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33"/>
  </p:handoutMasterIdLst>
  <p:sldIdLst>
    <p:sldId id="256" r:id="rId2"/>
    <p:sldId id="257" r:id="rId3"/>
    <p:sldId id="258" r:id="rId4"/>
    <p:sldId id="271" r:id="rId5"/>
    <p:sldId id="264" r:id="rId6"/>
    <p:sldId id="285" r:id="rId7"/>
    <p:sldId id="260" r:id="rId8"/>
    <p:sldId id="265" r:id="rId9"/>
    <p:sldId id="281" r:id="rId10"/>
    <p:sldId id="282" r:id="rId11"/>
    <p:sldId id="268" r:id="rId12"/>
    <p:sldId id="261" r:id="rId13"/>
    <p:sldId id="278" r:id="rId14"/>
    <p:sldId id="276" r:id="rId15"/>
    <p:sldId id="266" r:id="rId16"/>
    <p:sldId id="273" r:id="rId17"/>
    <p:sldId id="259" r:id="rId18"/>
    <p:sldId id="284" r:id="rId19"/>
    <p:sldId id="269" r:id="rId20"/>
    <p:sldId id="283" r:id="rId21"/>
    <p:sldId id="262" r:id="rId22"/>
    <p:sldId id="270" r:id="rId23"/>
    <p:sldId id="279" r:id="rId24"/>
    <p:sldId id="274" r:id="rId25"/>
    <p:sldId id="263" r:id="rId26"/>
    <p:sldId id="267" r:id="rId27"/>
    <p:sldId id="280" r:id="rId28"/>
    <p:sldId id="272" r:id="rId29"/>
    <p:sldId id="275" r:id="rId30"/>
    <p:sldId id="277" r:id="rId31"/>
    <p:sldId id="286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Microsoft YaHei Light" panose="020B0502040204020203" pitchFamily="34" charset="-122"/>
      <p:regular r:id="rId36"/>
    </p:embeddedFont>
    <p:embeddedFont>
      <p:font typeface="OPPOSans B" panose="00020600040101010101" pitchFamily="18" charset="-122"/>
      <p:regular r:id="rId37"/>
    </p:embeddedFont>
    <p:embeddedFont>
      <p:font typeface="OPPOSans M" panose="00020600040101010101" pitchFamily="18" charset="-122"/>
      <p:regular r:id="rId38"/>
    </p:embeddedFont>
    <p:embeddedFont>
      <p:font typeface="OPPOSans R" panose="00020600040101010101" pitchFamily="18" charset="-122"/>
      <p:regular r:id="rId39"/>
    </p:embeddedFont>
    <p:embeddedFont>
      <p:font typeface="等线" panose="02010600030101010101" pitchFamily="2" charset="-122"/>
      <p:regular r:id="rId40"/>
      <p:bold r:id="rId41"/>
    </p:embeddedFont>
    <p:embeddedFont>
      <p:font typeface="江西拙楷3.0" pitchFamily="2" charset="-122"/>
      <p:regular r:id="rId42"/>
    </p:embeddedFont>
    <p:embeddedFont>
      <p:font typeface="思源宋体 CN" panose="02020400000000000000" pitchFamily="18" charset="-122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541" userDrawn="1">
          <p15:clr>
            <a:srgbClr val="A4A3A4"/>
          </p15:clr>
        </p15:guide>
        <p15:guide id="2" orient="horz" pos="2038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3211" userDrawn="1">
          <p15:clr>
            <a:srgbClr val="A4A3A4"/>
          </p15:clr>
        </p15:guide>
        <p15:guide id="5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9B1"/>
    <a:srgbClr val="FED67C"/>
    <a:srgbClr val="FEE5AC"/>
    <a:srgbClr val="E02B34"/>
    <a:srgbClr val="FFFFFF"/>
    <a:srgbClr val="40B7EF"/>
    <a:srgbClr val="277AB3"/>
    <a:srgbClr val="005A8A"/>
    <a:srgbClr val="FCD69E"/>
    <a:srgbClr val="003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1" autoAdjust="0"/>
    <p:restoredTop sz="93041" autoAdjust="0"/>
  </p:normalViewPr>
  <p:slideViewPr>
    <p:cSldViewPr snapToGrid="0" showGuides="1">
      <p:cViewPr>
        <p:scale>
          <a:sx n="66" d="100"/>
          <a:sy n="66" d="100"/>
        </p:scale>
        <p:origin x="476" y="-100"/>
      </p:cViewPr>
      <p:guideLst>
        <p:guide pos="5541"/>
        <p:guide orient="horz" pos="2038"/>
        <p:guide orient="horz" pos="1071"/>
        <p:guide orient="horz" pos="3211"/>
        <p:guide orient="horz" pos="2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197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07-4F4E-8683-54B60087E6BA}"/>
              </c:ext>
            </c:extLst>
          </c:dPt>
          <c:dPt>
            <c:idx val="1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607-4F4E-8683-54B60087E6B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7-4F4E-8683-54B60087E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07-4F4E-8683-54B60087E6BA}"/>
              </c:ext>
            </c:extLst>
          </c:dPt>
          <c:dPt>
            <c:idx val="1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607-4F4E-8683-54B60087E6B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7-4F4E-8683-54B60087E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607-4F4E-8683-54B60087E6BA}"/>
              </c:ext>
            </c:extLst>
          </c:dPt>
          <c:dPt>
            <c:idx val="1"/>
            <c:bubble3D val="0"/>
            <c:spPr>
              <a:solidFill>
                <a:schemeClr val="tx1">
                  <a:lumMod val="90000"/>
                  <a:lumOff val="1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607-4F4E-8683-54B60087E6B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7-4F4E-8683-54B60087E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outerShdw blurRad="190500" sx="102000" sy="102000" algn="ctr" rotWithShape="0">
                <a:srgbClr val="FEDE97">
                  <a:alpha val="25000"/>
                </a:srgbClr>
              </a:outerShdw>
            </a:effectLst>
          </c:spPr>
          <c:marker>
            <c:symbol val="circle"/>
            <c:size val="10"/>
            <c:spPr>
              <a:solidFill>
                <a:srgbClr val="FEDE97"/>
              </a:solidFill>
              <a:ln w="9525">
                <a:noFill/>
              </a:ln>
              <a:effectLst>
                <a:outerShdw blurRad="190500" sx="102000" sy="102000" algn="ctr" rotWithShape="0">
                  <a:srgbClr val="FEDE97">
                    <a:alpha val="25000"/>
                  </a:srgbClr>
                </a:outerShdw>
              </a:effectLst>
            </c:spPr>
          </c:marker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1.2</c:v>
                </c:pt>
                <c:pt idx="1">
                  <c:v>3.2</c:v>
                </c:pt>
                <c:pt idx="2">
                  <c:v>2.4</c:v>
                </c:pt>
                <c:pt idx="3">
                  <c:v>4.0999999999999996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C00-4979-B707-AA4CE38F2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156416"/>
        <c:axId val="1961156832"/>
      </c:lineChart>
      <c:catAx>
        <c:axId val="196115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61156832"/>
        <c:crosses val="autoZero"/>
        <c:auto val="1"/>
        <c:lblAlgn val="ctr"/>
        <c:lblOffset val="100"/>
        <c:noMultiLvlLbl val="0"/>
      </c:catAx>
      <c:valAx>
        <c:axId val="196115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611564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685">
                  <a:schemeClr val="accent4">
                    <a:lumMod val="75000"/>
                  </a:schemeClr>
                </a:gs>
                <a:gs pos="39000">
                  <a:schemeClr val="accent4">
                    <a:lumMod val="90000"/>
                  </a:schemeClr>
                </a:gs>
                <a:gs pos="96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190500" sx="102000" sy="102000" algn="ctr" rotWithShape="0">
                <a:srgbClr val="FECD60">
                  <a:alpha val="45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A部门</c:v>
                </c:pt>
                <c:pt idx="1">
                  <c:v>B部门</c:v>
                </c:pt>
                <c:pt idx="2">
                  <c:v>C部门</c:v>
                </c:pt>
                <c:pt idx="3">
                  <c:v>D部门</c:v>
                </c:pt>
                <c:pt idx="4">
                  <c:v>E部门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F3-40CD-9634-BABA5D41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0010288"/>
        <c:axId val="510012368"/>
      </c:barChart>
      <c:catAx>
        <c:axId val="510010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1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0012368"/>
        <c:crosses val="autoZero"/>
        <c:auto val="1"/>
        <c:lblAlgn val="ctr"/>
        <c:lblOffset val="100"/>
        <c:noMultiLvlLbl val="0"/>
      </c:catAx>
      <c:valAx>
        <c:axId val="51001236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1001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076602405586311E-2"/>
          <c:y val="1.8466561679790026E-2"/>
          <c:w val="0.92263587035577166"/>
          <c:h val="0.81048818897637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127000" dist="38100" dir="5400000" sx="98000" sy="98000" algn="t" rotWithShape="0">
                <a:schemeClr val="accent4">
                  <a:lumMod val="90000"/>
                  <a:alpha val="40000"/>
                </a:schemeClr>
              </a:outerShdw>
            </a:effectLst>
          </c:spPr>
          <c:invertIfNegative val="0"/>
          <c:cat>
            <c:strRef>
              <c:f>Sheet1!$A$2:$A$9</c:f>
              <c:strCache>
                <c:ptCount val="8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  <c:pt idx="4">
                  <c:v>项目5</c:v>
                </c:pt>
                <c:pt idx="5">
                  <c:v>项目6</c:v>
                </c:pt>
                <c:pt idx="6">
                  <c:v>项目7</c:v>
                </c:pt>
                <c:pt idx="7">
                  <c:v>项目8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3.8</c:v>
                </c:pt>
                <c:pt idx="5">
                  <c:v>4.0999999999999996</c:v>
                </c:pt>
                <c:pt idx="6">
                  <c:v>2.8</c:v>
                </c:pt>
                <c:pt idx="7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E-44A4-AF08-7AC0051A0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27"/>
        <c:axId val="2130823696"/>
        <c:axId val="2130827856"/>
      </c:barChart>
      <c:catAx>
        <c:axId val="213082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827856"/>
        <c:crosses val="autoZero"/>
        <c:auto val="1"/>
        <c:lblAlgn val="ctr"/>
        <c:lblOffset val="100"/>
        <c:noMultiLvlLbl val="0"/>
      </c:catAx>
      <c:valAx>
        <c:axId val="213082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308236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A2B04CD-84AD-75BC-AEE8-800FCBB65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733DC6-18F0-4562-9101-DEF05D50F7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5E7E-3E5D-4584-8375-7A032FB7D66E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9A4C91-F67D-438F-843E-DFFDC7C9E5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0E3914-1460-A603-201E-49D9783623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024B5-8E3C-4C4C-82FE-16A6A0D48C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0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microsoft.com/office/2007/relationships/hdphoto" Target="../media/hdphoto3.wdp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2.emf"/><Relationship Id="rId4" Type="http://schemas.openxmlformats.org/officeDocument/2006/relationships/tags" Target="../tags/tag5.xml"/><Relationship Id="rId9" Type="http://schemas.openxmlformats.org/officeDocument/2006/relationships/image" Target="../media/image5.png"/><Relationship Id="rId1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4.wdp"/><Relationship Id="rId2" Type="http://schemas.openxmlformats.org/officeDocument/2006/relationships/tags" Target="../tags/tag8.xml"/><Relationship Id="rId16" Type="http://schemas.microsoft.com/office/2007/relationships/hdphoto" Target="../media/hdphoto6.wdp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4.png"/><Relationship Id="rId5" Type="http://schemas.openxmlformats.org/officeDocument/2006/relationships/tags" Target="../tags/tag11.xml"/><Relationship Id="rId15" Type="http://schemas.openxmlformats.org/officeDocument/2006/relationships/image" Target="../media/image16.png"/><Relationship Id="rId10" Type="http://schemas.openxmlformats.org/officeDocument/2006/relationships/image" Target="../media/image8.svg"/><Relationship Id="rId4" Type="http://schemas.openxmlformats.org/officeDocument/2006/relationships/tags" Target="../tags/tag10.xml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12.emf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18" Type="http://schemas.openxmlformats.org/officeDocument/2006/relationships/image" Target="../media/image29.png"/><Relationship Id="rId3" Type="http://schemas.openxmlformats.org/officeDocument/2006/relationships/tags" Target="../tags/tag15.xml"/><Relationship Id="rId21" Type="http://schemas.openxmlformats.org/officeDocument/2006/relationships/image" Target="../media/image5.png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17" Type="http://schemas.microsoft.com/office/2007/relationships/hdphoto" Target="../media/hdphoto16.wdp"/><Relationship Id="rId2" Type="http://schemas.openxmlformats.org/officeDocument/2006/relationships/tags" Target="../tags/tag14.xml"/><Relationship Id="rId16" Type="http://schemas.openxmlformats.org/officeDocument/2006/relationships/image" Target="../media/image28.png"/><Relationship Id="rId20" Type="http://schemas.openxmlformats.org/officeDocument/2006/relationships/image" Target="../media/image12.emf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5" Type="http://schemas.openxmlformats.org/officeDocument/2006/relationships/slideMaster" Target="../slideMasters/slideMaster1.xml"/><Relationship Id="rId15" Type="http://schemas.openxmlformats.org/officeDocument/2006/relationships/image" Target="../media/image4.png"/><Relationship Id="rId10" Type="http://schemas.openxmlformats.org/officeDocument/2006/relationships/image" Target="../media/image25.png"/><Relationship Id="rId19" Type="http://schemas.microsoft.com/office/2007/relationships/hdphoto" Target="../media/hdphoto17.wdp"/><Relationship Id="rId4" Type="http://schemas.openxmlformats.org/officeDocument/2006/relationships/tags" Target="../tags/tag16.xml"/><Relationship Id="rId9" Type="http://schemas.microsoft.com/office/2007/relationships/hdphoto" Target="../media/hdphoto13.wdp"/><Relationship Id="rId1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1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8+">
            <a:extLst>
              <a:ext uri="{FF2B5EF4-FFF2-40B4-BE49-F238E27FC236}">
                <a16:creationId xmlns:a16="http://schemas.microsoft.com/office/drawing/2014/main" id="{7123A3CA-FB6A-1663-72F2-664BC756217E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732015" y="1076383"/>
            <a:ext cx="1528456" cy="1723625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zh-CN" altLang="en-US" sz="10688">
                <a:ln w="9525">
                  <a:solidFill>
                    <a:schemeClr val="accent4"/>
                  </a:solidFill>
                </a:ln>
                <a:noFill/>
                <a:latin typeface="江西拙楷3.0" pitchFamily="2" charset="-122"/>
                <a:ea typeface="江西拙楷3.0" pitchFamily="2" charset="-122"/>
              </a:rPr>
              <a:t>国</a:t>
            </a:r>
          </a:p>
        </p:txBody>
      </p:sp>
      <p:sp>
        <p:nvSpPr>
          <p:cNvPr id="7" name="TextBox 59+">
            <a:extLst>
              <a:ext uri="{FF2B5EF4-FFF2-40B4-BE49-F238E27FC236}">
                <a16:creationId xmlns:a16="http://schemas.microsoft.com/office/drawing/2014/main" id="{5A46AF21-499D-7329-5412-869D2C75EEF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925793" y="1826910"/>
            <a:ext cx="1173552" cy="1297739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zh-CN" altLang="en-US" sz="7920">
                <a:ln w="9525">
                  <a:solidFill>
                    <a:schemeClr val="accent4"/>
                  </a:solidFill>
                </a:ln>
                <a:noFill/>
                <a:latin typeface="江西拙楷3.0" pitchFamily="2" charset="-122"/>
                <a:ea typeface="江西拙楷3.0" pitchFamily="2" charset="-122"/>
              </a:rPr>
              <a:t>潮</a:t>
            </a:r>
          </a:p>
        </p:txBody>
      </p:sp>
      <p:pic>
        <p:nvPicPr>
          <p:cNvPr id="12" name="图片 11" descr="图标&#10;&#10;描述已自动生成">
            <a:extLst>
              <a:ext uri="{FF2B5EF4-FFF2-40B4-BE49-F238E27FC236}">
                <a16:creationId xmlns:a16="http://schemas.microsoft.com/office/drawing/2014/main" id="{163C27A1-E898-4F85-7049-B94B8B61C0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704" y="2147994"/>
            <a:ext cx="1270724" cy="640287"/>
          </a:xfrm>
          <a:prstGeom prst="rect">
            <a:avLst/>
          </a:prstGeom>
        </p:spPr>
      </p:pic>
      <p:pic>
        <p:nvPicPr>
          <p:cNvPr id="13" name="图片 12" descr="图标&#10;&#10;中度可信度描述已自动生成">
            <a:extLst>
              <a:ext uri="{FF2B5EF4-FFF2-40B4-BE49-F238E27FC236}">
                <a16:creationId xmlns:a16="http://schemas.microsoft.com/office/drawing/2014/main" id="{E9BE8086-512A-7295-3127-DA99F55CA0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891" y="2999774"/>
            <a:ext cx="1527037" cy="475358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E0EF128-E1A0-347B-3786-7A8B6E951D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277782" y="3550100"/>
            <a:ext cx="3646596" cy="75798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16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  <a:gs pos="77000">
                <a:schemeClr val="accent2"/>
              </a:gs>
            </a:gsLst>
            <a:lin ang="0" scaled="0"/>
          </a:gradFill>
          <a:ln w="25400">
            <a:solidFill>
              <a:schemeClr val="accent4"/>
            </a:solidFill>
          </a:ln>
          <a:effectLst>
            <a:outerShdw blurRad="175260" dist="11684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zh-CN" altLang="en-US" sz="1656"/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EE76EF15-6BC0-48FA-0541-3EFBB02CDFF0}"/>
              </a:ext>
            </a:extLst>
          </p:cNvPr>
          <p:cNvSpPr/>
          <p:nvPr userDrawn="1"/>
        </p:nvSpPr>
        <p:spPr>
          <a:xfrm>
            <a:off x="4710128" y="1000904"/>
            <a:ext cx="2258564" cy="2258566"/>
          </a:xfrm>
          <a:prstGeom prst="arc">
            <a:avLst>
              <a:gd name="adj1" fmla="val 6791124"/>
              <a:gd name="adj2" fmla="val 19715458"/>
            </a:avLst>
          </a:prstGeom>
          <a:noFill/>
          <a:ln w="27147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81" tIns="39091" rIns="78181" bIns="39091" rtlCol="0" anchor="ctr"/>
          <a:lstStyle/>
          <a:p>
            <a:pPr algn="ctr"/>
            <a:endParaRPr lang="zh-CN" altLang="en-US" sz="1539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8E17B34-7383-D42F-937D-C8A216DB3CC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4722704" y="1102630"/>
            <a:ext cx="1528456" cy="1723625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noAutofit/>
          </a:bodyPr>
          <a:lstStyle/>
          <a:p>
            <a:r>
              <a:rPr lang="zh-CN" altLang="en-US" sz="10688">
                <a:gradFill>
                  <a:gsLst>
                    <a:gs pos="96000">
                      <a:schemeClr val="accent3">
                        <a:lumMod val="20000"/>
                        <a:lumOff val="80000"/>
                      </a:schemeClr>
                    </a:gs>
                    <a:gs pos="49000">
                      <a:schemeClr val="accent4"/>
                    </a:gs>
                    <a:gs pos="14000">
                      <a:schemeClr val="accent4">
                        <a:lumMod val="90000"/>
                      </a:schemeClr>
                    </a:gs>
                  </a:gsLst>
                  <a:lin ang="2700000" scaled="0"/>
                </a:gradFill>
                <a:effectLst>
                  <a:outerShdw blurRad="108585" dist="32576" algn="l" rotWithShape="0">
                    <a:prstClr val="black">
                      <a:alpha val="25000"/>
                    </a:prstClr>
                  </a:outerShdw>
                </a:effectLst>
                <a:latin typeface="江西拙楷3.0" pitchFamily="2" charset="-122"/>
                <a:ea typeface="江西拙楷3.0" pitchFamily="2" charset="-122"/>
              </a:rPr>
              <a:t>国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56BA13-70E6-A808-FA2B-F87274D408C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916482" y="1853157"/>
            <a:ext cx="1173552" cy="1297739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noAutofit/>
          </a:bodyPr>
          <a:lstStyle/>
          <a:p>
            <a:pPr algn="l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7920" spc="0">
                <a:gradFill flip="none" rotWithShape="1">
                  <a:gsLst>
                    <a:gs pos="96000">
                      <a:schemeClr val="accent3">
                        <a:lumMod val="20000"/>
                        <a:lumOff val="80000"/>
                      </a:schemeClr>
                    </a:gs>
                    <a:gs pos="49000">
                      <a:schemeClr val="accent4">
                        <a:lumMod val="100000"/>
                      </a:schemeClr>
                    </a:gs>
                    <a:gs pos="14000">
                      <a:schemeClr val="accent4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08585" dist="32576" algn="l" rotWithShape="0">
                    <a:prstClr val="black">
                      <a:alpha val="25000"/>
                    </a:prstClr>
                  </a:outerShdw>
                </a:effectLst>
                <a:latin typeface="江西拙楷3.0" pitchFamily="2" charset="-122"/>
                <a:ea typeface="江西拙楷3.0" pitchFamily="2" charset="-122"/>
              </a:rPr>
              <a:t>潮</a:t>
            </a:r>
          </a:p>
        </p:txBody>
      </p:sp>
      <p:pic>
        <p:nvPicPr>
          <p:cNvPr id="21" name="Picture 2" descr="查看图片">
            <a:extLst>
              <a:ext uri="{FF2B5EF4-FFF2-40B4-BE49-F238E27FC236}">
                <a16:creationId xmlns:a16="http://schemas.microsoft.com/office/drawing/2014/main" id="{70B097EE-75B3-DE06-F252-2675BCC8D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694" y="1485636"/>
            <a:ext cx="514185" cy="4870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C2FA25E-BA2D-4443-6C10-4F919BEF381E}"/>
              </a:ext>
            </a:extLst>
          </p:cNvPr>
          <p:cNvSpPr txBox="1"/>
          <p:nvPr/>
        </p:nvSpPr>
        <p:spPr>
          <a:xfrm>
            <a:off x="6173966" y="1573635"/>
            <a:ext cx="416334" cy="337946"/>
          </a:xfrm>
          <a:prstGeom prst="rect">
            <a:avLst/>
          </a:prstGeom>
          <a:noFill/>
          <a:effectLst/>
        </p:spPr>
        <p:txBody>
          <a:bodyPr wrap="none" lIns="66454" tIns="33227" rIns="66454" bIns="33227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+mj-ea"/>
              </a:rPr>
              <a:t>国潮</a:t>
            </a:r>
            <a:endParaRPr lang="en-US" altLang="zh-CN" sz="110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8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+mj-ea"/>
              </a:rPr>
              <a:t>崛起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B475C0-6987-F8A6-FAFD-6384032A46CC}"/>
              </a:ext>
            </a:extLst>
          </p:cNvPr>
          <p:cNvSpPr txBox="1"/>
          <p:nvPr userDrawn="1"/>
        </p:nvSpPr>
        <p:spPr>
          <a:xfrm>
            <a:off x="4167542" y="1953324"/>
            <a:ext cx="384034" cy="197361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770">
                <a:solidFill>
                  <a:schemeClr val="bg2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GUO</a:t>
            </a:r>
            <a:endParaRPr lang="zh-CN" altLang="en-US" sz="770">
              <a:solidFill>
                <a:schemeClr val="bg2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1E8C24-0333-95C0-EF1C-3CB28C870F75}"/>
              </a:ext>
            </a:extLst>
          </p:cNvPr>
          <p:cNvSpPr txBox="1"/>
          <p:nvPr userDrawn="1"/>
        </p:nvSpPr>
        <p:spPr>
          <a:xfrm>
            <a:off x="7133718" y="2602100"/>
            <a:ext cx="458044" cy="197361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770">
                <a:solidFill>
                  <a:schemeClr val="bg2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CHAO</a:t>
            </a:r>
            <a:endParaRPr lang="zh-CN" altLang="en-US" sz="770">
              <a:solidFill>
                <a:schemeClr val="bg2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2926F19-3462-EB3B-93C5-2C1C06EED493}"/>
              </a:ext>
            </a:extLst>
          </p:cNvPr>
          <p:cNvGrpSpPr/>
          <p:nvPr userDrawn="1"/>
        </p:nvGrpSpPr>
        <p:grpSpPr>
          <a:xfrm rot="1016184">
            <a:off x="4453944" y="2479962"/>
            <a:ext cx="2390589" cy="129087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6F9A9C6-C9C2-1465-B8EF-5E8EB2C70B8A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6E287269-7A18-F387-B3E1-04E95DCF96F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A76AB8F-EB11-579C-832E-4D5F965680F2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AD3253D-86C5-A776-767C-65922AEF6473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C4D92AA-9CB1-21CD-E60B-B8D2F669DA65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120D0EF-D0E3-ED9F-159E-B3C7CD830A8A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5DEACF36-E94C-971E-A912-FD4869810794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B2037DF-9942-1F7D-16BB-FA449D5CAB36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088A21C-9AF6-DDD1-E3A9-65CD15D7C36F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3EEAC794-BAD8-7D75-4F5E-5F4FF068727C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4483837-34FE-D212-A678-C7E1E426974D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F721C40-3944-BF35-6D05-EA2F0E549E57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58584B39-0A11-F8BE-7354-CE348895D908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283A5E81-297D-08B7-80AA-3D7F89D027DF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EC0B9D8-61DD-E037-125D-296DD6842F63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A5B501A-E248-C2B7-683E-847EA1A14C10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31ED6F7F-3CC9-E9C6-D1F9-2C3D765C3D53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536415C-B7CD-240F-5EA3-92E3E9B416FE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6A17E137-615A-3551-D317-7E021B84D71B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FEE9E292-E213-E87E-9097-9EDD02211FDC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5700533-49E0-B15D-8CF9-0E941E7A5FFF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339E1389-E53E-7CDD-AE00-76F1AFB30A87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8D75444-D79F-38BD-85F5-35CF900C5661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342DB934-86C8-051E-4C9E-8A78D36F5A9D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545E2C4-2C8B-23B0-0119-5BA4A42C5841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A7CACF48-29AD-B3FB-61D5-924420A69630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E066DD6-765B-6245-D7C9-9B93ED777712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E2564CBF-2455-5B09-A8B6-36B6D1B417BF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3EE0E9D7-7E39-FC25-776B-DEE142E42B71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2DE548D6-09DE-73C9-C758-AB75FFE692B3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CDA467BF-FC50-9ABF-1280-74D0B8005EA2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91FA379-C411-3D0E-137D-8A07D0B870AD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80A07A7-2819-C8CB-8818-64FAF23D5EBD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EA816096-85D2-435F-B8DB-40071D0D0C21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DC6E27F5-E2DB-FA19-940D-63C37A73B221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0D43B322-246B-DE87-53A1-9DD47F29D786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20197802-030D-B879-21F3-0CB137E523F4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FA93CF2-C626-CA8D-180B-6F59B52DC6A0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AD616571-2BCB-15A2-BD9B-42A9AE64F6F5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2E7BECEF-9A60-23EB-42A4-7F73481CE82B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9ED2147B-FCC2-DCCE-04A8-D2AE4F058909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pic>
        <p:nvPicPr>
          <p:cNvPr id="73" name="图片 72" descr="5be5edb57a2c6f4560ca3d63475abe8dac8e0b671d7a0b-c7dWrv">
            <a:extLst>
              <a:ext uri="{FF2B5EF4-FFF2-40B4-BE49-F238E27FC236}">
                <a16:creationId xmlns:a16="http://schemas.microsoft.com/office/drawing/2014/main" id="{2B9CEA2B-0043-FFF6-FDB1-EE07022789FF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50672" y="1313958"/>
            <a:ext cx="1593600" cy="15936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57BCDC43-DE84-0EA9-9E42-E530A979C811}"/>
              </a:ext>
            </a:extLst>
          </p:cNvPr>
          <p:cNvSpPr txBox="1"/>
          <p:nvPr userDrawn="1"/>
        </p:nvSpPr>
        <p:spPr>
          <a:xfrm>
            <a:off x="3638921" y="4660309"/>
            <a:ext cx="2672979" cy="347172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endParaRPr lang="zh-CN" altLang="en-US" spc="120">
              <a:solidFill>
                <a:srgbClr val="FFFFFF"/>
              </a:solidFill>
              <a:latin typeface="+mn-ea"/>
              <a:ea typeface="+mn-ea"/>
              <a:cs typeface="OPPOSans M" panose="00020600040101010101" pitchFamily="18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6143709-8547-D342-FAD8-04AE25CE7EFA}"/>
              </a:ext>
            </a:extLst>
          </p:cNvPr>
          <p:cNvSpPr txBox="1"/>
          <p:nvPr userDrawn="1"/>
        </p:nvSpPr>
        <p:spPr>
          <a:xfrm>
            <a:off x="7500818" y="4660309"/>
            <a:ext cx="1901483" cy="346249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endParaRPr lang="zh-CN" altLang="en-US" spc="120">
              <a:solidFill>
                <a:srgbClr val="FFFFFF"/>
              </a:solidFill>
              <a:latin typeface="+mn-ea"/>
              <a:ea typeface="+mn-ea"/>
              <a:cs typeface="OPPOSans M" panose="00020600040101010101" pitchFamily="18" charset="-122"/>
            </a:endParaRPr>
          </a:p>
        </p:txBody>
      </p:sp>
      <p:pic>
        <p:nvPicPr>
          <p:cNvPr id="76" name="图形 75">
            <a:extLst>
              <a:ext uri="{FF2B5EF4-FFF2-40B4-BE49-F238E27FC236}">
                <a16:creationId xmlns:a16="http://schemas.microsoft.com/office/drawing/2014/main" id="{A7527EF0-3957-FFD7-439C-043DC7C8DDF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7526" y="4646217"/>
            <a:ext cx="717761" cy="366121"/>
          </a:xfrm>
          <a:prstGeom prst="rect">
            <a:avLst/>
          </a:prstGeom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9851D13E-EB28-2CC2-3BEB-882C3E559FE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2302" y="4646217"/>
            <a:ext cx="717761" cy="366121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B34A34CA-60CE-B86E-D83B-2D0DEF2E2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74484" y="1591155"/>
            <a:ext cx="1031919" cy="776929"/>
          </a:xfrm>
          <a:prstGeom prst="rect">
            <a:avLst/>
          </a:prstGeom>
          <a:effectLst/>
        </p:spPr>
      </p:pic>
      <p:grpSp>
        <p:nvGrpSpPr>
          <p:cNvPr id="91" name="组合 90">
            <a:extLst>
              <a:ext uri="{FF2B5EF4-FFF2-40B4-BE49-F238E27FC236}">
                <a16:creationId xmlns:a16="http://schemas.microsoft.com/office/drawing/2014/main" id="{549E8430-EB6C-B22E-564A-C9D970130B7E}"/>
              </a:ext>
            </a:extLst>
          </p:cNvPr>
          <p:cNvGrpSpPr/>
          <p:nvPr userDrawn="1"/>
        </p:nvGrpSpPr>
        <p:grpSpPr>
          <a:xfrm flipV="1">
            <a:off x="6053813" y="1714621"/>
            <a:ext cx="1415546" cy="990466"/>
            <a:chOff x="5541683" y="2215445"/>
            <a:chExt cx="1278732" cy="894738"/>
          </a:xfrm>
        </p:grpSpPr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24E8146A-AE33-45FF-B8E2-F845BE8E2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93" name="Picture 158+">
              <a:extLst>
                <a:ext uri="{FF2B5EF4-FFF2-40B4-BE49-F238E27FC236}">
                  <a16:creationId xmlns:a16="http://schemas.microsoft.com/office/drawing/2014/main" id="{CECA330B-43DA-EE2C-830D-791689A66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94" name="图片 93">
            <a:extLst>
              <a:ext uri="{FF2B5EF4-FFF2-40B4-BE49-F238E27FC236}">
                <a16:creationId xmlns:a16="http://schemas.microsoft.com/office/drawing/2014/main" id="{C73CD8A4-0130-1913-4EEC-E55629FF45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156" y="3313378"/>
            <a:ext cx="1196324" cy="464843"/>
          </a:xfrm>
          <a:prstGeom prst="rect">
            <a:avLst/>
          </a:prstGeom>
          <a:effectLst/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ED3AAC74-AF90-7500-FEE1-32119AE9FC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96" y="4075378"/>
            <a:ext cx="1196324" cy="464843"/>
          </a:xfrm>
          <a:prstGeom prst="rect">
            <a:avLst/>
          </a:prstGeom>
          <a:effectLst/>
        </p:spPr>
      </p:pic>
      <p:sp>
        <p:nvSpPr>
          <p:cNvPr id="99" name="内容占位符 98">
            <a:extLst>
              <a:ext uri="{FF2B5EF4-FFF2-40B4-BE49-F238E27FC236}">
                <a16:creationId xmlns:a16="http://schemas.microsoft.com/office/drawing/2014/main" id="{F582A835-4B91-F19A-F573-4625A9263277}"/>
              </a:ext>
            </a:extLst>
          </p:cNvPr>
          <p:cNvSpPr>
            <a:spLocks noGrp="1"/>
          </p:cNvSpPr>
          <p:nvPr userDrawn="1">
            <p:ph sz="quarter" idx="10"/>
          </p:nvPr>
        </p:nvSpPr>
        <p:spPr>
          <a:xfrm>
            <a:off x="3735916" y="4678994"/>
            <a:ext cx="2055283" cy="30056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endParaRPr lang="zh-CN" altLang="en-US"/>
          </a:p>
        </p:txBody>
      </p:sp>
      <p:sp>
        <p:nvSpPr>
          <p:cNvPr id="101" name="内容占位符 98">
            <a:extLst>
              <a:ext uri="{FF2B5EF4-FFF2-40B4-BE49-F238E27FC236}">
                <a16:creationId xmlns:a16="http://schemas.microsoft.com/office/drawing/2014/main" id="{69CBE148-2681-DDB6-1B05-6BFF31F1BD7F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7595647" y="4678994"/>
            <a:ext cx="2055283" cy="30056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endParaRPr lang="zh-CN" altLang="en-US"/>
          </a:p>
        </p:txBody>
      </p:sp>
      <p:sp>
        <p:nvSpPr>
          <p:cNvPr id="102" name="内容占位符 98">
            <a:extLst>
              <a:ext uri="{FF2B5EF4-FFF2-40B4-BE49-F238E27FC236}">
                <a16:creationId xmlns:a16="http://schemas.microsoft.com/office/drawing/2014/main" id="{4B402044-61F5-FD7C-B145-7423B7CC5FF7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493432" y="3645456"/>
            <a:ext cx="2055283" cy="567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">
                      <a:srgbClr val="FED57A"/>
                    </a:gs>
                    <a:gs pos="100000">
                      <a:srgbClr val="FEE3A6"/>
                    </a:gs>
                  </a:gsLst>
                  <a:lin ang="0" scaled="0"/>
                </a:gradFill>
                <a:latin typeface="+mj-ea"/>
                <a:ea typeface="+mj-ea"/>
              </a:defRPr>
            </a:lvl1pPr>
          </a:lstStyle>
          <a:p>
            <a:pPr lvl="0"/>
            <a:endParaRPr lang="zh-CN" altLang="en-US"/>
          </a:p>
        </p:txBody>
      </p:sp>
      <p:pic>
        <p:nvPicPr>
          <p:cNvPr id="104" name="图片 103">
            <a:extLst>
              <a:ext uri="{FF2B5EF4-FFF2-40B4-BE49-F238E27FC236}">
                <a16:creationId xmlns:a16="http://schemas.microsoft.com/office/drawing/2014/main" id="{CD625AC5-E36A-2F09-E0A9-B6CF61EDE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10429" r="10429" b="41937"/>
          <a:stretch/>
        </p:blipFill>
        <p:spPr>
          <a:xfrm>
            <a:off x="0" y="4965823"/>
            <a:ext cx="12192000" cy="19622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D42C2CB-B9E4-B06C-7932-A2EFD1AA22E1}"/>
              </a:ext>
            </a:extLst>
          </p:cNvPr>
          <p:cNvSpPr txBox="1"/>
          <p:nvPr userDrawn="1"/>
        </p:nvSpPr>
        <p:spPr>
          <a:xfrm>
            <a:off x="770017" y="1137693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国</a:t>
            </a:r>
          </a:p>
        </p:txBody>
      </p:sp>
      <p:sp>
        <p:nvSpPr>
          <p:cNvPr id="78" name="图形 23">
            <a:extLst>
              <a:ext uri="{FF2B5EF4-FFF2-40B4-BE49-F238E27FC236}">
                <a16:creationId xmlns:a16="http://schemas.microsoft.com/office/drawing/2014/main" id="{380DF7FC-34E2-B0C5-5056-93E7DDF44F68}"/>
              </a:ext>
            </a:extLst>
          </p:cNvPr>
          <p:cNvSpPr/>
          <p:nvPr userDrawn="1"/>
        </p:nvSpPr>
        <p:spPr>
          <a:xfrm>
            <a:off x="671049" y="104679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9A3F1735-CAF4-706D-91A3-ED6F027C4F23}"/>
              </a:ext>
            </a:extLst>
          </p:cNvPr>
          <p:cNvSpPr txBox="1"/>
          <p:nvPr userDrawn="1"/>
        </p:nvSpPr>
        <p:spPr>
          <a:xfrm>
            <a:off x="770017" y="2227928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色</a:t>
            </a:r>
          </a:p>
        </p:txBody>
      </p:sp>
      <p:sp>
        <p:nvSpPr>
          <p:cNvPr id="105" name="图形 23">
            <a:extLst>
              <a:ext uri="{FF2B5EF4-FFF2-40B4-BE49-F238E27FC236}">
                <a16:creationId xmlns:a16="http://schemas.microsoft.com/office/drawing/2014/main" id="{135654BB-B6A3-04F6-70C1-5DDE5FCF1286}"/>
              </a:ext>
            </a:extLst>
          </p:cNvPr>
          <p:cNvSpPr/>
          <p:nvPr userDrawn="1"/>
        </p:nvSpPr>
        <p:spPr>
          <a:xfrm>
            <a:off x="671049" y="213703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9EAEA004-D666-9A81-37B3-1299349E3879}"/>
              </a:ext>
            </a:extLst>
          </p:cNvPr>
          <p:cNvSpPr txBox="1"/>
          <p:nvPr userDrawn="1"/>
        </p:nvSpPr>
        <p:spPr>
          <a:xfrm>
            <a:off x="776367" y="3299113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天</a:t>
            </a:r>
          </a:p>
        </p:txBody>
      </p:sp>
      <p:sp>
        <p:nvSpPr>
          <p:cNvPr id="111" name="图形 23">
            <a:extLst>
              <a:ext uri="{FF2B5EF4-FFF2-40B4-BE49-F238E27FC236}">
                <a16:creationId xmlns:a16="http://schemas.microsoft.com/office/drawing/2014/main" id="{0AFFBB08-DDF4-BF27-7B2B-A6496AF5341B}"/>
              </a:ext>
            </a:extLst>
          </p:cNvPr>
          <p:cNvSpPr/>
          <p:nvPr userDrawn="1"/>
        </p:nvSpPr>
        <p:spPr>
          <a:xfrm>
            <a:off x="671049" y="322726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2D5C6B51-69ED-20B4-F490-32AF1848E0AB}"/>
              </a:ext>
            </a:extLst>
          </p:cNvPr>
          <p:cNvSpPr txBox="1"/>
          <p:nvPr userDrawn="1"/>
        </p:nvSpPr>
        <p:spPr>
          <a:xfrm>
            <a:off x="760492" y="4395698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香</a:t>
            </a:r>
          </a:p>
        </p:txBody>
      </p:sp>
      <p:sp>
        <p:nvSpPr>
          <p:cNvPr id="117" name="图形 23">
            <a:extLst>
              <a:ext uri="{FF2B5EF4-FFF2-40B4-BE49-F238E27FC236}">
                <a16:creationId xmlns:a16="http://schemas.microsoft.com/office/drawing/2014/main" id="{BA03CC51-00DD-85DD-958A-E3E5ABA6DCE6}"/>
              </a:ext>
            </a:extLst>
          </p:cNvPr>
          <p:cNvSpPr/>
          <p:nvPr userDrawn="1"/>
        </p:nvSpPr>
        <p:spPr>
          <a:xfrm>
            <a:off x="671049" y="431750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E23F8664-5729-D7B9-0002-21B699D12BE5}"/>
              </a:ext>
            </a:extLst>
          </p:cNvPr>
          <p:cNvSpPr txBox="1"/>
          <p:nvPr userDrawn="1"/>
        </p:nvSpPr>
        <p:spPr>
          <a:xfrm>
            <a:off x="10941189" y="1134518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幻</a:t>
            </a:r>
          </a:p>
        </p:txBody>
      </p:sp>
      <p:sp>
        <p:nvSpPr>
          <p:cNvPr id="133" name="图形 23">
            <a:extLst>
              <a:ext uri="{FF2B5EF4-FFF2-40B4-BE49-F238E27FC236}">
                <a16:creationId xmlns:a16="http://schemas.microsoft.com/office/drawing/2014/main" id="{B834F30C-E71B-5E86-4706-A9B9DBFCEE3A}"/>
              </a:ext>
            </a:extLst>
          </p:cNvPr>
          <p:cNvSpPr/>
          <p:nvPr userDrawn="1"/>
        </p:nvSpPr>
        <p:spPr>
          <a:xfrm>
            <a:off x="10846878" y="104679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BDC1FE63-06C5-65CE-7DF6-95DA69908730}"/>
              </a:ext>
            </a:extLst>
          </p:cNvPr>
          <p:cNvSpPr txBox="1"/>
          <p:nvPr userDrawn="1"/>
        </p:nvSpPr>
        <p:spPr>
          <a:xfrm>
            <a:off x="10941189" y="2224753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潮</a:t>
            </a:r>
          </a:p>
        </p:txBody>
      </p:sp>
      <p:sp>
        <p:nvSpPr>
          <p:cNvPr id="131" name="图形 23">
            <a:extLst>
              <a:ext uri="{FF2B5EF4-FFF2-40B4-BE49-F238E27FC236}">
                <a16:creationId xmlns:a16="http://schemas.microsoft.com/office/drawing/2014/main" id="{93F737B8-BA89-49B3-A8D8-3E8FD439FCA5}"/>
              </a:ext>
            </a:extLst>
          </p:cNvPr>
          <p:cNvSpPr/>
          <p:nvPr userDrawn="1"/>
        </p:nvSpPr>
        <p:spPr>
          <a:xfrm>
            <a:off x="10846878" y="213703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CEC50CC0-EA34-7F21-057C-30D313588DE5}"/>
              </a:ext>
            </a:extLst>
          </p:cNvPr>
          <p:cNvSpPr txBox="1"/>
          <p:nvPr userDrawn="1"/>
        </p:nvSpPr>
        <p:spPr>
          <a:xfrm>
            <a:off x="10941189" y="3314988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寻</a:t>
            </a:r>
          </a:p>
        </p:txBody>
      </p:sp>
      <p:sp>
        <p:nvSpPr>
          <p:cNvPr id="129" name="图形 23">
            <a:extLst>
              <a:ext uri="{FF2B5EF4-FFF2-40B4-BE49-F238E27FC236}">
                <a16:creationId xmlns:a16="http://schemas.microsoft.com/office/drawing/2014/main" id="{EFC2DDEA-E9BE-A615-AA6F-C23702C3D1BD}"/>
              </a:ext>
            </a:extLst>
          </p:cNvPr>
          <p:cNvSpPr/>
          <p:nvPr userDrawn="1"/>
        </p:nvSpPr>
        <p:spPr>
          <a:xfrm>
            <a:off x="10846878" y="322726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6BFD5687-5F78-C7BA-3CE7-B5C895D33E4B}"/>
              </a:ext>
            </a:extLst>
          </p:cNvPr>
          <p:cNvSpPr txBox="1"/>
          <p:nvPr userDrawn="1"/>
        </p:nvSpPr>
        <p:spPr>
          <a:xfrm>
            <a:off x="10941189" y="4405223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灯</a:t>
            </a:r>
          </a:p>
        </p:txBody>
      </p:sp>
      <p:sp>
        <p:nvSpPr>
          <p:cNvPr id="127" name="图形 23">
            <a:extLst>
              <a:ext uri="{FF2B5EF4-FFF2-40B4-BE49-F238E27FC236}">
                <a16:creationId xmlns:a16="http://schemas.microsoft.com/office/drawing/2014/main" id="{D6CB129A-1425-84D2-9C5A-D9958FC77BB3}"/>
              </a:ext>
            </a:extLst>
          </p:cNvPr>
          <p:cNvSpPr/>
          <p:nvPr userDrawn="1"/>
        </p:nvSpPr>
        <p:spPr>
          <a:xfrm>
            <a:off x="10846878" y="431750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147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97D0032-40E5-67E9-8F20-3D77C8D1E15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132384" y="2752849"/>
            <a:ext cx="2595066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5" name="图形 23">
            <a:extLst>
              <a:ext uri="{FF2B5EF4-FFF2-40B4-BE49-F238E27FC236}">
                <a16:creationId xmlns:a16="http://schemas.microsoft.com/office/drawing/2014/main" id="{937437B3-0CF1-CD2D-945F-7019D3997589}"/>
              </a:ext>
            </a:extLst>
          </p:cNvPr>
          <p:cNvSpPr/>
          <p:nvPr userDrawn="1"/>
        </p:nvSpPr>
        <p:spPr>
          <a:xfrm>
            <a:off x="667924" y="2640433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endParaRPr lang="zh-CN" altLang="en-US" sz="149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EE243A2-00FD-940F-C618-AE98C108752F}"/>
              </a:ext>
            </a:extLst>
          </p:cNvPr>
          <p:cNvSpPr txBox="1"/>
          <p:nvPr userDrawn="1"/>
        </p:nvSpPr>
        <p:spPr>
          <a:xfrm>
            <a:off x="784000" y="2706046"/>
            <a:ext cx="620109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/>
          <a:p>
            <a:r>
              <a:rPr lang="zh-CN" altLang="en-US"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壹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3C4D9A1-813B-EE52-4B65-A41501C12D8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8477695" y="2752849"/>
            <a:ext cx="2595600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9" name="图形 23">
            <a:extLst>
              <a:ext uri="{FF2B5EF4-FFF2-40B4-BE49-F238E27FC236}">
                <a16:creationId xmlns:a16="http://schemas.microsoft.com/office/drawing/2014/main" id="{AF8BB067-7386-DAD0-1434-CB988E62D638}"/>
              </a:ext>
            </a:extLst>
          </p:cNvPr>
          <p:cNvSpPr/>
          <p:nvPr userDrawn="1"/>
        </p:nvSpPr>
        <p:spPr>
          <a:xfrm>
            <a:off x="8013237" y="2640433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pPr lvl="0"/>
            <a:endParaRPr lang="zh-CN" altLang="en-US" sz="149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A37DCE-1735-724F-6AFE-0632DE2E84A7}"/>
              </a:ext>
            </a:extLst>
          </p:cNvPr>
          <p:cNvSpPr txBox="1"/>
          <p:nvPr userDrawn="1"/>
        </p:nvSpPr>
        <p:spPr>
          <a:xfrm>
            <a:off x="8129311" y="2706046"/>
            <a:ext cx="620404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>
            <a:defPPr>
              <a:defRPr lang="zh-CN"/>
            </a:defPPr>
            <a:lvl1pPr>
              <a:defRPr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贰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6347FA-5AE4-D2D1-A34A-3D533039514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132384" y="3861070"/>
            <a:ext cx="2595066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13" name="图形 23">
            <a:extLst>
              <a:ext uri="{FF2B5EF4-FFF2-40B4-BE49-F238E27FC236}">
                <a16:creationId xmlns:a16="http://schemas.microsoft.com/office/drawing/2014/main" id="{18069ABE-5013-73B9-0A05-353E0A949EB1}"/>
              </a:ext>
            </a:extLst>
          </p:cNvPr>
          <p:cNvSpPr/>
          <p:nvPr userDrawn="1"/>
        </p:nvSpPr>
        <p:spPr>
          <a:xfrm>
            <a:off x="667924" y="3748653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pPr lvl="0"/>
            <a:endParaRPr lang="zh-CN" altLang="en-US" sz="149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B18688-570F-3B8D-0653-9710A9BD68E7}"/>
              </a:ext>
            </a:extLst>
          </p:cNvPr>
          <p:cNvSpPr txBox="1"/>
          <p:nvPr userDrawn="1"/>
        </p:nvSpPr>
        <p:spPr>
          <a:xfrm>
            <a:off x="784000" y="3814267"/>
            <a:ext cx="620404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>
            <a:defPPr>
              <a:defRPr lang="zh-CN"/>
            </a:defPPr>
            <a:lvl1pPr>
              <a:defRPr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叁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EA23B65-E06E-57D9-C1F6-5CA18C597E1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8477695" y="3861070"/>
            <a:ext cx="2595600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17" name="图形 23">
            <a:extLst>
              <a:ext uri="{FF2B5EF4-FFF2-40B4-BE49-F238E27FC236}">
                <a16:creationId xmlns:a16="http://schemas.microsoft.com/office/drawing/2014/main" id="{DB95C189-886B-3364-52B8-25B307F4F9DF}"/>
              </a:ext>
            </a:extLst>
          </p:cNvPr>
          <p:cNvSpPr/>
          <p:nvPr userDrawn="1"/>
        </p:nvSpPr>
        <p:spPr>
          <a:xfrm>
            <a:off x="8013237" y="3748653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pPr lvl="0"/>
            <a:endParaRPr lang="zh-CN" altLang="en-US" sz="149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CD83A6F-DACA-5F8D-39E1-0663B337F079}"/>
              </a:ext>
            </a:extLst>
          </p:cNvPr>
          <p:cNvSpPr txBox="1"/>
          <p:nvPr userDrawn="1"/>
        </p:nvSpPr>
        <p:spPr>
          <a:xfrm>
            <a:off x="8129311" y="3814267"/>
            <a:ext cx="620404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>
            <a:defPPr>
              <a:defRPr lang="zh-CN"/>
            </a:defPPr>
            <a:lvl1pPr>
              <a:defRPr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肆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2DBD76B-C078-2B02-C6BA-084DD52CD451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132384" y="4969291"/>
            <a:ext cx="2595066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21" name="图形 23">
            <a:extLst>
              <a:ext uri="{FF2B5EF4-FFF2-40B4-BE49-F238E27FC236}">
                <a16:creationId xmlns:a16="http://schemas.microsoft.com/office/drawing/2014/main" id="{BB6FE98B-962C-B6B1-87B3-A20D0BC5530C}"/>
              </a:ext>
            </a:extLst>
          </p:cNvPr>
          <p:cNvSpPr/>
          <p:nvPr userDrawn="1"/>
        </p:nvSpPr>
        <p:spPr>
          <a:xfrm>
            <a:off x="667924" y="4856874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pPr lvl="0"/>
            <a:endParaRPr lang="zh-CN" altLang="en-US" sz="149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2E9312A-36CA-E921-C8F7-0DD36E7D6A25}"/>
              </a:ext>
            </a:extLst>
          </p:cNvPr>
          <p:cNvSpPr txBox="1"/>
          <p:nvPr userDrawn="1"/>
        </p:nvSpPr>
        <p:spPr>
          <a:xfrm>
            <a:off x="784000" y="4922486"/>
            <a:ext cx="620404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>
            <a:defPPr>
              <a:defRPr lang="zh-CN"/>
            </a:defPPr>
            <a:lvl1pPr>
              <a:defRPr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伍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07519C2C-39BB-9E49-6CED-C27CB4D8FB19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8477695" y="4969291"/>
            <a:ext cx="2595600" cy="6276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97191">
                <a:schemeClr val="accent2">
                  <a:lumMod val="60000"/>
                  <a:lumOff val="40000"/>
                </a:schemeClr>
              </a:gs>
              <a:gs pos="75000">
                <a:schemeClr val="accent2"/>
              </a:gs>
            </a:gsLst>
            <a:lin ang="0" scaled="0"/>
          </a:gradFill>
          <a:ln w="22225">
            <a:gradFill>
              <a:gsLst>
                <a:gs pos="15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25" name="图形 23">
            <a:extLst>
              <a:ext uri="{FF2B5EF4-FFF2-40B4-BE49-F238E27FC236}">
                <a16:creationId xmlns:a16="http://schemas.microsoft.com/office/drawing/2014/main" id="{269F6226-A200-1D37-8CA4-88A9C2FECF9E}"/>
              </a:ext>
            </a:extLst>
          </p:cNvPr>
          <p:cNvSpPr/>
          <p:nvPr userDrawn="1"/>
        </p:nvSpPr>
        <p:spPr>
          <a:xfrm>
            <a:off x="8013237" y="4856874"/>
            <a:ext cx="852259" cy="85245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/>
              </a:gs>
              <a:gs pos="44000">
                <a:schemeClr val="accent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 w="19050" cap="flat">
            <a:solidFill>
              <a:schemeClr val="accent4">
                <a:lumMod val="90000"/>
              </a:schemeClr>
            </a:solidFill>
            <a:prstDash val="solid"/>
            <a:miter/>
          </a:ln>
          <a:effectLst/>
        </p:spPr>
        <p:txBody>
          <a:bodyPr lIns="75712" tIns="37856" rIns="75712" bIns="37856" rtlCol="0" anchor="ctr"/>
          <a:lstStyle/>
          <a:p>
            <a:pPr lvl="0"/>
            <a:endParaRPr lang="zh-CN" altLang="en-US" sz="149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14E4E5C-47C5-E000-7522-9C988A9CCE54}"/>
              </a:ext>
            </a:extLst>
          </p:cNvPr>
          <p:cNvSpPr txBox="1"/>
          <p:nvPr userDrawn="1"/>
        </p:nvSpPr>
        <p:spPr>
          <a:xfrm>
            <a:off x="8129311" y="4922486"/>
            <a:ext cx="620404" cy="637097"/>
          </a:xfrm>
          <a:prstGeom prst="rect">
            <a:avLst/>
          </a:prstGeom>
          <a:noFill/>
          <a:effectLst/>
        </p:spPr>
        <p:txBody>
          <a:bodyPr wrap="none" lIns="75712" tIns="37856" rIns="75712" bIns="37856" rtlCol="0">
            <a:spAutoFit/>
          </a:bodyPr>
          <a:lstStyle>
            <a:defPPr>
              <a:defRPr lang="zh-CN"/>
            </a:defPPr>
            <a:lvl1pPr>
              <a:defRPr sz="3643">
                <a:gradFill>
                  <a:gsLst>
                    <a:gs pos="7000">
                      <a:schemeClr val="accent3"/>
                    </a:gs>
                    <a:gs pos="87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陆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EDE66EF2-1D52-F332-086D-C922F2E26E28}"/>
              </a:ext>
            </a:extLst>
          </p:cNvPr>
          <p:cNvSpPr/>
          <p:nvPr userDrawn="1"/>
        </p:nvSpPr>
        <p:spPr>
          <a:xfrm>
            <a:off x="4703233" y="2736548"/>
            <a:ext cx="2785534" cy="2785534"/>
          </a:xfrm>
          <a:prstGeom prst="ellipse">
            <a:avLst/>
          </a:prstGeom>
          <a:gradFill>
            <a:gsLst>
              <a:gs pos="16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5be5edb57a2c6f4560ca3d63475abe8dac8e0b671d7a0b-c7dWrv">
            <a:extLst>
              <a:ext uri="{FF2B5EF4-FFF2-40B4-BE49-F238E27FC236}">
                <a16:creationId xmlns:a16="http://schemas.microsoft.com/office/drawing/2014/main" id="{F4C0C3C0-B656-1749-0FE6-8D741FE271EE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78825" y="2144485"/>
            <a:ext cx="3585773" cy="3585773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6BECF0A4-D884-7233-D0B5-A8ED0697E30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7939" y="2562650"/>
            <a:ext cx="792047" cy="404013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A75369A4-DA6C-A521-4E3D-241439EF9B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8794" y="2511852"/>
            <a:ext cx="792047" cy="404013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D9FB2D49-8A3F-FF9B-DCAF-71B2B423108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0639" y="3655779"/>
            <a:ext cx="792047" cy="404013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0B0980B2-5ACC-3F80-61DB-61A20D4B7A7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8794" y="3643079"/>
            <a:ext cx="792047" cy="404013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60301D39-1ED6-895A-1C35-51B4196557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1806" y="4778540"/>
            <a:ext cx="792047" cy="404013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9B414E4F-3799-0D8C-046E-C03A13E0FB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8794" y="4740442"/>
            <a:ext cx="792047" cy="404013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8640BA1A-F00D-B54D-0D3C-730D648211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62409" y="761500"/>
            <a:ext cx="1029667" cy="525217"/>
          </a:xfrm>
          <a:prstGeom prst="rect">
            <a:avLst/>
          </a:prstGeom>
          <a:effectLst/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41E8BA70-63C8-ADA0-D2A6-8F8F3FC448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100249" y="761500"/>
            <a:ext cx="1029667" cy="525217"/>
          </a:xfrm>
          <a:prstGeom prst="rect">
            <a:avLst/>
          </a:prstGeom>
          <a:effectLst/>
        </p:spPr>
      </p:pic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37C30B25-C8FD-DFD1-FBE5-731773FB84FB}"/>
              </a:ext>
            </a:extLst>
          </p:cNvPr>
          <p:cNvSpPr/>
          <p:nvPr userDrawn="1"/>
        </p:nvSpPr>
        <p:spPr>
          <a:xfrm rot="10800000">
            <a:off x="5530248" y="1552513"/>
            <a:ext cx="1140060" cy="257037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CF60D103-19C7-6877-6ED8-0D72CAD20B58}"/>
              </a:ext>
            </a:extLst>
          </p:cNvPr>
          <p:cNvSpPr/>
          <p:nvPr userDrawn="1"/>
        </p:nvSpPr>
        <p:spPr>
          <a:xfrm rot="10800000">
            <a:off x="5949936" y="1791739"/>
            <a:ext cx="777" cy="62"/>
          </a:xfrm>
          <a:custGeom>
            <a:avLst/>
            <a:gdLst>
              <a:gd name="connsiteX0" fmla="*/ 1029 w 1028"/>
              <a:gd name="connsiteY0" fmla="*/ 137 h 137"/>
              <a:gd name="connsiteX1" fmla="*/ 0 w 1028"/>
              <a:gd name="connsiteY1" fmla="*/ 137 h 137"/>
              <a:gd name="connsiteX2" fmla="*/ 480 w 1028"/>
              <a:gd name="connsiteY2" fmla="*/ 0 h 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" h="137">
                <a:moveTo>
                  <a:pt x="1029" y="137"/>
                </a:moveTo>
                <a:lnTo>
                  <a:pt x="0" y="137"/>
                </a:lnTo>
                <a:lnTo>
                  <a:pt x="480" y="0"/>
                </a:ln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EFA2A1D4-3B8C-E1E2-4E9D-E414F33E75CB}"/>
              </a:ext>
            </a:extLst>
          </p:cNvPr>
          <p:cNvSpPr/>
          <p:nvPr userDrawn="1"/>
        </p:nvSpPr>
        <p:spPr>
          <a:xfrm rot="10800000">
            <a:off x="5603289" y="1531114"/>
            <a:ext cx="83568" cy="60882"/>
          </a:xfrm>
          <a:custGeom>
            <a:avLst/>
            <a:gdLst>
              <a:gd name="connsiteX0" fmla="*/ 93548 w 110556"/>
              <a:gd name="connsiteY0" fmla="*/ 132782 h 135094"/>
              <a:gd name="connsiteX1" fmla="*/ 70163 w 110556"/>
              <a:gd name="connsiteY1" fmla="*/ 114197 h 135094"/>
              <a:gd name="connsiteX2" fmla="*/ 43416 w 110556"/>
              <a:gd name="connsiteY2" fmla="*/ 102538 h 135094"/>
              <a:gd name="connsiteX3" fmla="*/ 61247 w 110556"/>
              <a:gd name="connsiteY3" fmla="*/ 99109 h 135094"/>
              <a:gd name="connsiteX4" fmla="*/ 71809 w 110556"/>
              <a:gd name="connsiteY4" fmla="*/ 92526 h 135094"/>
              <a:gd name="connsiteX5" fmla="*/ 67213 w 110556"/>
              <a:gd name="connsiteY5" fmla="*/ 83748 h 135094"/>
              <a:gd name="connsiteX6" fmla="*/ 65362 w 110556"/>
              <a:gd name="connsiteY6" fmla="*/ 80387 h 135094"/>
              <a:gd name="connsiteX7" fmla="*/ 51097 w 110556"/>
              <a:gd name="connsiteY7" fmla="*/ 73118 h 135094"/>
              <a:gd name="connsiteX8" fmla="*/ 46433 w 110556"/>
              <a:gd name="connsiteY8" fmla="*/ 66260 h 135094"/>
              <a:gd name="connsiteX9" fmla="*/ 45131 w 110556"/>
              <a:gd name="connsiteY9" fmla="*/ 63859 h 135094"/>
              <a:gd name="connsiteX10" fmla="*/ 46983 w 110556"/>
              <a:gd name="connsiteY10" fmla="*/ 63105 h 135094"/>
              <a:gd name="connsiteX11" fmla="*/ 48560 w 110556"/>
              <a:gd name="connsiteY11" fmla="*/ 53435 h 135094"/>
              <a:gd name="connsiteX12" fmla="*/ 45337 w 110556"/>
              <a:gd name="connsiteY12" fmla="*/ 50623 h 135094"/>
              <a:gd name="connsiteX13" fmla="*/ 45268 w 110556"/>
              <a:gd name="connsiteY13" fmla="*/ 44177 h 135094"/>
              <a:gd name="connsiteX14" fmla="*/ 49931 w 110556"/>
              <a:gd name="connsiteY14" fmla="*/ 46577 h 135094"/>
              <a:gd name="connsiteX15" fmla="*/ 54183 w 110556"/>
              <a:gd name="connsiteY15" fmla="*/ 44657 h 135094"/>
              <a:gd name="connsiteX16" fmla="*/ 27917 w 110556"/>
              <a:gd name="connsiteY16" fmla="*/ 25180 h 135094"/>
              <a:gd name="connsiteX17" fmla="*/ 3160 w 110556"/>
              <a:gd name="connsiteY17" fmla="*/ 8241 h 135094"/>
              <a:gd name="connsiteX18" fmla="*/ 1445 w 110556"/>
              <a:gd name="connsiteY18" fmla="*/ 834 h 135094"/>
              <a:gd name="connsiteX19" fmla="*/ 7549 w 110556"/>
              <a:gd name="connsiteY19" fmla="*/ 3097 h 135094"/>
              <a:gd name="connsiteX20" fmla="*/ 37381 w 110556"/>
              <a:gd name="connsiteY20" fmla="*/ 21957 h 135094"/>
              <a:gd name="connsiteX21" fmla="*/ 40330 w 110556"/>
              <a:gd name="connsiteY21" fmla="*/ 20242 h 135094"/>
              <a:gd name="connsiteX22" fmla="*/ 32032 w 110556"/>
              <a:gd name="connsiteY22" fmla="*/ 2343 h 135094"/>
              <a:gd name="connsiteX23" fmla="*/ 45748 w 110556"/>
              <a:gd name="connsiteY23" fmla="*/ 10230 h 135094"/>
              <a:gd name="connsiteX24" fmla="*/ 63373 w 110556"/>
              <a:gd name="connsiteY24" fmla="*/ 48360 h 135094"/>
              <a:gd name="connsiteX25" fmla="*/ 67145 w 110556"/>
              <a:gd name="connsiteY25" fmla="*/ 59264 h 135094"/>
              <a:gd name="connsiteX26" fmla="*/ 76061 w 110556"/>
              <a:gd name="connsiteY26" fmla="*/ 62625 h 135094"/>
              <a:gd name="connsiteX27" fmla="*/ 84358 w 110556"/>
              <a:gd name="connsiteY27" fmla="*/ 65368 h 135094"/>
              <a:gd name="connsiteX28" fmla="*/ 94303 w 110556"/>
              <a:gd name="connsiteY28" fmla="*/ 75655 h 135094"/>
              <a:gd name="connsiteX29" fmla="*/ 110556 w 110556"/>
              <a:gd name="connsiteY29" fmla="*/ 90125 h 135094"/>
              <a:gd name="connsiteX30" fmla="*/ 96840 w 110556"/>
              <a:gd name="connsiteY30" fmla="*/ 91497 h 135094"/>
              <a:gd name="connsiteX31" fmla="*/ 86621 w 110556"/>
              <a:gd name="connsiteY31" fmla="*/ 95955 h 135094"/>
              <a:gd name="connsiteX32" fmla="*/ 86142 w 110556"/>
              <a:gd name="connsiteY32" fmla="*/ 108436 h 135094"/>
              <a:gd name="connsiteX33" fmla="*/ 98623 w 110556"/>
              <a:gd name="connsiteY33" fmla="*/ 128942 h 135094"/>
              <a:gd name="connsiteX34" fmla="*/ 99514 w 110556"/>
              <a:gd name="connsiteY34" fmla="*/ 133811 h 135094"/>
              <a:gd name="connsiteX35" fmla="*/ 93548 w 110556"/>
              <a:gd name="connsiteY35" fmla="*/ 132782 h 135094"/>
              <a:gd name="connsiteX36" fmla="*/ 58847 w 110556"/>
              <a:gd name="connsiteY36" fmla="*/ 63722 h 135094"/>
              <a:gd name="connsiteX37" fmla="*/ 65430 w 110556"/>
              <a:gd name="connsiteY37" fmla="*/ 80250 h 135094"/>
              <a:gd name="connsiteX38" fmla="*/ 83879 w 110556"/>
              <a:gd name="connsiteY38" fmla="*/ 82307 h 135094"/>
              <a:gd name="connsiteX39" fmla="*/ 58847 w 110556"/>
              <a:gd name="connsiteY39" fmla="*/ 63722 h 13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0556" h="135094">
                <a:moveTo>
                  <a:pt x="93548" y="132782"/>
                </a:moveTo>
                <a:cubicBezTo>
                  <a:pt x="88610" y="123181"/>
                  <a:pt x="78461" y="119752"/>
                  <a:pt x="70163" y="114197"/>
                </a:cubicBezTo>
                <a:cubicBezTo>
                  <a:pt x="61864" y="109191"/>
                  <a:pt x="51714" y="108093"/>
                  <a:pt x="43416" y="102538"/>
                </a:cubicBezTo>
                <a:cubicBezTo>
                  <a:pt x="49177" y="95749"/>
                  <a:pt x="55418" y="98904"/>
                  <a:pt x="61247" y="99109"/>
                </a:cubicBezTo>
                <a:cubicBezTo>
                  <a:pt x="66459" y="99315"/>
                  <a:pt x="69545" y="96229"/>
                  <a:pt x="71809" y="92526"/>
                </a:cubicBezTo>
                <a:cubicBezTo>
                  <a:pt x="74894" y="87519"/>
                  <a:pt x="70025" y="86148"/>
                  <a:pt x="67213" y="83748"/>
                </a:cubicBezTo>
                <a:cubicBezTo>
                  <a:pt x="66322" y="82993"/>
                  <a:pt x="65911" y="81553"/>
                  <a:pt x="65362" y="80387"/>
                </a:cubicBezTo>
                <a:cubicBezTo>
                  <a:pt x="61384" y="76890"/>
                  <a:pt x="58710" y="71197"/>
                  <a:pt x="51097" y="73118"/>
                </a:cubicBezTo>
                <a:cubicBezTo>
                  <a:pt x="45473" y="74626"/>
                  <a:pt x="47874" y="68660"/>
                  <a:pt x="46433" y="66260"/>
                </a:cubicBezTo>
                <a:cubicBezTo>
                  <a:pt x="45954" y="65437"/>
                  <a:pt x="45268" y="64682"/>
                  <a:pt x="45131" y="63859"/>
                </a:cubicBezTo>
                <a:cubicBezTo>
                  <a:pt x="44925" y="62762"/>
                  <a:pt x="45954" y="63311"/>
                  <a:pt x="46983" y="63105"/>
                </a:cubicBezTo>
                <a:cubicBezTo>
                  <a:pt x="54801" y="61253"/>
                  <a:pt x="55829" y="58030"/>
                  <a:pt x="48560" y="53435"/>
                </a:cubicBezTo>
                <a:cubicBezTo>
                  <a:pt x="47325" y="52681"/>
                  <a:pt x="45954" y="51789"/>
                  <a:pt x="45337" y="50623"/>
                </a:cubicBezTo>
                <a:cubicBezTo>
                  <a:pt x="44239" y="48635"/>
                  <a:pt x="42731" y="45960"/>
                  <a:pt x="45268" y="44177"/>
                </a:cubicBezTo>
                <a:cubicBezTo>
                  <a:pt x="47462" y="42668"/>
                  <a:pt x="48217" y="45960"/>
                  <a:pt x="49931" y="46577"/>
                </a:cubicBezTo>
                <a:cubicBezTo>
                  <a:pt x="51441" y="47126"/>
                  <a:pt x="52674" y="47126"/>
                  <a:pt x="54183" y="44657"/>
                </a:cubicBezTo>
                <a:cubicBezTo>
                  <a:pt x="48423" y="34987"/>
                  <a:pt x="37930" y="30118"/>
                  <a:pt x="27917" y="25180"/>
                </a:cubicBezTo>
                <a:cubicBezTo>
                  <a:pt x="18522" y="21065"/>
                  <a:pt x="10978" y="14619"/>
                  <a:pt x="3160" y="8241"/>
                </a:cubicBezTo>
                <a:cubicBezTo>
                  <a:pt x="965" y="6526"/>
                  <a:pt x="-1709" y="3578"/>
                  <a:pt x="1445" y="834"/>
                </a:cubicBezTo>
                <a:cubicBezTo>
                  <a:pt x="4120" y="-1429"/>
                  <a:pt x="5697" y="1452"/>
                  <a:pt x="7549" y="3097"/>
                </a:cubicBezTo>
                <a:cubicBezTo>
                  <a:pt x="16190" y="11601"/>
                  <a:pt x="27643" y="15373"/>
                  <a:pt x="37381" y="21957"/>
                </a:cubicBezTo>
                <a:lnTo>
                  <a:pt x="40330" y="20242"/>
                </a:lnTo>
                <a:cubicBezTo>
                  <a:pt x="37861" y="14276"/>
                  <a:pt x="35118" y="8515"/>
                  <a:pt x="32032" y="2343"/>
                </a:cubicBezTo>
                <a:cubicBezTo>
                  <a:pt x="40125" y="2137"/>
                  <a:pt x="43348" y="5772"/>
                  <a:pt x="45748" y="10230"/>
                </a:cubicBezTo>
                <a:cubicBezTo>
                  <a:pt x="52674" y="22643"/>
                  <a:pt x="63030" y="33410"/>
                  <a:pt x="63373" y="48360"/>
                </a:cubicBezTo>
                <a:cubicBezTo>
                  <a:pt x="63510" y="52064"/>
                  <a:pt x="65224" y="55973"/>
                  <a:pt x="67145" y="59264"/>
                </a:cubicBezTo>
                <a:cubicBezTo>
                  <a:pt x="68928" y="62213"/>
                  <a:pt x="70780" y="66808"/>
                  <a:pt x="76061" y="62625"/>
                </a:cubicBezTo>
                <a:cubicBezTo>
                  <a:pt x="79558" y="59882"/>
                  <a:pt x="82713" y="61528"/>
                  <a:pt x="84358" y="65368"/>
                </a:cubicBezTo>
                <a:cubicBezTo>
                  <a:pt x="86348" y="70237"/>
                  <a:pt x="91148" y="72226"/>
                  <a:pt x="94303" y="75655"/>
                </a:cubicBezTo>
                <a:cubicBezTo>
                  <a:pt x="99172" y="81073"/>
                  <a:pt x="106030" y="84228"/>
                  <a:pt x="110556" y="90125"/>
                </a:cubicBezTo>
                <a:cubicBezTo>
                  <a:pt x="101503" y="93349"/>
                  <a:pt x="100818" y="94377"/>
                  <a:pt x="96840" y="91497"/>
                </a:cubicBezTo>
                <a:cubicBezTo>
                  <a:pt x="89845" y="86491"/>
                  <a:pt x="88885" y="91771"/>
                  <a:pt x="86621" y="95955"/>
                </a:cubicBezTo>
                <a:cubicBezTo>
                  <a:pt x="84358" y="100138"/>
                  <a:pt x="84152" y="104184"/>
                  <a:pt x="86142" y="108436"/>
                </a:cubicBezTo>
                <a:cubicBezTo>
                  <a:pt x="89502" y="115912"/>
                  <a:pt x="92656" y="123112"/>
                  <a:pt x="98623" y="128942"/>
                </a:cubicBezTo>
                <a:cubicBezTo>
                  <a:pt x="99926" y="130176"/>
                  <a:pt x="101297" y="131959"/>
                  <a:pt x="99514" y="133811"/>
                </a:cubicBezTo>
                <a:cubicBezTo>
                  <a:pt x="96977" y="136280"/>
                  <a:pt x="94577" y="134771"/>
                  <a:pt x="93548" y="132782"/>
                </a:cubicBezTo>
                <a:close/>
                <a:moveTo>
                  <a:pt x="58847" y="63722"/>
                </a:moveTo>
                <a:cubicBezTo>
                  <a:pt x="56103" y="71952"/>
                  <a:pt x="66047" y="73803"/>
                  <a:pt x="65430" y="80250"/>
                </a:cubicBezTo>
                <a:cubicBezTo>
                  <a:pt x="71809" y="77095"/>
                  <a:pt x="76609" y="85599"/>
                  <a:pt x="83879" y="82307"/>
                </a:cubicBezTo>
                <a:cubicBezTo>
                  <a:pt x="80038" y="70169"/>
                  <a:pt x="67282" y="70237"/>
                  <a:pt x="58847" y="63722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A3E1F612-0098-9A60-1688-0B61E196B1BA}"/>
              </a:ext>
            </a:extLst>
          </p:cNvPr>
          <p:cNvSpPr/>
          <p:nvPr userDrawn="1"/>
        </p:nvSpPr>
        <p:spPr>
          <a:xfrm rot="10800000">
            <a:off x="5888767" y="1633869"/>
            <a:ext cx="132038" cy="28527"/>
          </a:xfrm>
          <a:custGeom>
            <a:avLst/>
            <a:gdLst>
              <a:gd name="connsiteX0" fmla="*/ 3093 w 174679"/>
              <a:gd name="connsiteY0" fmla="*/ 10013 h 63299"/>
              <a:gd name="connsiteX1" fmla="*/ 3161 w 174679"/>
              <a:gd name="connsiteY1" fmla="*/ 0 h 63299"/>
              <a:gd name="connsiteX2" fmla="*/ 33474 w 174679"/>
              <a:gd name="connsiteY2" fmla="*/ 12413 h 63299"/>
              <a:gd name="connsiteX3" fmla="*/ 38068 w 174679"/>
              <a:gd name="connsiteY3" fmla="*/ 16116 h 63299"/>
              <a:gd name="connsiteX4" fmla="*/ 54802 w 174679"/>
              <a:gd name="connsiteY4" fmla="*/ 29009 h 63299"/>
              <a:gd name="connsiteX5" fmla="*/ 59397 w 174679"/>
              <a:gd name="connsiteY5" fmla="*/ 7132 h 63299"/>
              <a:gd name="connsiteX6" fmla="*/ 66941 w 174679"/>
              <a:gd name="connsiteY6" fmla="*/ 6035 h 63299"/>
              <a:gd name="connsiteX7" fmla="*/ 70850 w 174679"/>
              <a:gd name="connsiteY7" fmla="*/ 12756 h 63299"/>
              <a:gd name="connsiteX8" fmla="*/ 77228 w 174679"/>
              <a:gd name="connsiteY8" fmla="*/ 23797 h 63299"/>
              <a:gd name="connsiteX9" fmla="*/ 94715 w 174679"/>
              <a:gd name="connsiteY9" fmla="*/ 35319 h 63299"/>
              <a:gd name="connsiteX10" fmla="*/ 115907 w 174679"/>
              <a:gd name="connsiteY10" fmla="*/ 39502 h 63299"/>
              <a:gd name="connsiteX11" fmla="*/ 119541 w 174679"/>
              <a:gd name="connsiteY11" fmla="*/ 42383 h 63299"/>
              <a:gd name="connsiteX12" fmla="*/ 142859 w 174679"/>
              <a:gd name="connsiteY12" fmla="*/ 49446 h 63299"/>
              <a:gd name="connsiteX13" fmla="*/ 174680 w 174679"/>
              <a:gd name="connsiteY13" fmla="*/ 63299 h 63299"/>
              <a:gd name="connsiteX14" fmla="*/ 160827 w 174679"/>
              <a:gd name="connsiteY14" fmla="*/ 57470 h 63299"/>
              <a:gd name="connsiteX15" fmla="*/ 129623 w 174679"/>
              <a:gd name="connsiteY15" fmla="*/ 55756 h 63299"/>
              <a:gd name="connsiteX16" fmla="*/ 94304 w 174679"/>
              <a:gd name="connsiteY16" fmla="*/ 49446 h 63299"/>
              <a:gd name="connsiteX17" fmla="*/ 53979 w 174679"/>
              <a:gd name="connsiteY17" fmla="*/ 43686 h 63299"/>
              <a:gd name="connsiteX18" fmla="*/ 51716 w 174679"/>
              <a:gd name="connsiteY18" fmla="*/ 41971 h 63299"/>
              <a:gd name="connsiteX19" fmla="*/ 55282 w 174679"/>
              <a:gd name="connsiteY19" fmla="*/ 34496 h 63299"/>
              <a:gd name="connsiteX20" fmla="*/ 3093 w 174679"/>
              <a:gd name="connsiteY20" fmla="*/ 10013 h 6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4679" h="63299">
                <a:moveTo>
                  <a:pt x="3093" y="10013"/>
                </a:moveTo>
                <a:cubicBezTo>
                  <a:pt x="-1914" y="7475"/>
                  <a:pt x="-62" y="3703"/>
                  <a:pt x="3161" y="0"/>
                </a:cubicBezTo>
                <a:cubicBezTo>
                  <a:pt x="13311" y="4664"/>
                  <a:pt x="21815" y="11247"/>
                  <a:pt x="33474" y="12413"/>
                </a:cubicBezTo>
                <a:cubicBezTo>
                  <a:pt x="35943" y="12619"/>
                  <a:pt x="37589" y="14059"/>
                  <a:pt x="38068" y="16116"/>
                </a:cubicBezTo>
                <a:cubicBezTo>
                  <a:pt x="39989" y="23660"/>
                  <a:pt x="48699" y="23454"/>
                  <a:pt x="54802" y="29009"/>
                </a:cubicBezTo>
                <a:cubicBezTo>
                  <a:pt x="51990" y="20231"/>
                  <a:pt x="54323" y="11522"/>
                  <a:pt x="59397" y="7132"/>
                </a:cubicBezTo>
                <a:cubicBezTo>
                  <a:pt x="61660" y="5212"/>
                  <a:pt x="64198" y="4595"/>
                  <a:pt x="66941" y="6035"/>
                </a:cubicBezTo>
                <a:cubicBezTo>
                  <a:pt x="69821" y="7475"/>
                  <a:pt x="73593" y="9533"/>
                  <a:pt x="70850" y="12756"/>
                </a:cubicBezTo>
                <a:cubicBezTo>
                  <a:pt x="64266" y="20437"/>
                  <a:pt x="71673" y="22220"/>
                  <a:pt x="77228" y="23797"/>
                </a:cubicBezTo>
                <a:cubicBezTo>
                  <a:pt x="84772" y="25855"/>
                  <a:pt x="90532" y="28804"/>
                  <a:pt x="94715" y="35319"/>
                </a:cubicBezTo>
                <a:cubicBezTo>
                  <a:pt x="99585" y="42931"/>
                  <a:pt x="109323" y="35867"/>
                  <a:pt x="115907" y="39502"/>
                </a:cubicBezTo>
                <a:cubicBezTo>
                  <a:pt x="117279" y="40257"/>
                  <a:pt x="118170" y="41697"/>
                  <a:pt x="119541" y="42383"/>
                </a:cubicBezTo>
                <a:cubicBezTo>
                  <a:pt x="126949" y="46086"/>
                  <a:pt x="134904" y="50681"/>
                  <a:pt x="142859" y="49446"/>
                </a:cubicBezTo>
                <a:cubicBezTo>
                  <a:pt x="163227" y="46635"/>
                  <a:pt x="164941" y="46840"/>
                  <a:pt x="174680" y="63299"/>
                </a:cubicBezTo>
                <a:cubicBezTo>
                  <a:pt x="168919" y="63299"/>
                  <a:pt x="166313" y="55550"/>
                  <a:pt x="160827" y="57470"/>
                </a:cubicBezTo>
                <a:cubicBezTo>
                  <a:pt x="149854" y="61242"/>
                  <a:pt x="139704" y="54727"/>
                  <a:pt x="129623" y="55756"/>
                </a:cubicBezTo>
                <a:cubicBezTo>
                  <a:pt x="116662" y="56784"/>
                  <a:pt x="106717" y="48006"/>
                  <a:pt x="94304" y="49446"/>
                </a:cubicBezTo>
                <a:cubicBezTo>
                  <a:pt x="82509" y="38885"/>
                  <a:pt x="67695" y="43823"/>
                  <a:pt x="53979" y="43686"/>
                </a:cubicBezTo>
                <a:cubicBezTo>
                  <a:pt x="52676" y="43686"/>
                  <a:pt x="51922" y="43137"/>
                  <a:pt x="51716" y="41971"/>
                </a:cubicBezTo>
                <a:cubicBezTo>
                  <a:pt x="50961" y="39091"/>
                  <a:pt x="55077" y="38336"/>
                  <a:pt x="55282" y="34496"/>
                </a:cubicBezTo>
                <a:cubicBezTo>
                  <a:pt x="36286" y="29009"/>
                  <a:pt x="20375" y="18517"/>
                  <a:pt x="3093" y="10013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84D4F890-F8D7-3904-567F-B0437C46F67A}"/>
              </a:ext>
            </a:extLst>
          </p:cNvPr>
          <p:cNvSpPr/>
          <p:nvPr userDrawn="1"/>
        </p:nvSpPr>
        <p:spPr>
          <a:xfrm rot="10800000">
            <a:off x="5738278" y="1584790"/>
            <a:ext cx="97405" cy="51169"/>
          </a:xfrm>
          <a:custGeom>
            <a:avLst/>
            <a:gdLst>
              <a:gd name="connsiteX0" fmla="*/ 11110 w 128862"/>
              <a:gd name="connsiteY0" fmla="*/ 1003 h 113542"/>
              <a:gd name="connsiteX1" fmla="*/ 25580 w 128862"/>
              <a:gd name="connsiteY1" fmla="*/ 10467 h 113542"/>
              <a:gd name="connsiteX2" fmla="*/ 53972 w 128862"/>
              <a:gd name="connsiteY2" fmla="*/ 26583 h 113542"/>
              <a:gd name="connsiteX3" fmla="*/ 56236 w 128862"/>
              <a:gd name="connsiteY3" fmla="*/ 25417 h 113542"/>
              <a:gd name="connsiteX4" fmla="*/ 52327 w 128862"/>
              <a:gd name="connsiteY4" fmla="*/ 16022 h 113542"/>
              <a:gd name="connsiteX5" fmla="*/ 64122 w 128862"/>
              <a:gd name="connsiteY5" fmla="*/ 20685 h 113542"/>
              <a:gd name="connsiteX6" fmla="*/ 68580 w 128862"/>
              <a:gd name="connsiteY6" fmla="*/ 22469 h 113542"/>
              <a:gd name="connsiteX7" fmla="*/ 74067 w 128862"/>
              <a:gd name="connsiteY7" fmla="*/ 40299 h 113542"/>
              <a:gd name="connsiteX8" fmla="*/ 74684 w 128862"/>
              <a:gd name="connsiteY8" fmla="*/ 46746 h 113542"/>
              <a:gd name="connsiteX9" fmla="*/ 90114 w 128862"/>
              <a:gd name="connsiteY9" fmla="*/ 73149 h 113542"/>
              <a:gd name="connsiteX10" fmla="*/ 103419 w 128862"/>
              <a:gd name="connsiteY10" fmla="*/ 87551 h 113542"/>
              <a:gd name="connsiteX11" fmla="*/ 128862 w 128862"/>
              <a:gd name="connsiteY11" fmla="*/ 113543 h 113542"/>
              <a:gd name="connsiteX12" fmla="*/ 96629 w 128862"/>
              <a:gd name="connsiteY12" fmla="*/ 90911 h 113542"/>
              <a:gd name="connsiteX13" fmla="*/ 62957 w 128862"/>
              <a:gd name="connsiteY13" fmla="*/ 56621 h 113542"/>
              <a:gd name="connsiteX14" fmla="*/ 62339 w 128862"/>
              <a:gd name="connsiteY14" fmla="*/ 53878 h 113542"/>
              <a:gd name="connsiteX15" fmla="*/ 41423 w 128862"/>
              <a:gd name="connsiteY15" fmla="*/ 28915 h 113542"/>
              <a:gd name="connsiteX16" fmla="*/ 25992 w 128862"/>
              <a:gd name="connsiteY16" fmla="*/ 18559 h 113542"/>
              <a:gd name="connsiteX17" fmla="*/ 0 w 128862"/>
              <a:gd name="connsiteY17" fmla="*/ 5804 h 113542"/>
              <a:gd name="connsiteX18" fmla="*/ 11110 w 128862"/>
              <a:gd name="connsiteY18" fmla="*/ 1003 h 11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8862" h="113542">
                <a:moveTo>
                  <a:pt x="11110" y="1003"/>
                </a:moveTo>
                <a:cubicBezTo>
                  <a:pt x="16391" y="3472"/>
                  <a:pt x="21397" y="6215"/>
                  <a:pt x="25580" y="10467"/>
                </a:cubicBezTo>
                <a:cubicBezTo>
                  <a:pt x="33467" y="18354"/>
                  <a:pt x="43000" y="23497"/>
                  <a:pt x="53972" y="26583"/>
                </a:cubicBezTo>
                <a:cubicBezTo>
                  <a:pt x="55345" y="26926"/>
                  <a:pt x="56099" y="26583"/>
                  <a:pt x="56236" y="25417"/>
                </a:cubicBezTo>
                <a:cubicBezTo>
                  <a:pt x="55893" y="22057"/>
                  <a:pt x="48487" y="20891"/>
                  <a:pt x="52327" y="16022"/>
                </a:cubicBezTo>
                <a:cubicBezTo>
                  <a:pt x="56922" y="16159"/>
                  <a:pt x="60145" y="19314"/>
                  <a:pt x="64122" y="20685"/>
                </a:cubicBezTo>
                <a:cubicBezTo>
                  <a:pt x="65632" y="21234"/>
                  <a:pt x="67209" y="21646"/>
                  <a:pt x="68580" y="22469"/>
                </a:cubicBezTo>
                <a:cubicBezTo>
                  <a:pt x="76536" y="27201"/>
                  <a:pt x="78525" y="33441"/>
                  <a:pt x="74067" y="40299"/>
                </a:cubicBezTo>
                <a:cubicBezTo>
                  <a:pt x="72352" y="42974"/>
                  <a:pt x="72901" y="44826"/>
                  <a:pt x="74684" y="46746"/>
                </a:cubicBezTo>
                <a:cubicBezTo>
                  <a:pt x="82090" y="54564"/>
                  <a:pt x="86000" y="64028"/>
                  <a:pt x="90114" y="73149"/>
                </a:cubicBezTo>
                <a:cubicBezTo>
                  <a:pt x="92858" y="79459"/>
                  <a:pt x="96424" y="84122"/>
                  <a:pt x="103419" y="87551"/>
                </a:cubicBezTo>
                <a:cubicBezTo>
                  <a:pt x="113500" y="92352"/>
                  <a:pt x="123170" y="99415"/>
                  <a:pt x="128862" y="113543"/>
                </a:cubicBezTo>
                <a:cubicBezTo>
                  <a:pt x="116655" y="104284"/>
                  <a:pt x="107671" y="95369"/>
                  <a:pt x="96629" y="90911"/>
                </a:cubicBezTo>
                <a:cubicBezTo>
                  <a:pt x="79965" y="83779"/>
                  <a:pt x="76879" y="65880"/>
                  <a:pt x="62957" y="56621"/>
                </a:cubicBezTo>
                <a:cubicBezTo>
                  <a:pt x="62339" y="56278"/>
                  <a:pt x="62339" y="54770"/>
                  <a:pt x="62339" y="53878"/>
                </a:cubicBezTo>
                <a:cubicBezTo>
                  <a:pt x="61653" y="41259"/>
                  <a:pt x="53630" y="33853"/>
                  <a:pt x="41423" y="28915"/>
                </a:cubicBezTo>
                <a:cubicBezTo>
                  <a:pt x="35731" y="26720"/>
                  <a:pt x="30998" y="22263"/>
                  <a:pt x="25992" y="18559"/>
                </a:cubicBezTo>
                <a:cubicBezTo>
                  <a:pt x="18517" y="12799"/>
                  <a:pt x="10013" y="8890"/>
                  <a:pt x="0" y="5804"/>
                </a:cubicBezTo>
                <a:cubicBezTo>
                  <a:pt x="2812" y="-26"/>
                  <a:pt x="6516" y="-1123"/>
                  <a:pt x="11110" y="1003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B469F2D6-D4EB-0EC2-05DD-C9D67F833B28}"/>
              </a:ext>
            </a:extLst>
          </p:cNvPr>
          <p:cNvSpPr/>
          <p:nvPr userDrawn="1"/>
        </p:nvSpPr>
        <p:spPr>
          <a:xfrm rot="10800000">
            <a:off x="6033392" y="1639094"/>
            <a:ext cx="74755" cy="20584"/>
          </a:xfrm>
          <a:custGeom>
            <a:avLst/>
            <a:gdLst>
              <a:gd name="connsiteX0" fmla="*/ 34907 w 98897"/>
              <a:gd name="connsiteY0" fmla="*/ 6932 h 45676"/>
              <a:gd name="connsiteX1" fmla="*/ 55756 w 98897"/>
              <a:gd name="connsiteY1" fmla="*/ 12830 h 45676"/>
              <a:gd name="connsiteX2" fmla="*/ 60556 w 98897"/>
              <a:gd name="connsiteY2" fmla="*/ 18728 h 45676"/>
              <a:gd name="connsiteX3" fmla="*/ 67139 w 98897"/>
              <a:gd name="connsiteY3" fmla="*/ 19688 h 45676"/>
              <a:gd name="connsiteX4" fmla="*/ 67620 w 98897"/>
              <a:gd name="connsiteY4" fmla="*/ 13653 h 45676"/>
              <a:gd name="connsiteX5" fmla="*/ 62408 w 98897"/>
              <a:gd name="connsiteY5" fmla="*/ 2612 h 45676"/>
              <a:gd name="connsiteX6" fmla="*/ 65699 w 98897"/>
              <a:gd name="connsiteY6" fmla="*/ 6 h 45676"/>
              <a:gd name="connsiteX7" fmla="*/ 68649 w 98897"/>
              <a:gd name="connsiteY7" fmla="*/ 897 h 45676"/>
              <a:gd name="connsiteX8" fmla="*/ 90937 w 98897"/>
              <a:gd name="connsiteY8" fmla="*/ 15779 h 45676"/>
              <a:gd name="connsiteX9" fmla="*/ 98755 w 98897"/>
              <a:gd name="connsiteY9" fmla="*/ 22089 h 45676"/>
              <a:gd name="connsiteX10" fmla="*/ 96423 w 98897"/>
              <a:gd name="connsiteY10" fmla="*/ 26135 h 45676"/>
              <a:gd name="connsiteX11" fmla="*/ 63848 w 98897"/>
              <a:gd name="connsiteY11" fmla="*/ 26821 h 45676"/>
              <a:gd name="connsiteX12" fmla="*/ 54315 w 98897"/>
              <a:gd name="connsiteY12" fmla="*/ 27987 h 45676"/>
              <a:gd name="connsiteX13" fmla="*/ 76055 w 98897"/>
              <a:gd name="connsiteY13" fmla="*/ 41771 h 45676"/>
              <a:gd name="connsiteX14" fmla="*/ 45948 w 98897"/>
              <a:gd name="connsiteY14" fmla="*/ 40811 h 45676"/>
              <a:gd name="connsiteX15" fmla="*/ 39571 w 98897"/>
              <a:gd name="connsiteY15" fmla="*/ 39851 h 45676"/>
              <a:gd name="connsiteX16" fmla="*/ 23249 w 98897"/>
              <a:gd name="connsiteY16" fmla="*/ 39234 h 45676"/>
              <a:gd name="connsiteX17" fmla="*/ 18379 w 98897"/>
              <a:gd name="connsiteY17" fmla="*/ 28329 h 45676"/>
              <a:gd name="connsiteX18" fmla="*/ 0 w 98897"/>
              <a:gd name="connsiteY18" fmla="*/ 9539 h 45676"/>
              <a:gd name="connsiteX19" fmla="*/ 18791 w 98897"/>
              <a:gd name="connsiteY19" fmla="*/ 6932 h 45676"/>
              <a:gd name="connsiteX20" fmla="*/ 34907 w 98897"/>
              <a:gd name="connsiteY20" fmla="*/ 6932 h 45676"/>
              <a:gd name="connsiteX21" fmla="*/ 29558 w 98897"/>
              <a:gd name="connsiteY21" fmla="*/ 33061 h 45676"/>
              <a:gd name="connsiteX22" fmla="*/ 41559 w 98897"/>
              <a:gd name="connsiteY22" fmla="*/ 35736 h 45676"/>
              <a:gd name="connsiteX23" fmla="*/ 45469 w 98897"/>
              <a:gd name="connsiteY23" fmla="*/ 29290 h 45676"/>
              <a:gd name="connsiteX24" fmla="*/ 41011 w 98897"/>
              <a:gd name="connsiteY24" fmla="*/ 27506 h 45676"/>
              <a:gd name="connsiteX25" fmla="*/ 37444 w 98897"/>
              <a:gd name="connsiteY25" fmla="*/ 22020 h 45676"/>
              <a:gd name="connsiteX26" fmla="*/ 35318 w 98897"/>
              <a:gd name="connsiteY26" fmla="*/ 14819 h 45676"/>
              <a:gd name="connsiteX27" fmla="*/ 27912 w 98897"/>
              <a:gd name="connsiteY27" fmla="*/ 21060 h 45676"/>
              <a:gd name="connsiteX28" fmla="*/ 29558 w 98897"/>
              <a:gd name="connsiteY28" fmla="*/ 33061 h 4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8897" h="45676">
                <a:moveTo>
                  <a:pt x="34907" y="6932"/>
                </a:moveTo>
                <a:cubicBezTo>
                  <a:pt x="47731" y="1652"/>
                  <a:pt x="47869" y="1926"/>
                  <a:pt x="55756" y="12830"/>
                </a:cubicBezTo>
                <a:cubicBezTo>
                  <a:pt x="57264" y="14682"/>
                  <a:pt x="59047" y="16808"/>
                  <a:pt x="60556" y="18728"/>
                </a:cubicBezTo>
                <a:cubicBezTo>
                  <a:pt x="62408" y="21129"/>
                  <a:pt x="64397" y="21952"/>
                  <a:pt x="67139" y="19688"/>
                </a:cubicBezTo>
                <a:cubicBezTo>
                  <a:pt x="69472" y="17768"/>
                  <a:pt x="70774" y="15231"/>
                  <a:pt x="67620" y="13653"/>
                </a:cubicBezTo>
                <a:cubicBezTo>
                  <a:pt x="62202" y="11047"/>
                  <a:pt x="61653" y="7275"/>
                  <a:pt x="62408" y="2612"/>
                </a:cubicBezTo>
                <a:cubicBezTo>
                  <a:pt x="62682" y="829"/>
                  <a:pt x="63985" y="143"/>
                  <a:pt x="65699" y="6"/>
                </a:cubicBezTo>
                <a:cubicBezTo>
                  <a:pt x="66728" y="-63"/>
                  <a:pt x="68580" y="486"/>
                  <a:pt x="68649" y="897"/>
                </a:cubicBezTo>
                <a:cubicBezTo>
                  <a:pt x="69197" y="13585"/>
                  <a:pt x="81198" y="13379"/>
                  <a:pt x="90937" y="15779"/>
                </a:cubicBezTo>
                <a:cubicBezTo>
                  <a:pt x="95052" y="16739"/>
                  <a:pt x="98412" y="18042"/>
                  <a:pt x="98755" y="22089"/>
                </a:cubicBezTo>
                <a:cubicBezTo>
                  <a:pt x="98892" y="23803"/>
                  <a:pt x="99510" y="26958"/>
                  <a:pt x="96423" y="26135"/>
                </a:cubicBezTo>
                <a:cubicBezTo>
                  <a:pt x="85450" y="23255"/>
                  <a:pt x="74889" y="31895"/>
                  <a:pt x="63848" y="26821"/>
                </a:cubicBezTo>
                <a:cubicBezTo>
                  <a:pt x="61104" y="25518"/>
                  <a:pt x="57333" y="25861"/>
                  <a:pt x="54315" y="27987"/>
                </a:cubicBezTo>
                <a:cubicBezTo>
                  <a:pt x="55412" y="40125"/>
                  <a:pt x="73861" y="31347"/>
                  <a:pt x="76055" y="41771"/>
                </a:cubicBezTo>
                <a:cubicBezTo>
                  <a:pt x="65905" y="44309"/>
                  <a:pt x="55824" y="49589"/>
                  <a:pt x="45948" y="40811"/>
                </a:cubicBezTo>
                <a:cubicBezTo>
                  <a:pt x="44714" y="39714"/>
                  <a:pt x="41765" y="39851"/>
                  <a:pt x="39571" y="39851"/>
                </a:cubicBezTo>
                <a:cubicBezTo>
                  <a:pt x="34153" y="39851"/>
                  <a:pt x="28803" y="41565"/>
                  <a:pt x="23249" y="39234"/>
                </a:cubicBezTo>
                <a:cubicBezTo>
                  <a:pt x="17214" y="36696"/>
                  <a:pt x="26746" y="29564"/>
                  <a:pt x="18379" y="28329"/>
                </a:cubicBezTo>
                <a:cubicBezTo>
                  <a:pt x="17145" y="18523"/>
                  <a:pt x="6104" y="15711"/>
                  <a:pt x="0" y="9539"/>
                </a:cubicBezTo>
                <a:cubicBezTo>
                  <a:pt x="5623" y="2406"/>
                  <a:pt x="12962" y="4669"/>
                  <a:pt x="18791" y="6932"/>
                </a:cubicBezTo>
                <a:cubicBezTo>
                  <a:pt x="24689" y="9127"/>
                  <a:pt x="29215" y="9264"/>
                  <a:pt x="34907" y="6932"/>
                </a:cubicBezTo>
                <a:close/>
                <a:moveTo>
                  <a:pt x="29558" y="33061"/>
                </a:moveTo>
                <a:cubicBezTo>
                  <a:pt x="32507" y="36079"/>
                  <a:pt x="36759" y="37519"/>
                  <a:pt x="41559" y="35736"/>
                </a:cubicBezTo>
                <a:cubicBezTo>
                  <a:pt x="43617" y="34982"/>
                  <a:pt x="45400" y="33816"/>
                  <a:pt x="45469" y="29290"/>
                </a:cubicBezTo>
                <a:cubicBezTo>
                  <a:pt x="44988" y="29084"/>
                  <a:pt x="42794" y="28604"/>
                  <a:pt x="41011" y="27506"/>
                </a:cubicBezTo>
                <a:cubicBezTo>
                  <a:pt x="38953" y="26272"/>
                  <a:pt x="35799" y="25243"/>
                  <a:pt x="37444" y="22020"/>
                </a:cubicBezTo>
                <a:cubicBezTo>
                  <a:pt x="39022" y="19003"/>
                  <a:pt x="39365" y="15711"/>
                  <a:pt x="35318" y="14819"/>
                </a:cubicBezTo>
                <a:cubicBezTo>
                  <a:pt x="29832" y="13585"/>
                  <a:pt x="29832" y="18385"/>
                  <a:pt x="27912" y="21060"/>
                </a:cubicBezTo>
                <a:cubicBezTo>
                  <a:pt x="24551" y="25723"/>
                  <a:pt x="26266" y="29701"/>
                  <a:pt x="29558" y="3306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9BC50DC3-2D3D-599B-3471-138C815593E3}"/>
              </a:ext>
            </a:extLst>
          </p:cNvPr>
          <p:cNvSpPr/>
          <p:nvPr userDrawn="1"/>
        </p:nvSpPr>
        <p:spPr>
          <a:xfrm rot="10800000">
            <a:off x="5614883" y="1511166"/>
            <a:ext cx="31173" cy="19193"/>
          </a:xfrm>
          <a:custGeom>
            <a:avLst/>
            <a:gdLst>
              <a:gd name="connsiteX0" fmla="*/ 27637 w 41240"/>
              <a:gd name="connsiteY0" fmla="*/ 36681 h 42588"/>
              <a:gd name="connsiteX1" fmla="*/ 21260 w 41240"/>
              <a:gd name="connsiteY1" fmla="*/ 40179 h 42588"/>
              <a:gd name="connsiteX2" fmla="*/ 9669 w 41240"/>
              <a:gd name="connsiteY2" fmla="*/ 40247 h 42588"/>
              <a:gd name="connsiteX3" fmla="*/ 0 w 41240"/>
              <a:gd name="connsiteY3" fmla="*/ 18919 h 42588"/>
              <a:gd name="connsiteX4" fmla="*/ 13510 w 41240"/>
              <a:gd name="connsiteY4" fmla="*/ 12747 h 42588"/>
              <a:gd name="connsiteX5" fmla="*/ 19339 w 41240"/>
              <a:gd name="connsiteY5" fmla="*/ 9798 h 42588"/>
              <a:gd name="connsiteX6" fmla="*/ 23522 w 41240"/>
              <a:gd name="connsiteY6" fmla="*/ 745 h 42588"/>
              <a:gd name="connsiteX7" fmla="*/ 40050 w 41240"/>
              <a:gd name="connsiteY7" fmla="*/ 9523 h 42588"/>
              <a:gd name="connsiteX8" fmla="*/ 38884 w 41240"/>
              <a:gd name="connsiteY8" fmla="*/ 15216 h 42588"/>
              <a:gd name="connsiteX9" fmla="*/ 36416 w 41240"/>
              <a:gd name="connsiteY9" fmla="*/ 25640 h 42588"/>
              <a:gd name="connsiteX10" fmla="*/ 27637 w 41240"/>
              <a:gd name="connsiteY10" fmla="*/ 36681 h 4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40" h="42588">
                <a:moveTo>
                  <a:pt x="27637" y="36681"/>
                </a:moveTo>
                <a:cubicBezTo>
                  <a:pt x="24895" y="36750"/>
                  <a:pt x="23111" y="36338"/>
                  <a:pt x="21260" y="40179"/>
                </a:cubicBezTo>
                <a:cubicBezTo>
                  <a:pt x="19476" y="43813"/>
                  <a:pt x="8573" y="42922"/>
                  <a:pt x="9669" y="40247"/>
                </a:cubicBezTo>
                <a:cubicBezTo>
                  <a:pt x="13990" y="29069"/>
                  <a:pt x="6652" y="24062"/>
                  <a:pt x="0" y="18919"/>
                </a:cubicBezTo>
                <a:cubicBezTo>
                  <a:pt x="4869" y="15421"/>
                  <a:pt x="11452" y="17547"/>
                  <a:pt x="13510" y="12747"/>
                </a:cubicBezTo>
                <a:cubicBezTo>
                  <a:pt x="15225" y="8701"/>
                  <a:pt x="16596" y="9935"/>
                  <a:pt x="19339" y="9798"/>
                </a:cubicBezTo>
                <a:cubicBezTo>
                  <a:pt x="26472" y="9455"/>
                  <a:pt x="26677" y="9043"/>
                  <a:pt x="23522" y="745"/>
                </a:cubicBezTo>
                <a:cubicBezTo>
                  <a:pt x="32576" y="-2341"/>
                  <a:pt x="35661" y="4860"/>
                  <a:pt x="40050" y="9523"/>
                </a:cubicBezTo>
                <a:cubicBezTo>
                  <a:pt x="41765" y="11375"/>
                  <a:pt x="41834" y="13775"/>
                  <a:pt x="38884" y="15216"/>
                </a:cubicBezTo>
                <a:cubicBezTo>
                  <a:pt x="32918" y="18096"/>
                  <a:pt x="35318" y="21662"/>
                  <a:pt x="36416" y="25640"/>
                </a:cubicBezTo>
                <a:cubicBezTo>
                  <a:pt x="38061" y="31126"/>
                  <a:pt x="33398" y="36544"/>
                  <a:pt x="27637" y="3668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AD3A2AB-BE0A-73D9-8E23-036038FC6AE8}"/>
              </a:ext>
            </a:extLst>
          </p:cNvPr>
          <p:cNvSpPr/>
          <p:nvPr userDrawn="1"/>
        </p:nvSpPr>
        <p:spPr>
          <a:xfrm rot="10800000">
            <a:off x="6122456" y="1633783"/>
            <a:ext cx="55483" cy="15322"/>
          </a:xfrm>
          <a:custGeom>
            <a:avLst/>
            <a:gdLst>
              <a:gd name="connsiteX0" fmla="*/ 59480 w 73401"/>
              <a:gd name="connsiteY0" fmla="*/ 20711 h 33999"/>
              <a:gd name="connsiteX1" fmla="*/ 73402 w 73401"/>
              <a:gd name="connsiteY1" fmla="*/ 29764 h 33999"/>
              <a:gd name="connsiteX2" fmla="*/ 38289 w 73401"/>
              <a:gd name="connsiteY2" fmla="*/ 33810 h 33999"/>
              <a:gd name="connsiteX3" fmla="*/ 30813 w 73401"/>
              <a:gd name="connsiteY3" fmla="*/ 31478 h 33999"/>
              <a:gd name="connsiteX4" fmla="*/ 5507 w 73401"/>
              <a:gd name="connsiteY4" fmla="*/ 22974 h 33999"/>
              <a:gd name="connsiteX5" fmla="*/ 21 w 73401"/>
              <a:gd name="connsiteY5" fmla="*/ 17008 h 33999"/>
              <a:gd name="connsiteX6" fmla="*/ 5987 w 73401"/>
              <a:gd name="connsiteY6" fmla="*/ 10904 h 33999"/>
              <a:gd name="connsiteX7" fmla="*/ 11062 w 73401"/>
              <a:gd name="connsiteY7" fmla="*/ 10287 h 33999"/>
              <a:gd name="connsiteX8" fmla="*/ 24024 w 73401"/>
              <a:gd name="connsiteY8" fmla="*/ 0 h 33999"/>
              <a:gd name="connsiteX9" fmla="*/ 38494 w 73401"/>
              <a:gd name="connsiteY9" fmla="*/ 11316 h 33999"/>
              <a:gd name="connsiteX10" fmla="*/ 59480 w 73401"/>
              <a:gd name="connsiteY10" fmla="*/ 20711 h 3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01" h="33999">
                <a:moveTo>
                  <a:pt x="59480" y="20711"/>
                </a:moveTo>
                <a:cubicBezTo>
                  <a:pt x="68190" y="18997"/>
                  <a:pt x="71893" y="22631"/>
                  <a:pt x="73402" y="29764"/>
                </a:cubicBezTo>
                <a:cubicBezTo>
                  <a:pt x="61469" y="34976"/>
                  <a:pt x="49467" y="28803"/>
                  <a:pt x="38289" y="33810"/>
                </a:cubicBezTo>
                <a:cubicBezTo>
                  <a:pt x="36574" y="34564"/>
                  <a:pt x="32802" y="32918"/>
                  <a:pt x="30813" y="31478"/>
                </a:cubicBezTo>
                <a:cubicBezTo>
                  <a:pt x="23544" y="26266"/>
                  <a:pt x="16138" y="21603"/>
                  <a:pt x="5507" y="22974"/>
                </a:cubicBezTo>
                <a:cubicBezTo>
                  <a:pt x="1461" y="23454"/>
                  <a:pt x="295" y="20163"/>
                  <a:pt x="21" y="17008"/>
                </a:cubicBezTo>
                <a:cubicBezTo>
                  <a:pt x="-253" y="13373"/>
                  <a:pt x="2216" y="11658"/>
                  <a:pt x="5987" y="10904"/>
                </a:cubicBezTo>
                <a:lnTo>
                  <a:pt x="11062" y="10287"/>
                </a:lnTo>
                <a:cubicBezTo>
                  <a:pt x="20526" y="8778"/>
                  <a:pt x="20526" y="8847"/>
                  <a:pt x="24024" y="0"/>
                </a:cubicBezTo>
                <a:cubicBezTo>
                  <a:pt x="29236" y="3840"/>
                  <a:pt x="36231" y="6652"/>
                  <a:pt x="38494" y="11316"/>
                </a:cubicBezTo>
                <a:cubicBezTo>
                  <a:pt x="42883" y="20231"/>
                  <a:pt x="49467" y="22563"/>
                  <a:pt x="59480" y="2071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C48AE467-DEF3-892C-0CF9-0C7027E8FB99}"/>
              </a:ext>
            </a:extLst>
          </p:cNvPr>
          <p:cNvSpPr/>
          <p:nvPr userDrawn="1"/>
        </p:nvSpPr>
        <p:spPr>
          <a:xfrm rot="10800000">
            <a:off x="5794264" y="1752272"/>
            <a:ext cx="414" cy="154"/>
          </a:xfrm>
          <a:custGeom>
            <a:avLst/>
            <a:gdLst>
              <a:gd name="connsiteX0" fmla="*/ 480 w 548"/>
              <a:gd name="connsiteY0" fmla="*/ 0 h 342"/>
              <a:gd name="connsiteX1" fmla="*/ 548 w 548"/>
              <a:gd name="connsiteY1" fmla="*/ 343 h 342"/>
              <a:gd name="connsiteX2" fmla="*/ 0 w 548"/>
              <a:gd name="connsiteY2" fmla="*/ 206 h 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" h="342">
                <a:moveTo>
                  <a:pt x="480" y="0"/>
                </a:moveTo>
                <a:lnTo>
                  <a:pt x="548" y="343"/>
                </a:lnTo>
                <a:lnTo>
                  <a:pt x="0" y="206"/>
                </a:ln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13D7283-1016-254F-5100-C373A43EC392}"/>
              </a:ext>
            </a:extLst>
          </p:cNvPr>
          <p:cNvSpPr/>
          <p:nvPr userDrawn="1"/>
        </p:nvSpPr>
        <p:spPr>
          <a:xfrm rot="10800000">
            <a:off x="5704945" y="1736699"/>
            <a:ext cx="89626" cy="15572"/>
          </a:xfrm>
          <a:custGeom>
            <a:avLst/>
            <a:gdLst>
              <a:gd name="connsiteX0" fmla="*/ 79412 w 118570"/>
              <a:gd name="connsiteY0" fmla="*/ 14608 h 34553"/>
              <a:gd name="connsiteX1" fmla="*/ 78246 w 118570"/>
              <a:gd name="connsiteY1" fmla="*/ 9053 h 34553"/>
              <a:gd name="connsiteX2" fmla="*/ 83938 w 118570"/>
              <a:gd name="connsiteY2" fmla="*/ 7612 h 34553"/>
              <a:gd name="connsiteX3" fmla="*/ 118571 w 118570"/>
              <a:gd name="connsiteY3" fmla="*/ 19957 h 34553"/>
              <a:gd name="connsiteX4" fmla="*/ 103004 w 118570"/>
              <a:gd name="connsiteY4" fmla="*/ 26472 h 34553"/>
              <a:gd name="connsiteX5" fmla="*/ 111576 w 118570"/>
              <a:gd name="connsiteY5" fmla="*/ 33124 h 34553"/>
              <a:gd name="connsiteX6" fmla="*/ 94157 w 118570"/>
              <a:gd name="connsiteY6" fmla="*/ 32233 h 34553"/>
              <a:gd name="connsiteX7" fmla="*/ 78109 w 118570"/>
              <a:gd name="connsiteY7" fmla="*/ 27981 h 34553"/>
              <a:gd name="connsiteX8" fmla="*/ 26743 w 118570"/>
              <a:gd name="connsiteY8" fmla="*/ 14813 h 34553"/>
              <a:gd name="connsiteX9" fmla="*/ 6237 w 118570"/>
              <a:gd name="connsiteY9" fmla="*/ 8092 h 34553"/>
              <a:gd name="connsiteX10" fmla="*/ 408 w 118570"/>
              <a:gd name="connsiteY10" fmla="*/ 0 h 34553"/>
              <a:gd name="connsiteX11" fmla="*/ 90247 w 118570"/>
              <a:gd name="connsiteY11" fmla="*/ 23934 h 34553"/>
              <a:gd name="connsiteX12" fmla="*/ 79412 w 118570"/>
              <a:gd name="connsiteY12" fmla="*/ 14608 h 3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570" h="34553">
                <a:moveTo>
                  <a:pt x="79412" y="14608"/>
                </a:moveTo>
                <a:cubicBezTo>
                  <a:pt x="76395" y="12550"/>
                  <a:pt x="78178" y="10904"/>
                  <a:pt x="78246" y="9053"/>
                </a:cubicBezTo>
                <a:cubicBezTo>
                  <a:pt x="78314" y="6035"/>
                  <a:pt x="81538" y="6447"/>
                  <a:pt x="83938" y="7612"/>
                </a:cubicBezTo>
                <a:cubicBezTo>
                  <a:pt x="94980" y="12962"/>
                  <a:pt x="108696" y="12619"/>
                  <a:pt x="118571" y="19957"/>
                </a:cubicBezTo>
                <a:cubicBezTo>
                  <a:pt x="116308" y="25992"/>
                  <a:pt x="106090" y="22220"/>
                  <a:pt x="103004" y="26472"/>
                </a:cubicBezTo>
                <a:cubicBezTo>
                  <a:pt x="104718" y="29627"/>
                  <a:pt x="111850" y="28872"/>
                  <a:pt x="111576" y="33124"/>
                </a:cubicBezTo>
                <a:cubicBezTo>
                  <a:pt x="106227" y="35867"/>
                  <a:pt x="100261" y="34153"/>
                  <a:pt x="94157" y="32233"/>
                </a:cubicBezTo>
                <a:cubicBezTo>
                  <a:pt x="88876" y="30587"/>
                  <a:pt x="83184" y="28118"/>
                  <a:pt x="78109" y="27981"/>
                </a:cubicBezTo>
                <a:cubicBezTo>
                  <a:pt x="59867" y="27432"/>
                  <a:pt x="44436" y="17351"/>
                  <a:pt x="26743" y="14813"/>
                </a:cubicBezTo>
                <a:cubicBezTo>
                  <a:pt x="20639" y="14059"/>
                  <a:pt x="14604" y="8641"/>
                  <a:pt x="6237" y="8092"/>
                </a:cubicBezTo>
                <a:cubicBezTo>
                  <a:pt x="2053" y="7818"/>
                  <a:pt x="-1170" y="3840"/>
                  <a:pt x="408" y="0"/>
                </a:cubicBezTo>
                <a:cubicBezTo>
                  <a:pt x="30172" y="7955"/>
                  <a:pt x="59867" y="15842"/>
                  <a:pt x="90247" y="23934"/>
                </a:cubicBezTo>
                <a:cubicBezTo>
                  <a:pt x="89357" y="17488"/>
                  <a:pt x="82978" y="17076"/>
                  <a:pt x="79412" y="14608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592B608E-0070-C27F-99EE-8A8D8607BEBC}"/>
              </a:ext>
            </a:extLst>
          </p:cNvPr>
          <p:cNvSpPr/>
          <p:nvPr userDrawn="1"/>
        </p:nvSpPr>
        <p:spPr>
          <a:xfrm rot="10800000">
            <a:off x="5838015" y="1624164"/>
            <a:ext cx="54172" cy="23777"/>
          </a:xfrm>
          <a:custGeom>
            <a:avLst/>
            <a:gdLst>
              <a:gd name="connsiteX0" fmla="*/ 0 w 71666"/>
              <a:gd name="connsiteY0" fmla="*/ 5370 h 52759"/>
              <a:gd name="connsiteX1" fmla="*/ 13922 w 71666"/>
              <a:gd name="connsiteY1" fmla="*/ 1324 h 52759"/>
              <a:gd name="connsiteX2" fmla="*/ 30313 w 71666"/>
              <a:gd name="connsiteY2" fmla="*/ 8114 h 52759"/>
              <a:gd name="connsiteX3" fmla="*/ 33604 w 71666"/>
              <a:gd name="connsiteY3" fmla="*/ 15726 h 52759"/>
              <a:gd name="connsiteX4" fmla="*/ 41560 w 71666"/>
              <a:gd name="connsiteY4" fmla="*/ 28756 h 52759"/>
              <a:gd name="connsiteX5" fmla="*/ 50818 w 71666"/>
              <a:gd name="connsiteY5" fmla="*/ 28551 h 52759"/>
              <a:gd name="connsiteX6" fmla="*/ 71667 w 71666"/>
              <a:gd name="connsiteY6" fmla="*/ 40072 h 52759"/>
              <a:gd name="connsiteX7" fmla="*/ 49309 w 71666"/>
              <a:gd name="connsiteY7" fmla="*/ 34517 h 52759"/>
              <a:gd name="connsiteX8" fmla="*/ 41423 w 71666"/>
              <a:gd name="connsiteY8" fmla="*/ 37946 h 52759"/>
              <a:gd name="connsiteX9" fmla="*/ 42726 w 71666"/>
              <a:gd name="connsiteY9" fmla="*/ 44530 h 52759"/>
              <a:gd name="connsiteX10" fmla="*/ 47732 w 71666"/>
              <a:gd name="connsiteY10" fmla="*/ 52759 h 52759"/>
              <a:gd name="connsiteX11" fmla="*/ 27296 w 71666"/>
              <a:gd name="connsiteY11" fmla="*/ 32117 h 52759"/>
              <a:gd name="connsiteX12" fmla="*/ 22838 w 71666"/>
              <a:gd name="connsiteY12" fmla="*/ 28482 h 52759"/>
              <a:gd name="connsiteX13" fmla="*/ 20232 w 71666"/>
              <a:gd name="connsiteY13" fmla="*/ 21693 h 52759"/>
              <a:gd name="connsiteX14" fmla="*/ 17488 w 71666"/>
              <a:gd name="connsiteY14" fmla="*/ 13943 h 52759"/>
              <a:gd name="connsiteX15" fmla="*/ 0 w 71666"/>
              <a:gd name="connsiteY15" fmla="*/ 5370 h 5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666" h="52759">
                <a:moveTo>
                  <a:pt x="0" y="5370"/>
                </a:moveTo>
                <a:cubicBezTo>
                  <a:pt x="3293" y="-1693"/>
                  <a:pt x="9053" y="-322"/>
                  <a:pt x="13922" y="1324"/>
                </a:cubicBezTo>
                <a:cubicBezTo>
                  <a:pt x="19546" y="3176"/>
                  <a:pt x="24826" y="5919"/>
                  <a:pt x="30313" y="8114"/>
                </a:cubicBezTo>
                <a:cubicBezTo>
                  <a:pt x="34427" y="9759"/>
                  <a:pt x="35799" y="11131"/>
                  <a:pt x="33604" y="15726"/>
                </a:cubicBezTo>
                <a:cubicBezTo>
                  <a:pt x="29764" y="23887"/>
                  <a:pt x="32233" y="26424"/>
                  <a:pt x="41560" y="28756"/>
                </a:cubicBezTo>
                <a:cubicBezTo>
                  <a:pt x="44783" y="29511"/>
                  <a:pt x="47664" y="28893"/>
                  <a:pt x="50818" y="28551"/>
                </a:cubicBezTo>
                <a:cubicBezTo>
                  <a:pt x="60488" y="27522"/>
                  <a:pt x="67894" y="31225"/>
                  <a:pt x="71667" y="40072"/>
                </a:cubicBezTo>
                <a:cubicBezTo>
                  <a:pt x="64465" y="36986"/>
                  <a:pt x="56579" y="36917"/>
                  <a:pt x="49309" y="34517"/>
                </a:cubicBezTo>
                <a:cubicBezTo>
                  <a:pt x="45743" y="33351"/>
                  <a:pt x="43206" y="35546"/>
                  <a:pt x="41423" y="37946"/>
                </a:cubicBezTo>
                <a:cubicBezTo>
                  <a:pt x="39708" y="40278"/>
                  <a:pt x="41079" y="42335"/>
                  <a:pt x="42726" y="44530"/>
                </a:cubicBezTo>
                <a:cubicBezTo>
                  <a:pt x="44646" y="46998"/>
                  <a:pt x="48624" y="48644"/>
                  <a:pt x="47732" y="52759"/>
                </a:cubicBezTo>
                <a:cubicBezTo>
                  <a:pt x="33056" y="44667"/>
                  <a:pt x="32919" y="44598"/>
                  <a:pt x="27296" y="32117"/>
                </a:cubicBezTo>
                <a:cubicBezTo>
                  <a:pt x="26335" y="29922"/>
                  <a:pt x="24758" y="29168"/>
                  <a:pt x="22838" y="28482"/>
                </a:cubicBezTo>
                <a:cubicBezTo>
                  <a:pt x="18997" y="27042"/>
                  <a:pt x="18311" y="24984"/>
                  <a:pt x="20232" y="21693"/>
                </a:cubicBezTo>
                <a:cubicBezTo>
                  <a:pt x="22083" y="18538"/>
                  <a:pt x="19477" y="16343"/>
                  <a:pt x="17488" y="13943"/>
                </a:cubicBezTo>
                <a:cubicBezTo>
                  <a:pt x="13374" y="8594"/>
                  <a:pt x="6447" y="7222"/>
                  <a:pt x="0" y="537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9F64090-116B-7015-2D39-BB609BEC6817}"/>
              </a:ext>
            </a:extLst>
          </p:cNvPr>
          <p:cNvSpPr/>
          <p:nvPr userDrawn="1"/>
        </p:nvSpPr>
        <p:spPr>
          <a:xfrm rot="10800000">
            <a:off x="6095468" y="1657825"/>
            <a:ext cx="71310" cy="9767"/>
          </a:xfrm>
          <a:custGeom>
            <a:avLst/>
            <a:gdLst>
              <a:gd name="connsiteX0" fmla="*/ 60762 w 94339"/>
              <a:gd name="connsiteY0" fmla="*/ 1313 h 21672"/>
              <a:gd name="connsiteX1" fmla="*/ 91418 w 94339"/>
              <a:gd name="connsiteY1" fmla="*/ 696 h 21672"/>
              <a:gd name="connsiteX2" fmla="*/ 94229 w 94339"/>
              <a:gd name="connsiteY2" fmla="*/ 3302 h 21672"/>
              <a:gd name="connsiteX3" fmla="*/ 91349 w 94339"/>
              <a:gd name="connsiteY3" fmla="*/ 6593 h 21672"/>
              <a:gd name="connsiteX4" fmla="*/ 82913 w 94339"/>
              <a:gd name="connsiteY4" fmla="*/ 6182 h 21672"/>
              <a:gd name="connsiteX5" fmla="*/ 65905 w 94339"/>
              <a:gd name="connsiteY5" fmla="*/ 9200 h 21672"/>
              <a:gd name="connsiteX6" fmla="*/ 80307 w 94339"/>
              <a:gd name="connsiteY6" fmla="*/ 16126 h 21672"/>
              <a:gd name="connsiteX7" fmla="*/ 59733 w 94339"/>
              <a:gd name="connsiteY7" fmla="*/ 15509 h 21672"/>
              <a:gd name="connsiteX8" fmla="*/ 17420 w 94339"/>
              <a:gd name="connsiteY8" fmla="*/ 20995 h 21672"/>
              <a:gd name="connsiteX9" fmla="*/ 0 w 94339"/>
              <a:gd name="connsiteY9" fmla="*/ 13863 h 21672"/>
              <a:gd name="connsiteX10" fmla="*/ 60762 w 94339"/>
              <a:gd name="connsiteY10" fmla="*/ 1313 h 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339" h="21672">
                <a:moveTo>
                  <a:pt x="60762" y="1313"/>
                </a:moveTo>
                <a:cubicBezTo>
                  <a:pt x="69197" y="-1979"/>
                  <a:pt x="81062" y="2136"/>
                  <a:pt x="91418" y="696"/>
                </a:cubicBezTo>
                <a:cubicBezTo>
                  <a:pt x="93200" y="490"/>
                  <a:pt x="94778" y="1724"/>
                  <a:pt x="94229" y="3302"/>
                </a:cubicBezTo>
                <a:cubicBezTo>
                  <a:pt x="93818" y="4605"/>
                  <a:pt x="92446" y="6525"/>
                  <a:pt x="91349" y="6593"/>
                </a:cubicBezTo>
                <a:cubicBezTo>
                  <a:pt x="88606" y="6868"/>
                  <a:pt x="85725" y="6456"/>
                  <a:pt x="82913" y="6182"/>
                </a:cubicBezTo>
                <a:cubicBezTo>
                  <a:pt x="77015" y="5633"/>
                  <a:pt x="71323" y="5565"/>
                  <a:pt x="65905" y="9200"/>
                </a:cubicBezTo>
                <a:cubicBezTo>
                  <a:pt x="70638" y="13040"/>
                  <a:pt x="78319" y="10366"/>
                  <a:pt x="80307" y="16126"/>
                </a:cubicBezTo>
                <a:cubicBezTo>
                  <a:pt x="73038" y="18527"/>
                  <a:pt x="66523" y="13451"/>
                  <a:pt x="59733" y="15509"/>
                </a:cubicBezTo>
                <a:cubicBezTo>
                  <a:pt x="45949" y="20104"/>
                  <a:pt x="31342" y="17361"/>
                  <a:pt x="17420" y="20995"/>
                </a:cubicBezTo>
                <a:cubicBezTo>
                  <a:pt x="9670" y="22984"/>
                  <a:pt x="4252" y="20584"/>
                  <a:pt x="0" y="13863"/>
                </a:cubicBezTo>
                <a:cubicBezTo>
                  <a:pt x="20232" y="6525"/>
                  <a:pt x="41354" y="9200"/>
                  <a:pt x="60762" y="1313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CBA6848-F213-31A4-A32F-25D9E0E79D13}"/>
              </a:ext>
            </a:extLst>
          </p:cNvPr>
          <p:cNvSpPr/>
          <p:nvPr userDrawn="1"/>
        </p:nvSpPr>
        <p:spPr>
          <a:xfrm rot="10800000">
            <a:off x="6007907" y="1662847"/>
            <a:ext cx="80127" cy="8197"/>
          </a:xfrm>
          <a:custGeom>
            <a:avLst/>
            <a:gdLst>
              <a:gd name="connsiteX0" fmla="*/ 48554 w 106004"/>
              <a:gd name="connsiteY0" fmla="*/ 8698 h 18188"/>
              <a:gd name="connsiteX1" fmla="*/ 69608 w 106004"/>
              <a:gd name="connsiteY1" fmla="*/ 7395 h 18188"/>
              <a:gd name="connsiteX2" fmla="*/ 102939 w 106004"/>
              <a:gd name="connsiteY2" fmla="*/ 7258 h 18188"/>
              <a:gd name="connsiteX3" fmla="*/ 105887 w 106004"/>
              <a:gd name="connsiteY3" fmla="*/ 11990 h 18188"/>
              <a:gd name="connsiteX4" fmla="*/ 100675 w 106004"/>
              <a:gd name="connsiteY4" fmla="*/ 14733 h 18188"/>
              <a:gd name="connsiteX5" fmla="*/ 84079 w 106004"/>
              <a:gd name="connsiteY5" fmla="*/ 12470 h 18188"/>
              <a:gd name="connsiteX6" fmla="*/ 45537 w 106004"/>
              <a:gd name="connsiteY6" fmla="*/ 16859 h 18188"/>
              <a:gd name="connsiteX7" fmla="*/ 37719 w 106004"/>
              <a:gd name="connsiteY7" fmla="*/ 17064 h 18188"/>
              <a:gd name="connsiteX8" fmla="*/ 0 w 106004"/>
              <a:gd name="connsiteY8" fmla="*/ 1566 h 18188"/>
              <a:gd name="connsiteX9" fmla="*/ 48554 w 106004"/>
              <a:gd name="connsiteY9" fmla="*/ 8698 h 1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004" h="18188">
                <a:moveTo>
                  <a:pt x="48554" y="8698"/>
                </a:moveTo>
                <a:cubicBezTo>
                  <a:pt x="53835" y="12264"/>
                  <a:pt x="63642" y="12058"/>
                  <a:pt x="69608" y="7395"/>
                </a:cubicBezTo>
                <a:cubicBezTo>
                  <a:pt x="81130" y="-1726"/>
                  <a:pt x="92034" y="4583"/>
                  <a:pt x="102939" y="7258"/>
                </a:cubicBezTo>
                <a:cubicBezTo>
                  <a:pt x="104996" y="7738"/>
                  <a:pt x="106435" y="9727"/>
                  <a:pt x="105887" y="11990"/>
                </a:cubicBezTo>
                <a:cubicBezTo>
                  <a:pt x="105339" y="14527"/>
                  <a:pt x="102733" y="14253"/>
                  <a:pt x="100675" y="14733"/>
                </a:cubicBezTo>
                <a:cubicBezTo>
                  <a:pt x="94709" y="16036"/>
                  <a:pt x="89634" y="11304"/>
                  <a:pt x="84079" y="12470"/>
                </a:cubicBezTo>
                <a:cubicBezTo>
                  <a:pt x="71391" y="15419"/>
                  <a:pt x="58156" y="13910"/>
                  <a:pt x="45537" y="16859"/>
                </a:cubicBezTo>
                <a:cubicBezTo>
                  <a:pt x="42863" y="17476"/>
                  <a:pt x="40394" y="19396"/>
                  <a:pt x="37719" y="17064"/>
                </a:cubicBezTo>
                <a:cubicBezTo>
                  <a:pt x="27637" y="8286"/>
                  <a:pt x="14264" y="4583"/>
                  <a:pt x="0" y="1566"/>
                </a:cubicBezTo>
                <a:cubicBezTo>
                  <a:pt x="17214" y="-1246"/>
                  <a:pt x="33947" y="-1041"/>
                  <a:pt x="48554" y="8698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970548BB-1ACE-9709-61B4-F8DF09CF577E}"/>
              </a:ext>
            </a:extLst>
          </p:cNvPr>
          <p:cNvSpPr/>
          <p:nvPr userDrawn="1"/>
        </p:nvSpPr>
        <p:spPr>
          <a:xfrm rot="10800000">
            <a:off x="5899133" y="1765072"/>
            <a:ext cx="87348" cy="9174"/>
          </a:xfrm>
          <a:custGeom>
            <a:avLst/>
            <a:gdLst>
              <a:gd name="connsiteX0" fmla="*/ 115557 w 115557"/>
              <a:gd name="connsiteY0" fmla="*/ 11110 h 20357"/>
              <a:gd name="connsiteX1" fmla="*/ 72146 w 115557"/>
              <a:gd name="connsiteY1" fmla="*/ 10767 h 20357"/>
              <a:gd name="connsiteX2" fmla="*/ 103350 w 115557"/>
              <a:gd name="connsiteY2" fmla="*/ 20094 h 20357"/>
              <a:gd name="connsiteX3" fmla="*/ 52875 w 115557"/>
              <a:gd name="connsiteY3" fmla="*/ 15979 h 20357"/>
              <a:gd name="connsiteX4" fmla="*/ 0 w 115557"/>
              <a:gd name="connsiteY4" fmla="*/ 10424 h 20357"/>
              <a:gd name="connsiteX5" fmla="*/ 15842 w 115557"/>
              <a:gd name="connsiteY5" fmla="*/ 6172 h 20357"/>
              <a:gd name="connsiteX6" fmla="*/ 62270 w 115557"/>
              <a:gd name="connsiteY6" fmla="*/ 11178 h 20357"/>
              <a:gd name="connsiteX7" fmla="*/ 58773 w 115557"/>
              <a:gd name="connsiteY7" fmla="*/ 0 h 20357"/>
              <a:gd name="connsiteX8" fmla="*/ 115557 w 115557"/>
              <a:gd name="connsiteY8" fmla="*/ 11110 h 2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57" h="20357">
                <a:moveTo>
                  <a:pt x="115557" y="11110"/>
                </a:moveTo>
                <a:cubicBezTo>
                  <a:pt x="101018" y="8847"/>
                  <a:pt x="86891" y="8161"/>
                  <a:pt x="72146" y="10767"/>
                </a:cubicBezTo>
                <a:cubicBezTo>
                  <a:pt x="81679" y="17968"/>
                  <a:pt x="94023" y="14882"/>
                  <a:pt x="103350" y="20094"/>
                </a:cubicBezTo>
                <a:cubicBezTo>
                  <a:pt x="86205" y="20917"/>
                  <a:pt x="69540" y="19888"/>
                  <a:pt x="52875" y="15979"/>
                </a:cubicBezTo>
                <a:cubicBezTo>
                  <a:pt x="35661" y="12344"/>
                  <a:pt x="16733" y="18585"/>
                  <a:pt x="0" y="10424"/>
                </a:cubicBezTo>
                <a:cubicBezTo>
                  <a:pt x="3360" y="5144"/>
                  <a:pt x="7133" y="3909"/>
                  <a:pt x="15842" y="6172"/>
                </a:cubicBezTo>
                <a:cubicBezTo>
                  <a:pt x="30380" y="10150"/>
                  <a:pt x="45537" y="13784"/>
                  <a:pt x="62270" y="11178"/>
                </a:cubicBezTo>
                <a:cubicBezTo>
                  <a:pt x="61105" y="7475"/>
                  <a:pt x="60076" y="4252"/>
                  <a:pt x="58773" y="0"/>
                </a:cubicBezTo>
                <a:cubicBezTo>
                  <a:pt x="79553" y="274"/>
                  <a:pt x="98138" y="3360"/>
                  <a:pt x="115557" y="1111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36F01FC1-CA32-B98F-A1F3-20D76CAA7AAE}"/>
              </a:ext>
            </a:extLst>
          </p:cNvPr>
          <p:cNvSpPr/>
          <p:nvPr userDrawn="1"/>
        </p:nvSpPr>
        <p:spPr>
          <a:xfrm rot="10800000">
            <a:off x="6000168" y="1767076"/>
            <a:ext cx="91742" cy="5126"/>
          </a:xfrm>
          <a:custGeom>
            <a:avLst/>
            <a:gdLst>
              <a:gd name="connsiteX0" fmla="*/ 121371 w 121370"/>
              <a:gd name="connsiteY0" fmla="*/ 4313 h 11375"/>
              <a:gd name="connsiteX1" fmla="*/ 110398 w 121370"/>
              <a:gd name="connsiteY1" fmla="*/ 7261 h 11375"/>
              <a:gd name="connsiteX2" fmla="*/ 61911 w 121370"/>
              <a:gd name="connsiteY2" fmla="*/ 3970 h 11375"/>
              <a:gd name="connsiteX3" fmla="*/ 50116 w 121370"/>
              <a:gd name="connsiteY3" fmla="*/ 3832 h 11375"/>
              <a:gd name="connsiteX4" fmla="*/ 12122 w 121370"/>
              <a:gd name="connsiteY4" fmla="*/ 10485 h 11375"/>
              <a:gd name="connsiteX5" fmla="*/ 1699 w 121370"/>
              <a:gd name="connsiteY5" fmla="*/ 8908 h 11375"/>
              <a:gd name="connsiteX6" fmla="*/ 807 w 121370"/>
              <a:gd name="connsiteY6" fmla="*/ 3490 h 11375"/>
              <a:gd name="connsiteX7" fmla="*/ 11232 w 121370"/>
              <a:gd name="connsiteY7" fmla="*/ 198 h 11375"/>
              <a:gd name="connsiteX8" fmla="*/ 62117 w 121370"/>
              <a:gd name="connsiteY8" fmla="*/ 884 h 11375"/>
              <a:gd name="connsiteX9" fmla="*/ 121371 w 121370"/>
              <a:gd name="connsiteY9" fmla="*/ 4313 h 1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370" h="11375">
                <a:moveTo>
                  <a:pt x="121371" y="4313"/>
                </a:moveTo>
                <a:cubicBezTo>
                  <a:pt x="117119" y="7605"/>
                  <a:pt x="113415" y="7810"/>
                  <a:pt x="110398" y="7261"/>
                </a:cubicBezTo>
                <a:cubicBezTo>
                  <a:pt x="94487" y="4518"/>
                  <a:pt x="77411" y="10005"/>
                  <a:pt x="61911" y="3970"/>
                </a:cubicBezTo>
                <a:cubicBezTo>
                  <a:pt x="58757" y="2735"/>
                  <a:pt x="52242" y="2461"/>
                  <a:pt x="50116" y="3832"/>
                </a:cubicBezTo>
                <a:cubicBezTo>
                  <a:pt x="38664" y="11308"/>
                  <a:pt x="24398" y="7193"/>
                  <a:pt x="12122" y="10485"/>
                </a:cubicBezTo>
                <a:cubicBezTo>
                  <a:pt x="8420" y="11445"/>
                  <a:pt x="3824" y="12405"/>
                  <a:pt x="1699" y="8908"/>
                </a:cubicBezTo>
                <a:cubicBezTo>
                  <a:pt x="739" y="7330"/>
                  <a:pt x="-1045" y="5616"/>
                  <a:pt x="807" y="3490"/>
                </a:cubicBezTo>
                <a:cubicBezTo>
                  <a:pt x="3345" y="609"/>
                  <a:pt x="6636" y="-488"/>
                  <a:pt x="11232" y="198"/>
                </a:cubicBezTo>
                <a:cubicBezTo>
                  <a:pt x="28102" y="2530"/>
                  <a:pt x="45316" y="-831"/>
                  <a:pt x="62117" y="884"/>
                </a:cubicBezTo>
                <a:cubicBezTo>
                  <a:pt x="81389" y="2461"/>
                  <a:pt x="101688" y="-2820"/>
                  <a:pt x="121371" y="4313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CC2F34F6-5D76-4A02-084B-555896EAC8A4}"/>
              </a:ext>
            </a:extLst>
          </p:cNvPr>
          <p:cNvSpPr/>
          <p:nvPr userDrawn="1"/>
        </p:nvSpPr>
        <p:spPr>
          <a:xfrm rot="10800000">
            <a:off x="5688258" y="1586366"/>
            <a:ext cx="44420" cy="20415"/>
          </a:xfrm>
          <a:custGeom>
            <a:avLst/>
            <a:gdLst>
              <a:gd name="connsiteX0" fmla="*/ 12824 w 58765"/>
              <a:gd name="connsiteY0" fmla="*/ 588 h 45301"/>
              <a:gd name="connsiteX1" fmla="*/ 17351 w 58765"/>
              <a:gd name="connsiteY1" fmla="*/ 2165 h 45301"/>
              <a:gd name="connsiteX2" fmla="*/ 54590 w 58765"/>
              <a:gd name="connsiteY2" fmla="*/ 37758 h 45301"/>
              <a:gd name="connsiteX3" fmla="*/ 57951 w 58765"/>
              <a:gd name="connsiteY3" fmla="*/ 45302 h 45301"/>
              <a:gd name="connsiteX4" fmla="*/ 28118 w 58765"/>
              <a:gd name="connsiteY4" fmla="*/ 27540 h 45301"/>
              <a:gd name="connsiteX5" fmla="*/ 0 w 58765"/>
              <a:gd name="connsiteY5" fmla="*/ 6006 h 45301"/>
              <a:gd name="connsiteX6" fmla="*/ 12824 w 58765"/>
              <a:gd name="connsiteY6" fmla="*/ 588 h 4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65" h="45301">
                <a:moveTo>
                  <a:pt x="12824" y="588"/>
                </a:moveTo>
                <a:cubicBezTo>
                  <a:pt x="13236" y="-921"/>
                  <a:pt x="15705" y="793"/>
                  <a:pt x="17351" y="2165"/>
                </a:cubicBezTo>
                <a:cubicBezTo>
                  <a:pt x="30381" y="13824"/>
                  <a:pt x="39502" y="28637"/>
                  <a:pt x="54590" y="37758"/>
                </a:cubicBezTo>
                <a:cubicBezTo>
                  <a:pt x="57333" y="39404"/>
                  <a:pt x="60213" y="41256"/>
                  <a:pt x="57951" y="45302"/>
                </a:cubicBezTo>
                <a:cubicBezTo>
                  <a:pt x="48898" y="37895"/>
                  <a:pt x="38131" y="33163"/>
                  <a:pt x="28118" y="27540"/>
                </a:cubicBezTo>
                <a:cubicBezTo>
                  <a:pt x="18243" y="21504"/>
                  <a:pt x="9739" y="13069"/>
                  <a:pt x="0" y="6006"/>
                </a:cubicBezTo>
                <a:cubicBezTo>
                  <a:pt x="4183" y="725"/>
                  <a:pt x="10905" y="7651"/>
                  <a:pt x="12824" y="588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A728389F-4649-7C9A-8ED3-D701D1AF854B}"/>
              </a:ext>
            </a:extLst>
          </p:cNvPr>
          <p:cNvSpPr/>
          <p:nvPr userDrawn="1"/>
        </p:nvSpPr>
        <p:spPr>
          <a:xfrm rot="10800000">
            <a:off x="6202288" y="1607511"/>
            <a:ext cx="44663" cy="7030"/>
          </a:xfrm>
          <a:custGeom>
            <a:avLst/>
            <a:gdLst>
              <a:gd name="connsiteX0" fmla="*/ 1617 w 59087"/>
              <a:gd name="connsiteY0" fmla="*/ 5941 h 15599"/>
              <a:gd name="connsiteX1" fmla="*/ 21643 w 59087"/>
              <a:gd name="connsiteY1" fmla="*/ 1209 h 15599"/>
              <a:gd name="connsiteX2" fmla="*/ 43931 w 59087"/>
              <a:gd name="connsiteY2" fmla="*/ 1689 h 15599"/>
              <a:gd name="connsiteX3" fmla="*/ 54698 w 59087"/>
              <a:gd name="connsiteY3" fmla="*/ 1003 h 15599"/>
              <a:gd name="connsiteX4" fmla="*/ 59087 w 59087"/>
              <a:gd name="connsiteY4" fmla="*/ 4706 h 15599"/>
              <a:gd name="connsiteX5" fmla="*/ 53669 w 59087"/>
              <a:gd name="connsiteY5" fmla="*/ 9370 h 15599"/>
              <a:gd name="connsiteX6" fmla="*/ 31792 w 59087"/>
              <a:gd name="connsiteY6" fmla="*/ 14993 h 15599"/>
              <a:gd name="connsiteX7" fmla="*/ 27060 w 59087"/>
              <a:gd name="connsiteY7" fmla="*/ 15268 h 15599"/>
              <a:gd name="connsiteX8" fmla="*/ 3263 w 59087"/>
              <a:gd name="connsiteY8" fmla="*/ 11153 h 15599"/>
              <a:gd name="connsiteX9" fmla="*/ 1617 w 59087"/>
              <a:gd name="connsiteY9" fmla="*/ 5941 h 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087" h="15599">
                <a:moveTo>
                  <a:pt x="1617" y="5941"/>
                </a:moveTo>
                <a:cubicBezTo>
                  <a:pt x="7652" y="2375"/>
                  <a:pt x="15402" y="-2220"/>
                  <a:pt x="21643" y="1209"/>
                </a:cubicBezTo>
                <a:cubicBezTo>
                  <a:pt x="30009" y="5941"/>
                  <a:pt x="36661" y="8753"/>
                  <a:pt x="43931" y="1689"/>
                </a:cubicBezTo>
                <a:cubicBezTo>
                  <a:pt x="48252" y="592"/>
                  <a:pt x="51406" y="-163"/>
                  <a:pt x="54698" y="1003"/>
                </a:cubicBezTo>
                <a:cubicBezTo>
                  <a:pt x="56824" y="1758"/>
                  <a:pt x="59087" y="2855"/>
                  <a:pt x="59087" y="4706"/>
                </a:cubicBezTo>
                <a:cubicBezTo>
                  <a:pt x="59087" y="7518"/>
                  <a:pt x="54972" y="9850"/>
                  <a:pt x="53669" y="9370"/>
                </a:cubicBezTo>
                <a:cubicBezTo>
                  <a:pt x="44685" y="6078"/>
                  <a:pt x="38170" y="9781"/>
                  <a:pt x="31792" y="14993"/>
                </a:cubicBezTo>
                <a:cubicBezTo>
                  <a:pt x="30901" y="15748"/>
                  <a:pt x="28363" y="15748"/>
                  <a:pt x="27060" y="15268"/>
                </a:cubicBezTo>
                <a:cubicBezTo>
                  <a:pt x="19585" y="12182"/>
                  <a:pt x="11835" y="10741"/>
                  <a:pt x="3263" y="11153"/>
                </a:cubicBezTo>
                <a:cubicBezTo>
                  <a:pt x="794" y="11290"/>
                  <a:pt x="-1743" y="7998"/>
                  <a:pt x="1617" y="594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FA4CA28F-F715-767C-48C0-4D57CB9F7D61}"/>
              </a:ext>
            </a:extLst>
          </p:cNvPr>
          <p:cNvSpPr/>
          <p:nvPr userDrawn="1"/>
        </p:nvSpPr>
        <p:spPr>
          <a:xfrm rot="10800000">
            <a:off x="5794367" y="1752333"/>
            <a:ext cx="518" cy="62"/>
          </a:xfrm>
          <a:custGeom>
            <a:avLst/>
            <a:gdLst>
              <a:gd name="connsiteX0" fmla="*/ 686 w 685"/>
              <a:gd name="connsiteY0" fmla="*/ 0 h 137"/>
              <a:gd name="connsiteX1" fmla="*/ 275 w 685"/>
              <a:gd name="connsiteY1" fmla="*/ 137 h 137"/>
              <a:gd name="connsiteX2" fmla="*/ 0 w 685"/>
              <a:gd name="connsiteY2" fmla="*/ 0 h 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" h="137">
                <a:moveTo>
                  <a:pt x="686" y="0"/>
                </a:moveTo>
                <a:lnTo>
                  <a:pt x="275" y="137"/>
                </a:lnTo>
                <a:lnTo>
                  <a:pt x="0" y="0"/>
                </a:ln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2A38FB0A-8BCF-8BCF-EA75-732C8387A0AF}"/>
              </a:ext>
            </a:extLst>
          </p:cNvPr>
          <p:cNvSpPr/>
          <p:nvPr userDrawn="1"/>
        </p:nvSpPr>
        <p:spPr>
          <a:xfrm rot="10800000">
            <a:off x="5794939" y="1751584"/>
            <a:ext cx="39863" cy="10608"/>
          </a:xfrm>
          <a:custGeom>
            <a:avLst/>
            <a:gdLst>
              <a:gd name="connsiteX0" fmla="*/ 8023 w 52737"/>
              <a:gd name="connsiteY0" fmla="*/ 17831 h 23539"/>
              <a:gd name="connsiteX1" fmla="*/ 0 w 52737"/>
              <a:gd name="connsiteY1" fmla="*/ 0 h 23539"/>
              <a:gd name="connsiteX2" fmla="*/ 26197 w 52737"/>
              <a:gd name="connsiteY2" fmla="*/ 2812 h 23539"/>
              <a:gd name="connsiteX3" fmla="*/ 28186 w 52737"/>
              <a:gd name="connsiteY3" fmla="*/ 9944 h 23539"/>
              <a:gd name="connsiteX4" fmla="*/ 25923 w 52737"/>
              <a:gd name="connsiteY4" fmla="*/ 13510 h 23539"/>
              <a:gd name="connsiteX5" fmla="*/ 52738 w 52737"/>
              <a:gd name="connsiteY5" fmla="*/ 21808 h 23539"/>
              <a:gd name="connsiteX6" fmla="*/ 41490 w 52737"/>
              <a:gd name="connsiteY6" fmla="*/ 22631 h 23539"/>
              <a:gd name="connsiteX7" fmla="*/ 8023 w 52737"/>
              <a:gd name="connsiteY7" fmla="*/ 17831 h 2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37" h="23539">
                <a:moveTo>
                  <a:pt x="8023" y="17831"/>
                </a:moveTo>
                <a:cubicBezTo>
                  <a:pt x="-754" y="13784"/>
                  <a:pt x="3840" y="6447"/>
                  <a:pt x="0" y="0"/>
                </a:cubicBezTo>
                <a:cubicBezTo>
                  <a:pt x="9258" y="2949"/>
                  <a:pt x="17762" y="1029"/>
                  <a:pt x="26197" y="2812"/>
                </a:cubicBezTo>
                <a:cubicBezTo>
                  <a:pt x="34084" y="4458"/>
                  <a:pt x="36347" y="7201"/>
                  <a:pt x="28186" y="9944"/>
                </a:cubicBezTo>
                <a:cubicBezTo>
                  <a:pt x="26197" y="10630"/>
                  <a:pt x="25786" y="11864"/>
                  <a:pt x="25923" y="13510"/>
                </a:cubicBezTo>
                <a:cubicBezTo>
                  <a:pt x="33809" y="18516"/>
                  <a:pt x="44714" y="16871"/>
                  <a:pt x="52738" y="21808"/>
                </a:cubicBezTo>
                <a:cubicBezTo>
                  <a:pt x="48966" y="21945"/>
                  <a:pt x="45057" y="21877"/>
                  <a:pt x="41490" y="22631"/>
                </a:cubicBezTo>
                <a:cubicBezTo>
                  <a:pt x="29901" y="24826"/>
                  <a:pt x="18448" y="22974"/>
                  <a:pt x="8023" y="1783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E4A3A5C3-EC82-3B57-A796-E1F083A8CBD9}"/>
              </a:ext>
            </a:extLst>
          </p:cNvPr>
          <p:cNvSpPr/>
          <p:nvPr userDrawn="1"/>
        </p:nvSpPr>
        <p:spPr>
          <a:xfrm rot="10800000">
            <a:off x="6002138" y="1639031"/>
            <a:ext cx="32112" cy="4575"/>
          </a:xfrm>
          <a:custGeom>
            <a:avLst/>
            <a:gdLst>
              <a:gd name="connsiteX0" fmla="*/ 444 w 42483"/>
              <a:gd name="connsiteY0" fmla="*/ 10153 h 10152"/>
              <a:gd name="connsiteX1" fmla="*/ 7439 w 42483"/>
              <a:gd name="connsiteY1" fmla="*/ 3 h 10152"/>
              <a:gd name="connsiteX2" fmla="*/ 30276 w 42483"/>
              <a:gd name="connsiteY2" fmla="*/ 689 h 10152"/>
              <a:gd name="connsiteX3" fmla="*/ 42484 w 42483"/>
              <a:gd name="connsiteY3" fmla="*/ 7958 h 10152"/>
              <a:gd name="connsiteX4" fmla="*/ 444 w 42483"/>
              <a:gd name="connsiteY4" fmla="*/ 10153 h 1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3" h="10152">
                <a:moveTo>
                  <a:pt x="444" y="10153"/>
                </a:moveTo>
                <a:cubicBezTo>
                  <a:pt x="-447" y="4392"/>
                  <a:pt x="-790" y="-134"/>
                  <a:pt x="7439" y="3"/>
                </a:cubicBezTo>
                <a:cubicBezTo>
                  <a:pt x="15120" y="72"/>
                  <a:pt x="22801" y="-134"/>
                  <a:pt x="30276" y="689"/>
                </a:cubicBezTo>
                <a:cubicBezTo>
                  <a:pt x="34255" y="1169"/>
                  <a:pt x="39878" y="963"/>
                  <a:pt x="42484" y="7958"/>
                </a:cubicBezTo>
                <a:cubicBezTo>
                  <a:pt x="27534" y="4049"/>
                  <a:pt x="14846" y="9398"/>
                  <a:pt x="444" y="10153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114BB436-10F5-5911-E079-4CCD85548EC5}"/>
              </a:ext>
            </a:extLst>
          </p:cNvPr>
          <p:cNvSpPr/>
          <p:nvPr userDrawn="1"/>
        </p:nvSpPr>
        <p:spPr>
          <a:xfrm rot="10800000">
            <a:off x="6034400" y="1774365"/>
            <a:ext cx="31867" cy="4180"/>
          </a:xfrm>
          <a:custGeom>
            <a:avLst/>
            <a:gdLst>
              <a:gd name="connsiteX0" fmla="*/ 5218 w 42158"/>
              <a:gd name="connsiteY0" fmla="*/ 9266 h 9276"/>
              <a:gd name="connsiteX1" fmla="*/ 6 w 42158"/>
              <a:gd name="connsiteY1" fmla="*/ 5974 h 9276"/>
              <a:gd name="connsiteX2" fmla="*/ 6178 w 42158"/>
              <a:gd name="connsiteY2" fmla="*/ 1379 h 9276"/>
              <a:gd name="connsiteX3" fmla="*/ 25998 w 42158"/>
              <a:gd name="connsiteY3" fmla="*/ 213 h 9276"/>
              <a:gd name="connsiteX4" fmla="*/ 32375 w 42158"/>
              <a:gd name="connsiteY4" fmla="*/ 7 h 9276"/>
              <a:gd name="connsiteX5" fmla="*/ 42114 w 42158"/>
              <a:gd name="connsiteY5" fmla="*/ 3299 h 9276"/>
              <a:gd name="connsiteX6" fmla="*/ 33953 w 42158"/>
              <a:gd name="connsiteY6" fmla="*/ 8511 h 9276"/>
              <a:gd name="connsiteX7" fmla="*/ 5218 w 42158"/>
              <a:gd name="connsiteY7" fmla="*/ 9266 h 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58" h="9276">
                <a:moveTo>
                  <a:pt x="5218" y="9266"/>
                </a:moveTo>
                <a:cubicBezTo>
                  <a:pt x="2200" y="9403"/>
                  <a:pt x="-132" y="8237"/>
                  <a:pt x="6" y="5974"/>
                </a:cubicBezTo>
                <a:cubicBezTo>
                  <a:pt x="143" y="3368"/>
                  <a:pt x="2749" y="350"/>
                  <a:pt x="6178" y="1379"/>
                </a:cubicBezTo>
                <a:cubicBezTo>
                  <a:pt x="13447" y="3505"/>
                  <a:pt x="19482" y="-541"/>
                  <a:pt x="25998" y="213"/>
                </a:cubicBezTo>
                <a:cubicBezTo>
                  <a:pt x="28261" y="144"/>
                  <a:pt x="30318" y="76"/>
                  <a:pt x="32375" y="7"/>
                </a:cubicBezTo>
                <a:cubicBezTo>
                  <a:pt x="36354" y="76"/>
                  <a:pt x="41566" y="-610"/>
                  <a:pt x="42114" y="3299"/>
                </a:cubicBezTo>
                <a:cubicBezTo>
                  <a:pt x="42662" y="6934"/>
                  <a:pt x="37999" y="8305"/>
                  <a:pt x="33953" y="8511"/>
                </a:cubicBezTo>
                <a:lnTo>
                  <a:pt x="5218" y="9266"/>
                </a:ln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8526F70-E188-9B00-7AED-6C8E3F9AE56B}"/>
              </a:ext>
            </a:extLst>
          </p:cNvPr>
          <p:cNvSpPr/>
          <p:nvPr userDrawn="1"/>
        </p:nvSpPr>
        <p:spPr>
          <a:xfrm rot="10800000">
            <a:off x="5584576" y="1707365"/>
            <a:ext cx="36060" cy="16033"/>
          </a:xfrm>
          <a:custGeom>
            <a:avLst/>
            <a:gdLst>
              <a:gd name="connsiteX0" fmla="*/ 3609 w 47706"/>
              <a:gd name="connsiteY0" fmla="*/ 8556 h 35576"/>
              <a:gd name="connsiteX1" fmla="*/ 318 w 47706"/>
              <a:gd name="connsiteY1" fmla="*/ 4373 h 35576"/>
              <a:gd name="connsiteX2" fmla="*/ 249 w 47706"/>
              <a:gd name="connsiteY2" fmla="*/ 1424 h 35576"/>
              <a:gd name="connsiteX3" fmla="*/ 4844 w 47706"/>
              <a:gd name="connsiteY3" fmla="*/ 738 h 35576"/>
              <a:gd name="connsiteX4" fmla="*/ 47707 w 47706"/>
              <a:gd name="connsiteY4" fmla="*/ 35577 h 35576"/>
              <a:gd name="connsiteX5" fmla="*/ 3609 w 47706"/>
              <a:gd name="connsiteY5" fmla="*/ 8556 h 3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06" h="35576">
                <a:moveTo>
                  <a:pt x="3609" y="8556"/>
                </a:moveTo>
                <a:cubicBezTo>
                  <a:pt x="2307" y="8145"/>
                  <a:pt x="1141" y="5813"/>
                  <a:pt x="318" y="4373"/>
                </a:cubicBezTo>
                <a:cubicBezTo>
                  <a:pt x="-162" y="3413"/>
                  <a:pt x="-25" y="2315"/>
                  <a:pt x="249" y="1424"/>
                </a:cubicBezTo>
                <a:cubicBezTo>
                  <a:pt x="866" y="-222"/>
                  <a:pt x="2992" y="-428"/>
                  <a:pt x="4844" y="738"/>
                </a:cubicBezTo>
                <a:cubicBezTo>
                  <a:pt x="20480" y="10202"/>
                  <a:pt x="40094" y="17129"/>
                  <a:pt x="47707" y="35577"/>
                </a:cubicBezTo>
                <a:cubicBezTo>
                  <a:pt x="32208" y="25427"/>
                  <a:pt x="20275" y="13768"/>
                  <a:pt x="3609" y="8556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31C29DC3-243E-CD80-E89C-BC79CF7D8C25}"/>
              </a:ext>
            </a:extLst>
          </p:cNvPr>
          <p:cNvSpPr/>
          <p:nvPr userDrawn="1"/>
        </p:nvSpPr>
        <p:spPr>
          <a:xfrm rot="10800000">
            <a:off x="6296635" y="1595164"/>
            <a:ext cx="16324" cy="9456"/>
          </a:xfrm>
          <a:custGeom>
            <a:avLst/>
            <a:gdLst>
              <a:gd name="connsiteX0" fmla="*/ 5686 w 21596"/>
              <a:gd name="connsiteY0" fmla="*/ 935 h 20983"/>
              <a:gd name="connsiteX1" fmla="*/ 12269 w 21596"/>
              <a:gd name="connsiteY1" fmla="*/ 4639 h 20983"/>
              <a:gd name="connsiteX2" fmla="*/ 21597 w 21596"/>
              <a:gd name="connsiteY2" fmla="*/ 17463 h 20983"/>
              <a:gd name="connsiteX3" fmla="*/ 12133 w 21596"/>
              <a:gd name="connsiteY3" fmla="*/ 20001 h 20983"/>
              <a:gd name="connsiteX4" fmla="*/ 611 w 21596"/>
              <a:gd name="connsiteY4" fmla="*/ 10742 h 20983"/>
              <a:gd name="connsiteX5" fmla="*/ 5686 w 21596"/>
              <a:gd name="connsiteY5" fmla="*/ 935 h 2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96" h="20983">
                <a:moveTo>
                  <a:pt x="5686" y="935"/>
                </a:moveTo>
                <a:cubicBezTo>
                  <a:pt x="10144" y="-2013"/>
                  <a:pt x="10692" y="2787"/>
                  <a:pt x="12269" y="4639"/>
                </a:cubicBezTo>
                <a:cubicBezTo>
                  <a:pt x="15630" y="8548"/>
                  <a:pt x="15150" y="14789"/>
                  <a:pt x="21597" y="17463"/>
                </a:cubicBezTo>
                <a:cubicBezTo>
                  <a:pt x="17825" y="19040"/>
                  <a:pt x="14944" y="22744"/>
                  <a:pt x="12133" y="20001"/>
                </a:cubicBezTo>
                <a:cubicBezTo>
                  <a:pt x="8567" y="16435"/>
                  <a:pt x="2874" y="15406"/>
                  <a:pt x="611" y="10742"/>
                </a:cubicBezTo>
                <a:cubicBezTo>
                  <a:pt x="-1515" y="6216"/>
                  <a:pt x="2326" y="3198"/>
                  <a:pt x="5686" y="935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5C19C951-9947-BDD5-C864-6E633BC32719}"/>
              </a:ext>
            </a:extLst>
          </p:cNvPr>
          <p:cNvSpPr/>
          <p:nvPr userDrawn="1"/>
        </p:nvSpPr>
        <p:spPr>
          <a:xfrm rot="10800000">
            <a:off x="6261332" y="1597707"/>
            <a:ext cx="28304" cy="4888"/>
          </a:xfrm>
          <a:custGeom>
            <a:avLst/>
            <a:gdLst>
              <a:gd name="connsiteX0" fmla="*/ 23797 w 37444"/>
              <a:gd name="connsiteY0" fmla="*/ 829 h 10846"/>
              <a:gd name="connsiteX1" fmla="*/ 37444 w 37444"/>
              <a:gd name="connsiteY1" fmla="*/ 7002 h 10846"/>
              <a:gd name="connsiteX2" fmla="*/ 0 w 37444"/>
              <a:gd name="connsiteY2" fmla="*/ 10705 h 10846"/>
              <a:gd name="connsiteX3" fmla="*/ 23797 w 37444"/>
              <a:gd name="connsiteY3" fmla="*/ 829 h 1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44" h="10846">
                <a:moveTo>
                  <a:pt x="23797" y="829"/>
                </a:moveTo>
                <a:cubicBezTo>
                  <a:pt x="28118" y="-1434"/>
                  <a:pt x="32987" y="1035"/>
                  <a:pt x="37444" y="7002"/>
                </a:cubicBezTo>
                <a:cubicBezTo>
                  <a:pt x="23454" y="2955"/>
                  <a:pt x="13373" y="12077"/>
                  <a:pt x="0" y="10705"/>
                </a:cubicBezTo>
                <a:cubicBezTo>
                  <a:pt x="6035" y="1995"/>
                  <a:pt x="16596" y="4670"/>
                  <a:pt x="23797" y="829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0E8032C-8451-819F-C82E-93CEDF9606E6}"/>
              </a:ext>
            </a:extLst>
          </p:cNvPr>
          <p:cNvSpPr/>
          <p:nvPr userDrawn="1"/>
        </p:nvSpPr>
        <p:spPr>
          <a:xfrm rot="10800000">
            <a:off x="5929769" y="1663208"/>
            <a:ext cx="15345" cy="6358"/>
          </a:xfrm>
          <a:custGeom>
            <a:avLst/>
            <a:gdLst>
              <a:gd name="connsiteX0" fmla="*/ 16528 w 20301"/>
              <a:gd name="connsiteY0" fmla="*/ 13647 h 14107"/>
              <a:gd name="connsiteX1" fmla="*/ 0 w 20301"/>
              <a:gd name="connsiteY1" fmla="*/ 0 h 14107"/>
              <a:gd name="connsiteX2" fmla="*/ 18997 w 20301"/>
              <a:gd name="connsiteY2" fmla="*/ 8504 h 14107"/>
              <a:gd name="connsiteX3" fmla="*/ 20231 w 20301"/>
              <a:gd name="connsiteY3" fmla="*/ 12276 h 14107"/>
              <a:gd name="connsiteX4" fmla="*/ 16528 w 20301"/>
              <a:gd name="connsiteY4" fmla="*/ 13647 h 1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1" h="14107">
                <a:moveTo>
                  <a:pt x="16528" y="13647"/>
                </a:moveTo>
                <a:cubicBezTo>
                  <a:pt x="10973" y="9258"/>
                  <a:pt x="2195" y="8367"/>
                  <a:pt x="0" y="0"/>
                </a:cubicBezTo>
                <a:cubicBezTo>
                  <a:pt x="6378" y="2812"/>
                  <a:pt x="12824" y="5486"/>
                  <a:pt x="18997" y="8504"/>
                </a:cubicBezTo>
                <a:cubicBezTo>
                  <a:pt x="19957" y="8984"/>
                  <a:pt x="20505" y="11041"/>
                  <a:pt x="20231" y="12276"/>
                </a:cubicBezTo>
                <a:cubicBezTo>
                  <a:pt x="19957" y="13716"/>
                  <a:pt x="17968" y="14745"/>
                  <a:pt x="16528" y="13647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B1E79164-6BF2-E824-75F9-F927300D4ABE}"/>
              </a:ext>
            </a:extLst>
          </p:cNvPr>
          <p:cNvSpPr/>
          <p:nvPr userDrawn="1"/>
        </p:nvSpPr>
        <p:spPr>
          <a:xfrm rot="10800000">
            <a:off x="5715572" y="1614254"/>
            <a:ext cx="11871" cy="3883"/>
          </a:xfrm>
          <a:custGeom>
            <a:avLst/>
            <a:gdLst>
              <a:gd name="connsiteX0" fmla="*/ 0 w 15705"/>
              <a:gd name="connsiteY0" fmla="*/ 0 h 8617"/>
              <a:gd name="connsiteX1" fmla="*/ 15705 w 15705"/>
              <a:gd name="connsiteY1" fmla="*/ 6584 h 8617"/>
              <a:gd name="connsiteX2" fmla="*/ 0 w 15705"/>
              <a:gd name="connsiteY2" fmla="*/ 0 h 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5" h="8617">
                <a:moveTo>
                  <a:pt x="0" y="0"/>
                </a:moveTo>
                <a:cubicBezTo>
                  <a:pt x="5006" y="2126"/>
                  <a:pt x="10012" y="4183"/>
                  <a:pt x="15705" y="6584"/>
                </a:cubicBezTo>
                <a:cubicBezTo>
                  <a:pt x="4252" y="9944"/>
                  <a:pt x="4389" y="10013"/>
                  <a:pt x="0" y="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2C7F48CC-0E38-4ECC-DC44-9C45D7C1815A}"/>
              </a:ext>
            </a:extLst>
          </p:cNvPr>
          <p:cNvSpPr/>
          <p:nvPr userDrawn="1"/>
        </p:nvSpPr>
        <p:spPr>
          <a:xfrm rot="10800000">
            <a:off x="5951542" y="1633406"/>
            <a:ext cx="17055" cy="2627"/>
          </a:xfrm>
          <a:custGeom>
            <a:avLst/>
            <a:gdLst>
              <a:gd name="connsiteX0" fmla="*/ 0 w 22563"/>
              <a:gd name="connsiteY0" fmla="*/ 0 h 5829"/>
              <a:gd name="connsiteX1" fmla="*/ 22563 w 22563"/>
              <a:gd name="connsiteY1" fmla="*/ 5829 h 5829"/>
              <a:gd name="connsiteX2" fmla="*/ 0 w 22563"/>
              <a:gd name="connsiteY2" fmla="*/ 0 h 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63" h="5829">
                <a:moveTo>
                  <a:pt x="0" y="0"/>
                </a:moveTo>
                <a:cubicBezTo>
                  <a:pt x="6789" y="3361"/>
                  <a:pt x="15431" y="-137"/>
                  <a:pt x="22563" y="5829"/>
                </a:cubicBezTo>
                <a:cubicBezTo>
                  <a:pt x="5006" y="5555"/>
                  <a:pt x="5006" y="5829"/>
                  <a:pt x="0" y="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24361D0B-C5D7-2992-2912-38300FFD112E}"/>
              </a:ext>
            </a:extLst>
          </p:cNvPr>
          <p:cNvSpPr/>
          <p:nvPr userDrawn="1"/>
        </p:nvSpPr>
        <p:spPr>
          <a:xfrm rot="10800000">
            <a:off x="5973727" y="1665391"/>
            <a:ext cx="17836" cy="6184"/>
          </a:xfrm>
          <a:custGeom>
            <a:avLst/>
            <a:gdLst>
              <a:gd name="connsiteX0" fmla="*/ 20162 w 23596"/>
              <a:gd name="connsiteY0" fmla="*/ 13305 h 13722"/>
              <a:gd name="connsiteX1" fmla="*/ 0 w 23596"/>
              <a:gd name="connsiteY1" fmla="*/ 0 h 13722"/>
              <a:gd name="connsiteX2" fmla="*/ 22494 w 23596"/>
              <a:gd name="connsiteY2" fmla="*/ 9738 h 13722"/>
              <a:gd name="connsiteX3" fmla="*/ 22837 w 23596"/>
              <a:gd name="connsiteY3" fmla="*/ 13579 h 13722"/>
              <a:gd name="connsiteX4" fmla="*/ 20162 w 23596"/>
              <a:gd name="connsiteY4" fmla="*/ 13305 h 1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6" h="13722">
                <a:moveTo>
                  <a:pt x="20162" y="13305"/>
                </a:moveTo>
                <a:cubicBezTo>
                  <a:pt x="17487" y="5761"/>
                  <a:pt x="5829" y="9601"/>
                  <a:pt x="0" y="0"/>
                </a:cubicBezTo>
                <a:cubicBezTo>
                  <a:pt x="10356" y="2812"/>
                  <a:pt x="18037" y="3223"/>
                  <a:pt x="22494" y="9738"/>
                </a:cubicBezTo>
                <a:cubicBezTo>
                  <a:pt x="23385" y="11041"/>
                  <a:pt x="24277" y="12345"/>
                  <a:pt x="22837" y="13579"/>
                </a:cubicBezTo>
                <a:cubicBezTo>
                  <a:pt x="22426" y="13922"/>
                  <a:pt x="20299" y="13579"/>
                  <a:pt x="20162" y="13305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25ED249-DDA9-BDE1-9211-DD776D4420E5}"/>
              </a:ext>
            </a:extLst>
          </p:cNvPr>
          <p:cNvSpPr/>
          <p:nvPr userDrawn="1"/>
        </p:nvSpPr>
        <p:spPr>
          <a:xfrm rot="10800000">
            <a:off x="5737759" y="1598327"/>
            <a:ext cx="10523" cy="6583"/>
          </a:xfrm>
          <a:custGeom>
            <a:avLst/>
            <a:gdLst>
              <a:gd name="connsiteX0" fmla="*/ 0 w 13921"/>
              <a:gd name="connsiteY0" fmla="*/ 0 h 14607"/>
              <a:gd name="connsiteX1" fmla="*/ 13922 w 13921"/>
              <a:gd name="connsiteY1" fmla="*/ 14608 h 14607"/>
              <a:gd name="connsiteX2" fmla="*/ 0 w 13921"/>
              <a:gd name="connsiteY2" fmla="*/ 0 h 1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21" h="14607">
                <a:moveTo>
                  <a:pt x="0" y="0"/>
                </a:moveTo>
                <a:cubicBezTo>
                  <a:pt x="6721" y="2812"/>
                  <a:pt x="9739" y="8230"/>
                  <a:pt x="13922" y="14608"/>
                </a:cubicBezTo>
                <a:cubicBezTo>
                  <a:pt x="1303" y="8984"/>
                  <a:pt x="1235" y="9190"/>
                  <a:pt x="0" y="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BB924D0-54C8-7E78-A4AE-FB65C9129820}"/>
              </a:ext>
            </a:extLst>
          </p:cNvPr>
          <p:cNvSpPr/>
          <p:nvPr userDrawn="1"/>
        </p:nvSpPr>
        <p:spPr>
          <a:xfrm rot="10800000">
            <a:off x="5678714" y="1598358"/>
            <a:ext cx="10368" cy="8097"/>
          </a:xfrm>
          <a:custGeom>
            <a:avLst/>
            <a:gdLst>
              <a:gd name="connsiteX0" fmla="*/ 13716 w 13716"/>
              <a:gd name="connsiteY0" fmla="*/ 17968 h 17967"/>
              <a:gd name="connsiteX1" fmla="*/ 0 w 13716"/>
              <a:gd name="connsiteY1" fmla="*/ 0 h 17967"/>
              <a:gd name="connsiteX2" fmla="*/ 13716 w 13716"/>
              <a:gd name="connsiteY2" fmla="*/ 17968 h 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" h="17967">
                <a:moveTo>
                  <a:pt x="13716" y="17968"/>
                </a:moveTo>
                <a:cubicBezTo>
                  <a:pt x="8161" y="11316"/>
                  <a:pt x="2949" y="8504"/>
                  <a:pt x="0" y="0"/>
                </a:cubicBezTo>
                <a:cubicBezTo>
                  <a:pt x="11110" y="6309"/>
                  <a:pt x="11179" y="6309"/>
                  <a:pt x="13716" y="17968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7944891B-2163-1CA9-755F-5D3AB61CF60B}"/>
              </a:ext>
            </a:extLst>
          </p:cNvPr>
          <p:cNvSpPr/>
          <p:nvPr userDrawn="1"/>
        </p:nvSpPr>
        <p:spPr>
          <a:xfrm rot="10800000">
            <a:off x="5745918" y="1610194"/>
            <a:ext cx="9467" cy="7263"/>
          </a:xfrm>
          <a:custGeom>
            <a:avLst/>
            <a:gdLst>
              <a:gd name="connsiteX0" fmla="*/ 11659 w 12524"/>
              <a:gd name="connsiteY0" fmla="*/ 16116 h 16116"/>
              <a:gd name="connsiteX1" fmla="*/ 0 w 12524"/>
              <a:gd name="connsiteY1" fmla="*/ 0 h 16116"/>
              <a:gd name="connsiteX2" fmla="*/ 11659 w 12524"/>
              <a:gd name="connsiteY2" fmla="*/ 16116 h 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24" h="16116">
                <a:moveTo>
                  <a:pt x="11659" y="16116"/>
                </a:moveTo>
                <a:cubicBezTo>
                  <a:pt x="9327" y="10630"/>
                  <a:pt x="4321" y="7132"/>
                  <a:pt x="0" y="0"/>
                </a:cubicBezTo>
                <a:cubicBezTo>
                  <a:pt x="10905" y="1852"/>
                  <a:pt x="14334" y="7064"/>
                  <a:pt x="11659" y="16116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D99D2BE4-AE95-CDB3-97DC-2366BA57036A}"/>
              </a:ext>
            </a:extLst>
          </p:cNvPr>
          <p:cNvSpPr/>
          <p:nvPr userDrawn="1"/>
        </p:nvSpPr>
        <p:spPr>
          <a:xfrm rot="10800000">
            <a:off x="5914115" y="1652934"/>
            <a:ext cx="11611" cy="3398"/>
          </a:xfrm>
          <a:custGeom>
            <a:avLst/>
            <a:gdLst>
              <a:gd name="connsiteX0" fmla="*/ 0 w 15361"/>
              <a:gd name="connsiteY0" fmla="*/ 1497 h 7541"/>
              <a:gd name="connsiteX1" fmla="*/ 15362 w 15361"/>
              <a:gd name="connsiteY1" fmla="*/ 7532 h 7541"/>
              <a:gd name="connsiteX2" fmla="*/ 0 w 15361"/>
              <a:gd name="connsiteY2" fmla="*/ 1497 h 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61" h="7541">
                <a:moveTo>
                  <a:pt x="0" y="1497"/>
                </a:moveTo>
                <a:cubicBezTo>
                  <a:pt x="6447" y="880"/>
                  <a:pt x="13305" y="-3853"/>
                  <a:pt x="15362" y="7532"/>
                </a:cubicBezTo>
                <a:cubicBezTo>
                  <a:pt x="9122" y="7600"/>
                  <a:pt x="3910" y="7463"/>
                  <a:pt x="0" y="1497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99BB6CA5-153C-C269-E8C1-BABC514CE90F}"/>
              </a:ext>
            </a:extLst>
          </p:cNvPr>
          <p:cNvSpPr/>
          <p:nvPr userDrawn="1"/>
        </p:nvSpPr>
        <p:spPr>
          <a:xfrm rot="10800000">
            <a:off x="5801992" y="1633900"/>
            <a:ext cx="8238" cy="6212"/>
          </a:xfrm>
          <a:custGeom>
            <a:avLst/>
            <a:gdLst>
              <a:gd name="connsiteX0" fmla="*/ 10767 w 10898"/>
              <a:gd name="connsiteY0" fmla="*/ 13784 h 13784"/>
              <a:gd name="connsiteX1" fmla="*/ 0 w 10898"/>
              <a:gd name="connsiteY1" fmla="*/ 0 h 13784"/>
              <a:gd name="connsiteX2" fmla="*/ 10767 w 10898"/>
              <a:gd name="connsiteY2" fmla="*/ 13784 h 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98" h="13784">
                <a:moveTo>
                  <a:pt x="10767" y="13784"/>
                </a:moveTo>
                <a:cubicBezTo>
                  <a:pt x="5898" y="8573"/>
                  <a:pt x="4252" y="3497"/>
                  <a:pt x="0" y="0"/>
                </a:cubicBezTo>
                <a:cubicBezTo>
                  <a:pt x="6652" y="1989"/>
                  <a:pt x="11796" y="4869"/>
                  <a:pt x="10767" y="13784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775AB703-750D-7AEC-BF55-747E7DB27F71}"/>
              </a:ext>
            </a:extLst>
          </p:cNvPr>
          <p:cNvSpPr/>
          <p:nvPr userDrawn="1"/>
        </p:nvSpPr>
        <p:spPr>
          <a:xfrm rot="10800000">
            <a:off x="5688915" y="1613935"/>
            <a:ext cx="6184" cy="6274"/>
          </a:xfrm>
          <a:custGeom>
            <a:avLst/>
            <a:gdLst>
              <a:gd name="connsiteX0" fmla="*/ 6931 w 8181"/>
              <a:gd name="connsiteY0" fmla="*/ 13922 h 13921"/>
              <a:gd name="connsiteX1" fmla="*/ 348 w 8181"/>
              <a:gd name="connsiteY1" fmla="*/ 0 h 13921"/>
              <a:gd name="connsiteX2" fmla="*/ 6931 w 8181"/>
              <a:gd name="connsiteY2" fmla="*/ 13922 h 13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1" h="13921">
                <a:moveTo>
                  <a:pt x="6931" y="13922"/>
                </a:moveTo>
                <a:cubicBezTo>
                  <a:pt x="4531" y="9807"/>
                  <a:pt x="-1504" y="6789"/>
                  <a:pt x="348" y="0"/>
                </a:cubicBezTo>
                <a:cubicBezTo>
                  <a:pt x="7754" y="3292"/>
                  <a:pt x="9812" y="7612"/>
                  <a:pt x="6931" y="13922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323EA889-DF9F-5422-EFF5-5B3F824897A9}"/>
              </a:ext>
            </a:extLst>
          </p:cNvPr>
          <p:cNvSpPr/>
          <p:nvPr userDrawn="1"/>
        </p:nvSpPr>
        <p:spPr>
          <a:xfrm rot="10800000">
            <a:off x="5960821" y="1772535"/>
            <a:ext cx="15655" cy="2298"/>
          </a:xfrm>
          <a:custGeom>
            <a:avLst/>
            <a:gdLst>
              <a:gd name="connsiteX0" fmla="*/ 0 w 20711"/>
              <a:gd name="connsiteY0" fmla="*/ 411 h 5100"/>
              <a:gd name="connsiteX1" fmla="*/ 20711 w 20711"/>
              <a:gd name="connsiteY1" fmla="*/ 0 h 5100"/>
              <a:gd name="connsiteX2" fmla="*/ 0 w 20711"/>
              <a:gd name="connsiteY2" fmla="*/ 411 h 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11" h="5100">
                <a:moveTo>
                  <a:pt x="0" y="411"/>
                </a:moveTo>
                <a:cubicBezTo>
                  <a:pt x="5624" y="274"/>
                  <a:pt x="11042" y="206"/>
                  <a:pt x="20711" y="0"/>
                </a:cubicBezTo>
                <a:cubicBezTo>
                  <a:pt x="11179" y="7475"/>
                  <a:pt x="5624" y="5966"/>
                  <a:pt x="0" y="41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09A80491-5C6E-7E18-FC4B-256DA73863D1}"/>
              </a:ext>
            </a:extLst>
          </p:cNvPr>
          <p:cNvSpPr/>
          <p:nvPr userDrawn="1"/>
        </p:nvSpPr>
        <p:spPr>
          <a:xfrm rot="10800000">
            <a:off x="5897060" y="1644414"/>
            <a:ext cx="10161" cy="3146"/>
          </a:xfrm>
          <a:custGeom>
            <a:avLst/>
            <a:gdLst>
              <a:gd name="connsiteX0" fmla="*/ 1 w 13442"/>
              <a:gd name="connsiteY0" fmla="*/ 3018 h 6981"/>
              <a:gd name="connsiteX1" fmla="*/ 6241 w 13442"/>
              <a:gd name="connsiteY1" fmla="*/ 0 h 6981"/>
              <a:gd name="connsiteX2" fmla="*/ 13442 w 13442"/>
              <a:gd name="connsiteY2" fmla="*/ 5212 h 6981"/>
              <a:gd name="connsiteX3" fmla="*/ 6859 w 13442"/>
              <a:gd name="connsiteY3" fmla="*/ 6721 h 6981"/>
              <a:gd name="connsiteX4" fmla="*/ 1 w 13442"/>
              <a:gd name="connsiteY4" fmla="*/ 3018 h 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2" h="6981">
                <a:moveTo>
                  <a:pt x="1" y="3018"/>
                </a:moveTo>
                <a:cubicBezTo>
                  <a:pt x="1" y="823"/>
                  <a:pt x="3567" y="69"/>
                  <a:pt x="6241" y="0"/>
                </a:cubicBezTo>
                <a:cubicBezTo>
                  <a:pt x="9191" y="0"/>
                  <a:pt x="11247" y="1371"/>
                  <a:pt x="13442" y="5212"/>
                </a:cubicBezTo>
                <a:cubicBezTo>
                  <a:pt x="10768" y="5829"/>
                  <a:pt x="8847" y="6241"/>
                  <a:pt x="6859" y="6721"/>
                </a:cubicBezTo>
                <a:cubicBezTo>
                  <a:pt x="3155" y="7544"/>
                  <a:pt x="-68" y="6447"/>
                  <a:pt x="1" y="3018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179CC3B7-3347-C1BC-6F6F-39D01D007D27}"/>
              </a:ext>
            </a:extLst>
          </p:cNvPr>
          <p:cNvSpPr/>
          <p:nvPr userDrawn="1"/>
        </p:nvSpPr>
        <p:spPr>
          <a:xfrm rot="10800000">
            <a:off x="5677314" y="1574003"/>
            <a:ext cx="8605" cy="5501"/>
          </a:xfrm>
          <a:custGeom>
            <a:avLst/>
            <a:gdLst>
              <a:gd name="connsiteX0" fmla="*/ 0 w 11384"/>
              <a:gd name="connsiteY0" fmla="*/ 137 h 12207"/>
              <a:gd name="connsiteX1" fmla="*/ 0 w 11384"/>
              <a:gd name="connsiteY1" fmla="*/ 0 h 12207"/>
              <a:gd name="connsiteX2" fmla="*/ 11385 w 11384"/>
              <a:gd name="connsiteY2" fmla="*/ 12207 h 12207"/>
              <a:gd name="connsiteX3" fmla="*/ 0 w 11384"/>
              <a:gd name="connsiteY3" fmla="*/ 137 h 1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4" h="12207">
                <a:moveTo>
                  <a:pt x="0" y="137"/>
                </a:moveTo>
                <a:lnTo>
                  <a:pt x="0" y="0"/>
                </a:lnTo>
                <a:cubicBezTo>
                  <a:pt x="3223" y="4252"/>
                  <a:pt x="10356" y="5075"/>
                  <a:pt x="11385" y="12207"/>
                </a:cubicBezTo>
                <a:cubicBezTo>
                  <a:pt x="2537" y="7818"/>
                  <a:pt x="2537" y="7887"/>
                  <a:pt x="0" y="137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0F58A8F8-2CBA-F91C-BC2F-3671ADEDEDCC}"/>
              </a:ext>
            </a:extLst>
          </p:cNvPr>
          <p:cNvSpPr/>
          <p:nvPr userDrawn="1"/>
        </p:nvSpPr>
        <p:spPr>
          <a:xfrm rot="10800000">
            <a:off x="5643619" y="1511238"/>
            <a:ext cx="10263" cy="1333"/>
          </a:xfrm>
          <a:custGeom>
            <a:avLst/>
            <a:gdLst>
              <a:gd name="connsiteX0" fmla="*/ 13579 w 13578"/>
              <a:gd name="connsiteY0" fmla="*/ 572 h 2958"/>
              <a:gd name="connsiteX1" fmla="*/ 0 w 13578"/>
              <a:gd name="connsiteY1" fmla="*/ 2287 h 2958"/>
              <a:gd name="connsiteX2" fmla="*/ 13579 w 13578"/>
              <a:gd name="connsiteY2" fmla="*/ 572 h 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78" h="2958">
                <a:moveTo>
                  <a:pt x="13579" y="572"/>
                </a:moveTo>
                <a:cubicBezTo>
                  <a:pt x="6927" y="3658"/>
                  <a:pt x="3565" y="3178"/>
                  <a:pt x="0" y="2287"/>
                </a:cubicBezTo>
                <a:cubicBezTo>
                  <a:pt x="3771" y="503"/>
                  <a:pt x="7544" y="-800"/>
                  <a:pt x="13579" y="572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69ABD7E3-7830-B50E-BBC4-256267BD986F}"/>
              </a:ext>
            </a:extLst>
          </p:cNvPr>
          <p:cNvSpPr/>
          <p:nvPr userDrawn="1"/>
        </p:nvSpPr>
        <p:spPr>
          <a:xfrm rot="10800000">
            <a:off x="5826248" y="1639803"/>
            <a:ext cx="8969" cy="2232"/>
          </a:xfrm>
          <a:custGeom>
            <a:avLst/>
            <a:gdLst>
              <a:gd name="connsiteX0" fmla="*/ 0 w 11865"/>
              <a:gd name="connsiteY0" fmla="*/ 221 h 4952"/>
              <a:gd name="connsiteX1" fmla="*/ 11865 w 11865"/>
              <a:gd name="connsiteY1" fmla="*/ 4953 h 4952"/>
              <a:gd name="connsiteX2" fmla="*/ 0 w 11865"/>
              <a:gd name="connsiteY2" fmla="*/ 221 h 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5" h="4952">
                <a:moveTo>
                  <a:pt x="0" y="221"/>
                </a:moveTo>
                <a:cubicBezTo>
                  <a:pt x="5007" y="-397"/>
                  <a:pt x="9464" y="15"/>
                  <a:pt x="11865" y="4953"/>
                </a:cubicBezTo>
                <a:cubicBezTo>
                  <a:pt x="7613" y="4335"/>
                  <a:pt x="3361" y="3718"/>
                  <a:pt x="0" y="22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41E12656-1C6A-B614-9A7E-D180B3ADBE94}"/>
              </a:ext>
            </a:extLst>
          </p:cNvPr>
          <p:cNvSpPr/>
          <p:nvPr userDrawn="1"/>
        </p:nvSpPr>
        <p:spPr>
          <a:xfrm rot="10800000">
            <a:off x="5726251" y="1592331"/>
            <a:ext cx="7827" cy="4512"/>
          </a:xfrm>
          <a:custGeom>
            <a:avLst/>
            <a:gdLst>
              <a:gd name="connsiteX0" fmla="*/ 0 w 10355"/>
              <a:gd name="connsiteY0" fmla="*/ 0 h 10012"/>
              <a:gd name="connsiteX1" fmla="*/ 10356 w 10355"/>
              <a:gd name="connsiteY1" fmla="*/ 10013 h 10012"/>
              <a:gd name="connsiteX2" fmla="*/ 0 w 10355"/>
              <a:gd name="connsiteY2" fmla="*/ 0 h 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55" h="10012">
                <a:moveTo>
                  <a:pt x="0" y="0"/>
                </a:moveTo>
                <a:cubicBezTo>
                  <a:pt x="4458" y="686"/>
                  <a:pt x="7407" y="3086"/>
                  <a:pt x="10356" y="10013"/>
                </a:cubicBezTo>
                <a:cubicBezTo>
                  <a:pt x="5349" y="5418"/>
                  <a:pt x="549" y="4938"/>
                  <a:pt x="0" y="0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732E53A-5CAE-273A-FCE8-943F596BD96A}"/>
              </a:ext>
            </a:extLst>
          </p:cNvPr>
          <p:cNvSpPr/>
          <p:nvPr userDrawn="1"/>
        </p:nvSpPr>
        <p:spPr>
          <a:xfrm rot="10800000">
            <a:off x="6297611" y="1750699"/>
            <a:ext cx="4933" cy="3298"/>
          </a:xfrm>
          <a:custGeom>
            <a:avLst/>
            <a:gdLst>
              <a:gd name="connsiteX0" fmla="*/ 480 w 6526"/>
              <a:gd name="connsiteY0" fmla="*/ 5542 h 7317"/>
              <a:gd name="connsiteX1" fmla="*/ 2401 w 6526"/>
              <a:gd name="connsiteY1" fmla="*/ 604 h 7317"/>
              <a:gd name="connsiteX2" fmla="*/ 6378 w 6526"/>
              <a:gd name="connsiteY2" fmla="*/ 1633 h 7317"/>
              <a:gd name="connsiteX3" fmla="*/ 4526 w 6526"/>
              <a:gd name="connsiteY3" fmla="*/ 6776 h 7317"/>
              <a:gd name="connsiteX4" fmla="*/ 480 w 6526"/>
              <a:gd name="connsiteY4" fmla="*/ 5542 h 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6" h="7317">
                <a:moveTo>
                  <a:pt x="480" y="5542"/>
                </a:moveTo>
                <a:cubicBezTo>
                  <a:pt x="-549" y="3759"/>
                  <a:pt x="69" y="1976"/>
                  <a:pt x="2401" y="604"/>
                </a:cubicBezTo>
                <a:cubicBezTo>
                  <a:pt x="4663" y="-768"/>
                  <a:pt x="5555" y="467"/>
                  <a:pt x="6378" y="1633"/>
                </a:cubicBezTo>
                <a:cubicBezTo>
                  <a:pt x="6652" y="3416"/>
                  <a:pt x="6790" y="5405"/>
                  <a:pt x="4526" y="6776"/>
                </a:cubicBezTo>
                <a:cubicBezTo>
                  <a:pt x="2401" y="8079"/>
                  <a:pt x="1166" y="6776"/>
                  <a:pt x="480" y="5542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131E64EF-81D2-97A2-652F-805B4230F853}"/>
              </a:ext>
            </a:extLst>
          </p:cNvPr>
          <p:cNvSpPr/>
          <p:nvPr userDrawn="1"/>
        </p:nvSpPr>
        <p:spPr>
          <a:xfrm rot="10800000">
            <a:off x="5685921" y="1579443"/>
            <a:ext cx="466" cy="216"/>
          </a:xfrm>
          <a:custGeom>
            <a:avLst/>
            <a:gdLst>
              <a:gd name="connsiteX0" fmla="*/ 617 w 616"/>
              <a:gd name="connsiteY0" fmla="*/ 480 h 480"/>
              <a:gd name="connsiteX1" fmla="*/ 0 w 616"/>
              <a:gd name="connsiteY1" fmla="*/ 0 h 480"/>
              <a:gd name="connsiteX2" fmla="*/ 617 w 616"/>
              <a:gd name="connsiteY2" fmla="*/ 343 h 480"/>
              <a:gd name="connsiteX3" fmla="*/ 617 w 616"/>
              <a:gd name="connsiteY3" fmla="*/ 480 h 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" h="480">
                <a:moveTo>
                  <a:pt x="617" y="480"/>
                </a:moveTo>
                <a:cubicBezTo>
                  <a:pt x="411" y="274"/>
                  <a:pt x="137" y="206"/>
                  <a:pt x="0" y="0"/>
                </a:cubicBezTo>
                <a:cubicBezTo>
                  <a:pt x="206" y="68"/>
                  <a:pt x="411" y="343"/>
                  <a:pt x="617" y="343"/>
                </a:cubicBezTo>
                <a:lnTo>
                  <a:pt x="617" y="480"/>
                </a:ln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E2D3F57E-8B26-FD38-BC20-6FA6EEAB062E}"/>
              </a:ext>
            </a:extLst>
          </p:cNvPr>
          <p:cNvSpPr/>
          <p:nvPr userDrawn="1"/>
        </p:nvSpPr>
        <p:spPr>
          <a:xfrm rot="10800000">
            <a:off x="5686388" y="1579659"/>
            <a:ext cx="1918" cy="742"/>
          </a:xfrm>
          <a:custGeom>
            <a:avLst/>
            <a:gdLst>
              <a:gd name="connsiteX0" fmla="*/ 2537 w 2537"/>
              <a:gd name="connsiteY0" fmla="*/ 1646 h 1646"/>
              <a:gd name="connsiteX1" fmla="*/ 0 w 2537"/>
              <a:gd name="connsiteY1" fmla="*/ 0 h 1646"/>
              <a:gd name="connsiteX2" fmla="*/ 2537 w 2537"/>
              <a:gd name="connsiteY2" fmla="*/ 1646 h 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7" h="1646">
                <a:moveTo>
                  <a:pt x="2537" y="1646"/>
                </a:moveTo>
                <a:cubicBezTo>
                  <a:pt x="1577" y="1235"/>
                  <a:pt x="754" y="754"/>
                  <a:pt x="0" y="0"/>
                </a:cubicBezTo>
                <a:cubicBezTo>
                  <a:pt x="960" y="412"/>
                  <a:pt x="1783" y="960"/>
                  <a:pt x="2537" y="1646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52AE86E2-C050-0A9C-82F0-3541AEA87009}"/>
              </a:ext>
            </a:extLst>
          </p:cNvPr>
          <p:cNvSpPr/>
          <p:nvPr userDrawn="1"/>
        </p:nvSpPr>
        <p:spPr>
          <a:xfrm rot="10800000">
            <a:off x="5688304" y="1580401"/>
            <a:ext cx="6635" cy="2141"/>
          </a:xfrm>
          <a:custGeom>
            <a:avLst/>
            <a:gdLst>
              <a:gd name="connsiteX0" fmla="*/ 8778 w 8778"/>
              <a:gd name="connsiteY0" fmla="*/ 4752 h 4751"/>
              <a:gd name="connsiteX1" fmla="*/ 0 w 8778"/>
              <a:gd name="connsiteY1" fmla="*/ 157 h 4751"/>
              <a:gd name="connsiteX2" fmla="*/ 8778 w 8778"/>
              <a:gd name="connsiteY2" fmla="*/ 4752 h 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8" h="4751">
                <a:moveTo>
                  <a:pt x="8778" y="4752"/>
                </a:moveTo>
                <a:cubicBezTo>
                  <a:pt x="5829" y="3518"/>
                  <a:pt x="2058" y="3518"/>
                  <a:pt x="0" y="157"/>
                </a:cubicBezTo>
                <a:cubicBezTo>
                  <a:pt x="4527" y="-734"/>
                  <a:pt x="6515" y="2352"/>
                  <a:pt x="8778" y="4752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08AF8ACB-95D9-1B3A-B6E7-40B519BD7D05}"/>
              </a:ext>
            </a:extLst>
          </p:cNvPr>
          <p:cNvSpPr/>
          <p:nvPr userDrawn="1"/>
        </p:nvSpPr>
        <p:spPr>
          <a:xfrm rot="10800000">
            <a:off x="5698818" y="1624636"/>
            <a:ext cx="5233" cy="3147"/>
          </a:xfrm>
          <a:custGeom>
            <a:avLst/>
            <a:gdLst>
              <a:gd name="connsiteX0" fmla="*/ 52 w 6923"/>
              <a:gd name="connsiteY0" fmla="*/ 1997 h 6983"/>
              <a:gd name="connsiteX1" fmla="*/ 3069 w 6923"/>
              <a:gd name="connsiteY1" fmla="*/ 213 h 6983"/>
              <a:gd name="connsiteX2" fmla="*/ 6910 w 6923"/>
              <a:gd name="connsiteY2" fmla="*/ 4260 h 6983"/>
              <a:gd name="connsiteX3" fmla="*/ 4510 w 6923"/>
              <a:gd name="connsiteY3" fmla="*/ 6934 h 6983"/>
              <a:gd name="connsiteX4" fmla="*/ 52 w 6923"/>
              <a:gd name="connsiteY4" fmla="*/ 1997 h 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" h="6983">
                <a:moveTo>
                  <a:pt x="52" y="1997"/>
                </a:moveTo>
                <a:cubicBezTo>
                  <a:pt x="-360" y="-610"/>
                  <a:pt x="1767" y="8"/>
                  <a:pt x="3069" y="213"/>
                </a:cubicBezTo>
                <a:cubicBezTo>
                  <a:pt x="5470" y="556"/>
                  <a:pt x="6704" y="2202"/>
                  <a:pt x="6910" y="4260"/>
                </a:cubicBezTo>
                <a:cubicBezTo>
                  <a:pt x="7047" y="5768"/>
                  <a:pt x="6087" y="7277"/>
                  <a:pt x="4510" y="6934"/>
                </a:cubicBezTo>
                <a:cubicBezTo>
                  <a:pt x="1629" y="6386"/>
                  <a:pt x="-85" y="4603"/>
                  <a:pt x="52" y="1997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6940F6B2-757F-C6E0-3346-A37E22754663}"/>
              </a:ext>
            </a:extLst>
          </p:cNvPr>
          <p:cNvSpPr/>
          <p:nvPr userDrawn="1"/>
        </p:nvSpPr>
        <p:spPr>
          <a:xfrm rot="10800000">
            <a:off x="6206175" y="1765125"/>
            <a:ext cx="4801" cy="2072"/>
          </a:xfrm>
          <a:custGeom>
            <a:avLst/>
            <a:gdLst>
              <a:gd name="connsiteX0" fmla="*/ 180 w 6352"/>
              <a:gd name="connsiteY0" fmla="*/ 3561 h 4598"/>
              <a:gd name="connsiteX1" fmla="*/ 1003 w 6352"/>
              <a:gd name="connsiteY1" fmla="*/ 955 h 4598"/>
              <a:gd name="connsiteX2" fmla="*/ 6352 w 6352"/>
              <a:gd name="connsiteY2" fmla="*/ 818 h 4598"/>
              <a:gd name="connsiteX3" fmla="*/ 5255 w 6352"/>
              <a:gd name="connsiteY3" fmla="*/ 3630 h 4598"/>
              <a:gd name="connsiteX4" fmla="*/ 180 w 6352"/>
              <a:gd name="connsiteY4" fmla="*/ 3561 h 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2" h="4598">
                <a:moveTo>
                  <a:pt x="180" y="3561"/>
                </a:moveTo>
                <a:cubicBezTo>
                  <a:pt x="-300" y="3012"/>
                  <a:pt x="249" y="1435"/>
                  <a:pt x="1003" y="955"/>
                </a:cubicBezTo>
                <a:cubicBezTo>
                  <a:pt x="2649" y="-74"/>
                  <a:pt x="4707" y="-485"/>
                  <a:pt x="6352" y="818"/>
                </a:cubicBezTo>
                <a:cubicBezTo>
                  <a:pt x="6009" y="1778"/>
                  <a:pt x="6078" y="3012"/>
                  <a:pt x="5255" y="3630"/>
                </a:cubicBezTo>
                <a:cubicBezTo>
                  <a:pt x="3678" y="4864"/>
                  <a:pt x="1415" y="5001"/>
                  <a:pt x="180" y="3561"/>
                </a:cubicBezTo>
                <a:close/>
              </a:path>
            </a:pathLst>
          </a:custGeom>
          <a:solidFill>
            <a:srgbClr val="FEDE97"/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sp>
        <p:nvSpPr>
          <p:cNvPr id="83" name="TextBox 111+">
            <a:extLst>
              <a:ext uri="{FF2B5EF4-FFF2-40B4-BE49-F238E27FC236}">
                <a16:creationId xmlns:a16="http://schemas.microsoft.com/office/drawing/2014/main" id="{6848ACC8-A0B2-4180-B2F4-729490A1789F}"/>
              </a:ext>
            </a:extLst>
          </p:cNvPr>
          <p:cNvSpPr txBox="1"/>
          <p:nvPr userDrawn="1"/>
        </p:nvSpPr>
        <p:spPr>
          <a:xfrm>
            <a:off x="5165430" y="399319"/>
            <a:ext cx="1840503" cy="1080296"/>
          </a:xfrm>
          <a:prstGeom prst="rect">
            <a:avLst/>
          </a:prstGeom>
          <a:noFill/>
          <a:effectLst/>
        </p:spPr>
        <p:txBody>
          <a:bodyPr wrap="none" lIns="118872" tIns="59436" rIns="118872" bIns="59436" rtlCol="0">
            <a:spAutoFit/>
          </a:bodyPr>
          <a:lstStyle/>
          <a:p>
            <a:r>
              <a:rPr lang="zh-CN" altLang="en-US" sz="6240">
                <a:ln w="12700">
                  <a:solidFill>
                    <a:schemeClr val="accent4">
                      <a:lumMod val="90000"/>
                    </a:schemeClr>
                  </a:solidFill>
                </a:ln>
                <a:noFill/>
                <a:latin typeface="+mj-ea"/>
                <a:ea typeface="+mj-ea"/>
              </a:rPr>
              <a:t>目录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1B23BA0-89FA-1115-40D3-84AE4FC23A3E}"/>
              </a:ext>
            </a:extLst>
          </p:cNvPr>
          <p:cNvSpPr txBox="1"/>
          <p:nvPr userDrawn="1"/>
        </p:nvSpPr>
        <p:spPr>
          <a:xfrm>
            <a:off x="5186067" y="419956"/>
            <a:ext cx="1840503" cy="1080296"/>
          </a:xfrm>
          <a:prstGeom prst="rect">
            <a:avLst/>
          </a:prstGeom>
          <a:noFill/>
          <a:effectLst/>
        </p:spPr>
        <p:txBody>
          <a:bodyPr wrap="none" lIns="118872" tIns="59436" rIns="118872" bIns="59436" rtlCol="0">
            <a:noAutofit/>
          </a:bodyPr>
          <a:lstStyle/>
          <a:p>
            <a:r>
              <a:rPr lang="zh-CN" altLang="en-US" sz="6240">
                <a:gradFill>
                  <a:gsLst>
                    <a:gs pos="16000">
                      <a:schemeClr val="accent4">
                        <a:lumMod val="9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</a:rPr>
              <a:t>目录</a:t>
            </a: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53B7B9DD-1EAB-1BD8-A29D-202B16284C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56353">
            <a:off x="5603263" y="751892"/>
            <a:ext cx="676848" cy="509597"/>
          </a:xfrm>
          <a:prstGeom prst="rect">
            <a:avLst/>
          </a:prstGeom>
          <a:effectLst/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908CC722-EE4C-012C-F962-99DE92154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887" y="352238"/>
            <a:ext cx="1029340" cy="706434"/>
          </a:xfrm>
          <a:prstGeom prst="rect">
            <a:avLst/>
          </a:prstGeom>
          <a:effectLst/>
        </p:spPr>
      </p:pic>
      <p:pic>
        <p:nvPicPr>
          <p:cNvPr id="87" name="Picture 158+">
            <a:extLst>
              <a:ext uri="{FF2B5EF4-FFF2-40B4-BE49-F238E27FC236}">
                <a16:creationId xmlns:a16="http://schemas.microsoft.com/office/drawing/2014/main" id="{23AC11E6-CE9A-86DB-5D3C-7AF4CEE64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887" y="338437"/>
            <a:ext cx="1029338" cy="706434"/>
          </a:xfrm>
          <a:prstGeom prst="rect">
            <a:avLst/>
          </a:prstGeom>
          <a:effectLst/>
        </p:spPr>
      </p:pic>
      <p:sp>
        <p:nvSpPr>
          <p:cNvPr id="88" name="文本框 87">
            <a:extLst>
              <a:ext uri="{FF2B5EF4-FFF2-40B4-BE49-F238E27FC236}">
                <a16:creationId xmlns:a16="http://schemas.microsoft.com/office/drawing/2014/main" id="{74B0ECCC-A6C7-DDB4-BADA-80D3426BDCAB}"/>
              </a:ext>
            </a:extLst>
          </p:cNvPr>
          <p:cNvSpPr txBox="1"/>
          <p:nvPr userDrawn="1"/>
        </p:nvSpPr>
        <p:spPr>
          <a:xfrm>
            <a:off x="5519875" y="442024"/>
            <a:ext cx="332617" cy="197439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77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MU</a:t>
            </a:r>
            <a:endParaRPr lang="zh-CN" altLang="en-US" sz="77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3E0D02F6-2B5A-94B4-FD33-784212773F13}"/>
              </a:ext>
            </a:extLst>
          </p:cNvPr>
          <p:cNvSpPr txBox="1"/>
          <p:nvPr userDrawn="1"/>
        </p:nvSpPr>
        <p:spPr>
          <a:xfrm>
            <a:off x="6288225" y="442024"/>
            <a:ext cx="298953" cy="197439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77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LU</a:t>
            </a:r>
            <a:endParaRPr lang="zh-CN" altLang="en-US" sz="77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257E88EB-2D5A-613C-3D08-4C50AA2C85C3}"/>
              </a:ext>
            </a:extLst>
          </p:cNvPr>
          <p:cNvSpPr txBox="1"/>
          <p:nvPr userDrawn="1"/>
        </p:nvSpPr>
        <p:spPr>
          <a:xfrm>
            <a:off x="491757" y="520146"/>
            <a:ext cx="2412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b="0" i="0" spc="120" baseline="0">
                <a:solidFill>
                  <a:schemeClr val="bg1"/>
                </a:solidFill>
                <a:effectLst/>
                <a:latin typeface="+mj-ea"/>
                <a:ea typeface="+mj-ea"/>
              </a:rPr>
              <a:t>千淘万漉虽辛苦</a:t>
            </a:r>
            <a:endParaRPr lang="zh-CN" altLang="en-US" sz="2000" spc="120" baseline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59F05602-7A37-14F9-8ABF-FD73416849D0}"/>
              </a:ext>
            </a:extLst>
          </p:cNvPr>
          <p:cNvSpPr txBox="1"/>
          <p:nvPr userDrawn="1"/>
        </p:nvSpPr>
        <p:spPr>
          <a:xfrm>
            <a:off x="9028543" y="515912"/>
            <a:ext cx="259559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000" b="0" i="0" spc="120" baseline="0">
                <a:solidFill>
                  <a:schemeClr val="bg1"/>
                </a:solidFill>
                <a:effectLst/>
                <a:latin typeface="+mj-ea"/>
                <a:ea typeface="+mj-ea"/>
              </a:rPr>
              <a:t>吹尽狂沙始到金</a:t>
            </a:r>
            <a:endParaRPr lang="zh-CN" altLang="en-US" sz="2000" spc="120" baseline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2" name="图片 91" descr="形状&#10;&#10;低可信度描述已自动生成">
            <a:extLst>
              <a:ext uri="{FF2B5EF4-FFF2-40B4-BE49-F238E27FC236}">
                <a16:creationId xmlns:a16="http://schemas.microsoft.com/office/drawing/2014/main" id="{1131B888-3274-7C89-329E-72979B2434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499" b="-25441"/>
          <a:stretch/>
        </p:blipFill>
        <p:spPr>
          <a:xfrm>
            <a:off x="9909628" y="894365"/>
            <a:ext cx="1222274" cy="480554"/>
          </a:xfrm>
          <a:prstGeom prst="rect">
            <a:avLst/>
          </a:prstGeom>
        </p:spPr>
      </p:pic>
      <p:pic>
        <p:nvPicPr>
          <p:cNvPr id="93" name="图片 92" descr="形状&#10;&#10;低可信度描述已自动生成">
            <a:extLst>
              <a:ext uri="{FF2B5EF4-FFF2-40B4-BE49-F238E27FC236}">
                <a16:creationId xmlns:a16="http://schemas.microsoft.com/office/drawing/2014/main" id="{03D1C57E-4334-5BC5-32EB-F7C6A1A30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499" b="-25441"/>
          <a:stretch/>
        </p:blipFill>
        <p:spPr>
          <a:xfrm flipH="1">
            <a:off x="1021460" y="896028"/>
            <a:ext cx="1213814" cy="477228"/>
          </a:xfrm>
          <a:prstGeom prst="rect">
            <a:avLst/>
          </a:prstGeom>
        </p:spPr>
      </p:pic>
      <p:sp>
        <p:nvSpPr>
          <p:cNvPr id="95" name="内容占位符 94">
            <a:extLst>
              <a:ext uri="{FF2B5EF4-FFF2-40B4-BE49-F238E27FC236}">
                <a16:creationId xmlns:a16="http://schemas.microsoft.com/office/drawing/2014/main" id="{BB8EE8F1-7230-23EC-2C49-EB5F02C6B6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71237" y="2809116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6" name="内容占位符 94">
            <a:extLst>
              <a:ext uri="{FF2B5EF4-FFF2-40B4-BE49-F238E27FC236}">
                <a16:creationId xmlns:a16="http://schemas.microsoft.com/office/drawing/2014/main" id="{D8C59983-81C4-0754-F1FD-62B0195F54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71237" y="3907330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7" name="内容占位符 94">
            <a:extLst>
              <a:ext uri="{FF2B5EF4-FFF2-40B4-BE49-F238E27FC236}">
                <a16:creationId xmlns:a16="http://schemas.microsoft.com/office/drawing/2014/main" id="{5A62F534-BA02-4B41-FC11-03AACB8E80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71237" y="5005544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8" name="内容占位符 94">
            <a:extLst>
              <a:ext uri="{FF2B5EF4-FFF2-40B4-BE49-F238E27FC236}">
                <a16:creationId xmlns:a16="http://schemas.microsoft.com/office/drawing/2014/main" id="{E81E060E-06A3-B9F9-00E1-CA9B211D5D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15313" y="2809116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9" name="内容占位符 94">
            <a:extLst>
              <a:ext uri="{FF2B5EF4-FFF2-40B4-BE49-F238E27FC236}">
                <a16:creationId xmlns:a16="http://schemas.microsoft.com/office/drawing/2014/main" id="{6B518685-6FC2-DFAD-1697-DC7553B635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15313" y="3907330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100" name="内容占位符 94">
            <a:extLst>
              <a:ext uri="{FF2B5EF4-FFF2-40B4-BE49-F238E27FC236}">
                <a16:creationId xmlns:a16="http://schemas.microsoft.com/office/drawing/2014/main" id="{71A84B78-700B-46FE-17CB-2AA54073C7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915313" y="5005544"/>
            <a:ext cx="2216150" cy="461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981" kern="1200" spc="300">
                <a:gradFill>
                  <a:gsLst>
                    <a:gs pos="97191">
                      <a:srgbClr val="FFF4DD"/>
                    </a:gs>
                    <a:gs pos="29000">
                      <a:srgbClr val="FEDE97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  <a:cs typeface="+mn-cs"/>
              </a:defRPr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1CEE70D-A92B-4645-299D-60ABC194371F}"/>
              </a:ext>
            </a:extLst>
          </p:cNvPr>
          <p:cNvSpPr/>
          <p:nvPr/>
        </p:nvSpPr>
        <p:spPr>
          <a:xfrm>
            <a:off x="2308801" y="1741907"/>
            <a:ext cx="7574853" cy="3378251"/>
          </a:xfrm>
          <a:custGeom>
            <a:avLst/>
            <a:gdLst>
              <a:gd name="connsiteX0" fmla="*/ 2415540 w 4822507"/>
              <a:gd name="connsiteY0" fmla="*/ 2248853 h 2249804"/>
              <a:gd name="connsiteX1" fmla="*/ 362903 w 4822507"/>
              <a:gd name="connsiteY1" fmla="*/ 2249805 h 2249804"/>
              <a:gd name="connsiteX2" fmla="*/ 253365 w 4822507"/>
              <a:gd name="connsiteY2" fmla="*/ 2159318 h 2249804"/>
              <a:gd name="connsiteX3" fmla="*/ 228600 w 4822507"/>
              <a:gd name="connsiteY3" fmla="*/ 2124075 h 2249804"/>
              <a:gd name="connsiteX4" fmla="*/ 143827 w 4822507"/>
              <a:gd name="connsiteY4" fmla="*/ 1987868 h 2249804"/>
              <a:gd name="connsiteX5" fmla="*/ 91440 w 4822507"/>
              <a:gd name="connsiteY5" fmla="*/ 1925955 h 2249804"/>
              <a:gd name="connsiteX6" fmla="*/ 7620 w 4822507"/>
              <a:gd name="connsiteY6" fmla="*/ 1831658 h 2249804"/>
              <a:gd name="connsiteX7" fmla="*/ 0 w 4822507"/>
              <a:gd name="connsiteY7" fmla="*/ 1764030 h 2249804"/>
              <a:gd name="connsiteX8" fmla="*/ 0 w 4822507"/>
              <a:gd name="connsiteY8" fmla="*/ 495300 h 2249804"/>
              <a:gd name="connsiteX9" fmla="*/ 24765 w 4822507"/>
              <a:gd name="connsiteY9" fmla="*/ 384810 h 2249804"/>
              <a:gd name="connsiteX10" fmla="*/ 103823 w 4822507"/>
              <a:gd name="connsiteY10" fmla="*/ 326708 h 2249804"/>
              <a:gd name="connsiteX11" fmla="*/ 140970 w 4822507"/>
              <a:gd name="connsiteY11" fmla="*/ 282893 h 2249804"/>
              <a:gd name="connsiteX12" fmla="*/ 237173 w 4822507"/>
              <a:gd name="connsiteY12" fmla="*/ 111442 h 2249804"/>
              <a:gd name="connsiteX13" fmla="*/ 252413 w 4822507"/>
              <a:gd name="connsiteY13" fmla="*/ 82867 h 2249804"/>
              <a:gd name="connsiteX14" fmla="*/ 357188 w 4822507"/>
              <a:gd name="connsiteY14" fmla="*/ 0 h 2249804"/>
              <a:gd name="connsiteX15" fmla="*/ 4469130 w 4822507"/>
              <a:gd name="connsiteY15" fmla="*/ 0 h 2249804"/>
              <a:gd name="connsiteX16" fmla="*/ 4574858 w 4822507"/>
              <a:gd name="connsiteY16" fmla="*/ 85725 h 2249804"/>
              <a:gd name="connsiteX17" fmla="*/ 4594860 w 4822507"/>
              <a:gd name="connsiteY17" fmla="*/ 115253 h 2249804"/>
              <a:gd name="connsiteX18" fmla="*/ 4682490 w 4822507"/>
              <a:gd name="connsiteY18" fmla="*/ 280987 h 2249804"/>
              <a:gd name="connsiteX19" fmla="*/ 4713923 w 4822507"/>
              <a:gd name="connsiteY19" fmla="*/ 325755 h 2249804"/>
              <a:gd name="connsiteX20" fmla="*/ 4820603 w 4822507"/>
              <a:gd name="connsiteY20" fmla="*/ 446723 h 2249804"/>
              <a:gd name="connsiteX21" fmla="*/ 4822508 w 4822507"/>
              <a:gd name="connsiteY21" fmla="*/ 492443 h 2249804"/>
              <a:gd name="connsiteX22" fmla="*/ 4822508 w 4822507"/>
              <a:gd name="connsiteY22" fmla="*/ 1764983 h 2249804"/>
              <a:gd name="connsiteX23" fmla="*/ 4778693 w 4822507"/>
              <a:gd name="connsiteY23" fmla="*/ 1898333 h 2249804"/>
              <a:gd name="connsiteX24" fmla="*/ 4722495 w 4822507"/>
              <a:gd name="connsiteY24" fmla="*/ 1925955 h 2249804"/>
              <a:gd name="connsiteX25" fmla="*/ 4682490 w 4822507"/>
              <a:gd name="connsiteY25" fmla="*/ 1968818 h 2249804"/>
              <a:gd name="connsiteX26" fmla="*/ 4593908 w 4822507"/>
              <a:gd name="connsiteY26" fmla="*/ 2124075 h 2249804"/>
              <a:gd name="connsiteX27" fmla="*/ 4574858 w 4822507"/>
              <a:gd name="connsiteY27" fmla="*/ 2163128 h 2249804"/>
              <a:gd name="connsiteX28" fmla="*/ 4476750 w 4822507"/>
              <a:gd name="connsiteY28" fmla="*/ 2247900 h 2249804"/>
              <a:gd name="connsiteX29" fmla="*/ 2415540 w 4822507"/>
              <a:gd name="connsiteY29" fmla="*/ 2248853 h 224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22507" h="2249804">
                <a:moveTo>
                  <a:pt x="2415540" y="2248853"/>
                </a:moveTo>
                <a:cubicBezTo>
                  <a:pt x="1731645" y="2248853"/>
                  <a:pt x="1047750" y="2247900"/>
                  <a:pt x="362903" y="2249805"/>
                </a:cubicBezTo>
                <a:cubicBezTo>
                  <a:pt x="294323" y="2249805"/>
                  <a:pt x="261938" y="2231708"/>
                  <a:pt x="253365" y="2159318"/>
                </a:cubicBezTo>
                <a:cubicBezTo>
                  <a:pt x="251460" y="2143125"/>
                  <a:pt x="244793" y="2129790"/>
                  <a:pt x="228600" y="2124075"/>
                </a:cubicBezTo>
                <a:cubicBezTo>
                  <a:pt x="165735" y="2100263"/>
                  <a:pt x="147638" y="2046923"/>
                  <a:pt x="143827" y="1987868"/>
                </a:cubicBezTo>
                <a:cubicBezTo>
                  <a:pt x="141923" y="1950720"/>
                  <a:pt x="128588" y="1932623"/>
                  <a:pt x="91440" y="1925955"/>
                </a:cubicBezTo>
                <a:cubicBezTo>
                  <a:pt x="40957" y="1916430"/>
                  <a:pt x="20003" y="1876425"/>
                  <a:pt x="7620" y="1831658"/>
                </a:cubicBezTo>
                <a:cubicBezTo>
                  <a:pt x="1905" y="1809750"/>
                  <a:pt x="0" y="1785938"/>
                  <a:pt x="0" y="1764030"/>
                </a:cubicBezTo>
                <a:cubicBezTo>
                  <a:pt x="0" y="1341120"/>
                  <a:pt x="0" y="918210"/>
                  <a:pt x="0" y="495300"/>
                </a:cubicBezTo>
                <a:cubicBezTo>
                  <a:pt x="0" y="457200"/>
                  <a:pt x="4763" y="419100"/>
                  <a:pt x="24765" y="384810"/>
                </a:cubicBezTo>
                <a:cubicBezTo>
                  <a:pt x="43815" y="354330"/>
                  <a:pt x="65723" y="330518"/>
                  <a:pt x="103823" y="326708"/>
                </a:cubicBezTo>
                <a:cubicBezTo>
                  <a:pt x="130493" y="324803"/>
                  <a:pt x="141923" y="307658"/>
                  <a:pt x="140970" y="282893"/>
                </a:cubicBezTo>
                <a:cubicBezTo>
                  <a:pt x="139065" y="206692"/>
                  <a:pt x="165735" y="146685"/>
                  <a:pt x="237173" y="111442"/>
                </a:cubicBezTo>
                <a:cubicBezTo>
                  <a:pt x="249555" y="105728"/>
                  <a:pt x="249555" y="94298"/>
                  <a:pt x="252413" y="82867"/>
                </a:cubicBezTo>
                <a:cubicBezTo>
                  <a:pt x="267653" y="13335"/>
                  <a:pt x="285750" y="0"/>
                  <a:pt x="357188" y="0"/>
                </a:cubicBezTo>
                <a:cubicBezTo>
                  <a:pt x="1727835" y="0"/>
                  <a:pt x="3098483" y="0"/>
                  <a:pt x="4469130" y="0"/>
                </a:cubicBezTo>
                <a:cubicBezTo>
                  <a:pt x="4543425" y="0"/>
                  <a:pt x="4560570" y="13335"/>
                  <a:pt x="4574858" y="85725"/>
                </a:cubicBezTo>
                <a:cubicBezTo>
                  <a:pt x="4577715" y="99060"/>
                  <a:pt x="4582478" y="107633"/>
                  <a:pt x="4594860" y="115253"/>
                </a:cubicBezTo>
                <a:cubicBezTo>
                  <a:pt x="4658678" y="152400"/>
                  <a:pt x="4684395" y="209550"/>
                  <a:pt x="4682490" y="280987"/>
                </a:cubicBezTo>
                <a:cubicBezTo>
                  <a:pt x="4681538" y="304800"/>
                  <a:pt x="4690110" y="320040"/>
                  <a:pt x="4713923" y="325755"/>
                </a:cubicBezTo>
                <a:cubicBezTo>
                  <a:pt x="4778693" y="342900"/>
                  <a:pt x="4812030" y="381000"/>
                  <a:pt x="4820603" y="446723"/>
                </a:cubicBezTo>
                <a:cubicBezTo>
                  <a:pt x="4822508" y="461962"/>
                  <a:pt x="4822508" y="477202"/>
                  <a:pt x="4822508" y="492443"/>
                </a:cubicBezTo>
                <a:cubicBezTo>
                  <a:pt x="4822508" y="916305"/>
                  <a:pt x="4822508" y="1341120"/>
                  <a:pt x="4822508" y="1764983"/>
                </a:cubicBezTo>
                <a:cubicBezTo>
                  <a:pt x="4822508" y="1814513"/>
                  <a:pt x="4815840" y="1860233"/>
                  <a:pt x="4778693" y="1898333"/>
                </a:cubicBezTo>
                <a:cubicBezTo>
                  <a:pt x="4761548" y="1915478"/>
                  <a:pt x="4743450" y="1922145"/>
                  <a:pt x="4722495" y="1925955"/>
                </a:cubicBezTo>
                <a:cubicBezTo>
                  <a:pt x="4697730" y="1929765"/>
                  <a:pt x="4684395" y="1942148"/>
                  <a:pt x="4682490" y="1968818"/>
                </a:cubicBezTo>
                <a:cubicBezTo>
                  <a:pt x="4678680" y="2034540"/>
                  <a:pt x="4664393" y="2094548"/>
                  <a:pt x="4593908" y="2124075"/>
                </a:cubicBezTo>
                <a:cubicBezTo>
                  <a:pt x="4579620" y="2129790"/>
                  <a:pt x="4576763" y="2147888"/>
                  <a:pt x="4574858" y="2163128"/>
                </a:cubicBezTo>
                <a:cubicBezTo>
                  <a:pt x="4569143" y="2215515"/>
                  <a:pt x="4541520" y="2248853"/>
                  <a:pt x="4476750" y="2247900"/>
                </a:cubicBezTo>
                <a:cubicBezTo>
                  <a:pt x="3791903" y="2248853"/>
                  <a:pt x="3103245" y="2248853"/>
                  <a:pt x="2415540" y="22488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30000">
                <a:schemeClr val="tx1">
                  <a:lumMod val="75000"/>
                  <a:lumOff val="25000"/>
                </a:schemeClr>
              </a:gs>
              <a:gs pos="87000">
                <a:schemeClr val="accent2"/>
              </a:gs>
            </a:gsLst>
            <a:lin ang="0" scaled="0"/>
            <a:tileRect/>
          </a:gradFill>
          <a:ln w="31750" cap="flat">
            <a:gradFill>
              <a:gsLst>
                <a:gs pos="10000">
                  <a:schemeClr val="bg2"/>
                </a:gs>
                <a:gs pos="97000">
                  <a:schemeClr val="accent4"/>
                </a:gs>
              </a:gsLst>
              <a:lin ang="0" scaled="0"/>
            </a:gra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FE901F-16EB-DF31-694C-71F4C153FC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66" y="1303867"/>
            <a:ext cx="2214876" cy="860610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37EEE4-C55E-5411-B894-4B4CCF6441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093" y="4712011"/>
            <a:ext cx="2214876" cy="800336"/>
          </a:xfrm>
          <a:prstGeom prst="rect">
            <a:avLst/>
          </a:prstGeom>
          <a:effectLst/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EFF702B-C741-18DB-64D5-A91E38F35978}"/>
              </a:ext>
            </a:extLst>
          </p:cNvPr>
          <p:cNvGrpSpPr/>
          <p:nvPr userDrawn="1"/>
        </p:nvGrpSpPr>
        <p:grpSpPr>
          <a:xfrm>
            <a:off x="2768599" y="1817161"/>
            <a:ext cx="6769101" cy="3109430"/>
            <a:chOff x="2768599" y="1817161"/>
            <a:chExt cx="6769101" cy="3109430"/>
          </a:xfrm>
        </p:grpSpPr>
        <p:pic>
          <p:nvPicPr>
            <p:cNvPr id="12" name="Picture 4" descr="查看图片">
              <a:extLst>
                <a:ext uri="{FF2B5EF4-FFF2-40B4-BE49-F238E27FC236}">
                  <a16:creationId xmlns:a16="http://schemas.microsoft.com/office/drawing/2014/main" id="{799E3AAD-19D7-AE00-94E6-58CD9E0C2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26099" y="1817161"/>
              <a:ext cx="2794002" cy="309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查看图片">
              <a:extLst>
                <a:ext uri="{FF2B5EF4-FFF2-40B4-BE49-F238E27FC236}">
                  <a16:creationId xmlns:a16="http://schemas.microsoft.com/office/drawing/2014/main" id="{68FBC51E-DDFA-ECDD-A4AA-79C41B98E8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68599" y="1829861"/>
              <a:ext cx="2794002" cy="309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查看图片">
              <a:extLst>
                <a:ext uri="{FF2B5EF4-FFF2-40B4-BE49-F238E27FC236}">
                  <a16:creationId xmlns:a16="http://schemas.microsoft.com/office/drawing/2014/main" id="{D06A1154-F0B7-474D-D0B2-F2640CD585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4699" y="1817161"/>
              <a:ext cx="1143001" cy="309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图片 14" descr="5be5edb57a2c6f4560ca3d63475abe8dac8e0b671d7a0b-c7dWrv">
            <a:extLst>
              <a:ext uri="{FF2B5EF4-FFF2-40B4-BE49-F238E27FC236}">
                <a16:creationId xmlns:a16="http://schemas.microsoft.com/office/drawing/2014/main" id="{7B625BC1-D0D9-84CF-8F66-BBB239414D29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5081" y="241300"/>
            <a:ext cx="2951217" cy="2951217"/>
          </a:xfrm>
          <a:prstGeom prst="rect">
            <a:avLst/>
          </a:prstGeom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6D61E041-F317-C0D6-ABA6-DECE5BF0AC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609" y="558300"/>
            <a:ext cx="1373191" cy="700443"/>
          </a:xfrm>
          <a:prstGeom prst="rect">
            <a:avLst/>
          </a:prstGeom>
          <a:effectLst/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0E1BB8-D8C4-D0A4-E9A1-4C4F05DF3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0429" r="10429" b="41937"/>
          <a:stretch/>
        </p:blipFill>
        <p:spPr>
          <a:xfrm>
            <a:off x="0" y="4965823"/>
            <a:ext cx="12192000" cy="19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金句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35A137B-D44A-EEFE-73E6-BFD38B553312}"/>
              </a:ext>
            </a:extLst>
          </p:cNvPr>
          <p:cNvSpPr/>
          <p:nvPr userDrawn="1"/>
        </p:nvSpPr>
        <p:spPr>
          <a:xfrm>
            <a:off x="1726578" y="3269538"/>
            <a:ext cx="8750491" cy="599803"/>
          </a:xfrm>
          <a:custGeom>
            <a:avLst/>
            <a:gdLst>
              <a:gd name="connsiteX0" fmla="*/ 0 w 10178143"/>
              <a:gd name="connsiteY0" fmla="*/ 0 h 631372"/>
              <a:gd name="connsiteX1" fmla="*/ 8033657 w 10178143"/>
              <a:gd name="connsiteY1" fmla="*/ 0 h 631372"/>
              <a:gd name="connsiteX2" fmla="*/ 7903029 w 10178143"/>
              <a:gd name="connsiteY2" fmla="*/ 631372 h 631372"/>
              <a:gd name="connsiteX3" fmla="*/ 8643257 w 10178143"/>
              <a:gd name="connsiteY3" fmla="*/ 21772 h 631372"/>
              <a:gd name="connsiteX4" fmla="*/ 10178143 w 10178143"/>
              <a:gd name="connsiteY4" fmla="*/ 21772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8143" h="631372">
                <a:moveTo>
                  <a:pt x="0" y="0"/>
                </a:moveTo>
                <a:lnTo>
                  <a:pt x="8033657" y="0"/>
                </a:lnTo>
                <a:lnTo>
                  <a:pt x="7903029" y="631372"/>
                </a:lnTo>
                <a:lnTo>
                  <a:pt x="8643257" y="21772"/>
                </a:lnTo>
                <a:lnTo>
                  <a:pt x="10178143" y="21772"/>
                </a:lnTo>
              </a:path>
            </a:pathLst>
          </a:custGeom>
          <a:ln w="30163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6868" tIns="43434" rIns="86868" bIns="43434" rtlCol="0" anchor="ctr"/>
          <a:lstStyle/>
          <a:p>
            <a:pPr algn="ctr"/>
            <a:endParaRPr lang="zh-CN" altLang="en-US" sz="171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380D9D-DA1C-505F-D450-D36C0ECCA087}"/>
              </a:ext>
            </a:extLst>
          </p:cNvPr>
          <p:cNvGrpSpPr/>
          <p:nvPr userDrawn="1"/>
        </p:nvGrpSpPr>
        <p:grpSpPr>
          <a:xfrm>
            <a:off x="1734506" y="1705764"/>
            <a:ext cx="616633" cy="489360"/>
            <a:chOff x="1750815" y="1496735"/>
            <a:chExt cx="850926" cy="675296"/>
          </a:xfrm>
          <a:solidFill>
            <a:schemeClr val="accent4"/>
          </a:solidFill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7C3206C-DADE-189D-D40E-F2720BAD9986}"/>
                </a:ext>
              </a:extLst>
            </p:cNvPr>
            <p:cNvSpPr/>
            <p:nvPr/>
          </p:nvSpPr>
          <p:spPr>
            <a:xfrm>
              <a:off x="2261371" y="1496735"/>
              <a:ext cx="340370" cy="675296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A09B5BE-950B-A290-E173-98EF9271B41F}"/>
                </a:ext>
              </a:extLst>
            </p:cNvPr>
            <p:cNvSpPr/>
            <p:nvPr/>
          </p:nvSpPr>
          <p:spPr>
            <a:xfrm>
              <a:off x="1750815" y="1496735"/>
              <a:ext cx="340370" cy="675296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2DA9F43-2800-86D8-7429-73149F9B4B54}"/>
              </a:ext>
            </a:extLst>
          </p:cNvPr>
          <p:cNvGrpSpPr/>
          <p:nvPr userDrawn="1"/>
        </p:nvGrpSpPr>
        <p:grpSpPr>
          <a:xfrm flipH="1" flipV="1">
            <a:off x="10014459" y="1705760"/>
            <a:ext cx="616631" cy="489362"/>
            <a:chOff x="1751393" y="1216527"/>
            <a:chExt cx="850925" cy="675296"/>
          </a:xfrm>
          <a:solidFill>
            <a:schemeClr val="accent4"/>
          </a:solidFill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918DBD5E-1203-68FB-D1B6-78380FF14976}"/>
                </a:ext>
              </a:extLst>
            </p:cNvPr>
            <p:cNvSpPr/>
            <p:nvPr/>
          </p:nvSpPr>
          <p:spPr>
            <a:xfrm>
              <a:off x="2261947" y="1216529"/>
              <a:ext cx="340371" cy="675294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8062E11-B003-1B0C-6DFF-25AB5F77C4C6}"/>
                </a:ext>
              </a:extLst>
            </p:cNvPr>
            <p:cNvSpPr/>
            <p:nvPr/>
          </p:nvSpPr>
          <p:spPr>
            <a:xfrm>
              <a:off x="1751393" y="1216527"/>
              <a:ext cx="340371" cy="675294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314E75E-E9C0-067A-A3F7-560DAB595A9D}"/>
              </a:ext>
            </a:extLst>
          </p:cNvPr>
          <p:cNvSpPr/>
          <p:nvPr userDrawn="1"/>
        </p:nvSpPr>
        <p:spPr>
          <a:xfrm>
            <a:off x="1726578" y="5453303"/>
            <a:ext cx="8750491" cy="599803"/>
          </a:xfrm>
          <a:custGeom>
            <a:avLst/>
            <a:gdLst>
              <a:gd name="connsiteX0" fmla="*/ 0 w 10178143"/>
              <a:gd name="connsiteY0" fmla="*/ 0 h 631372"/>
              <a:gd name="connsiteX1" fmla="*/ 8033657 w 10178143"/>
              <a:gd name="connsiteY1" fmla="*/ 0 h 631372"/>
              <a:gd name="connsiteX2" fmla="*/ 7903029 w 10178143"/>
              <a:gd name="connsiteY2" fmla="*/ 631372 h 631372"/>
              <a:gd name="connsiteX3" fmla="*/ 8643257 w 10178143"/>
              <a:gd name="connsiteY3" fmla="*/ 21772 h 631372"/>
              <a:gd name="connsiteX4" fmla="*/ 10178143 w 10178143"/>
              <a:gd name="connsiteY4" fmla="*/ 21772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8143" h="631372">
                <a:moveTo>
                  <a:pt x="0" y="0"/>
                </a:moveTo>
                <a:lnTo>
                  <a:pt x="8033657" y="0"/>
                </a:lnTo>
                <a:lnTo>
                  <a:pt x="7903029" y="631372"/>
                </a:lnTo>
                <a:lnTo>
                  <a:pt x="8643257" y="21772"/>
                </a:lnTo>
                <a:lnTo>
                  <a:pt x="10178143" y="21772"/>
                </a:lnTo>
              </a:path>
            </a:pathLst>
          </a:custGeom>
          <a:ln w="30163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6868" tIns="43434" rIns="86868" bIns="43434" rtlCol="0" anchor="ctr"/>
          <a:lstStyle/>
          <a:p>
            <a:pPr algn="ctr"/>
            <a:endParaRPr lang="zh-CN" altLang="en-US" sz="171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BBA243C-A35F-8310-C748-B3110850D15C}"/>
              </a:ext>
            </a:extLst>
          </p:cNvPr>
          <p:cNvGrpSpPr/>
          <p:nvPr userDrawn="1"/>
        </p:nvGrpSpPr>
        <p:grpSpPr>
          <a:xfrm>
            <a:off x="1734506" y="3889528"/>
            <a:ext cx="616633" cy="489361"/>
            <a:chOff x="1750815" y="1338127"/>
            <a:chExt cx="850926" cy="675296"/>
          </a:xfrm>
          <a:solidFill>
            <a:schemeClr val="accent4"/>
          </a:solidFill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3F0C1ED-2A75-EDF9-2452-2D00F686DD09}"/>
                </a:ext>
              </a:extLst>
            </p:cNvPr>
            <p:cNvSpPr/>
            <p:nvPr/>
          </p:nvSpPr>
          <p:spPr>
            <a:xfrm>
              <a:off x="2261371" y="1338128"/>
              <a:ext cx="340370" cy="675295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B67FECD-E5C6-5861-75D2-940116C130D0}"/>
                </a:ext>
              </a:extLst>
            </p:cNvPr>
            <p:cNvSpPr/>
            <p:nvPr/>
          </p:nvSpPr>
          <p:spPr>
            <a:xfrm>
              <a:off x="1750815" y="1338127"/>
              <a:ext cx="340370" cy="675295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BD62256-3DDC-A4EC-58D3-EDE95B605359}"/>
              </a:ext>
            </a:extLst>
          </p:cNvPr>
          <p:cNvGrpSpPr/>
          <p:nvPr userDrawn="1"/>
        </p:nvGrpSpPr>
        <p:grpSpPr>
          <a:xfrm flipH="1" flipV="1">
            <a:off x="10014459" y="3889528"/>
            <a:ext cx="616631" cy="489362"/>
            <a:chOff x="1751393" y="1375131"/>
            <a:chExt cx="850925" cy="675296"/>
          </a:xfrm>
          <a:solidFill>
            <a:schemeClr val="accent4"/>
          </a:solidFill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6942953-8511-B62E-D614-6BEA402F0935}"/>
                </a:ext>
              </a:extLst>
            </p:cNvPr>
            <p:cNvSpPr/>
            <p:nvPr/>
          </p:nvSpPr>
          <p:spPr>
            <a:xfrm>
              <a:off x="2261947" y="1375131"/>
              <a:ext cx="340371" cy="675294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68D3880-8E92-C0D6-29E2-717C4504FD2A}"/>
                </a:ext>
              </a:extLst>
            </p:cNvPr>
            <p:cNvSpPr/>
            <p:nvPr/>
          </p:nvSpPr>
          <p:spPr>
            <a:xfrm>
              <a:off x="1751393" y="1375134"/>
              <a:ext cx="340371" cy="675293"/>
            </a:xfrm>
            <a:custGeom>
              <a:avLst/>
              <a:gdLst>
                <a:gd name="connsiteX0" fmla="*/ 358285 w 358284"/>
                <a:gd name="connsiteY0" fmla="*/ 710837 h 710837"/>
                <a:gd name="connsiteX1" fmla="*/ 358285 w 358284"/>
                <a:gd name="connsiteY1" fmla="*/ 352552 h 710837"/>
                <a:gd name="connsiteX2" fmla="*/ 153883 w 358284"/>
                <a:gd name="connsiteY2" fmla="*/ 352552 h 710837"/>
                <a:gd name="connsiteX3" fmla="*/ 358285 w 358284"/>
                <a:gd name="connsiteY3" fmla="*/ 153704 h 710837"/>
                <a:gd name="connsiteX4" fmla="*/ 358285 w 358284"/>
                <a:gd name="connsiteY4" fmla="*/ 0 h 710837"/>
                <a:gd name="connsiteX5" fmla="*/ 0 w 358284"/>
                <a:gd name="connsiteY5" fmla="*/ 352552 h 710837"/>
                <a:gd name="connsiteX6" fmla="*/ 0 w 358284"/>
                <a:gd name="connsiteY6" fmla="*/ 352552 h 710837"/>
                <a:gd name="connsiteX7" fmla="*/ 0 w 358284"/>
                <a:gd name="connsiteY7" fmla="*/ 710837 h 71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84" h="710837">
                  <a:moveTo>
                    <a:pt x="358285" y="710837"/>
                  </a:moveTo>
                  <a:lnTo>
                    <a:pt x="358285" y="352552"/>
                  </a:lnTo>
                  <a:lnTo>
                    <a:pt x="153883" y="352552"/>
                  </a:lnTo>
                  <a:cubicBezTo>
                    <a:pt x="156986" y="241880"/>
                    <a:pt x="247569" y="153758"/>
                    <a:pt x="358285" y="153704"/>
                  </a:cubicBezTo>
                  <a:lnTo>
                    <a:pt x="358285" y="0"/>
                  </a:lnTo>
                  <a:cubicBezTo>
                    <a:pt x="162627" y="-25"/>
                    <a:pt x="3131" y="156920"/>
                    <a:pt x="0" y="352552"/>
                  </a:cubicBezTo>
                  <a:lnTo>
                    <a:pt x="0" y="352552"/>
                  </a:lnTo>
                  <a:lnTo>
                    <a:pt x="0" y="710837"/>
                  </a:lnTo>
                  <a:close/>
                </a:path>
              </a:pathLst>
            </a:custGeom>
            <a:grpFill/>
            <a:ln w="17859" cap="flat">
              <a:noFill/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8AE7851-2BEA-2B7B-B761-363674ABCD23}"/>
              </a:ext>
            </a:extLst>
          </p:cNvPr>
          <p:cNvGrpSpPr/>
          <p:nvPr userDrawn="1"/>
        </p:nvGrpSpPr>
        <p:grpSpPr>
          <a:xfrm rot="20927784" flipH="1">
            <a:off x="5065900" y="646631"/>
            <a:ext cx="2424308" cy="1309086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0B37CC79-28BE-A678-B260-E8677C53250A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475D1F8-D5B0-267A-CFD0-3B6F47AA0E7C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B394C9B-88E1-DBA8-1D00-5CACB2C7ABD7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EC5D907-A617-2B0A-94E1-C87A147EF6E0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3EDFEC3-A20F-0203-3C0D-60DABC573A19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19ADA72-582C-5480-BB4D-07FF77166662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8211043B-BFD0-2ACF-67A2-D7E161200ED5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AED2C9F-D7D0-57AE-25CA-C7005188437C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13BEF04-8357-2CBF-1F51-9A65A6E92474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8813AB35-FB78-477B-35D8-89AB1769DE0B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EE46BDF-405D-CD2C-449E-3BFB675EBD4E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32F4107-53BB-36BF-8103-AAEB1AA84D76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16FDC45D-3C23-C8A6-AA58-205C07427DA8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6671FE6-2718-ACFD-589F-66B44435311C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A3F04EF-7BB9-6DBA-F6A8-E24342C30060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89F4A97-1993-3D5E-ADBF-457F3E87FF15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915D724-ABCA-BA93-4320-FE6968251FB2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29D5594-8DC6-C98A-20D9-6719F66E24C9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9972B75-0E29-AE88-7A67-FE15510A9EDF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23350010-6E5E-8ABB-4862-2CC0BCAA92CF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B7E1E5E-C7C2-F7EB-1156-222B2AD90F7E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DD56405-E27A-BB50-C9DC-7E231B6C61B0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DE88E024-1313-B1E1-D409-3B5AF198E04C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CF6A710-29A5-7919-6AA6-B1DA7A44BB1A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BD47456-1827-F876-3D8C-97E3B1C756E7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B2A30295-6DC8-3381-2E85-78DE2DF34AC3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7394571-2E16-CC63-17DE-FDAEC1E43F47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3EB06B7-EBF2-3B40-0D3C-28A2B6EE9CCD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2689AED-503E-2255-8D7D-BA3EFBAB1CB3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823EC3F6-E16E-4763-40F9-67ABEA5318E5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A5D3E8E-AB11-D008-FC53-6C3BC75D1596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C9B2F66-7871-53E2-07AE-14C4C9A0AE6A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39D2ED16-B440-0931-FF93-92F5BB03E1BA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7964587-3601-4034-97C1-C63F2F3932E4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73E3686-10DD-074B-1D4F-506B01DEB408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473F7C43-6AC2-8F11-09A4-33FA51A3BD45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B4920F6-74EF-43F6-577B-B0DB9CCAF147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6ACA8A95-7401-C9CB-7C54-02EFABAC3905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74B13E71-A5EA-7AC4-5A8C-521D4B6A6377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8F85B6E-10C8-3B9E-BCC2-7C4678396A70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09B54929-ECF2-3E75-917E-077D480875A4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chemeClr val="accent4">
                  <a:lumMod val="90000"/>
                </a:schemeClr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pic>
        <p:nvPicPr>
          <p:cNvPr id="59" name="图片 58" descr="图标&#10;&#10;中度可信度描述已自动生成">
            <a:extLst>
              <a:ext uri="{FF2B5EF4-FFF2-40B4-BE49-F238E27FC236}">
                <a16:creationId xmlns:a16="http://schemas.microsoft.com/office/drawing/2014/main" id="{18B08A43-8156-4E6E-6A07-862D663173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244" y="1068668"/>
            <a:ext cx="1642711" cy="511366"/>
          </a:xfrm>
          <a:prstGeom prst="rect">
            <a:avLst/>
          </a:prstGeom>
        </p:spPr>
      </p:pic>
      <p:pic>
        <p:nvPicPr>
          <p:cNvPr id="60" name="图片 59" descr="图标&#10;&#10;描述已自动生成">
            <a:extLst>
              <a:ext uri="{FF2B5EF4-FFF2-40B4-BE49-F238E27FC236}">
                <a16:creationId xmlns:a16="http://schemas.microsoft.com/office/drawing/2014/main" id="{2F0D6EC1-F75B-BE85-FA1C-3691FE633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207" y="1010669"/>
            <a:ext cx="1398450" cy="7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4+">
            <a:extLst>
              <a:ext uri="{FF2B5EF4-FFF2-40B4-BE49-F238E27FC236}">
                <a16:creationId xmlns:a16="http://schemas.microsoft.com/office/drawing/2014/main" id="{7D3F49C4-26C9-2E07-AEE2-84531E19CAEB}"/>
              </a:ext>
            </a:extLst>
          </p:cNvPr>
          <p:cNvSpPr txBox="1"/>
          <p:nvPr userDrawn="1"/>
        </p:nvSpPr>
        <p:spPr>
          <a:xfrm>
            <a:off x="2519846" y="1692485"/>
            <a:ext cx="7112715" cy="1013307"/>
          </a:xfrm>
          <a:prstGeom prst="rect">
            <a:avLst/>
          </a:prstGeom>
          <a:noFill/>
          <a:effectLst/>
        </p:spPr>
        <p:txBody>
          <a:bodyPr vert="horz" wrap="none" lIns="84125" tIns="42062" rIns="84125" bIns="42062" rtlCol="0">
            <a:noAutofit/>
          </a:bodyPr>
          <a:lstStyle/>
          <a:p>
            <a:r>
              <a:rPr lang="zh-CN" altLang="en-US" sz="6000" spc="300">
                <a:ln w="15875">
                  <a:gradFill>
                    <a:gsLst>
                      <a:gs pos="0">
                        <a:srgbClr val="FEDE97"/>
                      </a:gs>
                      <a:gs pos="62000">
                        <a:srgbClr val="FEDE97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江西拙楷3.0" pitchFamily="2" charset="-122"/>
                <a:ea typeface="江西拙楷3.0" pitchFamily="2" charset="-122"/>
              </a:rPr>
              <a:t>感谢观看，后会有期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5D34228-7E20-232B-B38F-B11A9451AF9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121243" y="1482811"/>
            <a:ext cx="7949514" cy="2825277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3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2700000" scaled="0"/>
          </a:gradFill>
          <a:ln w="25400">
            <a:gradFill>
              <a:gsLst>
                <a:gs pos="0">
                  <a:schemeClr val="accent4"/>
                </a:gs>
                <a:gs pos="9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75260" dist="11684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zh-CN" altLang="en-US" sz="1656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B41D196-5874-A8CA-9DE4-F24C5CC450F7}"/>
              </a:ext>
            </a:extLst>
          </p:cNvPr>
          <p:cNvGrpSpPr/>
          <p:nvPr userDrawn="1"/>
        </p:nvGrpSpPr>
        <p:grpSpPr>
          <a:xfrm>
            <a:off x="2431434" y="1603376"/>
            <a:ext cx="7475155" cy="2525575"/>
            <a:chOff x="2431434" y="1603376"/>
            <a:chExt cx="7475155" cy="2525575"/>
          </a:xfrm>
        </p:grpSpPr>
        <p:pic>
          <p:nvPicPr>
            <p:cNvPr id="6" name="Picture 4" descr="查看图片">
              <a:extLst>
                <a:ext uri="{FF2B5EF4-FFF2-40B4-BE49-F238E27FC236}">
                  <a16:creationId xmlns:a16="http://schemas.microsoft.com/office/drawing/2014/main" id="{09904BEC-4BCC-1E33-807F-8D2C30803D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29466" y="1603376"/>
              <a:ext cx="2269374" cy="251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查看图片">
              <a:extLst>
                <a:ext uri="{FF2B5EF4-FFF2-40B4-BE49-F238E27FC236}">
                  <a16:creationId xmlns:a16="http://schemas.microsoft.com/office/drawing/2014/main" id="{28A502EB-0D8C-3633-A1E3-C6FF58DEB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31434" y="1613691"/>
              <a:ext cx="2269374" cy="251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查看图片">
              <a:extLst>
                <a:ext uri="{FF2B5EF4-FFF2-40B4-BE49-F238E27FC236}">
                  <a16:creationId xmlns:a16="http://schemas.microsoft.com/office/drawing/2014/main" id="{AE4F52C0-8A79-7711-7323-0B61C2FD20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78208" y="1603376"/>
              <a:ext cx="928381" cy="251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查看图片">
              <a:extLst>
                <a:ext uri="{FF2B5EF4-FFF2-40B4-BE49-F238E27FC236}">
                  <a16:creationId xmlns:a16="http://schemas.microsoft.com/office/drawing/2014/main" id="{126A2FF9-96B6-0CE9-468F-883CF3263B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alphaModFix amt="8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69709" y="1613691"/>
              <a:ext cx="1834042" cy="2515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图片 52" descr="5be5edb57a2c6f4560ca3d63475abe8dac8e0b671d7a0b-c7dWrv">
            <a:extLst>
              <a:ext uri="{FF2B5EF4-FFF2-40B4-BE49-F238E27FC236}">
                <a16:creationId xmlns:a16="http://schemas.microsoft.com/office/drawing/2014/main" id="{BB6158C2-4DD0-5006-480C-8C1A019220A5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5592" y="432486"/>
            <a:ext cx="2387721" cy="2387721"/>
          </a:xfrm>
          <a:prstGeom prst="rect">
            <a:avLst/>
          </a:prstGeom>
        </p:spPr>
      </p:pic>
      <p:pic>
        <p:nvPicPr>
          <p:cNvPr id="54" name="图片 53" descr="图标&#10;&#10;中度可信度描述已自动生成">
            <a:extLst>
              <a:ext uri="{FF2B5EF4-FFF2-40B4-BE49-F238E27FC236}">
                <a16:creationId xmlns:a16="http://schemas.microsoft.com/office/drawing/2014/main" id="{ABFECE53-EA70-60DE-E8A3-4311A61019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173" y="4784837"/>
            <a:ext cx="1381628" cy="430093"/>
          </a:xfrm>
          <a:prstGeom prst="rect">
            <a:avLst/>
          </a:prstGeom>
        </p:spPr>
      </p:pic>
      <p:pic>
        <p:nvPicPr>
          <p:cNvPr id="55" name="图片 54" descr="图标&#10;&#10;描述已自动生成">
            <a:extLst>
              <a:ext uri="{FF2B5EF4-FFF2-40B4-BE49-F238E27FC236}">
                <a16:creationId xmlns:a16="http://schemas.microsoft.com/office/drawing/2014/main" id="{C47062CA-AB45-E1F7-5817-2C8C8DC56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8170"/>
          <a:stretch/>
        </p:blipFill>
        <p:spPr>
          <a:xfrm>
            <a:off x="7556218" y="4604179"/>
            <a:ext cx="2193234" cy="5691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2090B94D-6261-B35D-881B-DBB9944AF8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032" y="3905250"/>
            <a:ext cx="2042382" cy="793587"/>
          </a:xfrm>
          <a:prstGeom prst="rect">
            <a:avLst/>
          </a:prstGeom>
          <a:effectLst/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0EB8A75-7150-E803-3E41-CDEF54DE09B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31" y="1085850"/>
            <a:ext cx="2042382" cy="793587"/>
          </a:xfrm>
          <a:prstGeom prst="rect">
            <a:avLst/>
          </a:prstGeom>
          <a:effectLst/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650F416-E251-4DB2-911B-22D17C9B2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10429" r="10429" b="41937"/>
          <a:stretch/>
        </p:blipFill>
        <p:spPr>
          <a:xfrm>
            <a:off x="0" y="4965823"/>
            <a:ext cx="12192000" cy="196224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8C11F59A-BA87-4766-06F6-C765A2739EBB}"/>
              </a:ext>
            </a:extLst>
          </p:cNvPr>
          <p:cNvSpPr txBox="1"/>
          <p:nvPr userDrawn="1"/>
        </p:nvSpPr>
        <p:spPr>
          <a:xfrm>
            <a:off x="770017" y="1137693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国</a:t>
            </a:r>
          </a:p>
        </p:txBody>
      </p:sp>
      <p:sp>
        <p:nvSpPr>
          <p:cNvPr id="35" name="图形 23">
            <a:extLst>
              <a:ext uri="{FF2B5EF4-FFF2-40B4-BE49-F238E27FC236}">
                <a16:creationId xmlns:a16="http://schemas.microsoft.com/office/drawing/2014/main" id="{844DD1F3-299B-A6AA-7150-93902440B840}"/>
              </a:ext>
            </a:extLst>
          </p:cNvPr>
          <p:cNvSpPr/>
          <p:nvPr userDrawn="1"/>
        </p:nvSpPr>
        <p:spPr>
          <a:xfrm>
            <a:off x="671049" y="104679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E36EC82-3F2E-F2A2-9A00-85846E159076}"/>
              </a:ext>
            </a:extLst>
          </p:cNvPr>
          <p:cNvSpPr txBox="1"/>
          <p:nvPr userDrawn="1"/>
        </p:nvSpPr>
        <p:spPr>
          <a:xfrm>
            <a:off x="770017" y="2227928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色</a:t>
            </a:r>
          </a:p>
        </p:txBody>
      </p:sp>
      <p:sp>
        <p:nvSpPr>
          <p:cNvPr id="37" name="图形 23">
            <a:extLst>
              <a:ext uri="{FF2B5EF4-FFF2-40B4-BE49-F238E27FC236}">
                <a16:creationId xmlns:a16="http://schemas.microsoft.com/office/drawing/2014/main" id="{80AED104-E7A1-1753-5D55-EE16F7D2918A}"/>
              </a:ext>
            </a:extLst>
          </p:cNvPr>
          <p:cNvSpPr/>
          <p:nvPr userDrawn="1"/>
        </p:nvSpPr>
        <p:spPr>
          <a:xfrm>
            <a:off x="671049" y="213703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F639E63-D047-7E66-CD75-EF1EB716E7DF}"/>
              </a:ext>
            </a:extLst>
          </p:cNvPr>
          <p:cNvSpPr txBox="1"/>
          <p:nvPr userDrawn="1"/>
        </p:nvSpPr>
        <p:spPr>
          <a:xfrm>
            <a:off x="776367" y="3299113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天</a:t>
            </a:r>
          </a:p>
        </p:txBody>
      </p:sp>
      <p:sp>
        <p:nvSpPr>
          <p:cNvPr id="64" name="图形 23">
            <a:extLst>
              <a:ext uri="{FF2B5EF4-FFF2-40B4-BE49-F238E27FC236}">
                <a16:creationId xmlns:a16="http://schemas.microsoft.com/office/drawing/2014/main" id="{1C7D6EA5-B2D4-89CA-481D-98FFBF7BE193}"/>
              </a:ext>
            </a:extLst>
          </p:cNvPr>
          <p:cNvSpPr/>
          <p:nvPr userDrawn="1"/>
        </p:nvSpPr>
        <p:spPr>
          <a:xfrm>
            <a:off x="671049" y="322726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73D4453-BD91-339D-F0B1-9A6347A76470}"/>
              </a:ext>
            </a:extLst>
          </p:cNvPr>
          <p:cNvSpPr txBox="1"/>
          <p:nvPr userDrawn="1"/>
        </p:nvSpPr>
        <p:spPr>
          <a:xfrm>
            <a:off x="760492" y="4395698"/>
            <a:ext cx="541206" cy="518176"/>
          </a:xfrm>
          <a:prstGeom prst="rect">
            <a:avLst/>
          </a:prstGeom>
          <a:noFill/>
          <a:effectLst/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香</a:t>
            </a:r>
          </a:p>
        </p:txBody>
      </p:sp>
      <p:sp>
        <p:nvSpPr>
          <p:cNvPr id="66" name="图形 23">
            <a:extLst>
              <a:ext uri="{FF2B5EF4-FFF2-40B4-BE49-F238E27FC236}">
                <a16:creationId xmlns:a16="http://schemas.microsoft.com/office/drawing/2014/main" id="{F7BD87A5-A418-489A-2440-A939865D204D}"/>
              </a:ext>
            </a:extLst>
          </p:cNvPr>
          <p:cNvSpPr/>
          <p:nvPr userDrawn="1"/>
        </p:nvSpPr>
        <p:spPr>
          <a:xfrm>
            <a:off x="671049" y="431750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77E1F58-B09D-3010-07CF-DE2AE64D6D70}"/>
              </a:ext>
            </a:extLst>
          </p:cNvPr>
          <p:cNvSpPr txBox="1"/>
          <p:nvPr userDrawn="1"/>
        </p:nvSpPr>
        <p:spPr>
          <a:xfrm>
            <a:off x="10941189" y="1134518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幻</a:t>
            </a:r>
          </a:p>
        </p:txBody>
      </p:sp>
      <p:sp>
        <p:nvSpPr>
          <p:cNvPr id="68" name="图形 23">
            <a:extLst>
              <a:ext uri="{FF2B5EF4-FFF2-40B4-BE49-F238E27FC236}">
                <a16:creationId xmlns:a16="http://schemas.microsoft.com/office/drawing/2014/main" id="{586BB439-0665-ED7E-5FC0-FBB5BAF141BB}"/>
              </a:ext>
            </a:extLst>
          </p:cNvPr>
          <p:cNvSpPr/>
          <p:nvPr userDrawn="1"/>
        </p:nvSpPr>
        <p:spPr>
          <a:xfrm>
            <a:off x="10846878" y="104679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591B67B-BE29-5A89-8507-1BD9F2D62907}"/>
              </a:ext>
            </a:extLst>
          </p:cNvPr>
          <p:cNvSpPr txBox="1"/>
          <p:nvPr userDrawn="1"/>
        </p:nvSpPr>
        <p:spPr>
          <a:xfrm>
            <a:off x="10941189" y="2224753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潮</a:t>
            </a:r>
          </a:p>
        </p:txBody>
      </p:sp>
      <p:sp>
        <p:nvSpPr>
          <p:cNvPr id="70" name="图形 23">
            <a:extLst>
              <a:ext uri="{FF2B5EF4-FFF2-40B4-BE49-F238E27FC236}">
                <a16:creationId xmlns:a16="http://schemas.microsoft.com/office/drawing/2014/main" id="{C2F3F544-1D43-E18E-27F6-BF859D33497D}"/>
              </a:ext>
            </a:extLst>
          </p:cNvPr>
          <p:cNvSpPr/>
          <p:nvPr userDrawn="1"/>
        </p:nvSpPr>
        <p:spPr>
          <a:xfrm>
            <a:off x="10846878" y="213703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CCED887-A362-4595-858B-5E5824E36608}"/>
              </a:ext>
            </a:extLst>
          </p:cNvPr>
          <p:cNvSpPr txBox="1"/>
          <p:nvPr userDrawn="1"/>
        </p:nvSpPr>
        <p:spPr>
          <a:xfrm>
            <a:off x="10941189" y="3314988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寻</a:t>
            </a:r>
          </a:p>
        </p:txBody>
      </p:sp>
      <p:sp>
        <p:nvSpPr>
          <p:cNvPr id="72" name="图形 23">
            <a:extLst>
              <a:ext uri="{FF2B5EF4-FFF2-40B4-BE49-F238E27FC236}">
                <a16:creationId xmlns:a16="http://schemas.microsoft.com/office/drawing/2014/main" id="{73EB1F79-28CB-25CD-B24F-E1A386CDD3BE}"/>
              </a:ext>
            </a:extLst>
          </p:cNvPr>
          <p:cNvSpPr/>
          <p:nvPr userDrawn="1"/>
        </p:nvSpPr>
        <p:spPr>
          <a:xfrm>
            <a:off x="10846878" y="3227268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87B64817-0EAE-F977-182C-307D5560C402}"/>
              </a:ext>
            </a:extLst>
          </p:cNvPr>
          <p:cNvSpPr txBox="1"/>
          <p:nvPr userDrawn="1"/>
        </p:nvSpPr>
        <p:spPr>
          <a:xfrm>
            <a:off x="10941189" y="4405223"/>
            <a:ext cx="541206" cy="518176"/>
          </a:xfrm>
          <a:prstGeom prst="rect">
            <a:avLst/>
          </a:prstGeom>
        </p:spPr>
        <p:txBody>
          <a:bodyPr wrap="square" lIns="77724" tIns="38862" rIns="77724" bIns="38862" rtlCol="0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  <a:latin typeface="+mj-ea"/>
                <a:ea typeface="+mj-ea"/>
              </a:rPr>
              <a:t>灯</a:t>
            </a:r>
          </a:p>
        </p:txBody>
      </p:sp>
      <p:sp>
        <p:nvSpPr>
          <p:cNvPr id="74" name="图形 23">
            <a:extLst>
              <a:ext uri="{FF2B5EF4-FFF2-40B4-BE49-F238E27FC236}">
                <a16:creationId xmlns:a16="http://schemas.microsoft.com/office/drawing/2014/main" id="{2035E687-5DBA-DBEA-BB54-C9DEFBC24C5A}"/>
              </a:ext>
            </a:extLst>
          </p:cNvPr>
          <p:cNvSpPr/>
          <p:nvPr userDrawn="1"/>
        </p:nvSpPr>
        <p:spPr>
          <a:xfrm>
            <a:off x="10846878" y="4317503"/>
            <a:ext cx="664212" cy="66436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noFill/>
          <a:ln w="1905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10734A12-24AE-34F0-730C-CF9F5A2CEDD1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9406117" y="2978931"/>
            <a:ext cx="356127" cy="337330"/>
            <a:chOff x="7280124" y="7235686"/>
            <a:chExt cx="514185" cy="487046"/>
          </a:xfrm>
        </p:grpSpPr>
        <p:pic>
          <p:nvPicPr>
            <p:cNvPr id="79" name="Picture 2" descr="查看图片">
              <a:extLst>
                <a:ext uri="{FF2B5EF4-FFF2-40B4-BE49-F238E27FC236}">
                  <a16:creationId xmlns:a16="http://schemas.microsoft.com/office/drawing/2014/main" id="{FF4A8FD4-98B3-D96F-6168-E858352EF62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80124" y="7235686"/>
              <a:ext cx="514185" cy="4870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F7F0948D-7061-ED7C-B435-61243CF0BD49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316228" y="7323684"/>
              <a:ext cx="452988" cy="345736"/>
            </a:xfrm>
            <a:prstGeom prst="rect">
              <a:avLst/>
            </a:prstGeom>
            <a:noFill/>
            <a:effectLst/>
          </p:spPr>
          <p:txBody>
            <a:bodyPr wrap="none" lIns="66454" tIns="33227" rIns="66454" bIns="33227" rtlCol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zh-CN" altLang="en-US" sz="700">
                  <a:solidFill>
                    <a:schemeClr val="bg1"/>
                  </a:solidFill>
                  <a:latin typeface="+mj-ea"/>
                  <a:ea typeface="+mj-ea"/>
                </a:rPr>
                <a:t>国潮</a:t>
              </a:r>
              <a:endParaRPr lang="en-US" altLang="zh-CN" sz="70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80000"/>
                </a:lnSpc>
              </a:pPr>
              <a:r>
                <a:rPr lang="zh-CN" altLang="en-US" sz="700">
                  <a:solidFill>
                    <a:schemeClr val="bg1"/>
                  </a:solidFill>
                  <a:latin typeface="+mj-ea"/>
                  <a:ea typeface="+mj-ea"/>
                </a:rPr>
                <a:t>崛起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44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装饰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93E3078B-0AF3-C267-40FC-AFF6199283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3436" y="5194300"/>
            <a:ext cx="2879311" cy="1468690"/>
          </a:xfrm>
          <a:prstGeom prst="rect">
            <a:avLst/>
          </a:prstGeom>
          <a:effectLst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4A8C6B5-3246-B38F-C1F6-F332DCEB20CE}"/>
              </a:ext>
            </a:extLst>
          </p:cNvPr>
          <p:cNvSpPr txBox="1"/>
          <p:nvPr userDrawn="1"/>
        </p:nvSpPr>
        <p:spPr>
          <a:xfrm>
            <a:off x="491757" y="6091606"/>
            <a:ext cx="241231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b="0" i="0" spc="120" baseline="0">
                <a:solidFill>
                  <a:schemeClr val="bg1"/>
                </a:solidFill>
                <a:effectLst/>
                <a:latin typeface="+mj-ea"/>
                <a:ea typeface="+mj-ea"/>
              </a:rPr>
              <a:t>千淘万漉虽辛苦</a:t>
            </a:r>
            <a:endParaRPr lang="zh-CN" altLang="en-US" sz="2000" spc="120" baseline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079881-5D59-D5E9-789C-D978E98BD4A2}"/>
              </a:ext>
            </a:extLst>
          </p:cNvPr>
          <p:cNvSpPr txBox="1"/>
          <p:nvPr userDrawn="1"/>
        </p:nvSpPr>
        <p:spPr>
          <a:xfrm>
            <a:off x="9028543" y="515912"/>
            <a:ext cx="259559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000" b="0" i="0" spc="120" baseline="0">
                <a:solidFill>
                  <a:schemeClr val="bg1"/>
                </a:solidFill>
                <a:effectLst/>
                <a:latin typeface="+mj-ea"/>
                <a:ea typeface="+mj-ea"/>
              </a:rPr>
              <a:t>吹尽狂沙始到金</a:t>
            </a:r>
            <a:endParaRPr lang="zh-CN" altLang="en-US" sz="2000" spc="120" baseline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2337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装饰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1B9882-8B8A-7C3E-E6FD-A20BC35DA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29" r="10429" b="41937"/>
          <a:stretch/>
        </p:blipFill>
        <p:spPr>
          <a:xfrm>
            <a:off x="0" y="4965823"/>
            <a:ext cx="12192000" cy="19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/>
              <a:t>标注</a:t>
            </a:r>
          </a:p>
        </p:txBody>
      </p:sp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A2CB8CF8-4A5F-04FE-9FEB-6B8F63FEB0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77999" y="759876"/>
            <a:ext cx="1494754" cy="53991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40774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97191">
              <a:schemeClr val="accent1"/>
            </a:gs>
            <a:gs pos="47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面-上">
            <a:extLst>
              <a:ext uri="{FF2B5EF4-FFF2-40B4-BE49-F238E27FC236}">
                <a16:creationId xmlns:a16="http://schemas.microsoft.com/office/drawing/2014/main" id="{5098AA8C-CCBA-761C-6E21-5CAAECC235C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页面-下">
            <a:extLst>
              <a:ext uri="{FF2B5EF4-FFF2-40B4-BE49-F238E27FC236}">
                <a16:creationId xmlns:a16="http://schemas.microsoft.com/office/drawing/2014/main" id="{3F0D7AB4-13E7-D9D5-F522-913EDFBBB2C8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DD71DD-A18A-0AEC-7B40-FAFE39DA252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lum bright="100000"/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4" t="6711" r="10304" b="6711"/>
          <a:stretch>
            <a:fillRect/>
          </a:stretch>
        </p:blipFill>
        <p:spPr>
          <a:xfrm>
            <a:off x="0" y="-701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52388D-2014-3F41-F1B4-18857C48B13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7680895">
            <a:off x="3860338" y="-5697707"/>
            <a:ext cx="6270637" cy="13618249"/>
          </a:xfrm>
          <a:custGeom>
            <a:avLst/>
            <a:gdLst>
              <a:gd name="connsiteX0" fmla="*/ 1198908 w 6270637"/>
              <a:gd name="connsiteY0" fmla="*/ 0 h 13618249"/>
              <a:gd name="connsiteX1" fmla="*/ 6270637 w 6270637"/>
              <a:gd name="connsiteY1" fmla="*/ 11036074 h 13618249"/>
              <a:gd name="connsiteX2" fmla="*/ 651831 w 6270637"/>
              <a:gd name="connsiteY2" fmla="*/ 13618249 h 13618249"/>
              <a:gd name="connsiteX3" fmla="*/ 0 w 6270637"/>
              <a:gd name="connsiteY3" fmla="*/ 12199866 h 13618249"/>
              <a:gd name="connsiteX4" fmla="*/ 0 w 6270637"/>
              <a:gd name="connsiteY4" fmla="*/ 550969 h 1361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637" h="13618249">
                <a:moveTo>
                  <a:pt x="1198908" y="0"/>
                </a:moveTo>
                <a:lnTo>
                  <a:pt x="6270637" y="11036074"/>
                </a:lnTo>
                <a:lnTo>
                  <a:pt x="651831" y="13618249"/>
                </a:lnTo>
                <a:lnTo>
                  <a:pt x="0" y="12199866"/>
                </a:lnTo>
                <a:lnTo>
                  <a:pt x="0" y="5509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47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5" r:id="rId2"/>
    <p:sldLayoutId id="2147483662" r:id="rId3"/>
    <p:sldLayoutId id="2147483649" r:id="rId4"/>
    <p:sldLayoutId id="2147483660" r:id="rId5"/>
    <p:sldLayoutId id="2147483659" r:id="rId6"/>
    <p:sldLayoutId id="2147483663" r:id="rId7"/>
    <p:sldLayoutId id="2147483664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384">
          <p15:clr>
            <a:srgbClr val="F26B43"/>
          </p15:clr>
        </p15:guide>
        <p15:guide id="4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microsoft.com/office/2007/relationships/hdphoto" Target="../media/hdphoto28.wdp"/><Relationship Id="rId26" Type="http://schemas.openxmlformats.org/officeDocument/2006/relationships/image" Target="../media/image8.svg"/><Relationship Id="rId3" Type="http://schemas.openxmlformats.org/officeDocument/2006/relationships/tags" Target="../tags/tag47.xml"/><Relationship Id="rId21" Type="http://schemas.openxmlformats.org/officeDocument/2006/relationships/image" Target="../media/image53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51.png"/><Relationship Id="rId25" Type="http://schemas.openxmlformats.org/officeDocument/2006/relationships/image" Target="../media/image7.png"/><Relationship Id="rId2" Type="http://schemas.openxmlformats.org/officeDocument/2006/relationships/tags" Target="../tags/tag46.xml"/><Relationship Id="rId16" Type="http://schemas.openxmlformats.org/officeDocument/2006/relationships/slideLayout" Target="../slideLayouts/slideLayout8.xml"/><Relationship Id="rId20" Type="http://schemas.microsoft.com/office/2007/relationships/hdphoto" Target="../media/hdphoto29.wdp"/><Relationship Id="rId29" Type="http://schemas.microsoft.com/office/2007/relationships/hdphoto" Target="../media/hdphoto22.wdp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4.png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image" Target="../media/image54.png"/><Relationship Id="rId28" Type="http://schemas.openxmlformats.org/officeDocument/2006/relationships/image" Target="../media/image42.png"/><Relationship Id="rId10" Type="http://schemas.openxmlformats.org/officeDocument/2006/relationships/tags" Target="../tags/tag54.xml"/><Relationship Id="rId19" Type="http://schemas.openxmlformats.org/officeDocument/2006/relationships/image" Target="../media/image52.png"/><Relationship Id="rId31" Type="http://schemas.openxmlformats.org/officeDocument/2006/relationships/image" Target="../media/image41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microsoft.com/office/2007/relationships/hdphoto" Target="../media/hdphoto30.wdp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image" Target="../media/image48.png"/><Relationship Id="rId4" Type="http://schemas.openxmlformats.org/officeDocument/2006/relationships/tags" Target="../tags/tag63.xml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tags" Target="../tags/tag68.xml"/><Relationship Id="rId16" Type="http://schemas.openxmlformats.org/officeDocument/2006/relationships/image" Target="../media/image8.svg"/><Relationship Id="rId1" Type="http://schemas.openxmlformats.org/officeDocument/2006/relationships/tags" Target="../tags/tag6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71.xml"/><Relationship Id="rId7" Type="http://schemas.openxmlformats.org/officeDocument/2006/relationships/chart" Target="../charts/chart1.xml"/><Relationship Id="rId12" Type="http://schemas.openxmlformats.org/officeDocument/2006/relationships/image" Target="../media/image48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1.xml"/><Relationship Id="rId11" Type="http://schemas.openxmlformats.org/officeDocument/2006/relationships/chart" Target="../charts/chart3.xml"/><Relationship Id="rId5" Type="http://schemas.openxmlformats.org/officeDocument/2006/relationships/tags" Target="../tags/tag73.xml"/><Relationship Id="rId10" Type="http://schemas.openxmlformats.org/officeDocument/2006/relationships/image" Target="../media/image67.png"/><Relationship Id="rId4" Type="http://schemas.openxmlformats.org/officeDocument/2006/relationships/tags" Target="../tags/tag72.xml"/><Relationship Id="rId9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3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8.svg"/><Relationship Id="rId11" Type="http://schemas.microsoft.com/office/2007/relationships/hdphoto" Target="../media/hdphoto32.wdp"/><Relationship Id="rId5" Type="http://schemas.openxmlformats.org/officeDocument/2006/relationships/image" Target="../media/image7.png"/><Relationship Id="rId10" Type="http://schemas.openxmlformats.org/officeDocument/2006/relationships/image" Target="../media/image70.png"/><Relationship Id="rId4" Type="http://schemas.openxmlformats.org/officeDocument/2006/relationships/chart" Target="../charts/chart4.xml"/><Relationship Id="rId9" Type="http://schemas.openxmlformats.org/officeDocument/2006/relationships/image" Target="../media/image69.png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72.png"/><Relationship Id="rId5" Type="http://schemas.openxmlformats.org/officeDocument/2006/relationships/tags" Target="../tags/tag80.xml"/><Relationship Id="rId10" Type="http://schemas.openxmlformats.org/officeDocument/2006/relationships/image" Target="../media/image8.svg"/><Relationship Id="rId4" Type="http://schemas.openxmlformats.org/officeDocument/2006/relationships/tags" Target="../tags/tag79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4.wdp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image" Target="../media/image42.png"/><Relationship Id="rId3" Type="http://schemas.openxmlformats.org/officeDocument/2006/relationships/tags" Target="../tags/tag84.xml"/><Relationship Id="rId7" Type="http://schemas.microsoft.com/office/2007/relationships/hdphoto" Target="../media/hdphoto35.wdp"/><Relationship Id="rId12" Type="http://schemas.microsoft.com/office/2007/relationships/hdphoto" Target="../media/hdphoto36.wdp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3.png"/><Relationship Id="rId10" Type="http://schemas.openxmlformats.org/officeDocument/2006/relationships/image" Target="../media/image8.svg"/><Relationship Id="rId4" Type="http://schemas.openxmlformats.org/officeDocument/2006/relationships/tags" Target="../tags/tag85.xml"/><Relationship Id="rId9" Type="http://schemas.openxmlformats.org/officeDocument/2006/relationships/image" Target="../media/image7.png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80.png"/><Relationship Id="rId18" Type="http://schemas.openxmlformats.org/officeDocument/2006/relationships/image" Target="../media/image4.png"/><Relationship Id="rId3" Type="http://schemas.openxmlformats.org/officeDocument/2006/relationships/tags" Target="../tags/tag88.xml"/><Relationship Id="rId7" Type="http://schemas.openxmlformats.org/officeDocument/2006/relationships/image" Target="../media/image77.png"/><Relationship Id="rId12" Type="http://schemas.microsoft.com/office/2007/relationships/hdphoto" Target="../media/hdphoto39.wdp"/><Relationship Id="rId17" Type="http://schemas.openxmlformats.org/officeDocument/2006/relationships/image" Target="../media/image83.png"/><Relationship Id="rId2" Type="http://schemas.openxmlformats.org/officeDocument/2006/relationships/tags" Target="../tags/tag87.xml"/><Relationship Id="rId16" Type="http://schemas.openxmlformats.org/officeDocument/2006/relationships/image" Target="../media/image82.svg"/><Relationship Id="rId1" Type="http://schemas.openxmlformats.org/officeDocument/2006/relationships/tags" Target="../tags/tag8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9.png"/><Relationship Id="rId5" Type="http://schemas.openxmlformats.org/officeDocument/2006/relationships/tags" Target="../tags/tag90.xml"/><Relationship Id="rId15" Type="http://schemas.openxmlformats.org/officeDocument/2006/relationships/image" Target="../media/image81.png"/><Relationship Id="rId10" Type="http://schemas.microsoft.com/office/2007/relationships/hdphoto" Target="../media/hdphoto38.wdp"/><Relationship Id="rId4" Type="http://schemas.openxmlformats.org/officeDocument/2006/relationships/tags" Target="../tags/tag89.xml"/><Relationship Id="rId9" Type="http://schemas.openxmlformats.org/officeDocument/2006/relationships/image" Target="../media/image78.png"/><Relationship Id="rId14" Type="http://schemas.microsoft.com/office/2007/relationships/hdphoto" Target="../media/hdphoto4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image" Target="../media/image85.jpeg"/><Relationship Id="rId26" Type="http://schemas.openxmlformats.org/officeDocument/2006/relationships/image" Target="../media/image88.jpeg"/><Relationship Id="rId3" Type="http://schemas.openxmlformats.org/officeDocument/2006/relationships/tags" Target="../tags/tag93.xml"/><Relationship Id="rId21" Type="http://schemas.openxmlformats.org/officeDocument/2006/relationships/image" Target="../media/image65.svg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microsoft.com/office/2007/relationships/hdphoto" Target="../media/hdphoto41.wdp"/><Relationship Id="rId25" Type="http://schemas.openxmlformats.org/officeDocument/2006/relationships/image" Target="../media/image82.svg"/><Relationship Id="rId2" Type="http://schemas.openxmlformats.org/officeDocument/2006/relationships/tags" Target="../tags/tag92.xml"/><Relationship Id="rId16" Type="http://schemas.openxmlformats.org/officeDocument/2006/relationships/image" Target="../media/image84.png"/><Relationship Id="rId20" Type="http://schemas.openxmlformats.org/officeDocument/2006/relationships/image" Target="../media/image64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24" Type="http://schemas.openxmlformats.org/officeDocument/2006/relationships/image" Target="../media/image81.png"/><Relationship Id="rId5" Type="http://schemas.openxmlformats.org/officeDocument/2006/relationships/tags" Target="../tags/tag95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87.jpeg"/><Relationship Id="rId10" Type="http://schemas.openxmlformats.org/officeDocument/2006/relationships/tags" Target="../tags/tag100.xml"/><Relationship Id="rId19" Type="http://schemas.openxmlformats.org/officeDocument/2006/relationships/image" Target="../media/image41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image" Target="../media/image86.jpeg"/><Relationship Id="rId27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90.png"/><Relationship Id="rId5" Type="http://schemas.microsoft.com/office/2007/relationships/hdphoto" Target="../media/hdphoto42.wdp"/><Relationship Id="rId4" Type="http://schemas.openxmlformats.org/officeDocument/2006/relationships/image" Target="../media/image89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tags" Target="../tags/tag109.xml"/><Relationship Id="rId7" Type="http://schemas.openxmlformats.org/officeDocument/2006/relationships/image" Target="../media/image7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92.png"/><Relationship Id="rId4" Type="http://schemas.openxmlformats.org/officeDocument/2006/relationships/tags" Target="../tags/tag110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64.png"/><Relationship Id="rId18" Type="http://schemas.openxmlformats.org/officeDocument/2006/relationships/image" Target="../media/image3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92.png"/><Relationship Id="rId17" Type="http://schemas.openxmlformats.org/officeDocument/2006/relationships/image" Target="../media/image96.jpeg"/><Relationship Id="rId2" Type="http://schemas.openxmlformats.org/officeDocument/2006/relationships/tags" Target="../tags/tag112.xml"/><Relationship Id="rId16" Type="http://schemas.openxmlformats.org/officeDocument/2006/relationships/image" Target="../media/image95.jpe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93.jpeg"/><Relationship Id="rId5" Type="http://schemas.openxmlformats.org/officeDocument/2006/relationships/tags" Target="../tags/tag115.xml"/><Relationship Id="rId15" Type="http://schemas.openxmlformats.org/officeDocument/2006/relationships/image" Target="../media/image94.jpe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4.png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3.wdp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64.png"/><Relationship Id="rId3" Type="http://schemas.openxmlformats.org/officeDocument/2006/relationships/tags" Target="../tags/tag12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sv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7.png"/><Relationship Id="rId5" Type="http://schemas.openxmlformats.org/officeDocument/2006/relationships/tags" Target="../tags/tag124.xml"/><Relationship Id="rId10" Type="http://schemas.openxmlformats.org/officeDocument/2006/relationships/image" Target="../media/image4.png"/><Relationship Id="rId4" Type="http://schemas.openxmlformats.org/officeDocument/2006/relationships/tags" Target="../tags/tag123.xml"/><Relationship Id="rId9" Type="http://schemas.openxmlformats.org/officeDocument/2006/relationships/image" Target="../media/image99.png"/><Relationship Id="rId14" Type="http://schemas.openxmlformats.org/officeDocument/2006/relationships/image" Target="../media/image6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tags" Target="../tags/tag128.xml"/><Relationship Id="rId7" Type="http://schemas.openxmlformats.org/officeDocument/2006/relationships/image" Target="../media/image101.jpeg"/><Relationship Id="rId12" Type="http://schemas.openxmlformats.org/officeDocument/2006/relationships/image" Target="../media/image91.png"/><Relationship Id="rId2" Type="http://schemas.openxmlformats.org/officeDocument/2006/relationships/tags" Target="../tags/tag127.xml"/><Relationship Id="rId16" Type="http://schemas.microsoft.com/office/2007/relationships/hdphoto" Target="../media/hdphoto45.wdp"/><Relationship Id="rId1" Type="http://schemas.openxmlformats.org/officeDocument/2006/relationships/tags" Target="../tags/tag126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4" Type="http://schemas.openxmlformats.org/officeDocument/2006/relationships/tags" Target="../tags/tag129.xml"/><Relationship Id="rId9" Type="http://schemas.openxmlformats.org/officeDocument/2006/relationships/image" Target="../media/image98.png"/><Relationship Id="rId14" Type="http://schemas.microsoft.com/office/2007/relationships/hdphoto" Target="../media/hdphoto4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18" Type="http://schemas.openxmlformats.org/officeDocument/2006/relationships/image" Target="../media/image107.png"/><Relationship Id="rId3" Type="http://schemas.openxmlformats.org/officeDocument/2006/relationships/tags" Target="../tags/tag132.xml"/><Relationship Id="rId21" Type="http://schemas.openxmlformats.org/officeDocument/2006/relationships/image" Target="../media/image110.png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48.png"/><Relationship Id="rId2" Type="http://schemas.openxmlformats.org/officeDocument/2006/relationships/tags" Target="../tags/tag131.xml"/><Relationship Id="rId16" Type="http://schemas.openxmlformats.org/officeDocument/2006/relationships/tags" Target="../tags/tag145.xml"/><Relationship Id="rId20" Type="http://schemas.openxmlformats.org/officeDocument/2006/relationships/image" Target="../media/image109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24" Type="http://schemas.openxmlformats.org/officeDocument/2006/relationships/image" Target="../media/image112.png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23" Type="http://schemas.openxmlformats.org/officeDocument/2006/relationships/image" Target="../media/image111.png"/><Relationship Id="rId10" Type="http://schemas.openxmlformats.org/officeDocument/2006/relationships/tags" Target="../tags/tag139.xml"/><Relationship Id="rId19" Type="http://schemas.openxmlformats.org/officeDocument/2006/relationships/image" Target="../media/image108.png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Relationship Id="rId2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image" Target="../media/image41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8.png"/><Relationship Id="rId3" Type="http://schemas.openxmlformats.org/officeDocument/2006/relationships/tags" Target="../tags/tag19.xml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17" Type="http://schemas.openxmlformats.org/officeDocument/2006/relationships/image" Target="../media/image12.emf"/><Relationship Id="rId2" Type="http://schemas.openxmlformats.org/officeDocument/2006/relationships/tags" Target="../tags/tag18.xml"/><Relationship Id="rId16" Type="http://schemas.openxmlformats.org/officeDocument/2006/relationships/image" Target="../media/image8.svg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7.png"/><Relationship Id="rId10" Type="http://schemas.microsoft.com/office/2007/relationships/hdphoto" Target="../media/hdphoto21.wdp"/><Relationship Id="rId4" Type="http://schemas.openxmlformats.org/officeDocument/2006/relationships/tags" Target="../tags/tag20.xml"/><Relationship Id="rId9" Type="http://schemas.openxmlformats.org/officeDocument/2006/relationships/image" Target="../media/image35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24.xml"/><Relationship Id="rId21" Type="http://schemas.openxmlformats.org/officeDocument/2006/relationships/image" Target="../media/image40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image" Target="../media/image43.pn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8.sv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microsoft.com/office/2007/relationships/hdphoto" Target="../media/hdphoto22.wdp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42.png"/><Relationship Id="rId10" Type="http://schemas.openxmlformats.org/officeDocument/2006/relationships/tags" Target="../tags/tag31.xml"/><Relationship Id="rId19" Type="http://schemas.openxmlformats.org/officeDocument/2006/relationships/image" Target="../media/image7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8.png"/><Relationship Id="rId3" Type="http://schemas.openxmlformats.org/officeDocument/2006/relationships/tags" Target="../tags/tag41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25.wdp"/><Relationship Id="rId5" Type="http://schemas.openxmlformats.org/officeDocument/2006/relationships/tags" Target="../tags/tag43.xml"/><Relationship Id="rId10" Type="http://schemas.openxmlformats.org/officeDocument/2006/relationships/image" Target="../media/image47.png"/><Relationship Id="rId4" Type="http://schemas.openxmlformats.org/officeDocument/2006/relationships/tags" Target="../tags/tag42.xml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Relationship Id="rId6" Type="http://schemas.microsoft.com/office/2007/relationships/hdphoto" Target="../media/hdphoto27.wdp"/><Relationship Id="rId5" Type="http://schemas.openxmlformats.org/officeDocument/2006/relationships/image" Target="../media/image50.png"/><Relationship Id="rId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文本框 184">
            <a:extLst>
              <a:ext uri="{FF2B5EF4-FFF2-40B4-BE49-F238E27FC236}">
                <a16:creationId xmlns:a16="http://schemas.microsoft.com/office/drawing/2014/main" id="{1B198D61-B55F-AA6E-0983-D3FBCE86E6B6}"/>
              </a:ext>
            </a:extLst>
          </p:cNvPr>
          <p:cNvSpPr txBox="1"/>
          <p:nvPr/>
        </p:nvSpPr>
        <p:spPr>
          <a:xfrm>
            <a:off x="4528423" y="3558823"/>
            <a:ext cx="3170715" cy="638943"/>
          </a:xfrm>
          <a:prstGeom prst="rect">
            <a:avLst/>
          </a:prstGeom>
          <a:noFill/>
          <a:effectLst/>
        </p:spPr>
        <p:txBody>
          <a:bodyPr vert="horz" wrap="none" lIns="84125" tIns="42062" rIns="84125" bIns="42062" rtlCol="0">
            <a:noAutofit/>
          </a:bodyPr>
          <a:lstStyle/>
          <a:p>
            <a:r>
              <a:rPr lang="zh-CN" altLang="en-US" sz="3600" spc="300">
                <a:gradFill>
                  <a:gsLst>
                    <a:gs pos="74000">
                      <a:schemeClr val="accent4"/>
                    </a:gs>
                    <a:gs pos="0">
                      <a:schemeClr val="accent3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庆典活动策划</a:t>
            </a:r>
          </a:p>
        </p:txBody>
      </p:sp>
      <p:sp>
        <p:nvSpPr>
          <p:cNvPr id="1027" name="文本框 1026">
            <a:extLst>
              <a:ext uri="{FF2B5EF4-FFF2-40B4-BE49-F238E27FC236}">
                <a16:creationId xmlns:a16="http://schemas.microsoft.com/office/drawing/2014/main" id="{1E31F797-6398-A4C7-4872-2ECE27A61FA0}"/>
              </a:ext>
            </a:extLst>
          </p:cNvPr>
          <p:cNvSpPr txBox="1"/>
          <p:nvPr/>
        </p:nvSpPr>
        <p:spPr>
          <a:xfrm>
            <a:off x="3638921" y="4660309"/>
            <a:ext cx="2672979" cy="347172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汇报人：</a:t>
            </a:r>
            <a:r>
              <a:rPr lang="en-US" altLang="zh-CN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zh-CN" altLang="en-US" spc="12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96FC7756-9860-28A4-F612-054393DF4264}"/>
              </a:ext>
            </a:extLst>
          </p:cNvPr>
          <p:cNvSpPr txBox="1"/>
          <p:nvPr/>
        </p:nvSpPr>
        <p:spPr>
          <a:xfrm>
            <a:off x="7500818" y="4660309"/>
            <a:ext cx="1901483" cy="346249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汇报日期：</a:t>
            </a:r>
            <a:r>
              <a:rPr lang="en-US" altLang="zh-CN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20XX/X/X</a:t>
            </a:r>
            <a:endParaRPr lang="zh-CN" altLang="en-US" spc="12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64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2FB9D0E-8114-E679-35B5-9A65C1BE2D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943" y="2424863"/>
            <a:ext cx="9616573" cy="2609150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45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0" scaled="0"/>
          </a:gradFill>
          <a:ln w="22225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pic>
        <p:nvPicPr>
          <p:cNvPr id="51" name="Picture 4" descr="查看图片">
            <a:extLst>
              <a:ext uri="{FF2B5EF4-FFF2-40B4-BE49-F238E27FC236}">
                <a16:creationId xmlns:a16="http://schemas.microsoft.com/office/drawing/2014/main" id="{FE28C9D2-4F77-43C7-8BC0-4F8960A67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52" y="2516303"/>
            <a:ext cx="2303544" cy="22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查看图片">
            <a:extLst>
              <a:ext uri="{FF2B5EF4-FFF2-40B4-BE49-F238E27FC236}">
                <a16:creationId xmlns:a16="http://schemas.microsoft.com/office/drawing/2014/main" id="{2BF41CD0-1F6F-77CB-995B-E6003BF51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alphaModFix amt="3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V="1">
            <a:off x="7104270" y="2412674"/>
            <a:ext cx="2200704" cy="24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查看图片">
            <a:extLst>
              <a:ext uri="{FF2B5EF4-FFF2-40B4-BE49-F238E27FC236}">
                <a16:creationId xmlns:a16="http://schemas.microsoft.com/office/drawing/2014/main" id="{A51D7951-C1C6-0E4C-EF37-FBCE35855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alphaModFix amt="6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281079" y="2578013"/>
            <a:ext cx="2926790" cy="22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A_图片 480">
            <a:extLst>
              <a:ext uri="{FF2B5EF4-FFF2-40B4-BE49-F238E27FC236}">
                <a16:creationId xmlns:a16="http://schemas.microsoft.com/office/drawing/2014/main" id="{8CCFDCD9-C23B-CF0A-FC58-A185ACF507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75" y="2290977"/>
            <a:ext cx="1958796" cy="275899"/>
          </a:xfrm>
          <a:prstGeom prst="rect">
            <a:avLst/>
          </a:prstGeom>
        </p:spPr>
      </p:pic>
      <p:pic>
        <p:nvPicPr>
          <p:cNvPr id="132" name="图片 131" descr="图标&#10;&#10;中度可信度描述已自动生成">
            <a:extLst>
              <a:ext uri="{FF2B5EF4-FFF2-40B4-BE49-F238E27FC236}">
                <a16:creationId xmlns:a16="http://schemas.microsoft.com/office/drawing/2014/main" id="{24A49056-E4EF-4075-DB84-018C5478FAB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603" y="3381769"/>
            <a:ext cx="1340129" cy="540526"/>
          </a:xfrm>
          <a:prstGeom prst="rect">
            <a:avLst/>
          </a:prstGeom>
        </p:spPr>
      </p:pic>
      <p:sp>
        <p:nvSpPr>
          <p:cNvPr id="107" name="文本框 106">
            <a:extLst>
              <a:ext uri="{FF2B5EF4-FFF2-40B4-BE49-F238E27FC236}">
                <a16:creationId xmlns:a16="http://schemas.microsoft.com/office/drawing/2014/main" id="{972357D5-5C56-48BF-1DDC-032699C9C8DF}"/>
              </a:ext>
            </a:extLst>
          </p:cNvPr>
          <p:cNvSpPr txBox="1"/>
          <p:nvPr/>
        </p:nvSpPr>
        <p:spPr>
          <a:xfrm>
            <a:off x="542456" y="2642058"/>
            <a:ext cx="172835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活动游戏</a:t>
            </a:r>
            <a:r>
              <a:rPr lang="en-US" altLang="zh-CN" sz="2800">
                <a:solidFill>
                  <a:schemeClr val="accent4"/>
                </a:solidFill>
                <a:latin typeface="+mj-ea"/>
                <a:ea typeface="+mj-ea"/>
              </a:rPr>
              <a:t>1</a:t>
            </a:r>
            <a:endParaRPr lang="zh-CN" altLang="en-US" sz="28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312E62E0-85E9-0B71-9559-A7D291A558AD}"/>
              </a:ext>
            </a:extLst>
          </p:cNvPr>
          <p:cNvSpPr txBox="1"/>
          <p:nvPr/>
        </p:nvSpPr>
        <p:spPr>
          <a:xfrm>
            <a:off x="564715" y="3096992"/>
            <a:ext cx="1881951" cy="1372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在各楼层的各个角落会随机布置彩灯，获取彩灯数最多的员工获胜，并可获取奖励。</a:t>
            </a:r>
          </a:p>
        </p:txBody>
      </p:sp>
      <p:pic>
        <p:nvPicPr>
          <p:cNvPr id="115" name="图形 114">
            <a:extLst>
              <a:ext uri="{FF2B5EF4-FFF2-40B4-BE49-F238E27FC236}">
                <a16:creationId xmlns:a16="http://schemas.microsoft.com/office/drawing/2014/main" id="{5B3CE698-2947-00C0-A098-5B0E71297CC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5395" y="4678322"/>
            <a:ext cx="468922" cy="239191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9C3B42D-4507-AE7A-226A-5877FD367816}"/>
              </a:ext>
            </a:extLst>
          </p:cNvPr>
          <p:cNvGrpSpPr/>
          <p:nvPr/>
        </p:nvGrpSpPr>
        <p:grpSpPr>
          <a:xfrm>
            <a:off x="612029" y="2175160"/>
            <a:ext cx="498515" cy="467626"/>
            <a:chOff x="612029" y="2175160"/>
            <a:chExt cx="498515" cy="467626"/>
          </a:xfrm>
        </p:grpSpPr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2C04D3BD-BF0E-5DE6-0523-BDFF71F63A53}"/>
                </a:ext>
              </a:extLst>
            </p:cNvPr>
            <p:cNvSpPr/>
            <p:nvPr/>
          </p:nvSpPr>
          <p:spPr>
            <a:xfrm rot="1800000">
              <a:off x="654196" y="2240985"/>
              <a:ext cx="397077" cy="355327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gradFill flip="none" rotWithShape="1">
              <a:gsLst>
                <a:gs pos="8000">
                  <a:schemeClr val="accent2"/>
                </a:gs>
                <a:gs pos="6000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921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 sz="2070">
                <a:solidFill>
                  <a:schemeClr val="lt1"/>
                </a:solidFill>
              </a:endParaRPr>
            </a:p>
          </p:txBody>
        </p:sp>
        <p:pic>
          <p:nvPicPr>
            <p:cNvPr id="60" name="PA_图片 480">
              <a:extLst>
                <a:ext uri="{FF2B5EF4-FFF2-40B4-BE49-F238E27FC236}">
                  <a16:creationId xmlns:a16="http://schemas.microsoft.com/office/drawing/2014/main" id="{DFB0E5FD-7E8A-1424-6044-BBD6133801B6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612029" y="2175160"/>
              <a:ext cx="338920" cy="165993"/>
            </a:xfrm>
            <a:prstGeom prst="rect">
              <a:avLst/>
            </a:prstGeom>
            <a:effectLst/>
          </p:spPr>
        </p:pic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825A754B-F069-023A-7968-B900D82A39E6}"/>
                </a:ext>
              </a:extLst>
            </p:cNvPr>
            <p:cNvSpPr txBox="1"/>
            <p:nvPr/>
          </p:nvSpPr>
          <p:spPr>
            <a:xfrm>
              <a:off x="731239" y="2228146"/>
              <a:ext cx="253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accent4"/>
                  </a:solidFill>
                  <a:latin typeface="+mj-ea"/>
                  <a:ea typeface="+mj-ea"/>
                </a:rPr>
                <a:t>1</a:t>
              </a:r>
              <a:endParaRPr lang="zh-CN" altLang="en-US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  <p:pic>
          <p:nvPicPr>
            <p:cNvPr id="66" name="PA_图片 480">
              <a:extLst>
                <a:ext uri="{FF2B5EF4-FFF2-40B4-BE49-F238E27FC236}">
                  <a16:creationId xmlns:a16="http://schemas.microsoft.com/office/drawing/2014/main" id="{73D38B82-9181-0918-D9CF-871B98835487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6641">
              <a:off x="813486" y="2484802"/>
              <a:ext cx="297058" cy="157984"/>
            </a:xfrm>
            <a:prstGeom prst="rect">
              <a:avLst/>
            </a:prstGeom>
            <a:effectLst/>
          </p:spPr>
        </p:pic>
      </p:grpSp>
      <p:sp>
        <p:nvSpPr>
          <p:cNvPr id="240" name="图形 23">
            <a:extLst>
              <a:ext uri="{FF2B5EF4-FFF2-40B4-BE49-F238E27FC236}">
                <a16:creationId xmlns:a16="http://schemas.microsoft.com/office/drawing/2014/main" id="{940C4FEF-2354-C056-DB7C-DB7AFB004B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10181130" y="440920"/>
            <a:ext cx="1596970" cy="159733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2"/>
              </a:gs>
              <a:gs pos="60000">
                <a:schemeClr val="accent1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 w="13407" cap="flat">
            <a:solidFill>
              <a:schemeClr val="accent4"/>
            </a:solidFill>
            <a:prstDash val="solid"/>
            <a:miter/>
          </a:ln>
          <a:effectLst>
            <a:innerShdw blurRad="190500">
              <a:prstClr val="black">
                <a:alpha val="40000"/>
              </a:prstClr>
            </a:innerShdw>
          </a:effectLst>
        </p:spPr>
        <p:txBody>
          <a:bodyPr lIns="64355" tIns="32178" rIns="64355" bIns="32178" rtlCol="0" anchor="ctr"/>
          <a:lstStyle/>
          <a:p>
            <a:endParaRPr lang="zh-CN" altLang="en-US" sz="1266"/>
          </a:p>
        </p:txBody>
      </p:sp>
      <p:pic>
        <p:nvPicPr>
          <p:cNvPr id="241" name="图片 240" descr="查看图片">
            <a:extLst>
              <a:ext uri="{FF2B5EF4-FFF2-40B4-BE49-F238E27FC236}">
                <a16:creationId xmlns:a16="http://schemas.microsoft.com/office/drawing/2014/main" id="{56721505-F6FB-96AF-0989-D6B2E2923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alphaModFix amt="12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230715" y="488641"/>
            <a:ext cx="1483000" cy="1457451"/>
          </a:xfrm>
          <a:custGeom>
            <a:avLst/>
            <a:gdLst>
              <a:gd name="connsiteX0" fmla="*/ 0 w 1744712"/>
              <a:gd name="connsiteY0" fmla="*/ 1692705 h 1714648"/>
              <a:gd name="connsiteX1" fmla="*/ 9264 w 1744712"/>
              <a:gd name="connsiteY1" fmla="*/ 1714648 h 1714648"/>
              <a:gd name="connsiteX2" fmla="*/ 0 w 1744712"/>
              <a:gd name="connsiteY2" fmla="*/ 1714648 h 1714648"/>
              <a:gd name="connsiteX3" fmla="*/ 335257 w 1744712"/>
              <a:gd name="connsiteY3" fmla="*/ 0 h 1714648"/>
              <a:gd name="connsiteX4" fmla="*/ 420287 w 1744712"/>
              <a:gd name="connsiteY4" fmla="*/ 0 h 1714648"/>
              <a:gd name="connsiteX5" fmla="*/ 420809 w 1744712"/>
              <a:gd name="connsiteY5" fmla="*/ 4124 h 1714648"/>
              <a:gd name="connsiteX6" fmla="*/ 491021 w 1744712"/>
              <a:gd name="connsiteY6" fmla="*/ 78284 h 1714648"/>
              <a:gd name="connsiteX7" fmla="*/ 561233 w 1744712"/>
              <a:gd name="connsiteY7" fmla="*/ 4124 h 1714648"/>
              <a:gd name="connsiteX8" fmla="*/ 561755 w 1744712"/>
              <a:gd name="connsiteY8" fmla="*/ 0 h 1714648"/>
              <a:gd name="connsiteX9" fmla="*/ 1152413 w 1744712"/>
              <a:gd name="connsiteY9" fmla="*/ 0 h 1714648"/>
              <a:gd name="connsiteX10" fmla="*/ 1154744 w 1744712"/>
              <a:gd name="connsiteY10" fmla="*/ 5655 h 1714648"/>
              <a:gd name="connsiteX11" fmla="*/ 1372401 w 1744712"/>
              <a:gd name="connsiteY11" fmla="*/ 114288 h 1714648"/>
              <a:gd name="connsiteX12" fmla="*/ 1442646 w 1744712"/>
              <a:gd name="connsiteY12" fmla="*/ 106292 h 1714648"/>
              <a:gd name="connsiteX13" fmla="*/ 1482824 w 1744712"/>
              <a:gd name="connsiteY13" fmla="*/ 91748 h 1714648"/>
              <a:gd name="connsiteX14" fmla="*/ 1478052 w 1744712"/>
              <a:gd name="connsiteY14" fmla="*/ 109733 h 1714648"/>
              <a:gd name="connsiteX15" fmla="*/ 1472776 w 1744712"/>
              <a:gd name="connsiteY15" fmla="*/ 170966 h 1714648"/>
              <a:gd name="connsiteX16" fmla="*/ 1732469 w 1744712"/>
              <a:gd name="connsiteY16" fmla="*/ 474799 h 1714648"/>
              <a:gd name="connsiteX17" fmla="*/ 1744712 w 1744712"/>
              <a:gd name="connsiteY17" fmla="*/ 473355 h 1714648"/>
              <a:gd name="connsiteX18" fmla="*/ 1744712 w 1744712"/>
              <a:gd name="connsiteY18" fmla="*/ 1342360 h 1714648"/>
              <a:gd name="connsiteX19" fmla="*/ 1741908 w 1744712"/>
              <a:gd name="connsiteY19" fmla="*/ 1340360 h 1714648"/>
              <a:gd name="connsiteX20" fmla="*/ 1656881 w 1744712"/>
              <a:gd name="connsiteY20" fmla="*/ 1317804 h 1714648"/>
              <a:gd name="connsiteX21" fmla="*/ 1438441 w 1744712"/>
              <a:gd name="connsiteY21" fmla="*/ 1604824 h 1714648"/>
              <a:gd name="connsiteX22" fmla="*/ 1442879 w 1744712"/>
              <a:gd name="connsiteY22" fmla="*/ 1662669 h 1714648"/>
              <a:gd name="connsiteX23" fmla="*/ 1455159 w 1744712"/>
              <a:gd name="connsiteY23" fmla="*/ 1714648 h 1714648"/>
              <a:gd name="connsiteX24" fmla="*/ 296402 w 1744712"/>
              <a:gd name="connsiteY24" fmla="*/ 1714648 h 1714648"/>
              <a:gd name="connsiteX25" fmla="*/ 307639 w 1744712"/>
              <a:gd name="connsiteY25" fmla="*/ 1688031 h 1714648"/>
              <a:gd name="connsiteX26" fmla="*/ 320842 w 1744712"/>
              <a:gd name="connsiteY26" fmla="*/ 1583587 h 1714648"/>
              <a:gd name="connsiteX27" fmla="*/ 152833 w 1744712"/>
              <a:gd name="connsiteY27" fmla="*/ 1315264 h 1714648"/>
              <a:gd name="connsiteX28" fmla="*/ 34033 w 1744712"/>
              <a:gd name="connsiteY28" fmla="*/ 1393854 h 1714648"/>
              <a:gd name="connsiteX29" fmla="*/ 0 w 1744712"/>
              <a:gd name="connsiteY29" fmla="*/ 1474470 h 1714648"/>
              <a:gd name="connsiteX30" fmla="*/ 0 w 1744712"/>
              <a:gd name="connsiteY30" fmla="*/ 459123 h 1714648"/>
              <a:gd name="connsiteX31" fmla="*/ 20268 w 1744712"/>
              <a:gd name="connsiteY31" fmla="*/ 457556 h 1714648"/>
              <a:gd name="connsiteX32" fmla="*/ 369101 w 1744712"/>
              <a:gd name="connsiteY32" fmla="*/ 129239 h 1714648"/>
              <a:gd name="connsiteX33" fmla="*/ 360225 w 1744712"/>
              <a:gd name="connsiteY33" fmla="*/ 61700 h 171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44712" h="1714648">
                <a:moveTo>
                  <a:pt x="0" y="1692705"/>
                </a:moveTo>
                <a:lnTo>
                  <a:pt x="9264" y="1714648"/>
                </a:lnTo>
                <a:lnTo>
                  <a:pt x="0" y="1714648"/>
                </a:lnTo>
                <a:close/>
                <a:moveTo>
                  <a:pt x="335257" y="0"/>
                </a:moveTo>
                <a:lnTo>
                  <a:pt x="420287" y="0"/>
                </a:lnTo>
                <a:lnTo>
                  <a:pt x="420809" y="4124"/>
                </a:lnTo>
                <a:cubicBezTo>
                  <a:pt x="432377" y="47705"/>
                  <a:pt x="459458" y="78284"/>
                  <a:pt x="491021" y="78284"/>
                </a:cubicBezTo>
                <a:cubicBezTo>
                  <a:pt x="522584" y="78284"/>
                  <a:pt x="549665" y="47705"/>
                  <a:pt x="561233" y="4124"/>
                </a:cubicBezTo>
                <a:lnTo>
                  <a:pt x="561755" y="0"/>
                </a:lnTo>
                <a:lnTo>
                  <a:pt x="1152413" y="0"/>
                </a:lnTo>
                <a:lnTo>
                  <a:pt x="1154744" y="5655"/>
                </a:lnTo>
                <a:cubicBezTo>
                  <a:pt x="1190604" y="69494"/>
                  <a:pt x="1274555" y="114288"/>
                  <a:pt x="1372401" y="114288"/>
                </a:cubicBezTo>
                <a:cubicBezTo>
                  <a:pt x="1396863" y="114288"/>
                  <a:pt x="1420456" y="111489"/>
                  <a:pt x="1442646" y="106292"/>
                </a:cubicBezTo>
                <a:lnTo>
                  <a:pt x="1482824" y="91748"/>
                </a:lnTo>
                <a:lnTo>
                  <a:pt x="1478052" y="109733"/>
                </a:lnTo>
                <a:cubicBezTo>
                  <a:pt x="1474593" y="129512"/>
                  <a:pt x="1472776" y="149991"/>
                  <a:pt x="1472776" y="170966"/>
                </a:cubicBezTo>
                <a:cubicBezTo>
                  <a:pt x="1472776" y="338768"/>
                  <a:pt x="1589045" y="474799"/>
                  <a:pt x="1732469" y="474799"/>
                </a:cubicBezTo>
                <a:lnTo>
                  <a:pt x="1744712" y="473355"/>
                </a:lnTo>
                <a:lnTo>
                  <a:pt x="1744712" y="1342360"/>
                </a:lnTo>
                <a:lnTo>
                  <a:pt x="1741908" y="1340360"/>
                </a:lnTo>
                <a:cubicBezTo>
                  <a:pt x="1715774" y="1325836"/>
                  <a:pt x="1687041" y="1317804"/>
                  <a:pt x="1656881" y="1317804"/>
                </a:cubicBezTo>
                <a:cubicBezTo>
                  <a:pt x="1536240" y="1317804"/>
                  <a:pt x="1438441" y="1446307"/>
                  <a:pt x="1438441" y="1604824"/>
                </a:cubicBezTo>
                <a:cubicBezTo>
                  <a:pt x="1438441" y="1624639"/>
                  <a:pt x="1439969" y="1643985"/>
                  <a:pt x="1442879" y="1662669"/>
                </a:cubicBezTo>
                <a:lnTo>
                  <a:pt x="1455159" y="1714648"/>
                </a:lnTo>
                <a:lnTo>
                  <a:pt x="296402" y="1714648"/>
                </a:lnTo>
                <a:lnTo>
                  <a:pt x="307639" y="1688031"/>
                </a:lnTo>
                <a:cubicBezTo>
                  <a:pt x="316141" y="1655929"/>
                  <a:pt x="320842" y="1620635"/>
                  <a:pt x="320842" y="1583587"/>
                </a:cubicBezTo>
                <a:cubicBezTo>
                  <a:pt x="320842" y="1435396"/>
                  <a:pt x="245622" y="1315264"/>
                  <a:pt x="152833" y="1315264"/>
                </a:cubicBezTo>
                <a:cubicBezTo>
                  <a:pt x="106439" y="1315264"/>
                  <a:pt x="64436" y="1345297"/>
                  <a:pt x="34033" y="1393854"/>
                </a:cubicBezTo>
                <a:lnTo>
                  <a:pt x="0" y="1474470"/>
                </a:lnTo>
                <a:lnTo>
                  <a:pt x="0" y="459123"/>
                </a:lnTo>
                <a:lnTo>
                  <a:pt x="20268" y="457556"/>
                </a:lnTo>
                <a:cubicBezTo>
                  <a:pt x="219346" y="426306"/>
                  <a:pt x="369101" y="291188"/>
                  <a:pt x="369101" y="129239"/>
                </a:cubicBezTo>
                <a:cubicBezTo>
                  <a:pt x="369101" y="106104"/>
                  <a:pt x="366045" y="83516"/>
                  <a:pt x="360225" y="61700"/>
                </a:cubicBez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图片 241" descr="he2">
            <a:extLst>
              <a:ext uri="{FF2B5EF4-FFF2-40B4-BE49-F238E27FC236}">
                <a16:creationId xmlns:a16="http://schemas.microsoft.com/office/drawing/2014/main" id="{902F922E-330B-150D-3F49-6904EC5A5B5F}"/>
              </a:ext>
            </a:extLst>
          </p:cNvPr>
          <p:cNvPicPr>
            <a:picLocks noGrp="1" noChangeAspect="1"/>
          </p:cNvPicPr>
          <p:nvPr isPhoto="1">
            <p:custDataLst>
              <p:tags r:id="rId4"/>
            </p:custDataLst>
          </p:nvPr>
        </p:nvPicPr>
        <p:blipFill>
          <a:blip r:embed="rId30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27238" y="-110926"/>
            <a:ext cx="1906163" cy="2091594"/>
          </a:xfrm>
          <a:custGeom>
            <a:avLst/>
            <a:gdLst>
              <a:gd name="connsiteX0" fmla="*/ 2242539 w 2242539"/>
              <a:gd name="connsiteY0" fmla="*/ 0 h 2460698"/>
              <a:gd name="connsiteX1" fmla="*/ 0 w 2242539"/>
              <a:gd name="connsiteY1" fmla="*/ 0 h 2460698"/>
              <a:gd name="connsiteX2" fmla="*/ 0 w 2242539"/>
              <a:gd name="connsiteY2" fmla="*/ 1670678 h 2460698"/>
              <a:gd name="connsiteX3" fmla="*/ 42955 w 2242539"/>
              <a:gd name="connsiteY3" fmla="*/ 1674344 h 2460698"/>
              <a:gd name="connsiteX4" fmla="*/ 278563 w 2242539"/>
              <a:gd name="connsiteY4" fmla="*/ 1919036 h 2460698"/>
              <a:gd name="connsiteX5" fmla="*/ 42955 w 2242539"/>
              <a:gd name="connsiteY5" fmla="*/ 2163729 h 2460698"/>
              <a:gd name="connsiteX6" fmla="*/ 0 w 2242539"/>
              <a:gd name="connsiteY6" fmla="*/ 2167394 h 2460698"/>
              <a:gd name="connsiteX7" fmla="*/ 0 w 2242539"/>
              <a:gd name="connsiteY7" fmla="*/ 2460698 h 2460698"/>
              <a:gd name="connsiteX8" fmla="*/ 2242539 w 2242539"/>
              <a:gd name="connsiteY8" fmla="*/ 2460698 h 24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39" h="2460698">
                <a:moveTo>
                  <a:pt x="2242539" y="0"/>
                </a:moveTo>
                <a:lnTo>
                  <a:pt x="0" y="0"/>
                </a:lnTo>
                <a:lnTo>
                  <a:pt x="0" y="1670678"/>
                </a:lnTo>
                <a:lnTo>
                  <a:pt x="42955" y="1674344"/>
                </a:lnTo>
                <a:cubicBezTo>
                  <a:pt x="177416" y="1697633"/>
                  <a:pt x="278563" y="1798336"/>
                  <a:pt x="278563" y="1919036"/>
                </a:cubicBezTo>
                <a:cubicBezTo>
                  <a:pt x="278563" y="2039736"/>
                  <a:pt x="177416" y="2140439"/>
                  <a:pt x="42955" y="2163729"/>
                </a:cubicBezTo>
                <a:lnTo>
                  <a:pt x="0" y="2167394"/>
                </a:lnTo>
                <a:lnTo>
                  <a:pt x="0" y="2460698"/>
                </a:lnTo>
                <a:lnTo>
                  <a:pt x="2242539" y="2460698"/>
                </a:lnTo>
                <a:close/>
              </a:path>
            </a:pathLst>
          </a:custGeom>
          <a:effectLst>
            <a:outerShdw blurRad="107950" sx="102000" sy="102000" algn="ctr" rotWithShape="0">
              <a:srgbClr val="FEDD92">
                <a:alpha val="10000"/>
              </a:srgbClr>
            </a:outerShdw>
          </a:effectLst>
        </p:spPr>
      </p:pic>
      <p:sp>
        <p:nvSpPr>
          <p:cNvPr id="244" name="文本框 243">
            <a:extLst>
              <a:ext uri="{FF2B5EF4-FFF2-40B4-BE49-F238E27FC236}">
                <a16:creationId xmlns:a16="http://schemas.microsoft.com/office/drawing/2014/main" id="{5FEECF44-73EA-3F28-E9A9-BFC2835B3536}"/>
              </a:ext>
            </a:extLst>
          </p:cNvPr>
          <p:cNvSpPr txBox="1"/>
          <p:nvPr/>
        </p:nvSpPr>
        <p:spPr>
          <a:xfrm>
            <a:off x="2725671" y="2642058"/>
            <a:ext cx="172835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活动游戏</a:t>
            </a:r>
            <a:r>
              <a:rPr lang="en-US" altLang="zh-CN" sz="2800">
                <a:solidFill>
                  <a:schemeClr val="accent4"/>
                </a:solidFill>
                <a:latin typeface="+mj-ea"/>
                <a:ea typeface="+mj-ea"/>
              </a:rPr>
              <a:t>2</a:t>
            </a:r>
            <a:endParaRPr lang="zh-CN" altLang="en-US" sz="28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245" name="文本框 244">
            <a:extLst>
              <a:ext uri="{FF2B5EF4-FFF2-40B4-BE49-F238E27FC236}">
                <a16:creationId xmlns:a16="http://schemas.microsoft.com/office/drawing/2014/main" id="{4E0DCCFC-108E-50D3-4A05-9455A8EDDF73}"/>
              </a:ext>
            </a:extLst>
          </p:cNvPr>
          <p:cNvSpPr txBox="1"/>
          <p:nvPr/>
        </p:nvSpPr>
        <p:spPr>
          <a:xfrm>
            <a:off x="2747930" y="3096992"/>
            <a:ext cx="1881951" cy="1372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在各楼层的各个角落会随机布置彩灯，获取彩灯数最多的员工获胜，并可获取奖励。</a:t>
            </a:r>
          </a:p>
        </p:txBody>
      </p:sp>
      <p:pic>
        <p:nvPicPr>
          <p:cNvPr id="246" name="图形 245">
            <a:extLst>
              <a:ext uri="{FF2B5EF4-FFF2-40B4-BE49-F238E27FC236}">
                <a16:creationId xmlns:a16="http://schemas.microsoft.com/office/drawing/2014/main" id="{DDEEF7D1-001E-031E-49B1-6B373EB81B3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08610" y="4678322"/>
            <a:ext cx="468922" cy="239191"/>
          </a:xfrm>
          <a:prstGeom prst="rect">
            <a:avLst/>
          </a:prstGeom>
          <a:effectLst/>
        </p:spPr>
      </p:pic>
      <p:grpSp>
        <p:nvGrpSpPr>
          <p:cNvPr id="247" name="组合 246">
            <a:extLst>
              <a:ext uri="{FF2B5EF4-FFF2-40B4-BE49-F238E27FC236}">
                <a16:creationId xmlns:a16="http://schemas.microsoft.com/office/drawing/2014/main" id="{28A0B23C-44B8-0BE5-AC5A-01C2A1DAC2DD}"/>
              </a:ext>
            </a:extLst>
          </p:cNvPr>
          <p:cNvGrpSpPr/>
          <p:nvPr/>
        </p:nvGrpSpPr>
        <p:grpSpPr>
          <a:xfrm>
            <a:off x="2795244" y="2175160"/>
            <a:ext cx="498515" cy="467626"/>
            <a:chOff x="612029" y="2175160"/>
            <a:chExt cx="498515" cy="467626"/>
          </a:xfrm>
        </p:grpSpPr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D01A975A-F0C1-0831-34C3-63BD122BE312}"/>
                </a:ext>
              </a:extLst>
            </p:cNvPr>
            <p:cNvSpPr/>
            <p:nvPr/>
          </p:nvSpPr>
          <p:spPr>
            <a:xfrm rot="1800000">
              <a:off x="654196" y="2240985"/>
              <a:ext cx="397077" cy="355327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gradFill flip="none" rotWithShape="1">
              <a:gsLst>
                <a:gs pos="8000">
                  <a:schemeClr val="accent2"/>
                </a:gs>
                <a:gs pos="6000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921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 sz="2070">
                <a:solidFill>
                  <a:schemeClr val="lt1"/>
                </a:solidFill>
              </a:endParaRPr>
            </a:p>
          </p:txBody>
        </p:sp>
        <p:pic>
          <p:nvPicPr>
            <p:cNvPr id="249" name="PA_图片 480">
              <a:extLst>
                <a:ext uri="{FF2B5EF4-FFF2-40B4-BE49-F238E27FC236}">
                  <a16:creationId xmlns:a16="http://schemas.microsoft.com/office/drawing/2014/main" id="{A006A723-4A73-AB0B-C863-B3AB35BC67A0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612029" y="2175160"/>
              <a:ext cx="338920" cy="165993"/>
            </a:xfrm>
            <a:prstGeom prst="rect">
              <a:avLst/>
            </a:prstGeom>
            <a:effectLst/>
          </p:spPr>
        </p:pic>
        <p:sp>
          <p:nvSpPr>
            <p:cNvPr id="250" name="文本框 249">
              <a:extLst>
                <a:ext uri="{FF2B5EF4-FFF2-40B4-BE49-F238E27FC236}">
                  <a16:creationId xmlns:a16="http://schemas.microsoft.com/office/drawing/2014/main" id="{ED38C5E8-9B21-D61C-CDBB-7AD8B9EA9D5A}"/>
                </a:ext>
              </a:extLst>
            </p:cNvPr>
            <p:cNvSpPr txBox="1"/>
            <p:nvPr/>
          </p:nvSpPr>
          <p:spPr>
            <a:xfrm>
              <a:off x="693139" y="222814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accent4"/>
                  </a:solidFill>
                  <a:latin typeface="+mj-ea"/>
                  <a:ea typeface="+mj-ea"/>
                </a:rPr>
                <a:t>2</a:t>
              </a:r>
              <a:endParaRPr lang="zh-CN" altLang="en-US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  <p:pic>
          <p:nvPicPr>
            <p:cNvPr id="251" name="PA_图片 480">
              <a:extLst>
                <a:ext uri="{FF2B5EF4-FFF2-40B4-BE49-F238E27FC236}">
                  <a16:creationId xmlns:a16="http://schemas.microsoft.com/office/drawing/2014/main" id="{8BC39240-996C-2055-557F-0B3348D295F7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6641">
              <a:off x="813486" y="2484802"/>
              <a:ext cx="297058" cy="157984"/>
            </a:xfrm>
            <a:prstGeom prst="rect">
              <a:avLst/>
            </a:prstGeom>
            <a:effectLst/>
          </p:spPr>
        </p:pic>
      </p:grpSp>
      <p:sp>
        <p:nvSpPr>
          <p:cNvPr id="253" name="文本框 252">
            <a:extLst>
              <a:ext uri="{FF2B5EF4-FFF2-40B4-BE49-F238E27FC236}">
                <a16:creationId xmlns:a16="http://schemas.microsoft.com/office/drawing/2014/main" id="{E323CB67-1242-EBB4-C009-6F57B945DB69}"/>
              </a:ext>
            </a:extLst>
          </p:cNvPr>
          <p:cNvSpPr txBox="1"/>
          <p:nvPr/>
        </p:nvSpPr>
        <p:spPr>
          <a:xfrm>
            <a:off x="4908886" y="2642058"/>
            <a:ext cx="172835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活动游戏</a:t>
            </a:r>
            <a:r>
              <a:rPr lang="en-US" altLang="zh-CN" sz="2800">
                <a:solidFill>
                  <a:schemeClr val="accent4"/>
                </a:solidFill>
                <a:latin typeface="+mj-ea"/>
                <a:ea typeface="+mj-ea"/>
              </a:rPr>
              <a:t>3</a:t>
            </a:r>
            <a:endParaRPr lang="zh-CN" altLang="en-US" sz="28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254" name="文本框 253">
            <a:extLst>
              <a:ext uri="{FF2B5EF4-FFF2-40B4-BE49-F238E27FC236}">
                <a16:creationId xmlns:a16="http://schemas.microsoft.com/office/drawing/2014/main" id="{9ADCBD71-0F1C-0022-1CA0-733D9F667F31}"/>
              </a:ext>
            </a:extLst>
          </p:cNvPr>
          <p:cNvSpPr txBox="1"/>
          <p:nvPr/>
        </p:nvSpPr>
        <p:spPr>
          <a:xfrm>
            <a:off x="4931145" y="3096992"/>
            <a:ext cx="1881951" cy="1372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在各楼层的各个角落会随机布置彩灯，获取彩灯数最多的员工获胜，并可获取奖励。</a:t>
            </a:r>
          </a:p>
        </p:txBody>
      </p:sp>
      <p:pic>
        <p:nvPicPr>
          <p:cNvPr id="255" name="图形 254">
            <a:extLst>
              <a:ext uri="{FF2B5EF4-FFF2-40B4-BE49-F238E27FC236}">
                <a16:creationId xmlns:a16="http://schemas.microsoft.com/office/drawing/2014/main" id="{241B7063-CB20-F0D6-4491-A2F53932A02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1825" y="4678322"/>
            <a:ext cx="468922" cy="239191"/>
          </a:xfrm>
          <a:prstGeom prst="rect">
            <a:avLst/>
          </a:prstGeom>
          <a:effectLst/>
        </p:spPr>
      </p:pic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0F941E5C-A8CD-9CD5-7418-60DD511B6EE9}"/>
              </a:ext>
            </a:extLst>
          </p:cNvPr>
          <p:cNvGrpSpPr/>
          <p:nvPr/>
        </p:nvGrpSpPr>
        <p:grpSpPr>
          <a:xfrm>
            <a:off x="4978459" y="2175160"/>
            <a:ext cx="498515" cy="467626"/>
            <a:chOff x="612029" y="2175160"/>
            <a:chExt cx="498515" cy="467626"/>
          </a:xfrm>
        </p:grpSpPr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AD95432D-1B74-C004-72D9-C56BC3C9BBF9}"/>
                </a:ext>
              </a:extLst>
            </p:cNvPr>
            <p:cNvSpPr/>
            <p:nvPr/>
          </p:nvSpPr>
          <p:spPr>
            <a:xfrm rot="1800000">
              <a:off x="654196" y="2240985"/>
              <a:ext cx="397077" cy="355327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gradFill flip="none" rotWithShape="1">
              <a:gsLst>
                <a:gs pos="8000">
                  <a:schemeClr val="accent2"/>
                </a:gs>
                <a:gs pos="6000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921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 sz="2070">
                <a:solidFill>
                  <a:schemeClr val="lt1"/>
                </a:solidFill>
              </a:endParaRPr>
            </a:p>
          </p:txBody>
        </p:sp>
        <p:pic>
          <p:nvPicPr>
            <p:cNvPr id="258" name="PA_图片 480">
              <a:extLst>
                <a:ext uri="{FF2B5EF4-FFF2-40B4-BE49-F238E27FC236}">
                  <a16:creationId xmlns:a16="http://schemas.microsoft.com/office/drawing/2014/main" id="{9A9E6CA7-FE18-C6B4-9B38-17121CE43C1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612029" y="2175160"/>
              <a:ext cx="338920" cy="165993"/>
            </a:xfrm>
            <a:prstGeom prst="rect">
              <a:avLst/>
            </a:prstGeom>
            <a:effectLst/>
          </p:spPr>
        </p:pic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id="{7376C8D2-7D8F-F92C-C131-3EA805473131}"/>
                </a:ext>
              </a:extLst>
            </p:cNvPr>
            <p:cNvSpPr txBox="1"/>
            <p:nvPr/>
          </p:nvSpPr>
          <p:spPr>
            <a:xfrm>
              <a:off x="700759" y="222814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accent4"/>
                  </a:solidFill>
                  <a:latin typeface="+mj-ea"/>
                  <a:ea typeface="+mj-ea"/>
                </a:rPr>
                <a:t>3</a:t>
              </a:r>
              <a:endParaRPr lang="zh-CN" altLang="en-US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  <p:pic>
          <p:nvPicPr>
            <p:cNvPr id="260" name="PA_图片 480">
              <a:extLst>
                <a:ext uri="{FF2B5EF4-FFF2-40B4-BE49-F238E27FC236}">
                  <a16:creationId xmlns:a16="http://schemas.microsoft.com/office/drawing/2014/main" id="{A0D7E399-51B9-B101-74E6-034C8DC2C8AD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6641">
              <a:off x="813486" y="2484802"/>
              <a:ext cx="297058" cy="157984"/>
            </a:xfrm>
            <a:prstGeom prst="rect">
              <a:avLst/>
            </a:prstGeom>
            <a:effectLst/>
          </p:spPr>
        </p:pic>
      </p:grpSp>
      <p:sp>
        <p:nvSpPr>
          <p:cNvPr id="262" name="文本框 261">
            <a:extLst>
              <a:ext uri="{FF2B5EF4-FFF2-40B4-BE49-F238E27FC236}">
                <a16:creationId xmlns:a16="http://schemas.microsoft.com/office/drawing/2014/main" id="{D907B3D8-906B-5984-BF04-CFD03CD5DE17}"/>
              </a:ext>
            </a:extLst>
          </p:cNvPr>
          <p:cNvSpPr txBox="1"/>
          <p:nvPr/>
        </p:nvSpPr>
        <p:spPr>
          <a:xfrm>
            <a:off x="7092101" y="2642058"/>
            <a:ext cx="172835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活动游戏</a:t>
            </a:r>
            <a:r>
              <a:rPr lang="en-US" altLang="zh-CN" sz="2800">
                <a:solidFill>
                  <a:schemeClr val="accent4"/>
                </a:solidFill>
                <a:latin typeface="+mj-ea"/>
                <a:ea typeface="+mj-ea"/>
              </a:rPr>
              <a:t>4</a:t>
            </a:r>
            <a:endParaRPr lang="zh-CN" altLang="en-US" sz="28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263" name="文本框 262">
            <a:extLst>
              <a:ext uri="{FF2B5EF4-FFF2-40B4-BE49-F238E27FC236}">
                <a16:creationId xmlns:a16="http://schemas.microsoft.com/office/drawing/2014/main" id="{F91BF5DE-CECA-27B3-FD16-82B6D4EF7EA1}"/>
              </a:ext>
            </a:extLst>
          </p:cNvPr>
          <p:cNvSpPr txBox="1"/>
          <p:nvPr/>
        </p:nvSpPr>
        <p:spPr>
          <a:xfrm>
            <a:off x="7114360" y="3096992"/>
            <a:ext cx="1881951" cy="1372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在各楼层的各个角落会随机布置彩灯，获取彩灯数最多的员工获胜，并可获取奖励。</a:t>
            </a:r>
          </a:p>
        </p:txBody>
      </p:sp>
      <p:pic>
        <p:nvPicPr>
          <p:cNvPr id="264" name="图形 263">
            <a:extLst>
              <a:ext uri="{FF2B5EF4-FFF2-40B4-BE49-F238E27FC236}">
                <a16:creationId xmlns:a16="http://schemas.microsoft.com/office/drawing/2014/main" id="{EF306E25-34D7-0C86-47EC-F24B0DDA67A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175040" y="4678322"/>
            <a:ext cx="468922" cy="239191"/>
          </a:xfrm>
          <a:prstGeom prst="rect">
            <a:avLst/>
          </a:prstGeom>
          <a:effectLst/>
        </p:spPr>
      </p:pic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914C31B0-3E5D-FBF2-7B55-E82E3C685C63}"/>
              </a:ext>
            </a:extLst>
          </p:cNvPr>
          <p:cNvGrpSpPr/>
          <p:nvPr/>
        </p:nvGrpSpPr>
        <p:grpSpPr>
          <a:xfrm>
            <a:off x="7161674" y="2175160"/>
            <a:ext cx="498515" cy="467626"/>
            <a:chOff x="612029" y="2175160"/>
            <a:chExt cx="498515" cy="467626"/>
          </a:xfrm>
        </p:grpSpPr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B211EC60-E157-7A40-D219-554A363AA192}"/>
                </a:ext>
              </a:extLst>
            </p:cNvPr>
            <p:cNvSpPr/>
            <p:nvPr/>
          </p:nvSpPr>
          <p:spPr>
            <a:xfrm rot="1800000">
              <a:off x="654196" y="2240985"/>
              <a:ext cx="397077" cy="355327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gradFill flip="none" rotWithShape="1">
              <a:gsLst>
                <a:gs pos="8000">
                  <a:schemeClr val="accent2"/>
                </a:gs>
                <a:gs pos="6000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921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 sz="2070">
                <a:solidFill>
                  <a:schemeClr val="lt1"/>
                </a:solidFill>
              </a:endParaRPr>
            </a:p>
          </p:txBody>
        </p:sp>
        <p:pic>
          <p:nvPicPr>
            <p:cNvPr id="267" name="PA_图片 480">
              <a:extLst>
                <a:ext uri="{FF2B5EF4-FFF2-40B4-BE49-F238E27FC236}">
                  <a16:creationId xmlns:a16="http://schemas.microsoft.com/office/drawing/2014/main" id="{21C3A08A-0315-8A71-AEB5-69584F01881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612029" y="2175160"/>
              <a:ext cx="338920" cy="165993"/>
            </a:xfrm>
            <a:prstGeom prst="rect">
              <a:avLst/>
            </a:prstGeom>
            <a:effectLst/>
          </p:spPr>
        </p:pic>
        <p:sp>
          <p:nvSpPr>
            <p:cNvPr id="268" name="文本框 267">
              <a:extLst>
                <a:ext uri="{FF2B5EF4-FFF2-40B4-BE49-F238E27FC236}">
                  <a16:creationId xmlns:a16="http://schemas.microsoft.com/office/drawing/2014/main" id="{FC5B8633-5330-37B4-F473-828D10C851F0}"/>
                </a:ext>
              </a:extLst>
            </p:cNvPr>
            <p:cNvSpPr txBox="1"/>
            <p:nvPr/>
          </p:nvSpPr>
          <p:spPr>
            <a:xfrm>
              <a:off x="680439" y="222814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accent4"/>
                  </a:solidFill>
                  <a:latin typeface="+mj-ea"/>
                  <a:ea typeface="+mj-ea"/>
                </a:rPr>
                <a:t>4</a:t>
              </a:r>
              <a:endParaRPr lang="zh-CN" altLang="en-US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  <p:pic>
          <p:nvPicPr>
            <p:cNvPr id="269" name="PA_图片 480">
              <a:extLst>
                <a:ext uri="{FF2B5EF4-FFF2-40B4-BE49-F238E27FC236}">
                  <a16:creationId xmlns:a16="http://schemas.microsoft.com/office/drawing/2014/main" id="{A06DB1DF-D740-6DF4-17DE-5A0B15D6E47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6641">
              <a:off x="813486" y="2484802"/>
              <a:ext cx="297058" cy="157984"/>
            </a:xfrm>
            <a:prstGeom prst="rect">
              <a:avLst/>
            </a:prstGeom>
            <a:effectLst/>
          </p:spPr>
        </p:pic>
      </p:grpSp>
      <p:pic>
        <p:nvPicPr>
          <p:cNvPr id="271" name="PA_图片 480">
            <a:extLst>
              <a:ext uri="{FF2B5EF4-FFF2-40B4-BE49-F238E27FC236}">
                <a16:creationId xmlns:a16="http://schemas.microsoft.com/office/drawing/2014/main" id="{528335F8-0B03-D518-EFD5-B4A8F304F3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313" y="2230124"/>
            <a:ext cx="1659789" cy="383090"/>
          </a:xfrm>
          <a:prstGeom prst="rect">
            <a:avLst/>
          </a:prstGeom>
        </p:spPr>
      </p:pic>
      <p:pic>
        <p:nvPicPr>
          <p:cNvPr id="272" name="PA_图片 480">
            <a:extLst>
              <a:ext uri="{FF2B5EF4-FFF2-40B4-BE49-F238E27FC236}">
                <a16:creationId xmlns:a16="http://schemas.microsoft.com/office/drawing/2014/main" id="{5C5686C2-6BAF-47B6-419A-A7EDCAD075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611" y="2230124"/>
            <a:ext cx="1659789" cy="383090"/>
          </a:xfrm>
          <a:prstGeom prst="rect">
            <a:avLst/>
          </a:prstGeom>
        </p:spPr>
      </p:pic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8163DB8B-06D0-E060-CFA2-AAC1D17AE3B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DDCA5F25-5E0D-902A-C0ED-D27D5D7DE342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氛围布置</a:t>
            </a:r>
          </a:p>
        </p:txBody>
      </p:sp>
      <p:sp>
        <p:nvSpPr>
          <p:cNvPr id="97" name="图形 23">
            <a:extLst>
              <a:ext uri="{FF2B5EF4-FFF2-40B4-BE49-F238E27FC236}">
                <a16:creationId xmlns:a16="http://schemas.microsoft.com/office/drawing/2014/main" id="{C1021A72-C072-154D-2F4F-0C15E446497C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898E5E79-3AC1-7305-C756-0269E37DBEDF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贰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FC690D8D-67FC-1A53-549A-1E79DFEDE711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A2C13962-32AD-20F1-BB54-2306BB471291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95754CB-D6DC-8C71-AEE8-F9169E0EF950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D19FB1ED-3CFC-BE6C-82CF-97152D7E5188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FBF3243C-9B7A-44DE-7804-1A2D57AD5A94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F793838A-F238-6117-F4D5-8CDA11819993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407FD610-E8D3-EE2E-04D7-AE6A1E8E2B74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696FB4F2-AC90-E629-EA3B-1BB43D051B86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4BEAA3E3-CA0D-99FF-DE9E-0D61DEC6BDD5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78C4A94F-40CB-E7CD-A6A0-DAE78C323176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D9D828C5-505F-1177-B98E-174F09F1AAE7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01B9C920-8180-7A7F-FF7A-98C5C4AAC3DE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E95F1404-5421-96D4-616B-E9E007E18249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634AEB7C-45BE-88EF-C6CB-0082B4403652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C004A450-3084-4A21-F2CF-B3B9C0C310A5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8365AD45-526C-C8AF-B767-4E11EF5F9641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E306CA5A-4D1C-707F-6E3C-C29EA2D6687A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1B2B0760-A6A4-1EAD-96D5-F902996C19D5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967B156E-A906-3063-4656-31BA87970B2C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087A4254-74E1-9E26-2FD2-9FF54172B0E8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F6C30460-CA2D-DE21-975F-C43EA0640399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D47A411C-306B-EDC6-B88D-9848619C3DFD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873F135A-A415-9FE6-5EEB-5C09AABB6351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E400A85A-DE5B-2FF2-8397-AE9C0A132F66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010BB2B1-BFEA-480F-1A6A-967D8F38900B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85F4F31-7242-66B5-8A7C-6544D8DB24F2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FE96E5CB-7183-3856-15EC-BD485259ECE7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6C7EFDF-775E-C676-229D-944321757CF9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740398EF-B6E5-FB9D-790C-6F1BBEC4C17C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22F1AE7D-769E-8A1F-3A4B-AE27B023EFAE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58AC758B-BC9E-16C5-5BE2-D92A75E60808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22F7BF64-154B-30F6-DEDF-7F3F5BBCC42C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F3B7A290-46BB-63CA-CCB0-3CA4B448BA1F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865EE999-E4A6-0253-1559-68BD53228656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5E0C3346-6B5F-761B-8674-645D82453FB3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69E9D882-5D43-1EBE-A0A3-0D0CBB7A7802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E82D2A0F-2C3A-4354-DA23-5FB8F8DC7539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4FD2EE9D-72E3-2033-BA19-6EAF746DBE55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06083E02-5D10-E86E-3D10-EDC70E194652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6B869119-6480-AB76-C70B-43A07C66B419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A045E85C-B32F-6341-30EF-4C08AA859D2B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0EB25E2D-FC90-6660-89F4-BEB89B11930E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66794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C53D06D9-09B2-E84F-FFBE-54CA73B16DA4}"/>
              </a:ext>
            </a:extLst>
          </p:cNvPr>
          <p:cNvSpPr/>
          <p:nvPr/>
        </p:nvSpPr>
        <p:spPr>
          <a:xfrm flipH="1">
            <a:off x="0" y="3911600"/>
            <a:ext cx="12192000" cy="2946400"/>
          </a:xfrm>
          <a:custGeom>
            <a:avLst/>
            <a:gdLst>
              <a:gd name="connsiteX0" fmla="*/ 0 w 12192000"/>
              <a:gd name="connsiteY0" fmla="*/ 0 h 3171524"/>
              <a:gd name="connsiteX1" fmla="*/ 11567146 w 12192000"/>
              <a:gd name="connsiteY1" fmla="*/ 0 h 3171524"/>
              <a:gd name="connsiteX2" fmla="*/ 12192000 w 12192000"/>
              <a:gd name="connsiteY2" fmla="*/ 624854 h 3171524"/>
              <a:gd name="connsiteX3" fmla="*/ 12192000 w 12192000"/>
              <a:gd name="connsiteY3" fmla="*/ 3171524 h 3171524"/>
              <a:gd name="connsiteX4" fmla="*/ 0 w 12192000"/>
              <a:gd name="connsiteY4" fmla="*/ 3171524 h 317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171524">
                <a:moveTo>
                  <a:pt x="0" y="0"/>
                </a:moveTo>
                <a:lnTo>
                  <a:pt x="11567146" y="0"/>
                </a:lnTo>
                <a:cubicBezTo>
                  <a:pt x="11912243" y="0"/>
                  <a:pt x="12192000" y="279757"/>
                  <a:pt x="12192000" y="624854"/>
                </a:cubicBezTo>
                <a:lnTo>
                  <a:pt x="12192000" y="3171524"/>
                </a:lnTo>
                <a:lnTo>
                  <a:pt x="0" y="3171524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5000">
                <a:schemeClr val="accent4">
                  <a:lumMod val="90000"/>
                </a:schemeClr>
              </a:gs>
            </a:gsLst>
            <a:lin ang="108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03DE688-F53E-B66A-EE44-B7D126A48C4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07898" y="2045510"/>
            <a:ext cx="6161087" cy="4017833"/>
          </a:xfrm>
          <a:custGeom>
            <a:avLst/>
            <a:gdLst>
              <a:gd name="connsiteX0" fmla="*/ 518190 w 6340773"/>
              <a:gd name="connsiteY0" fmla="*/ 0 h 4034210"/>
              <a:gd name="connsiteX1" fmla="*/ 6340773 w 6340773"/>
              <a:gd name="connsiteY1" fmla="*/ 0 h 4034210"/>
              <a:gd name="connsiteX2" fmla="*/ 6340773 w 6340773"/>
              <a:gd name="connsiteY2" fmla="*/ 4034210 h 4034210"/>
              <a:gd name="connsiteX3" fmla="*/ 512907 w 6340773"/>
              <a:gd name="connsiteY3" fmla="*/ 4034210 h 4034210"/>
              <a:gd name="connsiteX4" fmla="*/ 518190 w 6340773"/>
              <a:gd name="connsiteY4" fmla="*/ 4002858 h 4034210"/>
              <a:gd name="connsiteX5" fmla="*/ 201701 w 6340773"/>
              <a:gd name="connsiteY5" fmla="*/ 3430884 h 4034210"/>
              <a:gd name="connsiteX6" fmla="*/ 0 w 6340773"/>
              <a:gd name="connsiteY6" fmla="*/ 3382100 h 4034210"/>
              <a:gd name="connsiteX7" fmla="*/ 0 w 6340773"/>
              <a:gd name="connsiteY7" fmla="*/ 620758 h 4034210"/>
              <a:gd name="connsiteX8" fmla="*/ 201701 w 6340773"/>
              <a:gd name="connsiteY8" fmla="*/ 571974 h 4034210"/>
              <a:gd name="connsiteX9" fmla="*/ 518190 w 6340773"/>
              <a:gd name="connsiteY9" fmla="*/ 0 h 403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0773" h="4034210">
                <a:moveTo>
                  <a:pt x="518190" y="0"/>
                </a:moveTo>
                <a:lnTo>
                  <a:pt x="6340773" y="0"/>
                </a:lnTo>
                <a:lnTo>
                  <a:pt x="6340773" y="4034210"/>
                </a:lnTo>
                <a:lnTo>
                  <a:pt x="512907" y="4034210"/>
                </a:lnTo>
                <a:lnTo>
                  <a:pt x="518190" y="4002858"/>
                </a:lnTo>
                <a:cubicBezTo>
                  <a:pt x="518190" y="3745729"/>
                  <a:pt x="387688" y="3525119"/>
                  <a:pt x="201701" y="3430884"/>
                </a:cubicBezTo>
                <a:lnTo>
                  <a:pt x="0" y="3382100"/>
                </a:lnTo>
                <a:lnTo>
                  <a:pt x="0" y="620758"/>
                </a:lnTo>
                <a:lnTo>
                  <a:pt x="201701" y="571974"/>
                </a:lnTo>
                <a:cubicBezTo>
                  <a:pt x="387688" y="477739"/>
                  <a:pt x="518190" y="257129"/>
                  <a:pt x="518190" y="0"/>
                </a:cubicBez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 w="19349">
            <a:gradFill>
              <a:gsLst>
                <a:gs pos="12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  <a:effectLst>
            <a:outerShdw blurRad="152400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48FB756-5661-D7B3-7B2B-98FC410DE4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28223" y="2374172"/>
            <a:ext cx="3495062" cy="645161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25000">
                <a:schemeClr val="accent1"/>
              </a:gs>
              <a:gs pos="89000">
                <a:schemeClr val="accent2"/>
              </a:gs>
            </a:gsLst>
            <a:lin ang="0" scaled="0"/>
          </a:gradFill>
          <a:ln w="25400">
            <a:solidFill>
              <a:schemeClr val="accent4"/>
            </a:solidFill>
          </a:ln>
          <a:effectLst>
            <a:outerShdw blurRad="190500" dist="96744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40D621C-3DE7-E6D0-B0B9-048FD748E3F1}"/>
              </a:ext>
            </a:extLst>
          </p:cNvPr>
          <p:cNvSpPr txBox="1"/>
          <p:nvPr/>
        </p:nvSpPr>
        <p:spPr>
          <a:xfrm>
            <a:off x="7128884" y="2415120"/>
            <a:ext cx="289374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《</a:t>
            </a:r>
            <a:r>
              <a:rPr lang="zh-CN" altLang="en-US" sz="2800" spc="300">
                <a:solidFill>
                  <a:schemeClr val="accent4"/>
                </a:solidFill>
                <a:latin typeface="+mj-ea"/>
                <a:ea typeface="+mj-ea"/>
              </a:rPr>
              <a:t>我相信</a:t>
            </a:r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》</a:t>
            </a:r>
            <a:endParaRPr lang="zh-CN" altLang="en-US" sz="2800" spc="3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8ECECC5-60D3-530D-035F-2C3E51FA50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28223" y="3279288"/>
            <a:ext cx="3495062" cy="645161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25000">
                <a:schemeClr val="accent1"/>
              </a:gs>
              <a:gs pos="89000">
                <a:schemeClr val="accent2"/>
              </a:gs>
            </a:gsLst>
            <a:lin ang="0" scaled="0"/>
          </a:gradFill>
          <a:ln w="25400">
            <a:solidFill>
              <a:schemeClr val="accent4"/>
            </a:solidFill>
          </a:ln>
          <a:effectLst>
            <a:outerShdw blurRad="190500" dist="96744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4AA208B-6BE8-563A-2C73-72019731088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28223" y="4184404"/>
            <a:ext cx="3495062" cy="645161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25000">
                <a:schemeClr val="accent1"/>
              </a:gs>
              <a:gs pos="89000">
                <a:schemeClr val="accent2"/>
              </a:gs>
            </a:gsLst>
            <a:lin ang="0" scaled="0"/>
          </a:gradFill>
          <a:ln w="25400">
            <a:solidFill>
              <a:schemeClr val="accent4"/>
            </a:solidFill>
          </a:ln>
          <a:effectLst>
            <a:outerShdw blurRad="190500" dist="96744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CD438DA-5AB3-CA7A-1D20-30D3B923AB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828223" y="5089520"/>
            <a:ext cx="3495062" cy="645161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25000">
                <a:schemeClr val="accent1"/>
              </a:gs>
              <a:gs pos="89000">
                <a:schemeClr val="accent2"/>
              </a:gs>
            </a:gsLst>
            <a:lin ang="0" scaled="0"/>
          </a:gradFill>
          <a:ln w="25400">
            <a:solidFill>
              <a:schemeClr val="accent4"/>
            </a:solidFill>
          </a:ln>
          <a:effectLst>
            <a:outerShdw blurRad="190500" dist="96744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3B1B08E1-07AC-086F-1D28-F5D70574923C}"/>
              </a:ext>
            </a:extLst>
          </p:cNvPr>
          <p:cNvSpPr/>
          <p:nvPr/>
        </p:nvSpPr>
        <p:spPr>
          <a:xfrm>
            <a:off x="10254445" y="347868"/>
            <a:ext cx="1810597" cy="1810597"/>
          </a:xfrm>
          <a:prstGeom prst="ellipse">
            <a:avLst/>
          </a:prstGeom>
          <a:gradFill>
            <a:gsLst>
              <a:gs pos="2000">
                <a:schemeClr val="accent6"/>
              </a:gs>
              <a:gs pos="30000">
                <a:schemeClr val="accent6">
                  <a:lumMod val="75000"/>
                </a:schemeClr>
              </a:gs>
              <a:gs pos="95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36" tIns="29718" rIns="59436" bIns="29718" rtlCol="0" anchor="ctr"/>
          <a:lstStyle/>
          <a:p>
            <a:pPr algn="ctr"/>
            <a:endParaRPr lang="zh-CN" altLang="en-US" sz="1170"/>
          </a:p>
        </p:txBody>
      </p:sp>
      <p:pic>
        <p:nvPicPr>
          <p:cNvPr id="87" name="图片 86" descr="5be5edb57a2c6f4560ca3d63475abe8dac8e0b671d7a0b-c7dWrv">
            <a:extLst>
              <a:ext uri="{FF2B5EF4-FFF2-40B4-BE49-F238E27FC236}">
                <a16:creationId xmlns:a16="http://schemas.microsoft.com/office/drawing/2014/main" id="{5E837BC8-2C1D-E268-B9D7-90AC40AD0966}"/>
              </a:ext>
            </a:extLst>
          </p:cNvPr>
          <p:cNvPicPr>
            <a:picLocks noGrp="1" noChangeAspect="1"/>
          </p:cNvPicPr>
          <p:nvPr isPhoto="1">
            <p:custDataLst>
              <p:tags r:id="rId6"/>
            </p:custDataLst>
          </p:nvPr>
        </p:nvPicPr>
        <p:blipFill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43580" y="-36973"/>
            <a:ext cx="2330752" cy="2330752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88" name="文本框 87">
            <a:extLst>
              <a:ext uri="{FF2B5EF4-FFF2-40B4-BE49-F238E27FC236}">
                <a16:creationId xmlns:a16="http://schemas.microsoft.com/office/drawing/2014/main" id="{8E917FA7-2A2B-EDFA-F164-1864FCDA7168}"/>
              </a:ext>
            </a:extLst>
          </p:cNvPr>
          <p:cNvSpPr txBox="1"/>
          <p:nvPr/>
        </p:nvSpPr>
        <p:spPr>
          <a:xfrm>
            <a:off x="7128884" y="3317815"/>
            <a:ext cx="289374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《</a:t>
            </a:r>
            <a:r>
              <a:rPr lang="zh-CN" altLang="en-US" sz="2800" spc="300">
                <a:solidFill>
                  <a:schemeClr val="accent4"/>
                </a:solidFill>
                <a:latin typeface="+mj-ea"/>
                <a:ea typeface="+mj-ea"/>
              </a:rPr>
              <a:t>仰望星空</a:t>
            </a:r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》</a:t>
            </a:r>
            <a:endParaRPr lang="zh-CN" altLang="en-US" sz="2800" spc="3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62404698-5845-8E33-BAF3-CA5A4DEDCF1C}"/>
              </a:ext>
            </a:extLst>
          </p:cNvPr>
          <p:cNvSpPr txBox="1"/>
          <p:nvPr/>
        </p:nvSpPr>
        <p:spPr>
          <a:xfrm>
            <a:off x="7128884" y="4218709"/>
            <a:ext cx="289374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《</a:t>
            </a:r>
            <a:r>
              <a:rPr lang="zh-CN" altLang="en-US" sz="2800" spc="300">
                <a:solidFill>
                  <a:schemeClr val="accent4"/>
                </a:solidFill>
                <a:latin typeface="+mj-ea"/>
                <a:ea typeface="+mj-ea"/>
              </a:rPr>
              <a:t>怒放的生命</a:t>
            </a:r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》</a:t>
            </a:r>
            <a:endParaRPr lang="zh-CN" altLang="en-US" sz="2800" spc="3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37FBCD48-F547-7E77-D3C1-9787C642E176}"/>
              </a:ext>
            </a:extLst>
          </p:cNvPr>
          <p:cNvSpPr txBox="1"/>
          <p:nvPr/>
        </p:nvSpPr>
        <p:spPr>
          <a:xfrm>
            <a:off x="7128884" y="5121404"/>
            <a:ext cx="289374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《</a:t>
            </a:r>
            <a:r>
              <a:rPr lang="zh-CN" altLang="en-US" sz="2800" spc="300">
                <a:solidFill>
                  <a:schemeClr val="accent4"/>
                </a:solidFill>
                <a:latin typeface="+mj-ea"/>
                <a:ea typeface="+mj-ea"/>
              </a:rPr>
              <a:t>像梦一样自由</a:t>
            </a:r>
            <a:r>
              <a:rPr lang="en-US" altLang="zh-CN" sz="2800" spc="300">
                <a:solidFill>
                  <a:schemeClr val="accent4"/>
                </a:solidFill>
                <a:latin typeface="+mj-ea"/>
                <a:ea typeface="+mj-ea"/>
              </a:rPr>
              <a:t>》</a:t>
            </a:r>
            <a:endParaRPr lang="zh-CN" altLang="en-US" sz="2800" spc="3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F5D58DD2-0204-2BB8-D357-D7B4B291A90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E8104033-3C52-37CA-AA3E-22A105B55D8E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氛围布置</a:t>
            </a:r>
          </a:p>
        </p:txBody>
      </p:sp>
      <p:sp>
        <p:nvSpPr>
          <p:cNvPr id="94" name="图形 23">
            <a:extLst>
              <a:ext uri="{FF2B5EF4-FFF2-40B4-BE49-F238E27FC236}">
                <a16:creationId xmlns:a16="http://schemas.microsoft.com/office/drawing/2014/main" id="{BF28BBB0-526B-8673-17A7-C503F9342D9E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462DBA3-FC84-0635-642F-3F8BA5F3B049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贰</a:t>
            </a: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95ADC1D4-A54F-D9F2-1FF8-D922FC87F76E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142AEC41-4F81-8283-BFE5-740FEA7295E0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F895B240-E939-C109-E71E-76A91DC7D0C0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736674E4-A144-9691-4384-1E13EA9B183E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BE0F6B68-699D-EAEA-68F8-A018DEF160C0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CAE69D0-C7A0-723C-13F6-68AD0E43E0DC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D09A246C-D5CD-12FA-69A5-41B09293F1A2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D38F6C87-A1F0-E8C3-0054-79A74567FC10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C858EA8-01B6-2C3B-4453-F4D12E9BD329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777F26B2-9E8C-A387-539E-8CA9F544FFA9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A136D08D-2B74-85CD-75A7-4295638DDCC7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A425623E-0E89-3A43-CE84-2E41B22AE9F9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CD0C0A12-E1B7-8493-4399-54F6E687959C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EAB8BD71-C87B-9F27-498A-F1E49BF41E3D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A9E40A6D-97E5-0BAA-C895-7D51075C2143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A96DBE15-A42F-8586-6330-393D24476EFE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C06C06DC-E289-9FED-81B2-01F319FDA8CC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13D94127-4FE7-AAE5-EE33-6AD643C57871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D014E33-7419-CB76-80BE-2C3CEF37AA14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92632343-DC30-7BD7-49A2-67049810CBC0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B8F0D5CC-AAAC-A341-8A4E-A59E98743DB6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195D8F03-C01A-DCF7-60FA-83B7B30BAA2F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6B742D63-7B8B-3F20-02AA-DD309F10DCC4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F84DCAE1-365A-3B19-5950-4AAB3160A554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3D3A6C2C-0F5A-9E20-F001-7C5F0AE722AD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2257A6CA-7A19-90FF-258C-6C85344FBBBF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AE2AA7F-745F-6584-98CA-67D16F2981F6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63474396-2F94-7B46-D6FE-1CFA717ABF58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5EF372F9-2CF7-FCA9-16E6-0CF7891E85F6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ABB9F2E0-6018-31CD-0AA8-173459E5850E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05FF0F83-8F82-4B3A-7271-CBB485993A2B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422E7646-BE1C-77C5-B290-47A78D97FEC9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98D9539-543A-1BCE-0B95-F8FF36545B98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E6704381-86A8-DD6B-BE14-FA7254BC4EFA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40CF8D20-59A1-93CB-D9B1-D85FDFACF9A3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0B5D5D5A-576C-BAAF-D056-65C0A5C4B0A1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9D047DF7-CD85-AD85-352D-EDA2112DB76D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5F5B923-A803-4F3F-991A-A712E8B40E0F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DE21CE04-A83A-90D6-E53E-1D1DCD6286B0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DFE9F244-886A-E420-18C9-557C55B84C61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4C395C47-F875-EF49-4811-F00165234E5C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A4416CE5-C75C-6492-1302-397E9727DFE2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1523741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01072" y="1782135"/>
            <a:ext cx="2313454" cy="26468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4"/>
                  </a:solidFill>
                </a:ln>
                <a:noFill/>
                <a:latin typeface="+mj-ea"/>
                <a:ea typeface="+mj-ea"/>
              </a:rPr>
              <a:t>叁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166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叁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执行情况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192736" y="2071369"/>
            <a:ext cx="2351266" cy="1386837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638">
            <a:off x="3249544" y="3931847"/>
            <a:ext cx="1762751" cy="654719"/>
          </a:xfrm>
          <a:prstGeom prst="rect">
            <a:avLst/>
          </a:prstGeom>
          <a:effectLst/>
        </p:spPr>
      </p:pic>
      <p:grpSp>
        <p:nvGrpSpPr>
          <p:cNvPr id="13" name="图形 2">
            <a:extLst>
              <a:ext uri="{FF2B5EF4-FFF2-40B4-BE49-F238E27FC236}">
                <a16:creationId xmlns:a16="http://schemas.microsoft.com/office/drawing/2014/main" id="{2851B986-991C-FC39-A6A1-59F1341A7989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B8FA670-4422-03CB-6DB0-C9A3CD4EFA8C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94E5CBA-2AEC-0C38-230A-9AD2C29FFC5B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A18C4AE-F481-56E5-F3EC-B868D6981A7D}"/>
              </a:ext>
            </a:extLst>
          </p:cNvPr>
          <p:cNvSpPr txBox="1"/>
          <p:nvPr/>
        </p:nvSpPr>
        <p:spPr>
          <a:xfrm>
            <a:off x="5393550" y="3305681"/>
            <a:ext cx="4054466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在一系列酣畅淋漓的活动过后，我们需要对工作进行总结，如何有效提升业绩是我们需要深究的。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A517BA7-3DA4-EF73-91E6-C6D49400C354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3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45FAB7-94C5-00A9-23A2-F89FA5840736}"/>
              </a:ext>
            </a:extLst>
          </p:cNvPr>
          <p:cNvGrpSpPr/>
          <p:nvPr/>
        </p:nvGrpSpPr>
        <p:grpSpPr>
          <a:xfrm>
            <a:off x="927100" y="1586298"/>
            <a:ext cx="10337800" cy="4295775"/>
            <a:chOff x="76200" y="687388"/>
            <a:chExt cx="10337800" cy="4295775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8497BD9E-C1C9-FB2E-3735-F58C1B0AC7B0}"/>
                </a:ext>
              </a:extLst>
            </p:cNvPr>
            <p:cNvSpPr/>
            <p:nvPr/>
          </p:nvSpPr>
          <p:spPr>
            <a:xfrm>
              <a:off x="76200" y="2119313"/>
              <a:ext cx="2067560" cy="2863850"/>
            </a:xfrm>
            <a:custGeom>
              <a:avLst/>
              <a:gdLst>
                <a:gd name="connsiteX0" fmla="*/ 0 w 1879600"/>
                <a:gd name="connsiteY0" fmla="*/ 939800 h 3543300"/>
                <a:gd name="connsiteX1" fmla="*/ 939800 w 1879600"/>
                <a:gd name="connsiteY1" fmla="*/ 0 h 3543300"/>
                <a:gd name="connsiteX2" fmla="*/ 939800 w 1879600"/>
                <a:gd name="connsiteY2" fmla="*/ 0 h 3543300"/>
                <a:gd name="connsiteX3" fmla="*/ 1879600 w 1879600"/>
                <a:gd name="connsiteY3" fmla="*/ 939800 h 3543300"/>
                <a:gd name="connsiteX4" fmla="*/ 1879600 w 1879600"/>
                <a:gd name="connsiteY4" fmla="*/ 2603500 h 3543300"/>
                <a:gd name="connsiteX5" fmla="*/ 939800 w 1879600"/>
                <a:gd name="connsiteY5" fmla="*/ 3543300 h 3543300"/>
                <a:gd name="connsiteX6" fmla="*/ 939800 w 1879600"/>
                <a:gd name="connsiteY6" fmla="*/ 3543300 h 3543300"/>
                <a:gd name="connsiteX7" fmla="*/ 0 w 1879600"/>
                <a:gd name="connsiteY7" fmla="*/ 2603500 h 3543300"/>
                <a:gd name="connsiteX8" fmla="*/ 0 w 1879600"/>
                <a:gd name="connsiteY8" fmla="*/ 939800 h 3543300"/>
                <a:gd name="connsiteX0-1" fmla="*/ 939800 w 1879600"/>
                <a:gd name="connsiteY0-2" fmla="*/ 0 h 3543300"/>
                <a:gd name="connsiteX1-3" fmla="*/ 1879600 w 1879600"/>
                <a:gd name="connsiteY1-4" fmla="*/ 939800 h 3543300"/>
                <a:gd name="connsiteX2-5" fmla="*/ 1879600 w 1879600"/>
                <a:gd name="connsiteY2-6" fmla="*/ 2603500 h 3543300"/>
                <a:gd name="connsiteX3-7" fmla="*/ 939800 w 1879600"/>
                <a:gd name="connsiteY3-8" fmla="*/ 3543300 h 3543300"/>
                <a:gd name="connsiteX4-9" fmla="*/ 939800 w 1879600"/>
                <a:gd name="connsiteY4-10" fmla="*/ 3543300 h 3543300"/>
                <a:gd name="connsiteX5-11" fmla="*/ 0 w 1879600"/>
                <a:gd name="connsiteY5-12" fmla="*/ 2603500 h 3543300"/>
                <a:gd name="connsiteX6-13" fmla="*/ 0 w 1879600"/>
                <a:gd name="connsiteY6-14" fmla="*/ 939800 h 3543300"/>
                <a:gd name="connsiteX7-15" fmla="*/ 939800 w 1879600"/>
                <a:gd name="connsiteY7-16" fmla="*/ 0 h 3543300"/>
                <a:gd name="connsiteX8-17" fmla="*/ 1031240 w 1879600"/>
                <a:gd name="connsiteY8-18" fmla="*/ 91440 h 3543300"/>
                <a:gd name="connsiteX0-19" fmla="*/ 939800 w 1879600"/>
                <a:gd name="connsiteY0-20" fmla="*/ 0 h 3543300"/>
                <a:gd name="connsiteX1-21" fmla="*/ 1879600 w 1879600"/>
                <a:gd name="connsiteY1-22" fmla="*/ 939800 h 3543300"/>
                <a:gd name="connsiteX2-23" fmla="*/ 1879600 w 1879600"/>
                <a:gd name="connsiteY2-24" fmla="*/ 2603500 h 3543300"/>
                <a:gd name="connsiteX3-25" fmla="*/ 939800 w 1879600"/>
                <a:gd name="connsiteY3-26" fmla="*/ 3543300 h 3543300"/>
                <a:gd name="connsiteX4-27" fmla="*/ 939800 w 1879600"/>
                <a:gd name="connsiteY4-28" fmla="*/ 3543300 h 3543300"/>
                <a:gd name="connsiteX5-29" fmla="*/ 0 w 1879600"/>
                <a:gd name="connsiteY5-30" fmla="*/ 2603500 h 3543300"/>
                <a:gd name="connsiteX6-31" fmla="*/ 0 w 1879600"/>
                <a:gd name="connsiteY6-32" fmla="*/ 939800 h 3543300"/>
                <a:gd name="connsiteX7-33" fmla="*/ 939800 w 1879600"/>
                <a:gd name="connsiteY7-34" fmla="*/ 0 h 3543300"/>
                <a:gd name="connsiteX0-35" fmla="*/ 939800 w 1879600"/>
                <a:gd name="connsiteY0-36" fmla="*/ 0 h 3543300"/>
                <a:gd name="connsiteX1-37" fmla="*/ 1879600 w 1879600"/>
                <a:gd name="connsiteY1-38" fmla="*/ 939800 h 3543300"/>
                <a:gd name="connsiteX2-39" fmla="*/ 1879600 w 1879600"/>
                <a:gd name="connsiteY2-40" fmla="*/ 2603500 h 3543300"/>
                <a:gd name="connsiteX3-41" fmla="*/ 939800 w 1879600"/>
                <a:gd name="connsiteY3-42" fmla="*/ 3543300 h 3543300"/>
                <a:gd name="connsiteX4-43" fmla="*/ 939800 w 1879600"/>
                <a:gd name="connsiteY4-44" fmla="*/ 3543300 h 3543300"/>
                <a:gd name="connsiteX5-45" fmla="*/ 0 w 1879600"/>
                <a:gd name="connsiteY5-46" fmla="*/ 2603500 h 3543300"/>
                <a:gd name="connsiteX6-47" fmla="*/ 0 w 1879600"/>
                <a:gd name="connsiteY6-48" fmla="*/ 939800 h 3543300"/>
                <a:gd name="connsiteX0-49" fmla="*/ 1879600 w 1879600"/>
                <a:gd name="connsiteY0-50" fmla="*/ 0 h 2603500"/>
                <a:gd name="connsiteX1-51" fmla="*/ 1879600 w 1879600"/>
                <a:gd name="connsiteY1-52" fmla="*/ 1663700 h 2603500"/>
                <a:gd name="connsiteX2-53" fmla="*/ 939800 w 1879600"/>
                <a:gd name="connsiteY2-54" fmla="*/ 2603500 h 2603500"/>
                <a:gd name="connsiteX3-55" fmla="*/ 939800 w 1879600"/>
                <a:gd name="connsiteY3-56" fmla="*/ 2603500 h 2603500"/>
                <a:gd name="connsiteX4-57" fmla="*/ 0 w 1879600"/>
                <a:gd name="connsiteY4-58" fmla="*/ 1663700 h 2603500"/>
                <a:gd name="connsiteX5-59" fmla="*/ 0 w 1879600"/>
                <a:gd name="connsiteY5-60" fmla="*/ 0 h 2603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79600" h="2603500">
                  <a:moveTo>
                    <a:pt x="1879600" y="0"/>
                  </a:moveTo>
                  <a:lnTo>
                    <a:pt x="1879600" y="1663700"/>
                  </a:lnTo>
                  <a:cubicBezTo>
                    <a:pt x="1879600" y="2182737"/>
                    <a:pt x="1458837" y="2603500"/>
                    <a:pt x="939800" y="2603500"/>
                  </a:cubicBezTo>
                  <a:lnTo>
                    <a:pt x="939800" y="2603500"/>
                  </a:lnTo>
                  <a:cubicBezTo>
                    <a:pt x="420763" y="2603500"/>
                    <a:pt x="0" y="2182737"/>
                    <a:pt x="0" y="1663700"/>
                  </a:cubicBez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/>
            <a:lstStyle/>
            <a:p>
              <a:pPr algn="ctr"/>
              <a:endParaRPr lang="zh-CN" altLang="en-US" sz="1980"/>
            </a:p>
          </p:txBody>
        </p:sp>
        <p:sp>
          <p:nvSpPr>
            <p:cNvPr id="4" name="矩形: 圆角 1">
              <a:extLst>
                <a:ext uri="{FF2B5EF4-FFF2-40B4-BE49-F238E27FC236}">
                  <a16:creationId xmlns:a16="http://schemas.microsoft.com/office/drawing/2014/main" id="{1EE817DE-2EDA-0401-4FD8-4269E4D0A22C}"/>
                </a:ext>
              </a:extLst>
            </p:cNvPr>
            <p:cNvSpPr/>
            <p:nvPr/>
          </p:nvSpPr>
          <p:spPr>
            <a:xfrm flipV="1">
              <a:off x="2143760" y="687388"/>
              <a:ext cx="2067560" cy="2863850"/>
            </a:xfrm>
            <a:custGeom>
              <a:avLst/>
              <a:gdLst>
                <a:gd name="connsiteX0" fmla="*/ 0 w 1879600"/>
                <a:gd name="connsiteY0" fmla="*/ 939800 h 3543300"/>
                <a:gd name="connsiteX1" fmla="*/ 939800 w 1879600"/>
                <a:gd name="connsiteY1" fmla="*/ 0 h 3543300"/>
                <a:gd name="connsiteX2" fmla="*/ 939800 w 1879600"/>
                <a:gd name="connsiteY2" fmla="*/ 0 h 3543300"/>
                <a:gd name="connsiteX3" fmla="*/ 1879600 w 1879600"/>
                <a:gd name="connsiteY3" fmla="*/ 939800 h 3543300"/>
                <a:gd name="connsiteX4" fmla="*/ 1879600 w 1879600"/>
                <a:gd name="connsiteY4" fmla="*/ 2603500 h 3543300"/>
                <a:gd name="connsiteX5" fmla="*/ 939800 w 1879600"/>
                <a:gd name="connsiteY5" fmla="*/ 3543300 h 3543300"/>
                <a:gd name="connsiteX6" fmla="*/ 939800 w 1879600"/>
                <a:gd name="connsiteY6" fmla="*/ 3543300 h 3543300"/>
                <a:gd name="connsiteX7" fmla="*/ 0 w 1879600"/>
                <a:gd name="connsiteY7" fmla="*/ 2603500 h 3543300"/>
                <a:gd name="connsiteX8" fmla="*/ 0 w 1879600"/>
                <a:gd name="connsiteY8" fmla="*/ 939800 h 3543300"/>
                <a:gd name="connsiteX0-1" fmla="*/ 939800 w 1879600"/>
                <a:gd name="connsiteY0-2" fmla="*/ 0 h 3543300"/>
                <a:gd name="connsiteX1-3" fmla="*/ 1879600 w 1879600"/>
                <a:gd name="connsiteY1-4" fmla="*/ 939800 h 3543300"/>
                <a:gd name="connsiteX2-5" fmla="*/ 1879600 w 1879600"/>
                <a:gd name="connsiteY2-6" fmla="*/ 2603500 h 3543300"/>
                <a:gd name="connsiteX3-7" fmla="*/ 939800 w 1879600"/>
                <a:gd name="connsiteY3-8" fmla="*/ 3543300 h 3543300"/>
                <a:gd name="connsiteX4-9" fmla="*/ 939800 w 1879600"/>
                <a:gd name="connsiteY4-10" fmla="*/ 3543300 h 3543300"/>
                <a:gd name="connsiteX5-11" fmla="*/ 0 w 1879600"/>
                <a:gd name="connsiteY5-12" fmla="*/ 2603500 h 3543300"/>
                <a:gd name="connsiteX6-13" fmla="*/ 0 w 1879600"/>
                <a:gd name="connsiteY6-14" fmla="*/ 939800 h 3543300"/>
                <a:gd name="connsiteX7-15" fmla="*/ 939800 w 1879600"/>
                <a:gd name="connsiteY7-16" fmla="*/ 0 h 3543300"/>
                <a:gd name="connsiteX8-17" fmla="*/ 1031240 w 1879600"/>
                <a:gd name="connsiteY8-18" fmla="*/ 91440 h 3543300"/>
                <a:gd name="connsiteX0-19" fmla="*/ 939800 w 1879600"/>
                <a:gd name="connsiteY0-20" fmla="*/ 0 h 3543300"/>
                <a:gd name="connsiteX1-21" fmla="*/ 1879600 w 1879600"/>
                <a:gd name="connsiteY1-22" fmla="*/ 939800 h 3543300"/>
                <a:gd name="connsiteX2-23" fmla="*/ 1879600 w 1879600"/>
                <a:gd name="connsiteY2-24" fmla="*/ 2603500 h 3543300"/>
                <a:gd name="connsiteX3-25" fmla="*/ 939800 w 1879600"/>
                <a:gd name="connsiteY3-26" fmla="*/ 3543300 h 3543300"/>
                <a:gd name="connsiteX4-27" fmla="*/ 939800 w 1879600"/>
                <a:gd name="connsiteY4-28" fmla="*/ 3543300 h 3543300"/>
                <a:gd name="connsiteX5-29" fmla="*/ 0 w 1879600"/>
                <a:gd name="connsiteY5-30" fmla="*/ 2603500 h 3543300"/>
                <a:gd name="connsiteX6-31" fmla="*/ 0 w 1879600"/>
                <a:gd name="connsiteY6-32" fmla="*/ 939800 h 3543300"/>
                <a:gd name="connsiteX7-33" fmla="*/ 939800 w 1879600"/>
                <a:gd name="connsiteY7-34" fmla="*/ 0 h 3543300"/>
                <a:gd name="connsiteX0-35" fmla="*/ 939800 w 1879600"/>
                <a:gd name="connsiteY0-36" fmla="*/ 0 h 3543300"/>
                <a:gd name="connsiteX1-37" fmla="*/ 1879600 w 1879600"/>
                <a:gd name="connsiteY1-38" fmla="*/ 939800 h 3543300"/>
                <a:gd name="connsiteX2-39" fmla="*/ 1879600 w 1879600"/>
                <a:gd name="connsiteY2-40" fmla="*/ 2603500 h 3543300"/>
                <a:gd name="connsiteX3-41" fmla="*/ 939800 w 1879600"/>
                <a:gd name="connsiteY3-42" fmla="*/ 3543300 h 3543300"/>
                <a:gd name="connsiteX4-43" fmla="*/ 939800 w 1879600"/>
                <a:gd name="connsiteY4-44" fmla="*/ 3543300 h 3543300"/>
                <a:gd name="connsiteX5-45" fmla="*/ 0 w 1879600"/>
                <a:gd name="connsiteY5-46" fmla="*/ 2603500 h 3543300"/>
                <a:gd name="connsiteX6-47" fmla="*/ 0 w 1879600"/>
                <a:gd name="connsiteY6-48" fmla="*/ 939800 h 3543300"/>
                <a:gd name="connsiteX0-49" fmla="*/ 1879600 w 1879600"/>
                <a:gd name="connsiteY0-50" fmla="*/ 0 h 2603500"/>
                <a:gd name="connsiteX1-51" fmla="*/ 1879600 w 1879600"/>
                <a:gd name="connsiteY1-52" fmla="*/ 1663700 h 2603500"/>
                <a:gd name="connsiteX2-53" fmla="*/ 939800 w 1879600"/>
                <a:gd name="connsiteY2-54" fmla="*/ 2603500 h 2603500"/>
                <a:gd name="connsiteX3-55" fmla="*/ 939800 w 1879600"/>
                <a:gd name="connsiteY3-56" fmla="*/ 2603500 h 2603500"/>
                <a:gd name="connsiteX4-57" fmla="*/ 0 w 1879600"/>
                <a:gd name="connsiteY4-58" fmla="*/ 1663700 h 2603500"/>
                <a:gd name="connsiteX5-59" fmla="*/ 0 w 1879600"/>
                <a:gd name="connsiteY5-60" fmla="*/ 0 h 2603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79600" h="2603500">
                  <a:moveTo>
                    <a:pt x="1879600" y="0"/>
                  </a:moveTo>
                  <a:lnTo>
                    <a:pt x="1879600" y="1663700"/>
                  </a:lnTo>
                  <a:cubicBezTo>
                    <a:pt x="1879600" y="2182737"/>
                    <a:pt x="1458837" y="2603500"/>
                    <a:pt x="939800" y="2603500"/>
                  </a:cubicBezTo>
                  <a:lnTo>
                    <a:pt x="939800" y="2603500"/>
                  </a:lnTo>
                  <a:cubicBezTo>
                    <a:pt x="420763" y="2603500"/>
                    <a:pt x="0" y="2182737"/>
                    <a:pt x="0" y="1663700"/>
                  </a:cubicBez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/>
            <a:lstStyle/>
            <a:p>
              <a:pPr algn="ctr"/>
              <a:endParaRPr lang="zh-CN" altLang="en-US" sz="1980"/>
            </a:p>
          </p:txBody>
        </p:sp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0F8B2A7D-23A2-64E0-C8F1-7684E69AC82B}"/>
                </a:ext>
              </a:extLst>
            </p:cNvPr>
            <p:cNvSpPr/>
            <p:nvPr/>
          </p:nvSpPr>
          <p:spPr>
            <a:xfrm>
              <a:off x="4211320" y="2119313"/>
              <a:ext cx="2067560" cy="2863850"/>
            </a:xfrm>
            <a:custGeom>
              <a:avLst/>
              <a:gdLst>
                <a:gd name="connsiteX0" fmla="*/ 0 w 1879600"/>
                <a:gd name="connsiteY0" fmla="*/ 939800 h 3543300"/>
                <a:gd name="connsiteX1" fmla="*/ 939800 w 1879600"/>
                <a:gd name="connsiteY1" fmla="*/ 0 h 3543300"/>
                <a:gd name="connsiteX2" fmla="*/ 939800 w 1879600"/>
                <a:gd name="connsiteY2" fmla="*/ 0 h 3543300"/>
                <a:gd name="connsiteX3" fmla="*/ 1879600 w 1879600"/>
                <a:gd name="connsiteY3" fmla="*/ 939800 h 3543300"/>
                <a:gd name="connsiteX4" fmla="*/ 1879600 w 1879600"/>
                <a:gd name="connsiteY4" fmla="*/ 2603500 h 3543300"/>
                <a:gd name="connsiteX5" fmla="*/ 939800 w 1879600"/>
                <a:gd name="connsiteY5" fmla="*/ 3543300 h 3543300"/>
                <a:gd name="connsiteX6" fmla="*/ 939800 w 1879600"/>
                <a:gd name="connsiteY6" fmla="*/ 3543300 h 3543300"/>
                <a:gd name="connsiteX7" fmla="*/ 0 w 1879600"/>
                <a:gd name="connsiteY7" fmla="*/ 2603500 h 3543300"/>
                <a:gd name="connsiteX8" fmla="*/ 0 w 1879600"/>
                <a:gd name="connsiteY8" fmla="*/ 939800 h 3543300"/>
                <a:gd name="connsiteX0-1" fmla="*/ 939800 w 1879600"/>
                <a:gd name="connsiteY0-2" fmla="*/ 0 h 3543300"/>
                <a:gd name="connsiteX1-3" fmla="*/ 1879600 w 1879600"/>
                <a:gd name="connsiteY1-4" fmla="*/ 939800 h 3543300"/>
                <a:gd name="connsiteX2-5" fmla="*/ 1879600 w 1879600"/>
                <a:gd name="connsiteY2-6" fmla="*/ 2603500 h 3543300"/>
                <a:gd name="connsiteX3-7" fmla="*/ 939800 w 1879600"/>
                <a:gd name="connsiteY3-8" fmla="*/ 3543300 h 3543300"/>
                <a:gd name="connsiteX4-9" fmla="*/ 939800 w 1879600"/>
                <a:gd name="connsiteY4-10" fmla="*/ 3543300 h 3543300"/>
                <a:gd name="connsiteX5-11" fmla="*/ 0 w 1879600"/>
                <a:gd name="connsiteY5-12" fmla="*/ 2603500 h 3543300"/>
                <a:gd name="connsiteX6-13" fmla="*/ 0 w 1879600"/>
                <a:gd name="connsiteY6-14" fmla="*/ 939800 h 3543300"/>
                <a:gd name="connsiteX7-15" fmla="*/ 939800 w 1879600"/>
                <a:gd name="connsiteY7-16" fmla="*/ 0 h 3543300"/>
                <a:gd name="connsiteX8-17" fmla="*/ 1031240 w 1879600"/>
                <a:gd name="connsiteY8-18" fmla="*/ 91440 h 3543300"/>
                <a:gd name="connsiteX0-19" fmla="*/ 939800 w 1879600"/>
                <a:gd name="connsiteY0-20" fmla="*/ 0 h 3543300"/>
                <a:gd name="connsiteX1-21" fmla="*/ 1879600 w 1879600"/>
                <a:gd name="connsiteY1-22" fmla="*/ 939800 h 3543300"/>
                <a:gd name="connsiteX2-23" fmla="*/ 1879600 w 1879600"/>
                <a:gd name="connsiteY2-24" fmla="*/ 2603500 h 3543300"/>
                <a:gd name="connsiteX3-25" fmla="*/ 939800 w 1879600"/>
                <a:gd name="connsiteY3-26" fmla="*/ 3543300 h 3543300"/>
                <a:gd name="connsiteX4-27" fmla="*/ 939800 w 1879600"/>
                <a:gd name="connsiteY4-28" fmla="*/ 3543300 h 3543300"/>
                <a:gd name="connsiteX5-29" fmla="*/ 0 w 1879600"/>
                <a:gd name="connsiteY5-30" fmla="*/ 2603500 h 3543300"/>
                <a:gd name="connsiteX6-31" fmla="*/ 0 w 1879600"/>
                <a:gd name="connsiteY6-32" fmla="*/ 939800 h 3543300"/>
                <a:gd name="connsiteX7-33" fmla="*/ 939800 w 1879600"/>
                <a:gd name="connsiteY7-34" fmla="*/ 0 h 3543300"/>
                <a:gd name="connsiteX0-35" fmla="*/ 939800 w 1879600"/>
                <a:gd name="connsiteY0-36" fmla="*/ 0 h 3543300"/>
                <a:gd name="connsiteX1-37" fmla="*/ 1879600 w 1879600"/>
                <a:gd name="connsiteY1-38" fmla="*/ 939800 h 3543300"/>
                <a:gd name="connsiteX2-39" fmla="*/ 1879600 w 1879600"/>
                <a:gd name="connsiteY2-40" fmla="*/ 2603500 h 3543300"/>
                <a:gd name="connsiteX3-41" fmla="*/ 939800 w 1879600"/>
                <a:gd name="connsiteY3-42" fmla="*/ 3543300 h 3543300"/>
                <a:gd name="connsiteX4-43" fmla="*/ 939800 w 1879600"/>
                <a:gd name="connsiteY4-44" fmla="*/ 3543300 h 3543300"/>
                <a:gd name="connsiteX5-45" fmla="*/ 0 w 1879600"/>
                <a:gd name="connsiteY5-46" fmla="*/ 2603500 h 3543300"/>
                <a:gd name="connsiteX6-47" fmla="*/ 0 w 1879600"/>
                <a:gd name="connsiteY6-48" fmla="*/ 939800 h 3543300"/>
                <a:gd name="connsiteX0-49" fmla="*/ 1879600 w 1879600"/>
                <a:gd name="connsiteY0-50" fmla="*/ 0 h 2603500"/>
                <a:gd name="connsiteX1-51" fmla="*/ 1879600 w 1879600"/>
                <a:gd name="connsiteY1-52" fmla="*/ 1663700 h 2603500"/>
                <a:gd name="connsiteX2-53" fmla="*/ 939800 w 1879600"/>
                <a:gd name="connsiteY2-54" fmla="*/ 2603500 h 2603500"/>
                <a:gd name="connsiteX3-55" fmla="*/ 939800 w 1879600"/>
                <a:gd name="connsiteY3-56" fmla="*/ 2603500 h 2603500"/>
                <a:gd name="connsiteX4-57" fmla="*/ 0 w 1879600"/>
                <a:gd name="connsiteY4-58" fmla="*/ 1663700 h 2603500"/>
                <a:gd name="connsiteX5-59" fmla="*/ 0 w 1879600"/>
                <a:gd name="connsiteY5-60" fmla="*/ 0 h 2603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79600" h="2603500">
                  <a:moveTo>
                    <a:pt x="1879600" y="0"/>
                  </a:moveTo>
                  <a:lnTo>
                    <a:pt x="1879600" y="1663700"/>
                  </a:lnTo>
                  <a:cubicBezTo>
                    <a:pt x="1879600" y="2182737"/>
                    <a:pt x="1458837" y="2603500"/>
                    <a:pt x="939800" y="2603500"/>
                  </a:cubicBezTo>
                  <a:lnTo>
                    <a:pt x="939800" y="2603500"/>
                  </a:lnTo>
                  <a:cubicBezTo>
                    <a:pt x="420763" y="2603500"/>
                    <a:pt x="0" y="2182737"/>
                    <a:pt x="0" y="1663700"/>
                  </a:cubicBez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/>
            <a:lstStyle/>
            <a:p>
              <a:pPr algn="ctr"/>
              <a:endParaRPr lang="zh-CN" altLang="en-US" sz="1980"/>
            </a:p>
          </p:txBody>
        </p:sp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3670542C-4298-704B-D3A6-875EAF5ED16A}"/>
                </a:ext>
              </a:extLst>
            </p:cNvPr>
            <p:cNvSpPr/>
            <p:nvPr/>
          </p:nvSpPr>
          <p:spPr>
            <a:xfrm flipV="1">
              <a:off x="6278880" y="687388"/>
              <a:ext cx="2067560" cy="2863850"/>
            </a:xfrm>
            <a:custGeom>
              <a:avLst/>
              <a:gdLst>
                <a:gd name="connsiteX0" fmla="*/ 0 w 1879600"/>
                <a:gd name="connsiteY0" fmla="*/ 939800 h 3543300"/>
                <a:gd name="connsiteX1" fmla="*/ 939800 w 1879600"/>
                <a:gd name="connsiteY1" fmla="*/ 0 h 3543300"/>
                <a:gd name="connsiteX2" fmla="*/ 939800 w 1879600"/>
                <a:gd name="connsiteY2" fmla="*/ 0 h 3543300"/>
                <a:gd name="connsiteX3" fmla="*/ 1879600 w 1879600"/>
                <a:gd name="connsiteY3" fmla="*/ 939800 h 3543300"/>
                <a:gd name="connsiteX4" fmla="*/ 1879600 w 1879600"/>
                <a:gd name="connsiteY4" fmla="*/ 2603500 h 3543300"/>
                <a:gd name="connsiteX5" fmla="*/ 939800 w 1879600"/>
                <a:gd name="connsiteY5" fmla="*/ 3543300 h 3543300"/>
                <a:gd name="connsiteX6" fmla="*/ 939800 w 1879600"/>
                <a:gd name="connsiteY6" fmla="*/ 3543300 h 3543300"/>
                <a:gd name="connsiteX7" fmla="*/ 0 w 1879600"/>
                <a:gd name="connsiteY7" fmla="*/ 2603500 h 3543300"/>
                <a:gd name="connsiteX8" fmla="*/ 0 w 1879600"/>
                <a:gd name="connsiteY8" fmla="*/ 939800 h 3543300"/>
                <a:gd name="connsiteX0-1" fmla="*/ 939800 w 1879600"/>
                <a:gd name="connsiteY0-2" fmla="*/ 0 h 3543300"/>
                <a:gd name="connsiteX1-3" fmla="*/ 1879600 w 1879600"/>
                <a:gd name="connsiteY1-4" fmla="*/ 939800 h 3543300"/>
                <a:gd name="connsiteX2-5" fmla="*/ 1879600 w 1879600"/>
                <a:gd name="connsiteY2-6" fmla="*/ 2603500 h 3543300"/>
                <a:gd name="connsiteX3-7" fmla="*/ 939800 w 1879600"/>
                <a:gd name="connsiteY3-8" fmla="*/ 3543300 h 3543300"/>
                <a:gd name="connsiteX4-9" fmla="*/ 939800 w 1879600"/>
                <a:gd name="connsiteY4-10" fmla="*/ 3543300 h 3543300"/>
                <a:gd name="connsiteX5-11" fmla="*/ 0 w 1879600"/>
                <a:gd name="connsiteY5-12" fmla="*/ 2603500 h 3543300"/>
                <a:gd name="connsiteX6-13" fmla="*/ 0 w 1879600"/>
                <a:gd name="connsiteY6-14" fmla="*/ 939800 h 3543300"/>
                <a:gd name="connsiteX7-15" fmla="*/ 939800 w 1879600"/>
                <a:gd name="connsiteY7-16" fmla="*/ 0 h 3543300"/>
                <a:gd name="connsiteX8-17" fmla="*/ 1031240 w 1879600"/>
                <a:gd name="connsiteY8-18" fmla="*/ 91440 h 3543300"/>
                <a:gd name="connsiteX0-19" fmla="*/ 939800 w 1879600"/>
                <a:gd name="connsiteY0-20" fmla="*/ 0 h 3543300"/>
                <a:gd name="connsiteX1-21" fmla="*/ 1879600 w 1879600"/>
                <a:gd name="connsiteY1-22" fmla="*/ 939800 h 3543300"/>
                <a:gd name="connsiteX2-23" fmla="*/ 1879600 w 1879600"/>
                <a:gd name="connsiteY2-24" fmla="*/ 2603500 h 3543300"/>
                <a:gd name="connsiteX3-25" fmla="*/ 939800 w 1879600"/>
                <a:gd name="connsiteY3-26" fmla="*/ 3543300 h 3543300"/>
                <a:gd name="connsiteX4-27" fmla="*/ 939800 w 1879600"/>
                <a:gd name="connsiteY4-28" fmla="*/ 3543300 h 3543300"/>
                <a:gd name="connsiteX5-29" fmla="*/ 0 w 1879600"/>
                <a:gd name="connsiteY5-30" fmla="*/ 2603500 h 3543300"/>
                <a:gd name="connsiteX6-31" fmla="*/ 0 w 1879600"/>
                <a:gd name="connsiteY6-32" fmla="*/ 939800 h 3543300"/>
                <a:gd name="connsiteX7-33" fmla="*/ 939800 w 1879600"/>
                <a:gd name="connsiteY7-34" fmla="*/ 0 h 3543300"/>
                <a:gd name="connsiteX0-35" fmla="*/ 939800 w 1879600"/>
                <a:gd name="connsiteY0-36" fmla="*/ 0 h 3543300"/>
                <a:gd name="connsiteX1-37" fmla="*/ 1879600 w 1879600"/>
                <a:gd name="connsiteY1-38" fmla="*/ 939800 h 3543300"/>
                <a:gd name="connsiteX2-39" fmla="*/ 1879600 w 1879600"/>
                <a:gd name="connsiteY2-40" fmla="*/ 2603500 h 3543300"/>
                <a:gd name="connsiteX3-41" fmla="*/ 939800 w 1879600"/>
                <a:gd name="connsiteY3-42" fmla="*/ 3543300 h 3543300"/>
                <a:gd name="connsiteX4-43" fmla="*/ 939800 w 1879600"/>
                <a:gd name="connsiteY4-44" fmla="*/ 3543300 h 3543300"/>
                <a:gd name="connsiteX5-45" fmla="*/ 0 w 1879600"/>
                <a:gd name="connsiteY5-46" fmla="*/ 2603500 h 3543300"/>
                <a:gd name="connsiteX6-47" fmla="*/ 0 w 1879600"/>
                <a:gd name="connsiteY6-48" fmla="*/ 939800 h 3543300"/>
                <a:gd name="connsiteX0-49" fmla="*/ 1879600 w 1879600"/>
                <a:gd name="connsiteY0-50" fmla="*/ 0 h 2603500"/>
                <a:gd name="connsiteX1-51" fmla="*/ 1879600 w 1879600"/>
                <a:gd name="connsiteY1-52" fmla="*/ 1663700 h 2603500"/>
                <a:gd name="connsiteX2-53" fmla="*/ 939800 w 1879600"/>
                <a:gd name="connsiteY2-54" fmla="*/ 2603500 h 2603500"/>
                <a:gd name="connsiteX3-55" fmla="*/ 939800 w 1879600"/>
                <a:gd name="connsiteY3-56" fmla="*/ 2603500 h 2603500"/>
                <a:gd name="connsiteX4-57" fmla="*/ 0 w 1879600"/>
                <a:gd name="connsiteY4-58" fmla="*/ 1663700 h 2603500"/>
                <a:gd name="connsiteX5-59" fmla="*/ 0 w 1879600"/>
                <a:gd name="connsiteY5-60" fmla="*/ 0 h 2603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79600" h="2603500">
                  <a:moveTo>
                    <a:pt x="1879600" y="0"/>
                  </a:moveTo>
                  <a:lnTo>
                    <a:pt x="1879600" y="1663700"/>
                  </a:lnTo>
                  <a:cubicBezTo>
                    <a:pt x="1879600" y="2182737"/>
                    <a:pt x="1458837" y="2603500"/>
                    <a:pt x="939800" y="2603500"/>
                  </a:cubicBezTo>
                  <a:lnTo>
                    <a:pt x="939800" y="2603500"/>
                  </a:lnTo>
                  <a:cubicBezTo>
                    <a:pt x="420763" y="2603500"/>
                    <a:pt x="0" y="2182737"/>
                    <a:pt x="0" y="1663700"/>
                  </a:cubicBez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/>
            <a:lstStyle/>
            <a:p>
              <a:pPr algn="ctr"/>
              <a:endParaRPr lang="zh-CN" altLang="en-US" sz="1980"/>
            </a:p>
          </p:txBody>
        </p:sp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B50C6A0F-F529-1BBD-019C-B242D6AB9C84}"/>
                </a:ext>
              </a:extLst>
            </p:cNvPr>
            <p:cNvSpPr/>
            <p:nvPr/>
          </p:nvSpPr>
          <p:spPr>
            <a:xfrm>
              <a:off x="8346440" y="2119313"/>
              <a:ext cx="2067560" cy="2863850"/>
            </a:xfrm>
            <a:custGeom>
              <a:avLst/>
              <a:gdLst>
                <a:gd name="connsiteX0" fmla="*/ 0 w 1879600"/>
                <a:gd name="connsiteY0" fmla="*/ 939800 h 3543300"/>
                <a:gd name="connsiteX1" fmla="*/ 939800 w 1879600"/>
                <a:gd name="connsiteY1" fmla="*/ 0 h 3543300"/>
                <a:gd name="connsiteX2" fmla="*/ 939800 w 1879600"/>
                <a:gd name="connsiteY2" fmla="*/ 0 h 3543300"/>
                <a:gd name="connsiteX3" fmla="*/ 1879600 w 1879600"/>
                <a:gd name="connsiteY3" fmla="*/ 939800 h 3543300"/>
                <a:gd name="connsiteX4" fmla="*/ 1879600 w 1879600"/>
                <a:gd name="connsiteY4" fmla="*/ 2603500 h 3543300"/>
                <a:gd name="connsiteX5" fmla="*/ 939800 w 1879600"/>
                <a:gd name="connsiteY5" fmla="*/ 3543300 h 3543300"/>
                <a:gd name="connsiteX6" fmla="*/ 939800 w 1879600"/>
                <a:gd name="connsiteY6" fmla="*/ 3543300 h 3543300"/>
                <a:gd name="connsiteX7" fmla="*/ 0 w 1879600"/>
                <a:gd name="connsiteY7" fmla="*/ 2603500 h 3543300"/>
                <a:gd name="connsiteX8" fmla="*/ 0 w 1879600"/>
                <a:gd name="connsiteY8" fmla="*/ 939800 h 3543300"/>
                <a:gd name="connsiteX0-1" fmla="*/ 939800 w 1879600"/>
                <a:gd name="connsiteY0-2" fmla="*/ 0 h 3543300"/>
                <a:gd name="connsiteX1-3" fmla="*/ 1879600 w 1879600"/>
                <a:gd name="connsiteY1-4" fmla="*/ 939800 h 3543300"/>
                <a:gd name="connsiteX2-5" fmla="*/ 1879600 w 1879600"/>
                <a:gd name="connsiteY2-6" fmla="*/ 2603500 h 3543300"/>
                <a:gd name="connsiteX3-7" fmla="*/ 939800 w 1879600"/>
                <a:gd name="connsiteY3-8" fmla="*/ 3543300 h 3543300"/>
                <a:gd name="connsiteX4-9" fmla="*/ 939800 w 1879600"/>
                <a:gd name="connsiteY4-10" fmla="*/ 3543300 h 3543300"/>
                <a:gd name="connsiteX5-11" fmla="*/ 0 w 1879600"/>
                <a:gd name="connsiteY5-12" fmla="*/ 2603500 h 3543300"/>
                <a:gd name="connsiteX6-13" fmla="*/ 0 w 1879600"/>
                <a:gd name="connsiteY6-14" fmla="*/ 939800 h 3543300"/>
                <a:gd name="connsiteX7-15" fmla="*/ 939800 w 1879600"/>
                <a:gd name="connsiteY7-16" fmla="*/ 0 h 3543300"/>
                <a:gd name="connsiteX8-17" fmla="*/ 1031240 w 1879600"/>
                <a:gd name="connsiteY8-18" fmla="*/ 91440 h 3543300"/>
                <a:gd name="connsiteX0-19" fmla="*/ 939800 w 1879600"/>
                <a:gd name="connsiteY0-20" fmla="*/ 0 h 3543300"/>
                <a:gd name="connsiteX1-21" fmla="*/ 1879600 w 1879600"/>
                <a:gd name="connsiteY1-22" fmla="*/ 939800 h 3543300"/>
                <a:gd name="connsiteX2-23" fmla="*/ 1879600 w 1879600"/>
                <a:gd name="connsiteY2-24" fmla="*/ 2603500 h 3543300"/>
                <a:gd name="connsiteX3-25" fmla="*/ 939800 w 1879600"/>
                <a:gd name="connsiteY3-26" fmla="*/ 3543300 h 3543300"/>
                <a:gd name="connsiteX4-27" fmla="*/ 939800 w 1879600"/>
                <a:gd name="connsiteY4-28" fmla="*/ 3543300 h 3543300"/>
                <a:gd name="connsiteX5-29" fmla="*/ 0 w 1879600"/>
                <a:gd name="connsiteY5-30" fmla="*/ 2603500 h 3543300"/>
                <a:gd name="connsiteX6-31" fmla="*/ 0 w 1879600"/>
                <a:gd name="connsiteY6-32" fmla="*/ 939800 h 3543300"/>
                <a:gd name="connsiteX7-33" fmla="*/ 939800 w 1879600"/>
                <a:gd name="connsiteY7-34" fmla="*/ 0 h 3543300"/>
                <a:gd name="connsiteX0-35" fmla="*/ 939800 w 1879600"/>
                <a:gd name="connsiteY0-36" fmla="*/ 0 h 3543300"/>
                <a:gd name="connsiteX1-37" fmla="*/ 1879600 w 1879600"/>
                <a:gd name="connsiteY1-38" fmla="*/ 939800 h 3543300"/>
                <a:gd name="connsiteX2-39" fmla="*/ 1879600 w 1879600"/>
                <a:gd name="connsiteY2-40" fmla="*/ 2603500 h 3543300"/>
                <a:gd name="connsiteX3-41" fmla="*/ 939800 w 1879600"/>
                <a:gd name="connsiteY3-42" fmla="*/ 3543300 h 3543300"/>
                <a:gd name="connsiteX4-43" fmla="*/ 939800 w 1879600"/>
                <a:gd name="connsiteY4-44" fmla="*/ 3543300 h 3543300"/>
                <a:gd name="connsiteX5-45" fmla="*/ 0 w 1879600"/>
                <a:gd name="connsiteY5-46" fmla="*/ 2603500 h 3543300"/>
                <a:gd name="connsiteX6-47" fmla="*/ 0 w 1879600"/>
                <a:gd name="connsiteY6-48" fmla="*/ 939800 h 3543300"/>
                <a:gd name="connsiteX0-49" fmla="*/ 1879600 w 1879600"/>
                <a:gd name="connsiteY0-50" fmla="*/ 0 h 2603500"/>
                <a:gd name="connsiteX1-51" fmla="*/ 1879600 w 1879600"/>
                <a:gd name="connsiteY1-52" fmla="*/ 1663700 h 2603500"/>
                <a:gd name="connsiteX2-53" fmla="*/ 939800 w 1879600"/>
                <a:gd name="connsiteY2-54" fmla="*/ 2603500 h 2603500"/>
                <a:gd name="connsiteX3-55" fmla="*/ 939800 w 1879600"/>
                <a:gd name="connsiteY3-56" fmla="*/ 2603500 h 2603500"/>
                <a:gd name="connsiteX4-57" fmla="*/ 0 w 1879600"/>
                <a:gd name="connsiteY4-58" fmla="*/ 1663700 h 2603500"/>
                <a:gd name="connsiteX5-59" fmla="*/ 0 w 1879600"/>
                <a:gd name="connsiteY5-60" fmla="*/ 0 h 2603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879600" h="2603500">
                  <a:moveTo>
                    <a:pt x="1879600" y="0"/>
                  </a:moveTo>
                  <a:lnTo>
                    <a:pt x="1879600" y="1663700"/>
                  </a:lnTo>
                  <a:cubicBezTo>
                    <a:pt x="1879600" y="2182737"/>
                    <a:pt x="1458837" y="2603500"/>
                    <a:pt x="939800" y="2603500"/>
                  </a:cubicBezTo>
                  <a:lnTo>
                    <a:pt x="939800" y="2603500"/>
                  </a:lnTo>
                  <a:cubicBezTo>
                    <a:pt x="420763" y="2603500"/>
                    <a:pt x="0" y="2182737"/>
                    <a:pt x="0" y="1663700"/>
                  </a:cubicBezTo>
                  <a:lnTo>
                    <a:pt x="0" y="0"/>
                  </a:lnTo>
                </a:path>
              </a:pathLst>
            </a:custGeom>
            <a:noFill/>
            <a:ln w="34925">
              <a:solidFill>
                <a:schemeClr val="accent3"/>
              </a:solidFill>
              <a:headEnd type="arrow" w="lg" len="lg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584" tIns="50292" rIns="100584" bIns="50292" rtlCol="0" anchor="ctr"/>
            <a:lstStyle/>
            <a:p>
              <a:pPr algn="ctr"/>
              <a:endParaRPr lang="zh-CN" altLang="en-US" sz="1980"/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3C0BC49D-552E-4F81-F914-BA9E2D58B20A}"/>
              </a:ext>
            </a:extLst>
          </p:cNvPr>
          <p:cNvSpPr/>
          <p:nvPr/>
        </p:nvSpPr>
        <p:spPr>
          <a:xfrm>
            <a:off x="1062617" y="3923300"/>
            <a:ext cx="1820872" cy="1820872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84000">
                <a:schemeClr val="accent4">
                  <a:lumMod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>
              <a:gsLst>
                <a:gs pos="0">
                  <a:schemeClr val="accent1"/>
                </a:gs>
                <a:gs pos="9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364A6A0-6607-75E7-45A2-A7ACF202A3A8}"/>
              </a:ext>
            </a:extLst>
          </p:cNvPr>
          <p:cNvSpPr/>
          <p:nvPr/>
        </p:nvSpPr>
        <p:spPr>
          <a:xfrm>
            <a:off x="5181126" y="3923300"/>
            <a:ext cx="1820872" cy="1820872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84000">
                <a:schemeClr val="accent4">
                  <a:lumMod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>
              <a:gsLst>
                <a:gs pos="0">
                  <a:schemeClr val="accent1"/>
                </a:gs>
                <a:gs pos="9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81E7FF3-FC30-F46D-F390-BF0DC041EA87}"/>
              </a:ext>
            </a:extLst>
          </p:cNvPr>
          <p:cNvSpPr/>
          <p:nvPr/>
        </p:nvSpPr>
        <p:spPr>
          <a:xfrm>
            <a:off x="9340410" y="3923300"/>
            <a:ext cx="1820872" cy="1820872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84000">
                <a:schemeClr val="accent4">
                  <a:lumMod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>
              <a:gsLst>
                <a:gs pos="0">
                  <a:schemeClr val="accent1"/>
                </a:gs>
                <a:gs pos="9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1DFDAA7-D62C-D2B9-32C8-F0DB5902AFF7}"/>
              </a:ext>
            </a:extLst>
          </p:cNvPr>
          <p:cNvSpPr/>
          <p:nvPr/>
        </p:nvSpPr>
        <p:spPr>
          <a:xfrm>
            <a:off x="3115074" y="1734541"/>
            <a:ext cx="1820872" cy="1820872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84000">
                <a:schemeClr val="accent4">
                  <a:lumMod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>
              <a:gsLst>
                <a:gs pos="0">
                  <a:schemeClr val="accent1"/>
                </a:gs>
                <a:gs pos="9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76870A0-8E4E-0AC5-A0C9-524C1026F5FA}"/>
              </a:ext>
            </a:extLst>
          </p:cNvPr>
          <p:cNvSpPr/>
          <p:nvPr/>
        </p:nvSpPr>
        <p:spPr>
          <a:xfrm>
            <a:off x="7254538" y="1734541"/>
            <a:ext cx="1820872" cy="1820872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84000">
                <a:schemeClr val="accent4">
                  <a:lumMod val="9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>
              <a:gsLst>
                <a:gs pos="0">
                  <a:schemeClr val="accent1"/>
                </a:gs>
                <a:gs pos="9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algn="ctr"/>
            <a:endParaRPr lang="zh-CN" altLang="en-US" sz="198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ABBF41-5A3E-4684-049B-1E7CAF819F32}"/>
              </a:ext>
            </a:extLst>
          </p:cNvPr>
          <p:cNvSpPr txBox="1"/>
          <p:nvPr/>
        </p:nvSpPr>
        <p:spPr>
          <a:xfrm>
            <a:off x="1150401" y="4113146"/>
            <a:ext cx="162095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进行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市场调研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9CC7EC2-9A71-FC37-8815-C17F7321FFC1}"/>
              </a:ext>
            </a:extLst>
          </p:cNvPr>
          <p:cNvGrpSpPr/>
          <p:nvPr/>
        </p:nvGrpSpPr>
        <p:grpSpPr>
          <a:xfrm>
            <a:off x="1770488" y="5148537"/>
            <a:ext cx="323850" cy="381000"/>
            <a:chOff x="1770488" y="6191250"/>
            <a:chExt cx="323850" cy="381000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7AD68D2-1B95-FA0B-D699-07C11D7447E7}"/>
                </a:ext>
              </a:extLst>
            </p:cNvPr>
            <p:cNvSpPr/>
            <p:nvPr/>
          </p:nvSpPr>
          <p:spPr>
            <a:xfrm>
              <a:off x="1827638" y="6248400"/>
              <a:ext cx="266700" cy="323850"/>
            </a:xfrm>
            <a:custGeom>
              <a:avLst/>
              <a:gdLst>
                <a:gd name="connsiteX0" fmla="*/ 0 w 266700"/>
                <a:gd name="connsiteY0" fmla="*/ 0 h 323850"/>
                <a:gd name="connsiteX1" fmla="*/ 266700 w 266700"/>
                <a:gd name="connsiteY1" fmla="*/ 0 h 323850"/>
                <a:gd name="connsiteX2" fmla="*/ 266700 w 266700"/>
                <a:gd name="connsiteY2" fmla="*/ 323850 h 323850"/>
                <a:gd name="connsiteX3" fmla="*/ 0 w 26670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23850">
                  <a:moveTo>
                    <a:pt x="0" y="0"/>
                  </a:moveTo>
                  <a:lnTo>
                    <a:pt x="266700" y="0"/>
                  </a:lnTo>
                  <a:lnTo>
                    <a:pt x="266700" y="323850"/>
                  </a:lnTo>
                  <a:lnTo>
                    <a:pt x="0" y="323850"/>
                  </a:lnTo>
                  <a:close/>
                </a:path>
              </a:pathLst>
            </a:custGeom>
            <a:noFill/>
            <a:ln w="19050" cap="flat">
              <a:solidFill>
                <a:srgbClr val="00486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86A33BA-7F4B-B82C-14D2-393AFB7D345D}"/>
                </a:ext>
              </a:extLst>
            </p:cNvPr>
            <p:cNvSpPr/>
            <p:nvPr/>
          </p:nvSpPr>
          <p:spPr>
            <a:xfrm>
              <a:off x="1770488" y="6191250"/>
              <a:ext cx="266700" cy="323850"/>
            </a:xfrm>
            <a:custGeom>
              <a:avLst/>
              <a:gdLst>
                <a:gd name="connsiteX0" fmla="*/ 266700 w 266700"/>
                <a:gd name="connsiteY0" fmla="*/ 57150 h 323850"/>
                <a:gd name="connsiteX1" fmla="*/ 266700 w 266700"/>
                <a:gd name="connsiteY1" fmla="*/ 0 h 323850"/>
                <a:gd name="connsiteX2" fmla="*/ 9525 w 266700"/>
                <a:gd name="connsiteY2" fmla="*/ 0 h 323850"/>
                <a:gd name="connsiteX3" fmla="*/ 0 w 266700"/>
                <a:gd name="connsiteY3" fmla="*/ 9525 h 323850"/>
                <a:gd name="connsiteX4" fmla="*/ 0 w 266700"/>
                <a:gd name="connsiteY4" fmla="*/ 323850 h 323850"/>
                <a:gd name="connsiteX5" fmla="*/ 57150 w 266700"/>
                <a:gd name="connsiteY5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0" h="323850">
                  <a:moveTo>
                    <a:pt x="266700" y="57150"/>
                  </a:moveTo>
                  <a:lnTo>
                    <a:pt x="266700" y="0"/>
                  </a:lnTo>
                  <a:lnTo>
                    <a:pt x="9525" y="0"/>
                  </a:lnTo>
                  <a:cubicBezTo>
                    <a:pt x="4265" y="0"/>
                    <a:pt x="0" y="4265"/>
                    <a:pt x="0" y="9525"/>
                  </a:cubicBezTo>
                  <a:lnTo>
                    <a:pt x="0" y="323850"/>
                  </a:lnTo>
                  <a:lnTo>
                    <a:pt x="57150" y="323850"/>
                  </a:lnTo>
                </a:path>
              </a:pathLst>
            </a:custGeom>
            <a:noFill/>
            <a:ln w="19050" cap="rnd">
              <a:solidFill>
                <a:srgbClr val="00486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0E35540-2391-9F2B-32DF-66D9528CCE90}"/>
                </a:ext>
              </a:extLst>
            </p:cNvPr>
            <p:cNvSpPr/>
            <p:nvPr/>
          </p:nvSpPr>
          <p:spPr>
            <a:xfrm>
              <a:off x="1903838" y="6362700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noFill/>
            <a:ln w="19050" cap="rnd">
              <a:solidFill>
                <a:srgbClr val="00486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F91F888-E2EA-B1D2-17C9-3076F9DA1D43}"/>
                </a:ext>
              </a:extLst>
            </p:cNvPr>
            <p:cNvSpPr/>
            <p:nvPr/>
          </p:nvSpPr>
          <p:spPr>
            <a:xfrm>
              <a:off x="1903838" y="6438900"/>
              <a:ext cx="114300" cy="9525"/>
            </a:xfrm>
            <a:custGeom>
              <a:avLst/>
              <a:gdLst>
                <a:gd name="connsiteX0" fmla="*/ 0 w 114300"/>
                <a:gd name="connsiteY0" fmla="*/ 0 h 9525"/>
                <a:gd name="connsiteX1" fmla="*/ 114300 w 1143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9525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noFill/>
            <a:ln w="19050" cap="rnd">
              <a:solidFill>
                <a:srgbClr val="00486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6FB98428-65A4-B92F-ACC7-FA06C85597AA}"/>
              </a:ext>
            </a:extLst>
          </p:cNvPr>
          <p:cNvSpPr txBox="1"/>
          <p:nvPr/>
        </p:nvSpPr>
        <p:spPr>
          <a:xfrm>
            <a:off x="5281084" y="4106796"/>
            <a:ext cx="162095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配合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审批工作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7E1B517-608C-71C0-F26D-E700DA00AD58}"/>
              </a:ext>
            </a:extLst>
          </p:cNvPr>
          <p:cNvSpPr txBox="1"/>
          <p:nvPr/>
        </p:nvSpPr>
        <p:spPr>
          <a:xfrm>
            <a:off x="9415523" y="4106796"/>
            <a:ext cx="1670650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有效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执行方略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5AE0BA6-1D60-6000-5318-05503316839E}"/>
              </a:ext>
            </a:extLst>
          </p:cNvPr>
          <p:cNvSpPr txBox="1"/>
          <p:nvPr/>
        </p:nvSpPr>
        <p:spPr>
          <a:xfrm>
            <a:off x="3215035" y="1882579"/>
            <a:ext cx="162095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规划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营销策略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0B39008-152B-86A9-E0C3-9D87786820D5}"/>
              </a:ext>
            </a:extLst>
          </p:cNvPr>
          <p:cNvSpPr txBox="1"/>
          <p:nvPr/>
        </p:nvSpPr>
        <p:spPr>
          <a:xfrm>
            <a:off x="7354499" y="1882579"/>
            <a:ext cx="1620957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及时</a:t>
            </a:r>
            <a:endParaRPr lang="en-US" altLang="zh-CN" sz="2800">
              <a:solidFill>
                <a:schemeClr val="tx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+mj-ea"/>
                <a:ea typeface="+mj-ea"/>
              </a:rPr>
              <a:t>汇总上报</a:t>
            </a:r>
          </a:p>
        </p:txBody>
      </p:sp>
      <p:pic>
        <p:nvPicPr>
          <p:cNvPr id="53" name="图形 52">
            <a:extLst>
              <a:ext uri="{FF2B5EF4-FFF2-40B4-BE49-F238E27FC236}">
                <a16:creationId xmlns:a16="http://schemas.microsoft.com/office/drawing/2014/main" id="{ABE0748B-4676-BF1B-070A-841D6E130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6910" y="2867170"/>
            <a:ext cx="457200" cy="457200"/>
          </a:xfrm>
          <a:prstGeom prst="rect">
            <a:avLst/>
          </a:prstGeom>
        </p:spPr>
      </p:pic>
      <p:pic>
        <p:nvPicPr>
          <p:cNvPr id="55" name="图形 54">
            <a:extLst>
              <a:ext uri="{FF2B5EF4-FFF2-40B4-BE49-F238E27FC236}">
                <a16:creationId xmlns:a16="http://schemas.microsoft.com/office/drawing/2014/main" id="{B043162F-3653-576C-05E8-F0DD09351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2962" y="5081862"/>
            <a:ext cx="457200" cy="457200"/>
          </a:xfrm>
          <a:prstGeom prst="rect">
            <a:avLst/>
          </a:prstGeom>
        </p:spPr>
      </p:pic>
      <p:pic>
        <p:nvPicPr>
          <p:cNvPr id="57" name="图形 56">
            <a:extLst>
              <a:ext uri="{FF2B5EF4-FFF2-40B4-BE49-F238E27FC236}">
                <a16:creationId xmlns:a16="http://schemas.microsoft.com/office/drawing/2014/main" id="{257FBE17-7641-77EC-34DE-8C30F54B2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9562" y="5100912"/>
            <a:ext cx="457200" cy="457200"/>
          </a:xfrm>
          <a:prstGeom prst="rect">
            <a:avLst/>
          </a:prstGeom>
        </p:spPr>
      </p:pic>
      <p:pic>
        <p:nvPicPr>
          <p:cNvPr id="59" name="图形 58">
            <a:extLst>
              <a:ext uri="{FF2B5EF4-FFF2-40B4-BE49-F238E27FC236}">
                <a16:creationId xmlns:a16="http://schemas.microsoft.com/office/drawing/2014/main" id="{0BFD7F38-9394-5F1B-8DE5-2D4F5A8F5D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4960" y="2867170"/>
            <a:ext cx="457200" cy="457200"/>
          </a:xfrm>
          <a:prstGeom prst="rect">
            <a:avLst/>
          </a:prstGeom>
        </p:spPr>
      </p:pic>
      <p:pic>
        <p:nvPicPr>
          <p:cNvPr id="116" name="图形 115">
            <a:extLst>
              <a:ext uri="{FF2B5EF4-FFF2-40B4-BE49-F238E27FC236}">
                <a16:creationId xmlns:a16="http://schemas.microsoft.com/office/drawing/2014/main" id="{51EB0FAB-DA3B-1931-82D1-E6DA868EB46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91460" y="4119457"/>
            <a:ext cx="499414" cy="569602"/>
          </a:xfrm>
          <a:prstGeom prst="rect">
            <a:avLst/>
          </a:prstGeom>
        </p:spPr>
      </p:pic>
      <p:pic>
        <p:nvPicPr>
          <p:cNvPr id="117" name="图形 116">
            <a:extLst>
              <a:ext uri="{FF2B5EF4-FFF2-40B4-BE49-F238E27FC236}">
                <a16:creationId xmlns:a16="http://schemas.microsoft.com/office/drawing/2014/main" id="{09AD7B67-773F-E244-1EC3-976B50DBB7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7326" y="1886374"/>
            <a:ext cx="499414" cy="569602"/>
          </a:xfrm>
          <a:prstGeom prst="rect">
            <a:avLst/>
          </a:prstGeom>
        </p:spPr>
      </p:pic>
      <p:pic>
        <p:nvPicPr>
          <p:cNvPr id="118" name="图形 117">
            <a:extLst>
              <a:ext uri="{FF2B5EF4-FFF2-40B4-BE49-F238E27FC236}">
                <a16:creationId xmlns:a16="http://schemas.microsoft.com/office/drawing/2014/main" id="{3F60051A-577C-10F0-C809-2CFB8A43070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6259" y="4113107"/>
            <a:ext cx="499414" cy="569602"/>
          </a:xfrm>
          <a:prstGeom prst="rect">
            <a:avLst/>
          </a:prstGeom>
        </p:spPr>
      </p:pic>
      <p:pic>
        <p:nvPicPr>
          <p:cNvPr id="119" name="图形 118">
            <a:extLst>
              <a:ext uri="{FF2B5EF4-FFF2-40B4-BE49-F238E27FC236}">
                <a16:creationId xmlns:a16="http://schemas.microsoft.com/office/drawing/2014/main" id="{A88BACB9-C923-63F8-9C36-8754B1BDAB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89584" y="1886374"/>
            <a:ext cx="499414" cy="569602"/>
          </a:xfrm>
          <a:prstGeom prst="rect">
            <a:avLst/>
          </a:prstGeom>
        </p:spPr>
      </p:pic>
      <p:pic>
        <p:nvPicPr>
          <p:cNvPr id="120" name="图形 119">
            <a:extLst>
              <a:ext uri="{FF2B5EF4-FFF2-40B4-BE49-F238E27FC236}">
                <a16:creationId xmlns:a16="http://schemas.microsoft.com/office/drawing/2014/main" id="{561C4E47-9D18-4161-91F9-6C768FF5F5D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75988" y="4116892"/>
            <a:ext cx="499414" cy="569602"/>
          </a:xfrm>
          <a:prstGeom prst="rect">
            <a:avLst/>
          </a:prstGeom>
        </p:spPr>
      </p:pic>
      <p:pic>
        <p:nvPicPr>
          <p:cNvPr id="121" name="图片 120" descr="5be5edb57a2c6f4560ca3d63475abe8dac8e0b671d7a0b-c7dWrv">
            <a:extLst>
              <a:ext uri="{FF2B5EF4-FFF2-40B4-BE49-F238E27FC236}">
                <a16:creationId xmlns:a16="http://schemas.microsoft.com/office/drawing/2014/main" id="{8F02465B-E955-1B1E-F5D5-451A5E445C9C}"/>
              </a:ext>
            </a:extLst>
          </p:cNvPr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85648" y="115427"/>
            <a:ext cx="2250583" cy="2250583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3C8CDCD1-6622-4601-A53D-88226A98D99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9673C69D-CF52-9687-A72D-C5884F2591E1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执行情况</a:t>
            </a:r>
          </a:p>
        </p:txBody>
      </p:sp>
      <p:sp>
        <p:nvSpPr>
          <p:cNvPr id="124" name="图形 23">
            <a:extLst>
              <a:ext uri="{FF2B5EF4-FFF2-40B4-BE49-F238E27FC236}">
                <a16:creationId xmlns:a16="http://schemas.microsoft.com/office/drawing/2014/main" id="{D9E2B057-E97F-22C4-5724-F1FDEDDB8D76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FBDACB07-6429-C320-F4E6-35C1CBCF0DA5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叁</a:t>
            </a:r>
          </a:p>
        </p:txBody>
      </p: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4414BA41-ADC9-378B-F939-E31D5C933850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7C721FF6-CE13-9364-1FF5-E41590717018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40B6C8B1-B7D0-E69E-B8D6-72C865E996A2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2B1A22C4-0D5F-EE77-39D3-3166F165ACC7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88FB9098-7F75-BC18-69B2-A5D701903885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137B6918-488A-6241-BA60-3B63B67CA9A1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4832E5CF-7243-22DB-F01F-727D36004257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E79BB84A-3AC5-2737-F4C9-B4D2F561C5BC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1358CA98-C0A6-2396-EC78-1B7B14F32576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50054889-02CB-0ED0-C369-2FD112B9EB06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C224262E-5CA6-957E-122E-29EB0C9CE414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AF69947A-44FC-251D-6310-283981CEFB96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871521AB-C2EA-5922-18E5-8327BC395812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68BEBDB3-6647-00E1-DDE9-927D7E08B82D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5AEECFFA-B5E1-AAE3-A593-568F747E54CD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B45605D6-E664-F5A4-CBFF-01E26C74D97B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77B4A24B-05FF-9625-8111-4674716D63C9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3EBABE1C-4A82-7DEA-C4EC-4CC6C839CAE8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AB607F36-35D5-8D09-A879-1CBEB74ADCBB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F9B62807-ECFA-B293-7AFC-5613F852AE13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61DDFC82-449B-CA81-7F14-B56375A5677A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0D4950F2-4523-A2E1-475A-BBD770C2A9E7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87D6D3FF-4371-ED75-B4F3-C6F93D5EDA08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84AD367D-264D-2144-E3F5-888F1ED00F3F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EA7680D1-2D98-4514-4A20-52A31B9EBF44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72734C0E-3EBE-C966-EC06-A94625F3E85E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0B1A27EA-8684-A229-5C95-AED3EC47B0AB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AFCCC045-FDA7-073B-BAD5-B013DB0E0F67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149DA148-F889-3E93-5F77-FF3CF517DB50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12CC88F6-34BD-9040-BC62-6C43A11D19DD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6702859F-8CBB-05E7-E69A-473628E12944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5D7B3027-4B75-2D4A-19D1-A5B17A33BCE5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3BF93043-AA39-1DC6-8178-7124B946EAC6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0C52DB97-5DEE-0B0F-9669-F0DE0EFDCE02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29A4B0D3-CF3F-446A-1975-BEDB048A068A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6F23E133-25FE-B3E2-9C9B-9366E1313C3C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DAFEDCE-F424-2212-F46B-50001EC5F426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845734E2-6DB2-233C-8039-CD504F94CBD9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28C58201-CDCB-2282-CDCD-8E653132F648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0995C996-2A7A-A020-46EA-BF731261AA1D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D65AB1A-7A7E-0D5A-9FD6-AC29D4EA16EC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18D63862-C25D-A8BA-2A26-5B4151C10B08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31DB0F0-4A0E-6BFA-6D0C-42BB3E8CE1A1}"/>
              </a:ext>
            </a:extLst>
          </p:cNvPr>
          <p:cNvGrpSpPr/>
          <p:nvPr/>
        </p:nvGrpSpPr>
        <p:grpSpPr>
          <a:xfrm>
            <a:off x="937681" y="1557867"/>
            <a:ext cx="2067560" cy="866087"/>
            <a:chOff x="948265" y="1498600"/>
            <a:chExt cx="2067560" cy="866087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D1D8BF9C-CD12-9B1C-CB69-69F084E87299}"/>
                </a:ext>
              </a:extLst>
            </p:cNvPr>
            <p:cNvSpPr txBox="1"/>
            <p:nvPr/>
          </p:nvSpPr>
          <p:spPr>
            <a:xfrm>
              <a:off x="948265" y="17563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</a:rPr>
                <a:t>提供作为决策基础的信息</a:t>
              </a:r>
            </a:p>
          </p:txBody>
        </p:sp>
        <p:pic>
          <p:nvPicPr>
            <p:cNvPr id="87" name="图形 86">
              <a:extLst>
                <a:ext uri="{FF2B5EF4-FFF2-40B4-BE49-F238E27FC236}">
                  <a16:creationId xmlns:a16="http://schemas.microsoft.com/office/drawing/2014/main" id="{FD5C3D6D-69E3-59C6-4335-D970FF293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5249020F-7AE6-5D86-D7DE-F7F81DE09FEC}"/>
              </a:ext>
            </a:extLst>
          </p:cNvPr>
          <p:cNvGrpSpPr/>
          <p:nvPr/>
        </p:nvGrpSpPr>
        <p:grpSpPr>
          <a:xfrm>
            <a:off x="937681" y="2565401"/>
            <a:ext cx="2067560" cy="891487"/>
            <a:chOff x="948265" y="1498600"/>
            <a:chExt cx="2067560" cy="891487"/>
          </a:xfrm>
        </p:grpSpPr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BF811707-9B78-13A7-FDC0-2A92F66A6848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弥补信息不足的缺陷</a:t>
              </a:r>
            </a:p>
          </p:txBody>
        </p:sp>
        <p:pic>
          <p:nvPicPr>
            <p:cNvPr id="96" name="图形 95">
              <a:extLst>
                <a:ext uri="{FF2B5EF4-FFF2-40B4-BE49-F238E27FC236}">
                  <a16:creationId xmlns:a16="http://schemas.microsoft.com/office/drawing/2014/main" id="{14B12C89-D54C-BF51-0B00-43F78869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ED2CDEC-F7F7-8E11-468E-E215A63F3297}"/>
              </a:ext>
            </a:extLst>
          </p:cNvPr>
          <p:cNvGrpSpPr/>
          <p:nvPr/>
        </p:nvGrpSpPr>
        <p:grpSpPr>
          <a:xfrm>
            <a:off x="937681" y="3261784"/>
            <a:ext cx="2067560" cy="891487"/>
            <a:chOff x="948265" y="1498600"/>
            <a:chExt cx="2067560" cy="891487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96106F62-D0AB-E4E1-AADC-54EB71EA2F91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了解外部信息</a:t>
              </a:r>
            </a:p>
          </p:txBody>
        </p:sp>
        <p:pic>
          <p:nvPicPr>
            <p:cNvPr id="99" name="图形 98">
              <a:extLst>
                <a:ext uri="{FF2B5EF4-FFF2-40B4-BE49-F238E27FC236}">
                  <a16:creationId xmlns:a16="http://schemas.microsoft.com/office/drawing/2014/main" id="{D9AA6007-C0DB-800F-8CA4-BA86ABB2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2BF24AB7-2714-9FEC-7DB0-7EDC930F74B4}"/>
              </a:ext>
            </a:extLst>
          </p:cNvPr>
          <p:cNvGrpSpPr/>
          <p:nvPr/>
        </p:nvGrpSpPr>
        <p:grpSpPr>
          <a:xfrm>
            <a:off x="3026679" y="3615267"/>
            <a:ext cx="2067560" cy="866087"/>
            <a:chOff x="948265" y="1498600"/>
            <a:chExt cx="2067560" cy="866087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51FFE011-19FC-266D-5D52-F106B13DB67B}"/>
                </a:ext>
              </a:extLst>
            </p:cNvPr>
            <p:cNvSpPr txBox="1"/>
            <p:nvPr/>
          </p:nvSpPr>
          <p:spPr>
            <a:xfrm>
              <a:off x="948265" y="17563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</a:rPr>
                <a:t>指导新产品开发经营，降低市场风险</a:t>
              </a:r>
            </a:p>
          </p:txBody>
        </p:sp>
        <p:pic>
          <p:nvPicPr>
            <p:cNvPr id="102" name="图形 101">
              <a:extLst>
                <a:ext uri="{FF2B5EF4-FFF2-40B4-BE49-F238E27FC236}">
                  <a16:creationId xmlns:a16="http://schemas.microsoft.com/office/drawing/2014/main" id="{A5DB2B78-D71A-1D8B-CC19-F97C7789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7B7E062-4055-F6D0-CEA5-A4B205BEC375}"/>
              </a:ext>
            </a:extLst>
          </p:cNvPr>
          <p:cNvGrpSpPr/>
          <p:nvPr/>
        </p:nvGrpSpPr>
        <p:grpSpPr>
          <a:xfrm>
            <a:off x="3026679" y="4630868"/>
            <a:ext cx="2067560" cy="891487"/>
            <a:chOff x="948265" y="1498600"/>
            <a:chExt cx="2067560" cy="891487"/>
          </a:xfrm>
        </p:grpSpPr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9230686B-800E-2410-ADD5-AA22811ECDB1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在扩大内需和进军国际市场</a:t>
              </a:r>
            </a:p>
          </p:txBody>
        </p:sp>
        <p:pic>
          <p:nvPicPr>
            <p:cNvPr id="105" name="图形 104">
              <a:extLst>
                <a:ext uri="{FF2B5EF4-FFF2-40B4-BE49-F238E27FC236}">
                  <a16:creationId xmlns:a16="http://schemas.microsoft.com/office/drawing/2014/main" id="{E03334D5-C9EA-9C8D-E838-3D94D61B3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8F8B447D-5B56-3E38-59D2-9394143C58A2}"/>
              </a:ext>
            </a:extLst>
          </p:cNvPr>
          <p:cNvGrpSpPr/>
          <p:nvPr/>
        </p:nvGrpSpPr>
        <p:grpSpPr>
          <a:xfrm>
            <a:off x="5074909" y="1557867"/>
            <a:ext cx="2067560" cy="866087"/>
            <a:chOff x="948265" y="1498600"/>
            <a:chExt cx="2067560" cy="866087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10C6373D-2D88-637F-0B0B-D45AFE1CE87D}"/>
                </a:ext>
              </a:extLst>
            </p:cNvPr>
            <p:cNvSpPr txBox="1"/>
            <p:nvPr/>
          </p:nvSpPr>
          <p:spPr>
            <a:xfrm>
              <a:off x="948265" y="17563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</a:rPr>
                <a:t>有助于提高业务办理的效率</a:t>
              </a:r>
            </a:p>
          </p:txBody>
        </p:sp>
        <p:pic>
          <p:nvPicPr>
            <p:cNvPr id="111" name="图形 110">
              <a:extLst>
                <a:ext uri="{FF2B5EF4-FFF2-40B4-BE49-F238E27FC236}">
                  <a16:creationId xmlns:a16="http://schemas.microsoft.com/office/drawing/2014/main" id="{B034A09C-A574-E6FB-37D8-2694437A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66BCAFA2-DFDE-DE28-841F-237AE4712269}"/>
              </a:ext>
            </a:extLst>
          </p:cNvPr>
          <p:cNvGrpSpPr/>
          <p:nvPr/>
        </p:nvGrpSpPr>
        <p:grpSpPr>
          <a:xfrm>
            <a:off x="5074909" y="2565401"/>
            <a:ext cx="2067560" cy="891487"/>
            <a:chOff x="948265" y="1498600"/>
            <a:chExt cx="2067560" cy="891487"/>
          </a:xfrm>
        </p:grpSpPr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EE6FDC3A-AEC2-FFD4-7C2A-71ADEFFD2F46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优化审批是企业提高效能的必经之路</a:t>
              </a:r>
            </a:p>
          </p:txBody>
        </p:sp>
        <p:pic>
          <p:nvPicPr>
            <p:cNvPr id="114" name="图形 113">
              <a:extLst>
                <a:ext uri="{FF2B5EF4-FFF2-40B4-BE49-F238E27FC236}">
                  <a16:creationId xmlns:a16="http://schemas.microsoft.com/office/drawing/2014/main" id="{205E3DFA-B848-2951-768C-99F9C1A21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C617C8C5-F386-D92E-4109-CBFD745AB52B}"/>
              </a:ext>
            </a:extLst>
          </p:cNvPr>
          <p:cNvGrpSpPr/>
          <p:nvPr/>
        </p:nvGrpSpPr>
        <p:grpSpPr>
          <a:xfrm>
            <a:off x="7142654" y="3615267"/>
            <a:ext cx="2067560" cy="866087"/>
            <a:chOff x="948265" y="1498600"/>
            <a:chExt cx="2067560" cy="866087"/>
          </a:xfrm>
        </p:grpSpPr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7F00A762-A9B6-908E-7286-1EEA791C8CF1}"/>
                </a:ext>
              </a:extLst>
            </p:cNvPr>
            <p:cNvSpPr txBox="1"/>
            <p:nvPr/>
          </p:nvSpPr>
          <p:spPr>
            <a:xfrm>
              <a:off x="948265" y="17563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</a:rPr>
                <a:t>方便管理层快速且高效地作出决策</a:t>
              </a:r>
            </a:p>
          </p:txBody>
        </p:sp>
        <p:pic>
          <p:nvPicPr>
            <p:cNvPr id="172" name="图形 171">
              <a:extLst>
                <a:ext uri="{FF2B5EF4-FFF2-40B4-BE49-F238E27FC236}">
                  <a16:creationId xmlns:a16="http://schemas.microsoft.com/office/drawing/2014/main" id="{3785EC47-8F39-4723-956B-76C2517C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D77DC454-B855-541C-A417-9C9DC812F2CD}"/>
              </a:ext>
            </a:extLst>
          </p:cNvPr>
          <p:cNvGrpSpPr/>
          <p:nvPr/>
        </p:nvGrpSpPr>
        <p:grpSpPr>
          <a:xfrm>
            <a:off x="7142654" y="4630868"/>
            <a:ext cx="2067560" cy="891487"/>
            <a:chOff x="948265" y="1498600"/>
            <a:chExt cx="2067560" cy="891487"/>
          </a:xfrm>
        </p:grpSpPr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EE786D7C-26FD-1644-0A0F-E9CAC1F73132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有助于摒弃怠惰的不良工作风气</a:t>
              </a:r>
            </a:p>
          </p:txBody>
        </p:sp>
        <p:pic>
          <p:nvPicPr>
            <p:cNvPr id="175" name="图形 174">
              <a:extLst>
                <a:ext uri="{FF2B5EF4-FFF2-40B4-BE49-F238E27FC236}">
                  <a16:creationId xmlns:a16="http://schemas.microsoft.com/office/drawing/2014/main" id="{E9B1AC90-CD2E-1267-FCEA-AFA86509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969585EE-11C5-9664-CC18-E68B914B801E}"/>
              </a:ext>
            </a:extLst>
          </p:cNvPr>
          <p:cNvGrpSpPr/>
          <p:nvPr/>
        </p:nvGrpSpPr>
        <p:grpSpPr>
          <a:xfrm>
            <a:off x="9222778" y="1557867"/>
            <a:ext cx="2067560" cy="866087"/>
            <a:chOff x="948265" y="1498600"/>
            <a:chExt cx="2067560" cy="866087"/>
          </a:xfrm>
        </p:grpSpPr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DCABAD45-39A8-82E1-CB07-776321AC5312}"/>
                </a:ext>
              </a:extLst>
            </p:cNvPr>
            <p:cNvSpPr txBox="1"/>
            <p:nvPr/>
          </p:nvSpPr>
          <p:spPr>
            <a:xfrm>
              <a:off x="948265" y="17563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</a:rPr>
                <a:t>是企业总体提升执行力的关键</a:t>
              </a:r>
            </a:p>
          </p:txBody>
        </p:sp>
        <p:pic>
          <p:nvPicPr>
            <p:cNvPr id="178" name="图形 177">
              <a:extLst>
                <a:ext uri="{FF2B5EF4-FFF2-40B4-BE49-F238E27FC236}">
                  <a16:creationId xmlns:a16="http://schemas.microsoft.com/office/drawing/2014/main" id="{C2A5E582-5A59-8EBC-35D4-1748A965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F2FDFECA-CA9A-1BDD-608C-8BE9F27218E2}"/>
              </a:ext>
            </a:extLst>
          </p:cNvPr>
          <p:cNvGrpSpPr/>
          <p:nvPr/>
        </p:nvGrpSpPr>
        <p:grpSpPr>
          <a:xfrm>
            <a:off x="9222778" y="2565401"/>
            <a:ext cx="2067560" cy="891487"/>
            <a:chOff x="948265" y="1498600"/>
            <a:chExt cx="2067560" cy="891487"/>
          </a:xfrm>
        </p:grpSpPr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5231AD94-A799-FFD2-3022-76A5B4B80E9D}"/>
                </a:ext>
              </a:extLst>
            </p:cNvPr>
            <p:cNvSpPr txBox="1"/>
            <p:nvPr/>
          </p:nvSpPr>
          <p:spPr>
            <a:xfrm>
              <a:off x="948265" y="1781778"/>
              <a:ext cx="2067560" cy="608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执行速度的快慢最能反应一个团队的战斗力和凝聚力</a:t>
              </a:r>
            </a:p>
          </p:txBody>
        </p:sp>
        <p:pic>
          <p:nvPicPr>
            <p:cNvPr id="181" name="图形 180">
              <a:extLst>
                <a:ext uri="{FF2B5EF4-FFF2-40B4-BE49-F238E27FC236}">
                  <a16:creationId xmlns:a16="http://schemas.microsoft.com/office/drawing/2014/main" id="{A96F1B68-47BD-FD42-46AC-FF8A7CA10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19349" y="1498600"/>
              <a:ext cx="594701" cy="283389"/>
            </a:xfrm>
            <a:prstGeom prst="rect">
              <a:avLst/>
            </a:prstGeom>
            <a:effectLst/>
          </p:spPr>
        </p:pic>
      </p:grpSp>
      <p:sp>
        <p:nvSpPr>
          <p:cNvPr id="115" name="矩形 114">
            <a:extLst>
              <a:ext uri="{FF2B5EF4-FFF2-40B4-BE49-F238E27FC236}">
                <a16:creationId xmlns:a16="http://schemas.microsoft.com/office/drawing/2014/main" id="{80D50E32-339B-F8D4-78E1-27771DEE93B2}"/>
              </a:ext>
            </a:extLst>
          </p:cNvPr>
          <p:cNvSpPr/>
          <p:nvPr/>
        </p:nvSpPr>
        <p:spPr>
          <a:xfrm>
            <a:off x="0" y="6413500"/>
            <a:ext cx="12192000" cy="444500"/>
          </a:xfrm>
          <a:prstGeom prst="rect">
            <a:avLst/>
          </a:prstGeom>
          <a:gradFill>
            <a:gsLst>
              <a:gs pos="0">
                <a:schemeClr val="accent4"/>
              </a:gs>
              <a:gs pos="98876">
                <a:schemeClr val="accent4">
                  <a:lumMod val="75000"/>
                </a:schemeClr>
              </a:gs>
              <a:gs pos="59000">
                <a:schemeClr val="accent4">
                  <a:lumMod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9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2616C3E-2C9F-5634-C74F-19FA5B116C29}"/>
              </a:ext>
            </a:extLst>
          </p:cNvPr>
          <p:cNvSpPr/>
          <p:nvPr/>
        </p:nvSpPr>
        <p:spPr>
          <a:xfrm rot="16200000">
            <a:off x="359616" y="2551477"/>
            <a:ext cx="3675044" cy="2955474"/>
          </a:xfrm>
          <a:custGeom>
            <a:avLst/>
            <a:gdLst>
              <a:gd name="connsiteX0" fmla="*/ 218347 w 5220236"/>
              <a:gd name="connsiteY0" fmla="*/ 0 h 3723477"/>
              <a:gd name="connsiteX1" fmla="*/ 5013680 w 5220236"/>
              <a:gd name="connsiteY1" fmla="*/ 0 h 3723477"/>
              <a:gd name="connsiteX2" fmla="*/ 5011098 w 5220236"/>
              <a:gd name="connsiteY2" fmla="*/ 25615 h 3723477"/>
              <a:gd name="connsiteX3" fmla="*/ 5186022 w 5220236"/>
              <a:gd name="connsiteY3" fmla="*/ 240239 h 3723477"/>
              <a:gd name="connsiteX4" fmla="*/ 5220236 w 5220236"/>
              <a:gd name="connsiteY4" fmla="*/ 243688 h 3723477"/>
              <a:gd name="connsiteX5" fmla="*/ 5220236 w 5220236"/>
              <a:gd name="connsiteY5" fmla="*/ 3541084 h 3723477"/>
              <a:gd name="connsiteX6" fmla="*/ 5186022 w 5220236"/>
              <a:gd name="connsiteY6" fmla="*/ 3544533 h 3723477"/>
              <a:gd name="connsiteX7" fmla="*/ 5015549 w 5220236"/>
              <a:gd name="connsiteY7" fmla="*/ 3715006 h 3723477"/>
              <a:gd name="connsiteX8" fmla="*/ 5014695 w 5220236"/>
              <a:gd name="connsiteY8" fmla="*/ 3723477 h 3723477"/>
              <a:gd name="connsiteX9" fmla="*/ 217332 w 5220236"/>
              <a:gd name="connsiteY9" fmla="*/ 3723477 h 3723477"/>
              <a:gd name="connsiteX10" fmla="*/ 216478 w 5220236"/>
              <a:gd name="connsiteY10" fmla="*/ 3715006 h 3723477"/>
              <a:gd name="connsiteX11" fmla="*/ 1854 w 5220236"/>
              <a:gd name="connsiteY11" fmla="*/ 3540082 h 3723477"/>
              <a:gd name="connsiteX12" fmla="*/ 0 w 5220236"/>
              <a:gd name="connsiteY12" fmla="*/ 3540269 h 3723477"/>
              <a:gd name="connsiteX13" fmla="*/ 0 w 5220236"/>
              <a:gd name="connsiteY13" fmla="*/ 244503 h 3723477"/>
              <a:gd name="connsiteX14" fmla="*/ 1854 w 5220236"/>
              <a:gd name="connsiteY14" fmla="*/ 244690 h 3723477"/>
              <a:gd name="connsiteX15" fmla="*/ 220929 w 5220236"/>
              <a:gd name="connsiteY15" fmla="*/ 25615 h 3723477"/>
              <a:gd name="connsiteX16" fmla="*/ 218347 w 5220236"/>
              <a:gd name="connsiteY16" fmla="*/ 0 h 372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20236" h="3723477">
                <a:moveTo>
                  <a:pt x="218347" y="0"/>
                </a:moveTo>
                <a:lnTo>
                  <a:pt x="5013680" y="0"/>
                </a:lnTo>
                <a:lnTo>
                  <a:pt x="5011098" y="25615"/>
                </a:lnTo>
                <a:cubicBezTo>
                  <a:pt x="5011098" y="131483"/>
                  <a:pt x="5086193" y="219811"/>
                  <a:pt x="5186022" y="240239"/>
                </a:cubicBezTo>
                <a:lnTo>
                  <a:pt x="5220236" y="243688"/>
                </a:lnTo>
                <a:lnTo>
                  <a:pt x="5220236" y="3541084"/>
                </a:lnTo>
                <a:lnTo>
                  <a:pt x="5186022" y="3544533"/>
                </a:lnTo>
                <a:cubicBezTo>
                  <a:pt x="5100454" y="3562043"/>
                  <a:pt x="5033058" y="3629438"/>
                  <a:pt x="5015549" y="3715006"/>
                </a:cubicBezTo>
                <a:lnTo>
                  <a:pt x="5014695" y="3723477"/>
                </a:lnTo>
                <a:lnTo>
                  <a:pt x="217332" y="3723477"/>
                </a:lnTo>
                <a:lnTo>
                  <a:pt x="216478" y="3715006"/>
                </a:lnTo>
                <a:cubicBezTo>
                  <a:pt x="196051" y="3615177"/>
                  <a:pt x="107722" y="3540082"/>
                  <a:pt x="1854" y="3540082"/>
                </a:cubicBezTo>
                <a:lnTo>
                  <a:pt x="0" y="3540269"/>
                </a:lnTo>
                <a:lnTo>
                  <a:pt x="0" y="244503"/>
                </a:lnTo>
                <a:lnTo>
                  <a:pt x="1854" y="244690"/>
                </a:lnTo>
                <a:cubicBezTo>
                  <a:pt x="122846" y="244690"/>
                  <a:pt x="220929" y="146607"/>
                  <a:pt x="220929" y="25615"/>
                </a:cubicBezTo>
                <a:lnTo>
                  <a:pt x="218347" y="0"/>
                </a:ln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35000">
                <a:schemeClr val="accent1"/>
              </a:gs>
              <a:gs pos="84000">
                <a:schemeClr val="accent2"/>
              </a:gs>
            </a:gsLst>
            <a:lin ang="0" scaled="1"/>
            <a:tileRect/>
          </a:gradFill>
          <a:ln w="41275">
            <a:solidFill>
              <a:schemeClr val="accent3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3BFCEA2-AAA3-8010-904F-594B6EC7BF18}"/>
              </a:ext>
            </a:extLst>
          </p:cNvPr>
          <p:cNvSpPr/>
          <p:nvPr/>
        </p:nvSpPr>
        <p:spPr>
          <a:xfrm rot="16200000">
            <a:off x="8157339" y="2551478"/>
            <a:ext cx="3675046" cy="2955476"/>
          </a:xfrm>
          <a:custGeom>
            <a:avLst/>
            <a:gdLst>
              <a:gd name="connsiteX0" fmla="*/ 218347 w 5220236"/>
              <a:gd name="connsiteY0" fmla="*/ 0 h 3723477"/>
              <a:gd name="connsiteX1" fmla="*/ 5013680 w 5220236"/>
              <a:gd name="connsiteY1" fmla="*/ 0 h 3723477"/>
              <a:gd name="connsiteX2" fmla="*/ 5011098 w 5220236"/>
              <a:gd name="connsiteY2" fmla="*/ 25615 h 3723477"/>
              <a:gd name="connsiteX3" fmla="*/ 5186022 w 5220236"/>
              <a:gd name="connsiteY3" fmla="*/ 240239 h 3723477"/>
              <a:gd name="connsiteX4" fmla="*/ 5220236 w 5220236"/>
              <a:gd name="connsiteY4" fmla="*/ 243688 h 3723477"/>
              <a:gd name="connsiteX5" fmla="*/ 5220236 w 5220236"/>
              <a:gd name="connsiteY5" fmla="*/ 3541084 h 3723477"/>
              <a:gd name="connsiteX6" fmla="*/ 5186022 w 5220236"/>
              <a:gd name="connsiteY6" fmla="*/ 3544533 h 3723477"/>
              <a:gd name="connsiteX7" fmla="*/ 5015549 w 5220236"/>
              <a:gd name="connsiteY7" fmla="*/ 3715006 h 3723477"/>
              <a:gd name="connsiteX8" fmla="*/ 5014695 w 5220236"/>
              <a:gd name="connsiteY8" fmla="*/ 3723477 h 3723477"/>
              <a:gd name="connsiteX9" fmla="*/ 217332 w 5220236"/>
              <a:gd name="connsiteY9" fmla="*/ 3723477 h 3723477"/>
              <a:gd name="connsiteX10" fmla="*/ 216478 w 5220236"/>
              <a:gd name="connsiteY10" fmla="*/ 3715006 h 3723477"/>
              <a:gd name="connsiteX11" fmla="*/ 1854 w 5220236"/>
              <a:gd name="connsiteY11" fmla="*/ 3540082 h 3723477"/>
              <a:gd name="connsiteX12" fmla="*/ 0 w 5220236"/>
              <a:gd name="connsiteY12" fmla="*/ 3540269 h 3723477"/>
              <a:gd name="connsiteX13" fmla="*/ 0 w 5220236"/>
              <a:gd name="connsiteY13" fmla="*/ 244503 h 3723477"/>
              <a:gd name="connsiteX14" fmla="*/ 1854 w 5220236"/>
              <a:gd name="connsiteY14" fmla="*/ 244690 h 3723477"/>
              <a:gd name="connsiteX15" fmla="*/ 220929 w 5220236"/>
              <a:gd name="connsiteY15" fmla="*/ 25615 h 3723477"/>
              <a:gd name="connsiteX16" fmla="*/ 218347 w 5220236"/>
              <a:gd name="connsiteY16" fmla="*/ 0 h 372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20236" h="3723477">
                <a:moveTo>
                  <a:pt x="218347" y="0"/>
                </a:moveTo>
                <a:lnTo>
                  <a:pt x="5013680" y="0"/>
                </a:lnTo>
                <a:lnTo>
                  <a:pt x="5011098" y="25615"/>
                </a:lnTo>
                <a:cubicBezTo>
                  <a:pt x="5011098" y="131483"/>
                  <a:pt x="5086193" y="219811"/>
                  <a:pt x="5186022" y="240239"/>
                </a:cubicBezTo>
                <a:lnTo>
                  <a:pt x="5220236" y="243688"/>
                </a:lnTo>
                <a:lnTo>
                  <a:pt x="5220236" y="3541084"/>
                </a:lnTo>
                <a:lnTo>
                  <a:pt x="5186022" y="3544533"/>
                </a:lnTo>
                <a:cubicBezTo>
                  <a:pt x="5100454" y="3562043"/>
                  <a:pt x="5033058" y="3629438"/>
                  <a:pt x="5015549" y="3715006"/>
                </a:cubicBezTo>
                <a:lnTo>
                  <a:pt x="5014695" y="3723477"/>
                </a:lnTo>
                <a:lnTo>
                  <a:pt x="217332" y="3723477"/>
                </a:lnTo>
                <a:lnTo>
                  <a:pt x="216478" y="3715006"/>
                </a:lnTo>
                <a:cubicBezTo>
                  <a:pt x="196051" y="3615177"/>
                  <a:pt x="107722" y="3540082"/>
                  <a:pt x="1854" y="3540082"/>
                </a:cubicBezTo>
                <a:lnTo>
                  <a:pt x="0" y="3540269"/>
                </a:lnTo>
                <a:lnTo>
                  <a:pt x="0" y="244503"/>
                </a:lnTo>
                <a:lnTo>
                  <a:pt x="1854" y="244690"/>
                </a:lnTo>
                <a:cubicBezTo>
                  <a:pt x="122846" y="244690"/>
                  <a:pt x="220929" y="146607"/>
                  <a:pt x="220929" y="25615"/>
                </a:cubicBezTo>
                <a:lnTo>
                  <a:pt x="218347" y="0"/>
                </a:ln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35000">
                <a:schemeClr val="accent1"/>
              </a:gs>
              <a:gs pos="84000">
                <a:schemeClr val="accent2"/>
              </a:gs>
            </a:gsLst>
            <a:lin ang="0" scaled="1"/>
            <a:tileRect/>
          </a:gradFill>
          <a:ln w="41275">
            <a:solidFill>
              <a:schemeClr val="accent3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947D1B0-D3E9-8D70-3FF3-E57ADDE77811}"/>
              </a:ext>
            </a:extLst>
          </p:cNvPr>
          <p:cNvSpPr/>
          <p:nvPr/>
        </p:nvSpPr>
        <p:spPr>
          <a:xfrm flipH="1">
            <a:off x="7974471" y="1869962"/>
            <a:ext cx="526062" cy="4312397"/>
          </a:xfrm>
          <a:custGeom>
            <a:avLst/>
            <a:gdLst>
              <a:gd name="connsiteX0" fmla="*/ 0 w 567891"/>
              <a:gd name="connsiteY0" fmla="*/ 471638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821229 h 4225490"/>
              <a:gd name="connsiteX0" fmla="*/ 0 w 567891"/>
              <a:gd name="connsiteY0" fmla="*/ 471638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59173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28012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28012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90151 h 4225490"/>
              <a:gd name="connsiteX0" fmla="*/ 6913 w 572703"/>
              <a:gd name="connsiteY0" fmla="*/ 432167 h 4229645"/>
              <a:gd name="connsiteX1" fmla="*/ 572092 w 572703"/>
              <a:gd name="connsiteY1" fmla="*/ 0 h 4229645"/>
              <a:gd name="connsiteX2" fmla="*/ 567891 w 572703"/>
              <a:gd name="connsiteY2" fmla="*/ 4229645 h 4229645"/>
              <a:gd name="connsiteX3" fmla="*/ 0 w 572703"/>
              <a:gd name="connsiteY3" fmla="*/ 3794306 h 42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703" h="4229645">
                <a:moveTo>
                  <a:pt x="6913" y="432167"/>
                </a:moveTo>
                <a:lnTo>
                  <a:pt x="572092" y="0"/>
                </a:lnTo>
                <a:cubicBezTo>
                  <a:pt x="575300" y="1408497"/>
                  <a:pt x="564683" y="2821148"/>
                  <a:pt x="567891" y="4229645"/>
                </a:cubicBezTo>
                <a:cubicBezTo>
                  <a:pt x="378594" y="4094891"/>
                  <a:pt x="189297" y="3929060"/>
                  <a:pt x="0" y="379430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3523D209-DF86-5CE4-8DF3-AF7C01ABF0B9}"/>
              </a:ext>
            </a:extLst>
          </p:cNvPr>
          <p:cNvSpPr/>
          <p:nvPr/>
        </p:nvSpPr>
        <p:spPr>
          <a:xfrm rot="16200000">
            <a:off x="3775878" y="2163370"/>
            <a:ext cx="4640244" cy="3731690"/>
          </a:xfrm>
          <a:custGeom>
            <a:avLst/>
            <a:gdLst>
              <a:gd name="connsiteX0" fmla="*/ 218347 w 5220236"/>
              <a:gd name="connsiteY0" fmla="*/ 0 h 3723477"/>
              <a:gd name="connsiteX1" fmla="*/ 5013680 w 5220236"/>
              <a:gd name="connsiteY1" fmla="*/ 0 h 3723477"/>
              <a:gd name="connsiteX2" fmla="*/ 5011098 w 5220236"/>
              <a:gd name="connsiteY2" fmla="*/ 25615 h 3723477"/>
              <a:gd name="connsiteX3" fmla="*/ 5186022 w 5220236"/>
              <a:gd name="connsiteY3" fmla="*/ 240239 h 3723477"/>
              <a:gd name="connsiteX4" fmla="*/ 5220236 w 5220236"/>
              <a:gd name="connsiteY4" fmla="*/ 243688 h 3723477"/>
              <a:gd name="connsiteX5" fmla="*/ 5220236 w 5220236"/>
              <a:gd name="connsiteY5" fmla="*/ 3541084 h 3723477"/>
              <a:gd name="connsiteX6" fmla="*/ 5186022 w 5220236"/>
              <a:gd name="connsiteY6" fmla="*/ 3544533 h 3723477"/>
              <a:gd name="connsiteX7" fmla="*/ 5015549 w 5220236"/>
              <a:gd name="connsiteY7" fmla="*/ 3715006 h 3723477"/>
              <a:gd name="connsiteX8" fmla="*/ 5014695 w 5220236"/>
              <a:gd name="connsiteY8" fmla="*/ 3723477 h 3723477"/>
              <a:gd name="connsiteX9" fmla="*/ 217332 w 5220236"/>
              <a:gd name="connsiteY9" fmla="*/ 3723477 h 3723477"/>
              <a:gd name="connsiteX10" fmla="*/ 216478 w 5220236"/>
              <a:gd name="connsiteY10" fmla="*/ 3715006 h 3723477"/>
              <a:gd name="connsiteX11" fmla="*/ 1854 w 5220236"/>
              <a:gd name="connsiteY11" fmla="*/ 3540082 h 3723477"/>
              <a:gd name="connsiteX12" fmla="*/ 0 w 5220236"/>
              <a:gd name="connsiteY12" fmla="*/ 3540269 h 3723477"/>
              <a:gd name="connsiteX13" fmla="*/ 0 w 5220236"/>
              <a:gd name="connsiteY13" fmla="*/ 244503 h 3723477"/>
              <a:gd name="connsiteX14" fmla="*/ 1854 w 5220236"/>
              <a:gd name="connsiteY14" fmla="*/ 244690 h 3723477"/>
              <a:gd name="connsiteX15" fmla="*/ 220929 w 5220236"/>
              <a:gd name="connsiteY15" fmla="*/ 25615 h 3723477"/>
              <a:gd name="connsiteX16" fmla="*/ 218347 w 5220236"/>
              <a:gd name="connsiteY16" fmla="*/ 0 h 372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20236" h="3723477">
                <a:moveTo>
                  <a:pt x="218347" y="0"/>
                </a:moveTo>
                <a:lnTo>
                  <a:pt x="5013680" y="0"/>
                </a:lnTo>
                <a:lnTo>
                  <a:pt x="5011098" y="25615"/>
                </a:lnTo>
                <a:cubicBezTo>
                  <a:pt x="5011098" y="131483"/>
                  <a:pt x="5086193" y="219811"/>
                  <a:pt x="5186022" y="240239"/>
                </a:cubicBezTo>
                <a:lnTo>
                  <a:pt x="5220236" y="243688"/>
                </a:lnTo>
                <a:lnTo>
                  <a:pt x="5220236" y="3541084"/>
                </a:lnTo>
                <a:lnTo>
                  <a:pt x="5186022" y="3544533"/>
                </a:lnTo>
                <a:cubicBezTo>
                  <a:pt x="5100454" y="3562043"/>
                  <a:pt x="5033058" y="3629438"/>
                  <a:pt x="5015549" y="3715006"/>
                </a:cubicBezTo>
                <a:lnTo>
                  <a:pt x="5014695" y="3723477"/>
                </a:lnTo>
                <a:lnTo>
                  <a:pt x="217332" y="3723477"/>
                </a:lnTo>
                <a:lnTo>
                  <a:pt x="216478" y="3715006"/>
                </a:lnTo>
                <a:cubicBezTo>
                  <a:pt x="196051" y="3615177"/>
                  <a:pt x="107722" y="3540082"/>
                  <a:pt x="1854" y="3540082"/>
                </a:cubicBezTo>
                <a:lnTo>
                  <a:pt x="0" y="3540269"/>
                </a:lnTo>
                <a:lnTo>
                  <a:pt x="0" y="244503"/>
                </a:lnTo>
                <a:lnTo>
                  <a:pt x="1854" y="244690"/>
                </a:lnTo>
                <a:cubicBezTo>
                  <a:pt x="122846" y="244690"/>
                  <a:pt x="220929" y="146607"/>
                  <a:pt x="220929" y="25615"/>
                </a:cubicBezTo>
                <a:lnTo>
                  <a:pt x="218347" y="0"/>
                </a:ln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35000">
                <a:schemeClr val="accent1"/>
              </a:gs>
              <a:gs pos="84000">
                <a:schemeClr val="accent2"/>
              </a:gs>
            </a:gsLst>
            <a:lin ang="0" scaled="1"/>
            <a:tileRect/>
          </a:gradFill>
          <a:ln w="41275">
            <a:solidFill>
              <a:schemeClr val="accent3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BC2C7C1-748A-C8FA-FE6E-CB7FA4A389B3}"/>
              </a:ext>
            </a:extLst>
          </p:cNvPr>
          <p:cNvSpPr/>
          <p:nvPr/>
        </p:nvSpPr>
        <p:spPr>
          <a:xfrm>
            <a:off x="3690569" y="1871133"/>
            <a:ext cx="530064" cy="4309534"/>
          </a:xfrm>
          <a:custGeom>
            <a:avLst/>
            <a:gdLst>
              <a:gd name="connsiteX0" fmla="*/ 0 w 567891"/>
              <a:gd name="connsiteY0" fmla="*/ 471638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821229 h 4225490"/>
              <a:gd name="connsiteX0" fmla="*/ 0 w 567891"/>
              <a:gd name="connsiteY0" fmla="*/ 471638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59173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28012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65221 h 4225490"/>
              <a:gd name="connsiteX0" fmla="*/ 6913 w 567891"/>
              <a:gd name="connsiteY0" fmla="*/ 428012 h 4225490"/>
              <a:gd name="connsiteX1" fmla="*/ 558266 w 567891"/>
              <a:gd name="connsiteY1" fmla="*/ 0 h 4225490"/>
              <a:gd name="connsiteX2" fmla="*/ 567891 w 567891"/>
              <a:gd name="connsiteY2" fmla="*/ 4225490 h 4225490"/>
              <a:gd name="connsiteX3" fmla="*/ 0 w 567891"/>
              <a:gd name="connsiteY3" fmla="*/ 3790151 h 422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891" h="4225490">
                <a:moveTo>
                  <a:pt x="6913" y="428012"/>
                </a:moveTo>
                <a:lnTo>
                  <a:pt x="558266" y="0"/>
                </a:lnTo>
                <a:cubicBezTo>
                  <a:pt x="561474" y="1408497"/>
                  <a:pt x="564683" y="2816993"/>
                  <a:pt x="567891" y="4225490"/>
                </a:cubicBezTo>
                <a:cubicBezTo>
                  <a:pt x="378594" y="4090736"/>
                  <a:pt x="189297" y="3924905"/>
                  <a:pt x="0" y="3790151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0" name="图表 79">
            <a:extLst>
              <a:ext uri="{FF2B5EF4-FFF2-40B4-BE49-F238E27FC236}">
                <a16:creationId xmlns:a16="http://schemas.microsoft.com/office/drawing/2014/main" id="{5E1BE253-4E4B-D9D5-C066-1C88843F6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153563"/>
              </p:ext>
            </p:extLst>
          </p:nvPr>
        </p:nvGraphicFramePr>
        <p:xfrm>
          <a:off x="4100881" y="1736203"/>
          <a:ext cx="4024818" cy="2683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4" name="椭圆 83">
            <a:extLst>
              <a:ext uri="{FF2B5EF4-FFF2-40B4-BE49-F238E27FC236}">
                <a16:creationId xmlns:a16="http://schemas.microsoft.com/office/drawing/2014/main" id="{4AB593F8-7363-7A3E-CF2F-EC1A26D805C1}"/>
              </a:ext>
            </a:extLst>
          </p:cNvPr>
          <p:cNvSpPr/>
          <p:nvPr/>
        </p:nvSpPr>
        <p:spPr>
          <a:xfrm>
            <a:off x="5059014" y="2023533"/>
            <a:ext cx="2108554" cy="2108552"/>
          </a:xfrm>
          <a:prstGeom prst="ellipse">
            <a:avLst/>
          </a:prstGeom>
          <a:gradFill flip="none" rotWithShape="1">
            <a:gsLst>
              <a:gs pos="3000">
                <a:schemeClr val="accent2"/>
              </a:gs>
              <a:gs pos="34000">
                <a:schemeClr val="accent1"/>
              </a:gs>
              <a:gs pos="7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3A986813-1CCD-D2B9-70D2-A76CB91BE65C}"/>
              </a:ext>
            </a:extLst>
          </p:cNvPr>
          <p:cNvSpPr txBox="1"/>
          <p:nvPr/>
        </p:nvSpPr>
        <p:spPr>
          <a:xfrm>
            <a:off x="5208426" y="3013128"/>
            <a:ext cx="1809726" cy="420115"/>
          </a:xfrm>
          <a:prstGeom prst="rect">
            <a:avLst/>
          </a:prstGeom>
          <a:noFill/>
          <a:effectLst/>
        </p:spPr>
        <p:txBody>
          <a:bodyPr wrap="none" lIns="96012" tIns="48006" rIns="96012" bIns="48006" rtlCol="0">
            <a:noAutofit/>
          </a:bodyPr>
          <a:lstStyle/>
          <a:p>
            <a:pPr algn="ctr"/>
            <a:r>
              <a:rPr lang="zh-CN" altLang="en-US" sz="2100">
                <a:solidFill>
                  <a:schemeClr val="bg1"/>
                </a:solidFill>
                <a:latin typeface="+mj-ea"/>
                <a:ea typeface="+mj-ea"/>
              </a:rPr>
              <a:t>年终业绩占比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F53176F0-C549-892B-31EB-12E984C7C776}"/>
              </a:ext>
            </a:extLst>
          </p:cNvPr>
          <p:cNvSpPr txBox="1"/>
          <p:nvPr/>
        </p:nvSpPr>
        <p:spPr>
          <a:xfrm>
            <a:off x="5489517" y="2451440"/>
            <a:ext cx="1247553" cy="743280"/>
          </a:xfrm>
          <a:prstGeom prst="rect">
            <a:avLst/>
          </a:prstGeom>
          <a:noFill/>
          <a:effectLst/>
        </p:spPr>
        <p:txBody>
          <a:bodyPr wrap="none" lIns="96012" tIns="48006" rIns="96012" bIns="48006" rtlCol="0">
            <a:noAutofit/>
          </a:bodyPr>
          <a:lstStyle/>
          <a:p>
            <a:pPr algn="ctr"/>
            <a:r>
              <a:rPr lang="en-US" altLang="zh-CN" sz="4200">
                <a:gradFill flip="none" rotWithShape="1">
                  <a:gsLst>
                    <a:gs pos="25000">
                      <a:schemeClr val="accent4">
                        <a:lumMod val="9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  <a:tileRect/>
                </a:gradFill>
                <a:latin typeface="+mj-ea"/>
                <a:ea typeface="+mj-ea"/>
              </a:rPr>
              <a:t>72%</a:t>
            </a:r>
            <a:endParaRPr lang="zh-CN" altLang="en-US" sz="4200">
              <a:gradFill flip="none" rotWithShape="1">
                <a:gsLst>
                  <a:gs pos="25000">
                    <a:schemeClr val="accent4">
                      <a:lumMod val="9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atin typeface="+mj-ea"/>
              <a:ea typeface="+mj-ea"/>
            </a:endParaRPr>
          </a:p>
        </p:txBody>
      </p: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88CA5EE8-DAA3-A537-498A-45342AADA383}"/>
              </a:ext>
            </a:extLst>
          </p:cNvPr>
          <p:cNvCxnSpPr>
            <a:cxnSpLocks/>
          </p:cNvCxnSpPr>
          <p:nvPr/>
        </p:nvCxnSpPr>
        <p:spPr>
          <a:xfrm>
            <a:off x="5584602" y="3652522"/>
            <a:ext cx="21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>
            <a:extLst>
              <a:ext uri="{FF2B5EF4-FFF2-40B4-BE49-F238E27FC236}">
                <a16:creationId xmlns:a16="http://schemas.microsoft.com/office/drawing/2014/main" id="{4F5CADED-7F50-A004-D78F-9DEBACED9AD8}"/>
              </a:ext>
            </a:extLst>
          </p:cNvPr>
          <p:cNvSpPr txBox="1"/>
          <p:nvPr/>
        </p:nvSpPr>
        <p:spPr>
          <a:xfrm>
            <a:off x="5778903" y="3477481"/>
            <a:ext cx="668773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部门</a:t>
            </a:r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5C1F92E7-FCF5-33C8-59A7-11E38FE3C0A3}"/>
              </a:ext>
            </a:extLst>
          </p:cNvPr>
          <p:cNvCxnSpPr>
            <a:cxnSpLocks/>
          </p:cNvCxnSpPr>
          <p:nvPr/>
        </p:nvCxnSpPr>
        <p:spPr>
          <a:xfrm>
            <a:off x="6425977" y="3652522"/>
            <a:ext cx="21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A_图片 480">
            <a:extLst>
              <a:ext uri="{FF2B5EF4-FFF2-40B4-BE49-F238E27FC236}">
                <a16:creationId xmlns:a16="http://schemas.microsoft.com/office/drawing/2014/main" id="{23D2CAC7-B446-D6A5-703A-BCA3346C0A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427" y="2834551"/>
            <a:ext cx="1458150" cy="336550"/>
          </a:xfrm>
          <a:prstGeom prst="rect">
            <a:avLst/>
          </a:prstGeom>
        </p:spPr>
      </p:pic>
      <p:graphicFrame>
        <p:nvGraphicFramePr>
          <p:cNvPr id="98" name="图表 97">
            <a:extLst>
              <a:ext uri="{FF2B5EF4-FFF2-40B4-BE49-F238E27FC236}">
                <a16:creationId xmlns:a16="http://schemas.microsoft.com/office/drawing/2014/main" id="{A2253C7A-67AE-C5BA-9EE6-3D4606CAA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074530"/>
              </p:ext>
            </p:extLst>
          </p:nvPr>
        </p:nvGraphicFramePr>
        <p:xfrm>
          <a:off x="607819" y="2197415"/>
          <a:ext cx="3219854" cy="214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9" name="椭圆 98">
            <a:extLst>
              <a:ext uri="{FF2B5EF4-FFF2-40B4-BE49-F238E27FC236}">
                <a16:creationId xmlns:a16="http://schemas.microsoft.com/office/drawing/2014/main" id="{F8E65526-B0B0-0137-EE2C-CD4936251FE2}"/>
              </a:ext>
            </a:extLst>
          </p:cNvPr>
          <p:cNvSpPr/>
          <p:nvPr/>
        </p:nvSpPr>
        <p:spPr>
          <a:xfrm>
            <a:off x="1374325" y="2427279"/>
            <a:ext cx="1686844" cy="1686841"/>
          </a:xfrm>
          <a:prstGeom prst="ellipse">
            <a:avLst/>
          </a:prstGeom>
          <a:gradFill flip="none" rotWithShape="1">
            <a:gsLst>
              <a:gs pos="3000">
                <a:schemeClr val="accent2"/>
              </a:gs>
              <a:gs pos="34000">
                <a:schemeClr val="accent1"/>
              </a:gs>
              <a:gs pos="7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E1656866-ECEB-9101-DCD9-1529AE9D7D77}"/>
              </a:ext>
            </a:extLst>
          </p:cNvPr>
          <p:cNvSpPr txBox="1"/>
          <p:nvPr/>
        </p:nvSpPr>
        <p:spPr>
          <a:xfrm>
            <a:off x="1493854" y="3218953"/>
            <a:ext cx="1447781" cy="336092"/>
          </a:xfrm>
          <a:prstGeom prst="rect">
            <a:avLst/>
          </a:prstGeom>
          <a:noFill/>
          <a:effectLst/>
        </p:spPr>
        <p:txBody>
          <a:bodyPr wrap="none" lIns="76810" tIns="38405" rIns="76810" bIns="38405" rtlCol="0">
            <a:noAutofit/>
          </a:bodyPr>
          <a:lstStyle/>
          <a:p>
            <a:pPr algn="ctr"/>
            <a:r>
              <a:rPr lang="zh-CN" altLang="en-US" sz="1680">
                <a:solidFill>
                  <a:schemeClr val="bg1"/>
                </a:solidFill>
                <a:latin typeface="+mj-ea"/>
                <a:ea typeface="+mj-ea"/>
              </a:rPr>
              <a:t>年终业绩占比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BDE7A575-6F41-89F6-F27C-802F26C9BCBF}"/>
              </a:ext>
            </a:extLst>
          </p:cNvPr>
          <p:cNvSpPr txBox="1"/>
          <p:nvPr/>
        </p:nvSpPr>
        <p:spPr>
          <a:xfrm>
            <a:off x="1734628" y="2769602"/>
            <a:ext cx="966240" cy="594625"/>
          </a:xfrm>
          <a:prstGeom prst="rect">
            <a:avLst/>
          </a:prstGeom>
          <a:noFill/>
          <a:effectLst/>
        </p:spPr>
        <p:txBody>
          <a:bodyPr wrap="none" lIns="76810" tIns="38405" rIns="76810" bIns="38405" rtlCol="0">
            <a:noAutofit/>
          </a:bodyPr>
          <a:lstStyle/>
          <a:p>
            <a:pPr algn="ctr"/>
            <a:r>
              <a:rPr lang="en-US" altLang="zh-CN" sz="3360">
                <a:gradFill flip="none" rotWithShape="1">
                  <a:gsLst>
                    <a:gs pos="25000">
                      <a:schemeClr val="accent4">
                        <a:lumMod val="9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  <a:tileRect/>
                </a:gradFill>
                <a:latin typeface="+mj-ea"/>
                <a:ea typeface="+mj-ea"/>
              </a:rPr>
              <a:t>57%</a:t>
            </a:r>
            <a:endParaRPr lang="zh-CN" altLang="en-US" sz="3360">
              <a:gradFill flip="none" rotWithShape="1">
                <a:gsLst>
                  <a:gs pos="25000">
                    <a:schemeClr val="accent4">
                      <a:lumMod val="9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atin typeface="+mj-ea"/>
              <a:ea typeface="+mj-ea"/>
            </a:endParaRP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43B5DBD5-F786-60CA-4127-211F59464EA1}"/>
              </a:ext>
            </a:extLst>
          </p:cNvPr>
          <p:cNvCxnSpPr>
            <a:cxnSpLocks/>
          </p:cNvCxnSpPr>
          <p:nvPr/>
        </p:nvCxnSpPr>
        <p:spPr>
          <a:xfrm>
            <a:off x="1794796" y="3730469"/>
            <a:ext cx="172800" cy="0"/>
          </a:xfrm>
          <a:prstGeom prst="line">
            <a:avLst/>
          </a:prstGeom>
          <a:ln w="1016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04">
            <a:extLst>
              <a:ext uri="{FF2B5EF4-FFF2-40B4-BE49-F238E27FC236}">
                <a16:creationId xmlns:a16="http://schemas.microsoft.com/office/drawing/2014/main" id="{CC00B3A9-8056-A7B9-AB30-C05BEF410F3C}"/>
              </a:ext>
            </a:extLst>
          </p:cNvPr>
          <p:cNvSpPr txBox="1"/>
          <p:nvPr/>
        </p:nvSpPr>
        <p:spPr>
          <a:xfrm>
            <a:off x="1950236" y="3590437"/>
            <a:ext cx="526041" cy="246221"/>
          </a:xfrm>
          <a:prstGeom prst="rect">
            <a:avLst/>
          </a:prstGeom>
          <a:noFill/>
          <a:effectLst/>
        </p:spPr>
        <p:txBody>
          <a:bodyPr wrap="none" lIns="73152" tIns="36576" rIns="73152" bIns="36576" rtlCol="0">
            <a:noAutofit/>
          </a:bodyPr>
          <a:lstStyle/>
          <a:p>
            <a:r>
              <a:rPr lang="en-US" altLang="zh-CN" sz="1120">
                <a:solidFill>
                  <a:schemeClr val="bg1"/>
                </a:solidFill>
                <a:latin typeface="+mj-ea"/>
                <a:ea typeface="+mj-ea"/>
              </a:rPr>
              <a:t>B</a:t>
            </a:r>
            <a:r>
              <a:rPr lang="zh-CN" altLang="en-US" sz="1120">
                <a:solidFill>
                  <a:schemeClr val="bg1"/>
                </a:solidFill>
                <a:latin typeface="+mj-ea"/>
                <a:ea typeface="+mj-ea"/>
              </a:rPr>
              <a:t>部门</a:t>
            </a:r>
          </a:p>
        </p:txBody>
      </p:sp>
      <p:pic>
        <p:nvPicPr>
          <p:cNvPr id="107" name="PA_图片 480">
            <a:extLst>
              <a:ext uri="{FF2B5EF4-FFF2-40B4-BE49-F238E27FC236}">
                <a16:creationId xmlns:a16="http://schemas.microsoft.com/office/drawing/2014/main" id="{2D628199-88D4-FAF4-A431-9F15F24DBD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605" y="3101492"/>
            <a:ext cx="1166524" cy="269240"/>
          </a:xfrm>
          <a:prstGeom prst="rect">
            <a:avLst/>
          </a:prstGeom>
          <a:effectLst/>
        </p:spPr>
      </p:pic>
      <p:graphicFrame>
        <p:nvGraphicFramePr>
          <p:cNvPr id="108" name="图表 107">
            <a:extLst>
              <a:ext uri="{FF2B5EF4-FFF2-40B4-BE49-F238E27FC236}">
                <a16:creationId xmlns:a16="http://schemas.microsoft.com/office/drawing/2014/main" id="{C3B46EBD-584D-AC6F-090C-EC64525D36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106620"/>
              </p:ext>
            </p:extLst>
          </p:nvPr>
        </p:nvGraphicFramePr>
        <p:xfrm>
          <a:off x="8443719" y="2182844"/>
          <a:ext cx="3219854" cy="214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9" name="椭圆 108">
            <a:extLst>
              <a:ext uri="{FF2B5EF4-FFF2-40B4-BE49-F238E27FC236}">
                <a16:creationId xmlns:a16="http://schemas.microsoft.com/office/drawing/2014/main" id="{AB85E00F-0E45-B2B8-DE09-E80C64068DCB}"/>
              </a:ext>
            </a:extLst>
          </p:cNvPr>
          <p:cNvSpPr/>
          <p:nvPr/>
        </p:nvSpPr>
        <p:spPr>
          <a:xfrm>
            <a:off x="9210225" y="2412708"/>
            <a:ext cx="1686844" cy="1686841"/>
          </a:xfrm>
          <a:prstGeom prst="ellipse">
            <a:avLst/>
          </a:prstGeom>
          <a:gradFill flip="none" rotWithShape="1">
            <a:gsLst>
              <a:gs pos="3000">
                <a:schemeClr val="accent2"/>
              </a:gs>
              <a:gs pos="34000">
                <a:schemeClr val="accent1"/>
              </a:gs>
              <a:gs pos="7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576" rIns="73152" bIns="36576" rtlCol="0" anchor="ctr"/>
          <a:lstStyle/>
          <a:p>
            <a:pPr algn="ctr"/>
            <a:endParaRPr lang="zh-CN" altLang="en-US" sz="1440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6D8533B9-E941-586E-4A4F-E907D274FC3E}"/>
              </a:ext>
            </a:extLst>
          </p:cNvPr>
          <p:cNvSpPr txBox="1"/>
          <p:nvPr/>
        </p:nvSpPr>
        <p:spPr>
          <a:xfrm>
            <a:off x="9329754" y="3204382"/>
            <a:ext cx="1447781" cy="336092"/>
          </a:xfrm>
          <a:prstGeom prst="rect">
            <a:avLst/>
          </a:prstGeom>
          <a:noFill/>
          <a:effectLst/>
        </p:spPr>
        <p:txBody>
          <a:bodyPr wrap="none" lIns="76810" tIns="38405" rIns="76810" bIns="38405" rtlCol="0">
            <a:noAutofit/>
          </a:bodyPr>
          <a:lstStyle/>
          <a:p>
            <a:pPr algn="ctr"/>
            <a:r>
              <a:rPr lang="zh-CN" altLang="en-US" sz="1680">
                <a:solidFill>
                  <a:schemeClr val="bg1"/>
                </a:solidFill>
                <a:latin typeface="+mj-ea"/>
                <a:ea typeface="+mj-ea"/>
              </a:rPr>
              <a:t>年终业绩占比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A455407D-8AE1-A25E-22E3-A3C9EE07E799}"/>
              </a:ext>
            </a:extLst>
          </p:cNvPr>
          <p:cNvSpPr txBox="1"/>
          <p:nvPr/>
        </p:nvSpPr>
        <p:spPr>
          <a:xfrm>
            <a:off x="9564116" y="2755031"/>
            <a:ext cx="979064" cy="594625"/>
          </a:xfrm>
          <a:prstGeom prst="rect">
            <a:avLst/>
          </a:prstGeom>
          <a:noFill/>
          <a:effectLst/>
        </p:spPr>
        <p:txBody>
          <a:bodyPr wrap="none" lIns="76810" tIns="38405" rIns="76810" bIns="38405" rtlCol="0">
            <a:noAutofit/>
          </a:bodyPr>
          <a:lstStyle/>
          <a:p>
            <a:pPr algn="ctr"/>
            <a:r>
              <a:rPr lang="en-US" altLang="zh-CN" sz="3360">
                <a:gradFill flip="none" rotWithShape="1">
                  <a:gsLst>
                    <a:gs pos="25000">
                      <a:schemeClr val="accent4">
                        <a:lumMod val="90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2700000" scaled="0"/>
                  <a:tileRect/>
                </a:gradFill>
                <a:latin typeface="+mj-ea"/>
                <a:ea typeface="+mj-ea"/>
              </a:rPr>
              <a:t>54%</a:t>
            </a:r>
            <a:endParaRPr lang="zh-CN" altLang="en-US" sz="3360">
              <a:gradFill flip="none" rotWithShape="1">
                <a:gsLst>
                  <a:gs pos="25000">
                    <a:schemeClr val="accent4">
                      <a:lumMod val="9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atin typeface="+mj-ea"/>
              <a:ea typeface="+mj-ea"/>
            </a:endParaRP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F6B60C64-9C52-BC78-3E3A-E84237F4ACBE}"/>
              </a:ext>
            </a:extLst>
          </p:cNvPr>
          <p:cNvCxnSpPr>
            <a:cxnSpLocks/>
          </p:cNvCxnSpPr>
          <p:nvPr/>
        </p:nvCxnSpPr>
        <p:spPr>
          <a:xfrm>
            <a:off x="9630696" y="3715898"/>
            <a:ext cx="172800" cy="0"/>
          </a:xfrm>
          <a:prstGeom prst="line">
            <a:avLst/>
          </a:prstGeom>
          <a:ln w="1016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4B3D4C15-D92A-E02C-3EF3-D5A9156DC3C5}"/>
              </a:ext>
            </a:extLst>
          </p:cNvPr>
          <p:cNvSpPr txBox="1"/>
          <p:nvPr/>
        </p:nvSpPr>
        <p:spPr>
          <a:xfrm>
            <a:off x="9786136" y="3575866"/>
            <a:ext cx="524439" cy="246221"/>
          </a:xfrm>
          <a:prstGeom prst="rect">
            <a:avLst/>
          </a:prstGeom>
          <a:noFill/>
          <a:effectLst/>
        </p:spPr>
        <p:txBody>
          <a:bodyPr wrap="none" lIns="73152" tIns="36576" rIns="73152" bIns="36576" rtlCol="0">
            <a:noAutofit/>
          </a:bodyPr>
          <a:lstStyle/>
          <a:p>
            <a:r>
              <a:rPr lang="en-US" altLang="zh-CN" sz="1120">
                <a:solidFill>
                  <a:schemeClr val="bg1"/>
                </a:solidFill>
                <a:latin typeface="+mj-ea"/>
                <a:ea typeface="+mj-ea"/>
              </a:rPr>
              <a:t>C</a:t>
            </a:r>
            <a:r>
              <a:rPr lang="zh-CN" altLang="en-US" sz="1120">
                <a:solidFill>
                  <a:schemeClr val="bg1"/>
                </a:solidFill>
                <a:latin typeface="+mj-ea"/>
                <a:ea typeface="+mj-ea"/>
              </a:rPr>
              <a:t>部门</a:t>
            </a:r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D2FCF791-51D3-C57F-893E-B64F5C4FA849}"/>
              </a:ext>
            </a:extLst>
          </p:cNvPr>
          <p:cNvCxnSpPr>
            <a:cxnSpLocks/>
          </p:cNvCxnSpPr>
          <p:nvPr/>
        </p:nvCxnSpPr>
        <p:spPr>
          <a:xfrm>
            <a:off x="10303796" y="3715898"/>
            <a:ext cx="172800" cy="0"/>
          </a:xfrm>
          <a:prstGeom prst="line">
            <a:avLst/>
          </a:prstGeom>
          <a:ln w="1016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A_图片 480">
            <a:extLst>
              <a:ext uri="{FF2B5EF4-FFF2-40B4-BE49-F238E27FC236}">
                <a16:creationId xmlns:a16="http://schemas.microsoft.com/office/drawing/2014/main" id="{64CB68C9-82C4-94EC-8DC8-4E06029293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55" y="3067871"/>
            <a:ext cx="1166524" cy="269240"/>
          </a:xfrm>
          <a:prstGeom prst="rect">
            <a:avLst/>
          </a:prstGeom>
          <a:effectLst/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ADB30AF-D0F8-65D2-5107-96A30144F4D8}"/>
              </a:ext>
            </a:extLst>
          </p:cNvPr>
          <p:cNvGrpSpPr/>
          <p:nvPr/>
        </p:nvGrpSpPr>
        <p:grpSpPr>
          <a:xfrm>
            <a:off x="6714439" y="2397022"/>
            <a:ext cx="381421" cy="1438377"/>
            <a:chOff x="6714439" y="2397022"/>
            <a:chExt cx="381421" cy="1438377"/>
          </a:xfrm>
        </p:grpSpPr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1D38A06F-67CA-E097-5BFA-821049A2CBE6}"/>
                </a:ext>
              </a:extLst>
            </p:cNvPr>
            <p:cNvCxnSpPr>
              <a:cxnSpLocks/>
            </p:cNvCxnSpPr>
            <p:nvPr/>
          </p:nvCxnSpPr>
          <p:spPr>
            <a:xfrm rot="8119864" flipH="1">
              <a:off x="6714439" y="3767907"/>
              <a:ext cx="0" cy="67492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A0367ADE-5008-C4C7-4E0D-577957F9008E}"/>
                </a:ext>
              </a:extLst>
            </p:cNvPr>
            <p:cNvCxnSpPr>
              <a:cxnSpLocks/>
            </p:cNvCxnSpPr>
            <p:nvPr/>
          </p:nvCxnSpPr>
          <p:spPr>
            <a:xfrm rot="7904128" flipH="1">
              <a:off x="6764463" y="3716896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7CDBA5E8-99C2-E49C-1CB4-BB6ADC7A34AE}"/>
                </a:ext>
              </a:extLst>
            </p:cNvPr>
            <p:cNvCxnSpPr>
              <a:cxnSpLocks/>
            </p:cNvCxnSpPr>
            <p:nvPr/>
          </p:nvCxnSpPr>
          <p:spPr>
            <a:xfrm rot="7688392" flipH="1">
              <a:off x="6811086" y="366745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73FAC948-40F5-048B-40BE-56A7D424077A}"/>
                </a:ext>
              </a:extLst>
            </p:cNvPr>
            <p:cNvCxnSpPr>
              <a:cxnSpLocks/>
            </p:cNvCxnSpPr>
            <p:nvPr/>
          </p:nvCxnSpPr>
          <p:spPr>
            <a:xfrm rot="7472655" flipH="1">
              <a:off x="6854125" y="3615513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593DB695-2D8A-21A1-3EF0-F220E6CD5C20}"/>
                </a:ext>
              </a:extLst>
            </p:cNvPr>
            <p:cNvCxnSpPr>
              <a:cxnSpLocks/>
            </p:cNvCxnSpPr>
            <p:nvPr/>
          </p:nvCxnSpPr>
          <p:spPr>
            <a:xfrm rot="7256919" flipH="1">
              <a:off x="6893410" y="3561278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70CFE839-904D-3274-0A53-9186726F1202}"/>
                </a:ext>
              </a:extLst>
            </p:cNvPr>
            <p:cNvCxnSpPr>
              <a:cxnSpLocks/>
            </p:cNvCxnSpPr>
            <p:nvPr/>
          </p:nvCxnSpPr>
          <p:spPr>
            <a:xfrm rot="7041183" flipH="1">
              <a:off x="6928788" y="350496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44AEDD75-39C2-76B7-FB26-7BA0B6868AD9}"/>
                </a:ext>
              </a:extLst>
            </p:cNvPr>
            <p:cNvCxnSpPr>
              <a:cxnSpLocks/>
            </p:cNvCxnSpPr>
            <p:nvPr/>
          </p:nvCxnSpPr>
          <p:spPr>
            <a:xfrm rot="6825447" flipH="1">
              <a:off x="6960118" y="344678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8B9D0201-A21C-4A0F-ADCF-2CC5995A9C58}"/>
                </a:ext>
              </a:extLst>
            </p:cNvPr>
            <p:cNvCxnSpPr>
              <a:cxnSpLocks/>
            </p:cNvCxnSpPr>
            <p:nvPr/>
          </p:nvCxnSpPr>
          <p:spPr>
            <a:xfrm rot="6609710" flipH="1">
              <a:off x="6987276" y="338698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57C7B0C1-37DB-5A8F-E774-31AC6BA8033E}"/>
                </a:ext>
              </a:extLst>
            </p:cNvPr>
            <p:cNvCxnSpPr>
              <a:cxnSpLocks/>
            </p:cNvCxnSpPr>
            <p:nvPr/>
          </p:nvCxnSpPr>
          <p:spPr>
            <a:xfrm rot="6393974" flipH="1">
              <a:off x="7010158" y="332578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8517354E-F0AF-E524-9B92-7A1932E0B026}"/>
                </a:ext>
              </a:extLst>
            </p:cNvPr>
            <p:cNvCxnSpPr>
              <a:cxnSpLocks/>
            </p:cNvCxnSpPr>
            <p:nvPr/>
          </p:nvCxnSpPr>
          <p:spPr>
            <a:xfrm rot="6178238" flipH="1">
              <a:off x="7028671" y="3263429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EF650BDC-BF86-A6AF-3B89-43D4B4CB05C8}"/>
                </a:ext>
              </a:extLst>
            </p:cNvPr>
            <p:cNvCxnSpPr>
              <a:cxnSpLocks/>
            </p:cNvCxnSpPr>
            <p:nvPr/>
          </p:nvCxnSpPr>
          <p:spPr>
            <a:xfrm rot="5962501" flipH="1">
              <a:off x="7042744" y="320016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AA1F24FF-E242-7E9C-90E2-53689D9BFD80}"/>
                </a:ext>
              </a:extLst>
            </p:cNvPr>
            <p:cNvCxnSpPr>
              <a:cxnSpLocks/>
            </p:cNvCxnSpPr>
            <p:nvPr/>
          </p:nvCxnSpPr>
          <p:spPr>
            <a:xfrm rot="5746765" flipH="1">
              <a:off x="7052321" y="313624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B3D1A0AA-7198-7B1E-E0BD-BCC1BA2863F6}"/>
                </a:ext>
              </a:extLst>
            </p:cNvPr>
            <p:cNvCxnSpPr>
              <a:cxnSpLocks/>
            </p:cNvCxnSpPr>
            <p:nvPr/>
          </p:nvCxnSpPr>
          <p:spPr>
            <a:xfrm rot="5531029" flipH="1">
              <a:off x="7057364" y="3071919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AE8FD106-D33B-ED01-E598-0C64FDA89FC4}"/>
                </a:ext>
              </a:extLst>
            </p:cNvPr>
            <p:cNvCxnSpPr>
              <a:cxnSpLocks/>
            </p:cNvCxnSpPr>
            <p:nvPr/>
          </p:nvCxnSpPr>
          <p:spPr>
            <a:xfrm rot="5315292" flipH="1">
              <a:off x="7057853" y="300743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>
              <a:extLst>
                <a:ext uri="{FF2B5EF4-FFF2-40B4-BE49-F238E27FC236}">
                  <a16:creationId xmlns:a16="http://schemas.microsoft.com/office/drawing/2014/main" id="{E5B1D47D-DB1D-8DCD-2465-C51FAD1859C7}"/>
                </a:ext>
              </a:extLst>
            </p:cNvPr>
            <p:cNvCxnSpPr>
              <a:cxnSpLocks/>
            </p:cNvCxnSpPr>
            <p:nvPr/>
          </p:nvCxnSpPr>
          <p:spPr>
            <a:xfrm rot="5099556" flipH="1">
              <a:off x="7053787" y="294305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>
              <a:extLst>
                <a:ext uri="{FF2B5EF4-FFF2-40B4-BE49-F238E27FC236}">
                  <a16:creationId xmlns:a16="http://schemas.microsoft.com/office/drawing/2014/main" id="{2A2D4A5D-0379-492B-142B-39F2EE8F949B}"/>
                </a:ext>
              </a:extLst>
            </p:cNvPr>
            <p:cNvCxnSpPr>
              <a:cxnSpLocks/>
            </p:cNvCxnSpPr>
            <p:nvPr/>
          </p:nvCxnSpPr>
          <p:spPr>
            <a:xfrm rot="4883820" flipH="1">
              <a:off x="7045181" y="287902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>
              <a:extLst>
                <a:ext uri="{FF2B5EF4-FFF2-40B4-BE49-F238E27FC236}">
                  <a16:creationId xmlns:a16="http://schemas.microsoft.com/office/drawing/2014/main" id="{4897073F-F3C8-8286-6A33-56D3506A6D7D}"/>
                </a:ext>
              </a:extLst>
            </p:cNvPr>
            <p:cNvCxnSpPr>
              <a:cxnSpLocks/>
            </p:cNvCxnSpPr>
            <p:nvPr/>
          </p:nvCxnSpPr>
          <p:spPr>
            <a:xfrm rot="4668084" flipH="1">
              <a:off x="7032070" y="281560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C1414127-CCB1-D893-CA49-E70A1D78FDD2}"/>
                </a:ext>
              </a:extLst>
            </p:cNvPr>
            <p:cNvCxnSpPr>
              <a:cxnSpLocks/>
            </p:cNvCxnSpPr>
            <p:nvPr/>
          </p:nvCxnSpPr>
          <p:spPr>
            <a:xfrm rot="4452348" flipH="1">
              <a:off x="7014504" y="275303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FB1169E6-3C2B-F70C-B76D-BE8D869185C9}"/>
                </a:ext>
              </a:extLst>
            </p:cNvPr>
            <p:cNvCxnSpPr>
              <a:cxnSpLocks/>
            </p:cNvCxnSpPr>
            <p:nvPr/>
          </p:nvCxnSpPr>
          <p:spPr>
            <a:xfrm rot="4236611" flipH="1">
              <a:off x="6992553" y="269156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9AF26660-ECAE-214B-AA07-E8FF56402AF0}"/>
                </a:ext>
              </a:extLst>
            </p:cNvPr>
            <p:cNvCxnSpPr>
              <a:cxnSpLocks/>
            </p:cNvCxnSpPr>
            <p:nvPr/>
          </p:nvCxnSpPr>
          <p:spPr>
            <a:xfrm rot="4020875" flipH="1">
              <a:off x="6966305" y="2631440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B9F2DB8D-1DE7-16A6-7E12-5F7D06D70E27}"/>
                </a:ext>
              </a:extLst>
            </p:cNvPr>
            <p:cNvCxnSpPr>
              <a:cxnSpLocks/>
            </p:cNvCxnSpPr>
            <p:nvPr/>
          </p:nvCxnSpPr>
          <p:spPr>
            <a:xfrm rot="3805139" flipH="1">
              <a:off x="6935861" y="257289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BA5332C2-9700-53BF-F095-660AD311A6A0}"/>
                </a:ext>
              </a:extLst>
            </p:cNvPr>
            <p:cNvCxnSpPr>
              <a:cxnSpLocks/>
            </p:cNvCxnSpPr>
            <p:nvPr/>
          </p:nvCxnSpPr>
          <p:spPr>
            <a:xfrm rot="3589402" flipH="1">
              <a:off x="6901341" y="251616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AF7CD3AF-ECBB-7B54-59D5-2CF8CDDF7B20}"/>
                </a:ext>
              </a:extLst>
            </p:cNvPr>
            <p:cNvCxnSpPr>
              <a:cxnSpLocks/>
            </p:cNvCxnSpPr>
            <p:nvPr/>
          </p:nvCxnSpPr>
          <p:spPr>
            <a:xfrm rot="3373666" flipH="1">
              <a:off x="6862882" y="246146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A766E0C5-3083-C4B8-DFE7-728AECB74345}"/>
                </a:ext>
              </a:extLst>
            </p:cNvPr>
            <p:cNvCxnSpPr>
              <a:cxnSpLocks/>
            </p:cNvCxnSpPr>
            <p:nvPr/>
          </p:nvCxnSpPr>
          <p:spPr>
            <a:xfrm rot="3157930" flipH="1">
              <a:off x="6820635" y="2409010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4C884AF8-0B25-A210-7708-8150DE360F5C}"/>
                </a:ext>
              </a:extLst>
            </p:cNvPr>
            <p:cNvCxnSpPr>
              <a:cxnSpLocks/>
            </p:cNvCxnSpPr>
            <p:nvPr/>
          </p:nvCxnSpPr>
          <p:spPr>
            <a:xfrm rot="2942194" flipH="1">
              <a:off x="6774766" y="235901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4500E93-3B6F-D1D5-BD85-96698DFA8138}"/>
              </a:ext>
            </a:extLst>
          </p:cNvPr>
          <p:cNvGrpSpPr/>
          <p:nvPr/>
        </p:nvGrpSpPr>
        <p:grpSpPr>
          <a:xfrm>
            <a:off x="5139123" y="2397022"/>
            <a:ext cx="381422" cy="1438377"/>
            <a:chOff x="5139123" y="2397022"/>
            <a:chExt cx="381422" cy="1438377"/>
          </a:xfrm>
        </p:grpSpPr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F39C6AF3-8DDD-6727-6BC9-F8F30CD9B58F}"/>
                </a:ext>
              </a:extLst>
            </p:cNvPr>
            <p:cNvCxnSpPr>
              <a:cxnSpLocks/>
            </p:cNvCxnSpPr>
            <p:nvPr/>
          </p:nvCxnSpPr>
          <p:spPr>
            <a:xfrm rot="13480136">
              <a:off x="5520545" y="3767907"/>
              <a:ext cx="0" cy="67492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>
              <a:extLst>
                <a:ext uri="{FF2B5EF4-FFF2-40B4-BE49-F238E27FC236}">
                  <a16:creationId xmlns:a16="http://schemas.microsoft.com/office/drawing/2014/main" id="{92C37A17-EEAE-53C0-A26F-60AD582E49DA}"/>
                </a:ext>
              </a:extLst>
            </p:cNvPr>
            <p:cNvCxnSpPr>
              <a:cxnSpLocks/>
            </p:cNvCxnSpPr>
            <p:nvPr/>
          </p:nvCxnSpPr>
          <p:spPr>
            <a:xfrm rot="13695872">
              <a:off x="5470521" y="3716896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DB6F1F38-63F6-E6B5-2B34-3D5A910A98F0}"/>
                </a:ext>
              </a:extLst>
            </p:cNvPr>
            <p:cNvCxnSpPr>
              <a:cxnSpLocks/>
            </p:cNvCxnSpPr>
            <p:nvPr/>
          </p:nvCxnSpPr>
          <p:spPr>
            <a:xfrm rot="13911608">
              <a:off x="5423898" y="366745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C41CF3BB-F8C3-D97E-EF0B-B6B1C5225D52}"/>
                </a:ext>
              </a:extLst>
            </p:cNvPr>
            <p:cNvCxnSpPr>
              <a:cxnSpLocks/>
            </p:cNvCxnSpPr>
            <p:nvPr/>
          </p:nvCxnSpPr>
          <p:spPr>
            <a:xfrm rot="14127345">
              <a:off x="5380859" y="3615513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4FF384A7-638F-3321-B5E9-FE4C5A399788}"/>
                </a:ext>
              </a:extLst>
            </p:cNvPr>
            <p:cNvCxnSpPr>
              <a:cxnSpLocks/>
            </p:cNvCxnSpPr>
            <p:nvPr/>
          </p:nvCxnSpPr>
          <p:spPr>
            <a:xfrm rot="14343081">
              <a:off x="5341574" y="3561278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EFC32492-06DE-9FE1-D921-7FCB964D1541}"/>
                </a:ext>
              </a:extLst>
            </p:cNvPr>
            <p:cNvCxnSpPr>
              <a:cxnSpLocks/>
            </p:cNvCxnSpPr>
            <p:nvPr/>
          </p:nvCxnSpPr>
          <p:spPr>
            <a:xfrm rot="14558817">
              <a:off x="5306196" y="350496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>
              <a:extLst>
                <a:ext uri="{FF2B5EF4-FFF2-40B4-BE49-F238E27FC236}">
                  <a16:creationId xmlns:a16="http://schemas.microsoft.com/office/drawing/2014/main" id="{1A98AAC5-3D9B-5DC5-A5BF-7A418D21EAC9}"/>
                </a:ext>
              </a:extLst>
            </p:cNvPr>
            <p:cNvCxnSpPr>
              <a:cxnSpLocks/>
            </p:cNvCxnSpPr>
            <p:nvPr/>
          </p:nvCxnSpPr>
          <p:spPr>
            <a:xfrm rot="14774553">
              <a:off x="5274866" y="344678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2167BC01-87FF-3E84-375F-9F109BFF820A}"/>
                </a:ext>
              </a:extLst>
            </p:cNvPr>
            <p:cNvCxnSpPr>
              <a:cxnSpLocks/>
            </p:cNvCxnSpPr>
            <p:nvPr/>
          </p:nvCxnSpPr>
          <p:spPr>
            <a:xfrm rot="14990290">
              <a:off x="5247708" y="338698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AD69CC10-7193-F3A3-5C42-00D780857E30}"/>
                </a:ext>
              </a:extLst>
            </p:cNvPr>
            <p:cNvCxnSpPr>
              <a:cxnSpLocks/>
            </p:cNvCxnSpPr>
            <p:nvPr/>
          </p:nvCxnSpPr>
          <p:spPr>
            <a:xfrm rot="15206026">
              <a:off x="5224826" y="332578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>
              <a:extLst>
                <a:ext uri="{FF2B5EF4-FFF2-40B4-BE49-F238E27FC236}">
                  <a16:creationId xmlns:a16="http://schemas.microsoft.com/office/drawing/2014/main" id="{77E3B24E-71BA-7D64-A775-C857C7121476}"/>
                </a:ext>
              </a:extLst>
            </p:cNvPr>
            <p:cNvCxnSpPr>
              <a:cxnSpLocks/>
            </p:cNvCxnSpPr>
            <p:nvPr/>
          </p:nvCxnSpPr>
          <p:spPr>
            <a:xfrm rot="15421762">
              <a:off x="5206313" y="3263429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>
              <a:extLst>
                <a:ext uri="{FF2B5EF4-FFF2-40B4-BE49-F238E27FC236}">
                  <a16:creationId xmlns:a16="http://schemas.microsoft.com/office/drawing/2014/main" id="{54A9EA3E-418E-A219-BB7C-8ECA55517E2D}"/>
                </a:ext>
              </a:extLst>
            </p:cNvPr>
            <p:cNvCxnSpPr>
              <a:cxnSpLocks/>
            </p:cNvCxnSpPr>
            <p:nvPr/>
          </p:nvCxnSpPr>
          <p:spPr>
            <a:xfrm rot="15637499">
              <a:off x="5192240" y="320016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>
              <a:extLst>
                <a:ext uri="{FF2B5EF4-FFF2-40B4-BE49-F238E27FC236}">
                  <a16:creationId xmlns:a16="http://schemas.microsoft.com/office/drawing/2014/main" id="{BCF8E91C-DDA9-F8A2-9BC2-9651C38202F5}"/>
                </a:ext>
              </a:extLst>
            </p:cNvPr>
            <p:cNvCxnSpPr>
              <a:cxnSpLocks/>
            </p:cNvCxnSpPr>
            <p:nvPr/>
          </p:nvCxnSpPr>
          <p:spPr>
            <a:xfrm rot="15853235">
              <a:off x="5182663" y="313624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>
              <a:extLst>
                <a:ext uri="{FF2B5EF4-FFF2-40B4-BE49-F238E27FC236}">
                  <a16:creationId xmlns:a16="http://schemas.microsoft.com/office/drawing/2014/main" id="{4DDD9FB6-F317-756A-7EAE-9CADF09680C3}"/>
                </a:ext>
              </a:extLst>
            </p:cNvPr>
            <p:cNvCxnSpPr>
              <a:cxnSpLocks/>
            </p:cNvCxnSpPr>
            <p:nvPr/>
          </p:nvCxnSpPr>
          <p:spPr>
            <a:xfrm rot="16068971">
              <a:off x="5177620" y="3071919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C764F2ED-8AAD-D1EC-439F-8831D55DE7CA}"/>
                </a:ext>
              </a:extLst>
            </p:cNvPr>
            <p:cNvCxnSpPr>
              <a:cxnSpLocks/>
            </p:cNvCxnSpPr>
            <p:nvPr/>
          </p:nvCxnSpPr>
          <p:spPr>
            <a:xfrm rot="16284708">
              <a:off x="5177131" y="3007437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>
              <a:extLst>
                <a:ext uri="{FF2B5EF4-FFF2-40B4-BE49-F238E27FC236}">
                  <a16:creationId xmlns:a16="http://schemas.microsoft.com/office/drawing/2014/main" id="{808BA9EA-BD3B-7680-C50E-7197F36A4EDB}"/>
                </a:ext>
              </a:extLst>
            </p:cNvPr>
            <p:cNvCxnSpPr>
              <a:cxnSpLocks/>
            </p:cNvCxnSpPr>
            <p:nvPr/>
          </p:nvCxnSpPr>
          <p:spPr>
            <a:xfrm rot="16500444">
              <a:off x="5181197" y="294305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>
              <a:extLst>
                <a:ext uri="{FF2B5EF4-FFF2-40B4-BE49-F238E27FC236}">
                  <a16:creationId xmlns:a16="http://schemas.microsoft.com/office/drawing/2014/main" id="{FC65AA20-0018-955B-54D3-78DDA520EE5A}"/>
                </a:ext>
              </a:extLst>
            </p:cNvPr>
            <p:cNvCxnSpPr>
              <a:cxnSpLocks/>
            </p:cNvCxnSpPr>
            <p:nvPr/>
          </p:nvCxnSpPr>
          <p:spPr>
            <a:xfrm rot="16716180">
              <a:off x="5189803" y="287902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DC63B752-DDA4-6A1E-686F-8EFF6C52599A}"/>
                </a:ext>
              </a:extLst>
            </p:cNvPr>
            <p:cNvCxnSpPr>
              <a:cxnSpLocks/>
            </p:cNvCxnSpPr>
            <p:nvPr/>
          </p:nvCxnSpPr>
          <p:spPr>
            <a:xfrm rot="16931916">
              <a:off x="5202914" y="281560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>
              <a:extLst>
                <a:ext uri="{FF2B5EF4-FFF2-40B4-BE49-F238E27FC236}">
                  <a16:creationId xmlns:a16="http://schemas.microsoft.com/office/drawing/2014/main" id="{47FDE696-ABE5-0F20-3C15-4F63708C2645}"/>
                </a:ext>
              </a:extLst>
            </p:cNvPr>
            <p:cNvCxnSpPr>
              <a:cxnSpLocks/>
            </p:cNvCxnSpPr>
            <p:nvPr/>
          </p:nvCxnSpPr>
          <p:spPr>
            <a:xfrm rot="17147652">
              <a:off x="5220480" y="2753032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>
              <a:extLst>
                <a:ext uri="{FF2B5EF4-FFF2-40B4-BE49-F238E27FC236}">
                  <a16:creationId xmlns:a16="http://schemas.microsoft.com/office/drawing/2014/main" id="{39677818-2FF4-92B7-D2B4-1DF478446634}"/>
                </a:ext>
              </a:extLst>
            </p:cNvPr>
            <p:cNvCxnSpPr>
              <a:cxnSpLocks/>
            </p:cNvCxnSpPr>
            <p:nvPr/>
          </p:nvCxnSpPr>
          <p:spPr>
            <a:xfrm rot="17363389">
              <a:off x="5242431" y="269156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>
              <a:extLst>
                <a:ext uri="{FF2B5EF4-FFF2-40B4-BE49-F238E27FC236}">
                  <a16:creationId xmlns:a16="http://schemas.microsoft.com/office/drawing/2014/main" id="{30F05DAA-8194-B42B-3169-8E7E3C5C4FBF}"/>
                </a:ext>
              </a:extLst>
            </p:cNvPr>
            <p:cNvCxnSpPr>
              <a:cxnSpLocks/>
            </p:cNvCxnSpPr>
            <p:nvPr/>
          </p:nvCxnSpPr>
          <p:spPr>
            <a:xfrm rot="17579125">
              <a:off x="5268679" y="2631440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7AEA14CC-061E-43CD-832A-020C16527AE3}"/>
                </a:ext>
              </a:extLst>
            </p:cNvPr>
            <p:cNvCxnSpPr>
              <a:cxnSpLocks/>
            </p:cNvCxnSpPr>
            <p:nvPr/>
          </p:nvCxnSpPr>
          <p:spPr>
            <a:xfrm rot="17794861">
              <a:off x="5299123" y="2572895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>
              <a:extLst>
                <a:ext uri="{FF2B5EF4-FFF2-40B4-BE49-F238E27FC236}">
                  <a16:creationId xmlns:a16="http://schemas.microsoft.com/office/drawing/2014/main" id="{E981F1C5-C6F2-7D15-BA75-DEB02701558A}"/>
                </a:ext>
              </a:extLst>
            </p:cNvPr>
            <p:cNvCxnSpPr>
              <a:cxnSpLocks/>
            </p:cNvCxnSpPr>
            <p:nvPr/>
          </p:nvCxnSpPr>
          <p:spPr>
            <a:xfrm rot="18010598">
              <a:off x="5333643" y="251616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E06CCBF1-141C-786D-BA3D-37015D07C291}"/>
                </a:ext>
              </a:extLst>
            </p:cNvPr>
            <p:cNvCxnSpPr>
              <a:cxnSpLocks/>
            </p:cNvCxnSpPr>
            <p:nvPr/>
          </p:nvCxnSpPr>
          <p:spPr>
            <a:xfrm rot="18226334">
              <a:off x="5372102" y="2461461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>
              <a:extLst>
                <a:ext uri="{FF2B5EF4-FFF2-40B4-BE49-F238E27FC236}">
                  <a16:creationId xmlns:a16="http://schemas.microsoft.com/office/drawing/2014/main" id="{E564583E-2163-3E9B-B9DB-065D88A3C933}"/>
                </a:ext>
              </a:extLst>
            </p:cNvPr>
            <p:cNvCxnSpPr>
              <a:cxnSpLocks/>
            </p:cNvCxnSpPr>
            <p:nvPr/>
          </p:nvCxnSpPr>
          <p:spPr>
            <a:xfrm rot="18442070">
              <a:off x="5414349" y="2409010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>
              <a:extLst>
                <a:ext uri="{FF2B5EF4-FFF2-40B4-BE49-F238E27FC236}">
                  <a16:creationId xmlns:a16="http://schemas.microsoft.com/office/drawing/2014/main" id="{77713819-D5CC-E7FF-B6D2-778293819C4A}"/>
                </a:ext>
              </a:extLst>
            </p:cNvPr>
            <p:cNvCxnSpPr>
              <a:cxnSpLocks/>
            </p:cNvCxnSpPr>
            <p:nvPr/>
          </p:nvCxnSpPr>
          <p:spPr>
            <a:xfrm rot="18657806">
              <a:off x="5460218" y="2359014"/>
              <a:ext cx="0" cy="76015"/>
            </a:xfrm>
            <a:prstGeom prst="line">
              <a:avLst/>
            </a:prstGeom>
            <a:ln w="2540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51C3488-7E04-4493-7C18-A828C99F6605}"/>
              </a:ext>
            </a:extLst>
          </p:cNvPr>
          <p:cNvGrpSpPr/>
          <p:nvPr/>
        </p:nvGrpSpPr>
        <p:grpSpPr>
          <a:xfrm>
            <a:off x="10546670" y="2724477"/>
            <a:ext cx="281962" cy="1110923"/>
            <a:chOff x="10546670" y="2724477"/>
            <a:chExt cx="281962" cy="1110923"/>
          </a:xfrm>
        </p:grpSpPr>
        <p:cxnSp>
          <p:nvCxnSpPr>
            <p:cNvPr id="198" name="直接连接符 197">
              <a:extLst>
                <a:ext uri="{FF2B5EF4-FFF2-40B4-BE49-F238E27FC236}">
                  <a16:creationId xmlns:a16="http://schemas.microsoft.com/office/drawing/2014/main" id="{B0209DF0-7F0F-12F1-F141-64E0FC4E537A}"/>
                </a:ext>
              </a:extLst>
            </p:cNvPr>
            <p:cNvCxnSpPr>
              <a:cxnSpLocks/>
            </p:cNvCxnSpPr>
            <p:nvPr/>
          </p:nvCxnSpPr>
          <p:spPr>
            <a:xfrm rot="8119864" flipH="1">
              <a:off x="10546670" y="3783273"/>
              <a:ext cx="0" cy="52127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A0960495-4B81-7779-9572-935CB0E565AE}"/>
                </a:ext>
              </a:extLst>
            </p:cNvPr>
            <p:cNvCxnSpPr>
              <a:cxnSpLocks/>
            </p:cNvCxnSpPr>
            <p:nvPr/>
          </p:nvCxnSpPr>
          <p:spPr>
            <a:xfrm rot="7904128" flipH="1">
              <a:off x="10583650" y="374513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>
              <a:extLst>
                <a:ext uri="{FF2B5EF4-FFF2-40B4-BE49-F238E27FC236}">
                  <a16:creationId xmlns:a16="http://schemas.microsoft.com/office/drawing/2014/main" id="{9F037FEF-45FC-ED3D-A9E8-0B323F79FA0B}"/>
                </a:ext>
              </a:extLst>
            </p:cNvPr>
            <p:cNvCxnSpPr>
              <a:cxnSpLocks/>
            </p:cNvCxnSpPr>
            <p:nvPr/>
          </p:nvCxnSpPr>
          <p:spPr>
            <a:xfrm rot="7688392" flipH="1">
              <a:off x="10618115" y="370694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>
              <a:extLst>
                <a:ext uri="{FF2B5EF4-FFF2-40B4-BE49-F238E27FC236}">
                  <a16:creationId xmlns:a16="http://schemas.microsoft.com/office/drawing/2014/main" id="{A609CCD1-F307-CC0D-28EC-7F01DA9867FC}"/>
                </a:ext>
              </a:extLst>
            </p:cNvPr>
            <p:cNvCxnSpPr>
              <a:cxnSpLocks/>
            </p:cNvCxnSpPr>
            <p:nvPr/>
          </p:nvCxnSpPr>
          <p:spPr>
            <a:xfrm rot="7472655" flipH="1">
              <a:off x="10649931" y="366683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>
              <a:extLst>
                <a:ext uri="{FF2B5EF4-FFF2-40B4-BE49-F238E27FC236}">
                  <a16:creationId xmlns:a16="http://schemas.microsoft.com/office/drawing/2014/main" id="{3E7B9FF1-CE44-B5B7-CDCA-95AAF438B315}"/>
                </a:ext>
              </a:extLst>
            </p:cNvPr>
            <p:cNvCxnSpPr>
              <a:cxnSpLocks/>
            </p:cNvCxnSpPr>
            <p:nvPr/>
          </p:nvCxnSpPr>
          <p:spPr>
            <a:xfrm rot="7256919" flipH="1">
              <a:off x="10678972" y="362494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BE6F4511-F6E5-16E1-EE6E-DD1FD566A8D0}"/>
                </a:ext>
              </a:extLst>
            </p:cNvPr>
            <p:cNvCxnSpPr>
              <a:cxnSpLocks/>
            </p:cNvCxnSpPr>
            <p:nvPr/>
          </p:nvCxnSpPr>
          <p:spPr>
            <a:xfrm rot="7041183" flipH="1">
              <a:off x="10705125" y="358144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>
              <a:extLst>
                <a:ext uri="{FF2B5EF4-FFF2-40B4-BE49-F238E27FC236}">
                  <a16:creationId xmlns:a16="http://schemas.microsoft.com/office/drawing/2014/main" id="{18761FFC-847C-9BE7-FDB4-8CE0613A84A3}"/>
                </a:ext>
              </a:extLst>
            </p:cNvPr>
            <p:cNvCxnSpPr>
              <a:cxnSpLocks/>
            </p:cNvCxnSpPr>
            <p:nvPr/>
          </p:nvCxnSpPr>
          <p:spPr>
            <a:xfrm rot="6825447" flipH="1">
              <a:off x="10728285" y="353651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>
              <a:extLst>
                <a:ext uri="{FF2B5EF4-FFF2-40B4-BE49-F238E27FC236}">
                  <a16:creationId xmlns:a16="http://schemas.microsoft.com/office/drawing/2014/main" id="{B7D953BF-AEB1-D559-FE0A-A46DD6E633F6}"/>
                </a:ext>
              </a:extLst>
            </p:cNvPr>
            <p:cNvCxnSpPr>
              <a:cxnSpLocks/>
            </p:cNvCxnSpPr>
            <p:nvPr/>
          </p:nvCxnSpPr>
          <p:spPr>
            <a:xfrm rot="6609710" flipH="1">
              <a:off x="10748362" y="349032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>
              <a:extLst>
                <a:ext uri="{FF2B5EF4-FFF2-40B4-BE49-F238E27FC236}">
                  <a16:creationId xmlns:a16="http://schemas.microsoft.com/office/drawing/2014/main" id="{4EAEADD1-A88C-0115-DD1C-BCAA940C5230}"/>
                </a:ext>
              </a:extLst>
            </p:cNvPr>
            <p:cNvCxnSpPr>
              <a:cxnSpLocks/>
            </p:cNvCxnSpPr>
            <p:nvPr/>
          </p:nvCxnSpPr>
          <p:spPr>
            <a:xfrm rot="6393974" flipH="1">
              <a:off x="10765277" y="344305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>
              <a:extLst>
                <a:ext uri="{FF2B5EF4-FFF2-40B4-BE49-F238E27FC236}">
                  <a16:creationId xmlns:a16="http://schemas.microsoft.com/office/drawing/2014/main" id="{52B8016F-D999-4F12-78EA-8988DDFCB1EB}"/>
                </a:ext>
              </a:extLst>
            </p:cNvPr>
            <p:cNvCxnSpPr>
              <a:cxnSpLocks/>
            </p:cNvCxnSpPr>
            <p:nvPr/>
          </p:nvCxnSpPr>
          <p:spPr>
            <a:xfrm rot="6178238" flipH="1">
              <a:off x="10778963" y="339490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>
              <a:extLst>
                <a:ext uri="{FF2B5EF4-FFF2-40B4-BE49-F238E27FC236}">
                  <a16:creationId xmlns:a16="http://schemas.microsoft.com/office/drawing/2014/main" id="{5A5B4D18-4F3A-F0FE-8525-C51E02F3C631}"/>
                </a:ext>
              </a:extLst>
            </p:cNvPr>
            <p:cNvCxnSpPr>
              <a:cxnSpLocks/>
            </p:cNvCxnSpPr>
            <p:nvPr/>
          </p:nvCxnSpPr>
          <p:spPr>
            <a:xfrm rot="5962501" flipH="1">
              <a:off x="10789366" y="334604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>
              <a:extLst>
                <a:ext uri="{FF2B5EF4-FFF2-40B4-BE49-F238E27FC236}">
                  <a16:creationId xmlns:a16="http://schemas.microsoft.com/office/drawing/2014/main" id="{756783F0-A24B-A735-C265-58F8A708E42F}"/>
                </a:ext>
              </a:extLst>
            </p:cNvPr>
            <p:cNvCxnSpPr>
              <a:cxnSpLocks/>
            </p:cNvCxnSpPr>
            <p:nvPr/>
          </p:nvCxnSpPr>
          <p:spPr>
            <a:xfrm rot="5746765" flipH="1">
              <a:off x="10796445" y="329667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EDBB8A70-EF9B-0BA4-6B96-E23948651991}"/>
                </a:ext>
              </a:extLst>
            </p:cNvPr>
            <p:cNvCxnSpPr>
              <a:cxnSpLocks/>
            </p:cNvCxnSpPr>
            <p:nvPr/>
          </p:nvCxnSpPr>
          <p:spPr>
            <a:xfrm rot="5531029" flipH="1">
              <a:off x="10800174" y="324698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B20769ED-751B-8BBA-4FDD-B22912E4C2FD}"/>
                </a:ext>
              </a:extLst>
            </p:cNvPr>
            <p:cNvCxnSpPr>
              <a:cxnSpLocks/>
            </p:cNvCxnSpPr>
            <p:nvPr/>
          </p:nvCxnSpPr>
          <p:spPr>
            <a:xfrm rot="5315292" flipH="1">
              <a:off x="10800535" y="319718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E5A7DA7A-DF9F-5BD9-328E-7FE95C6AA41D}"/>
                </a:ext>
              </a:extLst>
            </p:cNvPr>
            <p:cNvCxnSpPr>
              <a:cxnSpLocks/>
            </p:cNvCxnSpPr>
            <p:nvPr/>
          </p:nvCxnSpPr>
          <p:spPr>
            <a:xfrm rot="5099556" flipH="1">
              <a:off x="10797529" y="314746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70DF75DE-B711-0FDD-CB86-8DFD4064B50E}"/>
                </a:ext>
              </a:extLst>
            </p:cNvPr>
            <p:cNvCxnSpPr>
              <a:cxnSpLocks/>
            </p:cNvCxnSpPr>
            <p:nvPr/>
          </p:nvCxnSpPr>
          <p:spPr>
            <a:xfrm rot="4883820" flipH="1">
              <a:off x="10791167" y="309800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>
              <a:extLst>
                <a:ext uri="{FF2B5EF4-FFF2-40B4-BE49-F238E27FC236}">
                  <a16:creationId xmlns:a16="http://schemas.microsoft.com/office/drawing/2014/main" id="{7756A4C1-A7EC-E6C9-85DD-AAFA8EF54DCA}"/>
                </a:ext>
              </a:extLst>
            </p:cNvPr>
            <p:cNvCxnSpPr>
              <a:cxnSpLocks/>
            </p:cNvCxnSpPr>
            <p:nvPr/>
          </p:nvCxnSpPr>
          <p:spPr>
            <a:xfrm rot="4668084" flipH="1">
              <a:off x="10781475" y="304902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C1410F93-002F-13F8-8236-A0D146329C39}"/>
                </a:ext>
              </a:extLst>
            </p:cNvPr>
            <p:cNvCxnSpPr>
              <a:cxnSpLocks/>
            </p:cNvCxnSpPr>
            <p:nvPr/>
          </p:nvCxnSpPr>
          <p:spPr>
            <a:xfrm rot="4452348" flipH="1">
              <a:off x="10768490" y="300069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>
              <a:extLst>
                <a:ext uri="{FF2B5EF4-FFF2-40B4-BE49-F238E27FC236}">
                  <a16:creationId xmlns:a16="http://schemas.microsoft.com/office/drawing/2014/main" id="{D9570337-14CB-BB33-971B-4D3489174656}"/>
                </a:ext>
              </a:extLst>
            </p:cNvPr>
            <p:cNvCxnSpPr>
              <a:cxnSpLocks/>
            </p:cNvCxnSpPr>
            <p:nvPr/>
          </p:nvCxnSpPr>
          <p:spPr>
            <a:xfrm rot="4236611" flipH="1">
              <a:off x="10752263" y="295322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>
              <a:extLst>
                <a:ext uri="{FF2B5EF4-FFF2-40B4-BE49-F238E27FC236}">
                  <a16:creationId xmlns:a16="http://schemas.microsoft.com/office/drawing/2014/main" id="{64E3E4EE-D230-C22A-61E9-CB52FCBC08C8}"/>
                </a:ext>
              </a:extLst>
            </p:cNvPr>
            <p:cNvCxnSpPr>
              <a:cxnSpLocks/>
            </p:cNvCxnSpPr>
            <p:nvPr/>
          </p:nvCxnSpPr>
          <p:spPr>
            <a:xfrm rot="4020875" flipH="1">
              <a:off x="10732859" y="290678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>
              <a:extLst>
                <a:ext uri="{FF2B5EF4-FFF2-40B4-BE49-F238E27FC236}">
                  <a16:creationId xmlns:a16="http://schemas.microsoft.com/office/drawing/2014/main" id="{F1C73D68-2F7B-5FFA-91BC-AEFA2DA3FFB8}"/>
                </a:ext>
              </a:extLst>
            </p:cNvPr>
            <p:cNvCxnSpPr>
              <a:cxnSpLocks/>
            </p:cNvCxnSpPr>
            <p:nvPr/>
          </p:nvCxnSpPr>
          <p:spPr>
            <a:xfrm rot="3805139" flipH="1">
              <a:off x="10710353" y="286157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>
              <a:extLst>
                <a:ext uri="{FF2B5EF4-FFF2-40B4-BE49-F238E27FC236}">
                  <a16:creationId xmlns:a16="http://schemas.microsoft.com/office/drawing/2014/main" id="{29A65CB0-7D98-32BD-6C1A-E8C036B020B6}"/>
                </a:ext>
              </a:extLst>
            </p:cNvPr>
            <p:cNvCxnSpPr>
              <a:cxnSpLocks/>
            </p:cNvCxnSpPr>
            <p:nvPr/>
          </p:nvCxnSpPr>
          <p:spPr>
            <a:xfrm rot="3589402" flipH="1">
              <a:off x="10684835" y="281775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>
              <a:extLst>
                <a:ext uri="{FF2B5EF4-FFF2-40B4-BE49-F238E27FC236}">
                  <a16:creationId xmlns:a16="http://schemas.microsoft.com/office/drawing/2014/main" id="{A686811C-8E2D-249E-9B0F-0F67AD83C773}"/>
                </a:ext>
              </a:extLst>
            </p:cNvPr>
            <p:cNvCxnSpPr>
              <a:cxnSpLocks/>
            </p:cNvCxnSpPr>
            <p:nvPr/>
          </p:nvCxnSpPr>
          <p:spPr>
            <a:xfrm rot="3373666" flipH="1">
              <a:off x="10656405" y="277550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>
              <a:extLst>
                <a:ext uri="{FF2B5EF4-FFF2-40B4-BE49-F238E27FC236}">
                  <a16:creationId xmlns:a16="http://schemas.microsoft.com/office/drawing/2014/main" id="{1F2C38E5-3E68-FB54-D512-173F123BAC6B}"/>
                </a:ext>
              </a:extLst>
            </p:cNvPr>
            <p:cNvCxnSpPr>
              <a:cxnSpLocks/>
            </p:cNvCxnSpPr>
            <p:nvPr/>
          </p:nvCxnSpPr>
          <p:spPr>
            <a:xfrm rot="3157930" flipH="1">
              <a:off x="10625174" y="273499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>
              <a:extLst>
                <a:ext uri="{FF2B5EF4-FFF2-40B4-BE49-F238E27FC236}">
                  <a16:creationId xmlns:a16="http://schemas.microsoft.com/office/drawing/2014/main" id="{720BDF28-58D3-8FB9-1EF4-F9232351708D}"/>
                </a:ext>
              </a:extLst>
            </p:cNvPr>
            <p:cNvCxnSpPr>
              <a:cxnSpLocks/>
            </p:cNvCxnSpPr>
            <p:nvPr/>
          </p:nvCxnSpPr>
          <p:spPr>
            <a:xfrm rot="2942194" flipH="1">
              <a:off x="10591266" y="269638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04D1D72-191D-9DC5-0361-5BBE7761409F}"/>
              </a:ext>
            </a:extLst>
          </p:cNvPr>
          <p:cNvGrpSpPr/>
          <p:nvPr/>
        </p:nvGrpSpPr>
        <p:grpSpPr>
          <a:xfrm>
            <a:off x="9270413" y="2724477"/>
            <a:ext cx="281962" cy="1110923"/>
            <a:chOff x="9270413" y="2724477"/>
            <a:chExt cx="281962" cy="1110923"/>
          </a:xfrm>
        </p:grpSpPr>
        <p:cxnSp>
          <p:nvCxnSpPr>
            <p:cNvPr id="224" name="直接连接符 223">
              <a:extLst>
                <a:ext uri="{FF2B5EF4-FFF2-40B4-BE49-F238E27FC236}">
                  <a16:creationId xmlns:a16="http://schemas.microsoft.com/office/drawing/2014/main" id="{190DAE90-6BBF-45B6-BA44-2192E0CD8A42}"/>
                </a:ext>
              </a:extLst>
            </p:cNvPr>
            <p:cNvCxnSpPr>
              <a:cxnSpLocks/>
            </p:cNvCxnSpPr>
            <p:nvPr/>
          </p:nvCxnSpPr>
          <p:spPr>
            <a:xfrm rot="13480136">
              <a:off x="9552375" y="3783273"/>
              <a:ext cx="0" cy="52127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>
              <a:extLst>
                <a:ext uri="{FF2B5EF4-FFF2-40B4-BE49-F238E27FC236}">
                  <a16:creationId xmlns:a16="http://schemas.microsoft.com/office/drawing/2014/main" id="{13B1573A-0348-45C7-F342-292CEA0C52D4}"/>
                </a:ext>
              </a:extLst>
            </p:cNvPr>
            <p:cNvCxnSpPr>
              <a:cxnSpLocks/>
            </p:cNvCxnSpPr>
            <p:nvPr/>
          </p:nvCxnSpPr>
          <p:spPr>
            <a:xfrm rot="13695872">
              <a:off x="9515395" y="374513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2944560D-D7AC-724A-F170-698C2C399B18}"/>
                </a:ext>
              </a:extLst>
            </p:cNvPr>
            <p:cNvCxnSpPr>
              <a:cxnSpLocks/>
            </p:cNvCxnSpPr>
            <p:nvPr/>
          </p:nvCxnSpPr>
          <p:spPr>
            <a:xfrm rot="13911608">
              <a:off x="9480930" y="370694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>
              <a:extLst>
                <a:ext uri="{FF2B5EF4-FFF2-40B4-BE49-F238E27FC236}">
                  <a16:creationId xmlns:a16="http://schemas.microsoft.com/office/drawing/2014/main" id="{D977B2E7-7F80-A226-9D15-9049B0C9DDFE}"/>
                </a:ext>
              </a:extLst>
            </p:cNvPr>
            <p:cNvCxnSpPr>
              <a:cxnSpLocks/>
            </p:cNvCxnSpPr>
            <p:nvPr/>
          </p:nvCxnSpPr>
          <p:spPr>
            <a:xfrm rot="14127345">
              <a:off x="9449114" y="366683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7F377749-7EFC-A3F2-49B8-2148BD87AE77}"/>
                </a:ext>
              </a:extLst>
            </p:cNvPr>
            <p:cNvCxnSpPr>
              <a:cxnSpLocks/>
            </p:cNvCxnSpPr>
            <p:nvPr/>
          </p:nvCxnSpPr>
          <p:spPr>
            <a:xfrm rot="14343081">
              <a:off x="9420073" y="362494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>
              <a:extLst>
                <a:ext uri="{FF2B5EF4-FFF2-40B4-BE49-F238E27FC236}">
                  <a16:creationId xmlns:a16="http://schemas.microsoft.com/office/drawing/2014/main" id="{0E41E5ED-ED14-D2AF-F965-CB746A2E6727}"/>
                </a:ext>
              </a:extLst>
            </p:cNvPr>
            <p:cNvCxnSpPr>
              <a:cxnSpLocks/>
            </p:cNvCxnSpPr>
            <p:nvPr/>
          </p:nvCxnSpPr>
          <p:spPr>
            <a:xfrm rot="14558817">
              <a:off x="9393920" y="358144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51A7D408-8202-EE90-4F0D-666BE8BBC3E0}"/>
                </a:ext>
              </a:extLst>
            </p:cNvPr>
            <p:cNvCxnSpPr>
              <a:cxnSpLocks/>
            </p:cNvCxnSpPr>
            <p:nvPr/>
          </p:nvCxnSpPr>
          <p:spPr>
            <a:xfrm rot="14774553">
              <a:off x="9370760" y="353651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>
              <a:extLst>
                <a:ext uri="{FF2B5EF4-FFF2-40B4-BE49-F238E27FC236}">
                  <a16:creationId xmlns:a16="http://schemas.microsoft.com/office/drawing/2014/main" id="{B356EE8C-996D-6FE7-EA9A-E9713F49AABF}"/>
                </a:ext>
              </a:extLst>
            </p:cNvPr>
            <p:cNvCxnSpPr>
              <a:cxnSpLocks/>
            </p:cNvCxnSpPr>
            <p:nvPr/>
          </p:nvCxnSpPr>
          <p:spPr>
            <a:xfrm rot="14990290">
              <a:off x="9350683" y="349032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>
              <a:extLst>
                <a:ext uri="{FF2B5EF4-FFF2-40B4-BE49-F238E27FC236}">
                  <a16:creationId xmlns:a16="http://schemas.microsoft.com/office/drawing/2014/main" id="{9A5A8FEC-D3CE-F12F-88BD-D13CE5BCD158}"/>
                </a:ext>
              </a:extLst>
            </p:cNvPr>
            <p:cNvCxnSpPr>
              <a:cxnSpLocks/>
            </p:cNvCxnSpPr>
            <p:nvPr/>
          </p:nvCxnSpPr>
          <p:spPr>
            <a:xfrm rot="15206026">
              <a:off x="9333768" y="344305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>
              <a:extLst>
                <a:ext uri="{FF2B5EF4-FFF2-40B4-BE49-F238E27FC236}">
                  <a16:creationId xmlns:a16="http://schemas.microsoft.com/office/drawing/2014/main" id="{85E34FFC-57B5-3171-A395-97CAF6A18B60}"/>
                </a:ext>
              </a:extLst>
            </p:cNvPr>
            <p:cNvCxnSpPr>
              <a:cxnSpLocks/>
            </p:cNvCxnSpPr>
            <p:nvPr/>
          </p:nvCxnSpPr>
          <p:spPr>
            <a:xfrm rot="15421762">
              <a:off x="9320082" y="339490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>
              <a:extLst>
                <a:ext uri="{FF2B5EF4-FFF2-40B4-BE49-F238E27FC236}">
                  <a16:creationId xmlns:a16="http://schemas.microsoft.com/office/drawing/2014/main" id="{4D971498-1836-8CBD-C49A-ACE13350332E}"/>
                </a:ext>
              </a:extLst>
            </p:cNvPr>
            <p:cNvCxnSpPr>
              <a:cxnSpLocks/>
            </p:cNvCxnSpPr>
            <p:nvPr/>
          </p:nvCxnSpPr>
          <p:spPr>
            <a:xfrm rot="15637499">
              <a:off x="9309679" y="334604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>
              <a:extLst>
                <a:ext uri="{FF2B5EF4-FFF2-40B4-BE49-F238E27FC236}">
                  <a16:creationId xmlns:a16="http://schemas.microsoft.com/office/drawing/2014/main" id="{4EC95CCA-F301-3DC1-E6E3-583948EB24A2}"/>
                </a:ext>
              </a:extLst>
            </p:cNvPr>
            <p:cNvCxnSpPr>
              <a:cxnSpLocks/>
            </p:cNvCxnSpPr>
            <p:nvPr/>
          </p:nvCxnSpPr>
          <p:spPr>
            <a:xfrm rot="15853235">
              <a:off x="9302600" y="329667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>
              <a:extLst>
                <a:ext uri="{FF2B5EF4-FFF2-40B4-BE49-F238E27FC236}">
                  <a16:creationId xmlns:a16="http://schemas.microsoft.com/office/drawing/2014/main" id="{2FBC89D2-9373-9AD0-A30F-2936596E10CE}"/>
                </a:ext>
              </a:extLst>
            </p:cNvPr>
            <p:cNvCxnSpPr>
              <a:cxnSpLocks/>
            </p:cNvCxnSpPr>
            <p:nvPr/>
          </p:nvCxnSpPr>
          <p:spPr>
            <a:xfrm rot="16068971">
              <a:off x="9298871" y="324698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>
              <a:extLst>
                <a:ext uri="{FF2B5EF4-FFF2-40B4-BE49-F238E27FC236}">
                  <a16:creationId xmlns:a16="http://schemas.microsoft.com/office/drawing/2014/main" id="{6FC78DE6-EF5E-9988-6A7E-DA4E675D67B6}"/>
                </a:ext>
              </a:extLst>
            </p:cNvPr>
            <p:cNvCxnSpPr>
              <a:cxnSpLocks/>
            </p:cNvCxnSpPr>
            <p:nvPr/>
          </p:nvCxnSpPr>
          <p:spPr>
            <a:xfrm rot="16284708">
              <a:off x="9298510" y="319718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>
              <a:extLst>
                <a:ext uri="{FF2B5EF4-FFF2-40B4-BE49-F238E27FC236}">
                  <a16:creationId xmlns:a16="http://schemas.microsoft.com/office/drawing/2014/main" id="{1A87BF3E-74E9-A561-4B29-A3840850E8AC}"/>
                </a:ext>
              </a:extLst>
            </p:cNvPr>
            <p:cNvCxnSpPr>
              <a:cxnSpLocks/>
            </p:cNvCxnSpPr>
            <p:nvPr/>
          </p:nvCxnSpPr>
          <p:spPr>
            <a:xfrm rot="16500444">
              <a:off x="9301516" y="314746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>
              <a:extLst>
                <a:ext uri="{FF2B5EF4-FFF2-40B4-BE49-F238E27FC236}">
                  <a16:creationId xmlns:a16="http://schemas.microsoft.com/office/drawing/2014/main" id="{A9752F50-6441-8540-4404-AA6E8BD79719}"/>
                </a:ext>
              </a:extLst>
            </p:cNvPr>
            <p:cNvCxnSpPr>
              <a:cxnSpLocks/>
            </p:cNvCxnSpPr>
            <p:nvPr/>
          </p:nvCxnSpPr>
          <p:spPr>
            <a:xfrm rot="16716180">
              <a:off x="9307878" y="309800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>
              <a:extLst>
                <a:ext uri="{FF2B5EF4-FFF2-40B4-BE49-F238E27FC236}">
                  <a16:creationId xmlns:a16="http://schemas.microsoft.com/office/drawing/2014/main" id="{6FE8770F-8C38-112C-B61F-428E2F821D0C}"/>
                </a:ext>
              </a:extLst>
            </p:cNvPr>
            <p:cNvCxnSpPr>
              <a:cxnSpLocks/>
            </p:cNvCxnSpPr>
            <p:nvPr/>
          </p:nvCxnSpPr>
          <p:spPr>
            <a:xfrm rot="16931916">
              <a:off x="9317570" y="304902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>
              <a:extLst>
                <a:ext uri="{FF2B5EF4-FFF2-40B4-BE49-F238E27FC236}">
                  <a16:creationId xmlns:a16="http://schemas.microsoft.com/office/drawing/2014/main" id="{1DFC13FE-A367-AD3F-C621-EF973AAE5A57}"/>
                </a:ext>
              </a:extLst>
            </p:cNvPr>
            <p:cNvCxnSpPr>
              <a:cxnSpLocks/>
            </p:cNvCxnSpPr>
            <p:nvPr/>
          </p:nvCxnSpPr>
          <p:spPr>
            <a:xfrm rot="17147652">
              <a:off x="9330555" y="300069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>
              <a:extLst>
                <a:ext uri="{FF2B5EF4-FFF2-40B4-BE49-F238E27FC236}">
                  <a16:creationId xmlns:a16="http://schemas.microsoft.com/office/drawing/2014/main" id="{D013E4CA-BD5D-5CF2-E08E-914967BD7D6C}"/>
                </a:ext>
              </a:extLst>
            </p:cNvPr>
            <p:cNvCxnSpPr>
              <a:cxnSpLocks/>
            </p:cNvCxnSpPr>
            <p:nvPr/>
          </p:nvCxnSpPr>
          <p:spPr>
            <a:xfrm rot="17363389">
              <a:off x="9346782" y="295322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>
              <a:extLst>
                <a:ext uri="{FF2B5EF4-FFF2-40B4-BE49-F238E27FC236}">
                  <a16:creationId xmlns:a16="http://schemas.microsoft.com/office/drawing/2014/main" id="{6D53557B-9E70-756C-353D-266913FCC8C3}"/>
                </a:ext>
              </a:extLst>
            </p:cNvPr>
            <p:cNvCxnSpPr>
              <a:cxnSpLocks/>
            </p:cNvCxnSpPr>
            <p:nvPr/>
          </p:nvCxnSpPr>
          <p:spPr>
            <a:xfrm rot="17579125">
              <a:off x="9366186" y="290678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>
              <a:extLst>
                <a:ext uri="{FF2B5EF4-FFF2-40B4-BE49-F238E27FC236}">
                  <a16:creationId xmlns:a16="http://schemas.microsoft.com/office/drawing/2014/main" id="{E3E6DE72-0B6F-C970-8356-17CDB9380B8C}"/>
                </a:ext>
              </a:extLst>
            </p:cNvPr>
            <p:cNvCxnSpPr>
              <a:cxnSpLocks/>
            </p:cNvCxnSpPr>
            <p:nvPr/>
          </p:nvCxnSpPr>
          <p:spPr>
            <a:xfrm rot="17794861">
              <a:off x="9388692" y="286157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>
              <a:extLst>
                <a:ext uri="{FF2B5EF4-FFF2-40B4-BE49-F238E27FC236}">
                  <a16:creationId xmlns:a16="http://schemas.microsoft.com/office/drawing/2014/main" id="{FB0FFC1D-7351-396C-EDE3-9426EF5639F2}"/>
                </a:ext>
              </a:extLst>
            </p:cNvPr>
            <p:cNvCxnSpPr>
              <a:cxnSpLocks/>
            </p:cNvCxnSpPr>
            <p:nvPr/>
          </p:nvCxnSpPr>
          <p:spPr>
            <a:xfrm rot="18010598">
              <a:off x="9414210" y="281775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>
              <a:extLst>
                <a:ext uri="{FF2B5EF4-FFF2-40B4-BE49-F238E27FC236}">
                  <a16:creationId xmlns:a16="http://schemas.microsoft.com/office/drawing/2014/main" id="{CE1B932F-DBE2-2AD3-C759-06F194B552CC}"/>
                </a:ext>
              </a:extLst>
            </p:cNvPr>
            <p:cNvCxnSpPr>
              <a:cxnSpLocks/>
            </p:cNvCxnSpPr>
            <p:nvPr/>
          </p:nvCxnSpPr>
          <p:spPr>
            <a:xfrm rot="18226334">
              <a:off x="9442640" y="277550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>
              <a:extLst>
                <a:ext uri="{FF2B5EF4-FFF2-40B4-BE49-F238E27FC236}">
                  <a16:creationId xmlns:a16="http://schemas.microsoft.com/office/drawing/2014/main" id="{0E3312A7-F5A9-E8B3-3963-5DE2B8A1215D}"/>
                </a:ext>
              </a:extLst>
            </p:cNvPr>
            <p:cNvCxnSpPr>
              <a:cxnSpLocks/>
            </p:cNvCxnSpPr>
            <p:nvPr/>
          </p:nvCxnSpPr>
          <p:spPr>
            <a:xfrm rot="18442070">
              <a:off x="9473871" y="273499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7F602A74-6C24-D02B-D3D4-4388871FF988}"/>
                </a:ext>
              </a:extLst>
            </p:cNvPr>
            <p:cNvCxnSpPr>
              <a:cxnSpLocks/>
            </p:cNvCxnSpPr>
            <p:nvPr/>
          </p:nvCxnSpPr>
          <p:spPr>
            <a:xfrm rot="18657806">
              <a:off x="9507779" y="2696380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18A7D28-318D-70C5-80C6-6C2E81717BBA}"/>
              </a:ext>
            </a:extLst>
          </p:cNvPr>
          <p:cNvGrpSpPr/>
          <p:nvPr/>
        </p:nvGrpSpPr>
        <p:grpSpPr>
          <a:xfrm>
            <a:off x="2467896" y="2739048"/>
            <a:ext cx="527526" cy="1110923"/>
            <a:chOff x="2467896" y="2739048"/>
            <a:chExt cx="527526" cy="1110923"/>
          </a:xfrm>
        </p:grpSpPr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519CD699-DC7C-CC6B-9BF8-6C1C4E9DF11C}"/>
                </a:ext>
              </a:extLst>
            </p:cNvPr>
            <p:cNvCxnSpPr>
              <a:cxnSpLocks/>
            </p:cNvCxnSpPr>
            <p:nvPr/>
          </p:nvCxnSpPr>
          <p:spPr>
            <a:xfrm>
              <a:off x="2467896" y="3730469"/>
              <a:ext cx="172800" cy="0"/>
            </a:xfrm>
            <a:prstGeom prst="line">
              <a:avLst/>
            </a:prstGeom>
            <a:ln w="10160">
              <a:solidFill>
                <a:schemeClr val="accent4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>
              <a:extLst>
                <a:ext uri="{FF2B5EF4-FFF2-40B4-BE49-F238E27FC236}">
                  <a16:creationId xmlns:a16="http://schemas.microsoft.com/office/drawing/2014/main" id="{94A5B5E6-12DD-23C3-66BC-9EF1E03DF6EA}"/>
                </a:ext>
              </a:extLst>
            </p:cNvPr>
            <p:cNvCxnSpPr>
              <a:cxnSpLocks/>
            </p:cNvCxnSpPr>
            <p:nvPr/>
          </p:nvCxnSpPr>
          <p:spPr>
            <a:xfrm rot="8119864" flipH="1">
              <a:off x="2713460" y="3797844"/>
              <a:ext cx="0" cy="52127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>
              <a:extLst>
                <a:ext uri="{FF2B5EF4-FFF2-40B4-BE49-F238E27FC236}">
                  <a16:creationId xmlns:a16="http://schemas.microsoft.com/office/drawing/2014/main" id="{5332BC84-BC33-A858-D07A-9C1E2D74F871}"/>
                </a:ext>
              </a:extLst>
            </p:cNvPr>
            <p:cNvCxnSpPr>
              <a:cxnSpLocks/>
            </p:cNvCxnSpPr>
            <p:nvPr/>
          </p:nvCxnSpPr>
          <p:spPr>
            <a:xfrm rot="7904128" flipH="1">
              <a:off x="2750440" y="375970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>
              <a:extLst>
                <a:ext uri="{FF2B5EF4-FFF2-40B4-BE49-F238E27FC236}">
                  <a16:creationId xmlns:a16="http://schemas.microsoft.com/office/drawing/2014/main" id="{58E3899E-F841-7C08-EDDB-4AB217A7B5DE}"/>
                </a:ext>
              </a:extLst>
            </p:cNvPr>
            <p:cNvCxnSpPr>
              <a:cxnSpLocks/>
            </p:cNvCxnSpPr>
            <p:nvPr/>
          </p:nvCxnSpPr>
          <p:spPr>
            <a:xfrm rot="7688392" flipH="1">
              <a:off x="2784905" y="372151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>
              <a:extLst>
                <a:ext uri="{FF2B5EF4-FFF2-40B4-BE49-F238E27FC236}">
                  <a16:creationId xmlns:a16="http://schemas.microsoft.com/office/drawing/2014/main" id="{8544350D-B59C-8614-A1FE-8D0919502E3F}"/>
                </a:ext>
              </a:extLst>
            </p:cNvPr>
            <p:cNvCxnSpPr>
              <a:cxnSpLocks/>
            </p:cNvCxnSpPr>
            <p:nvPr/>
          </p:nvCxnSpPr>
          <p:spPr>
            <a:xfrm rot="7472655" flipH="1">
              <a:off x="2816721" y="368140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>
              <a:extLst>
                <a:ext uri="{FF2B5EF4-FFF2-40B4-BE49-F238E27FC236}">
                  <a16:creationId xmlns:a16="http://schemas.microsoft.com/office/drawing/2014/main" id="{E599B7DB-4866-B8C3-E6C2-DADA91DDE63D}"/>
                </a:ext>
              </a:extLst>
            </p:cNvPr>
            <p:cNvCxnSpPr>
              <a:cxnSpLocks/>
            </p:cNvCxnSpPr>
            <p:nvPr/>
          </p:nvCxnSpPr>
          <p:spPr>
            <a:xfrm rot="7256919" flipH="1">
              <a:off x="2845762" y="363951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>
              <a:extLst>
                <a:ext uri="{FF2B5EF4-FFF2-40B4-BE49-F238E27FC236}">
                  <a16:creationId xmlns:a16="http://schemas.microsoft.com/office/drawing/2014/main" id="{87CC4DB9-8509-95AC-8D84-6744FD632ACE}"/>
                </a:ext>
              </a:extLst>
            </p:cNvPr>
            <p:cNvCxnSpPr>
              <a:cxnSpLocks/>
            </p:cNvCxnSpPr>
            <p:nvPr/>
          </p:nvCxnSpPr>
          <p:spPr>
            <a:xfrm rot="7041183" flipH="1">
              <a:off x="2871915" y="359601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>
              <a:extLst>
                <a:ext uri="{FF2B5EF4-FFF2-40B4-BE49-F238E27FC236}">
                  <a16:creationId xmlns:a16="http://schemas.microsoft.com/office/drawing/2014/main" id="{7F49644F-467A-4249-A861-0D9D6129E1D4}"/>
                </a:ext>
              </a:extLst>
            </p:cNvPr>
            <p:cNvCxnSpPr>
              <a:cxnSpLocks/>
            </p:cNvCxnSpPr>
            <p:nvPr/>
          </p:nvCxnSpPr>
          <p:spPr>
            <a:xfrm rot="6825447" flipH="1">
              <a:off x="2895075" y="355108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>
              <a:extLst>
                <a:ext uri="{FF2B5EF4-FFF2-40B4-BE49-F238E27FC236}">
                  <a16:creationId xmlns:a16="http://schemas.microsoft.com/office/drawing/2014/main" id="{8D37560C-0B03-BD35-A5AD-1245382D17CE}"/>
                </a:ext>
              </a:extLst>
            </p:cNvPr>
            <p:cNvCxnSpPr>
              <a:cxnSpLocks/>
            </p:cNvCxnSpPr>
            <p:nvPr/>
          </p:nvCxnSpPr>
          <p:spPr>
            <a:xfrm rot="6609710" flipH="1">
              <a:off x="2915152" y="350489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>
              <a:extLst>
                <a:ext uri="{FF2B5EF4-FFF2-40B4-BE49-F238E27FC236}">
                  <a16:creationId xmlns:a16="http://schemas.microsoft.com/office/drawing/2014/main" id="{886E3ADE-3213-1ECD-CBAB-23DF64DFF615}"/>
                </a:ext>
              </a:extLst>
            </p:cNvPr>
            <p:cNvCxnSpPr>
              <a:cxnSpLocks/>
            </p:cNvCxnSpPr>
            <p:nvPr/>
          </p:nvCxnSpPr>
          <p:spPr>
            <a:xfrm rot="6393974" flipH="1">
              <a:off x="2932067" y="345762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>
              <a:extLst>
                <a:ext uri="{FF2B5EF4-FFF2-40B4-BE49-F238E27FC236}">
                  <a16:creationId xmlns:a16="http://schemas.microsoft.com/office/drawing/2014/main" id="{5993BAF8-5BD3-8352-8E1E-B7F68ED1AC1A}"/>
                </a:ext>
              </a:extLst>
            </p:cNvPr>
            <p:cNvCxnSpPr>
              <a:cxnSpLocks/>
            </p:cNvCxnSpPr>
            <p:nvPr/>
          </p:nvCxnSpPr>
          <p:spPr>
            <a:xfrm rot="6178238" flipH="1">
              <a:off x="2945753" y="340947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>
              <a:extLst>
                <a:ext uri="{FF2B5EF4-FFF2-40B4-BE49-F238E27FC236}">
                  <a16:creationId xmlns:a16="http://schemas.microsoft.com/office/drawing/2014/main" id="{EAAB2416-5A94-2D33-69BC-44C212EEA866}"/>
                </a:ext>
              </a:extLst>
            </p:cNvPr>
            <p:cNvCxnSpPr>
              <a:cxnSpLocks/>
            </p:cNvCxnSpPr>
            <p:nvPr/>
          </p:nvCxnSpPr>
          <p:spPr>
            <a:xfrm rot="5962501" flipH="1">
              <a:off x="2956156" y="336061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>
              <a:extLst>
                <a:ext uri="{FF2B5EF4-FFF2-40B4-BE49-F238E27FC236}">
                  <a16:creationId xmlns:a16="http://schemas.microsoft.com/office/drawing/2014/main" id="{C6BE9F81-2660-0FB4-6DAD-FED31F15B27A}"/>
                </a:ext>
              </a:extLst>
            </p:cNvPr>
            <p:cNvCxnSpPr>
              <a:cxnSpLocks/>
            </p:cNvCxnSpPr>
            <p:nvPr/>
          </p:nvCxnSpPr>
          <p:spPr>
            <a:xfrm rot="5746765" flipH="1">
              <a:off x="2963235" y="331124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3FB4C847-2E6A-86E7-00E3-C9E86279EDE8}"/>
                </a:ext>
              </a:extLst>
            </p:cNvPr>
            <p:cNvCxnSpPr>
              <a:cxnSpLocks/>
            </p:cNvCxnSpPr>
            <p:nvPr/>
          </p:nvCxnSpPr>
          <p:spPr>
            <a:xfrm rot="5531029" flipH="1">
              <a:off x="2966964" y="326155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>
              <a:extLst>
                <a:ext uri="{FF2B5EF4-FFF2-40B4-BE49-F238E27FC236}">
                  <a16:creationId xmlns:a16="http://schemas.microsoft.com/office/drawing/2014/main" id="{EF2EBFE9-3EF6-1D98-D528-18608337336B}"/>
                </a:ext>
              </a:extLst>
            </p:cNvPr>
            <p:cNvCxnSpPr>
              <a:cxnSpLocks/>
            </p:cNvCxnSpPr>
            <p:nvPr/>
          </p:nvCxnSpPr>
          <p:spPr>
            <a:xfrm rot="5315292" flipH="1">
              <a:off x="2967325" y="321175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>
              <a:extLst>
                <a:ext uri="{FF2B5EF4-FFF2-40B4-BE49-F238E27FC236}">
                  <a16:creationId xmlns:a16="http://schemas.microsoft.com/office/drawing/2014/main" id="{73B74D40-9456-7004-6B09-4C08E630A4AF}"/>
                </a:ext>
              </a:extLst>
            </p:cNvPr>
            <p:cNvCxnSpPr>
              <a:cxnSpLocks/>
            </p:cNvCxnSpPr>
            <p:nvPr/>
          </p:nvCxnSpPr>
          <p:spPr>
            <a:xfrm rot="5099556" flipH="1">
              <a:off x="2964319" y="316203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>
              <a:extLst>
                <a:ext uri="{FF2B5EF4-FFF2-40B4-BE49-F238E27FC236}">
                  <a16:creationId xmlns:a16="http://schemas.microsoft.com/office/drawing/2014/main" id="{CF9B1B5C-B821-26DF-F683-9D2835E35690}"/>
                </a:ext>
              </a:extLst>
            </p:cNvPr>
            <p:cNvCxnSpPr>
              <a:cxnSpLocks/>
            </p:cNvCxnSpPr>
            <p:nvPr/>
          </p:nvCxnSpPr>
          <p:spPr>
            <a:xfrm rot="4883820" flipH="1">
              <a:off x="2957957" y="311257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>
              <a:extLst>
                <a:ext uri="{FF2B5EF4-FFF2-40B4-BE49-F238E27FC236}">
                  <a16:creationId xmlns:a16="http://schemas.microsoft.com/office/drawing/2014/main" id="{FD3830E3-4C18-7BBC-EC92-EB233169F924}"/>
                </a:ext>
              </a:extLst>
            </p:cNvPr>
            <p:cNvCxnSpPr>
              <a:cxnSpLocks/>
            </p:cNvCxnSpPr>
            <p:nvPr/>
          </p:nvCxnSpPr>
          <p:spPr>
            <a:xfrm rot="4668084" flipH="1">
              <a:off x="2948265" y="306359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>
              <a:extLst>
                <a:ext uri="{FF2B5EF4-FFF2-40B4-BE49-F238E27FC236}">
                  <a16:creationId xmlns:a16="http://schemas.microsoft.com/office/drawing/2014/main" id="{57FE9807-95B0-EB5E-AD2F-D413C295C199}"/>
                </a:ext>
              </a:extLst>
            </p:cNvPr>
            <p:cNvCxnSpPr>
              <a:cxnSpLocks/>
            </p:cNvCxnSpPr>
            <p:nvPr/>
          </p:nvCxnSpPr>
          <p:spPr>
            <a:xfrm rot="4452348" flipH="1">
              <a:off x="2935280" y="301526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>
              <a:extLst>
                <a:ext uri="{FF2B5EF4-FFF2-40B4-BE49-F238E27FC236}">
                  <a16:creationId xmlns:a16="http://schemas.microsoft.com/office/drawing/2014/main" id="{CADE1899-129D-829E-425B-1A98109457C6}"/>
                </a:ext>
              </a:extLst>
            </p:cNvPr>
            <p:cNvCxnSpPr>
              <a:cxnSpLocks/>
            </p:cNvCxnSpPr>
            <p:nvPr/>
          </p:nvCxnSpPr>
          <p:spPr>
            <a:xfrm rot="4236611" flipH="1">
              <a:off x="2919053" y="296779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>
              <a:extLst>
                <a:ext uri="{FF2B5EF4-FFF2-40B4-BE49-F238E27FC236}">
                  <a16:creationId xmlns:a16="http://schemas.microsoft.com/office/drawing/2014/main" id="{A045109E-485C-F013-1423-CED7C5C5F72C}"/>
                </a:ext>
              </a:extLst>
            </p:cNvPr>
            <p:cNvCxnSpPr>
              <a:cxnSpLocks/>
            </p:cNvCxnSpPr>
            <p:nvPr/>
          </p:nvCxnSpPr>
          <p:spPr>
            <a:xfrm rot="4020875" flipH="1">
              <a:off x="2899649" y="292135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>
              <a:extLst>
                <a:ext uri="{FF2B5EF4-FFF2-40B4-BE49-F238E27FC236}">
                  <a16:creationId xmlns:a16="http://schemas.microsoft.com/office/drawing/2014/main" id="{429812E1-49E1-2177-4A8C-780FD3AA9C87}"/>
                </a:ext>
              </a:extLst>
            </p:cNvPr>
            <p:cNvCxnSpPr>
              <a:cxnSpLocks/>
            </p:cNvCxnSpPr>
            <p:nvPr/>
          </p:nvCxnSpPr>
          <p:spPr>
            <a:xfrm rot="3805139" flipH="1">
              <a:off x="2877143" y="287614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>
              <a:extLst>
                <a:ext uri="{FF2B5EF4-FFF2-40B4-BE49-F238E27FC236}">
                  <a16:creationId xmlns:a16="http://schemas.microsoft.com/office/drawing/2014/main" id="{4028A890-F375-6CDA-6F9B-5749F9EA6EC5}"/>
                </a:ext>
              </a:extLst>
            </p:cNvPr>
            <p:cNvCxnSpPr>
              <a:cxnSpLocks/>
            </p:cNvCxnSpPr>
            <p:nvPr/>
          </p:nvCxnSpPr>
          <p:spPr>
            <a:xfrm rot="3589402" flipH="1">
              <a:off x="2851625" y="283232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>
              <a:extLst>
                <a:ext uri="{FF2B5EF4-FFF2-40B4-BE49-F238E27FC236}">
                  <a16:creationId xmlns:a16="http://schemas.microsoft.com/office/drawing/2014/main" id="{E1E3EB0A-C19F-05A8-9D48-82B1C2ADF7FD}"/>
                </a:ext>
              </a:extLst>
            </p:cNvPr>
            <p:cNvCxnSpPr>
              <a:cxnSpLocks/>
            </p:cNvCxnSpPr>
            <p:nvPr/>
          </p:nvCxnSpPr>
          <p:spPr>
            <a:xfrm rot="3373666" flipH="1">
              <a:off x="2823195" y="279007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>
              <a:extLst>
                <a:ext uri="{FF2B5EF4-FFF2-40B4-BE49-F238E27FC236}">
                  <a16:creationId xmlns:a16="http://schemas.microsoft.com/office/drawing/2014/main" id="{36EC4E00-EE82-1DF4-153C-73DAFC4BA9A3}"/>
                </a:ext>
              </a:extLst>
            </p:cNvPr>
            <p:cNvCxnSpPr>
              <a:cxnSpLocks/>
            </p:cNvCxnSpPr>
            <p:nvPr/>
          </p:nvCxnSpPr>
          <p:spPr>
            <a:xfrm rot="3157930" flipH="1">
              <a:off x="2791964" y="274956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>
              <a:extLst>
                <a:ext uri="{FF2B5EF4-FFF2-40B4-BE49-F238E27FC236}">
                  <a16:creationId xmlns:a16="http://schemas.microsoft.com/office/drawing/2014/main" id="{7E67DBE9-BBAE-88E6-D5A2-7D85FAB1B56D}"/>
                </a:ext>
              </a:extLst>
            </p:cNvPr>
            <p:cNvCxnSpPr>
              <a:cxnSpLocks/>
            </p:cNvCxnSpPr>
            <p:nvPr/>
          </p:nvCxnSpPr>
          <p:spPr>
            <a:xfrm rot="2942194" flipH="1">
              <a:off x="2758056" y="271095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282EF23-E466-3138-6131-5D0587CEF59B}"/>
              </a:ext>
            </a:extLst>
          </p:cNvPr>
          <p:cNvGrpSpPr/>
          <p:nvPr/>
        </p:nvGrpSpPr>
        <p:grpSpPr>
          <a:xfrm>
            <a:off x="1437203" y="2739048"/>
            <a:ext cx="281962" cy="1110923"/>
            <a:chOff x="1437203" y="2739048"/>
            <a:chExt cx="281962" cy="1110923"/>
          </a:xfrm>
        </p:grpSpPr>
        <p:cxnSp>
          <p:nvCxnSpPr>
            <p:cNvPr id="276" name="直接连接符 275">
              <a:extLst>
                <a:ext uri="{FF2B5EF4-FFF2-40B4-BE49-F238E27FC236}">
                  <a16:creationId xmlns:a16="http://schemas.microsoft.com/office/drawing/2014/main" id="{E6EE568C-7F9C-11AD-DF3F-C1343BDA9D30}"/>
                </a:ext>
              </a:extLst>
            </p:cNvPr>
            <p:cNvCxnSpPr>
              <a:cxnSpLocks/>
            </p:cNvCxnSpPr>
            <p:nvPr/>
          </p:nvCxnSpPr>
          <p:spPr>
            <a:xfrm rot="13480136">
              <a:off x="1719165" y="3797844"/>
              <a:ext cx="0" cy="52127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>
              <a:extLst>
                <a:ext uri="{FF2B5EF4-FFF2-40B4-BE49-F238E27FC236}">
                  <a16:creationId xmlns:a16="http://schemas.microsoft.com/office/drawing/2014/main" id="{BF50A8FC-E17A-A793-D3EE-F72AE5360E78}"/>
                </a:ext>
              </a:extLst>
            </p:cNvPr>
            <p:cNvCxnSpPr>
              <a:cxnSpLocks/>
            </p:cNvCxnSpPr>
            <p:nvPr/>
          </p:nvCxnSpPr>
          <p:spPr>
            <a:xfrm rot="13695872">
              <a:off x="1682185" y="375970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>
              <a:extLst>
                <a:ext uri="{FF2B5EF4-FFF2-40B4-BE49-F238E27FC236}">
                  <a16:creationId xmlns:a16="http://schemas.microsoft.com/office/drawing/2014/main" id="{CA0D90DE-85A4-0C49-E105-17D5AFB9023F}"/>
                </a:ext>
              </a:extLst>
            </p:cNvPr>
            <p:cNvCxnSpPr>
              <a:cxnSpLocks/>
            </p:cNvCxnSpPr>
            <p:nvPr/>
          </p:nvCxnSpPr>
          <p:spPr>
            <a:xfrm rot="13911608">
              <a:off x="1647720" y="372151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>
              <a:extLst>
                <a:ext uri="{FF2B5EF4-FFF2-40B4-BE49-F238E27FC236}">
                  <a16:creationId xmlns:a16="http://schemas.microsoft.com/office/drawing/2014/main" id="{01CCE739-39C6-4EF5-3F7C-75B513BE8D79}"/>
                </a:ext>
              </a:extLst>
            </p:cNvPr>
            <p:cNvCxnSpPr>
              <a:cxnSpLocks/>
            </p:cNvCxnSpPr>
            <p:nvPr/>
          </p:nvCxnSpPr>
          <p:spPr>
            <a:xfrm rot="14127345">
              <a:off x="1615904" y="368140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>
              <a:extLst>
                <a:ext uri="{FF2B5EF4-FFF2-40B4-BE49-F238E27FC236}">
                  <a16:creationId xmlns:a16="http://schemas.microsoft.com/office/drawing/2014/main" id="{4ED2F4AA-FEC7-04DD-F907-71E1AD4CE46A}"/>
                </a:ext>
              </a:extLst>
            </p:cNvPr>
            <p:cNvCxnSpPr>
              <a:cxnSpLocks/>
            </p:cNvCxnSpPr>
            <p:nvPr/>
          </p:nvCxnSpPr>
          <p:spPr>
            <a:xfrm rot="14343081">
              <a:off x="1586863" y="363951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>
              <a:extLst>
                <a:ext uri="{FF2B5EF4-FFF2-40B4-BE49-F238E27FC236}">
                  <a16:creationId xmlns:a16="http://schemas.microsoft.com/office/drawing/2014/main" id="{359C97FB-725D-8521-2998-10BB9287C9ED}"/>
                </a:ext>
              </a:extLst>
            </p:cNvPr>
            <p:cNvCxnSpPr>
              <a:cxnSpLocks/>
            </p:cNvCxnSpPr>
            <p:nvPr/>
          </p:nvCxnSpPr>
          <p:spPr>
            <a:xfrm rot="14558817">
              <a:off x="1560710" y="359601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>
              <a:extLst>
                <a:ext uri="{FF2B5EF4-FFF2-40B4-BE49-F238E27FC236}">
                  <a16:creationId xmlns:a16="http://schemas.microsoft.com/office/drawing/2014/main" id="{7458A36E-09DF-CEE0-6A62-40C2DE37F3BF}"/>
                </a:ext>
              </a:extLst>
            </p:cNvPr>
            <p:cNvCxnSpPr>
              <a:cxnSpLocks/>
            </p:cNvCxnSpPr>
            <p:nvPr/>
          </p:nvCxnSpPr>
          <p:spPr>
            <a:xfrm rot="14774553">
              <a:off x="1537550" y="355108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>
              <a:extLst>
                <a:ext uri="{FF2B5EF4-FFF2-40B4-BE49-F238E27FC236}">
                  <a16:creationId xmlns:a16="http://schemas.microsoft.com/office/drawing/2014/main" id="{D53AE8B1-DB55-B052-9CE6-BB21DD70A737}"/>
                </a:ext>
              </a:extLst>
            </p:cNvPr>
            <p:cNvCxnSpPr>
              <a:cxnSpLocks/>
            </p:cNvCxnSpPr>
            <p:nvPr/>
          </p:nvCxnSpPr>
          <p:spPr>
            <a:xfrm rot="14990290">
              <a:off x="1517473" y="3504896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>
              <a:extLst>
                <a:ext uri="{FF2B5EF4-FFF2-40B4-BE49-F238E27FC236}">
                  <a16:creationId xmlns:a16="http://schemas.microsoft.com/office/drawing/2014/main" id="{BB3A8069-FC39-9418-919F-41609B78EF4D}"/>
                </a:ext>
              </a:extLst>
            </p:cNvPr>
            <p:cNvCxnSpPr>
              <a:cxnSpLocks/>
            </p:cNvCxnSpPr>
            <p:nvPr/>
          </p:nvCxnSpPr>
          <p:spPr>
            <a:xfrm rot="15206026">
              <a:off x="1500558" y="345762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>
              <a:extLst>
                <a:ext uri="{FF2B5EF4-FFF2-40B4-BE49-F238E27FC236}">
                  <a16:creationId xmlns:a16="http://schemas.microsoft.com/office/drawing/2014/main" id="{F193F582-259A-F78C-B749-9F93E9858E01}"/>
                </a:ext>
              </a:extLst>
            </p:cNvPr>
            <p:cNvCxnSpPr>
              <a:cxnSpLocks/>
            </p:cNvCxnSpPr>
            <p:nvPr/>
          </p:nvCxnSpPr>
          <p:spPr>
            <a:xfrm rot="15421762">
              <a:off x="1486872" y="340947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>
              <a:extLst>
                <a:ext uri="{FF2B5EF4-FFF2-40B4-BE49-F238E27FC236}">
                  <a16:creationId xmlns:a16="http://schemas.microsoft.com/office/drawing/2014/main" id="{BAD49852-FBAB-C4DA-0697-A07F7E46A97B}"/>
                </a:ext>
              </a:extLst>
            </p:cNvPr>
            <p:cNvCxnSpPr>
              <a:cxnSpLocks/>
            </p:cNvCxnSpPr>
            <p:nvPr/>
          </p:nvCxnSpPr>
          <p:spPr>
            <a:xfrm rot="15637499">
              <a:off x="1476469" y="336061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>
              <a:extLst>
                <a:ext uri="{FF2B5EF4-FFF2-40B4-BE49-F238E27FC236}">
                  <a16:creationId xmlns:a16="http://schemas.microsoft.com/office/drawing/2014/main" id="{D9127668-B838-D220-CD3F-7E9338DC740F}"/>
                </a:ext>
              </a:extLst>
            </p:cNvPr>
            <p:cNvCxnSpPr>
              <a:cxnSpLocks/>
            </p:cNvCxnSpPr>
            <p:nvPr/>
          </p:nvCxnSpPr>
          <p:spPr>
            <a:xfrm rot="15853235">
              <a:off x="1469390" y="331124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>
              <a:extLst>
                <a:ext uri="{FF2B5EF4-FFF2-40B4-BE49-F238E27FC236}">
                  <a16:creationId xmlns:a16="http://schemas.microsoft.com/office/drawing/2014/main" id="{00FEDD45-0E52-D242-F0DA-133BAB6BE4EB}"/>
                </a:ext>
              </a:extLst>
            </p:cNvPr>
            <p:cNvCxnSpPr>
              <a:cxnSpLocks/>
            </p:cNvCxnSpPr>
            <p:nvPr/>
          </p:nvCxnSpPr>
          <p:spPr>
            <a:xfrm rot="16068971">
              <a:off x="1465661" y="326155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>
              <a:extLst>
                <a:ext uri="{FF2B5EF4-FFF2-40B4-BE49-F238E27FC236}">
                  <a16:creationId xmlns:a16="http://schemas.microsoft.com/office/drawing/2014/main" id="{569BC167-F31F-38B1-C5FD-D8C3FBDD0BDE}"/>
                </a:ext>
              </a:extLst>
            </p:cNvPr>
            <p:cNvCxnSpPr>
              <a:cxnSpLocks/>
            </p:cNvCxnSpPr>
            <p:nvPr/>
          </p:nvCxnSpPr>
          <p:spPr>
            <a:xfrm rot="16284708">
              <a:off x="1465300" y="3211757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>
              <a:extLst>
                <a:ext uri="{FF2B5EF4-FFF2-40B4-BE49-F238E27FC236}">
                  <a16:creationId xmlns:a16="http://schemas.microsoft.com/office/drawing/2014/main" id="{8FFD5665-0A13-8AE7-2B2F-57866423643A}"/>
                </a:ext>
              </a:extLst>
            </p:cNvPr>
            <p:cNvCxnSpPr>
              <a:cxnSpLocks/>
            </p:cNvCxnSpPr>
            <p:nvPr/>
          </p:nvCxnSpPr>
          <p:spPr>
            <a:xfrm rot="16500444">
              <a:off x="1468306" y="3162032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>
              <a:extLst>
                <a:ext uri="{FF2B5EF4-FFF2-40B4-BE49-F238E27FC236}">
                  <a16:creationId xmlns:a16="http://schemas.microsoft.com/office/drawing/2014/main" id="{19880D58-5071-E608-57DF-5A5B65735190}"/>
                </a:ext>
              </a:extLst>
            </p:cNvPr>
            <p:cNvCxnSpPr>
              <a:cxnSpLocks/>
            </p:cNvCxnSpPr>
            <p:nvPr/>
          </p:nvCxnSpPr>
          <p:spPr>
            <a:xfrm rot="16716180">
              <a:off x="1474668" y="311257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>
              <a:extLst>
                <a:ext uri="{FF2B5EF4-FFF2-40B4-BE49-F238E27FC236}">
                  <a16:creationId xmlns:a16="http://schemas.microsoft.com/office/drawing/2014/main" id="{D3782F10-7B18-3347-DDF0-642054234BB3}"/>
                </a:ext>
              </a:extLst>
            </p:cNvPr>
            <p:cNvCxnSpPr>
              <a:cxnSpLocks/>
            </p:cNvCxnSpPr>
            <p:nvPr/>
          </p:nvCxnSpPr>
          <p:spPr>
            <a:xfrm rot="16931916">
              <a:off x="1484360" y="3063594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>
              <a:extLst>
                <a:ext uri="{FF2B5EF4-FFF2-40B4-BE49-F238E27FC236}">
                  <a16:creationId xmlns:a16="http://schemas.microsoft.com/office/drawing/2014/main" id="{46558AF2-DEEA-0427-CA65-30DC2A14C3F8}"/>
                </a:ext>
              </a:extLst>
            </p:cNvPr>
            <p:cNvCxnSpPr>
              <a:cxnSpLocks/>
            </p:cNvCxnSpPr>
            <p:nvPr/>
          </p:nvCxnSpPr>
          <p:spPr>
            <a:xfrm rot="17147652">
              <a:off x="1497345" y="3015269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>
              <a:extLst>
                <a:ext uri="{FF2B5EF4-FFF2-40B4-BE49-F238E27FC236}">
                  <a16:creationId xmlns:a16="http://schemas.microsoft.com/office/drawing/2014/main" id="{7A1D1CE4-676A-C7CC-1491-28FA706909D9}"/>
                </a:ext>
              </a:extLst>
            </p:cNvPr>
            <p:cNvCxnSpPr>
              <a:cxnSpLocks/>
            </p:cNvCxnSpPr>
            <p:nvPr/>
          </p:nvCxnSpPr>
          <p:spPr>
            <a:xfrm rot="17363389">
              <a:off x="1513572" y="296779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>
              <a:extLst>
                <a:ext uri="{FF2B5EF4-FFF2-40B4-BE49-F238E27FC236}">
                  <a16:creationId xmlns:a16="http://schemas.microsoft.com/office/drawing/2014/main" id="{094275CC-2EBB-3422-BBDB-5881E22ECDB7}"/>
                </a:ext>
              </a:extLst>
            </p:cNvPr>
            <p:cNvCxnSpPr>
              <a:cxnSpLocks/>
            </p:cNvCxnSpPr>
            <p:nvPr/>
          </p:nvCxnSpPr>
          <p:spPr>
            <a:xfrm rot="17579125">
              <a:off x="1532976" y="2921358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>
              <a:extLst>
                <a:ext uri="{FF2B5EF4-FFF2-40B4-BE49-F238E27FC236}">
                  <a16:creationId xmlns:a16="http://schemas.microsoft.com/office/drawing/2014/main" id="{BACE51A5-006B-D018-CEB0-C178F079B76A}"/>
                </a:ext>
              </a:extLst>
            </p:cNvPr>
            <p:cNvCxnSpPr>
              <a:cxnSpLocks/>
            </p:cNvCxnSpPr>
            <p:nvPr/>
          </p:nvCxnSpPr>
          <p:spPr>
            <a:xfrm rot="17794861">
              <a:off x="1555482" y="287614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>
              <a:extLst>
                <a:ext uri="{FF2B5EF4-FFF2-40B4-BE49-F238E27FC236}">
                  <a16:creationId xmlns:a16="http://schemas.microsoft.com/office/drawing/2014/main" id="{35C5DEDE-965A-8B2D-1CA1-BF8CD905B963}"/>
                </a:ext>
              </a:extLst>
            </p:cNvPr>
            <p:cNvCxnSpPr>
              <a:cxnSpLocks/>
            </p:cNvCxnSpPr>
            <p:nvPr/>
          </p:nvCxnSpPr>
          <p:spPr>
            <a:xfrm rot="18010598">
              <a:off x="1581000" y="2832323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>
              <a:extLst>
                <a:ext uri="{FF2B5EF4-FFF2-40B4-BE49-F238E27FC236}">
                  <a16:creationId xmlns:a16="http://schemas.microsoft.com/office/drawing/2014/main" id="{18C46434-2F87-47C8-0076-9158E0D7070F}"/>
                </a:ext>
              </a:extLst>
            </p:cNvPr>
            <p:cNvCxnSpPr>
              <a:cxnSpLocks/>
            </p:cNvCxnSpPr>
            <p:nvPr/>
          </p:nvCxnSpPr>
          <p:spPr>
            <a:xfrm rot="18226334">
              <a:off x="1609430" y="279007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>
              <a:extLst>
                <a:ext uri="{FF2B5EF4-FFF2-40B4-BE49-F238E27FC236}">
                  <a16:creationId xmlns:a16="http://schemas.microsoft.com/office/drawing/2014/main" id="{FCD6705B-D3D5-AADB-6B9F-B6F6B8283A1E}"/>
                </a:ext>
              </a:extLst>
            </p:cNvPr>
            <p:cNvCxnSpPr>
              <a:cxnSpLocks/>
            </p:cNvCxnSpPr>
            <p:nvPr/>
          </p:nvCxnSpPr>
          <p:spPr>
            <a:xfrm rot="18442070">
              <a:off x="1640661" y="2749565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>
              <a:extLst>
                <a:ext uri="{FF2B5EF4-FFF2-40B4-BE49-F238E27FC236}">
                  <a16:creationId xmlns:a16="http://schemas.microsoft.com/office/drawing/2014/main" id="{CD1746F2-94F1-AA39-66DD-8D2AE8841949}"/>
                </a:ext>
              </a:extLst>
            </p:cNvPr>
            <p:cNvCxnSpPr>
              <a:cxnSpLocks/>
            </p:cNvCxnSpPr>
            <p:nvPr/>
          </p:nvCxnSpPr>
          <p:spPr>
            <a:xfrm rot="18657806">
              <a:off x="1674569" y="2710951"/>
              <a:ext cx="0" cy="56194"/>
            </a:xfrm>
            <a:prstGeom prst="line">
              <a:avLst/>
            </a:prstGeom>
            <a:ln w="19050" cap="rnd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1" name="文本框 300">
            <a:extLst>
              <a:ext uri="{FF2B5EF4-FFF2-40B4-BE49-F238E27FC236}">
                <a16:creationId xmlns:a16="http://schemas.microsoft.com/office/drawing/2014/main" id="{88A70B37-7613-9F59-E1A5-0499AD3AE5C6}"/>
              </a:ext>
            </a:extLst>
          </p:cNvPr>
          <p:cNvSpPr txBox="1"/>
          <p:nvPr/>
        </p:nvSpPr>
        <p:spPr>
          <a:xfrm>
            <a:off x="950492" y="4312734"/>
            <a:ext cx="2628044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公司是一个团结奋斗的群体，在这样的氛围中，只有奋发图强，精益求精地对待工作，才能更好地进步。</a:t>
            </a:r>
          </a:p>
        </p:txBody>
      </p:sp>
      <p:sp>
        <p:nvSpPr>
          <p:cNvPr id="303" name="文本框 302">
            <a:extLst>
              <a:ext uri="{FF2B5EF4-FFF2-40B4-BE49-F238E27FC236}">
                <a16:creationId xmlns:a16="http://schemas.microsoft.com/office/drawing/2014/main" id="{FFC86652-E15D-841B-B8F0-7FB61EA320BF}"/>
              </a:ext>
            </a:extLst>
          </p:cNvPr>
          <p:cNvSpPr txBox="1"/>
          <p:nvPr/>
        </p:nvSpPr>
        <p:spPr>
          <a:xfrm>
            <a:off x="4535549" y="4332825"/>
            <a:ext cx="3120902" cy="1889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要成为一名公司优秀的一员，首要条件就是成为行业上的骨干。首要任务就是要努力学习、熟练掌握专业知识，始终以用心的工作态度、高度的职责感和只争朝夕的精神投入到工作中。</a:t>
            </a:r>
          </a:p>
        </p:txBody>
      </p:sp>
      <p:pic>
        <p:nvPicPr>
          <p:cNvPr id="302" name="图片 301" descr="5be5edb57a2c6f4560ca3d63475abe8dac8e0b671d7a0b-c7dWrv">
            <a:extLst>
              <a:ext uri="{FF2B5EF4-FFF2-40B4-BE49-F238E27FC236}">
                <a16:creationId xmlns:a16="http://schemas.microsoft.com/office/drawing/2014/main" id="{60122A35-E80D-73B0-2135-844BD7D6BB9C}"/>
              </a:ext>
            </a:extLst>
          </p:cNvPr>
          <p:cNvPicPr>
            <a:picLocks noGrp="1" noChangeAspect="1"/>
          </p:cNvPicPr>
          <p:nvPr isPhoto="1">
            <p:custDataLst>
              <p:tags r:id="rId4"/>
            </p:custDataLst>
          </p:nvPr>
        </p:nvPicPr>
        <p:blipFill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05480" y="115427"/>
            <a:ext cx="2330752" cy="2330752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F9EDCBF3-964E-F144-F8D9-EA63FA691634}"/>
              </a:ext>
            </a:extLst>
          </p:cNvPr>
          <p:cNvSpPr txBox="1"/>
          <p:nvPr/>
        </p:nvSpPr>
        <p:spPr>
          <a:xfrm>
            <a:off x="8780179" y="4312734"/>
            <a:ext cx="2645008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公司是一个团结奋斗的群体，在这样的氛围中，只有奋发图强，精益求精地对待工作，才能更好地进步。</a:t>
            </a:r>
          </a:p>
        </p:txBody>
      </p:sp>
      <p:sp>
        <p:nvSpPr>
          <p:cNvPr id="305" name="任意多边形: 形状 304">
            <a:extLst>
              <a:ext uri="{FF2B5EF4-FFF2-40B4-BE49-F238E27FC236}">
                <a16:creationId xmlns:a16="http://schemas.microsoft.com/office/drawing/2014/main" id="{FE8733DF-E828-9A93-430F-2FFBF5E4AEC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BFA7B01A-5832-A196-FEF3-CF3885C17B91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执行情况</a:t>
            </a:r>
          </a:p>
        </p:txBody>
      </p:sp>
      <p:sp>
        <p:nvSpPr>
          <p:cNvPr id="307" name="图形 23">
            <a:extLst>
              <a:ext uri="{FF2B5EF4-FFF2-40B4-BE49-F238E27FC236}">
                <a16:creationId xmlns:a16="http://schemas.microsoft.com/office/drawing/2014/main" id="{C2CC7704-2B99-9518-754D-D621378592C4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308" name="文本框 307">
            <a:extLst>
              <a:ext uri="{FF2B5EF4-FFF2-40B4-BE49-F238E27FC236}">
                <a16:creationId xmlns:a16="http://schemas.microsoft.com/office/drawing/2014/main" id="{718D3011-104F-E1AB-E92B-7AC4670DB0B3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叁</a:t>
            </a:r>
          </a:p>
        </p:txBody>
      </p:sp>
      <p:grpSp>
        <p:nvGrpSpPr>
          <p:cNvPr id="310" name="组合 309">
            <a:extLst>
              <a:ext uri="{FF2B5EF4-FFF2-40B4-BE49-F238E27FC236}">
                <a16:creationId xmlns:a16="http://schemas.microsoft.com/office/drawing/2014/main" id="{879F974A-22CC-AA3A-0F5F-27C17C87C258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11" name="任意多边形: 形状 310">
              <a:extLst>
                <a:ext uri="{FF2B5EF4-FFF2-40B4-BE49-F238E27FC236}">
                  <a16:creationId xmlns:a16="http://schemas.microsoft.com/office/drawing/2014/main" id="{F90181D2-9A9B-CC0A-573A-9D8EF81ADE65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2" name="任意多边形: 形状 311">
              <a:extLst>
                <a:ext uri="{FF2B5EF4-FFF2-40B4-BE49-F238E27FC236}">
                  <a16:creationId xmlns:a16="http://schemas.microsoft.com/office/drawing/2014/main" id="{10887A30-8F0F-02A2-A3FE-D16A7F27903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3" name="任意多边形: 形状 312">
              <a:extLst>
                <a:ext uri="{FF2B5EF4-FFF2-40B4-BE49-F238E27FC236}">
                  <a16:creationId xmlns:a16="http://schemas.microsoft.com/office/drawing/2014/main" id="{29554BAA-0C0C-1322-8AB7-25FDCC5F933A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4" name="任意多边形: 形状 313">
              <a:extLst>
                <a:ext uri="{FF2B5EF4-FFF2-40B4-BE49-F238E27FC236}">
                  <a16:creationId xmlns:a16="http://schemas.microsoft.com/office/drawing/2014/main" id="{A42D78BC-B944-D8D1-6F79-E455C714BD7B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FF9E6FF4-719F-FA77-70C3-972D207F27C7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C7B878E8-B02D-B233-AB94-4D727E02C737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7" name="任意多边形: 形状 316">
              <a:extLst>
                <a:ext uri="{FF2B5EF4-FFF2-40B4-BE49-F238E27FC236}">
                  <a16:creationId xmlns:a16="http://schemas.microsoft.com/office/drawing/2014/main" id="{C7DC952B-18C0-1212-AB59-E138BC6B4B3E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8" name="任意多边形: 形状 317">
              <a:extLst>
                <a:ext uri="{FF2B5EF4-FFF2-40B4-BE49-F238E27FC236}">
                  <a16:creationId xmlns:a16="http://schemas.microsoft.com/office/drawing/2014/main" id="{B3F8FCE6-6CC5-2E11-BA09-2408610CCD15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9" name="任意多边形: 形状 318">
              <a:extLst>
                <a:ext uri="{FF2B5EF4-FFF2-40B4-BE49-F238E27FC236}">
                  <a16:creationId xmlns:a16="http://schemas.microsoft.com/office/drawing/2014/main" id="{D8B7FCEE-18F9-C93B-7115-5ECDBB97B988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0" name="任意多边形: 形状 319">
              <a:extLst>
                <a:ext uri="{FF2B5EF4-FFF2-40B4-BE49-F238E27FC236}">
                  <a16:creationId xmlns:a16="http://schemas.microsoft.com/office/drawing/2014/main" id="{C6157767-7DB6-EEC4-5026-944BC55D91EF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1" name="任意多边形: 形状 320">
              <a:extLst>
                <a:ext uri="{FF2B5EF4-FFF2-40B4-BE49-F238E27FC236}">
                  <a16:creationId xmlns:a16="http://schemas.microsoft.com/office/drawing/2014/main" id="{5049BED9-E7ED-C1EC-2FEF-5CE4D20F6AE5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2" name="任意多边形: 形状 321">
              <a:extLst>
                <a:ext uri="{FF2B5EF4-FFF2-40B4-BE49-F238E27FC236}">
                  <a16:creationId xmlns:a16="http://schemas.microsoft.com/office/drawing/2014/main" id="{4B911159-E743-D903-6F26-62383B341B81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323" name="任意多边形: 形状 322">
              <a:extLst>
                <a:ext uri="{FF2B5EF4-FFF2-40B4-BE49-F238E27FC236}">
                  <a16:creationId xmlns:a16="http://schemas.microsoft.com/office/drawing/2014/main" id="{107061AA-16E0-C6FE-3105-CFFDD88FF376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4" name="任意多边形: 形状 323">
              <a:extLst>
                <a:ext uri="{FF2B5EF4-FFF2-40B4-BE49-F238E27FC236}">
                  <a16:creationId xmlns:a16="http://schemas.microsoft.com/office/drawing/2014/main" id="{58430837-11C6-F3E2-2420-38CCDE0BA4A8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5" name="任意多边形: 形状 324">
              <a:extLst>
                <a:ext uri="{FF2B5EF4-FFF2-40B4-BE49-F238E27FC236}">
                  <a16:creationId xmlns:a16="http://schemas.microsoft.com/office/drawing/2014/main" id="{3A5F7FF5-467C-6452-5C42-1B38A9016BFC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6" name="任意多边形: 形状 325">
              <a:extLst>
                <a:ext uri="{FF2B5EF4-FFF2-40B4-BE49-F238E27FC236}">
                  <a16:creationId xmlns:a16="http://schemas.microsoft.com/office/drawing/2014/main" id="{E3A10CE3-E537-1E32-4014-7EBB78127F6A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7" name="任意多边形: 形状 326">
              <a:extLst>
                <a:ext uri="{FF2B5EF4-FFF2-40B4-BE49-F238E27FC236}">
                  <a16:creationId xmlns:a16="http://schemas.microsoft.com/office/drawing/2014/main" id="{C8205B0D-6941-4177-4F23-4F0BEE4D577B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8" name="任意多边形: 形状 327">
              <a:extLst>
                <a:ext uri="{FF2B5EF4-FFF2-40B4-BE49-F238E27FC236}">
                  <a16:creationId xmlns:a16="http://schemas.microsoft.com/office/drawing/2014/main" id="{41227CA5-F4D7-24D7-5B0F-B2B4BB189DD3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9" name="任意多边形: 形状 328">
              <a:extLst>
                <a:ext uri="{FF2B5EF4-FFF2-40B4-BE49-F238E27FC236}">
                  <a16:creationId xmlns:a16="http://schemas.microsoft.com/office/drawing/2014/main" id="{EDD02EDF-1209-3A49-D24C-130E565B6FB2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0" name="任意多边形: 形状 329">
              <a:extLst>
                <a:ext uri="{FF2B5EF4-FFF2-40B4-BE49-F238E27FC236}">
                  <a16:creationId xmlns:a16="http://schemas.microsoft.com/office/drawing/2014/main" id="{018CDED3-7236-AA8A-B47D-0BF173FF549C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1" name="任意多边形: 形状 330">
              <a:extLst>
                <a:ext uri="{FF2B5EF4-FFF2-40B4-BE49-F238E27FC236}">
                  <a16:creationId xmlns:a16="http://schemas.microsoft.com/office/drawing/2014/main" id="{0CFA35F2-FDE5-5169-7E49-720B91E3A5FE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2" name="任意多边形: 形状 331">
              <a:extLst>
                <a:ext uri="{FF2B5EF4-FFF2-40B4-BE49-F238E27FC236}">
                  <a16:creationId xmlns:a16="http://schemas.microsoft.com/office/drawing/2014/main" id="{B5D1805D-B159-6D9C-12AE-E673D7FEA8F0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3" name="任意多边形: 形状 332">
              <a:extLst>
                <a:ext uri="{FF2B5EF4-FFF2-40B4-BE49-F238E27FC236}">
                  <a16:creationId xmlns:a16="http://schemas.microsoft.com/office/drawing/2014/main" id="{98F771A8-9E33-5CA6-88B0-27DBED8CF65B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4" name="任意多边形: 形状 333">
              <a:extLst>
                <a:ext uri="{FF2B5EF4-FFF2-40B4-BE49-F238E27FC236}">
                  <a16:creationId xmlns:a16="http://schemas.microsoft.com/office/drawing/2014/main" id="{31BCF318-2045-DB37-046C-8BAFCF894136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5" name="任意多边形: 形状 334">
              <a:extLst>
                <a:ext uri="{FF2B5EF4-FFF2-40B4-BE49-F238E27FC236}">
                  <a16:creationId xmlns:a16="http://schemas.microsoft.com/office/drawing/2014/main" id="{38F401B6-7894-638A-5B26-57D7E7F28E94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6" name="任意多边形: 形状 335">
              <a:extLst>
                <a:ext uri="{FF2B5EF4-FFF2-40B4-BE49-F238E27FC236}">
                  <a16:creationId xmlns:a16="http://schemas.microsoft.com/office/drawing/2014/main" id="{C77F0628-2A71-FA57-6AA5-DCBB992A0674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7" name="任意多边形: 形状 336">
              <a:extLst>
                <a:ext uri="{FF2B5EF4-FFF2-40B4-BE49-F238E27FC236}">
                  <a16:creationId xmlns:a16="http://schemas.microsoft.com/office/drawing/2014/main" id="{247DE343-4B80-4909-933E-DD32CAC6BF91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8" name="任意多边形: 形状 337">
              <a:extLst>
                <a:ext uri="{FF2B5EF4-FFF2-40B4-BE49-F238E27FC236}">
                  <a16:creationId xmlns:a16="http://schemas.microsoft.com/office/drawing/2014/main" id="{83479017-9C68-54A7-0153-8B47EF6155BC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9" name="任意多边形: 形状 338">
              <a:extLst>
                <a:ext uri="{FF2B5EF4-FFF2-40B4-BE49-F238E27FC236}">
                  <a16:creationId xmlns:a16="http://schemas.microsoft.com/office/drawing/2014/main" id="{93DB08A5-F8E1-0656-AC88-330D20245849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0" name="任意多边形: 形状 339">
              <a:extLst>
                <a:ext uri="{FF2B5EF4-FFF2-40B4-BE49-F238E27FC236}">
                  <a16:creationId xmlns:a16="http://schemas.microsoft.com/office/drawing/2014/main" id="{311C05EC-B79D-41F8-CD3A-C28957E7FDCF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1" name="任意多边形: 形状 340">
              <a:extLst>
                <a:ext uri="{FF2B5EF4-FFF2-40B4-BE49-F238E27FC236}">
                  <a16:creationId xmlns:a16="http://schemas.microsoft.com/office/drawing/2014/main" id="{3CFD5BEB-8001-F996-7691-B01ABC0EFC62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2" name="任意多边形: 形状 341">
              <a:extLst>
                <a:ext uri="{FF2B5EF4-FFF2-40B4-BE49-F238E27FC236}">
                  <a16:creationId xmlns:a16="http://schemas.microsoft.com/office/drawing/2014/main" id="{E41331B5-3934-1ACB-E95C-C2D885647252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3" name="任意多边形: 形状 342">
              <a:extLst>
                <a:ext uri="{FF2B5EF4-FFF2-40B4-BE49-F238E27FC236}">
                  <a16:creationId xmlns:a16="http://schemas.microsoft.com/office/drawing/2014/main" id="{7ABF2F4C-F3BD-03CF-A34A-E721ED2E9905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4" name="任意多边形: 形状 343">
              <a:extLst>
                <a:ext uri="{FF2B5EF4-FFF2-40B4-BE49-F238E27FC236}">
                  <a16:creationId xmlns:a16="http://schemas.microsoft.com/office/drawing/2014/main" id="{2DAFCDC3-1546-738E-2DEC-D69DC90D90B7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5" name="任意多边形: 形状 344">
              <a:extLst>
                <a:ext uri="{FF2B5EF4-FFF2-40B4-BE49-F238E27FC236}">
                  <a16:creationId xmlns:a16="http://schemas.microsoft.com/office/drawing/2014/main" id="{A1D1FC4D-3686-93E1-CE08-90A9AED39FA0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6" name="任意多边形: 形状 345">
              <a:extLst>
                <a:ext uri="{FF2B5EF4-FFF2-40B4-BE49-F238E27FC236}">
                  <a16:creationId xmlns:a16="http://schemas.microsoft.com/office/drawing/2014/main" id="{114EEE8F-1CC0-9539-DF7B-9E2E2B7CF7E3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7" name="任意多边形: 形状 346">
              <a:extLst>
                <a:ext uri="{FF2B5EF4-FFF2-40B4-BE49-F238E27FC236}">
                  <a16:creationId xmlns:a16="http://schemas.microsoft.com/office/drawing/2014/main" id="{32BDDA52-48FB-329D-0EF9-3A208F825108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8" name="任意多边形: 形状 347">
              <a:extLst>
                <a:ext uri="{FF2B5EF4-FFF2-40B4-BE49-F238E27FC236}">
                  <a16:creationId xmlns:a16="http://schemas.microsoft.com/office/drawing/2014/main" id="{3C06E771-48AB-E0AB-5320-3E18E089B743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9" name="任意多边形: 形状 348">
              <a:extLst>
                <a:ext uri="{FF2B5EF4-FFF2-40B4-BE49-F238E27FC236}">
                  <a16:creationId xmlns:a16="http://schemas.microsoft.com/office/drawing/2014/main" id="{7197C25A-C45B-8757-EA9E-6D45E9E685FA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50" name="任意多边形: 形状 349">
              <a:extLst>
                <a:ext uri="{FF2B5EF4-FFF2-40B4-BE49-F238E27FC236}">
                  <a16:creationId xmlns:a16="http://schemas.microsoft.com/office/drawing/2014/main" id="{AB1398C8-9330-4708-C371-2150D14A450C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94" name="任意多边形: 形状 393">
              <a:extLst>
                <a:ext uri="{FF2B5EF4-FFF2-40B4-BE49-F238E27FC236}">
                  <a16:creationId xmlns:a16="http://schemas.microsoft.com/office/drawing/2014/main" id="{B9DF123A-97C7-F4E8-BD6B-0EC28005E943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2698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88D5D09-585B-6578-5A99-C5A85D98E4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0400" y="1688342"/>
            <a:ext cx="10858500" cy="2925369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6000">
                <a:schemeClr val="accent2"/>
              </a:gs>
            </a:gsLst>
            <a:lin ang="0" scaled="0"/>
          </a:gradFill>
          <a:ln w="19349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7A998B2F-9971-C578-CBEB-EE849978AE1C}"/>
              </a:ext>
            </a:extLst>
          </p:cNvPr>
          <p:cNvSpPr/>
          <p:nvPr/>
        </p:nvSpPr>
        <p:spPr>
          <a:xfrm>
            <a:off x="2863850" y="2374900"/>
            <a:ext cx="6375400" cy="1828800"/>
          </a:xfrm>
          <a:custGeom>
            <a:avLst/>
            <a:gdLst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  <a:gd name="connsiteX0" fmla="*/ 6350 w 6375400"/>
              <a:gd name="connsiteY0" fmla="*/ 1276350 h 1778000"/>
              <a:gd name="connsiteX1" fmla="*/ 2171700 w 6375400"/>
              <a:gd name="connsiteY1" fmla="*/ 381000 h 1778000"/>
              <a:gd name="connsiteX2" fmla="*/ 4324350 w 6375400"/>
              <a:gd name="connsiteY2" fmla="*/ 742950 h 1778000"/>
              <a:gd name="connsiteX3" fmla="*/ 6375400 w 6375400"/>
              <a:gd name="connsiteY3" fmla="*/ 0 h 1778000"/>
              <a:gd name="connsiteX4" fmla="*/ 6375400 w 6375400"/>
              <a:gd name="connsiteY4" fmla="*/ 1778000 h 1778000"/>
              <a:gd name="connsiteX5" fmla="*/ 0 w 6375400"/>
              <a:gd name="connsiteY5" fmla="*/ 1778000 h 1778000"/>
              <a:gd name="connsiteX6" fmla="*/ 6350 w 6375400"/>
              <a:gd name="connsiteY6" fmla="*/ 127635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5400" h="1778000">
                <a:moveTo>
                  <a:pt x="6350" y="1276350"/>
                </a:moveTo>
                <a:cubicBezTo>
                  <a:pt x="728133" y="977900"/>
                  <a:pt x="1310217" y="584200"/>
                  <a:pt x="2171700" y="381000"/>
                </a:cubicBezTo>
                <a:cubicBezTo>
                  <a:pt x="2959100" y="431800"/>
                  <a:pt x="3613150" y="850900"/>
                  <a:pt x="4324350" y="742950"/>
                </a:cubicBezTo>
                <a:cubicBezTo>
                  <a:pt x="5033433" y="679450"/>
                  <a:pt x="5920317" y="165100"/>
                  <a:pt x="6375400" y="0"/>
                </a:cubicBezTo>
                <a:lnTo>
                  <a:pt x="6375400" y="1778000"/>
                </a:lnTo>
                <a:lnTo>
                  <a:pt x="0" y="1778000"/>
                </a:lnTo>
                <a:cubicBezTo>
                  <a:pt x="2117" y="1610783"/>
                  <a:pt x="4233" y="1443567"/>
                  <a:pt x="6350" y="1276350"/>
                </a:cubicBezTo>
                <a:close/>
              </a:path>
            </a:pathLst>
          </a:custGeom>
          <a:gradFill>
            <a:gsLst>
              <a:gs pos="9000">
                <a:schemeClr val="accent4">
                  <a:alpha val="85000"/>
                </a:schemeClr>
              </a:gs>
              <a:gs pos="95000">
                <a:schemeClr val="accent4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1" name="图表 50">
            <a:extLst>
              <a:ext uri="{FF2B5EF4-FFF2-40B4-BE49-F238E27FC236}">
                <a16:creationId xmlns:a16="http://schemas.microsoft.com/office/drawing/2014/main" id="{E915FD2B-2D96-E168-A7EE-0EDE95EF6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226287"/>
              </p:ext>
            </p:extLst>
          </p:nvPr>
        </p:nvGraphicFramePr>
        <p:xfrm>
          <a:off x="1503152" y="1893545"/>
          <a:ext cx="8903591" cy="2729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2" name="图形 51">
            <a:extLst>
              <a:ext uri="{FF2B5EF4-FFF2-40B4-BE49-F238E27FC236}">
                <a16:creationId xmlns:a16="http://schemas.microsoft.com/office/drawing/2014/main" id="{612004B7-5F2C-57AE-D97C-128805BC7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2312" y="3543301"/>
            <a:ext cx="592360" cy="302154"/>
          </a:xfrm>
          <a:prstGeom prst="rect">
            <a:avLst/>
          </a:prstGeom>
        </p:spPr>
      </p:pic>
      <p:pic>
        <p:nvPicPr>
          <p:cNvPr id="53" name="图形 52">
            <a:extLst>
              <a:ext uri="{FF2B5EF4-FFF2-40B4-BE49-F238E27FC236}">
                <a16:creationId xmlns:a16="http://schemas.microsoft.com/office/drawing/2014/main" id="{8DECF70E-CEC5-D131-E9B0-46309A9A08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6712" y="2667001"/>
            <a:ext cx="592360" cy="302154"/>
          </a:xfrm>
          <a:prstGeom prst="rect">
            <a:avLst/>
          </a:prstGeom>
        </p:spPr>
      </p:pic>
      <p:pic>
        <p:nvPicPr>
          <p:cNvPr id="54" name="图形 53">
            <a:extLst>
              <a:ext uri="{FF2B5EF4-FFF2-40B4-BE49-F238E27FC236}">
                <a16:creationId xmlns:a16="http://schemas.microsoft.com/office/drawing/2014/main" id="{15785207-E9E3-FD50-E6FA-298DB66B9C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2212" y="3016250"/>
            <a:ext cx="592360" cy="302154"/>
          </a:xfrm>
          <a:prstGeom prst="rect">
            <a:avLst/>
          </a:prstGeom>
        </p:spPr>
      </p:pic>
      <p:pic>
        <p:nvPicPr>
          <p:cNvPr id="55" name="图形 54">
            <a:extLst>
              <a:ext uri="{FF2B5EF4-FFF2-40B4-BE49-F238E27FC236}">
                <a16:creationId xmlns:a16="http://schemas.microsoft.com/office/drawing/2014/main" id="{B03B56EB-6CC6-D127-B1E1-25715001D2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3479" y="2286000"/>
            <a:ext cx="592360" cy="302154"/>
          </a:xfrm>
          <a:prstGeom prst="rect">
            <a:avLst/>
          </a:prstGeom>
        </p:spPr>
      </p:pic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E6E28396-7169-3AA3-4D2A-32265AAB9EB0}"/>
              </a:ext>
            </a:extLst>
          </p:cNvPr>
          <p:cNvSpPr/>
          <p:nvPr/>
        </p:nvSpPr>
        <p:spPr>
          <a:xfrm>
            <a:off x="2143558" y="4834510"/>
            <a:ext cx="3279342" cy="1474850"/>
          </a:xfrm>
          <a:custGeom>
            <a:avLst/>
            <a:gdLst>
              <a:gd name="connsiteX0" fmla="*/ 1487638 w 2975276"/>
              <a:gd name="connsiteY0" fmla="*/ 0 h 1184087"/>
              <a:gd name="connsiteX1" fmla="*/ 1614140 w 2975276"/>
              <a:gd name="connsiteY1" fmla="*/ 134387 h 1184087"/>
              <a:gd name="connsiteX2" fmla="*/ 2887758 w 2975276"/>
              <a:gd name="connsiteY2" fmla="*/ 134387 h 1184087"/>
              <a:gd name="connsiteX3" fmla="*/ 2975276 w 2975276"/>
              <a:gd name="connsiteY3" fmla="*/ 221905 h 1184087"/>
              <a:gd name="connsiteX4" fmla="*/ 2975276 w 2975276"/>
              <a:gd name="connsiteY4" fmla="*/ 1184087 h 1184087"/>
              <a:gd name="connsiteX5" fmla="*/ 0 w 2975276"/>
              <a:gd name="connsiteY5" fmla="*/ 1184087 h 1184087"/>
              <a:gd name="connsiteX6" fmla="*/ 0 w 2975276"/>
              <a:gd name="connsiteY6" fmla="*/ 221905 h 1184087"/>
              <a:gd name="connsiteX7" fmla="*/ 87518 w 2975276"/>
              <a:gd name="connsiteY7" fmla="*/ 134387 h 1184087"/>
              <a:gd name="connsiteX8" fmla="*/ 1361137 w 2975276"/>
              <a:gd name="connsiteY8" fmla="*/ 134387 h 118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276" h="1184087">
                <a:moveTo>
                  <a:pt x="1487638" y="0"/>
                </a:moveTo>
                <a:lnTo>
                  <a:pt x="1614140" y="134387"/>
                </a:lnTo>
                <a:lnTo>
                  <a:pt x="2887758" y="134387"/>
                </a:lnTo>
                <a:cubicBezTo>
                  <a:pt x="2936093" y="134387"/>
                  <a:pt x="2975276" y="173570"/>
                  <a:pt x="2975276" y="221905"/>
                </a:cubicBezTo>
                <a:lnTo>
                  <a:pt x="2975276" y="1184087"/>
                </a:lnTo>
                <a:lnTo>
                  <a:pt x="0" y="1184087"/>
                </a:lnTo>
                <a:lnTo>
                  <a:pt x="0" y="221905"/>
                </a:lnTo>
                <a:cubicBezTo>
                  <a:pt x="0" y="173570"/>
                  <a:pt x="39183" y="134387"/>
                  <a:pt x="87518" y="134387"/>
                </a:cubicBezTo>
                <a:lnTo>
                  <a:pt x="1361137" y="134387"/>
                </a:lnTo>
                <a:close/>
              </a:path>
            </a:pathLst>
          </a:custGeom>
          <a:gradFill>
            <a:gsLst>
              <a:gs pos="25000">
                <a:schemeClr val="tx1">
                  <a:lumMod val="75000"/>
                  <a:lumOff val="25000"/>
                </a:schemeClr>
              </a:gs>
              <a:gs pos="0">
                <a:schemeClr val="accent1"/>
              </a:gs>
              <a:gs pos="80000">
                <a:schemeClr val="accent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64A5108-BDDB-3786-BCF4-D50258C763E1}"/>
              </a:ext>
            </a:extLst>
          </p:cNvPr>
          <p:cNvGrpSpPr/>
          <p:nvPr/>
        </p:nvGrpSpPr>
        <p:grpSpPr>
          <a:xfrm>
            <a:off x="2160075" y="6004626"/>
            <a:ext cx="3262825" cy="574054"/>
            <a:chOff x="2148645" y="5936046"/>
            <a:chExt cx="2963105" cy="574054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35C3C788-9C31-FD61-EE76-CAB3F4F3F733}"/>
                </a:ext>
              </a:extLst>
            </p:cNvPr>
            <p:cNvCxnSpPr>
              <a:cxnSpLocks/>
            </p:cNvCxnSpPr>
            <p:nvPr/>
          </p:nvCxnSpPr>
          <p:spPr>
            <a:xfrm>
              <a:off x="2148645" y="6228148"/>
              <a:ext cx="2963105" cy="0"/>
            </a:xfrm>
            <a:prstGeom prst="line">
              <a:avLst/>
            </a:prstGeom>
            <a:ln w="22225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61AF6854-7DF2-34D6-DEDD-CEB4A3D7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7255" y="5936046"/>
              <a:ext cx="1851706" cy="574054"/>
            </a:xfrm>
            <a:prstGeom prst="rect">
              <a:avLst/>
            </a:prstGeom>
            <a:effectLst/>
          </p:spPr>
        </p:pic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CCDC437E-E9CD-2D75-BFD2-B7B55E6F4FA3}"/>
              </a:ext>
            </a:extLst>
          </p:cNvPr>
          <p:cNvSpPr txBox="1"/>
          <p:nvPr/>
        </p:nvSpPr>
        <p:spPr>
          <a:xfrm>
            <a:off x="10476546" y="2037470"/>
            <a:ext cx="615553" cy="2246769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企业服务业绩</a:t>
            </a:r>
          </a:p>
        </p:txBody>
      </p:sp>
      <p:pic>
        <p:nvPicPr>
          <p:cNvPr id="79" name="Picture 2" descr="查看图片">
            <a:extLst>
              <a:ext uri="{FF2B5EF4-FFF2-40B4-BE49-F238E27FC236}">
                <a16:creationId xmlns:a16="http://schemas.microsoft.com/office/drawing/2014/main" id="{88830F3E-4604-0D19-DE95-789D4571A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92947" y="2978212"/>
            <a:ext cx="385637" cy="3652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E6957710-6FE4-54CA-97DD-950A3792A5F3}"/>
              </a:ext>
            </a:extLst>
          </p:cNvPr>
          <p:cNvSpPr txBox="1"/>
          <p:nvPr/>
        </p:nvSpPr>
        <p:spPr>
          <a:xfrm>
            <a:off x="11012931" y="3048657"/>
            <a:ext cx="348157" cy="265578"/>
          </a:xfrm>
          <a:prstGeom prst="rect">
            <a:avLst/>
          </a:prstGeom>
          <a:noFill/>
          <a:effectLst/>
        </p:spPr>
        <p:txBody>
          <a:bodyPr wrap="square" lIns="49840" tIns="24920" rIns="49840" bIns="24920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872" spc="60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872" spc="60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872" spc="60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pic>
        <p:nvPicPr>
          <p:cNvPr id="91" name="图片 90" descr="图片包含 游戏机, 画&#10;&#10;描述已自动生成">
            <a:extLst>
              <a:ext uri="{FF2B5EF4-FFF2-40B4-BE49-F238E27FC236}">
                <a16:creationId xmlns:a16="http://schemas.microsoft.com/office/drawing/2014/main" id="{8769A146-0A5A-8C13-E262-877BEA5A17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1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999" y="5091551"/>
            <a:ext cx="298601" cy="340795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33D1C698-FA8B-66E9-398F-259D1479984C}"/>
              </a:ext>
            </a:extLst>
          </p:cNvPr>
          <p:cNvSpPr txBox="1"/>
          <p:nvPr/>
        </p:nvSpPr>
        <p:spPr>
          <a:xfrm>
            <a:off x="3318359" y="4988383"/>
            <a:ext cx="93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>
                <a:solidFill>
                  <a:schemeClr val="accent4"/>
                </a:solidFill>
                <a:latin typeface="+mj-ea"/>
                <a:ea typeface="+mj-ea"/>
              </a:rPr>
              <a:t>总结</a:t>
            </a:r>
            <a:r>
              <a:rPr lang="en-US" altLang="zh-CN" sz="2400" spc="120">
                <a:solidFill>
                  <a:schemeClr val="accent4"/>
                </a:solidFill>
                <a:latin typeface="+mj-ea"/>
                <a:ea typeface="+mj-ea"/>
              </a:rPr>
              <a:t>1</a:t>
            </a:r>
            <a:endParaRPr lang="zh-CN" altLang="en-US" sz="2400" spc="12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6A94179-D3A6-0F3B-4B44-5B3F4D506F9A}"/>
              </a:ext>
            </a:extLst>
          </p:cNvPr>
          <p:cNvSpPr txBox="1"/>
          <p:nvPr/>
        </p:nvSpPr>
        <p:spPr>
          <a:xfrm>
            <a:off x="2233970" y="5433608"/>
            <a:ext cx="3098518" cy="7386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只有执行力文化得到发展，才能更好的使团队联系在一起，提高整个企业的执行力水平。</a:t>
            </a: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1E7A1A37-D2A7-4999-1176-3429FA40C73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76877" y="2710941"/>
            <a:ext cx="347444" cy="452935"/>
          </a:xfrm>
          <a:prstGeom prst="rect">
            <a:avLst/>
          </a:prstGeom>
          <a:effectLst/>
        </p:spPr>
      </p:pic>
      <p:pic>
        <p:nvPicPr>
          <p:cNvPr id="114" name="图片 113" descr="图标&#10;&#10;描述已自动生成">
            <a:extLst>
              <a:ext uri="{FF2B5EF4-FFF2-40B4-BE49-F238E27FC236}">
                <a16:creationId xmlns:a16="http://schemas.microsoft.com/office/drawing/2014/main" id="{EA4DF995-DBA6-DA04-10ED-C5B809865B7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776" y="626214"/>
            <a:ext cx="1195738" cy="602503"/>
          </a:xfrm>
          <a:prstGeom prst="rect">
            <a:avLst/>
          </a:prstGeom>
        </p:spPr>
      </p:pic>
      <p:sp>
        <p:nvSpPr>
          <p:cNvPr id="141" name="任意多边形: 形状 140">
            <a:extLst>
              <a:ext uri="{FF2B5EF4-FFF2-40B4-BE49-F238E27FC236}">
                <a16:creationId xmlns:a16="http://schemas.microsoft.com/office/drawing/2014/main" id="{801A82C2-EE9C-D42B-BA28-3298EDEDE71E}"/>
              </a:ext>
            </a:extLst>
          </p:cNvPr>
          <p:cNvSpPr/>
          <p:nvPr/>
        </p:nvSpPr>
        <p:spPr>
          <a:xfrm>
            <a:off x="6582249" y="4834510"/>
            <a:ext cx="3279342" cy="1474850"/>
          </a:xfrm>
          <a:custGeom>
            <a:avLst/>
            <a:gdLst>
              <a:gd name="connsiteX0" fmla="*/ 1487638 w 2975276"/>
              <a:gd name="connsiteY0" fmla="*/ 0 h 1184087"/>
              <a:gd name="connsiteX1" fmla="*/ 1614140 w 2975276"/>
              <a:gd name="connsiteY1" fmla="*/ 134387 h 1184087"/>
              <a:gd name="connsiteX2" fmla="*/ 2887758 w 2975276"/>
              <a:gd name="connsiteY2" fmla="*/ 134387 h 1184087"/>
              <a:gd name="connsiteX3" fmla="*/ 2975276 w 2975276"/>
              <a:gd name="connsiteY3" fmla="*/ 221905 h 1184087"/>
              <a:gd name="connsiteX4" fmla="*/ 2975276 w 2975276"/>
              <a:gd name="connsiteY4" fmla="*/ 1184087 h 1184087"/>
              <a:gd name="connsiteX5" fmla="*/ 0 w 2975276"/>
              <a:gd name="connsiteY5" fmla="*/ 1184087 h 1184087"/>
              <a:gd name="connsiteX6" fmla="*/ 0 w 2975276"/>
              <a:gd name="connsiteY6" fmla="*/ 221905 h 1184087"/>
              <a:gd name="connsiteX7" fmla="*/ 87518 w 2975276"/>
              <a:gd name="connsiteY7" fmla="*/ 134387 h 1184087"/>
              <a:gd name="connsiteX8" fmla="*/ 1361137 w 2975276"/>
              <a:gd name="connsiteY8" fmla="*/ 134387 h 118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276" h="1184087">
                <a:moveTo>
                  <a:pt x="1487638" y="0"/>
                </a:moveTo>
                <a:lnTo>
                  <a:pt x="1614140" y="134387"/>
                </a:lnTo>
                <a:lnTo>
                  <a:pt x="2887758" y="134387"/>
                </a:lnTo>
                <a:cubicBezTo>
                  <a:pt x="2936093" y="134387"/>
                  <a:pt x="2975276" y="173570"/>
                  <a:pt x="2975276" y="221905"/>
                </a:cubicBezTo>
                <a:lnTo>
                  <a:pt x="2975276" y="1184087"/>
                </a:lnTo>
                <a:lnTo>
                  <a:pt x="0" y="1184087"/>
                </a:lnTo>
                <a:lnTo>
                  <a:pt x="0" y="221905"/>
                </a:lnTo>
                <a:cubicBezTo>
                  <a:pt x="0" y="173570"/>
                  <a:pt x="39183" y="134387"/>
                  <a:pt x="87518" y="134387"/>
                </a:cubicBezTo>
                <a:lnTo>
                  <a:pt x="1361137" y="134387"/>
                </a:lnTo>
                <a:close/>
              </a:path>
            </a:pathLst>
          </a:custGeom>
          <a:gradFill>
            <a:gsLst>
              <a:gs pos="25000">
                <a:schemeClr val="tx1">
                  <a:lumMod val="75000"/>
                  <a:lumOff val="25000"/>
                </a:schemeClr>
              </a:gs>
              <a:gs pos="0">
                <a:schemeClr val="accent1"/>
              </a:gs>
              <a:gs pos="80000">
                <a:schemeClr val="accent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E826864F-C23D-7785-7632-A95BF949402D}"/>
              </a:ext>
            </a:extLst>
          </p:cNvPr>
          <p:cNvGrpSpPr/>
          <p:nvPr/>
        </p:nvGrpSpPr>
        <p:grpSpPr>
          <a:xfrm>
            <a:off x="6598766" y="6004626"/>
            <a:ext cx="3262825" cy="574054"/>
            <a:chOff x="2148645" y="5936046"/>
            <a:chExt cx="2963105" cy="574054"/>
          </a:xfrm>
        </p:grpSpPr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25369E27-78A5-0597-2AAF-EA61B61770FF}"/>
                </a:ext>
              </a:extLst>
            </p:cNvPr>
            <p:cNvCxnSpPr>
              <a:cxnSpLocks/>
            </p:cNvCxnSpPr>
            <p:nvPr/>
          </p:nvCxnSpPr>
          <p:spPr>
            <a:xfrm>
              <a:off x="2148645" y="6228148"/>
              <a:ext cx="2963105" cy="0"/>
            </a:xfrm>
            <a:prstGeom prst="line">
              <a:avLst/>
            </a:prstGeom>
            <a:ln w="22225">
              <a:solidFill>
                <a:schemeClr val="accent4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B6A4CE94-025A-6E97-8BC0-E794E3CC4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7255" y="5936046"/>
              <a:ext cx="1851706" cy="574054"/>
            </a:xfrm>
            <a:prstGeom prst="rect">
              <a:avLst/>
            </a:prstGeom>
            <a:effectLst/>
          </p:spPr>
        </p:pic>
      </p:grpSp>
      <p:pic>
        <p:nvPicPr>
          <p:cNvPr id="145" name="图片 144" descr="图片包含 游戏机, 画&#10;&#10;描述已自动生成">
            <a:extLst>
              <a:ext uri="{FF2B5EF4-FFF2-40B4-BE49-F238E27FC236}">
                <a16:creationId xmlns:a16="http://schemas.microsoft.com/office/drawing/2014/main" id="{657B0878-7B02-0031-3971-32962B359BC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100"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690" y="5091551"/>
            <a:ext cx="298601" cy="340795"/>
          </a:xfrm>
          <a:prstGeom prst="rect">
            <a:avLst/>
          </a:prstGeom>
        </p:spPr>
      </p:pic>
      <p:sp>
        <p:nvSpPr>
          <p:cNvPr id="146" name="文本框 145">
            <a:extLst>
              <a:ext uri="{FF2B5EF4-FFF2-40B4-BE49-F238E27FC236}">
                <a16:creationId xmlns:a16="http://schemas.microsoft.com/office/drawing/2014/main" id="{C0223ABC-58FA-7DC7-187A-66DF6F49EDAD}"/>
              </a:ext>
            </a:extLst>
          </p:cNvPr>
          <p:cNvSpPr txBox="1"/>
          <p:nvPr/>
        </p:nvSpPr>
        <p:spPr>
          <a:xfrm>
            <a:off x="7757050" y="4988383"/>
            <a:ext cx="93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>
                <a:solidFill>
                  <a:schemeClr val="accent4"/>
                </a:solidFill>
                <a:latin typeface="+mj-ea"/>
                <a:ea typeface="+mj-ea"/>
              </a:rPr>
              <a:t>总结</a:t>
            </a:r>
            <a:r>
              <a:rPr lang="en-US" altLang="zh-CN" sz="2400" spc="120">
                <a:solidFill>
                  <a:schemeClr val="accent4"/>
                </a:solidFill>
                <a:latin typeface="+mj-ea"/>
                <a:ea typeface="+mj-ea"/>
              </a:rPr>
              <a:t>1</a:t>
            </a:r>
            <a:endParaRPr lang="zh-CN" altLang="en-US" sz="2400" spc="12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419B5AFC-DE26-1A7D-53A6-AFB2D87D3FC3}"/>
              </a:ext>
            </a:extLst>
          </p:cNvPr>
          <p:cNvSpPr txBox="1"/>
          <p:nvPr/>
        </p:nvSpPr>
        <p:spPr>
          <a:xfrm>
            <a:off x="6672661" y="5433608"/>
            <a:ext cx="3098518" cy="7386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</a:rPr>
              <a:t>只有执行力文化得到发展，才能更好的使团队联系在一起，提高整个企业的执行力水平。</a:t>
            </a: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AB92166B-02F0-A9D1-FEE9-57A490140B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C4C606A-13C2-54DB-99A4-22B796E6A6F1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执行情况</a:t>
            </a:r>
          </a:p>
        </p:txBody>
      </p:sp>
      <p:sp>
        <p:nvSpPr>
          <p:cNvPr id="94" name="图形 23">
            <a:extLst>
              <a:ext uri="{FF2B5EF4-FFF2-40B4-BE49-F238E27FC236}">
                <a16:creationId xmlns:a16="http://schemas.microsoft.com/office/drawing/2014/main" id="{9E7D223E-161B-E350-595D-99B4D1FF44CF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16E2FB1A-0F4D-59CF-2B59-91735923CDF6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叁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308346C6-17A2-9B4E-0282-D1BBBBA5BEB7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904F89AB-5C69-C2DE-CAFC-86DEA2CA9675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40521C9F-8E4C-2D9D-9782-6BCADE8BF1BF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596EE93-2D03-087F-6137-C0D9ECA9141A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4791FFF2-B2D0-C58F-8ED0-24CFD29DF158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43315859-06EF-7EA7-6821-195CD82C3791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ECEF69F6-2278-EEED-1A35-B76CD814B68A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B7B5A25F-AA82-CDA2-7718-32DFD5532676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090BFE3A-30B8-5920-1D21-D8C64FF29D45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4A7EC721-5ECB-087B-D37C-571EE7345FFB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2370E6B0-5DBA-DC14-60E7-45FC1E623F70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9974AB42-032F-90E0-A749-8831CA84AF7B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C9CA1437-DB41-A8BD-83B5-486BCDA66999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8D995E82-17BF-7029-A6F0-FD36D0960B43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1C305A4C-2241-1928-8533-620D3690A94D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999A1837-07D4-0DDB-8E55-C8F2773201C0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EFB1DF03-4179-3ED6-39AA-22227284AA2B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0493AF23-EBB4-B166-A7C4-33CC14694844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FC4CE86D-E5CF-B3E3-5E7E-9B927F94F512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9C21D9D2-B019-B20C-7982-D92442BA1DC6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4E35982A-FE46-DCCD-5E53-01F08C8F2A1B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08C91D3D-5A58-F783-E036-EFDDB7591869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EC255740-D4C4-3890-1BF6-CE2B9C0EB994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8FA29937-EA15-9E62-D845-65098497B8FB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CDBC48B8-6481-7712-C572-123857DE959D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032EE9D3-63C7-DD65-59FF-8633F64FBD0C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880F2DAD-3595-FCDD-F063-2B7FC51C7F54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29EB072C-D5E3-468D-84F0-84B1FA6CA8FD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68DA6E7C-2693-8491-3801-EB8FB794347A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0986A61A-3B92-7425-F077-242C9A52BBD2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586B4B29-9F10-33B1-C279-53BB30A428ED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E0A2FBF0-1611-BBF0-08E8-8C65CCCDA2BD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745C412F-DC48-344F-1B64-69E4A4895E14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F12A0C7A-4A43-116E-9545-D9F87B572D06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53891AD-56BD-2AED-1370-079B66C7AE24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F73F739B-E83D-C86D-CB76-3B51A7E9BEF7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2E0B345C-77BD-B0FE-0F3D-A0E79BB826D6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6E7D632C-CD67-8A9D-88B9-8BD66DABD580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286CD047-18F8-BDF1-B028-A80AB218B53D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B87FFEDF-4869-C152-4540-63F41FFC9B5C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2C726172-D161-89F2-D864-F67177971538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CAC6AEE1-7425-9E5E-9E63-7E0FF7C4D255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1311743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>
            <a:extLst>
              <a:ext uri="{FF2B5EF4-FFF2-40B4-BE49-F238E27FC236}">
                <a16:creationId xmlns:a16="http://schemas.microsoft.com/office/drawing/2014/main" id="{8FADF235-062F-4521-9C03-90A301E619C8}"/>
              </a:ext>
            </a:extLst>
          </p:cNvPr>
          <p:cNvGrpSpPr/>
          <p:nvPr/>
        </p:nvGrpSpPr>
        <p:grpSpPr>
          <a:xfrm>
            <a:off x="5152584" y="1766935"/>
            <a:ext cx="6795516" cy="4349279"/>
            <a:chOff x="4996942" y="1728024"/>
            <a:chExt cx="6795516" cy="4349279"/>
          </a:xfrm>
        </p:grpSpPr>
        <p:graphicFrame>
          <p:nvGraphicFramePr>
            <p:cNvPr id="50" name="图表 49">
              <a:extLst>
                <a:ext uri="{FF2B5EF4-FFF2-40B4-BE49-F238E27FC236}">
                  <a16:creationId xmlns:a16="http://schemas.microsoft.com/office/drawing/2014/main" id="{637186FB-6FAB-A139-1BB2-A6965E9440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65308591"/>
                </p:ext>
              </p:extLst>
            </p:nvPr>
          </p:nvGraphicFramePr>
          <p:xfrm>
            <a:off x="4996942" y="1728024"/>
            <a:ext cx="6795516" cy="43492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51" name="图形 50">
              <a:extLst>
                <a:ext uri="{FF2B5EF4-FFF2-40B4-BE49-F238E27FC236}">
                  <a16:creationId xmlns:a16="http://schemas.microsoft.com/office/drawing/2014/main" id="{CF459BB3-7095-F2B2-9A0C-90AA4DBE7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01063" y="2007184"/>
              <a:ext cx="1088482" cy="555221"/>
            </a:xfrm>
            <a:prstGeom prst="rect">
              <a:avLst/>
            </a:prstGeom>
            <a:effectLst/>
          </p:spPr>
        </p:pic>
        <p:pic>
          <p:nvPicPr>
            <p:cNvPr id="52" name="图形 51">
              <a:extLst>
                <a:ext uri="{FF2B5EF4-FFF2-40B4-BE49-F238E27FC236}">
                  <a16:creationId xmlns:a16="http://schemas.microsoft.com/office/drawing/2014/main" id="{4E96B722-7EF6-9FFF-248E-67263A937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43324" y="2827604"/>
              <a:ext cx="1088482" cy="555221"/>
            </a:xfrm>
            <a:prstGeom prst="rect">
              <a:avLst/>
            </a:prstGeom>
            <a:effectLst/>
          </p:spPr>
        </p:pic>
        <p:pic>
          <p:nvPicPr>
            <p:cNvPr id="53" name="图形 52">
              <a:extLst>
                <a:ext uri="{FF2B5EF4-FFF2-40B4-BE49-F238E27FC236}">
                  <a16:creationId xmlns:a16="http://schemas.microsoft.com/office/drawing/2014/main" id="{9D8D2503-52A5-CD4C-02D0-C93D9F77D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63032" y="3658354"/>
              <a:ext cx="1088482" cy="555221"/>
            </a:xfrm>
            <a:prstGeom prst="rect">
              <a:avLst/>
            </a:prstGeom>
            <a:effectLst/>
          </p:spPr>
        </p:pic>
        <p:pic>
          <p:nvPicPr>
            <p:cNvPr id="54" name="图形 53">
              <a:extLst>
                <a:ext uri="{FF2B5EF4-FFF2-40B4-BE49-F238E27FC236}">
                  <a16:creationId xmlns:a16="http://schemas.microsoft.com/office/drawing/2014/main" id="{B05F5E6F-780B-C78D-22D5-420531A06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15930" y="4430005"/>
              <a:ext cx="1088482" cy="555221"/>
            </a:xfrm>
            <a:prstGeom prst="rect">
              <a:avLst/>
            </a:prstGeom>
            <a:effectLst/>
          </p:spPr>
        </p:pic>
        <p:pic>
          <p:nvPicPr>
            <p:cNvPr id="55" name="图形 54">
              <a:extLst>
                <a:ext uri="{FF2B5EF4-FFF2-40B4-BE49-F238E27FC236}">
                  <a16:creationId xmlns:a16="http://schemas.microsoft.com/office/drawing/2014/main" id="{97AE7246-A52B-DE7E-55B8-4F48113F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30275" y="5226549"/>
              <a:ext cx="1088482" cy="555221"/>
            </a:xfrm>
            <a:prstGeom prst="rect">
              <a:avLst/>
            </a:prstGeom>
            <a:effectLst/>
          </p:spPr>
        </p:pic>
      </p:grp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010CBAF9-9FA0-D45E-DA49-235FF2363A9B}"/>
              </a:ext>
            </a:extLst>
          </p:cNvPr>
          <p:cNvSpPr/>
          <p:nvPr/>
        </p:nvSpPr>
        <p:spPr>
          <a:xfrm>
            <a:off x="660400" y="2181450"/>
            <a:ext cx="4241800" cy="1577749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44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0" scaled="1"/>
            <a:tileRect/>
          </a:gradFill>
          <a:ln w="19349" cmpd="sng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  <a:prstDash val="solid"/>
          </a:ln>
          <a:effectLst>
            <a:outerShdw blurRad="145115" dist="96744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0" name="PA_图片 480">
            <a:extLst>
              <a:ext uri="{FF2B5EF4-FFF2-40B4-BE49-F238E27FC236}">
                <a16:creationId xmlns:a16="http://schemas.microsoft.com/office/drawing/2014/main" id="{F12E23BE-7136-339E-A55E-745BDE1911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069" y="2013639"/>
            <a:ext cx="2303974" cy="360550"/>
          </a:xfrm>
          <a:prstGeom prst="rect">
            <a:avLst/>
          </a:prstGeom>
        </p:spPr>
      </p:pic>
      <p:pic>
        <p:nvPicPr>
          <p:cNvPr id="61" name="PA_图片 480">
            <a:extLst>
              <a:ext uri="{FF2B5EF4-FFF2-40B4-BE49-F238E27FC236}">
                <a16:creationId xmlns:a16="http://schemas.microsoft.com/office/drawing/2014/main" id="{83403212-DFBF-4207-8FF0-81F730A56D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76" y="3592975"/>
            <a:ext cx="2303974" cy="36055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572B3AF7-DBD9-4FC2-762D-E5A09D52E2AD}"/>
              </a:ext>
            </a:extLst>
          </p:cNvPr>
          <p:cNvSpPr txBox="1"/>
          <p:nvPr/>
        </p:nvSpPr>
        <p:spPr>
          <a:xfrm>
            <a:off x="843866" y="2202325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制定有效方略</a:t>
            </a:r>
          </a:p>
        </p:txBody>
      </p:sp>
      <p:grpSp>
        <p:nvGrpSpPr>
          <p:cNvPr id="65" name="图形 2">
            <a:extLst>
              <a:ext uri="{FF2B5EF4-FFF2-40B4-BE49-F238E27FC236}">
                <a16:creationId xmlns:a16="http://schemas.microsoft.com/office/drawing/2014/main" id="{065084B7-9096-DD5F-1B95-B448E18585B1}"/>
              </a:ext>
            </a:extLst>
          </p:cNvPr>
          <p:cNvGrpSpPr/>
          <p:nvPr/>
        </p:nvGrpSpPr>
        <p:grpSpPr>
          <a:xfrm>
            <a:off x="900735" y="2740297"/>
            <a:ext cx="3636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26D619B0-CBEC-680F-3758-1423C3D0BF7B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BB96100-912A-6323-E33A-7B0655BE2194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4CEF7543-DFB9-9D02-BF81-B7D107B8F109}"/>
              </a:ext>
            </a:extLst>
          </p:cNvPr>
          <p:cNvSpPr txBox="1"/>
          <p:nvPr/>
        </p:nvSpPr>
        <p:spPr>
          <a:xfrm>
            <a:off x="854185" y="2874944"/>
            <a:ext cx="3936739" cy="7386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营销策略要灵活多变</a:t>
            </a:r>
            <a:r>
              <a:rPr lang="en-US" altLang="zh-CN" sz="1600" spc="120">
                <a:solidFill>
                  <a:schemeClr val="bg1"/>
                </a:solidFill>
              </a:rPr>
              <a:t>,</a:t>
            </a:r>
            <a:r>
              <a:rPr lang="zh-CN" altLang="en-US" sz="1600" spc="120">
                <a:solidFill>
                  <a:schemeClr val="bg1"/>
                </a:solidFill>
              </a:rPr>
              <a:t>不断创新</a:t>
            </a:r>
            <a:r>
              <a:rPr lang="en-US" altLang="zh-CN" sz="1600" spc="120">
                <a:solidFill>
                  <a:schemeClr val="bg1"/>
                </a:solidFill>
              </a:rPr>
              <a:t>;</a:t>
            </a:r>
            <a:r>
              <a:rPr lang="zh-CN" altLang="en-US" sz="1600" spc="120">
                <a:solidFill>
                  <a:schemeClr val="bg1"/>
                </a:solidFill>
              </a:rPr>
              <a:t>坚持整合营销，走出过分依赖价格杠杆的误区，树立大营销的观念。</a:t>
            </a:r>
          </a:p>
        </p:txBody>
      </p:sp>
      <p:pic>
        <p:nvPicPr>
          <p:cNvPr id="86" name="图片 85" descr="5be5edb57a2c6f4560ca3d63475abe8dac8e0b671d7a0b-c7dWrv">
            <a:extLst>
              <a:ext uri="{FF2B5EF4-FFF2-40B4-BE49-F238E27FC236}">
                <a16:creationId xmlns:a16="http://schemas.microsoft.com/office/drawing/2014/main" id="{0D66A693-ED40-AAED-4D30-1BE398E77D39}"/>
              </a:ext>
            </a:extLst>
          </p:cNvPr>
          <p:cNvPicPr>
            <a:picLocks noGrp="1" noChangeAspect="1"/>
          </p:cNvPicPr>
          <p:nvPr isPhoto="1">
            <p:custDataLst>
              <p:tags r:id="rId3"/>
            </p:custDataLst>
          </p:nvPr>
        </p:nvPicPr>
        <p:blipFill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05480" y="115427"/>
            <a:ext cx="2330752" cy="2330752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54231C79-9AB1-B36A-0E7A-6134CDBCA1B0}"/>
              </a:ext>
            </a:extLst>
          </p:cNvPr>
          <p:cNvSpPr/>
          <p:nvPr/>
        </p:nvSpPr>
        <p:spPr>
          <a:xfrm>
            <a:off x="660400" y="4090133"/>
            <a:ext cx="4241800" cy="1577749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/>
              </a:gs>
              <a:gs pos="44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0" scaled="1"/>
            <a:tileRect/>
          </a:gradFill>
          <a:ln w="19349" cmpd="sng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  <a:prstDash val="solid"/>
          </a:ln>
          <a:effectLst>
            <a:outerShdw blurRad="145115" dist="96744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5" name="PA_图片 480">
            <a:extLst>
              <a:ext uri="{FF2B5EF4-FFF2-40B4-BE49-F238E27FC236}">
                <a16:creationId xmlns:a16="http://schemas.microsoft.com/office/drawing/2014/main" id="{D25CBB9E-E4AB-5546-8703-12E214E999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069" y="3922322"/>
            <a:ext cx="2303974" cy="360550"/>
          </a:xfrm>
          <a:prstGeom prst="rect">
            <a:avLst/>
          </a:prstGeom>
        </p:spPr>
      </p:pic>
      <p:pic>
        <p:nvPicPr>
          <p:cNvPr id="76" name="PA_图片 480">
            <a:extLst>
              <a:ext uri="{FF2B5EF4-FFF2-40B4-BE49-F238E27FC236}">
                <a16:creationId xmlns:a16="http://schemas.microsoft.com/office/drawing/2014/main" id="{19D6715A-A7BC-FD31-65F1-BF464B519F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76" y="5501658"/>
            <a:ext cx="2303974" cy="360550"/>
          </a:xfrm>
          <a:prstGeom prst="rect">
            <a:avLst/>
          </a:prstGeom>
        </p:spPr>
      </p:pic>
      <p:sp>
        <p:nvSpPr>
          <p:cNvPr id="87" name="文本框 86">
            <a:extLst>
              <a:ext uri="{FF2B5EF4-FFF2-40B4-BE49-F238E27FC236}">
                <a16:creationId xmlns:a16="http://schemas.microsoft.com/office/drawing/2014/main" id="{B9C005CB-D7C8-34D5-0220-A62B663F6027}"/>
              </a:ext>
            </a:extLst>
          </p:cNvPr>
          <p:cNvSpPr txBox="1"/>
          <p:nvPr/>
        </p:nvSpPr>
        <p:spPr>
          <a:xfrm>
            <a:off x="843866" y="4111008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强化产品创新</a:t>
            </a:r>
          </a:p>
        </p:txBody>
      </p:sp>
      <p:grpSp>
        <p:nvGrpSpPr>
          <p:cNvPr id="88" name="图形 2">
            <a:extLst>
              <a:ext uri="{FF2B5EF4-FFF2-40B4-BE49-F238E27FC236}">
                <a16:creationId xmlns:a16="http://schemas.microsoft.com/office/drawing/2014/main" id="{A3BD6A6F-7C86-482A-FA9E-7518836697BB}"/>
              </a:ext>
            </a:extLst>
          </p:cNvPr>
          <p:cNvGrpSpPr/>
          <p:nvPr/>
        </p:nvGrpSpPr>
        <p:grpSpPr>
          <a:xfrm>
            <a:off x="900735" y="4648980"/>
            <a:ext cx="3636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03E1272-BF38-5450-D4F8-C56F68E6F7FD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23BC7AA7-7095-230D-5380-F2E5B4EE1CAA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FC5FAD5D-26C4-2AEA-9169-EED435563776}"/>
              </a:ext>
            </a:extLst>
          </p:cNvPr>
          <p:cNvSpPr txBox="1"/>
          <p:nvPr/>
        </p:nvSpPr>
        <p:spPr>
          <a:xfrm>
            <a:off x="854185" y="4783627"/>
            <a:ext cx="3936739" cy="7386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各项策划做到周密、严谨、具有可操作性，进行量化和检查成效，并及时总结提出改进意见，将各项策划做实。</a:t>
            </a: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C33A4D27-B581-C3DD-4DA6-7C6615A3D0D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6085927-562E-ED97-6407-1BD4A66AF5B7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执行情况</a:t>
            </a:r>
          </a:p>
        </p:txBody>
      </p:sp>
      <p:sp>
        <p:nvSpPr>
          <p:cNvPr id="77" name="图形 23">
            <a:extLst>
              <a:ext uri="{FF2B5EF4-FFF2-40B4-BE49-F238E27FC236}">
                <a16:creationId xmlns:a16="http://schemas.microsoft.com/office/drawing/2014/main" id="{BC3C9010-E64B-B9FF-D079-6594BA4BF88F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1A788E33-E3B5-E44D-3B53-1481A142C2CA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叁</a:t>
            </a: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9611E286-9330-5A73-C92C-457696551C96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0860B720-B3E2-E087-21FF-426C66A0285E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E84D3A67-934E-27BB-A5E0-86E68B7B996A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B3013067-276F-97A6-6A0D-4F76E36E4651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BC0938EF-508F-F3EF-7145-6A2600BD04ED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D13A8F66-AF02-0BFA-1B8B-0C385FBD330B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816C331E-75C0-3D06-791D-F9EF81084A50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6FF1B17-85EA-993A-5C37-FA5C1CAF4CEE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5AA3CED8-6E44-043D-5CB8-F30390A1370B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2602D19A-A731-2C5E-21CA-A78603F98254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3B48C0EA-00C4-DBBF-F042-96AC311082B1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C5301F0A-E66F-11B8-F38E-E83ADECE1D85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DBF66CD7-83D3-5DC1-25B5-B7203B83F818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734A0653-9F19-E8DC-887B-FFF310112321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0EC9E251-348E-12C7-7856-8858CDAA3654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CE5EBDC9-3F46-3E41-91CC-44EDD36CE164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997728A8-A251-3D85-FB01-FBC31667B33C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664223A4-053A-8B71-4272-A921C5CA676D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7510C174-B1D4-C304-DFEE-4C7B968E089C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303D35BE-6C63-2049-108B-E7DED26A3770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3903AAA4-82CB-D14F-ED45-CBA32125726E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91360A1C-C4DC-9383-3038-F86F28A8820D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9C8BBB41-BBAE-2522-4514-1D986D1FA2E4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22EA5E8A-2B2A-1F96-B945-67917FE3973A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20B02087-917A-8D15-DC78-430C8B458CA2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483DFF27-8F1F-684B-8145-9B70F6CE7BCC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CADB31C8-66D7-2AB0-147D-E43806001C68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23031022-763A-BDBA-7FDF-2C9600F19CDD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56743A6C-3880-93BF-B756-C1BA92B836BF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181A3F0A-A98F-3854-3681-35943F8C4EAF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2E6FCE6F-AF94-97A1-3741-3A88011123B7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B26767E0-39D8-6F12-83B1-4822A3FC0427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DB5C4821-55B4-E4A1-1941-9A132928E911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25CA199C-3397-5D9A-905F-006F9D95303E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8BE39F09-D5D7-61E8-5420-95DB51C67017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667B2962-ED43-093F-EF23-3FED0F289173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FB561DCB-DB07-A35D-D834-DEF996DDC9DF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D029588-5BB5-9B0A-1349-DFE8BF7FEBB9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CD1691F9-68D8-14D5-2AD2-48AFEC9C8531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8F8DB2DD-91E0-7177-8837-F16F602EB8F0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6B422149-D6F4-906C-B8D4-FB169DFBB514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8DB3BDD3-FD5F-5695-E564-772E85C50509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668564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13772" y="178213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4"/>
                  </a:solidFill>
                </a:ln>
                <a:noFill/>
                <a:latin typeface="+mj-ea"/>
                <a:ea typeface="+mj-ea"/>
              </a:rPr>
              <a:t>肆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166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肆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荣誉表彰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389761" y="1823477"/>
            <a:ext cx="2351266" cy="1386837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21006">
            <a:off x="2738008" y="2743888"/>
            <a:ext cx="1188256" cy="654719"/>
          </a:xfrm>
          <a:prstGeom prst="rect">
            <a:avLst/>
          </a:prstGeom>
          <a:effectLst/>
        </p:spPr>
      </p:pic>
      <p:grpSp>
        <p:nvGrpSpPr>
          <p:cNvPr id="13" name="图形 2">
            <a:extLst>
              <a:ext uri="{FF2B5EF4-FFF2-40B4-BE49-F238E27FC236}">
                <a16:creationId xmlns:a16="http://schemas.microsoft.com/office/drawing/2014/main" id="{0F0D75F1-D58A-A87D-3701-42E9CF128CDF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5B834AD-7C7E-4B16-B14F-7B301750C880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78F3631-2A96-16AC-044E-E8A62CAE61FB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7B7056B-D732-D6DC-901D-A4BC9D82A153}"/>
              </a:ext>
            </a:extLst>
          </p:cNvPr>
          <p:cNvSpPr txBox="1"/>
          <p:nvPr/>
        </p:nvSpPr>
        <p:spPr>
          <a:xfrm>
            <a:off x="5393550" y="3305681"/>
            <a:ext cx="4054466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针对工作中的优秀分子我们应当不吝表彰，也希望其他人能够以他们为榜样继续前进！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9E7F7C5-ECAD-F70E-766A-283D51A10FD6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>
            <a:gsLst>
              <a:gs pos="0">
                <a:srgbClr val="FEE6C1"/>
              </a:gs>
              <a:gs pos="100000">
                <a:srgbClr val="E9B266"/>
              </a:gs>
            </a:gsLst>
            <a:lin ang="2700000" scaled="1"/>
          </a:gradFill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67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2EAB696-05F0-54E5-AB81-A588A6B8066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400000">
            <a:off x="5243499" y="3847460"/>
            <a:ext cx="2728806" cy="567214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28000">
                <a:schemeClr val="accent1"/>
              </a:gs>
              <a:gs pos="93000">
                <a:schemeClr val="accent2"/>
              </a:gs>
            </a:gsLst>
            <a:lin ang="2700000" scaled="0"/>
          </a:gradFill>
          <a:ln w="25400">
            <a:solidFill>
              <a:schemeClr val="accent4">
                <a:lumMod val="90000"/>
              </a:schemeClr>
            </a:solidFill>
          </a:ln>
          <a:effectLst>
            <a:outerShdw blurRad="175260" dist="11684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125" tIns="42062" rIns="84125" bIns="42062" rtlCol="0" anchor="ctr">
            <a:noAutofit/>
          </a:bodyPr>
          <a:lstStyle/>
          <a:p>
            <a:pPr algn="ctr"/>
            <a:endParaRPr lang="zh-CN" altLang="en-US" sz="1656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9AFE214-F5EF-0B06-3DB4-E1A0950163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47113" y="4573933"/>
            <a:ext cx="895228" cy="347849"/>
          </a:xfrm>
          <a:prstGeom prst="rect">
            <a:avLst/>
          </a:prstGeom>
          <a:effectLst/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E3B700D-2DA9-FA5C-9D46-0C83895F3E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6897" y="3425896"/>
            <a:ext cx="895228" cy="347849"/>
          </a:xfrm>
          <a:prstGeom prst="rect">
            <a:avLst/>
          </a:prstGeom>
          <a:effectLst/>
        </p:spPr>
      </p:pic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DFFA8C4-3F7F-BD93-0B2E-9AA17B822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226509"/>
              </p:ext>
            </p:extLst>
          </p:nvPr>
        </p:nvGraphicFramePr>
        <p:xfrm>
          <a:off x="610750" y="2146300"/>
          <a:ext cx="548525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7" name="图形 6">
            <a:extLst>
              <a:ext uri="{FF2B5EF4-FFF2-40B4-BE49-F238E27FC236}">
                <a16:creationId xmlns:a16="http://schemas.microsoft.com/office/drawing/2014/main" id="{3E81D56F-67A3-8C51-88FB-B994E1A264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3743" y="2730500"/>
            <a:ext cx="697287" cy="365530"/>
          </a:xfrm>
          <a:prstGeom prst="rect">
            <a:avLst/>
          </a:prstGeom>
          <a:effectLst/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8A5B8442-60A3-95B4-4576-4B9807A5CF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6043" y="4089400"/>
            <a:ext cx="697287" cy="365530"/>
          </a:xfrm>
          <a:prstGeom prst="rect">
            <a:avLst/>
          </a:prstGeom>
          <a:effectLst/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F77C4B58-84A1-0B78-B6F2-863EB7CFFB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73743" y="3333750"/>
            <a:ext cx="697287" cy="365530"/>
          </a:xfrm>
          <a:prstGeom prst="rect">
            <a:avLst/>
          </a:prstGeom>
          <a:effectLst/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82D2344B-F06B-A4F2-857F-80480F3E47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89693" y="2628900"/>
            <a:ext cx="697287" cy="365530"/>
          </a:xfrm>
          <a:prstGeom prst="rect">
            <a:avLst/>
          </a:prstGeom>
          <a:effectLst/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4FA62E6C-EC77-E254-7BC9-94948A97E0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18343" y="3086100"/>
            <a:ext cx="697287" cy="365530"/>
          </a:xfrm>
          <a:prstGeom prst="rect">
            <a:avLst/>
          </a:prstGeom>
          <a:effectLst/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6AA0DE41-51A5-C0B6-3E67-9EA62F6870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9693" y="2762250"/>
            <a:ext cx="697287" cy="365530"/>
          </a:xfrm>
          <a:prstGeom prst="rect">
            <a:avLst/>
          </a:prstGeom>
          <a:effectLst/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14E4C4AA-7556-AAAF-B33B-C03AF5220B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8343" y="3759200"/>
            <a:ext cx="697287" cy="365530"/>
          </a:xfrm>
          <a:prstGeom prst="rect">
            <a:avLst/>
          </a:prstGeom>
          <a:effectLst/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C9D2C6EC-84B1-3553-750F-AE46C3E5B1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6993" y="3371850"/>
            <a:ext cx="697287" cy="365530"/>
          </a:xfrm>
          <a:prstGeom prst="rect">
            <a:avLst/>
          </a:prstGeom>
          <a:effectLst/>
        </p:spPr>
      </p:pic>
      <p:sp>
        <p:nvSpPr>
          <p:cNvPr id="16" name="Freeform 113">
            <a:extLst>
              <a:ext uri="{FF2B5EF4-FFF2-40B4-BE49-F238E27FC236}">
                <a16:creationId xmlns:a16="http://schemas.microsoft.com/office/drawing/2014/main" id="{A0F2BD9C-9D01-1E1F-F1CB-17E0F14DB7C6}"/>
              </a:ext>
            </a:extLst>
          </p:cNvPr>
          <p:cNvSpPr>
            <a:spLocks/>
          </p:cNvSpPr>
          <p:nvPr/>
        </p:nvSpPr>
        <p:spPr bwMode="auto">
          <a:xfrm>
            <a:off x="8001479" y="2409190"/>
            <a:ext cx="1020562" cy="960926"/>
          </a:xfrm>
          <a:custGeom>
            <a:avLst/>
            <a:gdLst>
              <a:gd name="T0" fmla="*/ 38 w 121"/>
              <a:gd name="T1" fmla="*/ 21 h 145"/>
              <a:gd name="T2" fmla="*/ 21 w 121"/>
              <a:gd name="T3" fmla="*/ 32 h 145"/>
              <a:gd name="T4" fmla="*/ 23 w 121"/>
              <a:gd name="T5" fmla="*/ 10 h 145"/>
              <a:gd name="T6" fmla="*/ 19 w 121"/>
              <a:gd name="T7" fmla="*/ 29 h 145"/>
              <a:gd name="T8" fmla="*/ 11 w 121"/>
              <a:gd name="T9" fmla="*/ 21 h 145"/>
              <a:gd name="T10" fmla="*/ 18 w 121"/>
              <a:gd name="T11" fmla="*/ 39 h 145"/>
              <a:gd name="T12" fmla="*/ 6 w 121"/>
              <a:gd name="T13" fmla="*/ 22 h 145"/>
              <a:gd name="T14" fmla="*/ 9 w 121"/>
              <a:gd name="T15" fmla="*/ 37 h 145"/>
              <a:gd name="T16" fmla="*/ 18 w 121"/>
              <a:gd name="T17" fmla="*/ 59 h 145"/>
              <a:gd name="T18" fmla="*/ 3 w 121"/>
              <a:gd name="T19" fmla="*/ 41 h 145"/>
              <a:gd name="T20" fmla="*/ 18 w 121"/>
              <a:gd name="T21" fmla="*/ 63 h 145"/>
              <a:gd name="T22" fmla="*/ 0 w 121"/>
              <a:gd name="T23" fmla="*/ 55 h 145"/>
              <a:gd name="T24" fmla="*/ 20 w 121"/>
              <a:gd name="T25" fmla="*/ 73 h 145"/>
              <a:gd name="T26" fmla="*/ 24 w 121"/>
              <a:gd name="T27" fmla="*/ 84 h 145"/>
              <a:gd name="T28" fmla="*/ 4 w 121"/>
              <a:gd name="T29" fmla="*/ 75 h 145"/>
              <a:gd name="T30" fmla="*/ 28 w 121"/>
              <a:gd name="T31" fmla="*/ 88 h 145"/>
              <a:gd name="T32" fmla="*/ 7 w 121"/>
              <a:gd name="T33" fmla="*/ 88 h 145"/>
              <a:gd name="T34" fmla="*/ 33 w 121"/>
              <a:gd name="T35" fmla="*/ 98 h 145"/>
              <a:gd name="T36" fmla="*/ 44 w 121"/>
              <a:gd name="T37" fmla="*/ 108 h 145"/>
              <a:gd name="T38" fmla="*/ 18 w 121"/>
              <a:gd name="T39" fmla="*/ 105 h 145"/>
              <a:gd name="T40" fmla="*/ 43 w 121"/>
              <a:gd name="T41" fmla="*/ 109 h 145"/>
              <a:gd name="T42" fmla="*/ 52 w 121"/>
              <a:gd name="T43" fmla="*/ 116 h 145"/>
              <a:gd name="T44" fmla="*/ 39 w 121"/>
              <a:gd name="T45" fmla="*/ 123 h 145"/>
              <a:gd name="T46" fmla="*/ 66 w 121"/>
              <a:gd name="T47" fmla="*/ 124 h 145"/>
              <a:gd name="T48" fmla="*/ 52 w 121"/>
              <a:gd name="T49" fmla="*/ 132 h 145"/>
              <a:gd name="T50" fmla="*/ 80 w 121"/>
              <a:gd name="T51" fmla="*/ 130 h 145"/>
              <a:gd name="T52" fmla="*/ 66 w 121"/>
              <a:gd name="T53" fmla="*/ 140 h 145"/>
              <a:gd name="T54" fmla="*/ 120 w 121"/>
              <a:gd name="T55" fmla="*/ 145 h 145"/>
              <a:gd name="T56" fmla="*/ 81 w 121"/>
              <a:gd name="T57" fmla="*/ 127 h 145"/>
              <a:gd name="T58" fmla="*/ 73 w 121"/>
              <a:gd name="T59" fmla="*/ 100 h 145"/>
              <a:gd name="T60" fmla="*/ 70 w 121"/>
              <a:gd name="T61" fmla="*/ 123 h 145"/>
              <a:gd name="T62" fmla="*/ 64 w 121"/>
              <a:gd name="T63" fmla="*/ 98 h 145"/>
              <a:gd name="T64" fmla="*/ 67 w 121"/>
              <a:gd name="T65" fmla="*/ 122 h 145"/>
              <a:gd name="T66" fmla="*/ 58 w 121"/>
              <a:gd name="T67" fmla="*/ 99 h 145"/>
              <a:gd name="T68" fmla="*/ 51 w 121"/>
              <a:gd name="T69" fmla="*/ 98 h 145"/>
              <a:gd name="T70" fmla="*/ 47 w 121"/>
              <a:gd name="T71" fmla="*/ 108 h 145"/>
              <a:gd name="T72" fmla="*/ 48 w 121"/>
              <a:gd name="T73" fmla="*/ 83 h 145"/>
              <a:gd name="T74" fmla="*/ 45 w 121"/>
              <a:gd name="T75" fmla="*/ 106 h 145"/>
              <a:gd name="T76" fmla="*/ 42 w 121"/>
              <a:gd name="T77" fmla="*/ 83 h 145"/>
              <a:gd name="T78" fmla="*/ 35 w 121"/>
              <a:gd name="T79" fmla="*/ 93 h 145"/>
              <a:gd name="T80" fmla="*/ 29 w 121"/>
              <a:gd name="T81" fmla="*/ 84 h 145"/>
              <a:gd name="T82" fmla="*/ 38 w 121"/>
              <a:gd name="T83" fmla="*/ 63 h 145"/>
              <a:gd name="T84" fmla="*/ 28 w 121"/>
              <a:gd name="T85" fmla="*/ 84 h 145"/>
              <a:gd name="T86" fmla="*/ 32 w 121"/>
              <a:gd name="T87" fmla="*/ 62 h 145"/>
              <a:gd name="T88" fmla="*/ 23 w 121"/>
              <a:gd name="T89" fmla="*/ 70 h 145"/>
              <a:gd name="T90" fmla="*/ 21 w 121"/>
              <a:gd name="T91" fmla="*/ 59 h 145"/>
              <a:gd name="T92" fmla="*/ 36 w 121"/>
              <a:gd name="T93" fmla="*/ 42 h 145"/>
              <a:gd name="T94" fmla="*/ 19 w 121"/>
              <a:gd name="T95" fmla="*/ 49 h 145"/>
              <a:gd name="T96" fmla="*/ 31 w 121"/>
              <a:gd name="T97" fmla="*/ 39 h 145"/>
              <a:gd name="T98" fmla="*/ 21 w 121"/>
              <a:gd name="T99" fmla="*/ 39 h 145"/>
              <a:gd name="T100" fmla="*/ 20 w 121"/>
              <a:gd name="T101" fmla="*/ 3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145">
                <a:moveTo>
                  <a:pt x="22" y="32"/>
                </a:moveTo>
                <a:cubicBezTo>
                  <a:pt x="26" y="30"/>
                  <a:pt x="30" y="29"/>
                  <a:pt x="33" y="27"/>
                </a:cubicBezTo>
                <a:cubicBezTo>
                  <a:pt x="35" y="25"/>
                  <a:pt x="36" y="23"/>
                  <a:pt x="38" y="21"/>
                </a:cubicBezTo>
                <a:cubicBezTo>
                  <a:pt x="39" y="21"/>
                  <a:pt x="40" y="20"/>
                  <a:pt x="40" y="20"/>
                </a:cubicBezTo>
                <a:cubicBezTo>
                  <a:pt x="28" y="20"/>
                  <a:pt x="26" y="20"/>
                  <a:pt x="22" y="30"/>
                </a:cubicBezTo>
                <a:cubicBezTo>
                  <a:pt x="22" y="30"/>
                  <a:pt x="21" y="31"/>
                  <a:pt x="21" y="32"/>
                </a:cubicBezTo>
                <a:cubicBezTo>
                  <a:pt x="21" y="29"/>
                  <a:pt x="22" y="25"/>
                  <a:pt x="23" y="22"/>
                </a:cubicBezTo>
                <a:cubicBezTo>
                  <a:pt x="33" y="13"/>
                  <a:pt x="31" y="15"/>
                  <a:pt x="32" y="0"/>
                </a:cubicBezTo>
                <a:cubicBezTo>
                  <a:pt x="29" y="4"/>
                  <a:pt x="26" y="7"/>
                  <a:pt x="23" y="10"/>
                </a:cubicBezTo>
                <a:cubicBezTo>
                  <a:pt x="22" y="13"/>
                  <a:pt x="22" y="18"/>
                  <a:pt x="22" y="22"/>
                </a:cubicBezTo>
                <a:cubicBezTo>
                  <a:pt x="21" y="25"/>
                  <a:pt x="20" y="28"/>
                  <a:pt x="19" y="32"/>
                </a:cubicBezTo>
                <a:cubicBezTo>
                  <a:pt x="19" y="31"/>
                  <a:pt x="19" y="30"/>
                  <a:pt x="19" y="29"/>
                </a:cubicBezTo>
                <a:cubicBezTo>
                  <a:pt x="21" y="17"/>
                  <a:pt x="20" y="19"/>
                  <a:pt x="12" y="7"/>
                </a:cubicBezTo>
                <a:cubicBezTo>
                  <a:pt x="12" y="8"/>
                  <a:pt x="12" y="9"/>
                  <a:pt x="12" y="10"/>
                </a:cubicBezTo>
                <a:cubicBezTo>
                  <a:pt x="12" y="14"/>
                  <a:pt x="11" y="17"/>
                  <a:pt x="11" y="21"/>
                </a:cubicBezTo>
                <a:cubicBezTo>
                  <a:pt x="12" y="23"/>
                  <a:pt x="16" y="28"/>
                  <a:pt x="18" y="31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8"/>
                  <a:pt x="18" y="39"/>
                </a:cubicBezTo>
                <a:cubicBezTo>
                  <a:pt x="18" y="41"/>
                  <a:pt x="18" y="43"/>
                  <a:pt x="18" y="45"/>
                </a:cubicBezTo>
                <a:cubicBezTo>
                  <a:pt x="16" y="41"/>
                  <a:pt x="17" y="43"/>
                  <a:pt x="17" y="39"/>
                </a:cubicBezTo>
                <a:cubicBezTo>
                  <a:pt x="16" y="30"/>
                  <a:pt x="11" y="28"/>
                  <a:pt x="6" y="22"/>
                </a:cubicBezTo>
                <a:cubicBezTo>
                  <a:pt x="6" y="23"/>
                  <a:pt x="6" y="24"/>
                  <a:pt x="6" y="25"/>
                </a:cubicBezTo>
                <a:cubicBezTo>
                  <a:pt x="7" y="29"/>
                  <a:pt x="7" y="32"/>
                  <a:pt x="7" y="35"/>
                </a:cubicBezTo>
                <a:cubicBezTo>
                  <a:pt x="7" y="36"/>
                  <a:pt x="9" y="37"/>
                  <a:pt x="9" y="37"/>
                </a:cubicBezTo>
                <a:cubicBezTo>
                  <a:pt x="11" y="40"/>
                  <a:pt x="14" y="43"/>
                  <a:pt x="16" y="45"/>
                </a:cubicBezTo>
                <a:cubicBezTo>
                  <a:pt x="17" y="46"/>
                  <a:pt x="17" y="48"/>
                  <a:pt x="17" y="49"/>
                </a:cubicBezTo>
                <a:cubicBezTo>
                  <a:pt x="17" y="52"/>
                  <a:pt x="17" y="56"/>
                  <a:pt x="18" y="59"/>
                </a:cubicBezTo>
                <a:cubicBezTo>
                  <a:pt x="17" y="58"/>
                  <a:pt x="17" y="58"/>
                  <a:pt x="17" y="57"/>
                </a:cubicBezTo>
                <a:cubicBezTo>
                  <a:pt x="14" y="45"/>
                  <a:pt x="14" y="47"/>
                  <a:pt x="2" y="37"/>
                </a:cubicBezTo>
                <a:cubicBezTo>
                  <a:pt x="2" y="38"/>
                  <a:pt x="2" y="40"/>
                  <a:pt x="3" y="41"/>
                </a:cubicBezTo>
                <a:cubicBezTo>
                  <a:pt x="4" y="44"/>
                  <a:pt x="4" y="48"/>
                  <a:pt x="6" y="51"/>
                </a:cubicBezTo>
                <a:cubicBezTo>
                  <a:pt x="8" y="54"/>
                  <a:pt x="13" y="57"/>
                  <a:pt x="17" y="59"/>
                </a:cubicBezTo>
                <a:cubicBezTo>
                  <a:pt x="17" y="61"/>
                  <a:pt x="18" y="62"/>
                  <a:pt x="18" y="63"/>
                </a:cubicBezTo>
                <a:cubicBezTo>
                  <a:pt x="19" y="66"/>
                  <a:pt x="20" y="69"/>
                  <a:pt x="21" y="73"/>
                </a:cubicBezTo>
                <a:cubicBezTo>
                  <a:pt x="20" y="72"/>
                  <a:pt x="20" y="72"/>
                  <a:pt x="19" y="71"/>
                </a:cubicBezTo>
                <a:cubicBezTo>
                  <a:pt x="14" y="59"/>
                  <a:pt x="15" y="62"/>
                  <a:pt x="0" y="55"/>
                </a:cubicBezTo>
                <a:cubicBezTo>
                  <a:pt x="1" y="56"/>
                  <a:pt x="1" y="57"/>
                  <a:pt x="2" y="58"/>
                </a:cubicBezTo>
                <a:cubicBezTo>
                  <a:pt x="4" y="61"/>
                  <a:pt x="5" y="65"/>
                  <a:pt x="7" y="68"/>
                </a:cubicBezTo>
                <a:cubicBezTo>
                  <a:pt x="9" y="70"/>
                  <a:pt x="16" y="72"/>
                  <a:pt x="20" y="73"/>
                </a:cubicBezTo>
                <a:cubicBezTo>
                  <a:pt x="22" y="76"/>
                  <a:pt x="22" y="76"/>
                  <a:pt x="22" y="76"/>
                </a:cubicBezTo>
                <a:cubicBezTo>
                  <a:pt x="23" y="79"/>
                  <a:pt x="25" y="83"/>
                  <a:pt x="26" y="85"/>
                </a:cubicBezTo>
                <a:cubicBezTo>
                  <a:pt x="26" y="85"/>
                  <a:pt x="25" y="85"/>
                  <a:pt x="24" y="84"/>
                </a:cubicBezTo>
                <a:cubicBezTo>
                  <a:pt x="22" y="81"/>
                  <a:pt x="20" y="78"/>
                  <a:pt x="18" y="77"/>
                </a:cubicBezTo>
                <a:cubicBezTo>
                  <a:pt x="14" y="74"/>
                  <a:pt x="7" y="73"/>
                  <a:pt x="2" y="72"/>
                </a:cubicBezTo>
                <a:cubicBezTo>
                  <a:pt x="3" y="73"/>
                  <a:pt x="4" y="74"/>
                  <a:pt x="4" y="75"/>
                </a:cubicBezTo>
                <a:cubicBezTo>
                  <a:pt x="6" y="76"/>
                  <a:pt x="10" y="82"/>
                  <a:pt x="11" y="83"/>
                </a:cubicBezTo>
                <a:cubicBezTo>
                  <a:pt x="14" y="85"/>
                  <a:pt x="21" y="86"/>
                  <a:pt x="25" y="86"/>
                </a:cubicBezTo>
                <a:cubicBezTo>
                  <a:pt x="26" y="87"/>
                  <a:pt x="27" y="88"/>
                  <a:pt x="28" y="88"/>
                </a:cubicBezTo>
                <a:cubicBezTo>
                  <a:pt x="30" y="91"/>
                  <a:pt x="32" y="94"/>
                  <a:pt x="34" y="97"/>
                </a:cubicBezTo>
                <a:cubicBezTo>
                  <a:pt x="33" y="97"/>
                  <a:pt x="32" y="96"/>
                  <a:pt x="32" y="96"/>
                </a:cubicBezTo>
                <a:cubicBezTo>
                  <a:pt x="22" y="87"/>
                  <a:pt x="23" y="89"/>
                  <a:pt x="7" y="88"/>
                </a:cubicBezTo>
                <a:cubicBezTo>
                  <a:pt x="8" y="89"/>
                  <a:pt x="9" y="90"/>
                  <a:pt x="10" y="91"/>
                </a:cubicBezTo>
                <a:cubicBezTo>
                  <a:pt x="13" y="93"/>
                  <a:pt x="15" y="96"/>
                  <a:pt x="18" y="98"/>
                </a:cubicBezTo>
                <a:cubicBezTo>
                  <a:pt x="22" y="99"/>
                  <a:pt x="29" y="98"/>
                  <a:pt x="33" y="98"/>
                </a:cubicBezTo>
                <a:cubicBezTo>
                  <a:pt x="34" y="99"/>
                  <a:pt x="35" y="99"/>
                  <a:pt x="36" y="100"/>
                </a:cubicBezTo>
                <a:cubicBezTo>
                  <a:pt x="38" y="102"/>
                  <a:pt x="40" y="105"/>
                  <a:pt x="43" y="107"/>
                </a:cubicBezTo>
                <a:cubicBezTo>
                  <a:pt x="43" y="107"/>
                  <a:pt x="43" y="108"/>
                  <a:pt x="44" y="108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29" y="99"/>
                  <a:pt x="30" y="101"/>
                  <a:pt x="15" y="104"/>
                </a:cubicBezTo>
                <a:cubicBezTo>
                  <a:pt x="16" y="104"/>
                  <a:pt x="17" y="105"/>
                  <a:pt x="18" y="105"/>
                </a:cubicBezTo>
                <a:cubicBezTo>
                  <a:pt x="21" y="107"/>
                  <a:pt x="25" y="110"/>
                  <a:pt x="28" y="111"/>
                </a:cubicBezTo>
                <a:cubicBezTo>
                  <a:pt x="31" y="112"/>
                  <a:pt x="38" y="110"/>
                  <a:pt x="40" y="110"/>
                </a:cubicBezTo>
                <a:cubicBezTo>
                  <a:pt x="41" y="110"/>
                  <a:pt x="42" y="109"/>
                  <a:pt x="43" y="109"/>
                </a:cubicBezTo>
                <a:cubicBezTo>
                  <a:pt x="44" y="109"/>
                  <a:pt x="45" y="110"/>
                  <a:pt x="46" y="110"/>
                </a:cubicBezTo>
                <a:cubicBezTo>
                  <a:pt x="49" y="112"/>
                  <a:pt x="51" y="114"/>
                  <a:pt x="54" y="116"/>
                </a:cubicBezTo>
                <a:cubicBezTo>
                  <a:pt x="53" y="116"/>
                  <a:pt x="52" y="116"/>
                  <a:pt x="52" y="116"/>
                </a:cubicBezTo>
                <a:cubicBezTo>
                  <a:pt x="46" y="113"/>
                  <a:pt x="43" y="112"/>
                  <a:pt x="36" y="114"/>
                </a:cubicBezTo>
                <a:cubicBezTo>
                  <a:pt x="32" y="116"/>
                  <a:pt x="29" y="117"/>
                  <a:pt x="25" y="118"/>
                </a:cubicBezTo>
                <a:cubicBezTo>
                  <a:pt x="30" y="120"/>
                  <a:pt x="35" y="121"/>
                  <a:pt x="39" y="123"/>
                </a:cubicBezTo>
                <a:cubicBezTo>
                  <a:pt x="43" y="122"/>
                  <a:pt x="50" y="119"/>
                  <a:pt x="53" y="117"/>
                </a:cubicBezTo>
                <a:cubicBezTo>
                  <a:pt x="54" y="118"/>
                  <a:pt x="55" y="118"/>
                  <a:pt x="56" y="118"/>
                </a:cubicBezTo>
                <a:cubicBezTo>
                  <a:pt x="60" y="120"/>
                  <a:pt x="63" y="122"/>
                  <a:pt x="66" y="124"/>
                </a:cubicBezTo>
                <a:cubicBezTo>
                  <a:pt x="65" y="124"/>
                  <a:pt x="64" y="124"/>
                  <a:pt x="63" y="124"/>
                </a:cubicBezTo>
                <a:cubicBezTo>
                  <a:pt x="50" y="120"/>
                  <a:pt x="51" y="121"/>
                  <a:pt x="37" y="130"/>
                </a:cubicBezTo>
                <a:cubicBezTo>
                  <a:pt x="42" y="130"/>
                  <a:pt x="47" y="131"/>
                  <a:pt x="52" y="132"/>
                </a:cubicBezTo>
                <a:cubicBezTo>
                  <a:pt x="55" y="131"/>
                  <a:pt x="62" y="127"/>
                  <a:pt x="66" y="125"/>
                </a:cubicBezTo>
                <a:cubicBezTo>
                  <a:pt x="67" y="125"/>
                  <a:pt x="68" y="125"/>
                  <a:pt x="69" y="125"/>
                </a:cubicBezTo>
                <a:cubicBezTo>
                  <a:pt x="72" y="127"/>
                  <a:pt x="76" y="128"/>
                  <a:pt x="80" y="130"/>
                </a:cubicBezTo>
                <a:cubicBezTo>
                  <a:pt x="79" y="130"/>
                  <a:pt x="78" y="130"/>
                  <a:pt x="77" y="130"/>
                </a:cubicBezTo>
                <a:cubicBezTo>
                  <a:pt x="63" y="128"/>
                  <a:pt x="64" y="129"/>
                  <a:pt x="50" y="139"/>
                </a:cubicBezTo>
                <a:cubicBezTo>
                  <a:pt x="55" y="139"/>
                  <a:pt x="61" y="140"/>
                  <a:pt x="66" y="140"/>
                </a:cubicBezTo>
                <a:cubicBezTo>
                  <a:pt x="69" y="139"/>
                  <a:pt x="76" y="134"/>
                  <a:pt x="79" y="131"/>
                </a:cubicBezTo>
                <a:cubicBezTo>
                  <a:pt x="82" y="131"/>
                  <a:pt x="82" y="131"/>
                  <a:pt x="82" y="131"/>
                </a:cubicBezTo>
                <a:cubicBezTo>
                  <a:pt x="95" y="136"/>
                  <a:pt x="107" y="140"/>
                  <a:pt x="120" y="145"/>
                </a:cubicBezTo>
                <a:cubicBezTo>
                  <a:pt x="120" y="144"/>
                  <a:pt x="120" y="143"/>
                  <a:pt x="121" y="142"/>
                </a:cubicBezTo>
                <a:cubicBezTo>
                  <a:pt x="108" y="138"/>
                  <a:pt x="96" y="134"/>
                  <a:pt x="83" y="129"/>
                </a:cubicBezTo>
                <a:cubicBezTo>
                  <a:pt x="81" y="127"/>
                  <a:pt x="81" y="127"/>
                  <a:pt x="81" y="127"/>
                </a:cubicBezTo>
                <a:cubicBezTo>
                  <a:pt x="80" y="121"/>
                  <a:pt x="80" y="115"/>
                  <a:pt x="79" y="111"/>
                </a:cubicBezTo>
                <a:cubicBezTo>
                  <a:pt x="78" y="109"/>
                  <a:pt x="76" y="106"/>
                  <a:pt x="74" y="103"/>
                </a:cubicBezTo>
                <a:cubicBezTo>
                  <a:pt x="74" y="102"/>
                  <a:pt x="74" y="101"/>
                  <a:pt x="73" y="100"/>
                </a:cubicBezTo>
                <a:cubicBezTo>
                  <a:pt x="70" y="115"/>
                  <a:pt x="69" y="118"/>
                  <a:pt x="79" y="126"/>
                </a:cubicBezTo>
                <a:cubicBezTo>
                  <a:pt x="79" y="126"/>
                  <a:pt x="80" y="127"/>
                  <a:pt x="80" y="128"/>
                </a:cubicBezTo>
                <a:cubicBezTo>
                  <a:pt x="77" y="126"/>
                  <a:pt x="73" y="125"/>
                  <a:pt x="70" y="123"/>
                </a:cubicBezTo>
                <a:cubicBezTo>
                  <a:pt x="69" y="122"/>
                  <a:pt x="69" y="121"/>
                  <a:pt x="68" y="121"/>
                </a:cubicBezTo>
                <a:cubicBezTo>
                  <a:pt x="68" y="115"/>
                  <a:pt x="68" y="110"/>
                  <a:pt x="68" y="106"/>
                </a:cubicBezTo>
                <a:cubicBezTo>
                  <a:pt x="67" y="103"/>
                  <a:pt x="65" y="100"/>
                  <a:pt x="64" y="98"/>
                </a:cubicBezTo>
                <a:cubicBezTo>
                  <a:pt x="64" y="97"/>
                  <a:pt x="64" y="96"/>
                  <a:pt x="64" y="95"/>
                </a:cubicBezTo>
                <a:cubicBezTo>
                  <a:pt x="59" y="108"/>
                  <a:pt x="57" y="111"/>
                  <a:pt x="66" y="119"/>
                </a:cubicBezTo>
                <a:cubicBezTo>
                  <a:pt x="66" y="120"/>
                  <a:pt x="66" y="121"/>
                  <a:pt x="67" y="122"/>
                </a:cubicBezTo>
                <a:cubicBezTo>
                  <a:pt x="64" y="120"/>
                  <a:pt x="61" y="118"/>
                  <a:pt x="58" y="116"/>
                </a:cubicBezTo>
                <a:cubicBezTo>
                  <a:pt x="57" y="115"/>
                  <a:pt x="57" y="114"/>
                  <a:pt x="56" y="113"/>
                </a:cubicBezTo>
                <a:cubicBezTo>
                  <a:pt x="57" y="108"/>
                  <a:pt x="58" y="104"/>
                  <a:pt x="58" y="99"/>
                </a:cubicBezTo>
                <a:cubicBezTo>
                  <a:pt x="58" y="99"/>
                  <a:pt x="56" y="94"/>
                  <a:pt x="56" y="91"/>
                </a:cubicBezTo>
                <a:cubicBezTo>
                  <a:pt x="56" y="90"/>
                  <a:pt x="56" y="89"/>
                  <a:pt x="56" y="88"/>
                </a:cubicBezTo>
                <a:cubicBezTo>
                  <a:pt x="54" y="92"/>
                  <a:pt x="52" y="95"/>
                  <a:pt x="51" y="98"/>
                </a:cubicBezTo>
                <a:cubicBezTo>
                  <a:pt x="49" y="105"/>
                  <a:pt x="50" y="108"/>
                  <a:pt x="54" y="112"/>
                </a:cubicBezTo>
                <a:cubicBezTo>
                  <a:pt x="54" y="113"/>
                  <a:pt x="55" y="114"/>
                  <a:pt x="55" y="114"/>
                </a:cubicBezTo>
                <a:cubicBezTo>
                  <a:pt x="52" y="112"/>
                  <a:pt x="50" y="110"/>
                  <a:pt x="47" y="108"/>
                </a:cubicBezTo>
                <a:cubicBezTo>
                  <a:pt x="47" y="107"/>
                  <a:pt x="47" y="106"/>
                  <a:pt x="46" y="105"/>
                </a:cubicBezTo>
                <a:cubicBezTo>
                  <a:pt x="46" y="105"/>
                  <a:pt x="50" y="93"/>
                  <a:pt x="49" y="92"/>
                </a:cubicBezTo>
                <a:cubicBezTo>
                  <a:pt x="49" y="89"/>
                  <a:pt x="48" y="86"/>
                  <a:pt x="48" y="83"/>
                </a:cubicBezTo>
                <a:cubicBezTo>
                  <a:pt x="48" y="82"/>
                  <a:pt x="48" y="82"/>
                  <a:pt x="48" y="81"/>
                </a:cubicBezTo>
                <a:cubicBezTo>
                  <a:pt x="40" y="91"/>
                  <a:pt x="38" y="94"/>
                  <a:pt x="44" y="104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43" y="105"/>
                  <a:pt x="38" y="99"/>
                  <a:pt x="37" y="98"/>
                </a:cubicBezTo>
                <a:cubicBezTo>
                  <a:pt x="37" y="97"/>
                  <a:pt x="37" y="96"/>
                  <a:pt x="37" y="95"/>
                </a:cubicBezTo>
                <a:cubicBezTo>
                  <a:pt x="38" y="91"/>
                  <a:pt x="40" y="87"/>
                  <a:pt x="42" y="83"/>
                </a:cubicBezTo>
                <a:cubicBezTo>
                  <a:pt x="42" y="80"/>
                  <a:pt x="41" y="77"/>
                  <a:pt x="42" y="75"/>
                </a:cubicBezTo>
                <a:cubicBezTo>
                  <a:pt x="42" y="74"/>
                  <a:pt x="42" y="73"/>
                  <a:pt x="43" y="72"/>
                </a:cubicBezTo>
                <a:cubicBezTo>
                  <a:pt x="33" y="81"/>
                  <a:pt x="30" y="84"/>
                  <a:pt x="35" y="93"/>
                </a:cubicBezTo>
                <a:cubicBezTo>
                  <a:pt x="35" y="94"/>
                  <a:pt x="35" y="95"/>
                  <a:pt x="35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9" y="86"/>
                  <a:pt x="29" y="85"/>
                  <a:pt x="29" y="84"/>
                </a:cubicBezTo>
                <a:cubicBezTo>
                  <a:pt x="31" y="80"/>
                  <a:pt x="34" y="77"/>
                  <a:pt x="36" y="73"/>
                </a:cubicBezTo>
                <a:cubicBezTo>
                  <a:pt x="36" y="72"/>
                  <a:pt x="37" y="68"/>
                  <a:pt x="37" y="65"/>
                </a:cubicBezTo>
                <a:cubicBezTo>
                  <a:pt x="38" y="64"/>
                  <a:pt x="38" y="64"/>
                  <a:pt x="38" y="63"/>
                </a:cubicBezTo>
                <a:cubicBezTo>
                  <a:pt x="34" y="65"/>
                  <a:pt x="29" y="69"/>
                  <a:pt x="27" y="73"/>
                </a:cubicBezTo>
                <a:cubicBezTo>
                  <a:pt x="26" y="76"/>
                  <a:pt x="27" y="79"/>
                  <a:pt x="28" y="82"/>
                </a:cubicBezTo>
                <a:cubicBezTo>
                  <a:pt x="28" y="83"/>
                  <a:pt x="28" y="84"/>
                  <a:pt x="28" y="84"/>
                </a:cubicBezTo>
                <a:cubicBezTo>
                  <a:pt x="26" y="82"/>
                  <a:pt x="25" y="79"/>
                  <a:pt x="24" y="75"/>
                </a:cubicBezTo>
                <a:cubicBezTo>
                  <a:pt x="24" y="72"/>
                  <a:pt x="24" y="72"/>
                  <a:pt x="24" y="72"/>
                </a:cubicBezTo>
                <a:cubicBezTo>
                  <a:pt x="27" y="68"/>
                  <a:pt x="30" y="66"/>
                  <a:pt x="32" y="62"/>
                </a:cubicBezTo>
                <a:cubicBezTo>
                  <a:pt x="33" y="60"/>
                  <a:pt x="34" y="57"/>
                  <a:pt x="35" y="55"/>
                </a:cubicBezTo>
                <a:cubicBezTo>
                  <a:pt x="35" y="54"/>
                  <a:pt x="36" y="53"/>
                  <a:pt x="36" y="53"/>
                </a:cubicBezTo>
                <a:cubicBezTo>
                  <a:pt x="25" y="58"/>
                  <a:pt x="22" y="59"/>
                  <a:pt x="23" y="70"/>
                </a:cubicBezTo>
                <a:cubicBezTo>
                  <a:pt x="23" y="71"/>
                  <a:pt x="23" y="71"/>
                  <a:pt x="23" y="72"/>
                </a:cubicBezTo>
                <a:cubicBezTo>
                  <a:pt x="21" y="69"/>
                  <a:pt x="21" y="66"/>
                  <a:pt x="20" y="62"/>
                </a:cubicBezTo>
                <a:cubicBezTo>
                  <a:pt x="20" y="61"/>
                  <a:pt x="20" y="60"/>
                  <a:pt x="21" y="59"/>
                </a:cubicBezTo>
                <a:cubicBezTo>
                  <a:pt x="24" y="56"/>
                  <a:pt x="28" y="54"/>
                  <a:pt x="31" y="51"/>
                </a:cubicBezTo>
                <a:cubicBezTo>
                  <a:pt x="32" y="48"/>
                  <a:pt x="33" y="46"/>
                  <a:pt x="34" y="44"/>
                </a:cubicBezTo>
                <a:cubicBezTo>
                  <a:pt x="35" y="43"/>
                  <a:pt x="35" y="42"/>
                  <a:pt x="36" y="42"/>
                </a:cubicBezTo>
                <a:cubicBezTo>
                  <a:pt x="24" y="45"/>
                  <a:pt x="21" y="46"/>
                  <a:pt x="20" y="57"/>
                </a:cubicBezTo>
                <a:cubicBezTo>
                  <a:pt x="20" y="57"/>
                  <a:pt x="20" y="58"/>
                  <a:pt x="19" y="59"/>
                </a:cubicBezTo>
                <a:cubicBezTo>
                  <a:pt x="19" y="56"/>
                  <a:pt x="19" y="52"/>
                  <a:pt x="19" y="49"/>
                </a:cubicBezTo>
                <a:cubicBezTo>
                  <a:pt x="19" y="48"/>
                  <a:pt x="20" y="46"/>
                  <a:pt x="20" y="45"/>
                </a:cubicBezTo>
                <a:cubicBezTo>
                  <a:pt x="23" y="43"/>
                  <a:pt x="26" y="42"/>
                  <a:pt x="29" y="40"/>
                </a:cubicBezTo>
                <a:cubicBezTo>
                  <a:pt x="29" y="40"/>
                  <a:pt x="31" y="39"/>
                  <a:pt x="31" y="39"/>
                </a:cubicBezTo>
                <a:cubicBezTo>
                  <a:pt x="32" y="37"/>
                  <a:pt x="34" y="35"/>
                  <a:pt x="35" y="33"/>
                </a:cubicBezTo>
                <a:cubicBezTo>
                  <a:pt x="36" y="32"/>
                  <a:pt x="37" y="31"/>
                  <a:pt x="37" y="31"/>
                </a:cubicBezTo>
                <a:cubicBezTo>
                  <a:pt x="30" y="32"/>
                  <a:pt x="24" y="32"/>
                  <a:pt x="21" y="39"/>
                </a:cubicBezTo>
                <a:cubicBezTo>
                  <a:pt x="21" y="40"/>
                  <a:pt x="20" y="42"/>
                  <a:pt x="20" y="43"/>
                </a:cubicBezTo>
                <a:cubicBezTo>
                  <a:pt x="20" y="44"/>
                  <a:pt x="19" y="44"/>
                  <a:pt x="19" y="45"/>
                </a:cubicBezTo>
                <a:cubicBezTo>
                  <a:pt x="19" y="44"/>
                  <a:pt x="20" y="36"/>
                  <a:pt x="20" y="35"/>
                </a:cubicBezTo>
                <a:cubicBezTo>
                  <a:pt x="21" y="34"/>
                  <a:pt x="21" y="33"/>
                  <a:pt x="22" y="32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  <a:gs pos="56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14">
            <a:extLst>
              <a:ext uri="{FF2B5EF4-FFF2-40B4-BE49-F238E27FC236}">
                <a16:creationId xmlns:a16="http://schemas.microsoft.com/office/drawing/2014/main" id="{A07F6F01-8F30-8626-4797-121FBD056E46}"/>
              </a:ext>
            </a:extLst>
          </p:cNvPr>
          <p:cNvSpPr>
            <a:spLocks/>
          </p:cNvSpPr>
          <p:nvPr/>
        </p:nvSpPr>
        <p:spPr bwMode="auto">
          <a:xfrm>
            <a:off x="9863637" y="2409190"/>
            <a:ext cx="1020562" cy="960926"/>
          </a:xfrm>
          <a:custGeom>
            <a:avLst/>
            <a:gdLst>
              <a:gd name="T0" fmla="*/ 83 w 121"/>
              <a:gd name="T1" fmla="*/ 21 h 145"/>
              <a:gd name="T2" fmla="*/ 100 w 121"/>
              <a:gd name="T3" fmla="*/ 32 h 145"/>
              <a:gd name="T4" fmla="*/ 98 w 121"/>
              <a:gd name="T5" fmla="*/ 10 h 145"/>
              <a:gd name="T6" fmla="*/ 102 w 121"/>
              <a:gd name="T7" fmla="*/ 29 h 145"/>
              <a:gd name="T8" fmla="*/ 110 w 121"/>
              <a:gd name="T9" fmla="*/ 21 h 145"/>
              <a:gd name="T10" fmla="*/ 103 w 121"/>
              <a:gd name="T11" fmla="*/ 39 h 145"/>
              <a:gd name="T12" fmla="*/ 115 w 121"/>
              <a:gd name="T13" fmla="*/ 22 h 145"/>
              <a:gd name="T14" fmla="*/ 112 w 121"/>
              <a:gd name="T15" fmla="*/ 37 h 145"/>
              <a:gd name="T16" fmla="*/ 103 w 121"/>
              <a:gd name="T17" fmla="*/ 59 h 145"/>
              <a:gd name="T18" fmla="*/ 118 w 121"/>
              <a:gd name="T19" fmla="*/ 41 h 145"/>
              <a:gd name="T20" fmla="*/ 103 w 121"/>
              <a:gd name="T21" fmla="*/ 63 h 145"/>
              <a:gd name="T22" fmla="*/ 121 w 121"/>
              <a:gd name="T23" fmla="*/ 55 h 145"/>
              <a:gd name="T24" fmla="*/ 101 w 121"/>
              <a:gd name="T25" fmla="*/ 73 h 145"/>
              <a:gd name="T26" fmla="*/ 97 w 121"/>
              <a:gd name="T27" fmla="*/ 84 h 145"/>
              <a:gd name="T28" fmla="*/ 117 w 121"/>
              <a:gd name="T29" fmla="*/ 75 h 145"/>
              <a:gd name="T30" fmla="*/ 93 w 121"/>
              <a:gd name="T31" fmla="*/ 88 h 145"/>
              <a:gd name="T32" fmla="*/ 114 w 121"/>
              <a:gd name="T33" fmla="*/ 88 h 145"/>
              <a:gd name="T34" fmla="*/ 88 w 121"/>
              <a:gd name="T35" fmla="*/ 98 h 145"/>
              <a:gd name="T36" fmla="*/ 77 w 121"/>
              <a:gd name="T37" fmla="*/ 108 h 145"/>
              <a:gd name="T38" fmla="*/ 103 w 121"/>
              <a:gd name="T39" fmla="*/ 105 h 145"/>
              <a:gd name="T40" fmla="*/ 78 w 121"/>
              <a:gd name="T41" fmla="*/ 109 h 145"/>
              <a:gd name="T42" fmla="*/ 69 w 121"/>
              <a:gd name="T43" fmla="*/ 116 h 145"/>
              <a:gd name="T44" fmla="*/ 82 w 121"/>
              <a:gd name="T45" fmla="*/ 123 h 145"/>
              <a:gd name="T46" fmla="*/ 55 w 121"/>
              <a:gd name="T47" fmla="*/ 124 h 145"/>
              <a:gd name="T48" fmla="*/ 69 w 121"/>
              <a:gd name="T49" fmla="*/ 132 h 145"/>
              <a:gd name="T50" fmla="*/ 42 w 121"/>
              <a:gd name="T51" fmla="*/ 130 h 145"/>
              <a:gd name="T52" fmla="*/ 55 w 121"/>
              <a:gd name="T53" fmla="*/ 140 h 145"/>
              <a:gd name="T54" fmla="*/ 1 w 121"/>
              <a:gd name="T55" fmla="*/ 145 h 145"/>
              <a:gd name="T56" fmla="*/ 40 w 121"/>
              <a:gd name="T57" fmla="*/ 127 h 145"/>
              <a:gd name="T58" fmla="*/ 48 w 121"/>
              <a:gd name="T59" fmla="*/ 100 h 145"/>
              <a:gd name="T60" fmla="*/ 51 w 121"/>
              <a:gd name="T61" fmla="*/ 123 h 145"/>
              <a:gd name="T62" fmla="*/ 57 w 121"/>
              <a:gd name="T63" fmla="*/ 98 h 145"/>
              <a:gd name="T64" fmla="*/ 54 w 121"/>
              <a:gd name="T65" fmla="*/ 122 h 145"/>
              <a:gd name="T66" fmla="*/ 63 w 121"/>
              <a:gd name="T67" fmla="*/ 99 h 145"/>
              <a:gd name="T68" fmla="*/ 70 w 121"/>
              <a:gd name="T69" fmla="*/ 98 h 145"/>
              <a:gd name="T70" fmla="*/ 74 w 121"/>
              <a:gd name="T71" fmla="*/ 108 h 145"/>
              <a:gd name="T72" fmla="*/ 73 w 121"/>
              <a:gd name="T73" fmla="*/ 83 h 145"/>
              <a:gd name="T74" fmla="*/ 76 w 121"/>
              <a:gd name="T75" fmla="*/ 106 h 145"/>
              <a:gd name="T76" fmla="*/ 79 w 121"/>
              <a:gd name="T77" fmla="*/ 83 h 145"/>
              <a:gd name="T78" fmla="*/ 86 w 121"/>
              <a:gd name="T79" fmla="*/ 93 h 145"/>
              <a:gd name="T80" fmla="*/ 92 w 121"/>
              <a:gd name="T81" fmla="*/ 84 h 145"/>
              <a:gd name="T82" fmla="*/ 83 w 121"/>
              <a:gd name="T83" fmla="*/ 63 h 145"/>
              <a:gd name="T84" fmla="*/ 93 w 121"/>
              <a:gd name="T85" fmla="*/ 84 h 145"/>
              <a:gd name="T86" fmla="*/ 89 w 121"/>
              <a:gd name="T87" fmla="*/ 62 h 145"/>
              <a:gd name="T88" fmla="*/ 98 w 121"/>
              <a:gd name="T89" fmla="*/ 70 h 145"/>
              <a:gd name="T90" fmla="*/ 100 w 121"/>
              <a:gd name="T91" fmla="*/ 59 h 145"/>
              <a:gd name="T92" fmla="*/ 85 w 121"/>
              <a:gd name="T93" fmla="*/ 42 h 145"/>
              <a:gd name="T94" fmla="*/ 102 w 121"/>
              <a:gd name="T95" fmla="*/ 49 h 145"/>
              <a:gd name="T96" fmla="*/ 90 w 121"/>
              <a:gd name="T97" fmla="*/ 39 h 145"/>
              <a:gd name="T98" fmla="*/ 100 w 121"/>
              <a:gd name="T99" fmla="*/ 39 h 145"/>
              <a:gd name="T100" fmla="*/ 101 w 121"/>
              <a:gd name="T101" fmla="*/ 3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145">
                <a:moveTo>
                  <a:pt x="99" y="32"/>
                </a:moveTo>
                <a:cubicBezTo>
                  <a:pt x="95" y="30"/>
                  <a:pt x="91" y="29"/>
                  <a:pt x="88" y="27"/>
                </a:cubicBezTo>
                <a:cubicBezTo>
                  <a:pt x="86" y="25"/>
                  <a:pt x="85" y="23"/>
                  <a:pt x="83" y="21"/>
                </a:cubicBezTo>
                <a:cubicBezTo>
                  <a:pt x="82" y="21"/>
                  <a:pt x="81" y="20"/>
                  <a:pt x="81" y="20"/>
                </a:cubicBezTo>
                <a:cubicBezTo>
                  <a:pt x="93" y="20"/>
                  <a:pt x="95" y="20"/>
                  <a:pt x="99" y="30"/>
                </a:cubicBezTo>
                <a:cubicBezTo>
                  <a:pt x="99" y="30"/>
                  <a:pt x="100" y="31"/>
                  <a:pt x="100" y="32"/>
                </a:cubicBezTo>
                <a:cubicBezTo>
                  <a:pt x="100" y="29"/>
                  <a:pt x="99" y="25"/>
                  <a:pt x="98" y="22"/>
                </a:cubicBezTo>
                <a:cubicBezTo>
                  <a:pt x="88" y="13"/>
                  <a:pt x="90" y="15"/>
                  <a:pt x="89" y="0"/>
                </a:cubicBezTo>
                <a:cubicBezTo>
                  <a:pt x="92" y="4"/>
                  <a:pt x="95" y="7"/>
                  <a:pt x="98" y="10"/>
                </a:cubicBezTo>
                <a:cubicBezTo>
                  <a:pt x="99" y="13"/>
                  <a:pt x="99" y="18"/>
                  <a:pt x="99" y="22"/>
                </a:cubicBezTo>
                <a:cubicBezTo>
                  <a:pt x="100" y="25"/>
                  <a:pt x="101" y="28"/>
                  <a:pt x="102" y="32"/>
                </a:cubicBezTo>
                <a:cubicBezTo>
                  <a:pt x="102" y="31"/>
                  <a:pt x="102" y="30"/>
                  <a:pt x="102" y="29"/>
                </a:cubicBezTo>
                <a:cubicBezTo>
                  <a:pt x="100" y="17"/>
                  <a:pt x="101" y="19"/>
                  <a:pt x="109" y="7"/>
                </a:cubicBezTo>
                <a:cubicBezTo>
                  <a:pt x="109" y="8"/>
                  <a:pt x="109" y="9"/>
                  <a:pt x="109" y="10"/>
                </a:cubicBezTo>
                <a:cubicBezTo>
                  <a:pt x="109" y="14"/>
                  <a:pt x="110" y="17"/>
                  <a:pt x="110" y="21"/>
                </a:cubicBezTo>
                <a:cubicBezTo>
                  <a:pt x="109" y="23"/>
                  <a:pt x="105" y="28"/>
                  <a:pt x="103" y="31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3" y="36"/>
                  <a:pt x="103" y="38"/>
                  <a:pt x="103" y="39"/>
                </a:cubicBezTo>
                <a:cubicBezTo>
                  <a:pt x="103" y="41"/>
                  <a:pt x="103" y="43"/>
                  <a:pt x="104" y="45"/>
                </a:cubicBezTo>
                <a:cubicBezTo>
                  <a:pt x="105" y="41"/>
                  <a:pt x="104" y="43"/>
                  <a:pt x="104" y="39"/>
                </a:cubicBezTo>
                <a:cubicBezTo>
                  <a:pt x="105" y="30"/>
                  <a:pt x="110" y="28"/>
                  <a:pt x="115" y="22"/>
                </a:cubicBezTo>
                <a:cubicBezTo>
                  <a:pt x="115" y="23"/>
                  <a:pt x="115" y="24"/>
                  <a:pt x="115" y="25"/>
                </a:cubicBezTo>
                <a:cubicBezTo>
                  <a:pt x="115" y="29"/>
                  <a:pt x="114" y="32"/>
                  <a:pt x="114" y="35"/>
                </a:cubicBezTo>
                <a:cubicBezTo>
                  <a:pt x="114" y="36"/>
                  <a:pt x="112" y="37"/>
                  <a:pt x="112" y="37"/>
                </a:cubicBezTo>
                <a:cubicBezTo>
                  <a:pt x="110" y="40"/>
                  <a:pt x="107" y="43"/>
                  <a:pt x="105" y="45"/>
                </a:cubicBezTo>
                <a:cubicBezTo>
                  <a:pt x="104" y="46"/>
                  <a:pt x="104" y="48"/>
                  <a:pt x="104" y="49"/>
                </a:cubicBezTo>
                <a:cubicBezTo>
                  <a:pt x="104" y="52"/>
                  <a:pt x="104" y="56"/>
                  <a:pt x="103" y="59"/>
                </a:cubicBezTo>
                <a:cubicBezTo>
                  <a:pt x="104" y="58"/>
                  <a:pt x="104" y="58"/>
                  <a:pt x="104" y="57"/>
                </a:cubicBezTo>
                <a:cubicBezTo>
                  <a:pt x="107" y="45"/>
                  <a:pt x="107" y="47"/>
                  <a:pt x="119" y="37"/>
                </a:cubicBezTo>
                <a:cubicBezTo>
                  <a:pt x="119" y="38"/>
                  <a:pt x="119" y="40"/>
                  <a:pt x="118" y="41"/>
                </a:cubicBezTo>
                <a:cubicBezTo>
                  <a:pt x="117" y="44"/>
                  <a:pt x="117" y="48"/>
                  <a:pt x="115" y="51"/>
                </a:cubicBezTo>
                <a:cubicBezTo>
                  <a:pt x="113" y="54"/>
                  <a:pt x="108" y="57"/>
                  <a:pt x="104" y="59"/>
                </a:cubicBezTo>
                <a:cubicBezTo>
                  <a:pt x="104" y="61"/>
                  <a:pt x="103" y="62"/>
                  <a:pt x="103" y="63"/>
                </a:cubicBezTo>
                <a:cubicBezTo>
                  <a:pt x="102" y="66"/>
                  <a:pt x="101" y="69"/>
                  <a:pt x="100" y="73"/>
                </a:cubicBezTo>
                <a:cubicBezTo>
                  <a:pt x="101" y="72"/>
                  <a:pt x="101" y="72"/>
                  <a:pt x="102" y="71"/>
                </a:cubicBezTo>
                <a:cubicBezTo>
                  <a:pt x="107" y="59"/>
                  <a:pt x="106" y="62"/>
                  <a:pt x="121" y="55"/>
                </a:cubicBezTo>
                <a:cubicBezTo>
                  <a:pt x="120" y="56"/>
                  <a:pt x="120" y="57"/>
                  <a:pt x="119" y="58"/>
                </a:cubicBezTo>
                <a:cubicBezTo>
                  <a:pt x="117" y="61"/>
                  <a:pt x="116" y="65"/>
                  <a:pt x="114" y="68"/>
                </a:cubicBezTo>
                <a:cubicBezTo>
                  <a:pt x="112" y="70"/>
                  <a:pt x="105" y="72"/>
                  <a:pt x="101" y="73"/>
                </a:cubicBezTo>
                <a:cubicBezTo>
                  <a:pt x="99" y="76"/>
                  <a:pt x="99" y="76"/>
                  <a:pt x="99" y="76"/>
                </a:cubicBezTo>
                <a:cubicBezTo>
                  <a:pt x="98" y="79"/>
                  <a:pt x="96" y="83"/>
                  <a:pt x="95" y="85"/>
                </a:cubicBezTo>
                <a:cubicBezTo>
                  <a:pt x="95" y="85"/>
                  <a:pt x="96" y="85"/>
                  <a:pt x="97" y="84"/>
                </a:cubicBezTo>
                <a:cubicBezTo>
                  <a:pt x="99" y="81"/>
                  <a:pt x="101" y="78"/>
                  <a:pt x="103" y="77"/>
                </a:cubicBezTo>
                <a:cubicBezTo>
                  <a:pt x="107" y="74"/>
                  <a:pt x="115" y="73"/>
                  <a:pt x="119" y="72"/>
                </a:cubicBezTo>
                <a:cubicBezTo>
                  <a:pt x="118" y="73"/>
                  <a:pt x="118" y="74"/>
                  <a:pt x="117" y="75"/>
                </a:cubicBezTo>
                <a:cubicBezTo>
                  <a:pt x="115" y="76"/>
                  <a:pt x="111" y="82"/>
                  <a:pt x="110" y="83"/>
                </a:cubicBezTo>
                <a:cubicBezTo>
                  <a:pt x="107" y="85"/>
                  <a:pt x="100" y="86"/>
                  <a:pt x="96" y="86"/>
                </a:cubicBezTo>
                <a:cubicBezTo>
                  <a:pt x="95" y="87"/>
                  <a:pt x="94" y="88"/>
                  <a:pt x="93" y="88"/>
                </a:cubicBezTo>
                <a:cubicBezTo>
                  <a:pt x="91" y="91"/>
                  <a:pt x="89" y="94"/>
                  <a:pt x="87" y="97"/>
                </a:cubicBezTo>
                <a:cubicBezTo>
                  <a:pt x="88" y="97"/>
                  <a:pt x="89" y="96"/>
                  <a:pt x="89" y="96"/>
                </a:cubicBezTo>
                <a:cubicBezTo>
                  <a:pt x="99" y="87"/>
                  <a:pt x="98" y="89"/>
                  <a:pt x="114" y="88"/>
                </a:cubicBezTo>
                <a:cubicBezTo>
                  <a:pt x="113" y="89"/>
                  <a:pt x="112" y="90"/>
                  <a:pt x="111" y="91"/>
                </a:cubicBezTo>
                <a:cubicBezTo>
                  <a:pt x="108" y="93"/>
                  <a:pt x="106" y="96"/>
                  <a:pt x="103" y="98"/>
                </a:cubicBezTo>
                <a:cubicBezTo>
                  <a:pt x="100" y="99"/>
                  <a:pt x="92" y="98"/>
                  <a:pt x="88" y="98"/>
                </a:cubicBezTo>
                <a:cubicBezTo>
                  <a:pt x="87" y="99"/>
                  <a:pt x="86" y="99"/>
                  <a:pt x="85" y="100"/>
                </a:cubicBezTo>
                <a:cubicBezTo>
                  <a:pt x="83" y="102"/>
                  <a:pt x="81" y="105"/>
                  <a:pt x="78" y="107"/>
                </a:cubicBezTo>
                <a:cubicBezTo>
                  <a:pt x="78" y="107"/>
                  <a:pt x="78" y="108"/>
                  <a:pt x="77" y="108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92" y="99"/>
                  <a:pt x="91" y="101"/>
                  <a:pt x="106" y="104"/>
                </a:cubicBezTo>
                <a:cubicBezTo>
                  <a:pt x="105" y="104"/>
                  <a:pt x="104" y="105"/>
                  <a:pt x="103" y="105"/>
                </a:cubicBezTo>
                <a:cubicBezTo>
                  <a:pt x="100" y="107"/>
                  <a:pt x="96" y="110"/>
                  <a:pt x="93" y="111"/>
                </a:cubicBezTo>
                <a:cubicBezTo>
                  <a:pt x="91" y="112"/>
                  <a:pt x="83" y="110"/>
                  <a:pt x="81" y="110"/>
                </a:cubicBezTo>
                <a:cubicBezTo>
                  <a:pt x="80" y="110"/>
                  <a:pt x="79" y="109"/>
                  <a:pt x="78" y="109"/>
                </a:cubicBezTo>
                <a:cubicBezTo>
                  <a:pt x="77" y="109"/>
                  <a:pt x="76" y="110"/>
                  <a:pt x="75" y="110"/>
                </a:cubicBezTo>
                <a:cubicBezTo>
                  <a:pt x="72" y="112"/>
                  <a:pt x="70" y="114"/>
                  <a:pt x="67" y="116"/>
                </a:cubicBezTo>
                <a:cubicBezTo>
                  <a:pt x="68" y="116"/>
                  <a:pt x="69" y="116"/>
                  <a:pt x="69" y="116"/>
                </a:cubicBezTo>
                <a:cubicBezTo>
                  <a:pt x="75" y="113"/>
                  <a:pt x="78" y="112"/>
                  <a:pt x="85" y="114"/>
                </a:cubicBezTo>
                <a:cubicBezTo>
                  <a:pt x="89" y="116"/>
                  <a:pt x="92" y="117"/>
                  <a:pt x="96" y="118"/>
                </a:cubicBezTo>
                <a:cubicBezTo>
                  <a:pt x="91" y="120"/>
                  <a:pt x="86" y="121"/>
                  <a:pt x="82" y="123"/>
                </a:cubicBezTo>
                <a:cubicBezTo>
                  <a:pt x="78" y="122"/>
                  <a:pt x="71" y="119"/>
                  <a:pt x="68" y="117"/>
                </a:cubicBezTo>
                <a:cubicBezTo>
                  <a:pt x="67" y="118"/>
                  <a:pt x="66" y="118"/>
                  <a:pt x="65" y="118"/>
                </a:cubicBezTo>
                <a:cubicBezTo>
                  <a:pt x="62" y="120"/>
                  <a:pt x="58" y="122"/>
                  <a:pt x="55" y="124"/>
                </a:cubicBezTo>
                <a:cubicBezTo>
                  <a:pt x="56" y="124"/>
                  <a:pt x="57" y="124"/>
                  <a:pt x="58" y="124"/>
                </a:cubicBezTo>
                <a:cubicBezTo>
                  <a:pt x="71" y="120"/>
                  <a:pt x="70" y="121"/>
                  <a:pt x="84" y="130"/>
                </a:cubicBezTo>
                <a:cubicBezTo>
                  <a:pt x="79" y="130"/>
                  <a:pt x="74" y="131"/>
                  <a:pt x="69" y="132"/>
                </a:cubicBezTo>
                <a:cubicBezTo>
                  <a:pt x="66" y="131"/>
                  <a:pt x="59" y="127"/>
                  <a:pt x="55" y="125"/>
                </a:cubicBezTo>
                <a:cubicBezTo>
                  <a:pt x="54" y="125"/>
                  <a:pt x="53" y="125"/>
                  <a:pt x="52" y="125"/>
                </a:cubicBezTo>
                <a:cubicBezTo>
                  <a:pt x="49" y="127"/>
                  <a:pt x="45" y="128"/>
                  <a:pt x="42" y="130"/>
                </a:cubicBezTo>
                <a:cubicBezTo>
                  <a:pt x="43" y="130"/>
                  <a:pt x="43" y="130"/>
                  <a:pt x="44" y="130"/>
                </a:cubicBezTo>
                <a:cubicBezTo>
                  <a:pt x="58" y="128"/>
                  <a:pt x="57" y="129"/>
                  <a:pt x="71" y="139"/>
                </a:cubicBezTo>
                <a:cubicBezTo>
                  <a:pt x="66" y="139"/>
                  <a:pt x="60" y="140"/>
                  <a:pt x="55" y="140"/>
                </a:cubicBezTo>
                <a:cubicBezTo>
                  <a:pt x="52" y="139"/>
                  <a:pt x="45" y="134"/>
                  <a:pt x="42" y="131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26" y="136"/>
                  <a:pt x="14" y="140"/>
                  <a:pt x="1" y="145"/>
                </a:cubicBezTo>
                <a:cubicBezTo>
                  <a:pt x="1" y="144"/>
                  <a:pt x="1" y="143"/>
                  <a:pt x="0" y="142"/>
                </a:cubicBezTo>
                <a:cubicBezTo>
                  <a:pt x="13" y="138"/>
                  <a:pt x="25" y="134"/>
                  <a:pt x="38" y="129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41" y="121"/>
                  <a:pt x="41" y="115"/>
                  <a:pt x="42" y="111"/>
                </a:cubicBezTo>
                <a:cubicBezTo>
                  <a:pt x="43" y="109"/>
                  <a:pt x="45" y="106"/>
                  <a:pt x="47" y="103"/>
                </a:cubicBezTo>
                <a:cubicBezTo>
                  <a:pt x="47" y="102"/>
                  <a:pt x="47" y="101"/>
                  <a:pt x="48" y="100"/>
                </a:cubicBezTo>
                <a:cubicBezTo>
                  <a:pt x="51" y="115"/>
                  <a:pt x="52" y="118"/>
                  <a:pt x="42" y="126"/>
                </a:cubicBezTo>
                <a:cubicBezTo>
                  <a:pt x="42" y="126"/>
                  <a:pt x="41" y="127"/>
                  <a:pt x="41" y="128"/>
                </a:cubicBezTo>
                <a:cubicBezTo>
                  <a:pt x="44" y="126"/>
                  <a:pt x="48" y="125"/>
                  <a:pt x="51" y="123"/>
                </a:cubicBezTo>
                <a:cubicBezTo>
                  <a:pt x="52" y="122"/>
                  <a:pt x="52" y="121"/>
                  <a:pt x="53" y="121"/>
                </a:cubicBezTo>
                <a:cubicBezTo>
                  <a:pt x="53" y="115"/>
                  <a:pt x="53" y="110"/>
                  <a:pt x="53" y="106"/>
                </a:cubicBezTo>
                <a:cubicBezTo>
                  <a:pt x="54" y="103"/>
                  <a:pt x="56" y="100"/>
                  <a:pt x="57" y="98"/>
                </a:cubicBezTo>
                <a:cubicBezTo>
                  <a:pt x="57" y="97"/>
                  <a:pt x="57" y="96"/>
                  <a:pt x="57" y="95"/>
                </a:cubicBezTo>
                <a:cubicBezTo>
                  <a:pt x="62" y="108"/>
                  <a:pt x="64" y="111"/>
                  <a:pt x="56" y="119"/>
                </a:cubicBezTo>
                <a:cubicBezTo>
                  <a:pt x="55" y="120"/>
                  <a:pt x="55" y="121"/>
                  <a:pt x="54" y="122"/>
                </a:cubicBezTo>
                <a:cubicBezTo>
                  <a:pt x="57" y="120"/>
                  <a:pt x="60" y="118"/>
                  <a:pt x="63" y="116"/>
                </a:cubicBezTo>
                <a:cubicBezTo>
                  <a:pt x="64" y="115"/>
                  <a:pt x="64" y="114"/>
                  <a:pt x="65" y="113"/>
                </a:cubicBezTo>
                <a:cubicBezTo>
                  <a:pt x="64" y="108"/>
                  <a:pt x="63" y="104"/>
                  <a:pt x="63" y="99"/>
                </a:cubicBezTo>
                <a:cubicBezTo>
                  <a:pt x="63" y="99"/>
                  <a:pt x="65" y="94"/>
                  <a:pt x="65" y="91"/>
                </a:cubicBezTo>
                <a:cubicBezTo>
                  <a:pt x="65" y="90"/>
                  <a:pt x="65" y="89"/>
                  <a:pt x="65" y="88"/>
                </a:cubicBezTo>
                <a:cubicBezTo>
                  <a:pt x="67" y="92"/>
                  <a:pt x="69" y="95"/>
                  <a:pt x="70" y="98"/>
                </a:cubicBezTo>
                <a:cubicBezTo>
                  <a:pt x="72" y="105"/>
                  <a:pt x="71" y="108"/>
                  <a:pt x="67" y="112"/>
                </a:cubicBezTo>
                <a:cubicBezTo>
                  <a:pt x="67" y="113"/>
                  <a:pt x="66" y="114"/>
                  <a:pt x="66" y="114"/>
                </a:cubicBezTo>
                <a:cubicBezTo>
                  <a:pt x="69" y="112"/>
                  <a:pt x="71" y="110"/>
                  <a:pt x="74" y="108"/>
                </a:cubicBezTo>
                <a:cubicBezTo>
                  <a:pt x="74" y="107"/>
                  <a:pt x="75" y="106"/>
                  <a:pt x="75" y="105"/>
                </a:cubicBezTo>
                <a:cubicBezTo>
                  <a:pt x="75" y="105"/>
                  <a:pt x="72" y="93"/>
                  <a:pt x="72" y="92"/>
                </a:cubicBezTo>
                <a:cubicBezTo>
                  <a:pt x="72" y="89"/>
                  <a:pt x="73" y="86"/>
                  <a:pt x="73" y="83"/>
                </a:cubicBezTo>
                <a:cubicBezTo>
                  <a:pt x="73" y="82"/>
                  <a:pt x="73" y="82"/>
                  <a:pt x="73" y="81"/>
                </a:cubicBezTo>
                <a:cubicBezTo>
                  <a:pt x="81" y="91"/>
                  <a:pt x="84" y="94"/>
                  <a:pt x="77" y="104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8" y="105"/>
                  <a:pt x="83" y="99"/>
                  <a:pt x="84" y="98"/>
                </a:cubicBezTo>
                <a:cubicBezTo>
                  <a:pt x="84" y="97"/>
                  <a:pt x="84" y="96"/>
                  <a:pt x="84" y="95"/>
                </a:cubicBezTo>
                <a:cubicBezTo>
                  <a:pt x="83" y="91"/>
                  <a:pt x="81" y="87"/>
                  <a:pt x="79" y="83"/>
                </a:cubicBezTo>
                <a:cubicBezTo>
                  <a:pt x="79" y="80"/>
                  <a:pt x="80" y="77"/>
                  <a:pt x="79" y="75"/>
                </a:cubicBezTo>
                <a:cubicBezTo>
                  <a:pt x="79" y="74"/>
                  <a:pt x="79" y="73"/>
                  <a:pt x="79" y="72"/>
                </a:cubicBezTo>
                <a:cubicBezTo>
                  <a:pt x="88" y="81"/>
                  <a:pt x="91" y="84"/>
                  <a:pt x="86" y="93"/>
                </a:cubicBezTo>
                <a:cubicBezTo>
                  <a:pt x="86" y="94"/>
                  <a:pt x="86" y="95"/>
                  <a:pt x="86" y="96"/>
                </a:cubicBezTo>
                <a:cubicBezTo>
                  <a:pt x="88" y="93"/>
                  <a:pt x="90" y="90"/>
                  <a:pt x="92" y="87"/>
                </a:cubicBezTo>
                <a:cubicBezTo>
                  <a:pt x="92" y="86"/>
                  <a:pt x="92" y="85"/>
                  <a:pt x="92" y="84"/>
                </a:cubicBezTo>
                <a:cubicBezTo>
                  <a:pt x="90" y="80"/>
                  <a:pt x="87" y="77"/>
                  <a:pt x="85" y="73"/>
                </a:cubicBezTo>
                <a:cubicBezTo>
                  <a:pt x="85" y="72"/>
                  <a:pt x="84" y="68"/>
                  <a:pt x="84" y="65"/>
                </a:cubicBezTo>
                <a:cubicBezTo>
                  <a:pt x="83" y="64"/>
                  <a:pt x="83" y="64"/>
                  <a:pt x="83" y="63"/>
                </a:cubicBezTo>
                <a:cubicBezTo>
                  <a:pt x="87" y="65"/>
                  <a:pt x="92" y="69"/>
                  <a:pt x="94" y="73"/>
                </a:cubicBezTo>
                <a:cubicBezTo>
                  <a:pt x="95" y="76"/>
                  <a:pt x="94" y="79"/>
                  <a:pt x="93" y="82"/>
                </a:cubicBezTo>
                <a:cubicBezTo>
                  <a:pt x="93" y="83"/>
                  <a:pt x="93" y="84"/>
                  <a:pt x="93" y="84"/>
                </a:cubicBezTo>
                <a:cubicBezTo>
                  <a:pt x="95" y="82"/>
                  <a:pt x="96" y="79"/>
                  <a:pt x="97" y="75"/>
                </a:cubicBezTo>
                <a:cubicBezTo>
                  <a:pt x="97" y="72"/>
                  <a:pt x="97" y="72"/>
                  <a:pt x="97" y="72"/>
                </a:cubicBezTo>
                <a:cubicBezTo>
                  <a:pt x="94" y="68"/>
                  <a:pt x="91" y="66"/>
                  <a:pt x="89" y="62"/>
                </a:cubicBezTo>
                <a:cubicBezTo>
                  <a:pt x="88" y="60"/>
                  <a:pt x="87" y="57"/>
                  <a:pt x="86" y="55"/>
                </a:cubicBezTo>
                <a:cubicBezTo>
                  <a:pt x="86" y="54"/>
                  <a:pt x="85" y="53"/>
                  <a:pt x="85" y="53"/>
                </a:cubicBezTo>
                <a:cubicBezTo>
                  <a:pt x="96" y="58"/>
                  <a:pt x="99" y="59"/>
                  <a:pt x="98" y="70"/>
                </a:cubicBezTo>
                <a:cubicBezTo>
                  <a:pt x="98" y="71"/>
                  <a:pt x="98" y="71"/>
                  <a:pt x="99" y="72"/>
                </a:cubicBezTo>
                <a:cubicBezTo>
                  <a:pt x="100" y="69"/>
                  <a:pt x="100" y="66"/>
                  <a:pt x="101" y="62"/>
                </a:cubicBezTo>
                <a:cubicBezTo>
                  <a:pt x="101" y="61"/>
                  <a:pt x="101" y="60"/>
                  <a:pt x="100" y="59"/>
                </a:cubicBezTo>
                <a:cubicBezTo>
                  <a:pt x="97" y="56"/>
                  <a:pt x="93" y="54"/>
                  <a:pt x="90" y="51"/>
                </a:cubicBezTo>
                <a:cubicBezTo>
                  <a:pt x="89" y="48"/>
                  <a:pt x="88" y="46"/>
                  <a:pt x="87" y="44"/>
                </a:cubicBezTo>
                <a:cubicBezTo>
                  <a:pt x="86" y="43"/>
                  <a:pt x="86" y="42"/>
                  <a:pt x="85" y="42"/>
                </a:cubicBezTo>
                <a:cubicBezTo>
                  <a:pt x="97" y="45"/>
                  <a:pt x="100" y="46"/>
                  <a:pt x="101" y="57"/>
                </a:cubicBezTo>
                <a:cubicBezTo>
                  <a:pt x="101" y="57"/>
                  <a:pt x="101" y="58"/>
                  <a:pt x="102" y="59"/>
                </a:cubicBezTo>
                <a:cubicBezTo>
                  <a:pt x="102" y="56"/>
                  <a:pt x="102" y="52"/>
                  <a:pt x="102" y="49"/>
                </a:cubicBezTo>
                <a:cubicBezTo>
                  <a:pt x="102" y="48"/>
                  <a:pt x="101" y="46"/>
                  <a:pt x="101" y="45"/>
                </a:cubicBezTo>
                <a:cubicBezTo>
                  <a:pt x="98" y="43"/>
                  <a:pt x="95" y="42"/>
                  <a:pt x="92" y="40"/>
                </a:cubicBezTo>
                <a:cubicBezTo>
                  <a:pt x="92" y="40"/>
                  <a:pt x="90" y="39"/>
                  <a:pt x="90" y="39"/>
                </a:cubicBezTo>
                <a:cubicBezTo>
                  <a:pt x="89" y="37"/>
                  <a:pt x="87" y="35"/>
                  <a:pt x="86" y="33"/>
                </a:cubicBezTo>
                <a:cubicBezTo>
                  <a:pt x="85" y="32"/>
                  <a:pt x="85" y="31"/>
                  <a:pt x="84" y="31"/>
                </a:cubicBezTo>
                <a:cubicBezTo>
                  <a:pt x="91" y="32"/>
                  <a:pt x="97" y="32"/>
                  <a:pt x="100" y="39"/>
                </a:cubicBezTo>
                <a:cubicBezTo>
                  <a:pt x="101" y="40"/>
                  <a:pt x="101" y="42"/>
                  <a:pt x="101" y="43"/>
                </a:cubicBezTo>
                <a:cubicBezTo>
                  <a:pt x="101" y="44"/>
                  <a:pt x="102" y="44"/>
                  <a:pt x="102" y="45"/>
                </a:cubicBezTo>
                <a:cubicBezTo>
                  <a:pt x="102" y="44"/>
                  <a:pt x="101" y="36"/>
                  <a:pt x="101" y="35"/>
                </a:cubicBezTo>
                <a:cubicBezTo>
                  <a:pt x="100" y="34"/>
                  <a:pt x="100" y="33"/>
                  <a:pt x="99" y="32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  <a:gs pos="56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92C66E-20FC-A0A0-F162-1D375ADA6999}"/>
              </a:ext>
            </a:extLst>
          </p:cNvPr>
          <p:cNvSpPr txBox="1"/>
          <p:nvPr/>
        </p:nvSpPr>
        <p:spPr>
          <a:xfrm>
            <a:off x="6335202" y="3047101"/>
            <a:ext cx="615553" cy="2246769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r>
              <a:rPr lang="zh-CN" altLang="en-US" sz="2800">
                <a:gradFill>
                  <a:gsLst>
                    <a:gs pos="9000">
                      <a:schemeClr val="accent4">
                        <a:lumMod val="90000"/>
                      </a:schemeClr>
                    </a:gs>
                    <a:gs pos="69000">
                      <a:schemeClr val="accent4"/>
                    </a:gs>
                  </a:gsLst>
                  <a:lin ang="1200000" scaled="0"/>
                </a:gradFill>
                <a:latin typeface="+mj-ea"/>
                <a:ea typeface="+mj-ea"/>
              </a:rPr>
              <a:t>财务分析报表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6920C5F-F357-D4AF-0280-E708D14DB97C}"/>
              </a:ext>
            </a:extLst>
          </p:cNvPr>
          <p:cNvSpPr txBox="1"/>
          <p:nvPr/>
        </p:nvSpPr>
        <p:spPr>
          <a:xfrm>
            <a:off x="8581064" y="2739858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历史最高产值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0DBCA8A-C722-4D3C-CCA2-0406036B9D22}"/>
              </a:ext>
            </a:extLst>
          </p:cNvPr>
          <p:cNvSpPr txBox="1"/>
          <p:nvPr/>
        </p:nvSpPr>
        <p:spPr>
          <a:xfrm>
            <a:off x="8429580" y="2266980"/>
            <a:ext cx="2026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>
                <a:solidFill>
                  <a:schemeClr val="accent4"/>
                </a:solidFill>
                <a:effectLst>
                  <a:outerShdw blurRad="127000" dist="38100" algn="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6666</a:t>
            </a:r>
            <a:r>
              <a:rPr lang="zh-CN" altLang="en-US" sz="3200" b="1">
                <a:solidFill>
                  <a:schemeClr val="accent4"/>
                </a:solidFill>
                <a:effectLst>
                  <a:outerShdw blurRad="127000" dist="38100" algn="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万元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643A92A2-4EAB-E593-8DEC-5EAB69656E9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61" y="2551536"/>
            <a:ext cx="1161111" cy="370734"/>
          </a:xfrm>
          <a:prstGeom prst="rect">
            <a:avLst/>
          </a:prstGeom>
          <a:effectLst/>
        </p:spPr>
      </p:pic>
      <p:sp>
        <p:nvSpPr>
          <p:cNvPr id="39" name="Freeform 113">
            <a:extLst>
              <a:ext uri="{FF2B5EF4-FFF2-40B4-BE49-F238E27FC236}">
                <a16:creationId xmlns:a16="http://schemas.microsoft.com/office/drawing/2014/main" id="{C4B42F8E-3379-BEAA-F0E2-0BB1DC7D59A4}"/>
              </a:ext>
            </a:extLst>
          </p:cNvPr>
          <p:cNvSpPr>
            <a:spLocks/>
          </p:cNvSpPr>
          <p:nvPr/>
        </p:nvSpPr>
        <p:spPr bwMode="auto">
          <a:xfrm>
            <a:off x="8001479" y="3700780"/>
            <a:ext cx="1020562" cy="960926"/>
          </a:xfrm>
          <a:custGeom>
            <a:avLst/>
            <a:gdLst>
              <a:gd name="T0" fmla="*/ 38 w 121"/>
              <a:gd name="T1" fmla="*/ 21 h 145"/>
              <a:gd name="T2" fmla="*/ 21 w 121"/>
              <a:gd name="T3" fmla="*/ 32 h 145"/>
              <a:gd name="T4" fmla="*/ 23 w 121"/>
              <a:gd name="T5" fmla="*/ 10 h 145"/>
              <a:gd name="T6" fmla="*/ 19 w 121"/>
              <a:gd name="T7" fmla="*/ 29 h 145"/>
              <a:gd name="T8" fmla="*/ 11 w 121"/>
              <a:gd name="T9" fmla="*/ 21 h 145"/>
              <a:gd name="T10" fmla="*/ 18 w 121"/>
              <a:gd name="T11" fmla="*/ 39 h 145"/>
              <a:gd name="T12" fmla="*/ 6 w 121"/>
              <a:gd name="T13" fmla="*/ 22 h 145"/>
              <a:gd name="T14" fmla="*/ 9 w 121"/>
              <a:gd name="T15" fmla="*/ 37 h 145"/>
              <a:gd name="T16" fmla="*/ 18 w 121"/>
              <a:gd name="T17" fmla="*/ 59 h 145"/>
              <a:gd name="T18" fmla="*/ 3 w 121"/>
              <a:gd name="T19" fmla="*/ 41 h 145"/>
              <a:gd name="T20" fmla="*/ 18 w 121"/>
              <a:gd name="T21" fmla="*/ 63 h 145"/>
              <a:gd name="T22" fmla="*/ 0 w 121"/>
              <a:gd name="T23" fmla="*/ 55 h 145"/>
              <a:gd name="T24" fmla="*/ 20 w 121"/>
              <a:gd name="T25" fmla="*/ 73 h 145"/>
              <a:gd name="T26" fmla="*/ 24 w 121"/>
              <a:gd name="T27" fmla="*/ 84 h 145"/>
              <a:gd name="T28" fmla="*/ 4 w 121"/>
              <a:gd name="T29" fmla="*/ 75 h 145"/>
              <a:gd name="T30" fmla="*/ 28 w 121"/>
              <a:gd name="T31" fmla="*/ 88 h 145"/>
              <a:gd name="T32" fmla="*/ 7 w 121"/>
              <a:gd name="T33" fmla="*/ 88 h 145"/>
              <a:gd name="T34" fmla="*/ 33 w 121"/>
              <a:gd name="T35" fmla="*/ 98 h 145"/>
              <a:gd name="T36" fmla="*/ 44 w 121"/>
              <a:gd name="T37" fmla="*/ 108 h 145"/>
              <a:gd name="T38" fmla="*/ 18 w 121"/>
              <a:gd name="T39" fmla="*/ 105 h 145"/>
              <a:gd name="T40" fmla="*/ 43 w 121"/>
              <a:gd name="T41" fmla="*/ 109 h 145"/>
              <a:gd name="T42" fmla="*/ 52 w 121"/>
              <a:gd name="T43" fmla="*/ 116 h 145"/>
              <a:gd name="T44" fmla="*/ 39 w 121"/>
              <a:gd name="T45" fmla="*/ 123 h 145"/>
              <a:gd name="T46" fmla="*/ 66 w 121"/>
              <a:gd name="T47" fmla="*/ 124 h 145"/>
              <a:gd name="T48" fmla="*/ 52 w 121"/>
              <a:gd name="T49" fmla="*/ 132 h 145"/>
              <a:gd name="T50" fmla="*/ 80 w 121"/>
              <a:gd name="T51" fmla="*/ 130 h 145"/>
              <a:gd name="T52" fmla="*/ 66 w 121"/>
              <a:gd name="T53" fmla="*/ 140 h 145"/>
              <a:gd name="T54" fmla="*/ 120 w 121"/>
              <a:gd name="T55" fmla="*/ 145 h 145"/>
              <a:gd name="T56" fmla="*/ 81 w 121"/>
              <a:gd name="T57" fmla="*/ 127 h 145"/>
              <a:gd name="T58" fmla="*/ 73 w 121"/>
              <a:gd name="T59" fmla="*/ 100 h 145"/>
              <a:gd name="T60" fmla="*/ 70 w 121"/>
              <a:gd name="T61" fmla="*/ 123 h 145"/>
              <a:gd name="T62" fmla="*/ 64 w 121"/>
              <a:gd name="T63" fmla="*/ 98 h 145"/>
              <a:gd name="T64" fmla="*/ 67 w 121"/>
              <a:gd name="T65" fmla="*/ 122 h 145"/>
              <a:gd name="T66" fmla="*/ 58 w 121"/>
              <a:gd name="T67" fmla="*/ 99 h 145"/>
              <a:gd name="T68" fmla="*/ 51 w 121"/>
              <a:gd name="T69" fmla="*/ 98 h 145"/>
              <a:gd name="T70" fmla="*/ 47 w 121"/>
              <a:gd name="T71" fmla="*/ 108 h 145"/>
              <a:gd name="T72" fmla="*/ 48 w 121"/>
              <a:gd name="T73" fmla="*/ 83 h 145"/>
              <a:gd name="T74" fmla="*/ 45 w 121"/>
              <a:gd name="T75" fmla="*/ 106 h 145"/>
              <a:gd name="T76" fmla="*/ 42 w 121"/>
              <a:gd name="T77" fmla="*/ 83 h 145"/>
              <a:gd name="T78" fmla="*/ 35 w 121"/>
              <a:gd name="T79" fmla="*/ 93 h 145"/>
              <a:gd name="T80" fmla="*/ 29 w 121"/>
              <a:gd name="T81" fmla="*/ 84 h 145"/>
              <a:gd name="T82" fmla="*/ 38 w 121"/>
              <a:gd name="T83" fmla="*/ 63 h 145"/>
              <a:gd name="T84" fmla="*/ 28 w 121"/>
              <a:gd name="T85" fmla="*/ 84 h 145"/>
              <a:gd name="T86" fmla="*/ 32 w 121"/>
              <a:gd name="T87" fmla="*/ 62 h 145"/>
              <a:gd name="T88" fmla="*/ 23 w 121"/>
              <a:gd name="T89" fmla="*/ 70 h 145"/>
              <a:gd name="T90" fmla="*/ 21 w 121"/>
              <a:gd name="T91" fmla="*/ 59 h 145"/>
              <a:gd name="T92" fmla="*/ 36 w 121"/>
              <a:gd name="T93" fmla="*/ 42 h 145"/>
              <a:gd name="T94" fmla="*/ 19 w 121"/>
              <a:gd name="T95" fmla="*/ 49 h 145"/>
              <a:gd name="T96" fmla="*/ 31 w 121"/>
              <a:gd name="T97" fmla="*/ 39 h 145"/>
              <a:gd name="T98" fmla="*/ 21 w 121"/>
              <a:gd name="T99" fmla="*/ 39 h 145"/>
              <a:gd name="T100" fmla="*/ 20 w 121"/>
              <a:gd name="T101" fmla="*/ 3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145">
                <a:moveTo>
                  <a:pt x="22" y="32"/>
                </a:moveTo>
                <a:cubicBezTo>
                  <a:pt x="26" y="30"/>
                  <a:pt x="30" y="29"/>
                  <a:pt x="33" y="27"/>
                </a:cubicBezTo>
                <a:cubicBezTo>
                  <a:pt x="35" y="25"/>
                  <a:pt x="36" y="23"/>
                  <a:pt x="38" y="21"/>
                </a:cubicBezTo>
                <a:cubicBezTo>
                  <a:pt x="39" y="21"/>
                  <a:pt x="40" y="20"/>
                  <a:pt x="40" y="20"/>
                </a:cubicBezTo>
                <a:cubicBezTo>
                  <a:pt x="28" y="20"/>
                  <a:pt x="26" y="20"/>
                  <a:pt x="22" y="30"/>
                </a:cubicBezTo>
                <a:cubicBezTo>
                  <a:pt x="22" y="30"/>
                  <a:pt x="21" y="31"/>
                  <a:pt x="21" y="32"/>
                </a:cubicBezTo>
                <a:cubicBezTo>
                  <a:pt x="21" y="29"/>
                  <a:pt x="22" y="25"/>
                  <a:pt x="23" y="22"/>
                </a:cubicBezTo>
                <a:cubicBezTo>
                  <a:pt x="33" y="13"/>
                  <a:pt x="31" y="15"/>
                  <a:pt x="32" y="0"/>
                </a:cubicBezTo>
                <a:cubicBezTo>
                  <a:pt x="29" y="4"/>
                  <a:pt x="26" y="7"/>
                  <a:pt x="23" y="10"/>
                </a:cubicBezTo>
                <a:cubicBezTo>
                  <a:pt x="22" y="13"/>
                  <a:pt x="22" y="18"/>
                  <a:pt x="22" y="22"/>
                </a:cubicBezTo>
                <a:cubicBezTo>
                  <a:pt x="21" y="25"/>
                  <a:pt x="20" y="28"/>
                  <a:pt x="19" y="32"/>
                </a:cubicBezTo>
                <a:cubicBezTo>
                  <a:pt x="19" y="31"/>
                  <a:pt x="19" y="30"/>
                  <a:pt x="19" y="29"/>
                </a:cubicBezTo>
                <a:cubicBezTo>
                  <a:pt x="21" y="17"/>
                  <a:pt x="20" y="19"/>
                  <a:pt x="12" y="7"/>
                </a:cubicBezTo>
                <a:cubicBezTo>
                  <a:pt x="12" y="8"/>
                  <a:pt x="12" y="9"/>
                  <a:pt x="12" y="10"/>
                </a:cubicBezTo>
                <a:cubicBezTo>
                  <a:pt x="12" y="14"/>
                  <a:pt x="11" y="17"/>
                  <a:pt x="11" y="21"/>
                </a:cubicBezTo>
                <a:cubicBezTo>
                  <a:pt x="12" y="23"/>
                  <a:pt x="16" y="28"/>
                  <a:pt x="18" y="31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8"/>
                  <a:pt x="18" y="39"/>
                </a:cubicBezTo>
                <a:cubicBezTo>
                  <a:pt x="18" y="41"/>
                  <a:pt x="18" y="43"/>
                  <a:pt x="18" y="45"/>
                </a:cubicBezTo>
                <a:cubicBezTo>
                  <a:pt x="16" y="41"/>
                  <a:pt x="17" y="43"/>
                  <a:pt x="17" y="39"/>
                </a:cubicBezTo>
                <a:cubicBezTo>
                  <a:pt x="16" y="30"/>
                  <a:pt x="11" y="28"/>
                  <a:pt x="6" y="22"/>
                </a:cubicBezTo>
                <a:cubicBezTo>
                  <a:pt x="6" y="23"/>
                  <a:pt x="6" y="24"/>
                  <a:pt x="6" y="25"/>
                </a:cubicBezTo>
                <a:cubicBezTo>
                  <a:pt x="7" y="29"/>
                  <a:pt x="7" y="32"/>
                  <a:pt x="7" y="35"/>
                </a:cubicBezTo>
                <a:cubicBezTo>
                  <a:pt x="7" y="36"/>
                  <a:pt x="9" y="37"/>
                  <a:pt x="9" y="37"/>
                </a:cubicBezTo>
                <a:cubicBezTo>
                  <a:pt x="11" y="40"/>
                  <a:pt x="14" y="43"/>
                  <a:pt x="16" y="45"/>
                </a:cubicBezTo>
                <a:cubicBezTo>
                  <a:pt x="17" y="46"/>
                  <a:pt x="17" y="48"/>
                  <a:pt x="17" y="49"/>
                </a:cubicBezTo>
                <a:cubicBezTo>
                  <a:pt x="17" y="52"/>
                  <a:pt x="17" y="56"/>
                  <a:pt x="18" y="59"/>
                </a:cubicBezTo>
                <a:cubicBezTo>
                  <a:pt x="17" y="58"/>
                  <a:pt x="17" y="58"/>
                  <a:pt x="17" y="57"/>
                </a:cubicBezTo>
                <a:cubicBezTo>
                  <a:pt x="14" y="45"/>
                  <a:pt x="14" y="47"/>
                  <a:pt x="2" y="37"/>
                </a:cubicBezTo>
                <a:cubicBezTo>
                  <a:pt x="2" y="38"/>
                  <a:pt x="2" y="40"/>
                  <a:pt x="3" y="41"/>
                </a:cubicBezTo>
                <a:cubicBezTo>
                  <a:pt x="4" y="44"/>
                  <a:pt x="4" y="48"/>
                  <a:pt x="6" y="51"/>
                </a:cubicBezTo>
                <a:cubicBezTo>
                  <a:pt x="8" y="54"/>
                  <a:pt x="13" y="57"/>
                  <a:pt x="17" y="59"/>
                </a:cubicBezTo>
                <a:cubicBezTo>
                  <a:pt x="17" y="61"/>
                  <a:pt x="18" y="62"/>
                  <a:pt x="18" y="63"/>
                </a:cubicBezTo>
                <a:cubicBezTo>
                  <a:pt x="19" y="66"/>
                  <a:pt x="20" y="69"/>
                  <a:pt x="21" y="73"/>
                </a:cubicBezTo>
                <a:cubicBezTo>
                  <a:pt x="20" y="72"/>
                  <a:pt x="20" y="72"/>
                  <a:pt x="19" y="71"/>
                </a:cubicBezTo>
                <a:cubicBezTo>
                  <a:pt x="14" y="59"/>
                  <a:pt x="15" y="62"/>
                  <a:pt x="0" y="55"/>
                </a:cubicBezTo>
                <a:cubicBezTo>
                  <a:pt x="1" y="56"/>
                  <a:pt x="1" y="57"/>
                  <a:pt x="2" y="58"/>
                </a:cubicBezTo>
                <a:cubicBezTo>
                  <a:pt x="4" y="61"/>
                  <a:pt x="5" y="65"/>
                  <a:pt x="7" y="68"/>
                </a:cubicBezTo>
                <a:cubicBezTo>
                  <a:pt x="9" y="70"/>
                  <a:pt x="16" y="72"/>
                  <a:pt x="20" y="73"/>
                </a:cubicBezTo>
                <a:cubicBezTo>
                  <a:pt x="22" y="76"/>
                  <a:pt x="22" y="76"/>
                  <a:pt x="22" y="76"/>
                </a:cubicBezTo>
                <a:cubicBezTo>
                  <a:pt x="23" y="79"/>
                  <a:pt x="25" y="83"/>
                  <a:pt x="26" y="85"/>
                </a:cubicBezTo>
                <a:cubicBezTo>
                  <a:pt x="26" y="85"/>
                  <a:pt x="25" y="85"/>
                  <a:pt x="24" y="84"/>
                </a:cubicBezTo>
                <a:cubicBezTo>
                  <a:pt x="22" y="81"/>
                  <a:pt x="20" y="78"/>
                  <a:pt x="18" y="77"/>
                </a:cubicBezTo>
                <a:cubicBezTo>
                  <a:pt x="14" y="74"/>
                  <a:pt x="7" y="73"/>
                  <a:pt x="2" y="72"/>
                </a:cubicBezTo>
                <a:cubicBezTo>
                  <a:pt x="3" y="73"/>
                  <a:pt x="4" y="74"/>
                  <a:pt x="4" y="75"/>
                </a:cubicBezTo>
                <a:cubicBezTo>
                  <a:pt x="6" y="76"/>
                  <a:pt x="10" y="82"/>
                  <a:pt x="11" y="83"/>
                </a:cubicBezTo>
                <a:cubicBezTo>
                  <a:pt x="14" y="85"/>
                  <a:pt x="21" y="86"/>
                  <a:pt x="25" y="86"/>
                </a:cubicBezTo>
                <a:cubicBezTo>
                  <a:pt x="26" y="87"/>
                  <a:pt x="27" y="88"/>
                  <a:pt x="28" y="88"/>
                </a:cubicBezTo>
                <a:cubicBezTo>
                  <a:pt x="30" y="91"/>
                  <a:pt x="32" y="94"/>
                  <a:pt x="34" y="97"/>
                </a:cubicBezTo>
                <a:cubicBezTo>
                  <a:pt x="33" y="97"/>
                  <a:pt x="32" y="96"/>
                  <a:pt x="32" y="96"/>
                </a:cubicBezTo>
                <a:cubicBezTo>
                  <a:pt x="22" y="87"/>
                  <a:pt x="23" y="89"/>
                  <a:pt x="7" y="88"/>
                </a:cubicBezTo>
                <a:cubicBezTo>
                  <a:pt x="8" y="89"/>
                  <a:pt x="9" y="90"/>
                  <a:pt x="10" y="91"/>
                </a:cubicBezTo>
                <a:cubicBezTo>
                  <a:pt x="13" y="93"/>
                  <a:pt x="15" y="96"/>
                  <a:pt x="18" y="98"/>
                </a:cubicBezTo>
                <a:cubicBezTo>
                  <a:pt x="22" y="99"/>
                  <a:pt x="29" y="98"/>
                  <a:pt x="33" y="98"/>
                </a:cubicBezTo>
                <a:cubicBezTo>
                  <a:pt x="34" y="99"/>
                  <a:pt x="35" y="99"/>
                  <a:pt x="36" y="100"/>
                </a:cubicBezTo>
                <a:cubicBezTo>
                  <a:pt x="38" y="102"/>
                  <a:pt x="40" y="105"/>
                  <a:pt x="43" y="107"/>
                </a:cubicBezTo>
                <a:cubicBezTo>
                  <a:pt x="43" y="107"/>
                  <a:pt x="43" y="108"/>
                  <a:pt x="44" y="108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29" y="99"/>
                  <a:pt x="30" y="101"/>
                  <a:pt x="15" y="104"/>
                </a:cubicBezTo>
                <a:cubicBezTo>
                  <a:pt x="16" y="104"/>
                  <a:pt x="17" y="105"/>
                  <a:pt x="18" y="105"/>
                </a:cubicBezTo>
                <a:cubicBezTo>
                  <a:pt x="21" y="107"/>
                  <a:pt x="25" y="110"/>
                  <a:pt x="28" y="111"/>
                </a:cubicBezTo>
                <a:cubicBezTo>
                  <a:pt x="31" y="112"/>
                  <a:pt x="38" y="110"/>
                  <a:pt x="40" y="110"/>
                </a:cubicBezTo>
                <a:cubicBezTo>
                  <a:pt x="41" y="110"/>
                  <a:pt x="42" y="109"/>
                  <a:pt x="43" y="109"/>
                </a:cubicBezTo>
                <a:cubicBezTo>
                  <a:pt x="44" y="109"/>
                  <a:pt x="45" y="110"/>
                  <a:pt x="46" y="110"/>
                </a:cubicBezTo>
                <a:cubicBezTo>
                  <a:pt x="49" y="112"/>
                  <a:pt x="51" y="114"/>
                  <a:pt x="54" y="116"/>
                </a:cubicBezTo>
                <a:cubicBezTo>
                  <a:pt x="53" y="116"/>
                  <a:pt x="52" y="116"/>
                  <a:pt x="52" y="116"/>
                </a:cubicBezTo>
                <a:cubicBezTo>
                  <a:pt x="46" y="113"/>
                  <a:pt x="43" y="112"/>
                  <a:pt x="36" y="114"/>
                </a:cubicBezTo>
                <a:cubicBezTo>
                  <a:pt x="32" y="116"/>
                  <a:pt x="29" y="117"/>
                  <a:pt x="25" y="118"/>
                </a:cubicBezTo>
                <a:cubicBezTo>
                  <a:pt x="30" y="120"/>
                  <a:pt x="35" y="121"/>
                  <a:pt x="39" y="123"/>
                </a:cubicBezTo>
                <a:cubicBezTo>
                  <a:pt x="43" y="122"/>
                  <a:pt x="50" y="119"/>
                  <a:pt x="53" y="117"/>
                </a:cubicBezTo>
                <a:cubicBezTo>
                  <a:pt x="54" y="118"/>
                  <a:pt x="55" y="118"/>
                  <a:pt x="56" y="118"/>
                </a:cubicBezTo>
                <a:cubicBezTo>
                  <a:pt x="60" y="120"/>
                  <a:pt x="63" y="122"/>
                  <a:pt x="66" y="124"/>
                </a:cubicBezTo>
                <a:cubicBezTo>
                  <a:pt x="65" y="124"/>
                  <a:pt x="64" y="124"/>
                  <a:pt x="63" y="124"/>
                </a:cubicBezTo>
                <a:cubicBezTo>
                  <a:pt x="50" y="120"/>
                  <a:pt x="51" y="121"/>
                  <a:pt x="37" y="130"/>
                </a:cubicBezTo>
                <a:cubicBezTo>
                  <a:pt x="42" y="130"/>
                  <a:pt x="47" y="131"/>
                  <a:pt x="52" y="132"/>
                </a:cubicBezTo>
                <a:cubicBezTo>
                  <a:pt x="55" y="131"/>
                  <a:pt x="62" y="127"/>
                  <a:pt x="66" y="125"/>
                </a:cubicBezTo>
                <a:cubicBezTo>
                  <a:pt x="67" y="125"/>
                  <a:pt x="68" y="125"/>
                  <a:pt x="69" y="125"/>
                </a:cubicBezTo>
                <a:cubicBezTo>
                  <a:pt x="72" y="127"/>
                  <a:pt x="76" y="128"/>
                  <a:pt x="80" y="130"/>
                </a:cubicBezTo>
                <a:cubicBezTo>
                  <a:pt x="79" y="130"/>
                  <a:pt x="78" y="130"/>
                  <a:pt x="77" y="130"/>
                </a:cubicBezTo>
                <a:cubicBezTo>
                  <a:pt x="63" y="128"/>
                  <a:pt x="64" y="129"/>
                  <a:pt x="50" y="139"/>
                </a:cubicBezTo>
                <a:cubicBezTo>
                  <a:pt x="55" y="139"/>
                  <a:pt x="61" y="140"/>
                  <a:pt x="66" y="140"/>
                </a:cubicBezTo>
                <a:cubicBezTo>
                  <a:pt x="69" y="139"/>
                  <a:pt x="76" y="134"/>
                  <a:pt x="79" y="131"/>
                </a:cubicBezTo>
                <a:cubicBezTo>
                  <a:pt x="82" y="131"/>
                  <a:pt x="82" y="131"/>
                  <a:pt x="82" y="131"/>
                </a:cubicBezTo>
                <a:cubicBezTo>
                  <a:pt x="95" y="136"/>
                  <a:pt x="107" y="140"/>
                  <a:pt x="120" y="145"/>
                </a:cubicBezTo>
                <a:cubicBezTo>
                  <a:pt x="120" y="144"/>
                  <a:pt x="120" y="143"/>
                  <a:pt x="121" y="142"/>
                </a:cubicBezTo>
                <a:cubicBezTo>
                  <a:pt x="108" y="138"/>
                  <a:pt x="96" y="134"/>
                  <a:pt x="83" y="129"/>
                </a:cubicBezTo>
                <a:cubicBezTo>
                  <a:pt x="81" y="127"/>
                  <a:pt x="81" y="127"/>
                  <a:pt x="81" y="127"/>
                </a:cubicBezTo>
                <a:cubicBezTo>
                  <a:pt x="80" y="121"/>
                  <a:pt x="80" y="115"/>
                  <a:pt x="79" y="111"/>
                </a:cubicBezTo>
                <a:cubicBezTo>
                  <a:pt x="78" y="109"/>
                  <a:pt x="76" y="106"/>
                  <a:pt x="74" y="103"/>
                </a:cubicBezTo>
                <a:cubicBezTo>
                  <a:pt x="74" y="102"/>
                  <a:pt x="74" y="101"/>
                  <a:pt x="73" y="100"/>
                </a:cubicBezTo>
                <a:cubicBezTo>
                  <a:pt x="70" y="115"/>
                  <a:pt x="69" y="118"/>
                  <a:pt x="79" y="126"/>
                </a:cubicBezTo>
                <a:cubicBezTo>
                  <a:pt x="79" y="126"/>
                  <a:pt x="80" y="127"/>
                  <a:pt x="80" y="128"/>
                </a:cubicBezTo>
                <a:cubicBezTo>
                  <a:pt x="77" y="126"/>
                  <a:pt x="73" y="125"/>
                  <a:pt x="70" y="123"/>
                </a:cubicBezTo>
                <a:cubicBezTo>
                  <a:pt x="69" y="122"/>
                  <a:pt x="69" y="121"/>
                  <a:pt x="68" y="121"/>
                </a:cubicBezTo>
                <a:cubicBezTo>
                  <a:pt x="68" y="115"/>
                  <a:pt x="68" y="110"/>
                  <a:pt x="68" y="106"/>
                </a:cubicBezTo>
                <a:cubicBezTo>
                  <a:pt x="67" y="103"/>
                  <a:pt x="65" y="100"/>
                  <a:pt x="64" y="98"/>
                </a:cubicBezTo>
                <a:cubicBezTo>
                  <a:pt x="64" y="97"/>
                  <a:pt x="64" y="96"/>
                  <a:pt x="64" y="95"/>
                </a:cubicBezTo>
                <a:cubicBezTo>
                  <a:pt x="59" y="108"/>
                  <a:pt x="57" y="111"/>
                  <a:pt x="66" y="119"/>
                </a:cubicBezTo>
                <a:cubicBezTo>
                  <a:pt x="66" y="120"/>
                  <a:pt x="66" y="121"/>
                  <a:pt x="67" y="122"/>
                </a:cubicBezTo>
                <a:cubicBezTo>
                  <a:pt x="64" y="120"/>
                  <a:pt x="61" y="118"/>
                  <a:pt x="58" y="116"/>
                </a:cubicBezTo>
                <a:cubicBezTo>
                  <a:pt x="57" y="115"/>
                  <a:pt x="57" y="114"/>
                  <a:pt x="56" y="113"/>
                </a:cubicBezTo>
                <a:cubicBezTo>
                  <a:pt x="57" y="108"/>
                  <a:pt x="58" y="104"/>
                  <a:pt x="58" y="99"/>
                </a:cubicBezTo>
                <a:cubicBezTo>
                  <a:pt x="58" y="99"/>
                  <a:pt x="56" y="94"/>
                  <a:pt x="56" y="91"/>
                </a:cubicBezTo>
                <a:cubicBezTo>
                  <a:pt x="56" y="90"/>
                  <a:pt x="56" y="89"/>
                  <a:pt x="56" y="88"/>
                </a:cubicBezTo>
                <a:cubicBezTo>
                  <a:pt x="54" y="92"/>
                  <a:pt x="52" y="95"/>
                  <a:pt x="51" y="98"/>
                </a:cubicBezTo>
                <a:cubicBezTo>
                  <a:pt x="49" y="105"/>
                  <a:pt x="50" y="108"/>
                  <a:pt x="54" y="112"/>
                </a:cubicBezTo>
                <a:cubicBezTo>
                  <a:pt x="54" y="113"/>
                  <a:pt x="55" y="114"/>
                  <a:pt x="55" y="114"/>
                </a:cubicBezTo>
                <a:cubicBezTo>
                  <a:pt x="52" y="112"/>
                  <a:pt x="50" y="110"/>
                  <a:pt x="47" y="108"/>
                </a:cubicBezTo>
                <a:cubicBezTo>
                  <a:pt x="47" y="107"/>
                  <a:pt x="47" y="106"/>
                  <a:pt x="46" y="105"/>
                </a:cubicBezTo>
                <a:cubicBezTo>
                  <a:pt x="46" y="105"/>
                  <a:pt x="50" y="93"/>
                  <a:pt x="49" y="92"/>
                </a:cubicBezTo>
                <a:cubicBezTo>
                  <a:pt x="49" y="89"/>
                  <a:pt x="48" y="86"/>
                  <a:pt x="48" y="83"/>
                </a:cubicBezTo>
                <a:cubicBezTo>
                  <a:pt x="48" y="82"/>
                  <a:pt x="48" y="82"/>
                  <a:pt x="48" y="81"/>
                </a:cubicBezTo>
                <a:cubicBezTo>
                  <a:pt x="40" y="91"/>
                  <a:pt x="38" y="94"/>
                  <a:pt x="44" y="104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43" y="105"/>
                  <a:pt x="38" y="99"/>
                  <a:pt x="37" y="98"/>
                </a:cubicBezTo>
                <a:cubicBezTo>
                  <a:pt x="37" y="97"/>
                  <a:pt x="37" y="96"/>
                  <a:pt x="37" y="95"/>
                </a:cubicBezTo>
                <a:cubicBezTo>
                  <a:pt x="38" y="91"/>
                  <a:pt x="40" y="87"/>
                  <a:pt x="42" y="83"/>
                </a:cubicBezTo>
                <a:cubicBezTo>
                  <a:pt x="42" y="80"/>
                  <a:pt x="41" y="77"/>
                  <a:pt x="42" y="75"/>
                </a:cubicBezTo>
                <a:cubicBezTo>
                  <a:pt x="42" y="74"/>
                  <a:pt x="42" y="73"/>
                  <a:pt x="43" y="72"/>
                </a:cubicBezTo>
                <a:cubicBezTo>
                  <a:pt x="33" y="81"/>
                  <a:pt x="30" y="84"/>
                  <a:pt x="35" y="93"/>
                </a:cubicBezTo>
                <a:cubicBezTo>
                  <a:pt x="35" y="94"/>
                  <a:pt x="35" y="95"/>
                  <a:pt x="35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9" y="86"/>
                  <a:pt x="29" y="85"/>
                  <a:pt x="29" y="84"/>
                </a:cubicBezTo>
                <a:cubicBezTo>
                  <a:pt x="31" y="80"/>
                  <a:pt x="34" y="77"/>
                  <a:pt x="36" y="73"/>
                </a:cubicBezTo>
                <a:cubicBezTo>
                  <a:pt x="36" y="72"/>
                  <a:pt x="37" y="68"/>
                  <a:pt x="37" y="65"/>
                </a:cubicBezTo>
                <a:cubicBezTo>
                  <a:pt x="38" y="64"/>
                  <a:pt x="38" y="64"/>
                  <a:pt x="38" y="63"/>
                </a:cubicBezTo>
                <a:cubicBezTo>
                  <a:pt x="34" y="65"/>
                  <a:pt x="29" y="69"/>
                  <a:pt x="27" y="73"/>
                </a:cubicBezTo>
                <a:cubicBezTo>
                  <a:pt x="26" y="76"/>
                  <a:pt x="27" y="79"/>
                  <a:pt x="28" y="82"/>
                </a:cubicBezTo>
                <a:cubicBezTo>
                  <a:pt x="28" y="83"/>
                  <a:pt x="28" y="84"/>
                  <a:pt x="28" y="84"/>
                </a:cubicBezTo>
                <a:cubicBezTo>
                  <a:pt x="26" y="82"/>
                  <a:pt x="25" y="79"/>
                  <a:pt x="24" y="75"/>
                </a:cubicBezTo>
                <a:cubicBezTo>
                  <a:pt x="24" y="72"/>
                  <a:pt x="24" y="72"/>
                  <a:pt x="24" y="72"/>
                </a:cubicBezTo>
                <a:cubicBezTo>
                  <a:pt x="27" y="68"/>
                  <a:pt x="30" y="66"/>
                  <a:pt x="32" y="62"/>
                </a:cubicBezTo>
                <a:cubicBezTo>
                  <a:pt x="33" y="60"/>
                  <a:pt x="34" y="57"/>
                  <a:pt x="35" y="55"/>
                </a:cubicBezTo>
                <a:cubicBezTo>
                  <a:pt x="35" y="54"/>
                  <a:pt x="36" y="53"/>
                  <a:pt x="36" y="53"/>
                </a:cubicBezTo>
                <a:cubicBezTo>
                  <a:pt x="25" y="58"/>
                  <a:pt x="22" y="59"/>
                  <a:pt x="23" y="70"/>
                </a:cubicBezTo>
                <a:cubicBezTo>
                  <a:pt x="23" y="71"/>
                  <a:pt x="23" y="71"/>
                  <a:pt x="23" y="72"/>
                </a:cubicBezTo>
                <a:cubicBezTo>
                  <a:pt x="21" y="69"/>
                  <a:pt x="21" y="66"/>
                  <a:pt x="20" y="62"/>
                </a:cubicBezTo>
                <a:cubicBezTo>
                  <a:pt x="20" y="61"/>
                  <a:pt x="20" y="60"/>
                  <a:pt x="21" y="59"/>
                </a:cubicBezTo>
                <a:cubicBezTo>
                  <a:pt x="24" y="56"/>
                  <a:pt x="28" y="54"/>
                  <a:pt x="31" y="51"/>
                </a:cubicBezTo>
                <a:cubicBezTo>
                  <a:pt x="32" y="48"/>
                  <a:pt x="33" y="46"/>
                  <a:pt x="34" y="44"/>
                </a:cubicBezTo>
                <a:cubicBezTo>
                  <a:pt x="35" y="43"/>
                  <a:pt x="35" y="42"/>
                  <a:pt x="36" y="42"/>
                </a:cubicBezTo>
                <a:cubicBezTo>
                  <a:pt x="24" y="45"/>
                  <a:pt x="21" y="46"/>
                  <a:pt x="20" y="57"/>
                </a:cubicBezTo>
                <a:cubicBezTo>
                  <a:pt x="20" y="57"/>
                  <a:pt x="20" y="58"/>
                  <a:pt x="19" y="59"/>
                </a:cubicBezTo>
                <a:cubicBezTo>
                  <a:pt x="19" y="56"/>
                  <a:pt x="19" y="52"/>
                  <a:pt x="19" y="49"/>
                </a:cubicBezTo>
                <a:cubicBezTo>
                  <a:pt x="19" y="48"/>
                  <a:pt x="20" y="46"/>
                  <a:pt x="20" y="45"/>
                </a:cubicBezTo>
                <a:cubicBezTo>
                  <a:pt x="23" y="43"/>
                  <a:pt x="26" y="42"/>
                  <a:pt x="29" y="40"/>
                </a:cubicBezTo>
                <a:cubicBezTo>
                  <a:pt x="29" y="40"/>
                  <a:pt x="31" y="39"/>
                  <a:pt x="31" y="39"/>
                </a:cubicBezTo>
                <a:cubicBezTo>
                  <a:pt x="32" y="37"/>
                  <a:pt x="34" y="35"/>
                  <a:pt x="35" y="33"/>
                </a:cubicBezTo>
                <a:cubicBezTo>
                  <a:pt x="36" y="32"/>
                  <a:pt x="37" y="31"/>
                  <a:pt x="37" y="31"/>
                </a:cubicBezTo>
                <a:cubicBezTo>
                  <a:pt x="30" y="32"/>
                  <a:pt x="24" y="32"/>
                  <a:pt x="21" y="39"/>
                </a:cubicBezTo>
                <a:cubicBezTo>
                  <a:pt x="21" y="40"/>
                  <a:pt x="20" y="42"/>
                  <a:pt x="20" y="43"/>
                </a:cubicBezTo>
                <a:cubicBezTo>
                  <a:pt x="20" y="44"/>
                  <a:pt x="19" y="44"/>
                  <a:pt x="19" y="45"/>
                </a:cubicBezTo>
                <a:cubicBezTo>
                  <a:pt x="19" y="44"/>
                  <a:pt x="20" y="36"/>
                  <a:pt x="20" y="35"/>
                </a:cubicBezTo>
                <a:cubicBezTo>
                  <a:pt x="21" y="34"/>
                  <a:pt x="21" y="33"/>
                  <a:pt x="22" y="32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  <a:gs pos="56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114">
            <a:extLst>
              <a:ext uri="{FF2B5EF4-FFF2-40B4-BE49-F238E27FC236}">
                <a16:creationId xmlns:a16="http://schemas.microsoft.com/office/drawing/2014/main" id="{A3B7F027-9877-B0D9-4C4C-67001A2D4859}"/>
              </a:ext>
            </a:extLst>
          </p:cNvPr>
          <p:cNvSpPr>
            <a:spLocks/>
          </p:cNvSpPr>
          <p:nvPr/>
        </p:nvSpPr>
        <p:spPr bwMode="auto">
          <a:xfrm>
            <a:off x="9863637" y="3700780"/>
            <a:ext cx="1020562" cy="960926"/>
          </a:xfrm>
          <a:custGeom>
            <a:avLst/>
            <a:gdLst>
              <a:gd name="T0" fmla="*/ 83 w 121"/>
              <a:gd name="T1" fmla="*/ 21 h 145"/>
              <a:gd name="T2" fmla="*/ 100 w 121"/>
              <a:gd name="T3" fmla="*/ 32 h 145"/>
              <a:gd name="T4" fmla="*/ 98 w 121"/>
              <a:gd name="T5" fmla="*/ 10 h 145"/>
              <a:gd name="T6" fmla="*/ 102 w 121"/>
              <a:gd name="T7" fmla="*/ 29 h 145"/>
              <a:gd name="T8" fmla="*/ 110 w 121"/>
              <a:gd name="T9" fmla="*/ 21 h 145"/>
              <a:gd name="T10" fmla="*/ 103 w 121"/>
              <a:gd name="T11" fmla="*/ 39 h 145"/>
              <a:gd name="T12" fmla="*/ 115 w 121"/>
              <a:gd name="T13" fmla="*/ 22 h 145"/>
              <a:gd name="T14" fmla="*/ 112 w 121"/>
              <a:gd name="T15" fmla="*/ 37 h 145"/>
              <a:gd name="T16" fmla="*/ 103 w 121"/>
              <a:gd name="T17" fmla="*/ 59 h 145"/>
              <a:gd name="T18" fmla="*/ 118 w 121"/>
              <a:gd name="T19" fmla="*/ 41 h 145"/>
              <a:gd name="T20" fmla="*/ 103 w 121"/>
              <a:gd name="T21" fmla="*/ 63 h 145"/>
              <a:gd name="T22" fmla="*/ 121 w 121"/>
              <a:gd name="T23" fmla="*/ 55 h 145"/>
              <a:gd name="T24" fmla="*/ 101 w 121"/>
              <a:gd name="T25" fmla="*/ 73 h 145"/>
              <a:gd name="T26" fmla="*/ 97 w 121"/>
              <a:gd name="T27" fmla="*/ 84 h 145"/>
              <a:gd name="T28" fmla="*/ 117 w 121"/>
              <a:gd name="T29" fmla="*/ 75 h 145"/>
              <a:gd name="T30" fmla="*/ 93 w 121"/>
              <a:gd name="T31" fmla="*/ 88 h 145"/>
              <a:gd name="T32" fmla="*/ 114 w 121"/>
              <a:gd name="T33" fmla="*/ 88 h 145"/>
              <a:gd name="T34" fmla="*/ 88 w 121"/>
              <a:gd name="T35" fmla="*/ 98 h 145"/>
              <a:gd name="T36" fmla="*/ 77 w 121"/>
              <a:gd name="T37" fmla="*/ 108 h 145"/>
              <a:gd name="T38" fmla="*/ 103 w 121"/>
              <a:gd name="T39" fmla="*/ 105 h 145"/>
              <a:gd name="T40" fmla="*/ 78 w 121"/>
              <a:gd name="T41" fmla="*/ 109 h 145"/>
              <a:gd name="T42" fmla="*/ 69 w 121"/>
              <a:gd name="T43" fmla="*/ 116 h 145"/>
              <a:gd name="T44" fmla="*/ 82 w 121"/>
              <a:gd name="T45" fmla="*/ 123 h 145"/>
              <a:gd name="T46" fmla="*/ 55 w 121"/>
              <a:gd name="T47" fmla="*/ 124 h 145"/>
              <a:gd name="T48" fmla="*/ 69 w 121"/>
              <a:gd name="T49" fmla="*/ 132 h 145"/>
              <a:gd name="T50" fmla="*/ 42 w 121"/>
              <a:gd name="T51" fmla="*/ 130 h 145"/>
              <a:gd name="T52" fmla="*/ 55 w 121"/>
              <a:gd name="T53" fmla="*/ 140 h 145"/>
              <a:gd name="T54" fmla="*/ 1 w 121"/>
              <a:gd name="T55" fmla="*/ 145 h 145"/>
              <a:gd name="T56" fmla="*/ 40 w 121"/>
              <a:gd name="T57" fmla="*/ 127 h 145"/>
              <a:gd name="T58" fmla="*/ 48 w 121"/>
              <a:gd name="T59" fmla="*/ 100 h 145"/>
              <a:gd name="T60" fmla="*/ 51 w 121"/>
              <a:gd name="T61" fmla="*/ 123 h 145"/>
              <a:gd name="T62" fmla="*/ 57 w 121"/>
              <a:gd name="T63" fmla="*/ 98 h 145"/>
              <a:gd name="T64" fmla="*/ 54 w 121"/>
              <a:gd name="T65" fmla="*/ 122 h 145"/>
              <a:gd name="T66" fmla="*/ 63 w 121"/>
              <a:gd name="T67" fmla="*/ 99 h 145"/>
              <a:gd name="T68" fmla="*/ 70 w 121"/>
              <a:gd name="T69" fmla="*/ 98 h 145"/>
              <a:gd name="T70" fmla="*/ 74 w 121"/>
              <a:gd name="T71" fmla="*/ 108 h 145"/>
              <a:gd name="T72" fmla="*/ 73 w 121"/>
              <a:gd name="T73" fmla="*/ 83 h 145"/>
              <a:gd name="T74" fmla="*/ 76 w 121"/>
              <a:gd name="T75" fmla="*/ 106 h 145"/>
              <a:gd name="T76" fmla="*/ 79 w 121"/>
              <a:gd name="T77" fmla="*/ 83 h 145"/>
              <a:gd name="T78" fmla="*/ 86 w 121"/>
              <a:gd name="T79" fmla="*/ 93 h 145"/>
              <a:gd name="T80" fmla="*/ 92 w 121"/>
              <a:gd name="T81" fmla="*/ 84 h 145"/>
              <a:gd name="T82" fmla="*/ 83 w 121"/>
              <a:gd name="T83" fmla="*/ 63 h 145"/>
              <a:gd name="T84" fmla="*/ 93 w 121"/>
              <a:gd name="T85" fmla="*/ 84 h 145"/>
              <a:gd name="T86" fmla="*/ 89 w 121"/>
              <a:gd name="T87" fmla="*/ 62 h 145"/>
              <a:gd name="T88" fmla="*/ 98 w 121"/>
              <a:gd name="T89" fmla="*/ 70 h 145"/>
              <a:gd name="T90" fmla="*/ 100 w 121"/>
              <a:gd name="T91" fmla="*/ 59 h 145"/>
              <a:gd name="T92" fmla="*/ 85 w 121"/>
              <a:gd name="T93" fmla="*/ 42 h 145"/>
              <a:gd name="T94" fmla="*/ 102 w 121"/>
              <a:gd name="T95" fmla="*/ 49 h 145"/>
              <a:gd name="T96" fmla="*/ 90 w 121"/>
              <a:gd name="T97" fmla="*/ 39 h 145"/>
              <a:gd name="T98" fmla="*/ 100 w 121"/>
              <a:gd name="T99" fmla="*/ 39 h 145"/>
              <a:gd name="T100" fmla="*/ 101 w 121"/>
              <a:gd name="T101" fmla="*/ 3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145">
                <a:moveTo>
                  <a:pt x="99" y="32"/>
                </a:moveTo>
                <a:cubicBezTo>
                  <a:pt x="95" y="30"/>
                  <a:pt x="91" y="29"/>
                  <a:pt x="88" y="27"/>
                </a:cubicBezTo>
                <a:cubicBezTo>
                  <a:pt x="86" y="25"/>
                  <a:pt x="85" y="23"/>
                  <a:pt x="83" y="21"/>
                </a:cubicBezTo>
                <a:cubicBezTo>
                  <a:pt x="82" y="21"/>
                  <a:pt x="81" y="20"/>
                  <a:pt x="81" y="20"/>
                </a:cubicBezTo>
                <a:cubicBezTo>
                  <a:pt x="93" y="20"/>
                  <a:pt x="95" y="20"/>
                  <a:pt x="99" y="30"/>
                </a:cubicBezTo>
                <a:cubicBezTo>
                  <a:pt x="99" y="30"/>
                  <a:pt x="100" y="31"/>
                  <a:pt x="100" y="32"/>
                </a:cubicBezTo>
                <a:cubicBezTo>
                  <a:pt x="100" y="29"/>
                  <a:pt x="99" y="25"/>
                  <a:pt x="98" y="22"/>
                </a:cubicBezTo>
                <a:cubicBezTo>
                  <a:pt x="88" y="13"/>
                  <a:pt x="90" y="15"/>
                  <a:pt x="89" y="0"/>
                </a:cubicBezTo>
                <a:cubicBezTo>
                  <a:pt x="92" y="4"/>
                  <a:pt x="95" y="7"/>
                  <a:pt x="98" y="10"/>
                </a:cubicBezTo>
                <a:cubicBezTo>
                  <a:pt x="99" y="13"/>
                  <a:pt x="99" y="18"/>
                  <a:pt x="99" y="22"/>
                </a:cubicBezTo>
                <a:cubicBezTo>
                  <a:pt x="100" y="25"/>
                  <a:pt x="101" y="28"/>
                  <a:pt x="102" y="32"/>
                </a:cubicBezTo>
                <a:cubicBezTo>
                  <a:pt x="102" y="31"/>
                  <a:pt x="102" y="30"/>
                  <a:pt x="102" y="29"/>
                </a:cubicBezTo>
                <a:cubicBezTo>
                  <a:pt x="100" y="17"/>
                  <a:pt x="101" y="19"/>
                  <a:pt x="109" y="7"/>
                </a:cubicBezTo>
                <a:cubicBezTo>
                  <a:pt x="109" y="8"/>
                  <a:pt x="109" y="9"/>
                  <a:pt x="109" y="10"/>
                </a:cubicBezTo>
                <a:cubicBezTo>
                  <a:pt x="109" y="14"/>
                  <a:pt x="110" y="17"/>
                  <a:pt x="110" y="21"/>
                </a:cubicBezTo>
                <a:cubicBezTo>
                  <a:pt x="109" y="23"/>
                  <a:pt x="105" y="28"/>
                  <a:pt x="103" y="31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3" y="36"/>
                  <a:pt x="103" y="38"/>
                  <a:pt x="103" y="39"/>
                </a:cubicBezTo>
                <a:cubicBezTo>
                  <a:pt x="103" y="41"/>
                  <a:pt x="103" y="43"/>
                  <a:pt x="104" y="45"/>
                </a:cubicBezTo>
                <a:cubicBezTo>
                  <a:pt x="105" y="41"/>
                  <a:pt x="104" y="43"/>
                  <a:pt x="104" y="39"/>
                </a:cubicBezTo>
                <a:cubicBezTo>
                  <a:pt x="105" y="30"/>
                  <a:pt x="110" y="28"/>
                  <a:pt x="115" y="22"/>
                </a:cubicBezTo>
                <a:cubicBezTo>
                  <a:pt x="115" y="23"/>
                  <a:pt x="115" y="24"/>
                  <a:pt x="115" y="25"/>
                </a:cubicBezTo>
                <a:cubicBezTo>
                  <a:pt x="115" y="29"/>
                  <a:pt x="114" y="32"/>
                  <a:pt x="114" y="35"/>
                </a:cubicBezTo>
                <a:cubicBezTo>
                  <a:pt x="114" y="36"/>
                  <a:pt x="112" y="37"/>
                  <a:pt x="112" y="37"/>
                </a:cubicBezTo>
                <a:cubicBezTo>
                  <a:pt x="110" y="40"/>
                  <a:pt x="107" y="43"/>
                  <a:pt x="105" y="45"/>
                </a:cubicBezTo>
                <a:cubicBezTo>
                  <a:pt x="104" y="46"/>
                  <a:pt x="104" y="48"/>
                  <a:pt x="104" y="49"/>
                </a:cubicBezTo>
                <a:cubicBezTo>
                  <a:pt x="104" y="52"/>
                  <a:pt x="104" y="56"/>
                  <a:pt x="103" y="59"/>
                </a:cubicBezTo>
                <a:cubicBezTo>
                  <a:pt x="104" y="58"/>
                  <a:pt x="104" y="58"/>
                  <a:pt x="104" y="57"/>
                </a:cubicBezTo>
                <a:cubicBezTo>
                  <a:pt x="107" y="45"/>
                  <a:pt x="107" y="47"/>
                  <a:pt x="119" y="37"/>
                </a:cubicBezTo>
                <a:cubicBezTo>
                  <a:pt x="119" y="38"/>
                  <a:pt x="119" y="40"/>
                  <a:pt x="118" y="41"/>
                </a:cubicBezTo>
                <a:cubicBezTo>
                  <a:pt x="117" y="44"/>
                  <a:pt x="117" y="48"/>
                  <a:pt x="115" y="51"/>
                </a:cubicBezTo>
                <a:cubicBezTo>
                  <a:pt x="113" y="54"/>
                  <a:pt x="108" y="57"/>
                  <a:pt x="104" y="59"/>
                </a:cubicBezTo>
                <a:cubicBezTo>
                  <a:pt x="104" y="61"/>
                  <a:pt x="103" y="62"/>
                  <a:pt x="103" y="63"/>
                </a:cubicBezTo>
                <a:cubicBezTo>
                  <a:pt x="102" y="66"/>
                  <a:pt x="101" y="69"/>
                  <a:pt x="100" y="73"/>
                </a:cubicBezTo>
                <a:cubicBezTo>
                  <a:pt x="101" y="72"/>
                  <a:pt x="101" y="72"/>
                  <a:pt x="102" y="71"/>
                </a:cubicBezTo>
                <a:cubicBezTo>
                  <a:pt x="107" y="59"/>
                  <a:pt x="106" y="62"/>
                  <a:pt x="121" y="55"/>
                </a:cubicBezTo>
                <a:cubicBezTo>
                  <a:pt x="120" y="56"/>
                  <a:pt x="120" y="57"/>
                  <a:pt x="119" y="58"/>
                </a:cubicBezTo>
                <a:cubicBezTo>
                  <a:pt x="117" y="61"/>
                  <a:pt x="116" y="65"/>
                  <a:pt x="114" y="68"/>
                </a:cubicBezTo>
                <a:cubicBezTo>
                  <a:pt x="112" y="70"/>
                  <a:pt x="105" y="72"/>
                  <a:pt x="101" y="73"/>
                </a:cubicBezTo>
                <a:cubicBezTo>
                  <a:pt x="99" y="76"/>
                  <a:pt x="99" y="76"/>
                  <a:pt x="99" y="76"/>
                </a:cubicBezTo>
                <a:cubicBezTo>
                  <a:pt x="98" y="79"/>
                  <a:pt x="96" y="83"/>
                  <a:pt x="95" y="85"/>
                </a:cubicBezTo>
                <a:cubicBezTo>
                  <a:pt x="95" y="85"/>
                  <a:pt x="96" y="85"/>
                  <a:pt x="97" y="84"/>
                </a:cubicBezTo>
                <a:cubicBezTo>
                  <a:pt x="99" y="81"/>
                  <a:pt x="101" y="78"/>
                  <a:pt x="103" y="77"/>
                </a:cubicBezTo>
                <a:cubicBezTo>
                  <a:pt x="107" y="74"/>
                  <a:pt x="115" y="73"/>
                  <a:pt x="119" y="72"/>
                </a:cubicBezTo>
                <a:cubicBezTo>
                  <a:pt x="118" y="73"/>
                  <a:pt x="118" y="74"/>
                  <a:pt x="117" y="75"/>
                </a:cubicBezTo>
                <a:cubicBezTo>
                  <a:pt x="115" y="76"/>
                  <a:pt x="111" y="82"/>
                  <a:pt x="110" y="83"/>
                </a:cubicBezTo>
                <a:cubicBezTo>
                  <a:pt x="107" y="85"/>
                  <a:pt x="100" y="86"/>
                  <a:pt x="96" y="86"/>
                </a:cubicBezTo>
                <a:cubicBezTo>
                  <a:pt x="95" y="87"/>
                  <a:pt x="94" y="88"/>
                  <a:pt x="93" y="88"/>
                </a:cubicBezTo>
                <a:cubicBezTo>
                  <a:pt x="91" y="91"/>
                  <a:pt x="89" y="94"/>
                  <a:pt x="87" y="97"/>
                </a:cubicBezTo>
                <a:cubicBezTo>
                  <a:pt x="88" y="97"/>
                  <a:pt x="89" y="96"/>
                  <a:pt x="89" y="96"/>
                </a:cubicBezTo>
                <a:cubicBezTo>
                  <a:pt x="99" y="87"/>
                  <a:pt x="98" y="89"/>
                  <a:pt x="114" y="88"/>
                </a:cubicBezTo>
                <a:cubicBezTo>
                  <a:pt x="113" y="89"/>
                  <a:pt x="112" y="90"/>
                  <a:pt x="111" y="91"/>
                </a:cubicBezTo>
                <a:cubicBezTo>
                  <a:pt x="108" y="93"/>
                  <a:pt x="106" y="96"/>
                  <a:pt x="103" y="98"/>
                </a:cubicBezTo>
                <a:cubicBezTo>
                  <a:pt x="100" y="99"/>
                  <a:pt x="92" y="98"/>
                  <a:pt x="88" y="98"/>
                </a:cubicBezTo>
                <a:cubicBezTo>
                  <a:pt x="87" y="99"/>
                  <a:pt x="86" y="99"/>
                  <a:pt x="85" y="100"/>
                </a:cubicBezTo>
                <a:cubicBezTo>
                  <a:pt x="83" y="102"/>
                  <a:pt x="81" y="105"/>
                  <a:pt x="78" y="107"/>
                </a:cubicBezTo>
                <a:cubicBezTo>
                  <a:pt x="78" y="107"/>
                  <a:pt x="78" y="108"/>
                  <a:pt x="77" y="108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92" y="99"/>
                  <a:pt x="91" y="101"/>
                  <a:pt x="106" y="104"/>
                </a:cubicBezTo>
                <a:cubicBezTo>
                  <a:pt x="105" y="104"/>
                  <a:pt x="104" y="105"/>
                  <a:pt x="103" y="105"/>
                </a:cubicBezTo>
                <a:cubicBezTo>
                  <a:pt x="100" y="107"/>
                  <a:pt x="96" y="110"/>
                  <a:pt x="93" y="111"/>
                </a:cubicBezTo>
                <a:cubicBezTo>
                  <a:pt x="91" y="112"/>
                  <a:pt x="83" y="110"/>
                  <a:pt x="81" y="110"/>
                </a:cubicBezTo>
                <a:cubicBezTo>
                  <a:pt x="80" y="110"/>
                  <a:pt x="79" y="109"/>
                  <a:pt x="78" y="109"/>
                </a:cubicBezTo>
                <a:cubicBezTo>
                  <a:pt x="77" y="109"/>
                  <a:pt x="76" y="110"/>
                  <a:pt x="75" y="110"/>
                </a:cubicBezTo>
                <a:cubicBezTo>
                  <a:pt x="72" y="112"/>
                  <a:pt x="70" y="114"/>
                  <a:pt x="67" y="116"/>
                </a:cubicBezTo>
                <a:cubicBezTo>
                  <a:pt x="68" y="116"/>
                  <a:pt x="69" y="116"/>
                  <a:pt x="69" y="116"/>
                </a:cubicBezTo>
                <a:cubicBezTo>
                  <a:pt x="75" y="113"/>
                  <a:pt x="78" y="112"/>
                  <a:pt x="85" y="114"/>
                </a:cubicBezTo>
                <a:cubicBezTo>
                  <a:pt x="89" y="116"/>
                  <a:pt x="92" y="117"/>
                  <a:pt x="96" y="118"/>
                </a:cubicBezTo>
                <a:cubicBezTo>
                  <a:pt x="91" y="120"/>
                  <a:pt x="86" y="121"/>
                  <a:pt x="82" y="123"/>
                </a:cubicBezTo>
                <a:cubicBezTo>
                  <a:pt x="78" y="122"/>
                  <a:pt x="71" y="119"/>
                  <a:pt x="68" y="117"/>
                </a:cubicBezTo>
                <a:cubicBezTo>
                  <a:pt x="67" y="118"/>
                  <a:pt x="66" y="118"/>
                  <a:pt x="65" y="118"/>
                </a:cubicBezTo>
                <a:cubicBezTo>
                  <a:pt x="62" y="120"/>
                  <a:pt x="58" y="122"/>
                  <a:pt x="55" y="124"/>
                </a:cubicBezTo>
                <a:cubicBezTo>
                  <a:pt x="56" y="124"/>
                  <a:pt x="57" y="124"/>
                  <a:pt x="58" y="124"/>
                </a:cubicBezTo>
                <a:cubicBezTo>
                  <a:pt x="71" y="120"/>
                  <a:pt x="70" y="121"/>
                  <a:pt x="84" y="130"/>
                </a:cubicBezTo>
                <a:cubicBezTo>
                  <a:pt x="79" y="130"/>
                  <a:pt x="74" y="131"/>
                  <a:pt x="69" y="132"/>
                </a:cubicBezTo>
                <a:cubicBezTo>
                  <a:pt x="66" y="131"/>
                  <a:pt x="59" y="127"/>
                  <a:pt x="55" y="125"/>
                </a:cubicBezTo>
                <a:cubicBezTo>
                  <a:pt x="54" y="125"/>
                  <a:pt x="53" y="125"/>
                  <a:pt x="52" y="125"/>
                </a:cubicBezTo>
                <a:cubicBezTo>
                  <a:pt x="49" y="127"/>
                  <a:pt x="45" y="128"/>
                  <a:pt x="42" y="130"/>
                </a:cubicBezTo>
                <a:cubicBezTo>
                  <a:pt x="43" y="130"/>
                  <a:pt x="43" y="130"/>
                  <a:pt x="44" y="130"/>
                </a:cubicBezTo>
                <a:cubicBezTo>
                  <a:pt x="58" y="128"/>
                  <a:pt x="57" y="129"/>
                  <a:pt x="71" y="139"/>
                </a:cubicBezTo>
                <a:cubicBezTo>
                  <a:pt x="66" y="139"/>
                  <a:pt x="60" y="140"/>
                  <a:pt x="55" y="140"/>
                </a:cubicBezTo>
                <a:cubicBezTo>
                  <a:pt x="52" y="139"/>
                  <a:pt x="45" y="134"/>
                  <a:pt x="42" y="131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26" y="136"/>
                  <a:pt x="14" y="140"/>
                  <a:pt x="1" y="145"/>
                </a:cubicBezTo>
                <a:cubicBezTo>
                  <a:pt x="1" y="144"/>
                  <a:pt x="1" y="143"/>
                  <a:pt x="0" y="142"/>
                </a:cubicBezTo>
                <a:cubicBezTo>
                  <a:pt x="13" y="138"/>
                  <a:pt x="25" y="134"/>
                  <a:pt x="38" y="129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41" y="121"/>
                  <a:pt x="41" y="115"/>
                  <a:pt x="42" y="111"/>
                </a:cubicBezTo>
                <a:cubicBezTo>
                  <a:pt x="43" y="109"/>
                  <a:pt x="45" y="106"/>
                  <a:pt x="47" y="103"/>
                </a:cubicBezTo>
                <a:cubicBezTo>
                  <a:pt x="47" y="102"/>
                  <a:pt x="47" y="101"/>
                  <a:pt x="48" y="100"/>
                </a:cubicBezTo>
                <a:cubicBezTo>
                  <a:pt x="51" y="115"/>
                  <a:pt x="52" y="118"/>
                  <a:pt x="42" y="126"/>
                </a:cubicBezTo>
                <a:cubicBezTo>
                  <a:pt x="42" y="126"/>
                  <a:pt x="41" y="127"/>
                  <a:pt x="41" y="128"/>
                </a:cubicBezTo>
                <a:cubicBezTo>
                  <a:pt x="44" y="126"/>
                  <a:pt x="48" y="125"/>
                  <a:pt x="51" y="123"/>
                </a:cubicBezTo>
                <a:cubicBezTo>
                  <a:pt x="52" y="122"/>
                  <a:pt x="52" y="121"/>
                  <a:pt x="53" y="121"/>
                </a:cubicBezTo>
                <a:cubicBezTo>
                  <a:pt x="53" y="115"/>
                  <a:pt x="53" y="110"/>
                  <a:pt x="53" y="106"/>
                </a:cubicBezTo>
                <a:cubicBezTo>
                  <a:pt x="54" y="103"/>
                  <a:pt x="56" y="100"/>
                  <a:pt x="57" y="98"/>
                </a:cubicBezTo>
                <a:cubicBezTo>
                  <a:pt x="57" y="97"/>
                  <a:pt x="57" y="96"/>
                  <a:pt x="57" y="95"/>
                </a:cubicBezTo>
                <a:cubicBezTo>
                  <a:pt x="62" y="108"/>
                  <a:pt x="64" y="111"/>
                  <a:pt x="56" y="119"/>
                </a:cubicBezTo>
                <a:cubicBezTo>
                  <a:pt x="55" y="120"/>
                  <a:pt x="55" y="121"/>
                  <a:pt x="54" y="122"/>
                </a:cubicBezTo>
                <a:cubicBezTo>
                  <a:pt x="57" y="120"/>
                  <a:pt x="60" y="118"/>
                  <a:pt x="63" y="116"/>
                </a:cubicBezTo>
                <a:cubicBezTo>
                  <a:pt x="64" y="115"/>
                  <a:pt x="64" y="114"/>
                  <a:pt x="65" y="113"/>
                </a:cubicBezTo>
                <a:cubicBezTo>
                  <a:pt x="64" y="108"/>
                  <a:pt x="63" y="104"/>
                  <a:pt x="63" y="99"/>
                </a:cubicBezTo>
                <a:cubicBezTo>
                  <a:pt x="63" y="99"/>
                  <a:pt x="65" y="94"/>
                  <a:pt x="65" y="91"/>
                </a:cubicBezTo>
                <a:cubicBezTo>
                  <a:pt x="65" y="90"/>
                  <a:pt x="65" y="89"/>
                  <a:pt x="65" y="88"/>
                </a:cubicBezTo>
                <a:cubicBezTo>
                  <a:pt x="67" y="92"/>
                  <a:pt x="69" y="95"/>
                  <a:pt x="70" y="98"/>
                </a:cubicBezTo>
                <a:cubicBezTo>
                  <a:pt x="72" y="105"/>
                  <a:pt x="71" y="108"/>
                  <a:pt x="67" y="112"/>
                </a:cubicBezTo>
                <a:cubicBezTo>
                  <a:pt x="67" y="113"/>
                  <a:pt x="66" y="114"/>
                  <a:pt x="66" y="114"/>
                </a:cubicBezTo>
                <a:cubicBezTo>
                  <a:pt x="69" y="112"/>
                  <a:pt x="71" y="110"/>
                  <a:pt x="74" y="108"/>
                </a:cubicBezTo>
                <a:cubicBezTo>
                  <a:pt x="74" y="107"/>
                  <a:pt x="75" y="106"/>
                  <a:pt x="75" y="105"/>
                </a:cubicBezTo>
                <a:cubicBezTo>
                  <a:pt x="75" y="105"/>
                  <a:pt x="72" y="93"/>
                  <a:pt x="72" y="92"/>
                </a:cubicBezTo>
                <a:cubicBezTo>
                  <a:pt x="72" y="89"/>
                  <a:pt x="73" y="86"/>
                  <a:pt x="73" y="83"/>
                </a:cubicBezTo>
                <a:cubicBezTo>
                  <a:pt x="73" y="82"/>
                  <a:pt x="73" y="82"/>
                  <a:pt x="73" y="81"/>
                </a:cubicBezTo>
                <a:cubicBezTo>
                  <a:pt x="81" y="91"/>
                  <a:pt x="84" y="94"/>
                  <a:pt x="77" y="104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78" y="105"/>
                  <a:pt x="83" y="99"/>
                  <a:pt x="84" y="98"/>
                </a:cubicBezTo>
                <a:cubicBezTo>
                  <a:pt x="84" y="97"/>
                  <a:pt x="84" y="96"/>
                  <a:pt x="84" y="95"/>
                </a:cubicBezTo>
                <a:cubicBezTo>
                  <a:pt x="83" y="91"/>
                  <a:pt x="81" y="87"/>
                  <a:pt x="79" y="83"/>
                </a:cubicBezTo>
                <a:cubicBezTo>
                  <a:pt x="79" y="80"/>
                  <a:pt x="80" y="77"/>
                  <a:pt x="79" y="75"/>
                </a:cubicBezTo>
                <a:cubicBezTo>
                  <a:pt x="79" y="74"/>
                  <a:pt x="79" y="73"/>
                  <a:pt x="79" y="72"/>
                </a:cubicBezTo>
                <a:cubicBezTo>
                  <a:pt x="88" y="81"/>
                  <a:pt x="91" y="84"/>
                  <a:pt x="86" y="93"/>
                </a:cubicBezTo>
                <a:cubicBezTo>
                  <a:pt x="86" y="94"/>
                  <a:pt x="86" y="95"/>
                  <a:pt x="86" y="96"/>
                </a:cubicBezTo>
                <a:cubicBezTo>
                  <a:pt x="88" y="93"/>
                  <a:pt x="90" y="90"/>
                  <a:pt x="92" y="87"/>
                </a:cubicBezTo>
                <a:cubicBezTo>
                  <a:pt x="92" y="86"/>
                  <a:pt x="92" y="85"/>
                  <a:pt x="92" y="84"/>
                </a:cubicBezTo>
                <a:cubicBezTo>
                  <a:pt x="90" y="80"/>
                  <a:pt x="87" y="77"/>
                  <a:pt x="85" y="73"/>
                </a:cubicBezTo>
                <a:cubicBezTo>
                  <a:pt x="85" y="72"/>
                  <a:pt x="84" y="68"/>
                  <a:pt x="84" y="65"/>
                </a:cubicBezTo>
                <a:cubicBezTo>
                  <a:pt x="83" y="64"/>
                  <a:pt x="83" y="64"/>
                  <a:pt x="83" y="63"/>
                </a:cubicBezTo>
                <a:cubicBezTo>
                  <a:pt x="87" y="65"/>
                  <a:pt x="92" y="69"/>
                  <a:pt x="94" y="73"/>
                </a:cubicBezTo>
                <a:cubicBezTo>
                  <a:pt x="95" y="76"/>
                  <a:pt x="94" y="79"/>
                  <a:pt x="93" y="82"/>
                </a:cubicBezTo>
                <a:cubicBezTo>
                  <a:pt x="93" y="83"/>
                  <a:pt x="93" y="84"/>
                  <a:pt x="93" y="84"/>
                </a:cubicBezTo>
                <a:cubicBezTo>
                  <a:pt x="95" y="82"/>
                  <a:pt x="96" y="79"/>
                  <a:pt x="97" y="75"/>
                </a:cubicBezTo>
                <a:cubicBezTo>
                  <a:pt x="97" y="72"/>
                  <a:pt x="97" y="72"/>
                  <a:pt x="97" y="72"/>
                </a:cubicBezTo>
                <a:cubicBezTo>
                  <a:pt x="94" y="68"/>
                  <a:pt x="91" y="66"/>
                  <a:pt x="89" y="62"/>
                </a:cubicBezTo>
                <a:cubicBezTo>
                  <a:pt x="88" y="60"/>
                  <a:pt x="87" y="57"/>
                  <a:pt x="86" y="55"/>
                </a:cubicBezTo>
                <a:cubicBezTo>
                  <a:pt x="86" y="54"/>
                  <a:pt x="85" y="53"/>
                  <a:pt x="85" y="53"/>
                </a:cubicBezTo>
                <a:cubicBezTo>
                  <a:pt x="96" y="58"/>
                  <a:pt x="99" y="59"/>
                  <a:pt x="98" y="70"/>
                </a:cubicBezTo>
                <a:cubicBezTo>
                  <a:pt x="98" y="71"/>
                  <a:pt x="98" y="71"/>
                  <a:pt x="99" y="72"/>
                </a:cubicBezTo>
                <a:cubicBezTo>
                  <a:pt x="100" y="69"/>
                  <a:pt x="100" y="66"/>
                  <a:pt x="101" y="62"/>
                </a:cubicBezTo>
                <a:cubicBezTo>
                  <a:pt x="101" y="61"/>
                  <a:pt x="101" y="60"/>
                  <a:pt x="100" y="59"/>
                </a:cubicBezTo>
                <a:cubicBezTo>
                  <a:pt x="97" y="56"/>
                  <a:pt x="93" y="54"/>
                  <a:pt x="90" y="51"/>
                </a:cubicBezTo>
                <a:cubicBezTo>
                  <a:pt x="89" y="48"/>
                  <a:pt x="88" y="46"/>
                  <a:pt x="87" y="44"/>
                </a:cubicBezTo>
                <a:cubicBezTo>
                  <a:pt x="86" y="43"/>
                  <a:pt x="86" y="42"/>
                  <a:pt x="85" y="42"/>
                </a:cubicBezTo>
                <a:cubicBezTo>
                  <a:pt x="97" y="45"/>
                  <a:pt x="100" y="46"/>
                  <a:pt x="101" y="57"/>
                </a:cubicBezTo>
                <a:cubicBezTo>
                  <a:pt x="101" y="57"/>
                  <a:pt x="101" y="58"/>
                  <a:pt x="102" y="59"/>
                </a:cubicBezTo>
                <a:cubicBezTo>
                  <a:pt x="102" y="56"/>
                  <a:pt x="102" y="52"/>
                  <a:pt x="102" y="49"/>
                </a:cubicBezTo>
                <a:cubicBezTo>
                  <a:pt x="102" y="48"/>
                  <a:pt x="101" y="46"/>
                  <a:pt x="101" y="45"/>
                </a:cubicBezTo>
                <a:cubicBezTo>
                  <a:pt x="98" y="43"/>
                  <a:pt x="95" y="42"/>
                  <a:pt x="92" y="40"/>
                </a:cubicBezTo>
                <a:cubicBezTo>
                  <a:pt x="92" y="40"/>
                  <a:pt x="90" y="39"/>
                  <a:pt x="90" y="39"/>
                </a:cubicBezTo>
                <a:cubicBezTo>
                  <a:pt x="89" y="37"/>
                  <a:pt x="87" y="35"/>
                  <a:pt x="86" y="33"/>
                </a:cubicBezTo>
                <a:cubicBezTo>
                  <a:pt x="85" y="32"/>
                  <a:pt x="85" y="31"/>
                  <a:pt x="84" y="31"/>
                </a:cubicBezTo>
                <a:cubicBezTo>
                  <a:pt x="91" y="32"/>
                  <a:pt x="97" y="32"/>
                  <a:pt x="100" y="39"/>
                </a:cubicBezTo>
                <a:cubicBezTo>
                  <a:pt x="101" y="40"/>
                  <a:pt x="101" y="42"/>
                  <a:pt x="101" y="43"/>
                </a:cubicBezTo>
                <a:cubicBezTo>
                  <a:pt x="101" y="44"/>
                  <a:pt x="102" y="44"/>
                  <a:pt x="102" y="45"/>
                </a:cubicBezTo>
                <a:cubicBezTo>
                  <a:pt x="102" y="44"/>
                  <a:pt x="101" y="36"/>
                  <a:pt x="101" y="35"/>
                </a:cubicBezTo>
                <a:cubicBezTo>
                  <a:pt x="100" y="34"/>
                  <a:pt x="100" y="33"/>
                  <a:pt x="99" y="32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  <a:gs pos="56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094893F-958B-9DBA-070E-7D0DD3E55590}"/>
              </a:ext>
            </a:extLst>
          </p:cNvPr>
          <p:cNvSpPr txBox="1"/>
          <p:nvPr/>
        </p:nvSpPr>
        <p:spPr>
          <a:xfrm>
            <a:off x="8581064" y="4031448"/>
            <a:ext cx="1723549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历史最高产值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3839A95-B73B-410A-21B2-1D7CDCAD62AC}"/>
              </a:ext>
            </a:extLst>
          </p:cNvPr>
          <p:cNvSpPr txBox="1"/>
          <p:nvPr/>
        </p:nvSpPr>
        <p:spPr>
          <a:xfrm>
            <a:off x="8429580" y="3558570"/>
            <a:ext cx="2026517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b="1">
                <a:solidFill>
                  <a:schemeClr val="accent4"/>
                </a:solidFill>
                <a:effectLst>
                  <a:outerShdw blurRad="127000" dist="38100" algn="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6666</a:t>
            </a:r>
            <a:r>
              <a:rPr lang="zh-CN" altLang="en-US" sz="3200" b="1">
                <a:solidFill>
                  <a:schemeClr val="accent4"/>
                </a:solidFill>
                <a:effectLst>
                  <a:outerShdw blurRad="127000" dist="38100" algn="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万元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FC337665-86BB-1856-15C4-C58D1C0D19C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161" y="3843126"/>
            <a:ext cx="1161111" cy="370734"/>
          </a:xfrm>
          <a:prstGeom prst="rect">
            <a:avLst/>
          </a:prstGeom>
          <a:effectLst/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9954BD67-FBF5-FC6F-23DC-6D59DB7880AE}"/>
              </a:ext>
            </a:extLst>
          </p:cNvPr>
          <p:cNvSpPr txBox="1"/>
          <p:nvPr/>
        </p:nvSpPr>
        <p:spPr>
          <a:xfrm>
            <a:off x="7545448" y="4990555"/>
            <a:ext cx="4035802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一向以来，我努力实践着自己的诺言，力争做到更高、更强、更优。</a:t>
            </a:r>
          </a:p>
        </p:txBody>
      </p:sp>
      <p:sp>
        <p:nvSpPr>
          <p:cNvPr id="47" name="梯形 4">
            <a:extLst>
              <a:ext uri="{FF2B5EF4-FFF2-40B4-BE49-F238E27FC236}">
                <a16:creationId xmlns:a16="http://schemas.microsoft.com/office/drawing/2014/main" id="{A946717B-7F59-78E2-CC37-D12A4D9E0AEC}"/>
              </a:ext>
            </a:extLst>
          </p:cNvPr>
          <p:cNvSpPr/>
          <p:nvPr/>
        </p:nvSpPr>
        <p:spPr>
          <a:xfrm>
            <a:off x="7503605" y="5473326"/>
            <a:ext cx="3998584" cy="215206"/>
          </a:xfrm>
          <a:custGeom>
            <a:avLst/>
            <a:gdLst>
              <a:gd name="connsiteX0" fmla="*/ 0 w 3294742"/>
              <a:gd name="connsiteY0" fmla="*/ 362857 h 362857"/>
              <a:gd name="connsiteX1" fmla="*/ 301171 w 3294742"/>
              <a:gd name="connsiteY1" fmla="*/ 0 h 362857"/>
              <a:gd name="connsiteX2" fmla="*/ 2993571 w 3294742"/>
              <a:gd name="connsiteY2" fmla="*/ 0 h 362857"/>
              <a:gd name="connsiteX3" fmla="*/ 3294742 w 3294742"/>
              <a:gd name="connsiteY3" fmla="*/ 362857 h 362857"/>
              <a:gd name="connsiteX4" fmla="*/ 0 w 3294742"/>
              <a:gd name="connsiteY4" fmla="*/ 362857 h 362857"/>
              <a:gd name="connsiteX0" fmla="*/ 0 w 3294742"/>
              <a:gd name="connsiteY0" fmla="*/ 377371 h 377371"/>
              <a:gd name="connsiteX1" fmla="*/ 301171 w 3294742"/>
              <a:gd name="connsiteY1" fmla="*/ 14514 h 377371"/>
              <a:gd name="connsiteX2" fmla="*/ 1465942 w 3294742"/>
              <a:gd name="connsiteY2" fmla="*/ 0 h 377371"/>
              <a:gd name="connsiteX3" fmla="*/ 2993571 w 3294742"/>
              <a:gd name="connsiteY3" fmla="*/ 14514 h 377371"/>
              <a:gd name="connsiteX4" fmla="*/ 3294742 w 3294742"/>
              <a:gd name="connsiteY4" fmla="*/ 377371 h 377371"/>
              <a:gd name="connsiteX5" fmla="*/ 0 w 3294742"/>
              <a:gd name="connsiteY5" fmla="*/ 377371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5" fmla="*/ 1557382 w 3294742"/>
              <a:gd name="connsiteY5" fmla="*/ 91440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0" fmla="*/ 2993571 w 3294742"/>
              <a:gd name="connsiteY0" fmla="*/ 0 h 362857"/>
              <a:gd name="connsiteX1" fmla="*/ 3294742 w 3294742"/>
              <a:gd name="connsiteY1" fmla="*/ 362857 h 362857"/>
              <a:gd name="connsiteX2" fmla="*/ 0 w 3294742"/>
              <a:gd name="connsiteY2" fmla="*/ 362857 h 362857"/>
              <a:gd name="connsiteX3" fmla="*/ 301171 w 3294742"/>
              <a:gd name="connsiteY3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742" h="362857">
                <a:moveTo>
                  <a:pt x="2993571" y="0"/>
                </a:moveTo>
                <a:lnTo>
                  <a:pt x="3294742" y="362857"/>
                </a:lnTo>
                <a:lnTo>
                  <a:pt x="0" y="362857"/>
                </a:lnTo>
                <a:lnTo>
                  <a:pt x="301171" y="0"/>
                </a:lnTo>
              </a:path>
            </a:pathLst>
          </a:custGeom>
          <a:noFill/>
          <a:ln w="19050" cap="rnd">
            <a:gradFill flip="none" rotWithShape="1">
              <a:gsLst>
                <a:gs pos="0">
                  <a:schemeClr val="accent3"/>
                </a:gs>
                <a:gs pos="91000">
                  <a:schemeClr val="accent4">
                    <a:lumMod val="9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R"/>
              <a:cs typeface="+mn-cs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1DA6897A-795F-B4A8-02E3-B1EDF5E820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A4292DBC-EFD4-4E84-C38B-B7F46697EAF2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荣誉表彰</a:t>
            </a:r>
          </a:p>
        </p:txBody>
      </p:sp>
      <p:sp>
        <p:nvSpPr>
          <p:cNvPr id="78" name="图形 23">
            <a:extLst>
              <a:ext uri="{FF2B5EF4-FFF2-40B4-BE49-F238E27FC236}">
                <a16:creationId xmlns:a16="http://schemas.microsoft.com/office/drawing/2014/main" id="{73E437AD-5683-394D-0013-F72827A1E7E9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1DD5754-38FD-2CB3-0F24-90C3E50C72A9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肆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26BB115-7FC0-E953-3CFD-8D26AA5E60DD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9AC72074-773F-628E-A221-B73C5C29EACE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9A76550E-D4DD-6117-2F5C-698380AA75D4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40627785-422E-2625-6615-B60B9041DD52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21CDA19F-A906-29B9-06C9-2B9E02BBA425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AA116575-F441-3543-73E9-D511BBA1AF3E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A805CE5A-75F5-74C3-4E07-4A6C1390F26E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A9D53B22-3F6E-565D-00DE-76005B19BF44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910FB2F0-0EDC-A546-C95A-B4F54231C9BE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05649279-8FB9-0A7B-75F4-B128E3F84F4F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4FF0C1AD-ECF4-C640-9A3D-2211AAB907C6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D6AB1A33-CCF8-0DB6-96B4-0E6DAF289B84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B2AB04E5-DD4E-BBD2-136A-EEFC8EF39EA8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72CFF30D-E379-E8F0-C374-4EB7A993E4BC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476F2875-6CF4-AB17-CC3A-DBBFE75B57E7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B0C64BCA-6828-51B3-2749-1D3F3C7A2AD8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AA9281D8-7116-E950-6B76-B6AC10F6BF00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AE41BCDB-B58B-7A0B-6048-1AEFB88599A7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02DAFA22-F706-B22C-424C-9030C3579306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2F34E2B6-A9C7-F87C-D65A-9C47CE5BD35F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003A7BF3-6A48-668D-2807-EA7617C95FF2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32A13339-6E3A-4F96-56A9-D45005F350C0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25295998-C6A6-6161-82D5-4768E0794846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6E3C0BBA-200E-2D78-9506-471BE4D43519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DCA7FBD8-A1DE-2DC8-3E5D-8D52568678EE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3E34CD7B-9599-34BB-8565-0202C573CA3E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27DAE887-EFA9-1064-0BD1-14B4D8F6D6CD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EF8AC12D-C098-5269-310F-0C55A41CACC7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651DF4DD-A227-7AC9-5DED-C05E171C18F1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1EE0DBE9-9633-67B3-14AF-06CDEADDA820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94E878B7-4302-81B9-3C3E-A2E02810950B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6D250352-C279-574D-3130-4F53E962E94E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CFB0344C-3DB6-1DF0-7A23-218AD8208796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AC6BC9D4-568D-39BC-3CE6-83F52D937782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FE5D6145-00D8-5A0E-1C96-4ED7277C6D62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0CB9A594-243A-66B2-624F-1E1D2E6E3905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ED6EB956-F304-6F3F-E971-0DFF1519967B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DE4C5D56-686A-2421-3B44-DF2531B402E3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06EA2E48-26A3-4BDB-F4DF-7A9FB970E118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14AF51B3-F48A-CD04-5935-B5788FF1F5AF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F8B23262-D260-CA6F-AD41-A75B747831EB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62802E66-C8D1-7679-EA90-0F34C1F7F40E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sp>
        <p:nvSpPr>
          <p:cNvPr id="94" name="图形 23">
            <a:extLst>
              <a:ext uri="{FF2B5EF4-FFF2-40B4-BE49-F238E27FC236}">
                <a16:creationId xmlns:a16="http://schemas.microsoft.com/office/drawing/2014/main" id="{685F8755-AC12-1BD4-8909-ED8346E2AF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10181130" y="440920"/>
            <a:ext cx="1596970" cy="159733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2"/>
              </a:gs>
              <a:gs pos="60000">
                <a:schemeClr val="accent1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 w="13407" cap="flat">
            <a:solidFill>
              <a:schemeClr val="accent4"/>
            </a:solidFill>
            <a:prstDash val="solid"/>
            <a:miter/>
          </a:ln>
          <a:effectLst>
            <a:innerShdw blurRad="190500">
              <a:prstClr val="black">
                <a:alpha val="40000"/>
              </a:prstClr>
            </a:innerShdw>
          </a:effectLst>
        </p:spPr>
        <p:txBody>
          <a:bodyPr lIns="64355" tIns="32178" rIns="64355" bIns="32178" rtlCol="0" anchor="ctr"/>
          <a:lstStyle/>
          <a:p>
            <a:endParaRPr lang="zh-CN" altLang="en-US" sz="1266"/>
          </a:p>
        </p:txBody>
      </p:sp>
      <p:pic>
        <p:nvPicPr>
          <p:cNvPr id="95" name="图片 94" descr="查看图片">
            <a:extLst>
              <a:ext uri="{FF2B5EF4-FFF2-40B4-BE49-F238E27FC236}">
                <a16:creationId xmlns:a16="http://schemas.microsoft.com/office/drawing/2014/main" id="{4EEF0B06-D12E-37A6-DDE9-2ABDB011B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alphaModFix amt="1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230715" y="488641"/>
            <a:ext cx="1483000" cy="1457451"/>
          </a:xfrm>
          <a:custGeom>
            <a:avLst/>
            <a:gdLst>
              <a:gd name="connsiteX0" fmla="*/ 0 w 1744712"/>
              <a:gd name="connsiteY0" fmla="*/ 1692705 h 1714648"/>
              <a:gd name="connsiteX1" fmla="*/ 9264 w 1744712"/>
              <a:gd name="connsiteY1" fmla="*/ 1714648 h 1714648"/>
              <a:gd name="connsiteX2" fmla="*/ 0 w 1744712"/>
              <a:gd name="connsiteY2" fmla="*/ 1714648 h 1714648"/>
              <a:gd name="connsiteX3" fmla="*/ 335257 w 1744712"/>
              <a:gd name="connsiteY3" fmla="*/ 0 h 1714648"/>
              <a:gd name="connsiteX4" fmla="*/ 420287 w 1744712"/>
              <a:gd name="connsiteY4" fmla="*/ 0 h 1714648"/>
              <a:gd name="connsiteX5" fmla="*/ 420809 w 1744712"/>
              <a:gd name="connsiteY5" fmla="*/ 4124 h 1714648"/>
              <a:gd name="connsiteX6" fmla="*/ 491021 w 1744712"/>
              <a:gd name="connsiteY6" fmla="*/ 78284 h 1714648"/>
              <a:gd name="connsiteX7" fmla="*/ 561233 w 1744712"/>
              <a:gd name="connsiteY7" fmla="*/ 4124 h 1714648"/>
              <a:gd name="connsiteX8" fmla="*/ 561755 w 1744712"/>
              <a:gd name="connsiteY8" fmla="*/ 0 h 1714648"/>
              <a:gd name="connsiteX9" fmla="*/ 1152413 w 1744712"/>
              <a:gd name="connsiteY9" fmla="*/ 0 h 1714648"/>
              <a:gd name="connsiteX10" fmla="*/ 1154744 w 1744712"/>
              <a:gd name="connsiteY10" fmla="*/ 5655 h 1714648"/>
              <a:gd name="connsiteX11" fmla="*/ 1372401 w 1744712"/>
              <a:gd name="connsiteY11" fmla="*/ 114288 h 1714648"/>
              <a:gd name="connsiteX12" fmla="*/ 1442646 w 1744712"/>
              <a:gd name="connsiteY12" fmla="*/ 106292 h 1714648"/>
              <a:gd name="connsiteX13" fmla="*/ 1482824 w 1744712"/>
              <a:gd name="connsiteY13" fmla="*/ 91748 h 1714648"/>
              <a:gd name="connsiteX14" fmla="*/ 1478052 w 1744712"/>
              <a:gd name="connsiteY14" fmla="*/ 109733 h 1714648"/>
              <a:gd name="connsiteX15" fmla="*/ 1472776 w 1744712"/>
              <a:gd name="connsiteY15" fmla="*/ 170966 h 1714648"/>
              <a:gd name="connsiteX16" fmla="*/ 1732469 w 1744712"/>
              <a:gd name="connsiteY16" fmla="*/ 474799 h 1714648"/>
              <a:gd name="connsiteX17" fmla="*/ 1744712 w 1744712"/>
              <a:gd name="connsiteY17" fmla="*/ 473355 h 1714648"/>
              <a:gd name="connsiteX18" fmla="*/ 1744712 w 1744712"/>
              <a:gd name="connsiteY18" fmla="*/ 1342360 h 1714648"/>
              <a:gd name="connsiteX19" fmla="*/ 1741908 w 1744712"/>
              <a:gd name="connsiteY19" fmla="*/ 1340360 h 1714648"/>
              <a:gd name="connsiteX20" fmla="*/ 1656881 w 1744712"/>
              <a:gd name="connsiteY20" fmla="*/ 1317804 h 1714648"/>
              <a:gd name="connsiteX21" fmla="*/ 1438441 w 1744712"/>
              <a:gd name="connsiteY21" fmla="*/ 1604824 h 1714648"/>
              <a:gd name="connsiteX22" fmla="*/ 1442879 w 1744712"/>
              <a:gd name="connsiteY22" fmla="*/ 1662669 h 1714648"/>
              <a:gd name="connsiteX23" fmla="*/ 1455159 w 1744712"/>
              <a:gd name="connsiteY23" fmla="*/ 1714648 h 1714648"/>
              <a:gd name="connsiteX24" fmla="*/ 296402 w 1744712"/>
              <a:gd name="connsiteY24" fmla="*/ 1714648 h 1714648"/>
              <a:gd name="connsiteX25" fmla="*/ 307639 w 1744712"/>
              <a:gd name="connsiteY25" fmla="*/ 1688031 h 1714648"/>
              <a:gd name="connsiteX26" fmla="*/ 320842 w 1744712"/>
              <a:gd name="connsiteY26" fmla="*/ 1583587 h 1714648"/>
              <a:gd name="connsiteX27" fmla="*/ 152833 w 1744712"/>
              <a:gd name="connsiteY27" fmla="*/ 1315264 h 1714648"/>
              <a:gd name="connsiteX28" fmla="*/ 34033 w 1744712"/>
              <a:gd name="connsiteY28" fmla="*/ 1393854 h 1714648"/>
              <a:gd name="connsiteX29" fmla="*/ 0 w 1744712"/>
              <a:gd name="connsiteY29" fmla="*/ 1474470 h 1714648"/>
              <a:gd name="connsiteX30" fmla="*/ 0 w 1744712"/>
              <a:gd name="connsiteY30" fmla="*/ 459123 h 1714648"/>
              <a:gd name="connsiteX31" fmla="*/ 20268 w 1744712"/>
              <a:gd name="connsiteY31" fmla="*/ 457556 h 1714648"/>
              <a:gd name="connsiteX32" fmla="*/ 369101 w 1744712"/>
              <a:gd name="connsiteY32" fmla="*/ 129239 h 1714648"/>
              <a:gd name="connsiteX33" fmla="*/ 360225 w 1744712"/>
              <a:gd name="connsiteY33" fmla="*/ 61700 h 171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44712" h="1714648">
                <a:moveTo>
                  <a:pt x="0" y="1692705"/>
                </a:moveTo>
                <a:lnTo>
                  <a:pt x="9264" y="1714648"/>
                </a:lnTo>
                <a:lnTo>
                  <a:pt x="0" y="1714648"/>
                </a:lnTo>
                <a:close/>
                <a:moveTo>
                  <a:pt x="335257" y="0"/>
                </a:moveTo>
                <a:lnTo>
                  <a:pt x="420287" y="0"/>
                </a:lnTo>
                <a:lnTo>
                  <a:pt x="420809" y="4124"/>
                </a:lnTo>
                <a:cubicBezTo>
                  <a:pt x="432377" y="47705"/>
                  <a:pt x="459458" y="78284"/>
                  <a:pt x="491021" y="78284"/>
                </a:cubicBezTo>
                <a:cubicBezTo>
                  <a:pt x="522584" y="78284"/>
                  <a:pt x="549665" y="47705"/>
                  <a:pt x="561233" y="4124"/>
                </a:cubicBezTo>
                <a:lnTo>
                  <a:pt x="561755" y="0"/>
                </a:lnTo>
                <a:lnTo>
                  <a:pt x="1152413" y="0"/>
                </a:lnTo>
                <a:lnTo>
                  <a:pt x="1154744" y="5655"/>
                </a:lnTo>
                <a:cubicBezTo>
                  <a:pt x="1190604" y="69494"/>
                  <a:pt x="1274555" y="114288"/>
                  <a:pt x="1372401" y="114288"/>
                </a:cubicBezTo>
                <a:cubicBezTo>
                  <a:pt x="1396863" y="114288"/>
                  <a:pt x="1420456" y="111489"/>
                  <a:pt x="1442646" y="106292"/>
                </a:cubicBezTo>
                <a:lnTo>
                  <a:pt x="1482824" y="91748"/>
                </a:lnTo>
                <a:lnTo>
                  <a:pt x="1478052" y="109733"/>
                </a:lnTo>
                <a:cubicBezTo>
                  <a:pt x="1474593" y="129512"/>
                  <a:pt x="1472776" y="149991"/>
                  <a:pt x="1472776" y="170966"/>
                </a:cubicBezTo>
                <a:cubicBezTo>
                  <a:pt x="1472776" y="338768"/>
                  <a:pt x="1589045" y="474799"/>
                  <a:pt x="1732469" y="474799"/>
                </a:cubicBezTo>
                <a:lnTo>
                  <a:pt x="1744712" y="473355"/>
                </a:lnTo>
                <a:lnTo>
                  <a:pt x="1744712" y="1342360"/>
                </a:lnTo>
                <a:lnTo>
                  <a:pt x="1741908" y="1340360"/>
                </a:lnTo>
                <a:cubicBezTo>
                  <a:pt x="1715774" y="1325836"/>
                  <a:pt x="1687041" y="1317804"/>
                  <a:pt x="1656881" y="1317804"/>
                </a:cubicBezTo>
                <a:cubicBezTo>
                  <a:pt x="1536240" y="1317804"/>
                  <a:pt x="1438441" y="1446307"/>
                  <a:pt x="1438441" y="1604824"/>
                </a:cubicBezTo>
                <a:cubicBezTo>
                  <a:pt x="1438441" y="1624639"/>
                  <a:pt x="1439969" y="1643985"/>
                  <a:pt x="1442879" y="1662669"/>
                </a:cubicBezTo>
                <a:lnTo>
                  <a:pt x="1455159" y="1714648"/>
                </a:lnTo>
                <a:lnTo>
                  <a:pt x="296402" y="1714648"/>
                </a:lnTo>
                <a:lnTo>
                  <a:pt x="307639" y="1688031"/>
                </a:lnTo>
                <a:cubicBezTo>
                  <a:pt x="316141" y="1655929"/>
                  <a:pt x="320842" y="1620635"/>
                  <a:pt x="320842" y="1583587"/>
                </a:cubicBezTo>
                <a:cubicBezTo>
                  <a:pt x="320842" y="1435396"/>
                  <a:pt x="245622" y="1315264"/>
                  <a:pt x="152833" y="1315264"/>
                </a:cubicBezTo>
                <a:cubicBezTo>
                  <a:pt x="106439" y="1315264"/>
                  <a:pt x="64436" y="1345297"/>
                  <a:pt x="34033" y="1393854"/>
                </a:cubicBezTo>
                <a:lnTo>
                  <a:pt x="0" y="1474470"/>
                </a:lnTo>
                <a:lnTo>
                  <a:pt x="0" y="459123"/>
                </a:lnTo>
                <a:lnTo>
                  <a:pt x="20268" y="457556"/>
                </a:lnTo>
                <a:cubicBezTo>
                  <a:pt x="219346" y="426306"/>
                  <a:pt x="369101" y="291188"/>
                  <a:pt x="369101" y="129239"/>
                </a:cubicBezTo>
                <a:cubicBezTo>
                  <a:pt x="369101" y="106104"/>
                  <a:pt x="366045" y="83516"/>
                  <a:pt x="360225" y="61700"/>
                </a:cubicBez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图片 95" descr="he2">
            <a:extLst>
              <a:ext uri="{FF2B5EF4-FFF2-40B4-BE49-F238E27FC236}">
                <a16:creationId xmlns:a16="http://schemas.microsoft.com/office/drawing/2014/main" id="{60E54D6B-506F-CB95-1734-C21A6B73EA06}"/>
              </a:ext>
            </a:extLst>
          </p:cNvPr>
          <p:cNvPicPr>
            <a:picLocks noGrp="1" noChangeAspect="1"/>
          </p:cNvPicPr>
          <p:nvPr isPhoto="1">
            <p:custDataLst>
              <p:tags r:id="rId4"/>
            </p:custDataLst>
          </p:nvPr>
        </p:nvPicPr>
        <p:blipFill>
          <a:blip r:embed="rId1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27238" y="-110926"/>
            <a:ext cx="1906163" cy="2091594"/>
          </a:xfrm>
          <a:custGeom>
            <a:avLst/>
            <a:gdLst>
              <a:gd name="connsiteX0" fmla="*/ 2242539 w 2242539"/>
              <a:gd name="connsiteY0" fmla="*/ 0 h 2460698"/>
              <a:gd name="connsiteX1" fmla="*/ 0 w 2242539"/>
              <a:gd name="connsiteY1" fmla="*/ 0 h 2460698"/>
              <a:gd name="connsiteX2" fmla="*/ 0 w 2242539"/>
              <a:gd name="connsiteY2" fmla="*/ 1670678 h 2460698"/>
              <a:gd name="connsiteX3" fmla="*/ 42955 w 2242539"/>
              <a:gd name="connsiteY3" fmla="*/ 1674344 h 2460698"/>
              <a:gd name="connsiteX4" fmla="*/ 278563 w 2242539"/>
              <a:gd name="connsiteY4" fmla="*/ 1919036 h 2460698"/>
              <a:gd name="connsiteX5" fmla="*/ 42955 w 2242539"/>
              <a:gd name="connsiteY5" fmla="*/ 2163729 h 2460698"/>
              <a:gd name="connsiteX6" fmla="*/ 0 w 2242539"/>
              <a:gd name="connsiteY6" fmla="*/ 2167394 h 2460698"/>
              <a:gd name="connsiteX7" fmla="*/ 0 w 2242539"/>
              <a:gd name="connsiteY7" fmla="*/ 2460698 h 2460698"/>
              <a:gd name="connsiteX8" fmla="*/ 2242539 w 2242539"/>
              <a:gd name="connsiteY8" fmla="*/ 2460698 h 24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39" h="2460698">
                <a:moveTo>
                  <a:pt x="2242539" y="0"/>
                </a:moveTo>
                <a:lnTo>
                  <a:pt x="0" y="0"/>
                </a:lnTo>
                <a:lnTo>
                  <a:pt x="0" y="1670678"/>
                </a:lnTo>
                <a:lnTo>
                  <a:pt x="42955" y="1674344"/>
                </a:lnTo>
                <a:cubicBezTo>
                  <a:pt x="177416" y="1697633"/>
                  <a:pt x="278563" y="1798336"/>
                  <a:pt x="278563" y="1919036"/>
                </a:cubicBezTo>
                <a:cubicBezTo>
                  <a:pt x="278563" y="2039736"/>
                  <a:pt x="177416" y="2140439"/>
                  <a:pt x="42955" y="2163729"/>
                </a:cubicBezTo>
                <a:lnTo>
                  <a:pt x="0" y="2167394"/>
                </a:lnTo>
                <a:lnTo>
                  <a:pt x="0" y="2460698"/>
                </a:lnTo>
                <a:lnTo>
                  <a:pt x="2242539" y="2460698"/>
                </a:lnTo>
                <a:close/>
              </a:path>
            </a:pathLst>
          </a:custGeom>
          <a:effectLst>
            <a:outerShdw blurRad="107950" sx="102000" sy="102000" algn="ctr" rotWithShape="0">
              <a:srgbClr val="FEDD92">
                <a:alpha val="1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47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A8EB35B-CF74-5939-86ED-83D2AF93B5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6200000">
            <a:off x="-3943" y="3102913"/>
            <a:ext cx="3791857" cy="2063689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89000">
                <a:schemeClr val="accent2"/>
              </a:gs>
            </a:gsLst>
            <a:lin ang="0" scaled="0"/>
          </a:gradFill>
          <a:ln w="19349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pic>
        <p:nvPicPr>
          <p:cNvPr id="160" name="Picture 4" descr="查看图片">
            <a:extLst>
              <a:ext uri="{FF2B5EF4-FFF2-40B4-BE49-F238E27FC236}">
                <a16:creationId xmlns:a16="http://schemas.microsoft.com/office/drawing/2014/main" id="{D7398EF9-61BA-945D-C4FA-6F208CA54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718" y="2653378"/>
            <a:ext cx="2004615" cy="3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桌子上放着杯子&#10;&#10;描述已自动生成">
            <a:extLst>
              <a:ext uri="{FF2B5EF4-FFF2-40B4-BE49-F238E27FC236}">
                <a16:creationId xmlns:a16="http://schemas.microsoft.com/office/drawing/2014/main" id="{C9ACF01B-9ECA-54D5-874A-A491B270407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41" y="2402229"/>
            <a:ext cx="1307492" cy="194146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C537AC7A-30C5-1EEE-05F0-B3F103672481}"/>
              </a:ext>
            </a:extLst>
          </p:cNvPr>
          <p:cNvSpPr>
            <a:spLocks noEditPoints="1"/>
          </p:cNvSpPr>
          <p:nvPr/>
        </p:nvSpPr>
        <p:spPr bwMode="auto">
          <a:xfrm>
            <a:off x="1835603" y="4749527"/>
            <a:ext cx="945503" cy="1101640"/>
          </a:xfrm>
          <a:custGeom>
            <a:avLst/>
            <a:gdLst>
              <a:gd name="T0" fmla="*/ 89 w 105"/>
              <a:gd name="T1" fmla="*/ 49 h 122"/>
              <a:gd name="T2" fmla="*/ 84 w 105"/>
              <a:gd name="T3" fmla="*/ 35 h 122"/>
              <a:gd name="T4" fmla="*/ 84 w 105"/>
              <a:gd name="T5" fmla="*/ 64 h 122"/>
              <a:gd name="T6" fmla="*/ 83 w 105"/>
              <a:gd name="T7" fmla="*/ 49 h 122"/>
              <a:gd name="T8" fmla="*/ 74 w 105"/>
              <a:gd name="T9" fmla="*/ 77 h 122"/>
              <a:gd name="T10" fmla="*/ 78 w 105"/>
              <a:gd name="T11" fmla="*/ 62 h 122"/>
              <a:gd name="T12" fmla="*/ 60 w 105"/>
              <a:gd name="T13" fmla="*/ 87 h 122"/>
              <a:gd name="T14" fmla="*/ 68 w 105"/>
              <a:gd name="T15" fmla="*/ 72 h 122"/>
              <a:gd name="T16" fmla="*/ 56 w 105"/>
              <a:gd name="T17" fmla="*/ 75 h 122"/>
              <a:gd name="T18" fmla="*/ 40 w 105"/>
              <a:gd name="T19" fmla="*/ 89 h 122"/>
              <a:gd name="T20" fmla="*/ 41 w 105"/>
              <a:gd name="T21" fmla="*/ 82 h 122"/>
              <a:gd name="T22" fmla="*/ 23 w 105"/>
              <a:gd name="T23" fmla="*/ 96 h 122"/>
              <a:gd name="T24" fmla="*/ 24 w 105"/>
              <a:gd name="T25" fmla="*/ 90 h 122"/>
              <a:gd name="T26" fmla="*/ 80 w 105"/>
              <a:gd name="T27" fmla="*/ 19 h 122"/>
              <a:gd name="T28" fmla="*/ 75 w 105"/>
              <a:gd name="T29" fmla="*/ 17 h 122"/>
              <a:gd name="T30" fmla="*/ 88 w 105"/>
              <a:gd name="T31" fmla="*/ 18 h 122"/>
              <a:gd name="T32" fmla="*/ 88 w 105"/>
              <a:gd name="T33" fmla="*/ 18 h 122"/>
              <a:gd name="T34" fmla="*/ 93 w 105"/>
              <a:gd name="T35" fmla="*/ 48 h 122"/>
              <a:gd name="T36" fmla="*/ 103 w 105"/>
              <a:gd name="T37" fmla="*/ 28 h 122"/>
              <a:gd name="T38" fmla="*/ 99 w 105"/>
              <a:gd name="T39" fmla="*/ 52 h 122"/>
              <a:gd name="T40" fmla="*/ 103 w 105"/>
              <a:gd name="T41" fmla="*/ 55 h 122"/>
              <a:gd name="T42" fmla="*/ 99 w 105"/>
              <a:gd name="T43" fmla="*/ 52 h 122"/>
              <a:gd name="T44" fmla="*/ 76 w 105"/>
              <a:gd name="T45" fmla="*/ 80 h 122"/>
              <a:gd name="T46" fmla="*/ 99 w 105"/>
              <a:gd name="T47" fmla="*/ 69 h 122"/>
              <a:gd name="T48" fmla="*/ 80 w 105"/>
              <a:gd name="T49" fmla="*/ 86 h 122"/>
              <a:gd name="T50" fmla="*/ 81 w 105"/>
              <a:gd name="T51" fmla="*/ 91 h 122"/>
              <a:gd name="T52" fmla="*/ 80 w 105"/>
              <a:gd name="T53" fmla="*/ 86 h 122"/>
              <a:gd name="T54" fmla="*/ 65 w 105"/>
              <a:gd name="T55" fmla="*/ 103 h 122"/>
              <a:gd name="T56" fmla="*/ 45 w 105"/>
              <a:gd name="T57" fmla="*/ 100 h 122"/>
              <a:gd name="T58" fmla="*/ 28 w 105"/>
              <a:gd name="T59" fmla="*/ 108 h 122"/>
              <a:gd name="T60" fmla="*/ 48 w 105"/>
              <a:gd name="T61" fmla="*/ 107 h 122"/>
              <a:gd name="T62" fmla="*/ 13 w 105"/>
              <a:gd name="T63" fmla="*/ 115 h 122"/>
              <a:gd name="T64" fmla="*/ 32 w 105"/>
              <a:gd name="T65" fmla="*/ 115 h 122"/>
              <a:gd name="T66" fmla="*/ 93 w 105"/>
              <a:gd name="T67" fmla="*/ 32 h 122"/>
              <a:gd name="T68" fmla="*/ 97 w 105"/>
              <a:gd name="T69" fmla="*/ 9 h 122"/>
              <a:gd name="T70" fmla="*/ 88 w 105"/>
              <a:gd name="T71" fmla="*/ 18 h 122"/>
              <a:gd name="T72" fmla="*/ 60 w 105"/>
              <a:gd name="T73" fmla="*/ 89 h 122"/>
              <a:gd name="T74" fmla="*/ 1 w 105"/>
              <a:gd name="T75" fmla="*/ 122 h 122"/>
              <a:gd name="T76" fmla="*/ 92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84" y="35"/>
                </a:moveTo>
                <a:cubicBezTo>
                  <a:pt x="88" y="38"/>
                  <a:pt x="92" y="43"/>
                  <a:pt x="89" y="49"/>
                </a:cubicBezTo>
                <a:cubicBezTo>
                  <a:pt x="83" y="45"/>
                  <a:pt x="80" y="39"/>
                  <a:pt x="79" y="32"/>
                </a:cubicBezTo>
                <a:cubicBezTo>
                  <a:pt x="81" y="33"/>
                  <a:pt x="83" y="34"/>
                  <a:pt x="84" y="35"/>
                </a:cubicBezTo>
                <a:close/>
                <a:moveTo>
                  <a:pt x="83" y="49"/>
                </a:moveTo>
                <a:cubicBezTo>
                  <a:pt x="87" y="54"/>
                  <a:pt x="89" y="60"/>
                  <a:pt x="84" y="64"/>
                </a:cubicBezTo>
                <a:cubicBezTo>
                  <a:pt x="79" y="60"/>
                  <a:pt x="78" y="52"/>
                  <a:pt x="79" y="46"/>
                </a:cubicBezTo>
                <a:cubicBezTo>
                  <a:pt x="81" y="47"/>
                  <a:pt x="82" y="47"/>
                  <a:pt x="83" y="49"/>
                </a:cubicBezTo>
                <a:close/>
                <a:moveTo>
                  <a:pt x="78" y="62"/>
                </a:moveTo>
                <a:cubicBezTo>
                  <a:pt x="80" y="68"/>
                  <a:pt x="80" y="74"/>
                  <a:pt x="74" y="77"/>
                </a:cubicBezTo>
                <a:cubicBezTo>
                  <a:pt x="71" y="71"/>
                  <a:pt x="72" y="63"/>
                  <a:pt x="75" y="57"/>
                </a:cubicBezTo>
                <a:cubicBezTo>
                  <a:pt x="76" y="59"/>
                  <a:pt x="77" y="60"/>
                  <a:pt x="78" y="62"/>
                </a:cubicBezTo>
                <a:close/>
                <a:moveTo>
                  <a:pt x="68" y="72"/>
                </a:moveTo>
                <a:cubicBezTo>
                  <a:pt x="69" y="78"/>
                  <a:pt x="66" y="86"/>
                  <a:pt x="60" y="87"/>
                </a:cubicBezTo>
                <a:cubicBezTo>
                  <a:pt x="58" y="80"/>
                  <a:pt x="62" y="71"/>
                  <a:pt x="67" y="67"/>
                </a:cubicBezTo>
                <a:cubicBezTo>
                  <a:pt x="68" y="68"/>
                  <a:pt x="68" y="70"/>
                  <a:pt x="68" y="72"/>
                </a:cubicBezTo>
                <a:close/>
                <a:moveTo>
                  <a:pt x="43" y="96"/>
                </a:moveTo>
                <a:cubicBezTo>
                  <a:pt x="42" y="88"/>
                  <a:pt x="49" y="79"/>
                  <a:pt x="56" y="75"/>
                </a:cubicBezTo>
                <a:cubicBezTo>
                  <a:pt x="57" y="84"/>
                  <a:pt x="53" y="94"/>
                  <a:pt x="43" y="96"/>
                </a:cubicBezTo>
                <a:close/>
                <a:moveTo>
                  <a:pt x="40" y="89"/>
                </a:moveTo>
                <a:cubicBezTo>
                  <a:pt x="38" y="96"/>
                  <a:pt x="33" y="103"/>
                  <a:pt x="26" y="104"/>
                </a:cubicBezTo>
                <a:cubicBezTo>
                  <a:pt x="24" y="95"/>
                  <a:pt x="33" y="86"/>
                  <a:pt x="41" y="82"/>
                </a:cubicBezTo>
                <a:cubicBezTo>
                  <a:pt x="41" y="85"/>
                  <a:pt x="40" y="87"/>
                  <a:pt x="40" y="89"/>
                </a:cubicBezTo>
                <a:close/>
                <a:moveTo>
                  <a:pt x="23" y="96"/>
                </a:moveTo>
                <a:cubicBezTo>
                  <a:pt x="21" y="102"/>
                  <a:pt x="17" y="110"/>
                  <a:pt x="11" y="112"/>
                </a:cubicBezTo>
                <a:cubicBezTo>
                  <a:pt x="8" y="102"/>
                  <a:pt x="16" y="94"/>
                  <a:pt x="24" y="90"/>
                </a:cubicBezTo>
                <a:cubicBezTo>
                  <a:pt x="24" y="92"/>
                  <a:pt x="24" y="94"/>
                  <a:pt x="23" y="96"/>
                </a:cubicBezTo>
                <a:close/>
                <a:moveTo>
                  <a:pt x="80" y="19"/>
                </a:moveTo>
                <a:cubicBezTo>
                  <a:pt x="85" y="22"/>
                  <a:pt x="91" y="26"/>
                  <a:pt x="89" y="32"/>
                </a:cubicBezTo>
                <a:cubicBezTo>
                  <a:pt x="82" y="31"/>
                  <a:pt x="76" y="24"/>
                  <a:pt x="75" y="17"/>
                </a:cubicBezTo>
                <a:cubicBezTo>
                  <a:pt x="77" y="17"/>
                  <a:pt x="79" y="18"/>
                  <a:pt x="80" y="19"/>
                </a:cubicBezTo>
                <a:close/>
                <a:moveTo>
                  <a:pt x="88" y="18"/>
                </a:moveTo>
                <a:cubicBezTo>
                  <a:pt x="91" y="12"/>
                  <a:pt x="87" y="5"/>
                  <a:pt x="82" y="0"/>
                </a:cubicBezTo>
                <a:cubicBezTo>
                  <a:pt x="80" y="6"/>
                  <a:pt x="81" y="15"/>
                  <a:pt x="88" y="18"/>
                </a:cubicBezTo>
                <a:close/>
                <a:moveTo>
                  <a:pt x="99" y="33"/>
                </a:moveTo>
                <a:cubicBezTo>
                  <a:pt x="96" y="38"/>
                  <a:pt x="92" y="43"/>
                  <a:pt x="93" y="48"/>
                </a:cubicBezTo>
                <a:cubicBezTo>
                  <a:pt x="93" y="49"/>
                  <a:pt x="93" y="49"/>
                  <a:pt x="93" y="49"/>
                </a:cubicBezTo>
                <a:cubicBezTo>
                  <a:pt x="103" y="47"/>
                  <a:pt x="105" y="36"/>
                  <a:pt x="103" y="28"/>
                </a:cubicBezTo>
                <a:cubicBezTo>
                  <a:pt x="102" y="30"/>
                  <a:pt x="100" y="32"/>
                  <a:pt x="99" y="33"/>
                </a:cubicBezTo>
                <a:close/>
                <a:moveTo>
                  <a:pt x="99" y="52"/>
                </a:moveTo>
                <a:cubicBezTo>
                  <a:pt x="95" y="55"/>
                  <a:pt x="88" y="61"/>
                  <a:pt x="87" y="66"/>
                </a:cubicBezTo>
                <a:cubicBezTo>
                  <a:pt x="95" y="68"/>
                  <a:pt x="100" y="62"/>
                  <a:pt x="103" y="55"/>
                </a:cubicBezTo>
                <a:cubicBezTo>
                  <a:pt x="104" y="53"/>
                  <a:pt x="104" y="51"/>
                  <a:pt x="104" y="48"/>
                </a:cubicBezTo>
                <a:cubicBezTo>
                  <a:pt x="102" y="50"/>
                  <a:pt x="101" y="50"/>
                  <a:pt x="99" y="52"/>
                </a:cubicBezTo>
                <a:close/>
                <a:moveTo>
                  <a:pt x="92" y="71"/>
                </a:moveTo>
                <a:cubicBezTo>
                  <a:pt x="87" y="72"/>
                  <a:pt x="79" y="75"/>
                  <a:pt x="76" y="80"/>
                </a:cubicBezTo>
                <a:cubicBezTo>
                  <a:pt x="83" y="84"/>
                  <a:pt x="90" y="80"/>
                  <a:pt x="95" y="75"/>
                </a:cubicBezTo>
                <a:cubicBezTo>
                  <a:pt x="96" y="73"/>
                  <a:pt x="98" y="71"/>
                  <a:pt x="99" y="69"/>
                </a:cubicBezTo>
                <a:cubicBezTo>
                  <a:pt x="92" y="71"/>
                  <a:pt x="92" y="71"/>
                  <a:pt x="92" y="71"/>
                </a:cubicBezTo>
                <a:close/>
                <a:moveTo>
                  <a:pt x="80" y="86"/>
                </a:moveTo>
                <a:cubicBezTo>
                  <a:pt x="74" y="85"/>
                  <a:pt x="66" y="86"/>
                  <a:pt x="62" y="91"/>
                </a:cubicBezTo>
                <a:cubicBezTo>
                  <a:pt x="67" y="96"/>
                  <a:pt x="75" y="94"/>
                  <a:pt x="81" y="91"/>
                </a:cubicBezTo>
                <a:cubicBezTo>
                  <a:pt x="83" y="90"/>
                  <a:pt x="85" y="88"/>
                  <a:pt x="87" y="86"/>
                </a:cubicBezTo>
                <a:cubicBezTo>
                  <a:pt x="85" y="86"/>
                  <a:pt x="82" y="86"/>
                  <a:pt x="80" y="86"/>
                </a:cubicBezTo>
                <a:close/>
                <a:moveTo>
                  <a:pt x="45" y="100"/>
                </a:moveTo>
                <a:cubicBezTo>
                  <a:pt x="50" y="105"/>
                  <a:pt x="59" y="105"/>
                  <a:pt x="65" y="103"/>
                </a:cubicBezTo>
                <a:cubicBezTo>
                  <a:pt x="67" y="102"/>
                  <a:pt x="70" y="101"/>
                  <a:pt x="72" y="99"/>
                </a:cubicBezTo>
                <a:cubicBezTo>
                  <a:pt x="63" y="96"/>
                  <a:pt x="52" y="94"/>
                  <a:pt x="45" y="100"/>
                </a:cubicBezTo>
                <a:close/>
                <a:moveTo>
                  <a:pt x="48" y="107"/>
                </a:moveTo>
                <a:cubicBezTo>
                  <a:pt x="42" y="104"/>
                  <a:pt x="33" y="103"/>
                  <a:pt x="28" y="108"/>
                </a:cubicBezTo>
                <a:cubicBezTo>
                  <a:pt x="34" y="115"/>
                  <a:pt x="46" y="114"/>
                  <a:pt x="54" y="110"/>
                </a:cubicBezTo>
                <a:cubicBezTo>
                  <a:pt x="52" y="109"/>
                  <a:pt x="50" y="108"/>
                  <a:pt x="48" y="107"/>
                </a:cubicBezTo>
                <a:close/>
                <a:moveTo>
                  <a:pt x="32" y="115"/>
                </a:moveTo>
                <a:cubicBezTo>
                  <a:pt x="26" y="112"/>
                  <a:pt x="17" y="110"/>
                  <a:pt x="13" y="115"/>
                </a:cubicBezTo>
                <a:cubicBezTo>
                  <a:pt x="19" y="122"/>
                  <a:pt x="29" y="122"/>
                  <a:pt x="37" y="119"/>
                </a:cubicBezTo>
                <a:cubicBezTo>
                  <a:pt x="36" y="117"/>
                  <a:pt x="34" y="116"/>
                  <a:pt x="32" y="115"/>
                </a:cubicBezTo>
                <a:close/>
                <a:moveTo>
                  <a:pt x="94" y="14"/>
                </a:moveTo>
                <a:cubicBezTo>
                  <a:pt x="91" y="19"/>
                  <a:pt x="90" y="27"/>
                  <a:pt x="93" y="32"/>
                </a:cubicBezTo>
                <a:cubicBezTo>
                  <a:pt x="99" y="28"/>
                  <a:pt x="99" y="21"/>
                  <a:pt x="98" y="15"/>
                </a:cubicBezTo>
                <a:cubicBezTo>
                  <a:pt x="98" y="13"/>
                  <a:pt x="97" y="11"/>
                  <a:pt x="97" y="9"/>
                </a:cubicBezTo>
                <a:cubicBezTo>
                  <a:pt x="96" y="11"/>
                  <a:pt x="94" y="13"/>
                  <a:pt x="94" y="14"/>
                </a:cubicBezTo>
                <a:close/>
                <a:moveTo>
                  <a:pt x="88" y="18"/>
                </a:moveTo>
                <a:cubicBezTo>
                  <a:pt x="93" y="34"/>
                  <a:pt x="94" y="50"/>
                  <a:pt x="85" y="65"/>
                </a:cubicBezTo>
                <a:cubicBezTo>
                  <a:pt x="78" y="76"/>
                  <a:pt x="70" y="82"/>
                  <a:pt x="60" y="89"/>
                </a:cubicBezTo>
                <a:cubicBezTo>
                  <a:pt x="41" y="99"/>
                  <a:pt x="15" y="108"/>
                  <a:pt x="0" y="121"/>
                </a:cubicBezTo>
                <a:cubicBezTo>
                  <a:pt x="0" y="121"/>
                  <a:pt x="1" y="122"/>
                  <a:pt x="1" y="122"/>
                </a:cubicBezTo>
                <a:cubicBezTo>
                  <a:pt x="16" y="110"/>
                  <a:pt x="43" y="101"/>
                  <a:pt x="60" y="90"/>
                </a:cubicBezTo>
                <a:cubicBezTo>
                  <a:pt x="76" y="80"/>
                  <a:pt x="89" y="67"/>
                  <a:pt x="92" y="48"/>
                </a:cubicBezTo>
                <a:cubicBezTo>
                  <a:pt x="93" y="37"/>
                  <a:pt x="91" y="29"/>
                  <a:pt x="88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3064064C-E1E2-BAD1-2CB7-235ECBCFCE24}"/>
              </a:ext>
            </a:extLst>
          </p:cNvPr>
          <p:cNvSpPr>
            <a:spLocks noEditPoints="1"/>
          </p:cNvSpPr>
          <p:nvPr/>
        </p:nvSpPr>
        <p:spPr bwMode="auto">
          <a:xfrm>
            <a:off x="1002866" y="4749527"/>
            <a:ext cx="949842" cy="1101640"/>
          </a:xfrm>
          <a:custGeom>
            <a:avLst/>
            <a:gdLst>
              <a:gd name="T0" fmla="*/ 16 w 105"/>
              <a:gd name="T1" fmla="*/ 49 h 122"/>
              <a:gd name="T2" fmla="*/ 21 w 105"/>
              <a:gd name="T3" fmla="*/ 35 h 122"/>
              <a:gd name="T4" fmla="*/ 21 w 105"/>
              <a:gd name="T5" fmla="*/ 64 h 122"/>
              <a:gd name="T6" fmla="*/ 22 w 105"/>
              <a:gd name="T7" fmla="*/ 49 h 122"/>
              <a:gd name="T8" fmla="*/ 31 w 105"/>
              <a:gd name="T9" fmla="*/ 77 h 122"/>
              <a:gd name="T10" fmla="*/ 27 w 105"/>
              <a:gd name="T11" fmla="*/ 62 h 122"/>
              <a:gd name="T12" fmla="*/ 45 w 105"/>
              <a:gd name="T13" fmla="*/ 87 h 122"/>
              <a:gd name="T14" fmla="*/ 37 w 105"/>
              <a:gd name="T15" fmla="*/ 72 h 122"/>
              <a:gd name="T16" fmla="*/ 49 w 105"/>
              <a:gd name="T17" fmla="*/ 75 h 122"/>
              <a:gd name="T18" fmla="*/ 65 w 105"/>
              <a:gd name="T19" fmla="*/ 89 h 122"/>
              <a:gd name="T20" fmla="*/ 64 w 105"/>
              <a:gd name="T21" fmla="*/ 82 h 122"/>
              <a:gd name="T22" fmla="*/ 82 w 105"/>
              <a:gd name="T23" fmla="*/ 96 h 122"/>
              <a:gd name="T24" fmla="*/ 81 w 105"/>
              <a:gd name="T25" fmla="*/ 90 h 122"/>
              <a:gd name="T26" fmla="*/ 25 w 105"/>
              <a:gd name="T27" fmla="*/ 19 h 122"/>
              <a:gd name="T28" fmla="*/ 30 w 105"/>
              <a:gd name="T29" fmla="*/ 17 h 122"/>
              <a:gd name="T30" fmla="*/ 17 w 105"/>
              <a:gd name="T31" fmla="*/ 18 h 122"/>
              <a:gd name="T32" fmla="*/ 17 w 105"/>
              <a:gd name="T33" fmla="*/ 18 h 122"/>
              <a:gd name="T34" fmla="*/ 12 w 105"/>
              <a:gd name="T35" fmla="*/ 48 h 122"/>
              <a:gd name="T36" fmla="*/ 2 w 105"/>
              <a:gd name="T37" fmla="*/ 28 h 122"/>
              <a:gd name="T38" fmla="*/ 6 w 105"/>
              <a:gd name="T39" fmla="*/ 52 h 122"/>
              <a:gd name="T40" fmla="*/ 2 w 105"/>
              <a:gd name="T41" fmla="*/ 55 h 122"/>
              <a:gd name="T42" fmla="*/ 6 w 105"/>
              <a:gd name="T43" fmla="*/ 52 h 122"/>
              <a:gd name="T44" fmla="*/ 29 w 105"/>
              <a:gd name="T45" fmla="*/ 80 h 122"/>
              <a:gd name="T46" fmla="*/ 6 w 105"/>
              <a:gd name="T47" fmla="*/ 69 h 122"/>
              <a:gd name="T48" fmla="*/ 25 w 105"/>
              <a:gd name="T49" fmla="*/ 86 h 122"/>
              <a:gd name="T50" fmla="*/ 24 w 105"/>
              <a:gd name="T51" fmla="*/ 91 h 122"/>
              <a:gd name="T52" fmla="*/ 25 w 105"/>
              <a:gd name="T53" fmla="*/ 86 h 122"/>
              <a:gd name="T54" fmla="*/ 40 w 105"/>
              <a:gd name="T55" fmla="*/ 103 h 122"/>
              <a:gd name="T56" fmla="*/ 60 w 105"/>
              <a:gd name="T57" fmla="*/ 100 h 122"/>
              <a:gd name="T58" fmla="*/ 77 w 105"/>
              <a:gd name="T59" fmla="*/ 108 h 122"/>
              <a:gd name="T60" fmla="*/ 57 w 105"/>
              <a:gd name="T61" fmla="*/ 107 h 122"/>
              <a:gd name="T62" fmla="*/ 92 w 105"/>
              <a:gd name="T63" fmla="*/ 115 h 122"/>
              <a:gd name="T64" fmla="*/ 73 w 105"/>
              <a:gd name="T65" fmla="*/ 115 h 122"/>
              <a:gd name="T66" fmla="*/ 12 w 105"/>
              <a:gd name="T67" fmla="*/ 32 h 122"/>
              <a:gd name="T68" fmla="*/ 8 w 105"/>
              <a:gd name="T69" fmla="*/ 9 h 122"/>
              <a:gd name="T70" fmla="*/ 17 w 105"/>
              <a:gd name="T71" fmla="*/ 18 h 122"/>
              <a:gd name="T72" fmla="*/ 45 w 105"/>
              <a:gd name="T73" fmla="*/ 89 h 122"/>
              <a:gd name="T74" fmla="*/ 104 w 105"/>
              <a:gd name="T75" fmla="*/ 122 h 122"/>
              <a:gd name="T76" fmla="*/ 13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21" y="35"/>
                </a:moveTo>
                <a:cubicBezTo>
                  <a:pt x="17" y="38"/>
                  <a:pt x="13" y="43"/>
                  <a:pt x="16" y="49"/>
                </a:cubicBezTo>
                <a:cubicBezTo>
                  <a:pt x="22" y="45"/>
                  <a:pt x="25" y="39"/>
                  <a:pt x="26" y="32"/>
                </a:cubicBezTo>
                <a:cubicBezTo>
                  <a:pt x="24" y="33"/>
                  <a:pt x="22" y="34"/>
                  <a:pt x="21" y="35"/>
                </a:cubicBezTo>
                <a:close/>
                <a:moveTo>
                  <a:pt x="22" y="49"/>
                </a:moveTo>
                <a:cubicBezTo>
                  <a:pt x="18" y="54"/>
                  <a:pt x="16" y="60"/>
                  <a:pt x="21" y="64"/>
                </a:cubicBezTo>
                <a:cubicBezTo>
                  <a:pt x="26" y="60"/>
                  <a:pt x="27" y="52"/>
                  <a:pt x="26" y="46"/>
                </a:cubicBezTo>
                <a:cubicBezTo>
                  <a:pt x="24" y="47"/>
                  <a:pt x="23" y="47"/>
                  <a:pt x="22" y="49"/>
                </a:cubicBezTo>
                <a:close/>
                <a:moveTo>
                  <a:pt x="27" y="62"/>
                </a:moveTo>
                <a:cubicBezTo>
                  <a:pt x="25" y="68"/>
                  <a:pt x="26" y="74"/>
                  <a:pt x="31" y="77"/>
                </a:cubicBezTo>
                <a:cubicBezTo>
                  <a:pt x="34" y="71"/>
                  <a:pt x="33" y="63"/>
                  <a:pt x="30" y="57"/>
                </a:cubicBezTo>
                <a:cubicBezTo>
                  <a:pt x="29" y="59"/>
                  <a:pt x="28" y="60"/>
                  <a:pt x="27" y="62"/>
                </a:cubicBezTo>
                <a:close/>
                <a:moveTo>
                  <a:pt x="37" y="72"/>
                </a:moveTo>
                <a:cubicBezTo>
                  <a:pt x="36" y="78"/>
                  <a:pt x="39" y="86"/>
                  <a:pt x="45" y="87"/>
                </a:cubicBezTo>
                <a:cubicBezTo>
                  <a:pt x="47" y="80"/>
                  <a:pt x="43" y="71"/>
                  <a:pt x="38" y="67"/>
                </a:cubicBezTo>
                <a:cubicBezTo>
                  <a:pt x="37" y="68"/>
                  <a:pt x="37" y="70"/>
                  <a:pt x="37" y="72"/>
                </a:cubicBezTo>
                <a:close/>
                <a:moveTo>
                  <a:pt x="62" y="96"/>
                </a:moveTo>
                <a:cubicBezTo>
                  <a:pt x="63" y="88"/>
                  <a:pt x="56" y="79"/>
                  <a:pt x="49" y="75"/>
                </a:cubicBezTo>
                <a:cubicBezTo>
                  <a:pt x="48" y="84"/>
                  <a:pt x="52" y="94"/>
                  <a:pt x="62" y="96"/>
                </a:cubicBezTo>
                <a:close/>
                <a:moveTo>
                  <a:pt x="65" y="89"/>
                </a:moveTo>
                <a:cubicBezTo>
                  <a:pt x="67" y="96"/>
                  <a:pt x="72" y="103"/>
                  <a:pt x="79" y="104"/>
                </a:cubicBezTo>
                <a:cubicBezTo>
                  <a:pt x="81" y="95"/>
                  <a:pt x="72" y="86"/>
                  <a:pt x="64" y="82"/>
                </a:cubicBezTo>
                <a:cubicBezTo>
                  <a:pt x="64" y="85"/>
                  <a:pt x="65" y="87"/>
                  <a:pt x="65" y="89"/>
                </a:cubicBezTo>
                <a:close/>
                <a:moveTo>
                  <a:pt x="82" y="96"/>
                </a:moveTo>
                <a:cubicBezTo>
                  <a:pt x="84" y="102"/>
                  <a:pt x="88" y="110"/>
                  <a:pt x="94" y="112"/>
                </a:cubicBezTo>
                <a:cubicBezTo>
                  <a:pt x="97" y="102"/>
                  <a:pt x="89" y="94"/>
                  <a:pt x="81" y="90"/>
                </a:cubicBezTo>
                <a:cubicBezTo>
                  <a:pt x="81" y="92"/>
                  <a:pt x="81" y="94"/>
                  <a:pt x="82" y="96"/>
                </a:cubicBezTo>
                <a:close/>
                <a:moveTo>
                  <a:pt x="25" y="19"/>
                </a:moveTo>
                <a:cubicBezTo>
                  <a:pt x="20" y="22"/>
                  <a:pt x="14" y="26"/>
                  <a:pt x="16" y="32"/>
                </a:cubicBezTo>
                <a:cubicBezTo>
                  <a:pt x="23" y="31"/>
                  <a:pt x="29" y="24"/>
                  <a:pt x="30" y="17"/>
                </a:cubicBezTo>
                <a:cubicBezTo>
                  <a:pt x="28" y="17"/>
                  <a:pt x="26" y="18"/>
                  <a:pt x="25" y="19"/>
                </a:cubicBezTo>
                <a:close/>
                <a:moveTo>
                  <a:pt x="17" y="18"/>
                </a:moveTo>
                <a:cubicBezTo>
                  <a:pt x="14" y="12"/>
                  <a:pt x="18" y="5"/>
                  <a:pt x="23" y="0"/>
                </a:cubicBezTo>
                <a:cubicBezTo>
                  <a:pt x="25" y="6"/>
                  <a:pt x="24" y="15"/>
                  <a:pt x="17" y="18"/>
                </a:cubicBezTo>
                <a:close/>
                <a:moveTo>
                  <a:pt x="6" y="33"/>
                </a:moveTo>
                <a:cubicBezTo>
                  <a:pt x="9" y="38"/>
                  <a:pt x="13" y="43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2" y="47"/>
                  <a:pt x="0" y="36"/>
                  <a:pt x="2" y="28"/>
                </a:cubicBezTo>
                <a:cubicBezTo>
                  <a:pt x="4" y="30"/>
                  <a:pt x="5" y="32"/>
                  <a:pt x="6" y="33"/>
                </a:cubicBezTo>
                <a:close/>
                <a:moveTo>
                  <a:pt x="6" y="52"/>
                </a:moveTo>
                <a:cubicBezTo>
                  <a:pt x="10" y="55"/>
                  <a:pt x="17" y="61"/>
                  <a:pt x="18" y="66"/>
                </a:cubicBezTo>
                <a:cubicBezTo>
                  <a:pt x="10" y="68"/>
                  <a:pt x="5" y="62"/>
                  <a:pt x="2" y="55"/>
                </a:cubicBezTo>
                <a:cubicBezTo>
                  <a:pt x="1" y="53"/>
                  <a:pt x="1" y="51"/>
                  <a:pt x="1" y="48"/>
                </a:cubicBezTo>
                <a:cubicBezTo>
                  <a:pt x="3" y="50"/>
                  <a:pt x="4" y="50"/>
                  <a:pt x="6" y="52"/>
                </a:cubicBezTo>
                <a:close/>
                <a:moveTo>
                  <a:pt x="13" y="71"/>
                </a:moveTo>
                <a:cubicBezTo>
                  <a:pt x="18" y="72"/>
                  <a:pt x="26" y="75"/>
                  <a:pt x="29" y="80"/>
                </a:cubicBezTo>
                <a:cubicBezTo>
                  <a:pt x="22" y="84"/>
                  <a:pt x="15" y="80"/>
                  <a:pt x="10" y="75"/>
                </a:cubicBezTo>
                <a:cubicBezTo>
                  <a:pt x="9" y="73"/>
                  <a:pt x="7" y="71"/>
                  <a:pt x="6" y="69"/>
                </a:cubicBezTo>
                <a:cubicBezTo>
                  <a:pt x="13" y="71"/>
                  <a:pt x="13" y="71"/>
                  <a:pt x="13" y="71"/>
                </a:cubicBezTo>
                <a:close/>
                <a:moveTo>
                  <a:pt x="25" y="86"/>
                </a:moveTo>
                <a:cubicBezTo>
                  <a:pt x="31" y="85"/>
                  <a:pt x="39" y="86"/>
                  <a:pt x="43" y="91"/>
                </a:cubicBezTo>
                <a:cubicBezTo>
                  <a:pt x="38" y="96"/>
                  <a:pt x="30" y="94"/>
                  <a:pt x="24" y="91"/>
                </a:cubicBezTo>
                <a:cubicBezTo>
                  <a:pt x="22" y="90"/>
                  <a:pt x="20" y="88"/>
                  <a:pt x="18" y="86"/>
                </a:cubicBezTo>
                <a:cubicBezTo>
                  <a:pt x="20" y="86"/>
                  <a:pt x="23" y="86"/>
                  <a:pt x="25" y="86"/>
                </a:cubicBezTo>
                <a:close/>
                <a:moveTo>
                  <a:pt x="60" y="100"/>
                </a:moveTo>
                <a:cubicBezTo>
                  <a:pt x="55" y="105"/>
                  <a:pt x="46" y="105"/>
                  <a:pt x="40" y="103"/>
                </a:cubicBezTo>
                <a:cubicBezTo>
                  <a:pt x="38" y="102"/>
                  <a:pt x="36" y="101"/>
                  <a:pt x="33" y="99"/>
                </a:cubicBezTo>
                <a:cubicBezTo>
                  <a:pt x="42" y="96"/>
                  <a:pt x="53" y="94"/>
                  <a:pt x="60" y="100"/>
                </a:cubicBezTo>
                <a:close/>
                <a:moveTo>
                  <a:pt x="57" y="107"/>
                </a:moveTo>
                <a:cubicBezTo>
                  <a:pt x="63" y="104"/>
                  <a:pt x="72" y="103"/>
                  <a:pt x="77" y="108"/>
                </a:cubicBezTo>
                <a:cubicBezTo>
                  <a:pt x="71" y="115"/>
                  <a:pt x="59" y="114"/>
                  <a:pt x="51" y="110"/>
                </a:cubicBezTo>
                <a:cubicBezTo>
                  <a:pt x="53" y="109"/>
                  <a:pt x="55" y="108"/>
                  <a:pt x="57" y="107"/>
                </a:cubicBezTo>
                <a:close/>
                <a:moveTo>
                  <a:pt x="73" y="115"/>
                </a:moveTo>
                <a:cubicBezTo>
                  <a:pt x="79" y="112"/>
                  <a:pt x="88" y="110"/>
                  <a:pt x="92" y="115"/>
                </a:cubicBezTo>
                <a:cubicBezTo>
                  <a:pt x="86" y="122"/>
                  <a:pt x="76" y="122"/>
                  <a:pt x="68" y="119"/>
                </a:cubicBezTo>
                <a:cubicBezTo>
                  <a:pt x="69" y="117"/>
                  <a:pt x="71" y="116"/>
                  <a:pt x="73" y="115"/>
                </a:cubicBezTo>
                <a:close/>
                <a:moveTo>
                  <a:pt x="11" y="14"/>
                </a:moveTo>
                <a:cubicBezTo>
                  <a:pt x="14" y="19"/>
                  <a:pt x="15" y="27"/>
                  <a:pt x="12" y="32"/>
                </a:cubicBezTo>
                <a:cubicBezTo>
                  <a:pt x="6" y="28"/>
                  <a:pt x="6" y="21"/>
                  <a:pt x="7" y="15"/>
                </a:cubicBezTo>
                <a:cubicBezTo>
                  <a:pt x="7" y="13"/>
                  <a:pt x="8" y="11"/>
                  <a:pt x="8" y="9"/>
                </a:cubicBezTo>
                <a:cubicBezTo>
                  <a:pt x="10" y="11"/>
                  <a:pt x="11" y="13"/>
                  <a:pt x="11" y="14"/>
                </a:cubicBezTo>
                <a:close/>
                <a:moveTo>
                  <a:pt x="17" y="18"/>
                </a:moveTo>
                <a:cubicBezTo>
                  <a:pt x="12" y="34"/>
                  <a:pt x="11" y="50"/>
                  <a:pt x="20" y="65"/>
                </a:cubicBezTo>
                <a:cubicBezTo>
                  <a:pt x="27" y="76"/>
                  <a:pt x="35" y="82"/>
                  <a:pt x="45" y="89"/>
                </a:cubicBezTo>
                <a:cubicBezTo>
                  <a:pt x="64" y="99"/>
                  <a:pt x="90" y="108"/>
                  <a:pt x="105" y="121"/>
                </a:cubicBezTo>
                <a:cubicBezTo>
                  <a:pt x="105" y="121"/>
                  <a:pt x="104" y="122"/>
                  <a:pt x="104" y="122"/>
                </a:cubicBezTo>
                <a:cubicBezTo>
                  <a:pt x="89" y="110"/>
                  <a:pt x="62" y="101"/>
                  <a:pt x="45" y="90"/>
                </a:cubicBezTo>
                <a:cubicBezTo>
                  <a:pt x="29" y="80"/>
                  <a:pt x="16" y="67"/>
                  <a:pt x="13" y="48"/>
                </a:cubicBezTo>
                <a:cubicBezTo>
                  <a:pt x="12" y="37"/>
                  <a:pt x="14" y="29"/>
                  <a:pt x="17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D72402C-77ED-7E51-6BA7-891FA49902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3705">
            <a:off x="873167" y="1839660"/>
            <a:ext cx="2479463" cy="139469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6D1E3A0-F6B8-5959-EB86-1D7389A26E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97" y="5012509"/>
            <a:ext cx="1361975" cy="731520"/>
          </a:xfrm>
          <a:prstGeom prst="rect">
            <a:avLst/>
          </a:prstGeom>
          <a:effectLst/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04A2042-30CB-255E-5AD3-60D32AA580CD}"/>
              </a:ext>
            </a:extLst>
          </p:cNvPr>
          <p:cNvSpPr txBox="1"/>
          <p:nvPr/>
        </p:nvSpPr>
        <p:spPr>
          <a:xfrm>
            <a:off x="1335855" y="4621972"/>
            <a:ext cx="1107997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最佳</a:t>
            </a:r>
            <a:endParaRPr lang="en-US" altLang="zh-CN" sz="2400">
              <a:gradFill>
                <a:gsLst>
                  <a:gs pos="0">
                    <a:schemeClr val="accent3"/>
                  </a:gs>
                  <a:gs pos="89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个人奖</a:t>
            </a:r>
          </a:p>
        </p:txBody>
      </p:sp>
      <p:pic>
        <p:nvPicPr>
          <p:cNvPr id="23" name="图形 22">
            <a:extLst>
              <a:ext uri="{FF2B5EF4-FFF2-40B4-BE49-F238E27FC236}">
                <a16:creationId xmlns:a16="http://schemas.microsoft.com/office/drawing/2014/main" id="{95F4204F-23AA-8007-122F-0AA4E89BBCC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70228" y="4659629"/>
            <a:ext cx="413412" cy="471513"/>
          </a:xfrm>
          <a:prstGeom prst="rect">
            <a:avLst/>
          </a:prstGeom>
        </p:spPr>
      </p:pic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42831461-18E8-3598-4CFA-A3768AB00A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2741072" y="3102913"/>
            <a:ext cx="3791857" cy="2063689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89000">
                <a:schemeClr val="accent2"/>
              </a:gs>
            </a:gsLst>
            <a:lin ang="0" scaled="0"/>
          </a:gradFill>
          <a:ln w="19349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pic>
        <p:nvPicPr>
          <p:cNvPr id="164" name="Picture 4" descr="查看图片">
            <a:extLst>
              <a:ext uri="{FF2B5EF4-FFF2-40B4-BE49-F238E27FC236}">
                <a16:creationId xmlns:a16="http://schemas.microsoft.com/office/drawing/2014/main" id="{13ADD4E6-22E7-E9D4-50A7-D80958418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319" y="2653378"/>
            <a:ext cx="2004615" cy="3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 descr="桌子上放着杯子&#10;&#10;描述已自动生成">
            <a:extLst>
              <a:ext uri="{FF2B5EF4-FFF2-40B4-BE49-F238E27FC236}">
                <a16:creationId xmlns:a16="http://schemas.microsoft.com/office/drawing/2014/main" id="{63A6957E-E91F-6772-BB9A-7326C0032B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56" y="2402229"/>
            <a:ext cx="1307492" cy="194146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49" name="Freeform 9">
            <a:extLst>
              <a:ext uri="{FF2B5EF4-FFF2-40B4-BE49-F238E27FC236}">
                <a16:creationId xmlns:a16="http://schemas.microsoft.com/office/drawing/2014/main" id="{004BB4B2-DB2D-201A-DDE3-795350ACE731}"/>
              </a:ext>
            </a:extLst>
          </p:cNvPr>
          <p:cNvSpPr>
            <a:spLocks noEditPoints="1"/>
          </p:cNvSpPr>
          <p:nvPr/>
        </p:nvSpPr>
        <p:spPr bwMode="auto">
          <a:xfrm>
            <a:off x="4580618" y="4749527"/>
            <a:ext cx="945503" cy="1101640"/>
          </a:xfrm>
          <a:custGeom>
            <a:avLst/>
            <a:gdLst>
              <a:gd name="T0" fmla="*/ 89 w 105"/>
              <a:gd name="T1" fmla="*/ 49 h 122"/>
              <a:gd name="T2" fmla="*/ 84 w 105"/>
              <a:gd name="T3" fmla="*/ 35 h 122"/>
              <a:gd name="T4" fmla="*/ 84 w 105"/>
              <a:gd name="T5" fmla="*/ 64 h 122"/>
              <a:gd name="T6" fmla="*/ 83 w 105"/>
              <a:gd name="T7" fmla="*/ 49 h 122"/>
              <a:gd name="T8" fmla="*/ 74 w 105"/>
              <a:gd name="T9" fmla="*/ 77 h 122"/>
              <a:gd name="T10" fmla="*/ 78 w 105"/>
              <a:gd name="T11" fmla="*/ 62 h 122"/>
              <a:gd name="T12" fmla="*/ 60 w 105"/>
              <a:gd name="T13" fmla="*/ 87 h 122"/>
              <a:gd name="T14" fmla="*/ 68 w 105"/>
              <a:gd name="T15" fmla="*/ 72 h 122"/>
              <a:gd name="T16" fmla="*/ 56 w 105"/>
              <a:gd name="T17" fmla="*/ 75 h 122"/>
              <a:gd name="T18" fmla="*/ 40 w 105"/>
              <a:gd name="T19" fmla="*/ 89 h 122"/>
              <a:gd name="T20" fmla="*/ 41 w 105"/>
              <a:gd name="T21" fmla="*/ 82 h 122"/>
              <a:gd name="T22" fmla="*/ 23 w 105"/>
              <a:gd name="T23" fmla="*/ 96 h 122"/>
              <a:gd name="T24" fmla="*/ 24 w 105"/>
              <a:gd name="T25" fmla="*/ 90 h 122"/>
              <a:gd name="T26" fmla="*/ 80 w 105"/>
              <a:gd name="T27" fmla="*/ 19 h 122"/>
              <a:gd name="T28" fmla="*/ 75 w 105"/>
              <a:gd name="T29" fmla="*/ 17 h 122"/>
              <a:gd name="T30" fmla="*/ 88 w 105"/>
              <a:gd name="T31" fmla="*/ 18 h 122"/>
              <a:gd name="T32" fmla="*/ 88 w 105"/>
              <a:gd name="T33" fmla="*/ 18 h 122"/>
              <a:gd name="T34" fmla="*/ 93 w 105"/>
              <a:gd name="T35" fmla="*/ 48 h 122"/>
              <a:gd name="T36" fmla="*/ 103 w 105"/>
              <a:gd name="T37" fmla="*/ 28 h 122"/>
              <a:gd name="T38" fmla="*/ 99 w 105"/>
              <a:gd name="T39" fmla="*/ 52 h 122"/>
              <a:gd name="T40" fmla="*/ 103 w 105"/>
              <a:gd name="T41" fmla="*/ 55 h 122"/>
              <a:gd name="T42" fmla="*/ 99 w 105"/>
              <a:gd name="T43" fmla="*/ 52 h 122"/>
              <a:gd name="T44" fmla="*/ 76 w 105"/>
              <a:gd name="T45" fmla="*/ 80 h 122"/>
              <a:gd name="T46" fmla="*/ 99 w 105"/>
              <a:gd name="T47" fmla="*/ 69 h 122"/>
              <a:gd name="T48" fmla="*/ 80 w 105"/>
              <a:gd name="T49" fmla="*/ 86 h 122"/>
              <a:gd name="T50" fmla="*/ 81 w 105"/>
              <a:gd name="T51" fmla="*/ 91 h 122"/>
              <a:gd name="T52" fmla="*/ 80 w 105"/>
              <a:gd name="T53" fmla="*/ 86 h 122"/>
              <a:gd name="T54" fmla="*/ 65 w 105"/>
              <a:gd name="T55" fmla="*/ 103 h 122"/>
              <a:gd name="T56" fmla="*/ 45 w 105"/>
              <a:gd name="T57" fmla="*/ 100 h 122"/>
              <a:gd name="T58" fmla="*/ 28 w 105"/>
              <a:gd name="T59" fmla="*/ 108 h 122"/>
              <a:gd name="T60" fmla="*/ 48 w 105"/>
              <a:gd name="T61" fmla="*/ 107 h 122"/>
              <a:gd name="T62" fmla="*/ 13 w 105"/>
              <a:gd name="T63" fmla="*/ 115 h 122"/>
              <a:gd name="T64" fmla="*/ 32 w 105"/>
              <a:gd name="T65" fmla="*/ 115 h 122"/>
              <a:gd name="T66" fmla="*/ 93 w 105"/>
              <a:gd name="T67" fmla="*/ 32 h 122"/>
              <a:gd name="T68" fmla="*/ 97 w 105"/>
              <a:gd name="T69" fmla="*/ 9 h 122"/>
              <a:gd name="T70" fmla="*/ 88 w 105"/>
              <a:gd name="T71" fmla="*/ 18 h 122"/>
              <a:gd name="T72" fmla="*/ 60 w 105"/>
              <a:gd name="T73" fmla="*/ 89 h 122"/>
              <a:gd name="T74" fmla="*/ 1 w 105"/>
              <a:gd name="T75" fmla="*/ 122 h 122"/>
              <a:gd name="T76" fmla="*/ 92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84" y="35"/>
                </a:moveTo>
                <a:cubicBezTo>
                  <a:pt x="88" y="38"/>
                  <a:pt x="92" y="43"/>
                  <a:pt x="89" y="49"/>
                </a:cubicBezTo>
                <a:cubicBezTo>
                  <a:pt x="83" y="45"/>
                  <a:pt x="80" y="39"/>
                  <a:pt x="79" y="32"/>
                </a:cubicBezTo>
                <a:cubicBezTo>
                  <a:pt x="81" y="33"/>
                  <a:pt x="83" y="34"/>
                  <a:pt x="84" y="35"/>
                </a:cubicBezTo>
                <a:close/>
                <a:moveTo>
                  <a:pt x="83" y="49"/>
                </a:moveTo>
                <a:cubicBezTo>
                  <a:pt x="87" y="54"/>
                  <a:pt x="89" y="60"/>
                  <a:pt x="84" y="64"/>
                </a:cubicBezTo>
                <a:cubicBezTo>
                  <a:pt x="79" y="60"/>
                  <a:pt x="78" y="52"/>
                  <a:pt x="79" y="46"/>
                </a:cubicBezTo>
                <a:cubicBezTo>
                  <a:pt x="81" y="47"/>
                  <a:pt x="82" y="47"/>
                  <a:pt x="83" y="49"/>
                </a:cubicBezTo>
                <a:close/>
                <a:moveTo>
                  <a:pt x="78" y="62"/>
                </a:moveTo>
                <a:cubicBezTo>
                  <a:pt x="80" y="68"/>
                  <a:pt x="80" y="74"/>
                  <a:pt x="74" y="77"/>
                </a:cubicBezTo>
                <a:cubicBezTo>
                  <a:pt x="71" y="71"/>
                  <a:pt x="72" y="63"/>
                  <a:pt x="75" y="57"/>
                </a:cubicBezTo>
                <a:cubicBezTo>
                  <a:pt x="76" y="59"/>
                  <a:pt x="77" y="60"/>
                  <a:pt x="78" y="62"/>
                </a:cubicBezTo>
                <a:close/>
                <a:moveTo>
                  <a:pt x="68" y="72"/>
                </a:moveTo>
                <a:cubicBezTo>
                  <a:pt x="69" y="78"/>
                  <a:pt x="66" y="86"/>
                  <a:pt x="60" y="87"/>
                </a:cubicBezTo>
                <a:cubicBezTo>
                  <a:pt x="58" y="80"/>
                  <a:pt x="62" y="71"/>
                  <a:pt x="67" y="67"/>
                </a:cubicBezTo>
                <a:cubicBezTo>
                  <a:pt x="68" y="68"/>
                  <a:pt x="68" y="70"/>
                  <a:pt x="68" y="72"/>
                </a:cubicBezTo>
                <a:close/>
                <a:moveTo>
                  <a:pt x="43" y="96"/>
                </a:moveTo>
                <a:cubicBezTo>
                  <a:pt x="42" y="88"/>
                  <a:pt x="49" y="79"/>
                  <a:pt x="56" y="75"/>
                </a:cubicBezTo>
                <a:cubicBezTo>
                  <a:pt x="57" y="84"/>
                  <a:pt x="53" y="94"/>
                  <a:pt x="43" y="96"/>
                </a:cubicBezTo>
                <a:close/>
                <a:moveTo>
                  <a:pt x="40" y="89"/>
                </a:moveTo>
                <a:cubicBezTo>
                  <a:pt x="38" y="96"/>
                  <a:pt x="33" y="103"/>
                  <a:pt x="26" y="104"/>
                </a:cubicBezTo>
                <a:cubicBezTo>
                  <a:pt x="24" y="95"/>
                  <a:pt x="33" y="86"/>
                  <a:pt x="41" y="82"/>
                </a:cubicBezTo>
                <a:cubicBezTo>
                  <a:pt x="41" y="85"/>
                  <a:pt x="40" y="87"/>
                  <a:pt x="40" y="89"/>
                </a:cubicBezTo>
                <a:close/>
                <a:moveTo>
                  <a:pt x="23" y="96"/>
                </a:moveTo>
                <a:cubicBezTo>
                  <a:pt x="21" y="102"/>
                  <a:pt x="17" y="110"/>
                  <a:pt x="11" y="112"/>
                </a:cubicBezTo>
                <a:cubicBezTo>
                  <a:pt x="8" y="102"/>
                  <a:pt x="16" y="94"/>
                  <a:pt x="24" y="90"/>
                </a:cubicBezTo>
                <a:cubicBezTo>
                  <a:pt x="24" y="92"/>
                  <a:pt x="24" y="94"/>
                  <a:pt x="23" y="96"/>
                </a:cubicBezTo>
                <a:close/>
                <a:moveTo>
                  <a:pt x="80" y="19"/>
                </a:moveTo>
                <a:cubicBezTo>
                  <a:pt x="85" y="22"/>
                  <a:pt x="91" y="26"/>
                  <a:pt x="89" y="32"/>
                </a:cubicBezTo>
                <a:cubicBezTo>
                  <a:pt x="82" y="31"/>
                  <a:pt x="76" y="24"/>
                  <a:pt x="75" y="17"/>
                </a:cubicBezTo>
                <a:cubicBezTo>
                  <a:pt x="77" y="17"/>
                  <a:pt x="79" y="18"/>
                  <a:pt x="80" y="19"/>
                </a:cubicBezTo>
                <a:close/>
                <a:moveTo>
                  <a:pt x="88" y="18"/>
                </a:moveTo>
                <a:cubicBezTo>
                  <a:pt x="91" y="12"/>
                  <a:pt x="87" y="5"/>
                  <a:pt x="82" y="0"/>
                </a:cubicBezTo>
                <a:cubicBezTo>
                  <a:pt x="80" y="6"/>
                  <a:pt x="81" y="15"/>
                  <a:pt x="88" y="18"/>
                </a:cubicBezTo>
                <a:close/>
                <a:moveTo>
                  <a:pt x="99" y="33"/>
                </a:moveTo>
                <a:cubicBezTo>
                  <a:pt x="96" y="38"/>
                  <a:pt x="92" y="43"/>
                  <a:pt x="93" y="48"/>
                </a:cubicBezTo>
                <a:cubicBezTo>
                  <a:pt x="93" y="49"/>
                  <a:pt x="93" y="49"/>
                  <a:pt x="93" y="49"/>
                </a:cubicBezTo>
                <a:cubicBezTo>
                  <a:pt x="103" y="47"/>
                  <a:pt x="105" y="36"/>
                  <a:pt x="103" y="28"/>
                </a:cubicBezTo>
                <a:cubicBezTo>
                  <a:pt x="102" y="30"/>
                  <a:pt x="100" y="32"/>
                  <a:pt x="99" y="33"/>
                </a:cubicBezTo>
                <a:close/>
                <a:moveTo>
                  <a:pt x="99" y="52"/>
                </a:moveTo>
                <a:cubicBezTo>
                  <a:pt x="95" y="55"/>
                  <a:pt x="88" y="61"/>
                  <a:pt x="87" y="66"/>
                </a:cubicBezTo>
                <a:cubicBezTo>
                  <a:pt x="95" y="68"/>
                  <a:pt x="100" y="62"/>
                  <a:pt x="103" y="55"/>
                </a:cubicBezTo>
                <a:cubicBezTo>
                  <a:pt x="104" y="53"/>
                  <a:pt x="104" y="51"/>
                  <a:pt x="104" y="48"/>
                </a:cubicBezTo>
                <a:cubicBezTo>
                  <a:pt x="102" y="50"/>
                  <a:pt x="101" y="50"/>
                  <a:pt x="99" y="52"/>
                </a:cubicBezTo>
                <a:close/>
                <a:moveTo>
                  <a:pt x="92" y="71"/>
                </a:moveTo>
                <a:cubicBezTo>
                  <a:pt x="87" y="72"/>
                  <a:pt x="79" y="75"/>
                  <a:pt x="76" y="80"/>
                </a:cubicBezTo>
                <a:cubicBezTo>
                  <a:pt x="83" y="84"/>
                  <a:pt x="90" y="80"/>
                  <a:pt x="95" y="75"/>
                </a:cubicBezTo>
                <a:cubicBezTo>
                  <a:pt x="96" y="73"/>
                  <a:pt x="98" y="71"/>
                  <a:pt x="99" y="69"/>
                </a:cubicBezTo>
                <a:cubicBezTo>
                  <a:pt x="92" y="71"/>
                  <a:pt x="92" y="71"/>
                  <a:pt x="92" y="71"/>
                </a:cubicBezTo>
                <a:close/>
                <a:moveTo>
                  <a:pt x="80" y="86"/>
                </a:moveTo>
                <a:cubicBezTo>
                  <a:pt x="74" y="85"/>
                  <a:pt x="66" y="86"/>
                  <a:pt x="62" y="91"/>
                </a:cubicBezTo>
                <a:cubicBezTo>
                  <a:pt x="67" y="96"/>
                  <a:pt x="75" y="94"/>
                  <a:pt x="81" y="91"/>
                </a:cubicBezTo>
                <a:cubicBezTo>
                  <a:pt x="83" y="90"/>
                  <a:pt x="85" y="88"/>
                  <a:pt x="87" y="86"/>
                </a:cubicBezTo>
                <a:cubicBezTo>
                  <a:pt x="85" y="86"/>
                  <a:pt x="82" y="86"/>
                  <a:pt x="80" y="86"/>
                </a:cubicBezTo>
                <a:close/>
                <a:moveTo>
                  <a:pt x="45" y="100"/>
                </a:moveTo>
                <a:cubicBezTo>
                  <a:pt x="50" y="105"/>
                  <a:pt x="59" y="105"/>
                  <a:pt x="65" y="103"/>
                </a:cubicBezTo>
                <a:cubicBezTo>
                  <a:pt x="67" y="102"/>
                  <a:pt x="70" y="101"/>
                  <a:pt x="72" y="99"/>
                </a:cubicBezTo>
                <a:cubicBezTo>
                  <a:pt x="63" y="96"/>
                  <a:pt x="52" y="94"/>
                  <a:pt x="45" y="100"/>
                </a:cubicBezTo>
                <a:close/>
                <a:moveTo>
                  <a:pt x="48" y="107"/>
                </a:moveTo>
                <a:cubicBezTo>
                  <a:pt x="42" y="104"/>
                  <a:pt x="33" y="103"/>
                  <a:pt x="28" y="108"/>
                </a:cubicBezTo>
                <a:cubicBezTo>
                  <a:pt x="34" y="115"/>
                  <a:pt x="46" y="114"/>
                  <a:pt x="54" y="110"/>
                </a:cubicBezTo>
                <a:cubicBezTo>
                  <a:pt x="52" y="109"/>
                  <a:pt x="50" y="108"/>
                  <a:pt x="48" y="107"/>
                </a:cubicBezTo>
                <a:close/>
                <a:moveTo>
                  <a:pt x="32" y="115"/>
                </a:moveTo>
                <a:cubicBezTo>
                  <a:pt x="26" y="112"/>
                  <a:pt x="17" y="110"/>
                  <a:pt x="13" y="115"/>
                </a:cubicBezTo>
                <a:cubicBezTo>
                  <a:pt x="19" y="122"/>
                  <a:pt x="29" y="122"/>
                  <a:pt x="37" y="119"/>
                </a:cubicBezTo>
                <a:cubicBezTo>
                  <a:pt x="36" y="117"/>
                  <a:pt x="34" y="116"/>
                  <a:pt x="32" y="115"/>
                </a:cubicBezTo>
                <a:close/>
                <a:moveTo>
                  <a:pt x="94" y="14"/>
                </a:moveTo>
                <a:cubicBezTo>
                  <a:pt x="91" y="19"/>
                  <a:pt x="90" y="27"/>
                  <a:pt x="93" y="32"/>
                </a:cubicBezTo>
                <a:cubicBezTo>
                  <a:pt x="99" y="28"/>
                  <a:pt x="99" y="21"/>
                  <a:pt x="98" y="15"/>
                </a:cubicBezTo>
                <a:cubicBezTo>
                  <a:pt x="98" y="13"/>
                  <a:pt x="97" y="11"/>
                  <a:pt x="97" y="9"/>
                </a:cubicBezTo>
                <a:cubicBezTo>
                  <a:pt x="96" y="11"/>
                  <a:pt x="94" y="13"/>
                  <a:pt x="94" y="14"/>
                </a:cubicBezTo>
                <a:close/>
                <a:moveTo>
                  <a:pt x="88" y="18"/>
                </a:moveTo>
                <a:cubicBezTo>
                  <a:pt x="93" y="34"/>
                  <a:pt x="94" y="50"/>
                  <a:pt x="85" y="65"/>
                </a:cubicBezTo>
                <a:cubicBezTo>
                  <a:pt x="78" y="76"/>
                  <a:pt x="70" y="82"/>
                  <a:pt x="60" y="89"/>
                </a:cubicBezTo>
                <a:cubicBezTo>
                  <a:pt x="41" y="99"/>
                  <a:pt x="15" y="108"/>
                  <a:pt x="0" y="121"/>
                </a:cubicBezTo>
                <a:cubicBezTo>
                  <a:pt x="0" y="121"/>
                  <a:pt x="1" y="122"/>
                  <a:pt x="1" y="122"/>
                </a:cubicBezTo>
                <a:cubicBezTo>
                  <a:pt x="16" y="110"/>
                  <a:pt x="43" y="101"/>
                  <a:pt x="60" y="90"/>
                </a:cubicBezTo>
                <a:cubicBezTo>
                  <a:pt x="76" y="80"/>
                  <a:pt x="89" y="67"/>
                  <a:pt x="92" y="48"/>
                </a:cubicBezTo>
                <a:cubicBezTo>
                  <a:pt x="93" y="37"/>
                  <a:pt x="91" y="29"/>
                  <a:pt x="88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10">
            <a:extLst>
              <a:ext uri="{FF2B5EF4-FFF2-40B4-BE49-F238E27FC236}">
                <a16:creationId xmlns:a16="http://schemas.microsoft.com/office/drawing/2014/main" id="{47947E03-8C31-F883-283F-A70408DAB5AB}"/>
              </a:ext>
            </a:extLst>
          </p:cNvPr>
          <p:cNvSpPr>
            <a:spLocks noEditPoints="1"/>
          </p:cNvSpPr>
          <p:nvPr/>
        </p:nvSpPr>
        <p:spPr bwMode="auto">
          <a:xfrm>
            <a:off x="3747881" y="4749527"/>
            <a:ext cx="949842" cy="1101640"/>
          </a:xfrm>
          <a:custGeom>
            <a:avLst/>
            <a:gdLst>
              <a:gd name="T0" fmla="*/ 16 w 105"/>
              <a:gd name="T1" fmla="*/ 49 h 122"/>
              <a:gd name="T2" fmla="*/ 21 w 105"/>
              <a:gd name="T3" fmla="*/ 35 h 122"/>
              <a:gd name="T4" fmla="*/ 21 w 105"/>
              <a:gd name="T5" fmla="*/ 64 h 122"/>
              <a:gd name="T6" fmla="*/ 22 w 105"/>
              <a:gd name="T7" fmla="*/ 49 h 122"/>
              <a:gd name="T8" fmla="*/ 31 w 105"/>
              <a:gd name="T9" fmla="*/ 77 h 122"/>
              <a:gd name="T10" fmla="*/ 27 w 105"/>
              <a:gd name="T11" fmla="*/ 62 h 122"/>
              <a:gd name="T12" fmla="*/ 45 w 105"/>
              <a:gd name="T13" fmla="*/ 87 h 122"/>
              <a:gd name="T14" fmla="*/ 37 w 105"/>
              <a:gd name="T15" fmla="*/ 72 h 122"/>
              <a:gd name="T16" fmla="*/ 49 w 105"/>
              <a:gd name="T17" fmla="*/ 75 h 122"/>
              <a:gd name="T18" fmla="*/ 65 w 105"/>
              <a:gd name="T19" fmla="*/ 89 h 122"/>
              <a:gd name="T20" fmla="*/ 64 w 105"/>
              <a:gd name="T21" fmla="*/ 82 h 122"/>
              <a:gd name="T22" fmla="*/ 82 w 105"/>
              <a:gd name="T23" fmla="*/ 96 h 122"/>
              <a:gd name="T24" fmla="*/ 81 w 105"/>
              <a:gd name="T25" fmla="*/ 90 h 122"/>
              <a:gd name="T26" fmla="*/ 25 w 105"/>
              <a:gd name="T27" fmla="*/ 19 h 122"/>
              <a:gd name="T28" fmla="*/ 30 w 105"/>
              <a:gd name="T29" fmla="*/ 17 h 122"/>
              <a:gd name="T30" fmla="*/ 17 w 105"/>
              <a:gd name="T31" fmla="*/ 18 h 122"/>
              <a:gd name="T32" fmla="*/ 17 w 105"/>
              <a:gd name="T33" fmla="*/ 18 h 122"/>
              <a:gd name="T34" fmla="*/ 12 w 105"/>
              <a:gd name="T35" fmla="*/ 48 h 122"/>
              <a:gd name="T36" fmla="*/ 2 w 105"/>
              <a:gd name="T37" fmla="*/ 28 h 122"/>
              <a:gd name="T38" fmla="*/ 6 w 105"/>
              <a:gd name="T39" fmla="*/ 52 h 122"/>
              <a:gd name="T40" fmla="*/ 2 w 105"/>
              <a:gd name="T41" fmla="*/ 55 h 122"/>
              <a:gd name="T42" fmla="*/ 6 w 105"/>
              <a:gd name="T43" fmla="*/ 52 h 122"/>
              <a:gd name="T44" fmla="*/ 29 w 105"/>
              <a:gd name="T45" fmla="*/ 80 h 122"/>
              <a:gd name="T46" fmla="*/ 6 w 105"/>
              <a:gd name="T47" fmla="*/ 69 h 122"/>
              <a:gd name="T48" fmla="*/ 25 w 105"/>
              <a:gd name="T49" fmla="*/ 86 h 122"/>
              <a:gd name="T50" fmla="*/ 24 w 105"/>
              <a:gd name="T51" fmla="*/ 91 h 122"/>
              <a:gd name="T52" fmla="*/ 25 w 105"/>
              <a:gd name="T53" fmla="*/ 86 h 122"/>
              <a:gd name="T54" fmla="*/ 40 w 105"/>
              <a:gd name="T55" fmla="*/ 103 h 122"/>
              <a:gd name="T56" fmla="*/ 60 w 105"/>
              <a:gd name="T57" fmla="*/ 100 h 122"/>
              <a:gd name="T58" fmla="*/ 77 w 105"/>
              <a:gd name="T59" fmla="*/ 108 h 122"/>
              <a:gd name="T60" fmla="*/ 57 w 105"/>
              <a:gd name="T61" fmla="*/ 107 h 122"/>
              <a:gd name="T62" fmla="*/ 92 w 105"/>
              <a:gd name="T63" fmla="*/ 115 h 122"/>
              <a:gd name="T64" fmla="*/ 73 w 105"/>
              <a:gd name="T65" fmla="*/ 115 h 122"/>
              <a:gd name="T66" fmla="*/ 12 w 105"/>
              <a:gd name="T67" fmla="*/ 32 h 122"/>
              <a:gd name="T68" fmla="*/ 8 w 105"/>
              <a:gd name="T69" fmla="*/ 9 h 122"/>
              <a:gd name="T70" fmla="*/ 17 w 105"/>
              <a:gd name="T71" fmla="*/ 18 h 122"/>
              <a:gd name="T72" fmla="*/ 45 w 105"/>
              <a:gd name="T73" fmla="*/ 89 h 122"/>
              <a:gd name="T74" fmla="*/ 104 w 105"/>
              <a:gd name="T75" fmla="*/ 122 h 122"/>
              <a:gd name="T76" fmla="*/ 13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21" y="35"/>
                </a:moveTo>
                <a:cubicBezTo>
                  <a:pt x="17" y="38"/>
                  <a:pt x="13" y="43"/>
                  <a:pt x="16" y="49"/>
                </a:cubicBezTo>
                <a:cubicBezTo>
                  <a:pt x="22" y="45"/>
                  <a:pt x="25" y="39"/>
                  <a:pt x="26" y="32"/>
                </a:cubicBezTo>
                <a:cubicBezTo>
                  <a:pt x="24" y="33"/>
                  <a:pt x="22" y="34"/>
                  <a:pt x="21" y="35"/>
                </a:cubicBezTo>
                <a:close/>
                <a:moveTo>
                  <a:pt x="22" y="49"/>
                </a:moveTo>
                <a:cubicBezTo>
                  <a:pt x="18" y="54"/>
                  <a:pt x="16" y="60"/>
                  <a:pt x="21" y="64"/>
                </a:cubicBezTo>
                <a:cubicBezTo>
                  <a:pt x="26" y="60"/>
                  <a:pt x="27" y="52"/>
                  <a:pt x="26" y="46"/>
                </a:cubicBezTo>
                <a:cubicBezTo>
                  <a:pt x="24" y="47"/>
                  <a:pt x="23" y="47"/>
                  <a:pt x="22" y="49"/>
                </a:cubicBezTo>
                <a:close/>
                <a:moveTo>
                  <a:pt x="27" y="62"/>
                </a:moveTo>
                <a:cubicBezTo>
                  <a:pt x="25" y="68"/>
                  <a:pt x="26" y="74"/>
                  <a:pt x="31" y="77"/>
                </a:cubicBezTo>
                <a:cubicBezTo>
                  <a:pt x="34" y="71"/>
                  <a:pt x="33" y="63"/>
                  <a:pt x="30" y="57"/>
                </a:cubicBezTo>
                <a:cubicBezTo>
                  <a:pt x="29" y="59"/>
                  <a:pt x="28" y="60"/>
                  <a:pt x="27" y="62"/>
                </a:cubicBezTo>
                <a:close/>
                <a:moveTo>
                  <a:pt x="37" y="72"/>
                </a:moveTo>
                <a:cubicBezTo>
                  <a:pt x="36" y="78"/>
                  <a:pt x="39" y="86"/>
                  <a:pt x="45" y="87"/>
                </a:cubicBezTo>
                <a:cubicBezTo>
                  <a:pt x="47" y="80"/>
                  <a:pt x="43" y="71"/>
                  <a:pt x="38" y="67"/>
                </a:cubicBezTo>
                <a:cubicBezTo>
                  <a:pt x="37" y="68"/>
                  <a:pt x="37" y="70"/>
                  <a:pt x="37" y="72"/>
                </a:cubicBezTo>
                <a:close/>
                <a:moveTo>
                  <a:pt x="62" y="96"/>
                </a:moveTo>
                <a:cubicBezTo>
                  <a:pt x="63" y="88"/>
                  <a:pt x="56" y="79"/>
                  <a:pt x="49" y="75"/>
                </a:cubicBezTo>
                <a:cubicBezTo>
                  <a:pt x="48" y="84"/>
                  <a:pt x="52" y="94"/>
                  <a:pt x="62" y="96"/>
                </a:cubicBezTo>
                <a:close/>
                <a:moveTo>
                  <a:pt x="65" y="89"/>
                </a:moveTo>
                <a:cubicBezTo>
                  <a:pt x="67" y="96"/>
                  <a:pt x="72" y="103"/>
                  <a:pt x="79" y="104"/>
                </a:cubicBezTo>
                <a:cubicBezTo>
                  <a:pt x="81" y="95"/>
                  <a:pt x="72" y="86"/>
                  <a:pt x="64" y="82"/>
                </a:cubicBezTo>
                <a:cubicBezTo>
                  <a:pt x="64" y="85"/>
                  <a:pt x="65" y="87"/>
                  <a:pt x="65" y="89"/>
                </a:cubicBezTo>
                <a:close/>
                <a:moveTo>
                  <a:pt x="82" y="96"/>
                </a:moveTo>
                <a:cubicBezTo>
                  <a:pt x="84" y="102"/>
                  <a:pt x="88" y="110"/>
                  <a:pt x="94" y="112"/>
                </a:cubicBezTo>
                <a:cubicBezTo>
                  <a:pt x="97" y="102"/>
                  <a:pt x="89" y="94"/>
                  <a:pt x="81" y="90"/>
                </a:cubicBezTo>
                <a:cubicBezTo>
                  <a:pt x="81" y="92"/>
                  <a:pt x="81" y="94"/>
                  <a:pt x="82" y="96"/>
                </a:cubicBezTo>
                <a:close/>
                <a:moveTo>
                  <a:pt x="25" y="19"/>
                </a:moveTo>
                <a:cubicBezTo>
                  <a:pt x="20" y="22"/>
                  <a:pt x="14" y="26"/>
                  <a:pt x="16" y="32"/>
                </a:cubicBezTo>
                <a:cubicBezTo>
                  <a:pt x="23" y="31"/>
                  <a:pt x="29" y="24"/>
                  <a:pt x="30" y="17"/>
                </a:cubicBezTo>
                <a:cubicBezTo>
                  <a:pt x="28" y="17"/>
                  <a:pt x="26" y="18"/>
                  <a:pt x="25" y="19"/>
                </a:cubicBezTo>
                <a:close/>
                <a:moveTo>
                  <a:pt x="17" y="18"/>
                </a:moveTo>
                <a:cubicBezTo>
                  <a:pt x="14" y="12"/>
                  <a:pt x="18" y="5"/>
                  <a:pt x="23" y="0"/>
                </a:cubicBezTo>
                <a:cubicBezTo>
                  <a:pt x="25" y="6"/>
                  <a:pt x="24" y="15"/>
                  <a:pt x="17" y="18"/>
                </a:cubicBezTo>
                <a:close/>
                <a:moveTo>
                  <a:pt x="6" y="33"/>
                </a:moveTo>
                <a:cubicBezTo>
                  <a:pt x="9" y="38"/>
                  <a:pt x="13" y="43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2" y="47"/>
                  <a:pt x="0" y="36"/>
                  <a:pt x="2" y="28"/>
                </a:cubicBezTo>
                <a:cubicBezTo>
                  <a:pt x="4" y="30"/>
                  <a:pt x="5" y="32"/>
                  <a:pt x="6" y="33"/>
                </a:cubicBezTo>
                <a:close/>
                <a:moveTo>
                  <a:pt x="6" y="52"/>
                </a:moveTo>
                <a:cubicBezTo>
                  <a:pt x="10" y="55"/>
                  <a:pt x="17" y="61"/>
                  <a:pt x="18" y="66"/>
                </a:cubicBezTo>
                <a:cubicBezTo>
                  <a:pt x="10" y="68"/>
                  <a:pt x="5" y="62"/>
                  <a:pt x="2" y="55"/>
                </a:cubicBezTo>
                <a:cubicBezTo>
                  <a:pt x="1" y="53"/>
                  <a:pt x="1" y="51"/>
                  <a:pt x="1" y="48"/>
                </a:cubicBezTo>
                <a:cubicBezTo>
                  <a:pt x="3" y="50"/>
                  <a:pt x="4" y="50"/>
                  <a:pt x="6" y="52"/>
                </a:cubicBezTo>
                <a:close/>
                <a:moveTo>
                  <a:pt x="13" y="71"/>
                </a:moveTo>
                <a:cubicBezTo>
                  <a:pt x="18" y="72"/>
                  <a:pt x="26" y="75"/>
                  <a:pt x="29" y="80"/>
                </a:cubicBezTo>
                <a:cubicBezTo>
                  <a:pt x="22" y="84"/>
                  <a:pt x="15" y="80"/>
                  <a:pt x="10" y="75"/>
                </a:cubicBezTo>
                <a:cubicBezTo>
                  <a:pt x="9" y="73"/>
                  <a:pt x="7" y="71"/>
                  <a:pt x="6" y="69"/>
                </a:cubicBezTo>
                <a:cubicBezTo>
                  <a:pt x="13" y="71"/>
                  <a:pt x="13" y="71"/>
                  <a:pt x="13" y="71"/>
                </a:cubicBezTo>
                <a:close/>
                <a:moveTo>
                  <a:pt x="25" y="86"/>
                </a:moveTo>
                <a:cubicBezTo>
                  <a:pt x="31" y="85"/>
                  <a:pt x="39" y="86"/>
                  <a:pt x="43" y="91"/>
                </a:cubicBezTo>
                <a:cubicBezTo>
                  <a:pt x="38" y="96"/>
                  <a:pt x="30" y="94"/>
                  <a:pt x="24" y="91"/>
                </a:cubicBezTo>
                <a:cubicBezTo>
                  <a:pt x="22" y="90"/>
                  <a:pt x="20" y="88"/>
                  <a:pt x="18" y="86"/>
                </a:cubicBezTo>
                <a:cubicBezTo>
                  <a:pt x="20" y="86"/>
                  <a:pt x="23" y="86"/>
                  <a:pt x="25" y="86"/>
                </a:cubicBezTo>
                <a:close/>
                <a:moveTo>
                  <a:pt x="60" y="100"/>
                </a:moveTo>
                <a:cubicBezTo>
                  <a:pt x="55" y="105"/>
                  <a:pt x="46" y="105"/>
                  <a:pt x="40" y="103"/>
                </a:cubicBezTo>
                <a:cubicBezTo>
                  <a:pt x="38" y="102"/>
                  <a:pt x="36" y="101"/>
                  <a:pt x="33" y="99"/>
                </a:cubicBezTo>
                <a:cubicBezTo>
                  <a:pt x="42" y="96"/>
                  <a:pt x="53" y="94"/>
                  <a:pt x="60" y="100"/>
                </a:cubicBezTo>
                <a:close/>
                <a:moveTo>
                  <a:pt x="57" y="107"/>
                </a:moveTo>
                <a:cubicBezTo>
                  <a:pt x="63" y="104"/>
                  <a:pt x="72" y="103"/>
                  <a:pt x="77" y="108"/>
                </a:cubicBezTo>
                <a:cubicBezTo>
                  <a:pt x="71" y="115"/>
                  <a:pt x="59" y="114"/>
                  <a:pt x="51" y="110"/>
                </a:cubicBezTo>
                <a:cubicBezTo>
                  <a:pt x="53" y="109"/>
                  <a:pt x="55" y="108"/>
                  <a:pt x="57" y="107"/>
                </a:cubicBezTo>
                <a:close/>
                <a:moveTo>
                  <a:pt x="73" y="115"/>
                </a:moveTo>
                <a:cubicBezTo>
                  <a:pt x="79" y="112"/>
                  <a:pt x="88" y="110"/>
                  <a:pt x="92" y="115"/>
                </a:cubicBezTo>
                <a:cubicBezTo>
                  <a:pt x="86" y="122"/>
                  <a:pt x="76" y="122"/>
                  <a:pt x="68" y="119"/>
                </a:cubicBezTo>
                <a:cubicBezTo>
                  <a:pt x="69" y="117"/>
                  <a:pt x="71" y="116"/>
                  <a:pt x="73" y="115"/>
                </a:cubicBezTo>
                <a:close/>
                <a:moveTo>
                  <a:pt x="11" y="14"/>
                </a:moveTo>
                <a:cubicBezTo>
                  <a:pt x="14" y="19"/>
                  <a:pt x="15" y="27"/>
                  <a:pt x="12" y="32"/>
                </a:cubicBezTo>
                <a:cubicBezTo>
                  <a:pt x="6" y="28"/>
                  <a:pt x="6" y="21"/>
                  <a:pt x="7" y="15"/>
                </a:cubicBezTo>
                <a:cubicBezTo>
                  <a:pt x="7" y="13"/>
                  <a:pt x="8" y="11"/>
                  <a:pt x="8" y="9"/>
                </a:cubicBezTo>
                <a:cubicBezTo>
                  <a:pt x="10" y="11"/>
                  <a:pt x="11" y="13"/>
                  <a:pt x="11" y="14"/>
                </a:cubicBezTo>
                <a:close/>
                <a:moveTo>
                  <a:pt x="17" y="18"/>
                </a:moveTo>
                <a:cubicBezTo>
                  <a:pt x="12" y="34"/>
                  <a:pt x="11" y="50"/>
                  <a:pt x="20" y="65"/>
                </a:cubicBezTo>
                <a:cubicBezTo>
                  <a:pt x="27" y="76"/>
                  <a:pt x="35" y="82"/>
                  <a:pt x="45" y="89"/>
                </a:cubicBezTo>
                <a:cubicBezTo>
                  <a:pt x="64" y="99"/>
                  <a:pt x="90" y="108"/>
                  <a:pt x="105" y="121"/>
                </a:cubicBezTo>
                <a:cubicBezTo>
                  <a:pt x="105" y="121"/>
                  <a:pt x="104" y="122"/>
                  <a:pt x="104" y="122"/>
                </a:cubicBezTo>
                <a:cubicBezTo>
                  <a:pt x="89" y="110"/>
                  <a:pt x="62" y="101"/>
                  <a:pt x="45" y="90"/>
                </a:cubicBezTo>
                <a:cubicBezTo>
                  <a:pt x="29" y="80"/>
                  <a:pt x="16" y="67"/>
                  <a:pt x="13" y="48"/>
                </a:cubicBezTo>
                <a:cubicBezTo>
                  <a:pt x="12" y="37"/>
                  <a:pt x="14" y="29"/>
                  <a:pt x="17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C2520EC4-CDC4-48AA-38C4-FA73ECCFC5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3705">
            <a:off x="3618182" y="1839660"/>
            <a:ext cx="2479463" cy="139469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28138248-A2C0-125D-AD87-EF7D1352AAB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12" y="5012509"/>
            <a:ext cx="1361975" cy="731520"/>
          </a:xfrm>
          <a:prstGeom prst="rect">
            <a:avLst/>
          </a:prstGeom>
          <a:effectLst/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53AB5EB7-ECF0-2880-C7E7-F68710F5AEAB}"/>
              </a:ext>
            </a:extLst>
          </p:cNvPr>
          <p:cNvSpPr txBox="1"/>
          <p:nvPr/>
        </p:nvSpPr>
        <p:spPr>
          <a:xfrm>
            <a:off x="4080871" y="4621972"/>
            <a:ext cx="1107996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最佳</a:t>
            </a:r>
            <a:endParaRPr lang="en-US" altLang="zh-CN" sz="2400">
              <a:gradFill>
                <a:gsLst>
                  <a:gs pos="0">
                    <a:schemeClr val="accent3"/>
                  </a:gs>
                  <a:gs pos="89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组织奖</a:t>
            </a: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75549EDF-2118-F63B-23F5-94CDBE6BB2D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15243" y="4659629"/>
            <a:ext cx="413412" cy="471513"/>
          </a:xfrm>
          <a:prstGeom prst="rect">
            <a:avLst/>
          </a:prstGeom>
        </p:spPr>
      </p:pic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9E29E61-444D-A2B9-59FB-BB9D2CE933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5486087" y="3102913"/>
            <a:ext cx="3791857" cy="2063689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89000">
                <a:schemeClr val="accent2"/>
              </a:gs>
            </a:gsLst>
            <a:lin ang="0" scaled="0"/>
          </a:gradFill>
          <a:ln w="19349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pic>
        <p:nvPicPr>
          <p:cNvPr id="165" name="Picture 4" descr="查看图片">
            <a:extLst>
              <a:ext uri="{FF2B5EF4-FFF2-40B4-BE49-F238E27FC236}">
                <a16:creationId xmlns:a16="http://schemas.microsoft.com/office/drawing/2014/main" id="{2AC89F17-6B7F-4ADF-EAA7-F42333917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5851" y="2653378"/>
            <a:ext cx="2004615" cy="3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片 63" descr="桌子上放着杯子&#10;&#10;描述已自动生成">
            <a:extLst>
              <a:ext uri="{FF2B5EF4-FFF2-40B4-BE49-F238E27FC236}">
                <a16:creationId xmlns:a16="http://schemas.microsoft.com/office/drawing/2014/main" id="{03839681-7D43-AF2E-F10C-EED5C0740C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271" y="2402229"/>
            <a:ext cx="1307492" cy="194146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70" name="Freeform 9">
            <a:extLst>
              <a:ext uri="{FF2B5EF4-FFF2-40B4-BE49-F238E27FC236}">
                <a16:creationId xmlns:a16="http://schemas.microsoft.com/office/drawing/2014/main" id="{36559554-3B0B-DA5C-17AB-663CF4FB0A7C}"/>
              </a:ext>
            </a:extLst>
          </p:cNvPr>
          <p:cNvSpPr>
            <a:spLocks noEditPoints="1"/>
          </p:cNvSpPr>
          <p:nvPr/>
        </p:nvSpPr>
        <p:spPr bwMode="auto">
          <a:xfrm>
            <a:off x="7325633" y="4749527"/>
            <a:ext cx="945503" cy="1101640"/>
          </a:xfrm>
          <a:custGeom>
            <a:avLst/>
            <a:gdLst>
              <a:gd name="T0" fmla="*/ 89 w 105"/>
              <a:gd name="T1" fmla="*/ 49 h 122"/>
              <a:gd name="T2" fmla="*/ 84 w 105"/>
              <a:gd name="T3" fmla="*/ 35 h 122"/>
              <a:gd name="T4" fmla="*/ 84 w 105"/>
              <a:gd name="T5" fmla="*/ 64 h 122"/>
              <a:gd name="T6" fmla="*/ 83 w 105"/>
              <a:gd name="T7" fmla="*/ 49 h 122"/>
              <a:gd name="T8" fmla="*/ 74 w 105"/>
              <a:gd name="T9" fmla="*/ 77 h 122"/>
              <a:gd name="T10" fmla="*/ 78 w 105"/>
              <a:gd name="T11" fmla="*/ 62 h 122"/>
              <a:gd name="T12" fmla="*/ 60 w 105"/>
              <a:gd name="T13" fmla="*/ 87 h 122"/>
              <a:gd name="T14" fmla="*/ 68 w 105"/>
              <a:gd name="T15" fmla="*/ 72 h 122"/>
              <a:gd name="T16" fmla="*/ 56 w 105"/>
              <a:gd name="T17" fmla="*/ 75 h 122"/>
              <a:gd name="T18" fmla="*/ 40 w 105"/>
              <a:gd name="T19" fmla="*/ 89 h 122"/>
              <a:gd name="T20" fmla="*/ 41 w 105"/>
              <a:gd name="T21" fmla="*/ 82 h 122"/>
              <a:gd name="T22" fmla="*/ 23 w 105"/>
              <a:gd name="T23" fmla="*/ 96 h 122"/>
              <a:gd name="T24" fmla="*/ 24 w 105"/>
              <a:gd name="T25" fmla="*/ 90 h 122"/>
              <a:gd name="T26" fmla="*/ 80 w 105"/>
              <a:gd name="T27" fmla="*/ 19 h 122"/>
              <a:gd name="T28" fmla="*/ 75 w 105"/>
              <a:gd name="T29" fmla="*/ 17 h 122"/>
              <a:gd name="T30" fmla="*/ 88 w 105"/>
              <a:gd name="T31" fmla="*/ 18 h 122"/>
              <a:gd name="T32" fmla="*/ 88 w 105"/>
              <a:gd name="T33" fmla="*/ 18 h 122"/>
              <a:gd name="T34" fmla="*/ 93 w 105"/>
              <a:gd name="T35" fmla="*/ 48 h 122"/>
              <a:gd name="T36" fmla="*/ 103 w 105"/>
              <a:gd name="T37" fmla="*/ 28 h 122"/>
              <a:gd name="T38" fmla="*/ 99 w 105"/>
              <a:gd name="T39" fmla="*/ 52 h 122"/>
              <a:gd name="T40" fmla="*/ 103 w 105"/>
              <a:gd name="T41" fmla="*/ 55 h 122"/>
              <a:gd name="T42" fmla="*/ 99 w 105"/>
              <a:gd name="T43" fmla="*/ 52 h 122"/>
              <a:gd name="T44" fmla="*/ 76 w 105"/>
              <a:gd name="T45" fmla="*/ 80 h 122"/>
              <a:gd name="T46" fmla="*/ 99 w 105"/>
              <a:gd name="T47" fmla="*/ 69 h 122"/>
              <a:gd name="T48" fmla="*/ 80 w 105"/>
              <a:gd name="T49" fmla="*/ 86 h 122"/>
              <a:gd name="T50" fmla="*/ 81 w 105"/>
              <a:gd name="T51" fmla="*/ 91 h 122"/>
              <a:gd name="T52" fmla="*/ 80 w 105"/>
              <a:gd name="T53" fmla="*/ 86 h 122"/>
              <a:gd name="T54" fmla="*/ 65 w 105"/>
              <a:gd name="T55" fmla="*/ 103 h 122"/>
              <a:gd name="T56" fmla="*/ 45 w 105"/>
              <a:gd name="T57" fmla="*/ 100 h 122"/>
              <a:gd name="T58" fmla="*/ 28 w 105"/>
              <a:gd name="T59" fmla="*/ 108 h 122"/>
              <a:gd name="T60" fmla="*/ 48 w 105"/>
              <a:gd name="T61" fmla="*/ 107 h 122"/>
              <a:gd name="T62" fmla="*/ 13 w 105"/>
              <a:gd name="T63" fmla="*/ 115 h 122"/>
              <a:gd name="T64" fmla="*/ 32 w 105"/>
              <a:gd name="T65" fmla="*/ 115 h 122"/>
              <a:gd name="T66" fmla="*/ 93 w 105"/>
              <a:gd name="T67" fmla="*/ 32 h 122"/>
              <a:gd name="T68" fmla="*/ 97 w 105"/>
              <a:gd name="T69" fmla="*/ 9 h 122"/>
              <a:gd name="T70" fmla="*/ 88 w 105"/>
              <a:gd name="T71" fmla="*/ 18 h 122"/>
              <a:gd name="T72" fmla="*/ 60 w 105"/>
              <a:gd name="T73" fmla="*/ 89 h 122"/>
              <a:gd name="T74" fmla="*/ 1 w 105"/>
              <a:gd name="T75" fmla="*/ 122 h 122"/>
              <a:gd name="T76" fmla="*/ 92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84" y="35"/>
                </a:moveTo>
                <a:cubicBezTo>
                  <a:pt x="88" y="38"/>
                  <a:pt x="92" y="43"/>
                  <a:pt x="89" y="49"/>
                </a:cubicBezTo>
                <a:cubicBezTo>
                  <a:pt x="83" y="45"/>
                  <a:pt x="80" y="39"/>
                  <a:pt x="79" y="32"/>
                </a:cubicBezTo>
                <a:cubicBezTo>
                  <a:pt x="81" y="33"/>
                  <a:pt x="83" y="34"/>
                  <a:pt x="84" y="35"/>
                </a:cubicBezTo>
                <a:close/>
                <a:moveTo>
                  <a:pt x="83" y="49"/>
                </a:moveTo>
                <a:cubicBezTo>
                  <a:pt x="87" y="54"/>
                  <a:pt x="89" y="60"/>
                  <a:pt x="84" y="64"/>
                </a:cubicBezTo>
                <a:cubicBezTo>
                  <a:pt x="79" y="60"/>
                  <a:pt x="78" y="52"/>
                  <a:pt x="79" y="46"/>
                </a:cubicBezTo>
                <a:cubicBezTo>
                  <a:pt x="81" y="47"/>
                  <a:pt x="82" y="47"/>
                  <a:pt x="83" y="49"/>
                </a:cubicBezTo>
                <a:close/>
                <a:moveTo>
                  <a:pt x="78" y="62"/>
                </a:moveTo>
                <a:cubicBezTo>
                  <a:pt x="80" y="68"/>
                  <a:pt x="80" y="74"/>
                  <a:pt x="74" y="77"/>
                </a:cubicBezTo>
                <a:cubicBezTo>
                  <a:pt x="71" y="71"/>
                  <a:pt x="72" y="63"/>
                  <a:pt x="75" y="57"/>
                </a:cubicBezTo>
                <a:cubicBezTo>
                  <a:pt x="76" y="59"/>
                  <a:pt x="77" y="60"/>
                  <a:pt x="78" y="62"/>
                </a:cubicBezTo>
                <a:close/>
                <a:moveTo>
                  <a:pt x="68" y="72"/>
                </a:moveTo>
                <a:cubicBezTo>
                  <a:pt x="69" y="78"/>
                  <a:pt x="66" y="86"/>
                  <a:pt x="60" y="87"/>
                </a:cubicBezTo>
                <a:cubicBezTo>
                  <a:pt x="58" y="80"/>
                  <a:pt x="62" y="71"/>
                  <a:pt x="67" y="67"/>
                </a:cubicBezTo>
                <a:cubicBezTo>
                  <a:pt x="68" y="68"/>
                  <a:pt x="68" y="70"/>
                  <a:pt x="68" y="72"/>
                </a:cubicBezTo>
                <a:close/>
                <a:moveTo>
                  <a:pt x="43" y="96"/>
                </a:moveTo>
                <a:cubicBezTo>
                  <a:pt x="42" y="88"/>
                  <a:pt x="49" y="79"/>
                  <a:pt x="56" y="75"/>
                </a:cubicBezTo>
                <a:cubicBezTo>
                  <a:pt x="57" y="84"/>
                  <a:pt x="53" y="94"/>
                  <a:pt x="43" y="96"/>
                </a:cubicBezTo>
                <a:close/>
                <a:moveTo>
                  <a:pt x="40" y="89"/>
                </a:moveTo>
                <a:cubicBezTo>
                  <a:pt x="38" y="96"/>
                  <a:pt x="33" y="103"/>
                  <a:pt x="26" y="104"/>
                </a:cubicBezTo>
                <a:cubicBezTo>
                  <a:pt x="24" y="95"/>
                  <a:pt x="33" y="86"/>
                  <a:pt x="41" y="82"/>
                </a:cubicBezTo>
                <a:cubicBezTo>
                  <a:pt x="41" y="85"/>
                  <a:pt x="40" y="87"/>
                  <a:pt x="40" y="89"/>
                </a:cubicBezTo>
                <a:close/>
                <a:moveTo>
                  <a:pt x="23" y="96"/>
                </a:moveTo>
                <a:cubicBezTo>
                  <a:pt x="21" y="102"/>
                  <a:pt x="17" y="110"/>
                  <a:pt x="11" y="112"/>
                </a:cubicBezTo>
                <a:cubicBezTo>
                  <a:pt x="8" y="102"/>
                  <a:pt x="16" y="94"/>
                  <a:pt x="24" y="90"/>
                </a:cubicBezTo>
                <a:cubicBezTo>
                  <a:pt x="24" y="92"/>
                  <a:pt x="24" y="94"/>
                  <a:pt x="23" y="96"/>
                </a:cubicBezTo>
                <a:close/>
                <a:moveTo>
                  <a:pt x="80" y="19"/>
                </a:moveTo>
                <a:cubicBezTo>
                  <a:pt x="85" y="22"/>
                  <a:pt x="91" y="26"/>
                  <a:pt x="89" y="32"/>
                </a:cubicBezTo>
                <a:cubicBezTo>
                  <a:pt x="82" y="31"/>
                  <a:pt x="76" y="24"/>
                  <a:pt x="75" y="17"/>
                </a:cubicBezTo>
                <a:cubicBezTo>
                  <a:pt x="77" y="17"/>
                  <a:pt x="79" y="18"/>
                  <a:pt x="80" y="19"/>
                </a:cubicBezTo>
                <a:close/>
                <a:moveTo>
                  <a:pt x="88" y="18"/>
                </a:moveTo>
                <a:cubicBezTo>
                  <a:pt x="91" y="12"/>
                  <a:pt x="87" y="5"/>
                  <a:pt x="82" y="0"/>
                </a:cubicBezTo>
                <a:cubicBezTo>
                  <a:pt x="80" y="6"/>
                  <a:pt x="81" y="15"/>
                  <a:pt x="88" y="18"/>
                </a:cubicBezTo>
                <a:close/>
                <a:moveTo>
                  <a:pt x="99" y="33"/>
                </a:moveTo>
                <a:cubicBezTo>
                  <a:pt x="96" y="38"/>
                  <a:pt x="92" y="43"/>
                  <a:pt x="93" y="48"/>
                </a:cubicBezTo>
                <a:cubicBezTo>
                  <a:pt x="93" y="49"/>
                  <a:pt x="93" y="49"/>
                  <a:pt x="93" y="49"/>
                </a:cubicBezTo>
                <a:cubicBezTo>
                  <a:pt x="103" y="47"/>
                  <a:pt x="105" y="36"/>
                  <a:pt x="103" y="28"/>
                </a:cubicBezTo>
                <a:cubicBezTo>
                  <a:pt x="102" y="30"/>
                  <a:pt x="100" y="32"/>
                  <a:pt x="99" y="33"/>
                </a:cubicBezTo>
                <a:close/>
                <a:moveTo>
                  <a:pt x="99" y="52"/>
                </a:moveTo>
                <a:cubicBezTo>
                  <a:pt x="95" y="55"/>
                  <a:pt x="88" y="61"/>
                  <a:pt x="87" y="66"/>
                </a:cubicBezTo>
                <a:cubicBezTo>
                  <a:pt x="95" y="68"/>
                  <a:pt x="100" y="62"/>
                  <a:pt x="103" y="55"/>
                </a:cubicBezTo>
                <a:cubicBezTo>
                  <a:pt x="104" y="53"/>
                  <a:pt x="104" y="51"/>
                  <a:pt x="104" y="48"/>
                </a:cubicBezTo>
                <a:cubicBezTo>
                  <a:pt x="102" y="50"/>
                  <a:pt x="101" y="50"/>
                  <a:pt x="99" y="52"/>
                </a:cubicBezTo>
                <a:close/>
                <a:moveTo>
                  <a:pt x="92" y="71"/>
                </a:moveTo>
                <a:cubicBezTo>
                  <a:pt x="87" y="72"/>
                  <a:pt x="79" y="75"/>
                  <a:pt x="76" y="80"/>
                </a:cubicBezTo>
                <a:cubicBezTo>
                  <a:pt x="83" y="84"/>
                  <a:pt x="90" y="80"/>
                  <a:pt x="95" y="75"/>
                </a:cubicBezTo>
                <a:cubicBezTo>
                  <a:pt x="96" y="73"/>
                  <a:pt x="98" y="71"/>
                  <a:pt x="99" y="69"/>
                </a:cubicBezTo>
                <a:cubicBezTo>
                  <a:pt x="92" y="71"/>
                  <a:pt x="92" y="71"/>
                  <a:pt x="92" y="71"/>
                </a:cubicBezTo>
                <a:close/>
                <a:moveTo>
                  <a:pt x="80" y="86"/>
                </a:moveTo>
                <a:cubicBezTo>
                  <a:pt x="74" y="85"/>
                  <a:pt x="66" y="86"/>
                  <a:pt x="62" y="91"/>
                </a:cubicBezTo>
                <a:cubicBezTo>
                  <a:pt x="67" y="96"/>
                  <a:pt x="75" y="94"/>
                  <a:pt x="81" y="91"/>
                </a:cubicBezTo>
                <a:cubicBezTo>
                  <a:pt x="83" y="90"/>
                  <a:pt x="85" y="88"/>
                  <a:pt x="87" y="86"/>
                </a:cubicBezTo>
                <a:cubicBezTo>
                  <a:pt x="85" y="86"/>
                  <a:pt x="82" y="86"/>
                  <a:pt x="80" y="86"/>
                </a:cubicBezTo>
                <a:close/>
                <a:moveTo>
                  <a:pt x="45" y="100"/>
                </a:moveTo>
                <a:cubicBezTo>
                  <a:pt x="50" y="105"/>
                  <a:pt x="59" y="105"/>
                  <a:pt x="65" y="103"/>
                </a:cubicBezTo>
                <a:cubicBezTo>
                  <a:pt x="67" y="102"/>
                  <a:pt x="70" y="101"/>
                  <a:pt x="72" y="99"/>
                </a:cubicBezTo>
                <a:cubicBezTo>
                  <a:pt x="63" y="96"/>
                  <a:pt x="52" y="94"/>
                  <a:pt x="45" y="100"/>
                </a:cubicBezTo>
                <a:close/>
                <a:moveTo>
                  <a:pt x="48" y="107"/>
                </a:moveTo>
                <a:cubicBezTo>
                  <a:pt x="42" y="104"/>
                  <a:pt x="33" y="103"/>
                  <a:pt x="28" y="108"/>
                </a:cubicBezTo>
                <a:cubicBezTo>
                  <a:pt x="34" y="115"/>
                  <a:pt x="46" y="114"/>
                  <a:pt x="54" y="110"/>
                </a:cubicBezTo>
                <a:cubicBezTo>
                  <a:pt x="52" y="109"/>
                  <a:pt x="50" y="108"/>
                  <a:pt x="48" y="107"/>
                </a:cubicBezTo>
                <a:close/>
                <a:moveTo>
                  <a:pt x="32" y="115"/>
                </a:moveTo>
                <a:cubicBezTo>
                  <a:pt x="26" y="112"/>
                  <a:pt x="17" y="110"/>
                  <a:pt x="13" y="115"/>
                </a:cubicBezTo>
                <a:cubicBezTo>
                  <a:pt x="19" y="122"/>
                  <a:pt x="29" y="122"/>
                  <a:pt x="37" y="119"/>
                </a:cubicBezTo>
                <a:cubicBezTo>
                  <a:pt x="36" y="117"/>
                  <a:pt x="34" y="116"/>
                  <a:pt x="32" y="115"/>
                </a:cubicBezTo>
                <a:close/>
                <a:moveTo>
                  <a:pt x="94" y="14"/>
                </a:moveTo>
                <a:cubicBezTo>
                  <a:pt x="91" y="19"/>
                  <a:pt x="90" y="27"/>
                  <a:pt x="93" y="32"/>
                </a:cubicBezTo>
                <a:cubicBezTo>
                  <a:pt x="99" y="28"/>
                  <a:pt x="99" y="21"/>
                  <a:pt x="98" y="15"/>
                </a:cubicBezTo>
                <a:cubicBezTo>
                  <a:pt x="98" y="13"/>
                  <a:pt x="97" y="11"/>
                  <a:pt x="97" y="9"/>
                </a:cubicBezTo>
                <a:cubicBezTo>
                  <a:pt x="96" y="11"/>
                  <a:pt x="94" y="13"/>
                  <a:pt x="94" y="14"/>
                </a:cubicBezTo>
                <a:close/>
                <a:moveTo>
                  <a:pt x="88" y="18"/>
                </a:moveTo>
                <a:cubicBezTo>
                  <a:pt x="93" y="34"/>
                  <a:pt x="94" y="50"/>
                  <a:pt x="85" y="65"/>
                </a:cubicBezTo>
                <a:cubicBezTo>
                  <a:pt x="78" y="76"/>
                  <a:pt x="70" y="82"/>
                  <a:pt x="60" y="89"/>
                </a:cubicBezTo>
                <a:cubicBezTo>
                  <a:pt x="41" y="99"/>
                  <a:pt x="15" y="108"/>
                  <a:pt x="0" y="121"/>
                </a:cubicBezTo>
                <a:cubicBezTo>
                  <a:pt x="0" y="121"/>
                  <a:pt x="1" y="122"/>
                  <a:pt x="1" y="122"/>
                </a:cubicBezTo>
                <a:cubicBezTo>
                  <a:pt x="16" y="110"/>
                  <a:pt x="43" y="101"/>
                  <a:pt x="60" y="90"/>
                </a:cubicBezTo>
                <a:cubicBezTo>
                  <a:pt x="76" y="80"/>
                  <a:pt x="89" y="67"/>
                  <a:pt x="92" y="48"/>
                </a:cubicBezTo>
                <a:cubicBezTo>
                  <a:pt x="93" y="37"/>
                  <a:pt x="91" y="29"/>
                  <a:pt x="88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10">
            <a:extLst>
              <a:ext uri="{FF2B5EF4-FFF2-40B4-BE49-F238E27FC236}">
                <a16:creationId xmlns:a16="http://schemas.microsoft.com/office/drawing/2014/main" id="{2F075CA3-C387-3D8C-171A-C98DDEA91B82}"/>
              </a:ext>
            </a:extLst>
          </p:cNvPr>
          <p:cNvSpPr>
            <a:spLocks noEditPoints="1"/>
          </p:cNvSpPr>
          <p:nvPr/>
        </p:nvSpPr>
        <p:spPr bwMode="auto">
          <a:xfrm>
            <a:off x="6492896" y="4749527"/>
            <a:ext cx="949842" cy="1101640"/>
          </a:xfrm>
          <a:custGeom>
            <a:avLst/>
            <a:gdLst>
              <a:gd name="T0" fmla="*/ 16 w 105"/>
              <a:gd name="T1" fmla="*/ 49 h 122"/>
              <a:gd name="T2" fmla="*/ 21 w 105"/>
              <a:gd name="T3" fmla="*/ 35 h 122"/>
              <a:gd name="T4" fmla="*/ 21 w 105"/>
              <a:gd name="T5" fmla="*/ 64 h 122"/>
              <a:gd name="T6" fmla="*/ 22 w 105"/>
              <a:gd name="T7" fmla="*/ 49 h 122"/>
              <a:gd name="T8" fmla="*/ 31 w 105"/>
              <a:gd name="T9" fmla="*/ 77 h 122"/>
              <a:gd name="T10" fmla="*/ 27 w 105"/>
              <a:gd name="T11" fmla="*/ 62 h 122"/>
              <a:gd name="T12" fmla="*/ 45 w 105"/>
              <a:gd name="T13" fmla="*/ 87 h 122"/>
              <a:gd name="T14" fmla="*/ 37 w 105"/>
              <a:gd name="T15" fmla="*/ 72 h 122"/>
              <a:gd name="T16" fmla="*/ 49 w 105"/>
              <a:gd name="T17" fmla="*/ 75 h 122"/>
              <a:gd name="T18" fmla="*/ 65 w 105"/>
              <a:gd name="T19" fmla="*/ 89 h 122"/>
              <a:gd name="T20" fmla="*/ 64 w 105"/>
              <a:gd name="T21" fmla="*/ 82 h 122"/>
              <a:gd name="T22" fmla="*/ 82 w 105"/>
              <a:gd name="T23" fmla="*/ 96 h 122"/>
              <a:gd name="T24" fmla="*/ 81 w 105"/>
              <a:gd name="T25" fmla="*/ 90 h 122"/>
              <a:gd name="T26" fmla="*/ 25 w 105"/>
              <a:gd name="T27" fmla="*/ 19 h 122"/>
              <a:gd name="T28" fmla="*/ 30 w 105"/>
              <a:gd name="T29" fmla="*/ 17 h 122"/>
              <a:gd name="T30" fmla="*/ 17 w 105"/>
              <a:gd name="T31" fmla="*/ 18 h 122"/>
              <a:gd name="T32" fmla="*/ 17 w 105"/>
              <a:gd name="T33" fmla="*/ 18 h 122"/>
              <a:gd name="T34" fmla="*/ 12 w 105"/>
              <a:gd name="T35" fmla="*/ 48 h 122"/>
              <a:gd name="T36" fmla="*/ 2 w 105"/>
              <a:gd name="T37" fmla="*/ 28 h 122"/>
              <a:gd name="T38" fmla="*/ 6 w 105"/>
              <a:gd name="T39" fmla="*/ 52 h 122"/>
              <a:gd name="T40" fmla="*/ 2 w 105"/>
              <a:gd name="T41" fmla="*/ 55 h 122"/>
              <a:gd name="T42" fmla="*/ 6 w 105"/>
              <a:gd name="T43" fmla="*/ 52 h 122"/>
              <a:gd name="T44" fmla="*/ 29 w 105"/>
              <a:gd name="T45" fmla="*/ 80 h 122"/>
              <a:gd name="T46" fmla="*/ 6 w 105"/>
              <a:gd name="T47" fmla="*/ 69 h 122"/>
              <a:gd name="T48" fmla="*/ 25 w 105"/>
              <a:gd name="T49" fmla="*/ 86 h 122"/>
              <a:gd name="T50" fmla="*/ 24 w 105"/>
              <a:gd name="T51" fmla="*/ 91 h 122"/>
              <a:gd name="T52" fmla="*/ 25 w 105"/>
              <a:gd name="T53" fmla="*/ 86 h 122"/>
              <a:gd name="T54" fmla="*/ 40 w 105"/>
              <a:gd name="T55" fmla="*/ 103 h 122"/>
              <a:gd name="T56" fmla="*/ 60 w 105"/>
              <a:gd name="T57" fmla="*/ 100 h 122"/>
              <a:gd name="T58" fmla="*/ 77 w 105"/>
              <a:gd name="T59" fmla="*/ 108 h 122"/>
              <a:gd name="T60" fmla="*/ 57 w 105"/>
              <a:gd name="T61" fmla="*/ 107 h 122"/>
              <a:gd name="T62" fmla="*/ 92 w 105"/>
              <a:gd name="T63" fmla="*/ 115 h 122"/>
              <a:gd name="T64" fmla="*/ 73 w 105"/>
              <a:gd name="T65" fmla="*/ 115 h 122"/>
              <a:gd name="T66" fmla="*/ 12 w 105"/>
              <a:gd name="T67" fmla="*/ 32 h 122"/>
              <a:gd name="T68" fmla="*/ 8 w 105"/>
              <a:gd name="T69" fmla="*/ 9 h 122"/>
              <a:gd name="T70" fmla="*/ 17 w 105"/>
              <a:gd name="T71" fmla="*/ 18 h 122"/>
              <a:gd name="T72" fmla="*/ 45 w 105"/>
              <a:gd name="T73" fmla="*/ 89 h 122"/>
              <a:gd name="T74" fmla="*/ 104 w 105"/>
              <a:gd name="T75" fmla="*/ 122 h 122"/>
              <a:gd name="T76" fmla="*/ 13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21" y="35"/>
                </a:moveTo>
                <a:cubicBezTo>
                  <a:pt x="17" y="38"/>
                  <a:pt x="13" y="43"/>
                  <a:pt x="16" y="49"/>
                </a:cubicBezTo>
                <a:cubicBezTo>
                  <a:pt x="22" y="45"/>
                  <a:pt x="25" y="39"/>
                  <a:pt x="26" y="32"/>
                </a:cubicBezTo>
                <a:cubicBezTo>
                  <a:pt x="24" y="33"/>
                  <a:pt x="22" y="34"/>
                  <a:pt x="21" y="35"/>
                </a:cubicBezTo>
                <a:close/>
                <a:moveTo>
                  <a:pt x="22" y="49"/>
                </a:moveTo>
                <a:cubicBezTo>
                  <a:pt x="18" y="54"/>
                  <a:pt x="16" y="60"/>
                  <a:pt x="21" y="64"/>
                </a:cubicBezTo>
                <a:cubicBezTo>
                  <a:pt x="26" y="60"/>
                  <a:pt x="27" y="52"/>
                  <a:pt x="26" y="46"/>
                </a:cubicBezTo>
                <a:cubicBezTo>
                  <a:pt x="24" y="47"/>
                  <a:pt x="23" y="47"/>
                  <a:pt x="22" y="49"/>
                </a:cubicBezTo>
                <a:close/>
                <a:moveTo>
                  <a:pt x="27" y="62"/>
                </a:moveTo>
                <a:cubicBezTo>
                  <a:pt x="25" y="68"/>
                  <a:pt x="26" y="74"/>
                  <a:pt x="31" y="77"/>
                </a:cubicBezTo>
                <a:cubicBezTo>
                  <a:pt x="34" y="71"/>
                  <a:pt x="33" y="63"/>
                  <a:pt x="30" y="57"/>
                </a:cubicBezTo>
                <a:cubicBezTo>
                  <a:pt x="29" y="59"/>
                  <a:pt x="28" y="60"/>
                  <a:pt x="27" y="62"/>
                </a:cubicBezTo>
                <a:close/>
                <a:moveTo>
                  <a:pt x="37" y="72"/>
                </a:moveTo>
                <a:cubicBezTo>
                  <a:pt x="36" y="78"/>
                  <a:pt x="39" y="86"/>
                  <a:pt x="45" y="87"/>
                </a:cubicBezTo>
                <a:cubicBezTo>
                  <a:pt x="47" y="80"/>
                  <a:pt x="43" y="71"/>
                  <a:pt x="38" y="67"/>
                </a:cubicBezTo>
                <a:cubicBezTo>
                  <a:pt x="37" y="68"/>
                  <a:pt x="37" y="70"/>
                  <a:pt x="37" y="72"/>
                </a:cubicBezTo>
                <a:close/>
                <a:moveTo>
                  <a:pt x="62" y="96"/>
                </a:moveTo>
                <a:cubicBezTo>
                  <a:pt x="63" y="88"/>
                  <a:pt x="56" y="79"/>
                  <a:pt x="49" y="75"/>
                </a:cubicBezTo>
                <a:cubicBezTo>
                  <a:pt x="48" y="84"/>
                  <a:pt x="52" y="94"/>
                  <a:pt x="62" y="96"/>
                </a:cubicBezTo>
                <a:close/>
                <a:moveTo>
                  <a:pt x="65" y="89"/>
                </a:moveTo>
                <a:cubicBezTo>
                  <a:pt x="67" y="96"/>
                  <a:pt x="72" y="103"/>
                  <a:pt x="79" y="104"/>
                </a:cubicBezTo>
                <a:cubicBezTo>
                  <a:pt x="81" y="95"/>
                  <a:pt x="72" y="86"/>
                  <a:pt x="64" y="82"/>
                </a:cubicBezTo>
                <a:cubicBezTo>
                  <a:pt x="64" y="85"/>
                  <a:pt x="65" y="87"/>
                  <a:pt x="65" y="89"/>
                </a:cubicBezTo>
                <a:close/>
                <a:moveTo>
                  <a:pt x="82" y="96"/>
                </a:moveTo>
                <a:cubicBezTo>
                  <a:pt x="84" y="102"/>
                  <a:pt x="88" y="110"/>
                  <a:pt x="94" y="112"/>
                </a:cubicBezTo>
                <a:cubicBezTo>
                  <a:pt x="97" y="102"/>
                  <a:pt x="89" y="94"/>
                  <a:pt x="81" y="90"/>
                </a:cubicBezTo>
                <a:cubicBezTo>
                  <a:pt x="81" y="92"/>
                  <a:pt x="81" y="94"/>
                  <a:pt x="82" y="96"/>
                </a:cubicBezTo>
                <a:close/>
                <a:moveTo>
                  <a:pt x="25" y="19"/>
                </a:moveTo>
                <a:cubicBezTo>
                  <a:pt x="20" y="22"/>
                  <a:pt x="14" y="26"/>
                  <a:pt x="16" y="32"/>
                </a:cubicBezTo>
                <a:cubicBezTo>
                  <a:pt x="23" y="31"/>
                  <a:pt x="29" y="24"/>
                  <a:pt x="30" y="17"/>
                </a:cubicBezTo>
                <a:cubicBezTo>
                  <a:pt x="28" y="17"/>
                  <a:pt x="26" y="18"/>
                  <a:pt x="25" y="19"/>
                </a:cubicBezTo>
                <a:close/>
                <a:moveTo>
                  <a:pt x="17" y="18"/>
                </a:moveTo>
                <a:cubicBezTo>
                  <a:pt x="14" y="12"/>
                  <a:pt x="18" y="5"/>
                  <a:pt x="23" y="0"/>
                </a:cubicBezTo>
                <a:cubicBezTo>
                  <a:pt x="25" y="6"/>
                  <a:pt x="24" y="15"/>
                  <a:pt x="17" y="18"/>
                </a:cubicBezTo>
                <a:close/>
                <a:moveTo>
                  <a:pt x="6" y="33"/>
                </a:moveTo>
                <a:cubicBezTo>
                  <a:pt x="9" y="38"/>
                  <a:pt x="13" y="43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2" y="47"/>
                  <a:pt x="0" y="36"/>
                  <a:pt x="2" y="28"/>
                </a:cubicBezTo>
                <a:cubicBezTo>
                  <a:pt x="4" y="30"/>
                  <a:pt x="5" y="32"/>
                  <a:pt x="6" y="33"/>
                </a:cubicBezTo>
                <a:close/>
                <a:moveTo>
                  <a:pt x="6" y="52"/>
                </a:moveTo>
                <a:cubicBezTo>
                  <a:pt x="10" y="55"/>
                  <a:pt x="17" y="61"/>
                  <a:pt x="18" y="66"/>
                </a:cubicBezTo>
                <a:cubicBezTo>
                  <a:pt x="10" y="68"/>
                  <a:pt x="5" y="62"/>
                  <a:pt x="2" y="55"/>
                </a:cubicBezTo>
                <a:cubicBezTo>
                  <a:pt x="1" y="53"/>
                  <a:pt x="1" y="51"/>
                  <a:pt x="1" y="48"/>
                </a:cubicBezTo>
                <a:cubicBezTo>
                  <a:pt x="3" y="50"/>
                  <a:pt x="4" y="50"/>
                  <a:pt x="6" y="52"/>
                </a:cubicBezTo>
                <a:close/>
                <a:moveTo>
                  <a:pt x="13" y="71"/>
                </a:moveTo>
                <a:cubicBezTo>
                  <a:pt x="18" y="72"/>
                  <a:pt x="26" y="75"/>
                  <a:pt x="29" y="80"/>
                </a:cubicBezTo>
                <a:cubicBezTo>
                  <a:pt x="22" y="84"/>
                  <a:pt x="15" y="80"/>
                  <a:pt x="10" y="75"/>
                </a:cubicBezTo>
                <a:cubicBezTo>
                  <a:pt x="9" y="73"/>
                  <a:pt x="7" y="71"/>
                  <a:pt x="6" y="69"/>
                </a:cubicBezTo>
                <a:cubicBezTo>
                  <a:pt x="13" y="71"/>
                  <a:pt x="13" y="71"/>
                  <a:pt x="13" y="71"/>
                </a:cubicBezTo>
                <a:close/>
                <a:moveTo>
                  <a:pt x="25" y="86"/>
                </a:moveTo>
                <a:cubicBezTo>
                  <a:pt x="31" y="85"/>
                  <a:pt x="39" y="86"/>
                  <a:pt x="43" y="91"/>
                </a:cubicBezTo>
                <a:cubicBezTo>
                  <a:pt x="38" y="96"/>
                  <a:pt x="30" y="94"/>
                  <a:pt x="24" y="91"/>
                </a:cubicBezTo>
                <a:cubicBezTo>
                  <a:pt x="22" y="90"/>
                  <a:pt x="20" y="88"/>
                  <a:pt x="18" y="86"/>
                </a:cubicBezTo>
                <a:cubicBezTo>
                  <a:pt x="20" y="86"/>
                  <a:pt x="23" y="86"/>
                  <a:pt x="25" y="86"/>
                </a:cubicBezTo>
                <a:close/>
                <a:moveTo>
                  <a:pt x="60" y="100"/>
                </a:moveTo>
                <a:cubicBezTo>
                  <a:pt x="55" y="105"/>
                  <a:pt x="46" y="105"/>
                  <a:pt x="40" y="103"/>
                </a:cubicBezTo>
                <a:cubicBezTo>
                  <a:pt x="38" y="102"/>
                  <a:pt x="36" y="101"/>
                  <a:pt x="33" y="99"/>
                </a:cubicBezTo>
                <a:cubicBezTo>
                  <a:pt x="42" y="96"/>
                  <a:pt x="53" y="94"/>
                  <a:pt x="60" y="100"/>
                </a:cubicBezTo>
                <a:close/>
                <a:moveTo>
                  <a:pt x="57" y="107"/>
                </a:moveTo>
                <a:cubicBezTo>
                  <a:pt x="63" y="104"/>
                  <a:pt x="72" y="103"/>
                  <a:pt x="77" y="108"/>
                </a:cubicBezTo>
                <a:cubicBezTo>
                  <a:pt x="71" y="115"/>
                  <a:pt x="59" y="114"/>
                  <a:pt x="51" y="110"/>
                </a:cubicBezTo>
                <a:cubicBezTo>
                  <a:pt x="53" y="109"/>
                  <a:pt x="55" y="108"/>
                  <a:pt x="57" y="107"/>
                </a:cubicBezTo>
                <a:close/>
                <a:moveTo>
                  <a:pt x="73" y="115"/>
                </a:moveTo>
                <a:cubicBezTo>
                  <a:pt x="79" y="112"/>
                  <a:pt x="88" y="110"/>
                  <a:pt x="92" y="115"/>
                </a:cubicBezTo>
                <a:cubicBezTo>
                  <a:pt x="86" y="122"/>
                  <a:pt x="76" y="122"/>
                  <a:pt x="68" y="119"/>
                </a:cubicBezTo>
                <a:cubicBezTo>
                  <a:pt x="69" y="117"/>
                  <a:pt x="71" y="116"/>
                  <a:pt x="73" y="115"/>
                </a:cubicBezTo>
                <a:close/>
                <a:moveTo>
                  <a:pt x="11" y="14"/>
                </a:moveTo>
                <a:cubicBezTo>
                  <a:pt x="14" y="19"/>
                  <a:pt x="15" y="27"/>
                  <a:pt x="12" y="32"/>
                </a:cubicBezTo>
                <a:cubicBezTo>
                  <a:pt x="6" y="28"/>
                  <a:pt x="6" y="21"/>
                  <a:pt x="7" y="15"/>
                </a:cubicBezTo>
                <a:cubicBezTo>
                  <a:pt x="7" y="13"/>
                  <a:pt x="8" y="11"/>
                  <a:pt x="8" y="9"/>
                </a:cubicBezTo>
                <a:cubicBezTo>
                  <a:pt x="10" y="11"/>
                  <a:pt x="11" y="13"/>
                  <a:pt x="11" y="14"/>
                </a:cubicBezTo>
                <a:close/>
                <a:moveTo>
                  <a:pt x="17" y="18"/>
                </a:moveTo>
                <a:cubicBezTo>
                  <a:pt x="12" y="34"/>
                  <a:pt x="11" y="50"/>
                  <a:pt x="20" y="65"/>
                </a:cubicBezTo>
                <a:cubicBezTo>
                  <a:pt x="27" y="76"/>
                  <a:pt x="35" y="82"/>
                  <a:pt x="45" y="89"/>
                </a:cubicBezTo>
                <a:cubicBezTo>
                  <a:pt x="64" y="99"/>
                  <a:pt x="90" y="108"/>
                  <a:pt x="105" y="121"/>
                </a:cubicBezTo>
                <a:cubicBezTo>
                  <a:pt x="105" y="121"/>
                  <a:pt x="104" y="122"/>
                  <a:pt x="104" y="122"/>
                </a:cubicBezTo>
                <a:cubicBezTo>
                  <a:pt x="89" y="110"/>
                  <a:pt x="62" y="101"/>
                  <a:pt x="45" y="90"/>
                </a:cubicBezTo>
                <a:cubicBezTo>
                  <a:pt x="29" y="80"/>
                  <a:pt x="16" y="67"/>
                  <a:pt x="13" y="48"/>
                </a:cubicBezTo>
                <a:cubicBezTo>
                  <a:pt x="12" y="37"/>
                  <a:pt x="14" y="29"/>
                  <a:pt x="17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4482CF24-9D2B-097C-CBA8-09764CACF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3705">
            <a:off x="6363197" y="1839660"/>
            <a:ext cx="2479463" cy="1394698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0E10A7DE-7F8C-4BDC-A43C-9DA8519D7F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027" y="5012509"/>
            <a:ext cx="1361975" cy="731520"/>
          </a:xfrm>
          <a:prstGeom prst="rect">
            <a:avLst/>
          </a:prstGeom>
          <a:effectLst/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4F219281-16D1-DB23-D6A4-6B1E445BDE7F}"/>
              </a:ext>
            </a:extLst>
          </p:cNvPr>
          <p:cNvSpPr txBox="1"/>
          <p:nvPr/>
        </p:nvSpPr>
        <p:spPr>
          <a:xfrm>
            <a:off x="6786613" y="4621972"/>
            <a:ext cx="118654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最佳</a:t>
            </a:r>
            <a:endParaRPr lang="en-US" altLang="zh-CN" sz="2400">
              <a:gradFill>
                <a:gsLst>
                  <a:gs pos="0">
                    <a:schemeClr val="accent3"/>
                  </a:gs>
                  <a:gs pos="89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  <a:p>
            <a:pPr algn="ctr"/>
            <a:r>
              <a:rPr lang="en-US" altLang="zh-CN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 </a:t>
            </a:r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进步奖</a:t>
            </a:r>
          </a:p>
        </p:txBody>
      </p:sp>
      <p:pic>
        <p:nvPicPr>
          <p:cNvPr id="67" name="图形 66">
            <a:extLst>
              <a:ext uri="{FF2B5EF4-FFF2-40B4-BE49-F238E27FC236}">
                <a16:creationId xmlns:a16="http://schemas.microsoft.com/office/drawing/2014/main" id="{A13632E8-D071-B2D5-B9E2-A2C01205BF9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0258" y="4659629"/>
            <a:ext cx="413412" cy="471513"/>
          </a:xfrm>
          <a:prstGeom prst="rect">
            <a:avLst/>
          </a:prstGeom>
        </p:spPr>
      </p:pic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C7530ED3-0FB2-C7BB-7BB0-4F5FD8E2712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8231101" y="3102913"/>
            <a:ext cx="3791857" cy="2063689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89000">
                <a:schemeClr val="accent2"/>
              </a:gs>
            </a:gsLst>
            <a:lin ang="0" scaled="0"/>
          </a:gradFill>
          <a:ln w="19349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pic>
        <p:nvPicPr>
          <p:cNvPr id="166" name="Picture 4" descr="查看图片">
            <a:extLst>
              <a:ext uri="{FF2B5EF4-FFF2-40B4-BE49-F238E27FC236}">
                <a16:creationId xmlns:a16="http://schemas.microsoft.com/office/drawing/2014/main" id="{9ED5D409-08BE-F4F5-939D-320D61298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6717" y="2653378"/>
            <a:ext cx="2004615" cy="3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图片 73" descr="桌子上放着杯子&#10;&#10;描述已自动生成">
            <a:extLst>
              <a:ext uri="{FF2B5EF4-FFF2-40B4-BE49-F238E27FC236}">
                <a16:creationId xmlns:a16="http://schemas.microsoft.com/office/drawing/2014/main" id="{4BBBA6B9-866F-8C83-52E1-6D4A1391116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285" y="2402229"/>
            <a:ext cx="1307492" cy="1941468"/>
          </a:xfrm>
          <a:prstGeom prst="rect">
            <a:avLst/>
          </a:prstGeom>
          <a:effectLst>
            <a:outerShdw blurRad="127000" dist="381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80" name="Freeform 9">
            <a:extLst>
              <a:ext uri="{FF2B5EF4-FFF2-40B4-BE49-F238E27FC236}">
                <a16:creationId xmlns:a16="http://schemas.microsoft.com/office/drawing/2014/main" id="{F1AC3CB2-66F9-2ED9-3430-44CE85E818F2}"/>
              </a:ext>
            </a:extLst>
          </p:cNvPr>
          <p:cNvSpPr>
            <a:spLocks noEditPoints="1"/>
          </p:cNvSpPr>
          <p:nvPr/>
        </p:nvSpPr>
        <p:spPr bwMode="auto">
          <a:xfrm>
            <a:off x="10070647" y="4749527"/>
            <a:ext cx="945503" cy="1101640"/>
          </a:xfrm>
          <a:custGeom>
            <a:avLst/>
            <a:gdLst>
              <a:gd name="T0" fmla="*/ 89 w 105"/>
              <a:gd name="T1" fmla="*/ 49 h 122"/>
              <a:gd name="T2" fmla="*/ 84 w 105"/>
              <a:gd name="T3" fmla="*/ 35 h 122"/>
              <a:gd name="T4" fmla="*/ 84 w 105"/>
              <a:gd name="T5" fmla="*/ 64 h 122"/>
              <a:gd name="T6" fmla="*/ 83 w 105"/>
              <a:gd name="T7" fmla="*/ 49 h 122"/>
              <a:gd name="T8" fmla="*/ 74 w 105"/>
              <a:gd name="T9" fmla="*/ 77 h 122"/>
              <a:gd name="T10" fmla="*/ 78 w 105"/>
              <a:gd name="T11" fmla="*/ 62 h 122"/>
              <a:gd name="T12" fmla="*/ 60 w 105"/>
              <a:gd name="T13" fmla="*/ 87 h 122"/>
              <a:gd name="T14" fmla="*/ 68 w 105"/>
              <a:gd name="T15" fmla="*/ 72 h 122"/>
              <a:gd name="T16" fmla="*/ 56 w 105"/>
              <a:gd name="T17" fmla="*/ 75 h 122"/>
              <a:gd name="T18" fmla="*/ 40 w 105"/>
              <a:gd name="T19" fmla="*/ 89 h 122"/>
              <a:gd name="T20" fmla="*/ 41 w 105"/>
              <a:gd name="T21" fmla="*/ 82 h 122"/>
              <a:gd name="T22" fmla="*/ 23 w 105"/>
              <a:gd name="T23" fmla="*/ 96 h 122"/>
              <a:gd name="T24" fmla="*/ 24 w 105"/>
              <a:gd name="T25" fmla="*/ 90 h 122"/>
              <a:gd name="T26" fmla="*/ 80 w 105"/>
              <a:gd name="T27" fmla="*/ 19 h 122"/>
              <a:gd name="T28" fmla="*/ 75 w 105"/>
              <a:gd name="T29" fmla="*/ 17 h 122"/>
              <a:gd name="T30" fmla="*/ 88 w 105"/>
              <a:gd name="T31" fmla="*/ 18 h 122"/>
              <a:gd name="T32" fmla="*/ 88 w 105"/>
              <a:gd name="T33" fmla="*/ 18 h 122"/>
              <a:gd name="T34" fmla="*/ 93 w 105"/>
              <a:gd name="T35" fmla="*/ 48 h 122"/>
              <a:gd name="T36" fmla="*/ 103 w 105"/>
              <a:gd name="T37" fmla="*/ 28 h 122"/>
              <a:gd name="T38" fmla="*/ 99 w 105"/>
              <a:gd name="T39" fmla="*/ 52 h 122"/>
              <a:gd name="T40" fmla="*/ 103 w 105"/>
              <a:gd name="T41" fmla="*/ 55 h 122"/>
              <a:gd name="T42" fmla="*/ 99 w 105"/>
              <a:gd name="T43" fmla="*/ 52 h 122"/>
              <a:gd name="T44" fmla="*/ 76 w 105"/>
              <a:gd name="T45" fmla="*/ 80 h 122"/>
              <a:gd name="T46" fmla="*/ 99 w 105"/>
              <a:gd name="T47" fmla="*/ 69 h 122"/>
              <a:gd name="T48" fmla="*/ 80 w 105"/>
              <a:gd name="T49" fmla="*/ 86 h 122"/>
              <a:gd name="T50" fmla="*/ 81 w 105"/>
              <a:gd name="T51" fmla="*/ 91 h 122"/>
              <a:gd name="T52" fmla="*/ 80 w 105"/>
              <a:gd name="T53" fmla="*/ 86 h 122"/>
              <a:gd name="T54" fmla="*/ 65 w 105"/>
              <a:gd name="T55" fmla="*/ 103 h 122"/>
              <a:gd name="T56" fmla="*/ 45 w 105"/>
              <a:gd name="T57" fmla="*/ 100 h 122"/>
              <a:gd name="T58" fmla="*/ 28 w 105"/>
              <a:gd name="T59" fmla="*/ 108 h 122"/>
              <a:gd name="T60" fmla="*/ 48 w 105"/>
              <a:gd name="T61" fmla="*/ 107 h 122"/>
              <a:gd name="T62" fmla="*/ 13 w 105"/>
              <a:gd name="T63" fmla="*/ 115 h 122"/>
              <a:gd name="T64" fmla="*/ 32 w 105"/>
              <a:gd name="T65" fmla="*/ 115 h 122"/>
              <a:gd name="T66" fmla="*/ 93 w 105"/>
              <a:gd name="T67" fmla="*/ 32 h 122"/>
              <a:gd name="T68" fmla="*/ 97 w 105"/>
              <a:gd name="T69" fmla="*/ 9 h 122"/>
              <a:gd name="T70" fmla="*/ 88 w 105"/>
              <a:gd name="T71" fmla="*/ 18 h 122"/>
              <a:gd name="T72" fmla="*/ 60 w 105"/>
              <a:gd name="T73" fmla="*/ 89 h 122"/>
              <a:gd name="T74" fmla="*/ 1 w 105"/>
              <a:gd name="T75" fmla="*/ 122 h 122"/>
              <a:gd name="T76" fmla="*/ 92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84" y="35"/>
                </a:moveTo>
                <a:cubicBezTo>
                  <a:pt x="88" y="38"/>
                  <a:pt x="92" y="43"/>
                  <a:pt x="89" y="49"/>
                </a:cubicBezTo>
                <a:cubicBezTo>
                  <a:pt x="83" y="45"/>
                  <a:pt x="80" y="39"/>
                  <a:pt x="79" y="32"/>
                </a:cubicBezTo>
                <a:cubicBezTo>
                  <a:pt x="81" y="33"/>
                  <a:pt x="83" y="34"/>
                  <a:pt x="84" y="35"/>
                </a:cubicBezTo>
                <a:close/>
                <a:moveTo>
                  <a:pt x="83" y="49"/>
                </a:moveTo>
                <a:cubicBezTo>
                  <a:pt x="87" y="54"/>
                  <a:pt x="89" y="60"/>
                  <a:pt x="84" y="64"/>
                </a:cubicBezTo>
                <a:cubicBezTo>
                  <a:pt x="79" y="60"/>
                  <a:pt x="78" y="52"/>
                  <a:pt x="79" y="46"/>
                </a:cubicBezTo>
                <a:cubicBezTo>
                  <a:pt x="81" y="47"/>
                  <a:pt x="82" y="47"/>
                  <a:pt x="83" y="49"/>
                </a:cubicBezTo>
                <a:close/>
                <a:moveTo>
                  <a:pt x="78" y="62"/>
                </a:moveTo>
                <a:cubicBezTo>
                  <a:pt x="80" y="68"/>
                  <a:pt x="80" y="74"/>
                  <a:pt x="74" y="77"/>
                </a:cubicBezTo>
                <a:cubicBezTo>
                  <a:pt x="71" y="71"/>
                  <a:pt x="72" y="63"/>
                  <a:pt x="75" y="57"/>
                </a:cubicBezTo>
                <a:cubicBezTo>
                  <a:pt x="76" y="59"/>
                  <a:pt x="77" y="60"/>
                  <a:pt x="78" y="62"/>
                </a:cubicBezTo>
                <a:close/>
                <a:moveTo>
                  <a:pt x="68" y="72"/>
                </a:moveTo>
                <a:cubicBezTo>
                  <a:pt x="69" y="78"/>
                  <a:pt x="66" y="86"/>
                  <a:pt x="60" y="87"/>
                </a:cubicBezTo>
                <a:cubicBezTo>
                  <a:pt x="58" y="80"/>
                  <a:pt x="62" y="71"/>
                  <a:pt x="67" y="67"/>
                </a:cubicBezTo>
                <a:cubicBezTo>
                  <a:pt x="68" y="68"/>
                  <a:pt x="68" y="70"/>
                  <a:pt x="68" y="72"/>
                </a:cubicBezTo>
                <a:close/>
                <a:moveTo>
                  <a:pt x="43" y="96"/>
                </a:moveTo>
                <a:cubicBezTo>
                  <a:pt x="42" y="88"/>
                  <a:pt x="49" y="79"/>
                  <a:pt x="56" y="75"/>
                </a:cubicBezTo>
                <a:cubicBezTo>
                  <a:pt x="57" y="84"/>
                  <a:pt x="53" y="94"/>
                  <a:pt x="43" y="96"/>
                </a:cubicBezTo>
                <a:close/>
                <a:moveTo>
                  <a:pt x="40" y="89"/>
                </a:moveTo>
                <a:cubicBezTo>
                  <a:pt x="38" y="96"/>
                  <a:pt x="33" y="103"/>
                  <a:pt x="26" y="104"/>
                </a:cubicBezTo>
                <a:cubicBezTo>
                  <a:pt x="24" y="95"/>
                  <a:pt x="33" y="86"/>
                  <a:pt x="41" y="82"/>
                </a:cubicBezTo>
                <a:cubicBezTo>
                  <a:pt x="41" y="85"/>
                  <a:pt x="40" y="87"/>
                  <a:pt x="40" y="89"/>
                </a:cubicBezTo>
                <a:close/>
                <a:moveTo>
                  <a:pt x="23" y="96"/>
                </a:moveTo>
                <a:cubicBezTo>
                  <a:pt x="21" y="102"/>
                  <a:pt x="17" y="110"/>
                  <a:pt x="11" y="112"/>
                </a:cubicBezTo>
                <a:cubicBezTo>
                  <a:pt x="8" y="102"/>
                  <a:pt x="16" y="94"/>
                  <a:pt x="24" y="90"/>
                </a:cubicBezTo>
                <a:cubicBezTo>
                  <a:pt x="24" y="92"/>
                  <a:pt x="24" y="94"/>
                  <a:pt x="23" y="96"/>
                </a:cubicBezTo>
                <a:close/>
                <a:moveTo>
                  <a:pt x="80" y="19"/>
                </a:moveTo>
                <a:cubicBezTo>
                  <a:pt x="85" y="22"/>
                  <a:pt x="91" y="26"/>
                  <a:pt x="89" y="32"/>
                </a:cubicBezTo>
                <a:cubicBezTo>
                  <a:pt x="82" y="31"/>
                  <a:pt x="76" y="24"/>
                  <a:pt x="75" y="17"/>
                </a:cubicBezTo>
                <a:cubicBezTo>
                  <a:pt x="77" y="17"/>
                  <a:pt x="79" y="18"/>
                  <a:pt x="80" y="19"/>
                </a:cubicBezTo>
                <a:close/>
                <a:moveTo>
                  <a:pt x="88" y="18"/>
                </a:moveTo>
                <a:cubicBezTo>
                  <a:pt x="91" y="12"/>
                  <a:pt x="87" y="5"/>
                  <a:pt x="82" y="0"/>
                </a:cubicBezTo>
                <a:cubicBezTo>
                  <a:pt x="80" y="6"/>
                  <a:pt x="81" y="15"/>
                  <a:pt x="88" y="18"/>
                </a:cubicBezTo>
                <a:close/>
                <a:moveTo>
                  <a:pt x="99" y="33"/>
                </a:moveTo>
                <a:cubicBezTo>
                  <a:pt x="96" y="38"/>
                  <a:pt x="92" y="43"/>
                  <a:pt x="93" y="48"/>
                </a:cubicBezTo>
                <a:cubicBezTo>
                  <a:pt x="93" y="49"/>
                  <a:pt x="93" y="49"/>
                  <a:pt x="93" y="49"/>
                </a:cubicBezTo>
                <a:cubicBezTo>
                  <a:pt x="103" y="47"/>
                  <a:pt x="105" y="36"/>
                  <a:pt x="103" y="28"/>
                </a:cubicBezTo>
                <a:cubicBezTo>
                  <a:pt x="102" y="30"/>
                  <a:pt x="100" y="32"/>
                  <a:pt x="99" y="33"/>
                </a:cubicBezTo>
                <a:close/>
                <a:moveTo>
                  <a:pt x="99" y="52"/>
                </a:moveTo>
                <a:cubicBezTo>
                  <a:pt x="95" y="55"/>
                  <a:pt x="88" y="61"/>
                  <a:pt x="87" y="66"/>
                </a:cubicBezTo>
                <a:cubicBezTo>
                  <a:pt x="95" y="68"/>
                  <a:pt x="100" y="62"/>
                  <a:pt x="103" y="55"/>
                </a:cubicBezTo>
                <a:cubicBezTo>
                  <a:pt x="104" y="53"/>
                  <a:pt x="104" y="51"/>
                  <a:pt x="104" y="48"/>
                </a:cubicBezTo>
                <a:cubicBezTo>
                  <a:pt x="102" y="50"/>
                  <a:pt x="101" y="50"/>
                  <a:pt x="99" y="52"/>
                </a:cubicBezTo>
                <a:close/>
                <a:moveTo>
                  <a:pt x="92" y="71"/>
                </a:moveTo>
                <a:cubicBezTo>
                  <a:pt x="87" y="72"/>
                  <a:pt x="79" y="75"/>
                  <a:pt x="76" y="80"/>
                </a:cubicBezTo>
                <a:cubicBezTo>
                  <a:pt x="83" y="84"/>
                  <a:pt x="90" y="80"/>
                  <a:pt x="95" y="75"/>
                </a:cubicBezTo>
                <a:cubicBezTo>
                  <a:pt x="96" y="73"/>
                  <a:pt x="98" y="71"/>
                  <a:pt x="99" y="69"/>
                </a:cubicBezTo>
                <a:cubicBezTo>
                  <a:pt x="92" y="71"/>
                  <a:pt x="92" y="71"/>
                  <a:pt x="92" y="71"/>
                </a:cubicBezTo>
                <a:close/>
                <a:moveTo>
                  <a:pt x="80" y="86"/>
                </a:moveTo>
                <a:cubicBezTo>
                  <a:pt x="74" y="85"/>
                  <a:pt x="66" y="86"/>
                  <a:pt x="62" y="91"/>
                </a:cubicBezTo>
                <a:cubicBezTo>
                  <a:pt x="67" y="96"/>
                  <a:pt x="75" y="94"/>
                  <a:pt x="81" y="91"/>
                </a:cubicBezTo>
                <a:cubicBezTo>
                  <a:pt x="83" y="90"/>
                  <a:pt x="85" y="88"/>
                  <a:pt x="87" y="86"/>
                </a:cubicBezTo>
                <a:cubicBezTo>
                  <a:pt x="85" y="86"/>
                  <a:pt x="82" y="86"/>
                  <a:pt x="80" y="86"/>
                </a:cubicBezTo>
                <a:close/>
                <a:moveTo>
                  <a:pt x="45" y="100"/>
                </a:moveTo>
                <a:cubicBezTo>
                  <a:pt x="50" y="105"/>
                  <a:pt x="59" y="105"/>
                  <a:pt x="65" y="103"/>
                </a:cubicBezTo>
                <a:cubicBezTo>
                  <a:pt x="67" y="102"/>
                  <a:pt x="70" y="101"/>
                  <a:pt x="72" y="99"/>
                </a:cubicBezTo>
                <a:cubicBezTo>
                  <a:pt x="63" y="96"/>
                  <a:pt x="52" y="94"/>
                  <a:pt x="45" y="100"/>
                </a:cubicBezTo>
                <a:close/>
                <a:moveTo>
                  <a:pt x="48" y="107"/>
                </a:moveTo>
                <a:cubicBezTo>
                  <a:pt x="42" y="104"/>
                  <a:pt x="33" y="103"/>
                  <a:pt x="28" y="108"/>
                </a:cubicBezTo>
                <a:cubicBezTo>
                  <a:pt x="34" y="115"/>
                  <a:pt x="46" y="114"/>
                  <a:pt x="54" y="110"/>
                </a:cubicBezTo>
                <a:cubicBezTo>
                  <a:pt x="52" y="109"/>
                  <a:pt x="50" y="108"/>
                  <a:pt x="48" y="107"/>
                </a:cubicBezTo>
                <a:close/>
                <a:moveTo>
                  <a:pt x="32" y="115"/>
                </a:moveTo>
                <a:cubicBezTo>
                  <a:pt x="26" y="112"/>
                  <a:pt x="17" y="110"/>
                  <a:pt x="13" y="115"/>
                </a:cubicBezTo>
                <a:cubicBezTo>
                  <a:pt x="19" y="122"/>
                  <a:pt x="29" y="122"/>
                  <a:pt x="37" y="119"/>
                </a:cubicBezTo>
                <a:cubicBezTo>
                  <a:pt x="36" y="117"/>
                  <a:pt x="34" y="116"/>
                  <a:pt x="32" y="115"/>
                </a:cubicBezTo>
                <a:close/>
                <a:moveTo>
                  <a:pt x="94" y="14"/>
                </a:moveTo>
                <a:cubicBezTo>
                  <a:pt x="91" y="19"/>
                  <a:pt x="90" y="27"/>
                  <a:pt x="93" y="32"/>
                </a:cubicBezTo>
                <a:cubicBezTo>
                  <a:pt x="99" y="28"/>
                  <a:pt x="99" y="21"/>
                  <a:pt x="98" y="15"/>
                </a:cubicBezTo>
                <a:cubicBezTo>
                  <a:pt x="98" y="13"/>
                  <a:pt x="97" y="11"/>
                  <a:pt x="97" y="9"/>
                </a:cubicBezTo>
                <a:cubicBezTo>
                  <a:pt x="96" y="11"/>
                  <a:pt x="94" y="13"/>
                  <a:pt x="94" y="14"/>
                </a:cubicBezTo>
                <a:close/>
                <a:moveTo>
                  <a:pt x="88" y="18"/>
                </a:moveTo>
                <a:cubicBezTo>
                  <a:pt x="93" y="34"/>
                  <a:pt x="94" y="50"/>
                  <a:pt x="85" y="65"/>
                </a:cubicBezTo>
                <a:cubicBezTo>
                  <a:pt x="78" y="76"/>
                  <a:pt x="70" y="82"/>
                  <a:pt x="60" y="89"/>
                </a:cubicBezTo>
                <a:cubicBezTo>
                  <a:pt x="41" y="99"/>
                  <a:pt x="15" y="108"/>
                  <a:pt x="0" y="121"/>
                </a:cubicBezTo>
                <a:cubicBezTo>
                  <a:pt x="0" y="121"/>
                  <a:pt x="1" y="122"/>
                  <a:pt x="1" y="122"/>
                </a:cubicBezTo>
                <a:cubicBezTo>
                  <a:pt x="16" y="110"/>
                  <a:pt x="43" y="101"/>
                  <a:pt x="60" y="90"/>
                </a:cubicBezTo>
                <a:cubicBezTo>
                  <a:pt x="76" y="80"/>
                  <a:pt x="89" y="67"/>
                  <a:pt x="92" y="48"/>
                </a:cubicBezTo>
                <a:cubicBezTo>
                  <a:pt x="93" y="37"/>
                  <a:pt x="91" y="29"/>
                  <a:pt x="88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E2918762-F482-5F5E-1278-CE7DECA48C77}"/>
              </a:ext>
            </a:extLst>
          </p:cNvPr>
          <p:cNvSpPr>
            <a:spLocks noEditPoints="1"/>
          </p:cNvSpPr>
          <p:nvPr/>
        </p:nvSpPr>
        <p:spPr bwMode="auto">
          <a:xfrm>
            <a:off x="9237910" y="4749527"/>
            <a:ext cx="949842" cy="1101640"/>
          </a:xfrm>
          <a:custGeom>
            <a:avLst/>
            <a:gdLst>
              <a:gd name="T0" fmla="*/ 16 w 105"/>
              <a:gd name="T1" fmla="*/ 49 h 122"/>
              <a:gd name="T2" fmla="*/ 21 w 105"/>
              <a:gd name="T3" fmla="*/ 35 h 122"/>
              <a:gd name="T4" fmla="*/ 21 w 105"/>
              <a:gd name="T5" fmla="*/ 64 h 122"/>
              <a:gd name="T6" fmla="*/ 22 w 105"/>
              <a:gd name="T7" fmla="*/ 49 h 122"/>
              <a:gd name="T8" fmla="*/ 31 w 105"/>
              <a:gd name="T9" fmla="*/ 77 h 122"/>
              <a:gd name="T10" fmla="*/ 27 w 105"/>
              <a:gd name="T11" fmla="*/ 62 h 122"/>
              <a:gd name="T12" fmla="*/ 45 w 105"/>
              <a:gd name="T13" fmla="*/ 87 h 122"/>
              <a:gd name="T14" fmla="*/ 37 w 105"/>
              <a:gd name="T15" fmla="*/ 72 h 122"/>
              <a:gd name="T16" fmla="*/ 49 w 105"/>
              <a:gd name="T17" fmla="*/ 75 h 122"/>
              <a:gd name="T18" fmla="*/ 65 w 105"/>
              <a:gd name="T19" fmla="*/ 89 h 122"/>
              <a:gd name="T20" fmla="*/ 64 w 105"/>
              <a:gd name="T21" fmla="*/ 82 h 122"/>
              <a:gd name="T22" fmla="*/ 82 w 105"/>
              <a:gd name="T23" fmla="*/ 96 h 122"/>
              <a:gd name="T24" fmla="*/ 81 w 105"/>
              <a:gd name="T25" fmla="*/ 90 h 122"/>
              <a:gd name="T26" fmla="*/ 25 w 105"/>
              <a:gd name="T27" fmla="*/ 19 h 122"/>
              <a:gd name="T28" fmla="*/ 30 w 105"/>
              <a:gd name="T29" fmla="*/ 17 h 122"/>
              <a:gd name="T30" fmla="*/ 17 w 105"/>
              <a:gd name="T31" fmla="*/ 18 h 122"/>
              <a:gd name="T32" fmla="*/ 17 w 105"/>
              <a:gd name="T33" fmla="*/ 18 h 122"/>
              <a:gd name="T34" fmla="*/ 12 w 105"/>
              <a:gd name="T35" fmla="*/ 48 h 122"/>
              <a:gd name="T36" fmla="*/ 2 w 105"/>
              <a:gd name="T37" fmla="*/ 28 h 122"/>
              <a:gd name="T38" fmla="*/ 6 w 105"/>
              <a:gd name="T39" fmla="*/ 52 h 122"/>
              <a:gd name="T40" fmla="*/ 2 w 105"/>
              <a:gd name="T41" fmla="*/ 55 h 122"/>
              <a:gd name="T42" fmla="*/ 6 w 105"/>
              <a:gd name="T43" fmla="*/ 52 h 122"/>
              <a:gd name="T44" fmla="*/ 29 w 105"/>
              <a:gd name="T45" fmla="*/ 80 h 122"/>
              <a:gd name="T46" fmla="*/ 6 w 105"/>
              <a:gd name="T47" fmla="*/ 69 h 122"/>
              <a:gd name="T48" fmla="*/ 25 w 105"/>
              <a:gd name="T49" fmla="*/ 86 h 122"/>
              <a:gd name="T50" fmla="*/ 24 w 105"/>
              <a:gd name="T51" fmla="*/ 91 h 122"/>
              <a:gd name="T52" fmla="*/ 25 w 105"/>
              <a:gd name="T53" fmla="*/ 86 h 122"/>
              <a:gd name="T54" fmla="*/ 40 w 105"/>
              <a:gd name="T55" fmla="*/ 103 h 122"/>
              <a:gd name="T56" fmla="*/ 60 w 105"/>
              <a:gd name="T57" fmla="*/ 100 h 122"/>
              <a:gd name="T58" fmla="*/ 77 w 105"/>
              <a:gd name="T59" fmla="*/ 108 h 122"/>
              <a:gd name="T60" fmla="*/ 57 w 105"/>
              <a:gd name="T61" fmla="*/ 107 h 122"/>
              <a:gd name="T62" fmla="*/ 92 w 105"/>
              <a:gd name="T63" fmla="*/ 115 h 122"/>
              <a:gd name="T64" fmla="*/ 73 w 105"/>
              <a:gd name="T65" fmla="*/ 115 h 122"/>
              <a:gd name="T66" fmla="*/ 12 w 105"/>
              <a:gd name="T67" fmla="*/ 32 h 122"/>
              <a:gd name="T68" fmla="*/ 8 w 105"/>
              <a:gd name="T69" fmla="*/ 9 h 122"/>
              <a:gd name="T70" fmla="*/ 17 w 105"/>
              <a:gd name="T71" fmla="*/ 18 h 122"/>
              <a:gd name="T72" fmla="*/ 45 w 105"/>
              <a:gd name="T73" fmla="*/ 89 h 122"/>
              <a:gd name="T74" fmla="*/ 104 w 105"/>
              <a:gd name="T75" fmla="*/ 122 h 122"/>
              <a:gd name="T76" fmla="*/ 13 w 105"/>
              <a:gd name="T77" fmla="*/ 4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5" h="122">
                <a:moveTo>
                  <a:pt x="21" y="35"/>
                </a:moveTo>
                <a:cubicBezTo>
                  <a:pt x="17" y="38"/>
                  <a:pt x="13" y="43"/>
                  <a:pt x="16" y="49"/>
                </a:cubicBezTo>
                <a:cubicBezTo>
                  <a:pt x="22" y="45"/>
                  <a:pt x="25" y="39"/>
                  <a:pt x="26" y="32"/>
                </a:cubicBezTo>
                <a:cubicBezTo>
                  <a:pt x="24" y="33"/>
                  <a:pt x="22" y="34"/>
                  <a:pt x="21" y="35"/>
                </a:cubicBezTo>
                <a:close/>
                <a:moveTo>
                  <a:pt x="22" y="49"/>
                </a:moveTo>
                <a:cubicBezTo>
                  <a:pt x="18" y="54"/>
                  <a:pt x="16" y="60"/>
                  <a:pt x="21" y="64"/>
                </a:cubicBezTo>
                <a:cubicBezTo>
                  <a:pt x="26" y="60"/>
                  <a:pt x="27" y="52"/>
                  <a:pt x="26" y="46"/>
                </a:cubicBezTo>
                <a:cubicBezTo>
                  <a:pt x="24" y="47"/>
                  <a:pt x="23" y="47"/>
                  <a:pt x="22" y="49"/>
                </a:cubicBezTo>
                <a:close/>
                <a:moveTo>
                  <a:pt x="27" y="62"/>
                </a:moveTo>
                <a:cubicBezTo>
                  <a:pt x="25" y="68"/>
                  <a:pt x="26" y="74"/>
                  <a:pt x="31" y="77"/>
                </a:cubicBezTo>
                <a:cubicBezTo>
                  <a:pt x="34" y="71"/>
                  <a:pt x="33" y="63"/>
                  <a:pt x="30" y="57"/>
                </a:cubicBezTo>
                <a:cubicBezTo>
                  <a:pt x="29" y="59"/>
                  <a:pt x="28" y="60"/>
                  <a:pt x="27" y="62"/>
                </a:cubicBezTo>
                <a:close/>
                <a:moveTo>
                  <a:pt x="37" y="72"/>
                </a:moveTo>
                <a:cubicBezTo>
                  <a:pt x="36" y="78"/>
                  <a:pt x="39" y="86"/>
                  <a:pt x="45" y="87"/>
                </a:cubicBezTo>
                <a:cubicBezTo>
                  <a:pt x="47" y="80"/>
                  <a:pt x="43" y="71"/>
                  <a:pt x="38" y="67"/>
                </a:cubicBezTo>
                <a:cubicBezTo>
                  <a:pt x="37" y="68"/>
                  <a:pt x="37" y="70"/>
                  <a:pt x="37" y="72"/>
                </a:cubicBezTo>
                <a:close/>
                <a:moveTo>
                  <a:pt x="62" y="96"/>
                </a:moveTo>
                <a:cubicBezTo>
                  <a:pt x="63" y="88"/>
                  <a:pt x="56" y="79"/>
                  <a:pt x="49" y="75"/>
                </a:cubicBezTo>
                <a:cubicBezTo>
                  <a:pt x="48" y="84"/>
                  <a:pt x="52" y="94"/>
                  <a:pt x="62" y="96"/>
                </a:cubicBezTo>
                <a:close/>
                <a:moveTo>
                  <a:pt x="65" y="89"/>
                </a:moveTo>
                <a:cubicBezTo>
                  <a:pt x="67" y="96"/>
                  <a:pt x="72" y="103"/>
                  <a:pt x="79" y="104"/>
                </a:cubicBezTo>
                <a:cubicBezTo>
                  <a:pt x="81" y="95"/>
                  <a:pt x="72" y="86"/>
                  <a:pt x="64" y="82"/>
                </a:cubicBezTo>
                <a:cubicBezTo>
                  <a:pt x="64" y="85"/>
                  <a:pt x="65" y="87"/>
                  <a:pt x="65" y="89"/>
                </a:cubicBezTo>
                <a:close/>
                <a:moveTo>
                  <a:pt x="82" y="96"/>
                </a:moveTo>
                <a:cubicBezTo>
                  <a:pt x="84" y="102"/>
                  <a:pt x="88" y="110"/>
                  <a:pt x="94" y="112"/>
                </a:cubicBezTo>
                <a:cubicBezTo>
                  <a:pt x="97" y="102"/>
                  <a:pt x="89" y="94"/>
                  <a:pt x="81" y="90"/>
                </a:cubicBezTo>
                <a:cubicBezTo>
                  <a:pt x="81" y="92"/>
                  <a:pt x="81" y="94"/>
                  <a:pt x="82" y="96"/>
                </a:cubicBezTo>
                <a:close/>
                <a:moveTo>
                  <a:pt x="25" y="19"/>
                </a:moveTo>
                <a:cubicBezTo>
                  <a:pt x="20" y="22"/>
                  <a:pt x="14" y="26"/>
                  <a:pt x="16" y="32"/>
                </a:cubicBezTo>
                <a:cubicBezTo>
                  <a:pt x="23" y="31"/>
                  <a:pt x="29" y="24"/>
                  <a:pt x="30" y="17"/>
                </a:cubicBezTo>
                <a:cubicBezTo>
                  <a:pt x="28" y="17"/>
                  <a:pt x="26" y="18"/>
                  <a:pt x="25" y="19"/>
                </a:cubicBezTo>
                <a:close/>
                <a:moveTo>
                  <a:pt x="17" y="18"/>
                </a:moveTo>
                <a:cubicBezTo>
                  <a:pt x="14" y="12"/>
                  <a:pt x="18" y="5"/>
                  <a:pt x="23" y="0"/>
                </a:cubicBezTo>
                <a:cubicBezTo>
                  <a:pt x="25" y="6"/>
                  <a:pt x="24" y="15"/>
                  <a:pt x="17" y="18"/>
                </a:cubicBezTo>
                <a:close/>
                <a:moveTo>
                  <a:pt x="6" y="33"/>
                </a:moveTo>
                <a:cubicBezTo>
                  <a:pt x="9" y="38"/>
                  <a:pt x="13" y="43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2" y="47"/>
                  <a:pt x="0" y="36"/>
                  <a:pt x="2" y="28"/>
                </a:cubicBezTo>
                <a:cubicBezTo>
                  <a:pt x="4" y="30"/>
                  <a:pt x="5" y="32"/>
                  <a:pt x="6" y="33"/>
                </a:cubicBezTo>
                <a:close/>
                <a:moveTo>
                  <a:pt x="6" y="52"/>
                </a:moveTo>
                <a:cubicBezTo>
                  <a:pt x="10" y="55"/>
                  <a:pt x="17" y="61"/>
                  <a:pt x="18" y="66"/>
                </a:cubicBezTo>
                <a:cubicBezTo>
                  <a:pt x="10" y="68"/>
                  <a:pt x="5" y="62"/>
                  <a:pt x="2" y="55"/>
                </a:cubicBezTo>
                <a:cubicBezTo>
                  <a:pt x="1" y="53"/>
                  <a:pt x="1" y="51"/>
                  <a:pt x="1" y="48"/>
                </a:cubicBezTo>
                <a:cubicBezTo>
                  <a:pt x="3" y="50"/>
                  <a:pt x="4" y="50"/>
                  <a:pt x="6" y="52"/>
                </a:cubicBezTo>
                <a:close/>
                <a:moveTo>
                  <a:pt x="13" y="71"/>
                </a:moveTo>
                <a:cubicBezTo>
                  <a:pt x="18" y="72"/>
                  <a:pt x="26" y="75"/>
                  <a:pt x="29" y="80"/>
                </a:cubicBezTo>
                <a:cubicBezTo>
                  <a:pt x="22" y="84"/>
                  <a:pt x="15" y="80"/>
                  <a:pt x="10" y="75"/>
                </a:cubicBezTo>
                <a:cubicBezTo>
                  <a:pt x="9" y="73"/>
                  <a:pt x="7" y="71"/>
                  <a:pt x="6" y="69"/>
                </a:cubicBezTo>
                <a:cubicBezTo>
                  <a:pt x="13" y="71"/>
                  <a:pt x="13" y="71"/>
                  <a:pt x="13" y="71"/>
                </a:cubicBezTo>
                <a:close/>
                <a:moveTo>
                  <a:pt x="25" y="86"/>
                </a:moveTo>
                <a:cubicBezTo>
                  <a:pt x="31" y="85"/>
                  <a:pt x="39" y="86"/>
                  <a:pt x="43" y="91"/>
                </a:cubicBezTo>
                <a:cubicBezTo>
                  <a:pt x="38" y="96"/>
                  <a:pt x="30" y="94"/>
                  <a:pt x="24" y="91"/>
                </a:cubicBezTo>
                <a:cubicBezTo>
                  <a:pt x="22" y="90"/>
                  <a:pt x="20" y="88"/>
                  <a:pt x="18" y="86"/>
                </a:cubicBezTo>
                <a:cubicBezTo>
                  <a:pt x="20" y="86"/>
                  <a:pt x="23" y="86"/>
                  <a:pt x="25" y="86"/>
                </a:cubicBezTo>
                <a:close/>
                <a:moveTo>
                  <a:pt x="60" y="100"/>
                </a:moveTo>
                <a:cubicBezTo>
                  <a:pt x="55" y="105"/>
                  <a:pt x="46" y="105"/>
                  <a:pt x="40" y="103"/>
                </a:cubicBezTo>
                <a:cubicBezTo>
                  <a:pt x="38" y="102"/>
                  <a:pt x="36" y="101"/>
                  <a:pt x="33" y="99"/>
                </a:cubicBezTo>
                <a:cubicBezTo>
                  <a:pt x="42" y="96"/>
                  <a:pt x="53" y="94"/>
                  <a:pt x="60" y="100"/>
                </a:cubicBezTo>
                <a:close/>
                <a:moveTo>
                  <a:pt x="57" y="107"/>
                </a:moveTo>
                <a:cubicBezTo>
                  <a:pt x="63" y="104"/>
                  <a:pt x="72" y="103"/>
                  <a:pt x="77" y="108"/>
                </a:cubicBezTo>
                <a:cubicBezTo>
                  <a:pt x="71" y="115"/>
                  <a:pt x="59" y="114"/>
                  <a:pt x="51" y="110"/>
                </a:cubicBezTo>
                <a:cubicBezTo>
                  <a:pt x="53" y="109"/>
                  <a:pt x="55" y="108"/>
                  <a:pt x="57" y="107"/>
                </a:cubicBezTo>
                <a:close/>
                <a:moveTo>
                  <a:pt x="73" y="115"/>
                </a:moveTo>
                <a:cubicBezTo>
                  <a:pt x="79" y="112"/>
                  <a:pt x="88" y="110"/>
                  <a:pt x="92" y="115"/>
                </a:cubicBezTo>
                <a:cubicBezTo>
                  <a:pt x="86" y="122"/>
                  <a:pt x="76" y="122"/>
                  <a:pt x="68" y="119"/>
                </a:cubicBezTo>
                <a:cubicBezTo>
                  <a:pt x="69" y="117"/>
                  <a:pt x="71" y="116"/>
                  <a:pt x="73" y="115"/>
                </a:cubicBezTo>
                <a:close/>
                <a:moveTo>
                  <a:pt x="11" y="14"/>
                </a:moveTo>
                <a:cubicBezTo>
                  <a:pt x="14" y="19"/>
                  <a:pt x="15" y="27"/>
                  <a:pt x="12" y="32"/>
                </a:cubicBezTo>
                <a:cubicBezTo>
                  <a:pt x="6" y="28"/>
                  <a:pt x="6" y="21"/>
                  <a:pt x="7" y="15"/>
                </a:cubicBezTo>
                <a:cubicBezTo>
                  <a:pt x="7" y="13"/>
                  <a:pt x="8" y="11"/>
                  <a:pt x="8" y="9"/>
                </a:cubicBezTo>
                <a:cubicBezTo>
                  <a:pt x="10" y="11"/>
                  <a:pt x="11" y="13"/>
                  <a:pt x="11" y="14"/>
                </a:cubicBezTo>
                <a:close/>
                <a:moveTo>
                  <a:pt x="17" y="18"/>
                </a:moveTo>
                <a:cubicBezTo>
                  <a:pt x="12" y="34"/>
                  <a:pt x="11" y="50"/>
                  <a:pt x="20" y="65"/>
                </a:cubicBezTo>
                <a:cubicBezTo>
                  <a:pt x="27" y="76"/>
                  <a:pt x="35" y="82"/>
                  <a:pt x="45" y="89"/>
                </a:cubicBezTo>
                <a:cubicBezTo>
                  <a:pt x="64" y="99"/>
                  <a:pt x="90" y="108"/>
                  <a:pt x="105" y="121"/>
                </a:cubicBezTo>
                <a:cubicBezTo>
                  <a:pt x="105" y="121"/>
                  <a:pt x="104" y="122"/>
                  <a:pt x="104" y="122"/>
                </a:cubicBezTo>
                <a:cubicBezTo>
                  <a:pt x="89" y="110"/>
                  <a:pt x="62" y="101"/>
                  <a:pt x="45" y="90"/>
                </a:cubicBezTo>
                <a:cubicBezTo>
                  <a:pt x="29" y="80"/>
                  <a:pt x="16" y="67"/>
                  <a:pt x="13" y="48"/>
                </a:cubicBezTo>
                <a:cubicBezTo>
                  <a:pt x="12" y="37"/>
                  <a:pt x="14" y="29"/>
                  <a:pt x="17" y="18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lumMod val="90000"/>
                </a:schemeClr>
              </a:gs>
              <a:gs pos="14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0F1BEF6B-2CB9-2F9D-6B3E-9B9187B1EB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3705">
            <a:off x="9108211" y="1839660"/>
            <a:ext cx="2479463" cy="1394698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2C2AC49-A819-1272-7F8E-C56F03D64C4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041" y="5012509"/>
            <a:ext cx="1361975" cy="731520"/>
          </a:xfrm>
          <a:prstGeom prst="rect">
            <a:avLst/>
          </a:prstGeom>
          <a:effectLst/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id="{A40AE63B-A758-FFEF-C576-43D04B91808C}"/>
              </a:ext>
            </a:extLst>
          </p:cNvPr>
          <p:cNvSpPr txBox="1"/>
          <p:nvPr/>
        </p:nvSpPr>
        <p:spPr>
          <a:xfrm>
            <a:off x="9570901" y="4621972"/>
            <a:ext cx="1107996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最佳</a:t>
            </a:r>
            <a:endParaRPr lang="en-US" altLang="zh-CN" sz="2400">
              <a:gradFill>
                <a:gsLst>
                  <a:gs pos="0">
                    <a:schemeClr val="accent3"/>
                  </a:gs>
                  <a:gs pos="89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  <a:p>
            <a:pPr algn="ctr"/>
            <a:r>
              <a:rPr lang="zh-CN" altLang="en-US" sz="2400">
                <a:gradFill>
                  <a:gsLst>
                    <a:gs pos="0">
                      <a:schemeClr val="accent3"/>
                    </a:gs>
                    <a:gs pos="89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贡献奖</a:t>
            </a:r>
          </a:p>
        </p:txBody>
      </p:sp>
      <p:pic>
        <p:nvPicPr>
          <p:cNvPr id="77" name="图形 76">
            <a:extLst>
              <a:ext uri="{FF2B5EF4-FFF2-40B4-BE49-F238E27FC236}">
                <a16:creationId xmlns:a16="http://schemas.microsoft.com/office/drawing/2014/main" id="{1E8A2141-A493-C0DC-1875-9A9BD252900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05272" y="4659629"/>
            <a:ext cx="413412" cy="471513"/>
          </a:xfrm>
          <a:prstGeom prst="rect">
            <a:avLst/>
          </a:prstGeom>
        </p:spPr>
      </p:pic>
      <p:pic>
        <p:nvPicPr>
          <p:cNvPr id="128" name="图片 127" descr="5be5edb57a2c6f4560ca3d63475abe8dac8e0b671d7a0b-c7dWrv">
            <a:extLst>
              <a:ext uri="{FF2B5EF4-FFF2-40B4-BE49-F238E27FC236}">
                <a16:creationId xmlns:a16="http://schemas.microsoft.com/office/drawing/2014/main" id="{A8EBE6A7-2C16-26B4-386B-52033EF21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5506">
            <a:off x="9511379" y="111068"/>
            <a:ext cx="2240181" cy="2240181"/>
          </a:xfrm>
          <a:prstGeom prst="rect">
            <a:avLst/>
          </a:prstGeom>
          <a:effectLst>
            <a:outerShdw blurRad="101600" sx="102000" sy="102000" algn="ctr" rotWithShape="0">
              <a:srgbClr val="FEDE97">
                <a:alpha val="20000"/>
              </a:srgbClr>
            </a:outerShdw>
          </a:effectLst>
        </p:spPr>
      </p:pic>
      <p:pic>
        <p:nvPicPr>
          <p:cNvPr id="167" name="图片 166" descr="图标&#10;&#10;中度可信度描述已自动生成">
            <a:extLst>
              <a:ext uri="{FF2B5EF4-FFF2-40B4-BE49-F238E27FC236}">
                <a16:creationId xmlns:a16="http://schemas.microsoft.com/office/drawing/2014/main" id="{B340DE81-1B64-304A-FBAC-20E6D87505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10" y="1361208"/>
            <a:ext cx="1527037" cy="475358"/>
          </a:xfrm>
          <a:prstGeom prst="rect">
            <a:avLst/>
          </a:prstGeom>
        </p:spPr>
      </p:pic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0465E9C5-4193-BBF5-2A4D-8FADAF0A66F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C5D6CB67-06FC-034C-DA65-88D0FF60F229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荣誉表彰</a:t>
            </a:r>
          </a:p>
        </p:txBody>
      </p:sp>
      <p:sp>
        <p:nvSpPr>
          <p:cNvPr id="89" name="图形 23">
            <a:extLst>
              <a:ext uri="{FF2B5EF4-FFF2-40B4-BE49-F238E27FC236}">
                <a16:creationId xmlns:a16="http://schemas.microsoft.com/office/drawing/2014/main" id="{2D5AE884-5105-5018-ED3E-DAF66B3BF9D9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33E1811-08FC-445D-607D-3B6BD28ABA2B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肆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72FDE9CB-351F-2A6F-D548-8A9930D2D3C7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F3793A4-5A00-E563-76BE-B41AEBE59F1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612E588-C659-7985-8D5D-81F75DBD426D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2C413C07-2EC9-4F99-8F16-3849AAEDD8C9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8DA4F46-A11B-21BE-DA72-B44EB33F04D9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69F0786A-1182-3039-DA58-13C6C95A8932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BB6F0062-79E2-B91A-5275-63C6195B8449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BCF06C19-F001-B164-5E33-4503449F2569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DF0C144-C6D3-9562-18D6-95FABB239DF6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99D41A8D-E853-0F92-A21D-297F4884A7AA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FF38229-322F-83A8-BA4F-00948F42B097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51770D49-1FB6-F32B-DFD2-58015268EB43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78AB6DFE-F027-4396-D936-E0E8DD9827EE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2144F4FB-7A2F-ACEA-7E79-48BF56605147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36EFDB64-E3DB-2691-98A1-68899B4565DA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D41A1962-73D8-19FD-482B-7B4605EE7A7C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4BC92F94-CCA0-9030-F3E7-88470C4BA780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AEC89A18-FD15-2773-2575-5C79FC209D0A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F21CED7D-26FA-8ECD-527F-20F7DE884108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AC226043-00D2-F211-C77C-CBA097D3BCAD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CD4D4A63-54A3-4403-5D81-1789383D6208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BCC0BB52-B38F-604D-9193-C52996D1AC28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752A8F98-8545-D80E-9033-EA1387C1A8E2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EB16887C-0759-7C3B-EF92-244FC4B463FE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6EF901CA-B736-8E43-2F99-DBF8663AF4A1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891A9B5F-320D-9501-4AFD-0C1B3A6A767B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1F738C7C-3D0A-1324-F717-5EAC2D792B33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4D7F2735-1AF2-1A35-625C-5DF68B00579F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99B6C837-ECE6-1BB3-4C2C-B9DA581FF357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AF07418D-4C85-7306-8BDB-ED6CABB52EE7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C67EBF1-203F-5418-14F6-91B3327CA823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FE9F0DA5-27CC-2E2B-82F8-39C5AB55A760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AEDA0E43-940C-36A5-54E4-3E5C33435FD1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FF39B991-DCFD-109B-070F-181643848AD6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567E2B4F-AFF5-C7AE-4637-C530F4DB405F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9A37A4A8-45EA-50A2-22C8-93845C65F49F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E1C0A001-B517-F221-E22E-2544C6C653BC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6F2BC351-5359-48D6-589F-FCBF717429FA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088066E6-6CDA-BEC0-6449-338F22CBD643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34C3D696-0243-5081-169E-A061F916EF3F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EA5F0D8F-C81B-7910-C07E-5F995D84CE6E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F4079C46-233E-B8CD-9F8D-E086AB1F4EC5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179946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D9D671C6-A1FC-551F-9E30-75DD598AE5EC}"/>
              </a:ext>
            </a:extLst>
          </p:cNvPr>
          <p:cNvSpPr txBox="1"/>
          <p:nvPr/>
        </p:nvSpPr>
        <p:spPr>
          <a:xfrm>
            <a:off x="1585497" y="276007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活动概况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DD9789-D886-F209-A0F4-BB4F4F32C900}"/>
              </a:ext>
            </a:extLst>
          </p:cNvPr>
          <p:cNvSpPr txBox="1"/>
          <p:nvPr/>
        </p:nvSpPr>
        <p:spPr>
          <a:xfrm>
            <a:off x="8930808" y="276007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氛围布置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9DFEBB2-2C8D-D9F4-6D44-3B9FFC44279D}"/>
              </a:ext>
            </a:extLst>
          </p:cNvPr>
          <p:cNvSpPr txBox="1"/>
          <p:nvPr/>
        </p:nvSpPr>
        <p:spPr>
          <a:xfrm>
            <a:off x="1585497" y="386829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执行情况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940E949-186C-A1D5-BFA4-9BDC00C0CE7C}"/>
              </a:ext>
            </a:extLst>
          </p:cNvPr>
          <p:cNvSpPr txBox="1"/>
          <p:nvPr/>
        </p:nvSpPr>
        <p:spPr>
          <a:xfrm>
            <a:off x="8930808" y="386829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荣誉表彰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6950D9A-BC7C-2026-464E-B817AA91C86F}"/>
              </a:ext>
            </a:extLst>
          </p:cNvPr>
          <p:cNvSpPr txBox="1"/>
          <p:nvPr/>
        </p:nvSpPr>
        <p:spPr>
          <a:xfrm>
            <a:off x="1585497" y="497651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现状分析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07FE930-1760-FC21-F73C-00C6B435EE05}"/>
              </a:ext>
            </a:extLst>
          </p:cNvPr>
          <p:cNvSpPr txBox="1"/>
          <p:nvPr/>
        </p:nvSpPr>
        <p:spPr>
          <a:xfrm>
            <a:off x="8930808" y="4976514"/>
            <a:ext cx="1820620" cy="529052"/>
          </a:xfrm>
          <a:prstGeom prst="rect">
            <a:avLst/>
          </a:prstGeom>
          <a:noFill/>
          <a:effectLst/>
        </p:spPr>
        <p:txBody>
          <a:bodyPr vert="horz" wrap="none" lIns="69656" tIns="34828" rIns="69656" bIns="34828" rtlCol="0">
            <a:noAutofit/>
          </a:bodyPr>
          <a:lstStyle/>
          <a:p>
            <a:r>
              <a:rPr lang="zh-CN" altLang="en-US" sz="2981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32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未来展望</a:t>
            </a:r>
          </a:p>
        </p:txBody>
      </p:sp>
    </p:spTree>
    <p:extLst>
      <p:ext uri="{BB962C8B-B14F-4D97-AF65-F5344CB8AC3E}">
        <p14:creationId xmlns:p14="http://schemas.microsoft.com/office/powerpoint/2010/main" val="200057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1AA5E77-F136-BD48-E46F-501B930B97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6200000">
            <a:off x="-254648" y="2798843"/>
            <a:ext cx="4239212" cy="2384401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3000">
                <a:schemeClr val="tx1">
                  <a:lumMod val="75000"/>
                  <a:lumOff val="25000"/>
                </a:schemeClr>
              </a:gs>
              <a:gs pos="76000">
                <a:schemeClr val="accent2"/>
              </a:gs>
            </a:gsLst>
            <a:lin ang="0" scaled="0"/>
          </a:gradFill>
          <a:ln w="20316">
            <a:gradFill>
              <a:gsLst>
                <a:gs pos="0">
                  <a:schemeClr val="accent4"/>
                </a:gs>
                <a:gs pos="85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371" dist="101581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3" name="Picture 4" descr="查看图片">
            <a:extLst>
              <a:ext uri="{FF2B5EF4-FFF2-40B4-BE49-F238E27FC236}">
                <a16:creationId xmlns:a16="http://schemas.microsoft.com/office/drawing/2014/main" id="{2F258680-E761-6894-0B60-698AEDF44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755" y="2343637"/>
            <a:ext cx="2405757" cy="37296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6BB20CF4-72F8-79D1-89A2-C8A9DEC7F5D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815488" y="1735360"/>
            <a:ext cx="2117190" cy="2384403"/>
          </a:xfrm>
          <a:custGeom>
            <a:avLst/>
            <a:gdLst>
              <a:gd name="connsiteX0" fmla="*/ 1967411 w 1967411"/>
              <a:gd name="connsiteY0" fmla="*/ 316952 h 2063689"/>
              <a:gd name="connsiteX1" fmla="*/ 1967411 w 1967411"/>
              <a:gd name="connsiteY1" fmla="*/ 1730700 h 2063689"/>
              <a:gd name="connsiteX2" fmla="*/ 1965426 w 1967411"/>
              <a:gd name="connsiteY2" fmla="*/ 1730104 h 2063689"/>
              <a:gd name="connsiteX3" fmla="*/ 1751778 w 1967411"/>
              <a:gd name="connsiteY3" fmla="*/ 2047651 h 2063689"/>
              <a:gd name="connsiteX4" fmla="*/ 1753956 w 1967411"/>
              <a:gd name="connsiteY4" fmla="*/ 2063689 h 2063689"/>
              <a:gd name="connsiteX5" fmla="*/ 0 w 1967411"/>
              <a:gd name="connsiteY5" fmla="*/ 2063689 h 2063689"/>
              <a:gd name="connsiteX6" fmla="*/ 0 w 1967411"/>
              <a:gd name="connsiteY6" fmla="*/ 0 h 2063689"/>
              <a:gd name="connsiteX7" fmla="*/ 1751779 w 1967411"/>
              <a:gd name="connsiteY7" fmla="*/ 0 h 2063689"/>
              <a:gd name="connsiteX8" fmla="*/ 1965427 w 1967411"/>
              <a:gd name="connsiteY8" fmla="*/ 317547 h 20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7411" h="2063689">
                <a:moveTo>
                  <a:pt x="1967411" y="316952"/>
                </a:moveTo>
                <a:lnTo>
                  <a:pt x="1967411" y="1730700"/>
                </a:lnTo>
                <a:lnTo>
                  <a:pt x="1965426" y="1730104"/>
                </a:lnTo>
                <a:cubicBezTo>
                  <a:pt x="1847432" y="1730104"/>
                  <a:pt x="1751778" y="1872274"/>
                  <a:pt x="1751778" y="2047651"/>
                </a:cubicBezTo>
                <a:lnTo>
                  <a:pt x="1753956" y="2063689"/>
                </a:lnTo>
                <a:lnTo>
                  <a:pt x="0" y="2063689"/>
                </a:lnTo>
                <a:lnTo>
                  <a:pt x="0" y="0"/>
                </a:lnTo>
                <a:lnTo>
                  <a:pt x="1751779" y="0"/>
                </a:lnTo>
                <a:cubicBezTo>
                  <a:pt x="1751779" y="175378"/>
                  <a:pt x="1847432" y="317547"/>
                  <a:pt x="1965427" y="317547"/>
                </a:cubicBezTo>
                <a:close/>
              </a:path>
            </a:pathLst>
          </a:custGeom>
          <a:blipFill dpi="0" rotWithShape="0">
            <a:blip r:embed="rId18"/>
            <a:srcRect/>
            <a:tile tx="520700" ty="38100" sx="100000" sy="100000" flip="none" algn="tr"/>
          </a:blipFill>
          <a:ln w="20316">
            <a:gradFill>
              <a:gsLst>
                <a:gs pos="0">
                  <a:schemeClr val="accent4"/>
                </a:gs>
                <a:gs pos="89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innerShdw blurRad="93345">
              <a:prstClr val="black">
                <a:alpha val="8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72" name="PA_图片 480">
            <a:extLst>
              <a:ext uri="{FF2B5EF4-FFF2-40B4-BE49-F238E27FC236}">
                <a16:creationId xmlns:a16="http://schemas.microsoft.com/office/drawing/2014/main" id="{BC409C96-A35C-4805-525B-BBC5440196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74" y="3726152"/>
            <a:ext cx="2215942" cy="511454"/>
          </a:xfrm>
          <a:prstGeom prst="rect">
            <a:avLst/>
          </a:prstGeom>
        </p:spPr>
      </p:pic>
      <p:pic>
        <p:nvPicPr>
          <p:cNvPr id="83" name="图形 82">
            <a:extLst>
              <a:ext uri="{FF2B5EF4-FFF2-40B4-BE49-F238E27FC236}">
                <a16:creationId xmlns:a16="http://schemas.microsoft.com/office/drawing/2014/main" id="{EE962F86-47CF-D1BB-F2C8-FBF3C4C1F77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5192" y="4065959"/>
            <a:ext cx="433400" cy="494311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6C842358-B742-C5D1-5F05-57D77858C7EF}"/>
              </a:ext>
            </a:extLst>
          </p:cNvPr>
          <p:cNvSpPr txBox="1"/>
          <p:nvPr/>
        </p:nvSpPr>
        <p:spPr>
          <a:xfrm>
            <a:off x="1550069" y="4020141"/>
            <a:ext cx="598324" cy="5362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壹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34A2B4A3-395E-8A5A-A636-3105A65A84EB}"/>
              </a:ext>
            </a:extLst>
          </p:cNvPr>
          <p:cNvSpPr txBox="1"/>
          <p:nvPr/>
        </p:nvSpPr>
        <p:spPr>
          <a:xfrm>
            <a:off x="533808" y="4500062"/>
            <a:ext cx="2632404" cy="5362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最佳个人奖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7AC5F0E-D3F6-CE16-1CC5-8BA28B232EC6}"/>
              </a:ext>
            </a:extLst>
          </p:cNvPr>
          <p:cNvSpPr txBox="1"/>
          <p:nvPr/>
        </p:nvSpPr>
        <p:spPr>
          <a:xfrm>
            <a:off x="777841" y="5000341"/>
            <a:ext cx="2257459" cy="977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在这川流不息的岁月里，你的努力表现宛如春风化雨，暖暖润在心头。</a:t>
            </a: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E10514C-0A23-B171-0F9E-B0DA576CAA6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5366680" y="2797607"/>
            <a:ext cx="4240800" cy="2384401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8000">
                <a:schemeClr val="tx1">
                  <a:lumMod val="75000"/>
                  <a:lumOff val="25000"/>
                </a:schemeClr>
              </a:gs>
              <a:gs pos="76000">
                <a:schemeClr val="accent2"/>
              </a:gs>
            </a:gsLst>
            <a:lin ang="0" scaled="0"/>
          </a:gradFill>
          <a:ln w="20316">
            <a:gradFill>
              <a:gsLst>
                <a:gs pos="0">
                  <a:schemeClr val="accent4"/>
                </a:gs>
                <a:gs pos="85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371" dist="101581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10" name="Picture 4" descr="查看图片">
            <a:extLst>
              <a:ext uri="{FF2B5EF4-FFF2-40B4-BE49-F238E27FC236}">
                <a16:creationId xmlns:a16="http://schemas.microsoft.com/office/drawing/2014/main" id="{893D2349-9011-72F8-575C-57D13433C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3679" y="2493406"/>
            <a:ext cx="2316146" cy="35080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951C19E4-45A1-6A7F-99FD-E47D1EA835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6437609" y="1735802"/>
            <a:ext cx="2117192" cy="2384403"/>
          </a:xfrm>
          <a:custGeom>
            <a:avLst/>
            <a:gdLst>
              <a:gd name="connsiteX0" fmla="*/ 1967411 w 1967411"/>
              <a:gd name="connsiteY0" fmla="*/ 316952 h 2063689"/>
              <a:gd name="connsiteX1" fmla="*/ 1967411 w 1967411"/>
              <a:gd name="connsiteY1" fmla="*/ 1730700 h 2063689"/>
              <a:gd name="connsiteX2" fmla="*/ 1965426 w 1967411"/>
              <a:gd name="connsiteY2" fmla="*/ 1730104 h 2063689"/>
              <a:gd name="connsiteX3" fmla="*/ 1751778 w 1967411"/>
              <a:gd name="connsiteY3" fmla="*/ 2047651 h 2063689"/>
              <a:gd name="connsiteX4" fmla="*/ 1753956 w 1967411"/>
              <a:gd name="connsiteY4" fmla="*/ 2063689 h 2063689"/>
              <a:gd name="connsiteX5" fmla="*/ 0 w 1967411"/>
              <a:gd name="connsiteY5" fmla="*/ 2063689 h 2063689"/>
              <a:gd name="connsiteX6" fmla="*/ 0 w 1967411"/>
              <a:gd name="connsiteY6" fmla="*/ 0 h 2063689"/>
              <a:gd name="connsiteX7" fmla="*/ 1751779 w 1967411"/>
              <a:gd name="connsiteY7" fmla="*/ 0 h 2063689"/>
              <a:gd name="connsiteX8" fmla="*/ 1965427 w 1967411"/>
              <a:gd name="connsiteY8" fmla="*/ 317547 h 20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7411" h="2063689">
                <a:moveTo>
                  <a:pt x="1967411" y="316952"/>
                </a:moveTo>
                <a:lnTo>
                  <a:pt x="1967411" y="1730700"/>
                </a:lnTo>
                <a:lnTo>
                  <a:pt x="1965426" y="1730104"/>
                </a:lnTo>
                <a:cubicBezTo>
                  <a:pt x="1847432" y="1730104"/>
                  <a:pt x="1751778" y="1872274"/>
                  <a:pt x="1751778" y="2047651"/>
                </a:cubicBezTo>
                <a:lnTo>
                  <a:pt x="1753956" y="2063689"/>
                </a:lnTo>
                <a:lnTo>
                  <a:pt x="0" y="2063689"/>
                </a:lnTo>
                <a:lnTo>
                  <a:pt x="0" y="0"/>
                </a:lnTo>
                <a:lnTo>
                  <a:pt x="1751779" y="0"/>
                </a:lnTo>
                <a:cubicBezTo>
                  <a:pt x="1751779" y="175378"/>
                  <a:pt x="1847432" y="317547"/>
                  <a:pt x="1965427" y="317547"/>
                </a:cubicBezTo>
                <a:close/>
              </a:path>
            </a:pathLst>
          </a:custGeom>
          <a:blipFill dpi="0" rotWithShape="0">
            <a:blip r:embed="rId22"/>
            <a:srcRect/>
            <a:stretch>
              <a:fillRect/>
            </a:stretch>
          </a:blipFill>
          <a:ln w="20316">
            <a:gradFill>
              <a:gsLst>
                <a:gs pos="0">
                  <a:schemeClr val="accent4"/>
                </a:gs>
                <a:gs pos="89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innerShdw blurRad="93345">
              <a:prstClr val="black">
                <a:alpha val="8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76" name="PA_图片 480">
            <a:extLst>
              <a:ext uri="{FF2B5EF4-FFF2-40B4-BE49-F238E27FC236}">
                <a16:creationId xmlns:a16="http://schemas.microsoft.com/office/drawing/2014/main" id="{8376AFF5-F89F-2F72-B563-0FBB489F4C4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667" y="3733257"/>
            <a:ext cx="2215942" cy="511454"/>
          </a:xfrm>
          <a:prstGeom prst="rect">
            <a:avLst/>
          </a:prstGeom>
        </p:spPr>
      </p:pic>
      <p:pic>
        <p:nvPicPr>
          <p:cNvPr id="90" name="图形 89">
            <a:extLst>
              <a:ext uri="{FF2B5EF4-FFF2-40B4-BE49-F238E27FC236}">
                <a16:creationId xmlns:a16="http://schemas.microsoft.com/office/drawing/2014/main" id="{976F874C-2CC1-1D21-F9E5-9F718DCD8F5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88266" y="4061634"/>
            <a:ext cx="433400" cy="494311"/>
          </a:xfrm>
          <a:prstGeom prst="rect">
            <a:avLst/>
          </a:prstGeom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3E74833E-1AC8-5685-3E87-F207F94FEE7E}"/>
              </a:ext>
            </a:extLst>
          </p:cNvPr>
          <p:cNvSpPr txBox="1"/>
          <p:nvPr/>
        </p:nvSpPr>
        <p:spPr>
          <a:xfrm>
            <a:off x="7163143" y="4015816"/>
            <a:ext cx="5983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叁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2E0E12E4-22AB-81D5-30E2-3C8C04C1C27A}"/>
              </a:ext>
            </a:extLst>
          </p:cNvPr>
          <p:cNvSpPr txBox="1"/>
          <p:nvPr/>
        </p:nvSpPr>
        <p:spPr>
          <a:xfrm>
            <a:off x="6180750" y="4432237"/>
            <a:ext cx="2632404" cy="5362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最佳新人奖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7B373B16-4607-48CB-9643-5403AD9D0B8C}"/>
              </a:ext>
            </a:extLst>
          </p:cNvPr>
          <p:cNvSpPr txBox="1"/>
          <p:nvPr/>
        </p:nvSpPr>
        <p:spPr>
          <a:xfrm>
            <a:off x="6380733" y="4926166"/>
            <a:ext cx="2174643" cy="977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在实习中他表现优异，优质的服务得到每一位客人和上级领导的称赞，他当之无愧。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0660E90-B6F0-7DD9-F641-2B51A71C909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5400000" flipV="1">
            <a:off x="2580100" y="2797607"/>
            <a:ext cx="4240800" cy="2384401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6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14400000" scaled="0"/>
          </a:gradFill>
          <a:ln w="20316">
            <a:gradFill>
              <a:gsLst>
                <a:gs pos="0">
                  <a:schemeClr val="accent4"/>
                </a:gs>
                <a:gs pos="85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371" dist="101581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7" name="Picture 4" descr="查看图片">
            <a:extLst>
              <a:ext uri="{FF2B5EF4-FFF2-40B4-BE49-F238E27FC236}">
                <a16:creationId xmlns:a16="http://schemas.microsoft.com/office/drawing/2014/main" id="{D912F8B0-D33C-58F6-ED1F-9900814FC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3507734" y="1931839"/>
            <a:ext cx="2316146" cy="35741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5C07B34B-B286-F36D-3286-E2F1C51944A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 flipV="1">
            <a:off x="3648306" y="3862137"/>
            <a:ext cx="2117188" cy="2378954"/>
          </a:xfrm>
          <a:custGeom>
            <a:avLst/>
            <a:gdLst>
              <a:gd name="connsiteX0" fmla="*/ 1967411 w 1967411"/>
              <a:gd name="connsiteY0" fmla="*/ 316952 h 2063689"/>
              <a:gd name="connsiteX1" fmla="*/ 1967411 w 1967411"/>
              <a:gd name="connsiteY1" fmla="*/ 1730700 h 2063689"/>
              <a:gd name="connsiteX2" fmla="*/ 1965426 w 1967411"/>
              <a:gd name="connsiteY2" fmla="*/ 1730104 h 2063689"/>
              <a:gd name="connsiteX3" fmla="*/ 1751778 w 1967411"/>
              <a:gd name="connsiteY3" fmla="*/ 2047651 h 2063689"/>
              <a:gd name="connsiteX4" fmla="*/ 1753956 w 1967411"/>
              <a:gd name="connsiteY4" fmla="*/ 2063689 h 2063689"/>
              <a:gd name="connsiteX5" fmla="*/ 0 w 1967411"/>
              <a:gd name="connsiteY5" fmla="*/ 2063689 h 2063689"/>
              <a:gd name="connsiteX6" fmla="*/ 0 w 1967411"/>
              <a:gd name="connsiteY6" fmla="*/ 0 h 2063689"/>
              <a:gd name="connsiteX7" fmla="*/ 1751779 w 1967411"/>
              <a:gd name="connsiteY7" fmla="*/ 0 h 2063689"/>
              <a:gd name="connsiteX8" fmla="*/ 1965427 w 1967411"/>
              <a:gd name="connsiteY8" fmla="*/ 317547 h 20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7411" h="2063689">
                <a:moveTo>
                  <a:pt x="1967411" y="316952"/>
                </a:moveTo>
                <a:lnTo>
                  <a:pt x="1967411" y="1730700"/>
                </a:lnTo>
                <a:lnTo>
                  <a:pt x="1965426" y="1730104"/>
                </a:lnTo>
                <a:cubicBezTo>
                  <a:pt x="1847432" y="1730104"/>
                  <a:pt x="1751778" y="1872274"/>
                  <a:pt x="1751778" y="2047651"/>
                </a:cubicBezTo>
                <a:lnTo>
                  <a:pt x="1753956" y="2063689"/>
                </a:lnTo>
                <a:lnTo>
                  <a:pt x="0" y="2063689"/>
                </a:lnTo>
                <a:lnTo>
                  <a:pt x="0" y="0"/>
                </a:lnTo>
                <a:lnTo>
                  <a:pt x="1751779" y="0"/>
                </a:lnTo>
                <a:cubicBezTo>
                  <a:pt x="1751779" y="175378"/>
                  <a:pt x="1847432" y="317547"/>
                  <a:pt x="1965427" y="317547"/>
                </a:cubicBezTo>
                <a:close/>
              </a:path>
            </a:pathLst>
          </a:custGeom>
          <a:blipFill dpi="0" rotWithShape="0">
            <a:blip r:embed="rId23"/>
            <a:srcRect/>
            <a:tile tx="0" ty="0" sx="100000" sy="100000" flip="none" algn="l"/>
          </a:blipFill>
          <a:ln w="20316">
            <a:gradFill>
              <a:gsLst>
                <a:gs pos="0">
                  <a:schemeClr val="accent4"/>
                </a:gs>
                <a:gs pos="89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innerShdw blurRad="93345">
              <a:prstClr val="black">
                <a:alpha val="8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74" name="PA_图片 480">
            <a:extLst>
              <a:ext uri="{FF2B5EF4-FFF2-40B4-BE49-F238E27FC236}">
                <a16:creationId xmlns:a16="http://schemas.microsoft.com/office/drawing/2014/main" id="{A479F927-841D-54A7-3D69-90ADCC3E36B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24" y="3726420"/>
            <a:ext cx="2215942" cy="511454"/>
          </a:xfrm>
          <a:prstGeom prst="rect">
            <a:avLst/>
          </a:prstGeom>
        </p:spPr>
      </p:pic>
      <p:pic>
        <p:nvPicPr>
          <p:cNvPr id="100" name="图形 99">
            <a:extLst>
              <a:ext uri="{FF2B5EF4-FFF2-40B4-BE49-F238E27FC236}">
                <a16:creationId xmlns:a16="http://schemas.microsoft.com/office/drawing/2014/main" id="{3A75B0E3-3B1D-690B-7EC5-4CDA19956BD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64795" y="1951253"/>
            <a:ext cx="433400" cy="494311"/>
          </a:xfrm>
          <a:prstGeom prst="rect">
            <a:avLst/>
          </a:prstGeom>
        </p:spPr>
      </p:pic>
      <p:sp>
        <p:nvSpPr>
          <p:cNvPr id="101" name="文本框 100">
            <a:extLst>
              <a:ext uri="{FF2B5EF4-FFF2-40B4-BE49-F238E27FC236}">
                <a16:creationId xmlns:a16="http://schemas.microsoft.com/office/drawing/2014/main" id="{985B12B8-DAB2-A580-76C4-B410ACDF4A82}"/>
              </a:ext>
            </a:extLst>
          </p:cNvPr>
          <p:cNvSpPr txBox="1"/>
          <p:nvPr/>
        </p:nvSpPr>
        <p:spPr>
          <a:xfrm>
            <a:off x="4339672" y="1905435"/>
            <a:ext cx="5983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贰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A4D2F874-2FED-9F24-C95A-C4290B0788F8}"/>
              </a:ext>
            </a:extLst>
          </p:cNvPr>
          <p:cNvSpPr txBox="1"/>
          <p:nvPr/>
        </p:nvSpPr>
        <p:spPr>
          <a:xfrm>
            <a:off x="3357279" y="2321856"/>
            <a:ext cx="2632404" cy="5362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最佳贡献奖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475B4C01-A04B-DCC7-FDC7-67487B75FABC}"/>
              </a:ext>
            </a:extLst>
          </p:cNvPr>
          <p:cNvSpPr txBox="1"/>
          <p:nvPr/>
        </p:nvSpPr>
        <p:spPr>
          <a:xfrm>
            <a:off x="3557262" y="2815785"/>
            <a:ext cx="2239944" cy="977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责任如山，勇于担当，是一种态度，亦是一种责任感，是一种接受，亦是种行动。</a:t>
            </a:r>
          </a:p>
        </p:txBody>
      </p:sp>
      <p:pic>
        <p:nvPicPr>
          <p:cNvPr id="95" name="图形 94">
            <a:extLst>
              <a:ext uri="{FF2B5EF4-FFF2-40B4-BE49-F238E27FC236}">
                <a16:creationId xmlns:a16="http://schemas.microsoft.com/office/drawing/2014/main" id="{544EA49C-353C-91EB-A73B-A9B4982990CB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11736" y="1991893"/>
            <a:ext cx="433400" cy="494311"/>
          </a:xfrm>
          <a:prstGeom prst="rect">
            <a:avLst/>
          </a:prstGeom>
        </p:spPr>
      </p:pic>
      <p:sp>
        <p:nvSpPr>
          <p:cNvPr id="96" name="文本框 95">
            <a:extLst>
              <a:ext uri="{FF2B5EF4-FFF2-40B4-BE49-F238E27FC236}">
                <a16:creationId xmlns:a16="http://schemas.microsoft.com/office/drawing/2014/main" id="{606CD514-03B1-AA32-8F28-0DDEDB60A13A}"/>
              </a:ext>
            </a:extLst>
          </p:cNvPr>
          <p:cNvSpPr txBox="1"/>
          <p:nvPr/>
        </p:nvSpPr>
        <p:spPr>
          <a:xfrm>
            <a:off x="9986613" y="1946075"/>
            <a:ext cx="59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EE09C"/>
                </a:solidFill>
                <a:latin typeface="+mj-ea"/>
                <a:ea typeface="+mj-ea"/>
              </a:rPr>
              <a:t>肆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78F20A1-FFCA-30BF-7E36-824A8DB6A90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 flipV="1">
            <a:off x="8197500" y="2797607"/>
            <a:ext cx="4240800" cy="2384401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9000000" scaled="0"/>
          </a:gradFill>
          <a:ln w="20316">
            <a:gradFill>
              <a:gsLst>
                <a:gs pos="0">
                  <a:schemeClr val="accent4"/>
                </a:gs>
                <a:gs pos="85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52371" dist="101581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13" name="Picture 4" descr="查看图片">
            <a:extLst>
              <a:ext uri="{FF2B5EF4-FFF2-40B4-BE49-F238E27FC236}">
                <a16:creationId xmlns:a16="http://schemas.microsoft.com/office/drawing/2014/main" id="{62EBD641-4D6A-1BE7-2885-1D9A376DF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alphaModFix amt="12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699"/>
          <a:stretch/>
        </p:blipFill>
        <p:spPr bwMode="auto">
          <a:xfrm flipV="1">
            <a:off x="9125135" y="1915974"/>
            <a:ext cx="2316146" cy="33782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98944E6-C979-5CE8-B093-6F95EC651A4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5400000" flipV="1">
            <a:off x="9268431" y="3859412"/>
            <a:ext cx="2117188" cy="2384403"/>
          </a:xfrm>
          <a:custGeom>
            <a:avLst/>
            <a:gdLst>
              <a:gd name="connsiteX0" fmla="*/ 1967411 w 1967411"/>
              <a:gd name="connsiteY0" fmla="*/ 316952 h 2063689"/>
              <a:gd name="connsiteX1" fmla="*/ 1967411 w 1967411"/>
              <a:gd name="connsiteY1" fmla="*/ 1730700 h 2063689"/>
              <a:gd name="connsiteX2" fmla="*/ 1965426 w 1967411"/>
              <a:gd name="connsiteY2" fmla="*/ 1730104 h 2063689"/>
              <a:gd name="connsiteX3" fmla="*/ 1751778 w 1967411"/>
              <a:gd name="connsiteY3" fmla="*/ 2047651 h 2063689"/>
              <a:gd name="connsiteX4" fmla="*/ 1753956 w 1967411"/>
              <a:gd name="connsiteY4" fmla="*/ 2063689 h 2063689"/>
              <a:gd name="connsiteX5" fmla="*/ 0 w 1967411"/>
              <a:gd name="connsiteY5" fmla="*/ 2063689 h 2063689"/>
              <a:gd name="connsiteX6" fmla="*/ 0 w 1967411"/>
              <a:gd name="connsiteY6" fmla="*/ 0 h 2063689"/>
              <a:gd name="connsiteX7" fmla="*/ 1751779 w 1967411"/>
              <a:gd name="connsiteY7" fmla="*/ 0 h 2063689"/>
              <a:gd name="connsiteX8" fmla="*/ 1965427 w 1967411"/>
              <a:gd name="connsiteY8" fmla="*/ 317547 h 20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7411" h="2063689">
                <a:moveTo>
                  <a:pt x="1967411" y="316952"/>
                </a:moveTo>
                <a:lnTo>
                  <a:pt x="1967411" y="1730700"/>
                </a:lnTo>
                <a:lnTo>
                  <a:pt x="1965426" y="1730104"/>
                </a:lnTo>
                <a:cubicBezTo>
                  <a:pt x="1847432" y="1730104"/>
                  <a:pt x="1751778" y="1872274"/>
                  <a:pt x="1751778" y="2047651"/>
                </a:cubicBezTo>
                <a:lnTo>
                  <a:pt x="1753956" y="2063689"/>
                </a:lnTo>
                <a:lnTo>
                  <a:pt x="0" y="2063689"/>
                </a:lnTo>
                <a:lnTo>
                  <a:pt x="0" y="0"/>
                </a:lnTo>
                <a:lnTo>
                  <a:pt x="1751779" y="0"/>
                </a:lnTo>
                <a:cubicBezTo>
                  <a:pt x="1751779" y="175378"/>
                  <a:pt x="1847432" y="317547"/>
                  <a:pt x="1965427" y="317547"/>
                </a:cubicBezTo>
                <a:close/>
              </a:path>
            </a:pathLst>
          </a:custGeom>
          <a:blipFill dpi="0" rotWithShape="0">
            <a:blip r:embed="rId26"/>
            <a:srcRect/>
            <a:tile tx="914400" ty="0" sx="100000" sy="100000" flip="none" algn="tr"/>
          </a:blipFill>
          <a:ln w="20316">
            <a:gradFill>
              <a:gsLst>
                <a:gs pos="0">
                  <a:schemeClr val="accent4"/>
                </a:gs>
                <a:gs pos="89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innerShdw blurRad="93345">
              <a:prstClr val="black">
                <a:alpha val="8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39" tIns="36569" rIns="73139" bIns="36569" rtlCol="0" anchor="ctr">
            <a:noAutofit/>
          </a:bodyPr>
          <a:lstStyle/>
          <a:p>
            <a:pPr algn="ctr"/>
            <a:endParaRPr lang="zh-CN" altLang="en-US" sz="1440"/>
          </a:p>
        </p:txBody>
      </p:sp>
      <p:pic>
        <p:nvPicPr>
          <p:cNvPr id="75" name="PA_图片 480">
            <a:extLst>
              <a:ext uri="{FF2B5EF4-FFF2-40B4-BE49-F238E27FC236}">
                <a16:creationId xmlns:a16="http://schemas.microsoft.com/office/drawing/2014/main" id="{9EDA19C8-EB7D-5087-CAAF-B429942571C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794" y="3731500"/>
            <a:ext cx="2215942" cy="511454"/>
          </a:xfrm>
          <a:prstGeom prst="rect">
            <a:avLst/>
          </a:prstGeom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B5BFC721-64D1-9D55-568F-CCE4CA780071}"/>
              </a:ext>
            </a:extLst>
          </p:cNvPr>
          <p:cNvSpPr txBox="1"/>
          <p:nvPr/>
        </p:nvSpPr>
        <p:spPr>
          <a:xfrm>
            <a:off x="9004220" y="2362496"/>
            <a:ext cx="2632404" cy="5362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最佳精英奖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0B3685CC-7A6E-7A96-0F33-868A8A845720}"/>
              </a:ext>
            </a:extLst>
          </p:cNvPr>
          <p:cNvSpPr txBox="1"/>
          <p:nvPr/>
        </p:nvSpPr>
        <p:spPr>
          <a:xfrm>
            <a:off x="9228666" y="2856425"/>
            <a:ext cx="2311400" cy="977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你表现出来的机智与冷静、英勇和担当，实在不同凡响。你用行动传递公司口碑。</a:t>
            </a:r>
          </a:p>
        </p:txBody>
      </p:sp>
      <p:pic>
        <p:nvPicPr>
          <p:cNvPr id="105" name="图形 104">
            <a:extLst>
              <a:ext uri="{FF2B5EF4-FFF2-40B4-BE49-F238E27FC236}">
                <a16:creationId xmlns:a16="http://schemas.microsoft.com/office/drawing/2014/main" id="{F45E9D0D-A861-B9B7-AAA3-914185EB8F6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09169" y="1991893"/>
            <a:ext cx="433400" cy="494311"/>
          </a:xfrm>
          <a:prstGeom prst="rect">
            <a:avLst/>
          </a:prstGeom>
        </p:spPr>
      </p:pic>
      <p:sp>
        <p:nvSpPr>
          <p:cNvPr id="106" name="文本框 105">
            <a:extLst>
              <a:ext uri="{FF2B5EF4-FFF2-40B4-BE49-F238E27FC236}">
                <a16:creationId xmlns:a16="http://schemas.microsoft.com/office/drawing/2014/main" id="{5178D81E-1250-82F4-871C-CA755C5A15FF}"/>
              </a:ext>
            </a:extLst>
          </p:cNvPr>
          <p:cNvSpPr txBox="1"/>
          <p:nvPr/>
        </p:nvSpPr>
        <p:spPr>
          <a:xfrm>
            <a:off x="9984046" y="1946075"/>
            <a:ext cx="5983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肆</a:t>
            </a:r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7B1AD6AD-1BB2-CB27-07C9-D6C4EC48452C}"/>
              </a:ext>
            </a:extLst>
          </p:cNvPr>
          <p:cNvSpPr/>
          <p:nvPr/>
        </p:nvSpPr>
        <p:spPr>
          <a:xfrm>
            <a:off x="10397621" y="363348"/>
            <a:ext cx="1539008" cy="1539008"/>
          </a:xfrm>
          <a:prstGeom prst="ellipse">
            <a:avLst/>
          </a:prstGeom>
          <a:gradFill>
            <a:gsLst>
              <a:gs pos="2000">
                <a:schemeClr val="accent6"/>
              </a:gs>
              <a:gs pos="37000">
                <a:schemeClr val="accent6">
                  <a:lumMod val="75000"/>
                </a:schemeClr>
              </a:gs>
              <a:gs pos="95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521" tIns="25260" rIns="50521" bIns="25260" rtlCol="0" anchor="ctr"/>
          <a:lstStyle/>
          <a:p>
            <a:pPr algn="ctr"/>
            <a:endParaRPr lang="zh-CN" altLang="en-US" sz="994"/>
          </a:p>
        </p:txBody>
      </p:sp>
      <p:pic>
        <p:nvPicPr>
          <p:cNvPr id="195" name="图片 194" descr="5be5edb57a2c6f4560ca3d63475abe8dac8e0b671d7a0b-c7dWrv">
            <a:extLst>
              <a:ext uri="{FF2B5EF4-FFF2-40B4-BE49-F238E27FC236}">
                <a16:creationId xmlns:a16="http://schemas.microsoft.com/office/drawing/2014/main" id="{7B729E4D-59D1-EF6E-0E5B-68DD22BDA121}"/>
              </a:ext>
            </a:extLst>
          </p:cNvPr>
          <p:cNvPicPr>
            <a:picLocks noGrp="1" noChangeAspect="1"/>
          </p:cNvPicPr>
          <p:nvPr isPhoto="1">
            <p:custDataLst>
              <p:tags r:id="rId13"/>
            </p:custDataLst>
          </p:nvPr>
        </p:nvPicPr>
        <p:blipFill>
          <a:blip r:embed="rId2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54473" y="54082"/>
            <a:ext cx="2406089" cy="2406089"/>
          </a:xfrm>
          <a:prstGeom prst="rect">
            <a:avLst/>
          </a:prstGeom>
          <a:effectLst>
            <a:outerShdw blurRad="56134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D7FBA837-6037-847B-980E-3BB29BE203F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61575CD6-B8BF-0AF9-1A03-5A9A245893D8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荣誉表彰</a:t>
            </a:r>
          </a:p>
        </p:txBody>
      </p:sp>
      <p:sp>
        <p:nvSpPr>
          <p:cNvPr id="110" name="图形 23">
            <a:extLst>
              <a:ext uri="{FF2B5EF4-FFF2-40B4-BE49-F238E27FC236}">
                <a16:creationId xmlns:a16="http://schemas.microsoft.com/office/drawing/2014/main" id="{8A3B3438-0C62-6C6E-D758-8EA5B0D8F07D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BBF15D1B-DA1D-5A39-3AEE-9F6859016EB4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肆</a:t>
            </a:r>
          </a:p>
        </p:txBody>
      </p: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B2CFAA14-47A3-E69C-0C14-876B98327E83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46E0D62D-1F38-14B8-DB46-08A2FB3F1B9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DA866AA2-4A85-400D-FF9E-2090BDD7E413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363DED9-1769-87B2-AFCC-ED0EA0511A0F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433F77A1-9E78-6A09-E158-010EB0552153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5C1DE02F-E0A6-6815-3B81-11578E11DCDC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015ED400-A288-30C4-6B0D-102994591A4E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AD64E76C-1A2F-F724-9E95-0FEF4AD5884D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146A3131-F792-0F68-86C5-7043EB038B38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B2CCD190-21F3-D24F-84A2-40DB10BFAD4B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04A52385-B5B2-8803-7A5E-4399D8BEF518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F6EDAFDB-45A0-FEB1-EE0F-92ECC988E60D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1843997D-82DE-FDD8-4EDA-219B379A2732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9F78A230-6B8A-E450-D9F1-48B7CBA18522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E2AD467A-7FCB-45C4-5E67-EE2806EA16AC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F2E9B8D7-F5CE-53D7-8911-F73E5549FFC9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F55CF7E8-6CC2-1F87-D8D4-04DA07BADD7E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EA5B4349-B50E-4DDF-F3A3-8825289AF570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48AA5B56-D447-BB76-D40A-3491726ED347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B1B3FA2F-D3E8-E174-70AF-2AC210BCF76F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0F7D39E2-6265-6CD0-E800-80F770738774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1F13A69A-32CE-F53F-04B1-7BBA3B551492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C58F1CCD-7593-A8CE-A6C0-B72314904BD7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8C3DD180-BE9C-49AB-791A-CFDCC67F013E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30633609-665B-AB99-6E3A-601568ED7BDA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739CD69C-C25A-314A-284E-959CA5F6586A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505B3B2C-5F67-2EB3-6609-F9A551A93450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359E3BA9-CCBA-9654-73E8-8EA9D73B2DDF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09881752-DC03-7562-B258-BD6FFD4E7156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D83B2566-F5C8-8621-58EE-DE252635D0B0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3D01CA05-5F6A-142E-2C88-314710BF6087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399E804B-19F2-4104-A625-AC6DE1EE0222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AEBFA2F6-4B8F-114D-68CA-5F4E9260A763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5CEEC615-5B7F-766D-E067-D893835CC9A6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319B2B77-4472-F813-FE85-7FD29E57F735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224286FC-B696-1C9F-01C1-16414A757B8A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AD0DD1C8-F97E-9D83-4E49-746E278DAE4F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FB37CD01-AD47-9FDA-53BF-B400B1808548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6C0FBE18-E925-2DE0-808B-A5873C01DC50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21D083BB-8C08-A254-556C-E19B4713071C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9D0A8B30-62F5-984D-016E-9F7048868381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1806AAFF-578F-C5D3-23D2-CE64491E653A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782514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12502" y="177451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4"/>
                  </a:solidFill>
                </a:ln>
                <a:noFill/>
                <a:latin typeface="+mj-ea"/>
                <a:ea typeface="+mj-ea"/>
              </a:rPr>
              <a:t>伍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166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伍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现状分析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449276" y="1869439"/>
            <a:ext cx="2351266" cy="1386837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638">
            <a:off x="3537455" y="3860233"/>
            <a:ext cx="1762751" cy="654719"/>
          </a:xfrm>
          <a:prstGeom prst="rect">
            <a:avLst/>
          </a:prstGeom>
          <a:effectLst/>
        </p:spPr>
      </p:pic>
      <p:grpSp>
        <p:nvGrpSpPr>
          <p:cNvPr id="13" name="图形 2">
            <a:extLst>
              <a:ext uri="{FF2B5EF4-FFF2-40B4-BE49-F238E27FC236}">
                <a16:creationId xmlns:a16="http://schemas.microsoft.com/office/drawing/2014/main" id="{AE22F70A-F811-6EFC-BB54-DFD37EDCC6A7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FBFAB17-5E2D-C98F-E1E8-2DE70E3439D0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CDA8791-7DD7-147B-5791-BF54F507FC9F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03AAE-235D-2F65-CDC8-C69460400810}"/>
              </a:ext>
            </a:extLst>
          </p:cNvPr>
          <p:cNvSpPr txBox="1"/>
          <p:nvPr/>
        </p:nvSpPr>
        <p:spPr>
          <a:xfrm>
            <a:off x="5393550" y="3305681"/>
            <a:ext cx="4054466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加强理论与实践的高度结合，提高工作效率，对工作进行科学分析以后再进行有效整改。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6432DE8-A8B6-C76B-298D-F575A78D228B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>
            <a:gsLst>
              <a:gs pos="0">
                <a:srgbClr val="FEE6C1"/>
              </a:gs>
              <a:gs pos="100000">
                <a:srgbClr val="E9B266"/>
              </a:gs>
            </a:gsLst>
            <a:lin ang="2700000" scaled="1"/>
          </a:gradFill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67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D5442A49-ABC2-5C34-E403-D3661B607F00}"/>
              </a:ext>
            </a:extLst>
          </p:cNvPr>
          <p:cNvSpPr/>
          <p:nvPr/>
        </p:nvSpPr>
        <p:spPr>
          <a:xfrm>
            <a:off x="967808" y="1677600"/>
            <a:ext cx="4572000" cy="4566209"/>
          </a:xfrm>
          <a:custGeom>
            <a:avLst/>
            <a:gdLst>
              <a:gd name="connsiteX0" fmla="*/ 2884640 w 4572000"/>
              <a:gd name="connsiteY0" fmla="*/ 2763514 h 4566209"/>
              <a:gd name="connsiteX1" fmla="*/ 4203757 w 4572000"/>
              <a:gd name="connsiteY1" fmla="*/ 3525107 h 4566209"/>
              <a:gd name="connsiteX2" fmla="*/ 4109593 w 4572000"/>
              <a:gd name="connsiteY2" fmla="*/ 3661831 h 4566209"/>
              <a:gd name="connsiteX3" fmla="*/ 2519730 w 4572000"/>
              <a:gd name="connsiteY3" fmla="*/ 4557302 h 4566209"/>
              <a:gd name="connsiteX4" fmla="*/ 2343342 w 4572000"/>
              <a:gd name="connsiteY4" fmla="*/ 4566209 h 4566209"/>
              <a:gd name="connsiteX5" fmla="*/ 2343342 w 4572000"/>
              <a:gd name="connsiteY5" fmla="*/ 3045649 h 4566209"/>
              <a:gd name="connsiteX6" fmla="*/ 2440844 w 4572000"/>
              <a:gd name="connsiteY6" fmla="*/ 3035820 h 4566209"/>
              <a:gd name="connsiteX7" fmla="*/ 2878877 w 4572000"/>
              <a:gd name="connsiteY7" fmla="*/ 2771830 h 4566209"/>
              <a:gd name="connsiteX8" fmla="*/ 1665157 w 4572000"/>
              <a:gd name="connsiteY8" fmla="*/ 2731473 h 4566209"/>
              <a:gd name="connsiteX9" fmla="*/ 1693123 w 4572000"/>
              <a:gd name="connsiteY9" fmla="*/ 2771830 h 4566209"/>
              <a:gd name="connsiteX10" fmla="*/ 2131156 w 4572000"/>
              <a:gd name="connsiteY10" fmla="*/ 3035820 h 4566209"/>
              <a:gd name="connsiteX11" fmla="*/ 2228658 w 4572000"/>
              <a:gd name="connsiteY11" fmla="*/ 3045649 h 4566209"/>
              <a:gd name="connsiteX12" fmla="*/ 2228658 w 4572000"/>
              <a:gd name="connsiteY12" fmla="*/ 4566209 h 4566209"/>
              <a:gd name="connsiteX13" fmla="*/ 2052270 w 4572000"/>
              <a:gd name="connsiteY13" fmla="*/ 4557302 h 4566209"/>
              <a:gd name="connsiteX14" fmla="*/ 462408 w 4572000"/>
              <a:gd name="connsiteY14" fmla="*/ 3661831 h 4566209"/>
              <a:gd name="connsiteX15" fmla="*/ 346138 w 4572000"/>
              <a:gd name="connsiteY15" fmla="*/ 3493010 h 4566209"/>
              <a:gd name="connsiteX16" fmla="*/ 250572 w 4572000"/>
              <a:gd name="connsiteY16" fmla="*/ 1242735 h 4566209"/>
              <a:gd name="connsiteX17" fmla="*/ 1570808 w 4572000"/>
              <a:gd name="connsiteY17" fmla="*/ 2004973 h 4566209"/>
              <a:gd name="connsiteX18" fmla="*/ 1564297 w 4572000"/>
              <a:gd name="connsiteY18" fmla="*/ 2018928 h 4566209"/>
              <a:gd name="connsiteX19" fmla="*/ 1517675 w 4572000"/>
              <a:gd name="connsiteY19" fmla="*/ 2283104 h 4566209"/>
              <a:gd name="connsiteX20" fmla="*/ 1564297 w 4572000"/>
              <a:gd name="connsiteY20" fmla="*/ 2547280 h 4566209"/>
              <a:gd name="connsiteX21" fmla="*/ 1604725 w 4572000"/>
              <a:gd name="connsiteY21" fmla="*/ 2633938 h 4566209"/>
              <a:gd name="connsiteX22" fmla="*/ 289778 w 4572000"/>
              <a:gd name="connsiteY22" fmla="*/ 3393124 h 4566209"/>
              <a:gd name="connsiteX23" fmla="*/ 243812 w 4572000"/>
              <a:gd name="connsiteY23" fmla="*/ 3311466 h 4566209"/>
              <a:gd name="connsiteX24" fmla="*/ 0 w 4572000"/>
              <a:gd name="connsiteY24" fmla="*/ 2283104 h 4566209"/>
              <a:gd name="connsiteX25" fmla="*/ 243812 w 4572000"/>
              <a:gd name="connsiteY25" fmla="*/ 1254742 h 4566209"/>
              <a:gd name="connsiteX26" fmla="*/ 4302370 w 4572000"/>
              <a:gd name="connsiteY26" fmla="*/ 1208878 h 4566209"/>
              <a:gd name="connsiteX27" fmla="*/ 4328188 w 4572000"/>
              <a:gd name="connsiteY27" fmla="*/ 1254742 h 4566209"/>
              <a:gd name="connsiteX28" fmla="*/ 4572000 w 4572000"/>
              <a:gd name="connsiteY28" fmla="*/ 2283104 h 4566209"/>
              <a:gd name="connsiteX29" fmla="*/ 4328188 w 4572000"/>
              <a:gd name="connsiteY29" fmla="*/ 3311466 h 4566209"/>
              <a:gd name="connsiteX30" fmla="*/ 4263164 w 4572000"/>
              <a:gd name="connsiteY30" fmla="*/ 3426980 h 4566209"/>
              <a:gd name="connsiteX31" fmla="*/ 2950184 w 4572000"/>
              <a:gd name="connsiteY31" fmla="*/ 2668930 h 4566209"/>
              <a:gd name="connsiteX32" fmla="*/ 2952531 w 4572000"/>
              <a:gd name="connsiteY32" fmla="*/ 2665543 h 4566209"/>
              <a:gd name="connsiteX33" fmla="*/ 3054325 w 4572000"/>
              <a:gd name="connsiteY33" fmla="*/ 2283104 h 4566209"/>
              <a:gd name="connsiteX34" fmla="*/ 3007703 w 4572000"/>
              <a:gd name="connsiteY34" fmla="*/ 2018928 h 4566209"/>
              <a:gd name="connsiteX35" fmla="*/ 2984706 w 4572000"/>
              <a:gd name="connsiteY35" fmla="*/ 1969632 h 4566209"/>
              <a:gd name="connsiteX36" fmla="*/ 2343342 w 4572000"/>
              <a:gd name="connsiteY36" fmla="*/ 0 h 4566209"/>
              <a:gd name="connsiteX37" fmla="*/ 2519730 w 4572000"/>
              <a:gd name="connsiteY37" fmla="*/ 8907 h 4566209"/>
              <a:gd name="connsiteX38" fmla="*/ 4226592 w 4572000"/>
              <a:gd name="connsiteY38" fmla="*/ 1074257 h 4566209"/>
              <a:gd name="connsiteX39" fmla="*/ 4246111 w 4572000"/>
              <a:gd name="connsiteY39" fmla="*/ 1108933 h 4566209"/>
              <a:gd name="connsiteX40" fmla="*/ 2930316 w 4572000"/>
              <a:gd name="connsiteY40" fmla="*/ 1868608 h 4566209"/>
              <a:gd name="connsiteX41" fmla="*/ 2878877 w 4572000"/>
              <a:gd name="connsiteY41" fmla="*/ 1794378 h 4566209"/>
              <a:gd name="connsiteX42" fmla="*/ 2440844 w 4572000"/>
              <a:gd name="connsiteY42" fmla="*/ 1530389 h 4566209"/>
              <a:gd name="connsiteX43" fmla="*/ 2343342 w 4572000"/>
              <a:gd name="connsiteY43" fmla="*/ 1520560 h 4566209"/>
              <a:gd name="connsiteX44" fmla="*/ 2228658 w 4572000"/>
              <a:gd name="connsiteY44" fmla="*/ 0 h 4566209"/>
              <a:gd name="connsiteX45" fmla="*/ 2228658 w 4572000"/>
              <a:gd name="connsiteY45" fmla="*/ 1520560 h 4566209"/>
              <a:gd name="connsiteX46" fmla="*/ 2131156 w 4572000"/>
              <a:gd name="connsiteY46" fmla="*/ 1530389 h 4566209"/>
              <a:gd name="connsiteX47" fmla="*/ 1693123 w 4572000"/>
              <a:gd name="connsiteY47" fmla="*/ 1794378 h 4566209"/>
              <a:gd name="connsiteX48" fmla="*/ 1619481 w 4572000"/>
              <a:gd name="connsiteY48" fmla="*/ 1900649 h 4566209"/>
              <a:gd name="connsiteX49" fmla="*/ 306831 w 4572000"/>
              <a:gd name="connsiteY49" fmla="*/ 1142790 h 4566209"/>
              <a:gd name="connsiteX50" fmla="*/ 345409 w 4572000"/>
              <a:gd name="connsiteY50" fmla="*/ 1074257 h 4566209"/>
              <a:gd name="connsiteX51" fmla="*/ 2052270 w 4572000"/>
              <a:gd name="connsiteY51" fmla="*/ 8907 h 456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572000" h="4566209">
                <a:moveTo>
                  <a:pt x="2884640" y="2763514"/>
                </a:moveTo>
                <a:lnTo>
                  <a:pt x="4203757" y="3525107"/>
                </a:lnTo>
                <a:lnTo>
                  <a:pt x="4109593" y="3661831"/>
                </a:lnTo>
                <a:cubicBezTo>
                  <a:pt x="3736440" y="4154616"/>
                  <a:pt x="3168141" y="4491452"/>
                  <a:pt x="2519730" y="4557302"/>
                </a:cubicBezTo>
                <a:lnTo>
                  <a:pt x="2343342" y="4566209"/>
                </a:lnTo>
                <a:lnTo>
                  <a:pt x="2343342" y="3045649"/>
                </a:lnTo>
                <a:lnTo>
                  <a:pt x="2440844" y="3035820"/>
                </a:lnTo>
                <a:cubicBezTo>
                  <a:pt x="2615901" y="2999998"/>
                  <a:pt x="2769271" y="2904642"/>
                  <a:pt x="2878877" y="2771830"/>
                </a:cubicBezTo>
                <a:close/>
                <a:moveTo>
                  <a:pt x="1665157" y="2731473"/>
                </a:moveTo>
                <a:lnTo>
                  <a:pt x="1693123" y="2771830"/>
                </a:lnTo>
                <a:cubicBezTo>
                  <a:pt x="1802730" y="2904642"/>
                  <a:pt x="1956100" y="2999998"/>
                  <a:pt x="2131156" y="3035820"/>
                </a:cubicBezTo>
                <a:lnTo>
                  <a:pt x="2228658" y="3045649"/>
                </a:lnTo>
                <a:lnTo>
                  <a:pt x="2228658" y="4566209"/>
                </a:lnTo>
                <a:lnTo>
                  <a:pt x="2052270" y="4557302"/>
                </a:lnTo>
                <a:cubicBezTo>
                  <a:pt x="1403860" y="4491452"/>
                  <a:pt x="835560" y="4154616"/>
                  <a:pt x="462408" y="3661831"/>
                </a:cubicBezTo>
                <a:lnTo>
                  <a:pt x="346138" y="3493010"/>
                </a:lnTo>
                <a:close/>
                <a:moveTo>
                  <a:pt x="250572" y="1242735"/>
                </a:moveTo>
                <a:lnTo>
                  <a:pt x="1570808" y="2004973"/>
                </a:lnTo>
                <a:lnTo>
                  <a:pt x="1564297" y="2018928"/>
                </a:lnTo>
                <a:cubicBezTo>
                  <a:pt x="1534136" y="2101303"/>
                  <a:pt x="1517675" y="2190281"/>
                  <a:pt x="1517675" y="2283104"/>
                </a:cubicBezTo>
                <a:cubicBezTo>
                  <a:pt x="1517675" y="2375927"/>
                  <a:pt x="1534136" y="2464906"/>
                  <a:pt x="1564297" y="2547280"/>
                </a:cubicBezTo>
                <a:lnTo>
                  <a:pt x="1604725" y="2633938"/>
                </a:lnTo>
                <a:lnTo>
                  <a:pt x="289778" y="3393124"/>
                </a:lnTo>
                <a:lnTo>
                  <a:pt x="243812" y="3311466"/>
                </a:lnTo>
                <a:cubicBezTo>
                  <a:pt x="87846" y="3002346"/>
                  <a:pt x="0" y="2652984"/>
                  <a:pt x="0" y="2283104"/>
                </a:cubicBezTo>
                <a:cubicBezTo>
                  <a:pt x="0" y="1913224"/>
                  <a:pt x="87846" y="1563862"/>
                  <a:pt x="243812" y="1254742"/>
                </a:cubicBezTo>
                <a:close/>
                <a:moveTo>
                  <a:pt x="4302370" y="1208878"/>
                </a:moveTo>
                <a:lnTo>
                  <a:pt x="4328188" y="1254742"/>
                </a:lnTo>
                <a:cubicBezTo>
                  <a:pt x="4484155" y="1563862"/>
                  <a:pt x="4572000" y="1913224"/>
                  <a:pt x="4572000" y="2283104"/>
                </a:cubicBezTo>
                <a:cubicBezTo>
                  <a:pt x="4572000" y="2652984"/>
                  <a:pt x="4484154" y="3002346"/>
                  <a:pt x="4328188" y="3311466"/>
                </a:cubicBezTo>
                <a:lnTo>
                  <a:pt x="4263164" y="3426980"/>
                </a:lnTo>
                <a:lnTo>
                  <a:pt x="2950184" y="2668930"/>
                </a:lnTo>
                <a:lnTo>
                  <a:pt x="2952531" y="2665543"/>
                </a:lnTo>
                <a:cubicBezTo>
                  <a:pt x="3017289" y="2552923"/>
                  <a:pt x="3054325" y="2422339"/>
                  <a:pt x="3054325" y="2283104"/>
                </a:cubicBezTo>
                <a:cubicBezTo>
                  <a:pt x="3054325" y="2190281"/>
                  <a:pt x="3037865" y="2101303"/>
                  <a:pt x="3007703" y="2018928"/>
                </a:cubicBezTo>
                <a:lnTo>
                  <a:pt x="2984706" y="1969632"/>
                </a:lnTo>
                <a:close/>
                <a:moveTo>
                  <a:pt x="2343342" y="0"/>
                </a:moveTo>
                <a:lnTo>
                  <a:pt x="2519730" y="8907"/>
                </a:lnTo>
                <a:cubicBezTo>
                  <a:pt x="3240186" y="82073"/>
                  <a:pt x="3861740" y="489790"/>
                  <a:pt x="4226592" y="1074257"/>
                </a:cubicBezTo>
                <a:lnTo>
                  <a:pt x="4246111" y="1108933"/>
                </a:lnTo>
                <a:lnTo>
                  <a:pt x="2930316" y="1868608"/>
                </a:lnTo>
                <a:lnTo>
                  <a:pt x="2878877" y="1794378"/>
                </a:lnTo>
                <a:cubicBezTo>
                  <a:pt x="2769271" y="1661566"/>
                  <a:pt x="2615901" y="1566211"/>
                  <a:pt x="2440844" y="1530389"/>
                </a:cubicBezTo>
                <a:lnTo>
                  <a:pt x="2343342" y="1520560"/>
                </a:lnTo>
                <a:close/>
                <a:moveTo>
                  <a:pt x="2228658" y="0"/>
                </a:moveTo>
                <a:lnTo>
                  <a:pt x="2228658" y="1520560"/>
                </a:lnTo>
                <a:lnTo>
                  <a:pt x="2131156" y="1530389"/>
                </a:lnTo>
                <a:cubicBezTo>
                  <a:pt x="1956100" y="1566211"/>
                  <a:pt x="1802730" y="1661566"/>
                  <a:pt x="1693123" y="1794378"/>
                </a:cubicBezTo>
                <a:lnTo>
                  <a:pt x="1619481" y="1900649"/>
                </a:lnTo>
                <a:lnTo>
                  <a:pt x="306831" y="1142790"/>
                </a:lnTo>
                <a:lnTo>
                  <a:pt x="345409" y="1074257"/>
                </a:lnTo>
                <a:cubicBezTo>
                  <a:pt x="710260" y="489790"/>
                  <a:pt x="1331814" y="82073"/>
                  <a:pt x="2052270" y="8907"/>
                </a:cubicBezTo>
                <a:close/>
              </a:path>
            </a:pathLst>
          </a:custGeom>
          <a:gradFill flip="none" rotWithShape="1">
            <a:gsLst>
              <a:gs pos="25000">
                <a:schemeClr val="accent2"/>
              </a:gs>
              <a:gs pos="68000">
                <a:schemeClr val="accent1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endParaRPr lang="zh-CN" altLang="en-US" spc="30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8416E957-B577-230C-09C1-E28A36993236}"/>
              </a:ext>
            </a:extLst>
          </p:cNvPr>
          <p:cNvSpPr/>
          <p:nvPr/>
        </p:nvSpPr>
        <p:spPr>
          <a:xfrm>
            <a:off x="2080004" y="2827430"/>
            <a:ext cx="2334638" cy="2334638"/>
          </a:xfrm>
          <a:prstGeom prst="ellipse">
            <a:avLst/>
          </a:prstGeom>
          <a:gradFill flip="none" rotWithShape="1">
            <a:gsLst>
              <a:gs pos="3000">
                <a:schemeClr val="accent2"/>
              </a:gs>
              <a:gs pos="40000">
                <a:schemeClr val="accent1"/>
              </a:gs>
              <a:gs pos="78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1B582EC4-26D5-2941-EAA4-1CD665D8D7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58" y="2556502"/>
            <a:ext cx="3540759" cy="3211655"/>
          </a:xfrm>
          <a:prstGeom prst="rect">
            <a:avLst/>
          </a:prstGeom>
        </p:spPr>
      </p:pic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AE1D16C8-57FB-7CA6-2FAA-EDD3A7E8B90F}"/>
              </a:ext>
            </a:extLst>
          </p:cNvPr>
          <p:cNvCxnSpPr>
            <a:cxnSpLocks/>
          </p:cNvCxnSpPr>
          <p:nvPr/>
        </p:nvCxnSpPr>
        <p:spPr>
          <a:xfrm rot="13480136">
            <a:off x="2618809" y="4736399"/>
            <a:ext cx="0" cy="74609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62CC2D8F-E695-55A9-DAD6-CE8E70A8708D}"/>
              </a:ext>
            </a:extLst>
          </p:cNvPr>
          <p:cNvCxnSpPr>
            <a:cxnSpLocks/>
          </p:cNvCxnSpPr>
          <p:nvPr/>
        </p:nvCxnSpPr>
        <p:spPr>
          <a:xfrm rot="13695872">
            <a:off x="2563511" y="468001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8BC67A8C-3D0B-8FEE-C6FF-F60C4FCCE728}"/>
              </a:ext>
            </a:extLst>
          </p:cNvPr>
          <p:cNvCxnSpPr>
            <a:cxnSpLocks/>
          </p:cNvCxnSpPr>
          <p:nvPr/>
        </p:nvCxnSpPr>
        <p:spPr>
          <a:xfrm rot="13911608">
            <a:off x="2511972" y="462535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6EDF1A9A-9B46-17F2-6527-41E30B586FB8}"/>
              </a:ext>
            </a:extLst>
          </p:cNvPr>
          <p:cNvCxnSpPr>
            <a:cxnSpLocks/>
          </p:cNvCxnSpPr>
          <p:nvPr/>
        </p:nvCxnSpPr>
        <p:spPr>
          <a:xfrm rot="14127345">
            <a:off x="2464394" y="4567937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A05195CF-5EFC-7D3D-39C3-479F2CE65505}"/>
              </a:ext>
            </a:extLst>
          </p:cNvPr>
          <p:cNvCxnSpPr>
            <a:cxnSpLocks/>
          </p:cNvCxnSpPr>
          <p:nvPr/>
        </p:nvCxnSpPr>
        <p:spPr>
          <a:xfrm rot="14343081">
            <a:off x="2420967" y="4507983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9A2085D5-3A0D-907D-66F0-344A1F6C780C}"/>
              </a:ext>
            </a:extLst>
          </p:cNvPr>
          <p:cNvCxnSpPr>
            <a:cxnSpLocks/>
          </p:cNvCxnSpPr>
          <p:nvPr/>
        </p:nvCxnSpPr>
        <p:spPr>
          <a:xfrm rot="14558817">
            <a:off x="2381859" y="444572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3B026490-409B-0CC3-8A01-4161E4BF3C9B}"/>
              </a:ext>
            </a:extLst>
          </p:cNvPr>
          <p:cNvCxnSpPr>
            <a:cxnSpLocks/>
          </p:cNvCxnSpPr>
          <p:nvPr/>
        </p:nvCxnSpPr>
        <p:spPr>
          <a:xfrm rot="14774553">
            <a:off x="2347225" y="438142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1B412C1C-F7C0-02F3-9503-F0D2488F1032}"/>
              </a:ext>
            </a:extLst>
          </p:cNvPr>
          <p:cNvCxnSpPr>
            <a:cxnSpLocks/>
          </p:cNvCxnSpPr>
          <p:nvPr/>
        </p:nvCxnSpPr>
        <p:spPr>
          <a:xfrm rot="14990290">
            <a:off x="2317203" y="4315308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DB6591E1-BDE4-B5C7-C270-5BB0F3C32FA0}"/>
              </a:ext>
            </a:extLst>
          </p:cNvPr>
          <p:cNvCxnSpPr>
            <a:cxnSpLocks/>
          </p:cNvCxnSpPr>
          <p:nvPr/>
        </p:nvCxnSpPr>
        <p:spPr>
          <a:xfrm rot="15206026">
            <a:off x="2291909" y="424765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5932E466-BFA9-D684-1436-89E65A0B98AC}"/>
              </a:ext>
            </a:extLst>
          </p:cNvPr>
          <p:cNvCxnSpPr>
            <a:cxnSpLocks/>
          </p:cNvCxnSpPr>
          <p:nvPr/>
        </p:nvCxnSpPr>
        <p:spPr>
          <a:xfrm rot="15421762">
            <a:off x="2271443" y="417872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81470C4D-BFCB-AED9-9185-46308BED89BD}"/>
              </a:ext>
            </a:extLst>
          </p:cNvPr>
          <p:cNvCxnSpPr>
            <a:cxnSpLocks/>
          </p:cNvCxnSpPr>
          <p:nvPr/>
        </p:nvCxnSpPr>
        <p:spPr>
          <a:xfrm rot="15637499">
            <a:off x="2255886" y="4108797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E6B34037-7EAE-D7AF-6D10-DE6D03944CB1}"/>
              </a:ext>
            </a:extLst>
          </p:cNvPr>
          <p:cNvCxnSpPr>
            <a:cxnSpLocks/>
          </p:cNvCxnSpPr>
          <p:nvPr/>
        </p:nvCxnSpPr>
        <p:spPr>
          <a:xfrm rot="15853235">
            <a:off x="2245300" y="403813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6F663DEC-DA88-85CE-BE46-BA53C3C69AC4}"/>
              </a:ext>
            </a:extLst>
          </p:cNvPr>
          <p:cNvCxnSpPr>
            <a:cxnSpLocks/>
          </p:cNvCxnSpPr>
          <p:nvPr/>
        </p:nvCxnSpPr>
        <p:spPr>
          <a:xfrm rot="16068971">
            <a:off x="2239725" y="396702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53AE5663-1926-ABC3-57BE-4705AA5133E2}"/>
              </a:ext>
            </a:extLst>
          </p:cNvPr>
          <p:cNvCxnSpPr>
            <a:cxnSpLocks/>
          </p:cNvCxnSpPr>
          <p:nvPr/>
        </p:nvCxnSpPr>
        <p:spPr>
          <a:xfrm rot="16284708">
            <a:off x="2239185" y="389574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A5987E29-6893-3055-5810-76D79CD4CCA6}"/>
              </a:ext>
            </a:extLst>
          </p:cNvPr>
          <p:cNvCxnSpPr>
            <a:cxnSpLocks/>
          </p:cNvCxnSpPr>
          <p:nvPr/>
        </p:nvCxnSpPr>
        <p:spPr>
          <a:xfrm rot="16500444">
            <a:off x="2243680" y="3824574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51529F10-CFE0-CA13-DC03-9565F880CA4D}"/>
              </a:ext>
            </a:extLst>
          </p:cNvPr>
          <p:cNvCxnSpPr>
            <a:cxnSpLocks/>
          </p:cNvCxnSpPr>
          <p:nvPr/>
        </p:nvCxnSpPr>
        <p:spPr>
          <a:xfrm rot="16716180">
            <a:off x="2253193" y="3753793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7CFEB123-B135-8592-B048-B6BED69B9C8F}"/>
              </a:ext>
            </a:extLst>
          </p:cNvPr>
          <p:cNvCxnSpPr>
            <a:cxnSpLocks/>
          </p:cNvCxnSpPr>
          <p:nvPr/>
        </p:nvCxnSpPr>
        <p:spPr>
          <a:xfrm rot="16931916">
            <a:off x="2267687" y="3683682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2C7A9395-3091-D1DA-3416-3B6AA51D1707}"/>
              </a:ext>
            </a:extLst>
          </p:cNvPr>
          <p:cNvCxnSpPr>
            <a:cxnSpLocks/>
          </p:cNvCxnSpPr>
          <p:nvPr/>
        </p:nvCxnSpPr>
        <p:spPr>
          <a:xfrm rot="17147652">
            <a:off x="2287105" y="361451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1B324C7E-EA8C-86B3-9EBA-D7725D20EB68}"/>
              </a:ext>
            </a:extLst>
          </p:cNvPr>
          <p:cNvCxnSpPr>
            <a:cxnSpLocks/>
          </p:cNvCxnSpPr>
          <p:nvPr/>
        </p:nvCxnSpPr>
        <p:spPr>
          <a:xfrm rot="17363389">
            <a:off x="2311370" y="354656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093836F2-975F-FD26-19ED-F10B339877D8}"/>
              </a:ext>
            </a:extLst>
          </p:cNvPr>
          <p:cNvCxnSpPr>
            <a:cxnSpLocks/>
          </p:cNvCxnSpPr>
          <p:nvPr/>
        </p:nvCxnSpPr>
        <p:spPr>
          <a:xfrm rot="17579125">
            <a:off x="2340386" y="3480102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id="{538FDA80-9797-E0FA-ECBC-938F5BDD202B}"/>
              </a:ext>
            </a:extLst>
          </p:cNvPr>
          <p:cNvCxnSpPr>
            <a:cxnSpLocks/>
          </p:cNvCxnSpPr>
          <p:nvPr/>
        </p:nvCxnSpPr>
        <p:spPr>
          <a:xfrm rot="17794861">
            <a:off x="2374040" y="341538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5942C159-905D-4D80-80BD-056EB44516CB}"/>
              </a:ext>
            </a:extLst>
          </p:cNvPr>
          <p:cNvCxnSpPr>
            <a:cxnSpLocks/>
          </p:cNvCxnSpPr>
          <p:nvPr/>
        </p:nvCxnSpPr>
        <p:spPr>
          <a:xfrm rot="18010598">
            <a:off x="2412200" y="335266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228DE1DD-268D-6F60-D35A-9D08A1781352}"/>
              </a:ext>
            </a:extLst>
          </p:cNvPr>
          <p:cNvCxnSpPr>
            <a:cxnSpLocks/>
          </p:cNvCxnSpPr>
          <p:nvPr/>
        </p:nvCxnSpPr>
        <p:spPr>
          <a:xfrm rot="18226334">
            <a:off x="2454714" y="329220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0E7F22EC-71D7-E984-A621-BA2E6AF905FE}"/>
              </a:ext>
            </a:extLst>
          </p:cNvPr>
          <p:cNvCxnSpPr>
            <a:cxnSpLocks/>
          </p:cNvCxnSpPr>
          <p:nvPr/>
        </p:nvCxnSpPr>
        <p:spPr>
          <a:xfrm rot="18442070">
            <a:off x="2501416" y="323421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10D9C20A-9696-A33B-916F-3AA789C2FAF7}"/>
              </a:ext>
            </a:extLst>
          </p:cNvPr>
          <p:cNvCxnSpPr>
            <a:cxnSpLocks/>
          </p:cNvCxnSpPr>
          <p:nvPr/>
        </p:nvCxnSpPr>
        <p:spPr>
          <a:xfrm rot="18657806">
            <a:off x="2552120" y="3178951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39699ADC-B5EA-1DE7-6677-E64A53A5E2E2}"/>
              </a:ext>
            </a:extLst>
          </p:cNvPr>
          <p:cNvCxnSpPr>
            <a:cxnSpLocks/>
          </p:cNvCxnSpPr>
          <p:nvPr/>
        </p:nvCxnSpPr>
        <p:spPr>
          <a:xfrm rot="8119864" flipH="1">
            <a:off x="3888809" y="4736399"/>
            <a:ext cx="0" cy="74609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D28537FB-DFE1-DDC4-B794-B75526DB8DE8}"/>
              </a:ext>
            </a:extLst>
          </p:cNvPr>
          <p:cNvCxnSpPr>
            <a:cxnSpLocks/>
          </p:cNvCxnSpPr>
          <p:nvPr/>
        </p:nvCxnSpPr>
        <p:spPr>
          <a:xfrm rot="7904128" flipH="1">
            <a:off x="3944107" y="468001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F4C70A2D-F8C3-F91B-8A35-177F7D090FC8}"/>
              </a:ext>
            </a:extLst>
          </p:cNvPr>
          <p:cNvCxnSpPr>
            <a:cxnSpLocks/>
          </p:cNvCxnSpPr>
          <p:nvPr/>
        </p:nvCxnSpPr>
        <p:spPr>
          <a:xfrm rot="7688392" flipH="1">
            <a:off x="3995646" y="462535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D5B9E11D-ACA7-FAC1-AA92-D04B25DECBF8}"/>
              </a:ext>
            </a:extLst>
          </p:cNvPr>
          <p:cNvCxnSpPr>
            <a:cxnSpLocks/>
          </p:cNvCxnSpPr>
          <p:nvPr/>
        </p:nvCxnSpPr>
        <p:spPr>
          <a:xfrm rot="7472655" flipH="1">
            <a:off x="4043224" y="4567937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026320EC-5B9D-C92A-E7E9-C37562CBD00D}"/>
              </a:ext>
            </a:extLst>
          </p:cNvPr>
          <p:cNvCxnSpPr>
            <a:cxnSpLocks/>
          </p:cNvCxnSpPr>
          <p:nvPr/>
        </p:nvCxnSpPr>
        <p:spPr>
          <a:xfrm rot="7256919" flipH="1">
            <a:off x="4086651" y="4507983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21196AE9-6B95-824A-2D22-3A9DCD1FF4FD}"/>
              </a:ext>
            </a:extLst>
          </p:cNvPr>
          <p:cNvCxnSpPr>
            <a:cxnSpLocks/>
          </p:cNvCxnSpPr>
          <p:nvPr/>
        </p:nvCxnSpPr>
        <p:spPr>
          <a:xfrm rot="7041183" flipH="1">
            <a:off x="4125759" y="444572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ACE4AAD9-42B8-0732-3BE9-DF9EF5DEA6EB}"/>
              </a:ext>
            </a:extLst>
          </p:cNvPr>
          <p:cNvCxnSpPr>
            <a:cxnSpLocks/>
          </p:cNvCxnSpPr>
          <p:nvPr/>
        </p:nvCxnSpPr>
        <p:spPr>
          <a:xfrm rot="6825447" flipH="1">
            <a:off x="4160393" y="438142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564F6E18-0781-97F9-AA94-33237B2F4C62}"/>
              </a:ext>
            </a:extLst>
          </p:cNvPr>
          <p:cNvCxnSpPr>
            <a:cxnSpLocks/>
          </p:cNvCxnSpPr>
          <p:nvPr/>
        </p:nvCxnSpPr>
        <p:spPr>
          <a:xfrm rot="6609710" flipH="1">
            <a:off x="4190415" y="4315308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10F163E8-5E08-42A7-51A1-FB03793313E5}"/>
              </a:ext>
            </a:extLst>
          </p:cNvPr>
          <p:cNvCxnSpPr>
            <a:cxnSpLocks/>
          </p:cNvCxnSpPr>
          <p:nvPr/>
        </p:nvCxnSpPr>
        <p:spPr>
          <a:xfrm rot="6393974" flipH="1">
            <a:off x="4215709" y="424765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C33681FB-FA02-8D51-92C3-A90912A6E2DF}"/>
              </a:ext>
            </a:extLst>
          </p:cNvPr>
          <p:cNvCxnSpPr>
            <a:cxnSpLocks/>
          </p:cNvCxnSpPr>
          <p:nvPr/>
        </p:nvCxnSpPr>
        <p:spPr>
          <a:xfrm rot="6178238" flipH="1">
            <a:off x="4236175" y="417872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ED25EF2E-4E3F-D277-8184-EB965F4FAA69}"/>
              </a:ext>
            </a:extLst>
          </p:cNvPr>
          <p:cNvCxnSpPr>
            <a:cxnSpLocks/>
          </p:cNvCxnSpPr>
          <p:nvPr/>
        </p:nvCxnSpPr>
        <p:spPr>
          <a:xfrm rot="5962501" flipH="1">
            <a:off x="4251732" y="4108797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>
            <a:extLst>
              <a:ext uri="{FF2B5EF4-FFF2-40B4-BE49-F238E27FC236}">
                <a16:creationId xmlns:a16="http://schemas.microsoft.com/office/drawing/2014/main" id="{576B9851-6C3B-CB7B-D48A-E8679D124441}"/>
              </a:ext>
            </a:extLst>
          </p:cNvPr>
          <p:cNvCxnSpPr>
            <a:cxnSpLocks/>
          </p:cNvCxnSpPr>
          <p:nvPr/>
        </p:nvCxnSpPr>
        <p:spPr>
          <a:xfrm rot="5746765" flipH="1">
            <a:off x="4262318" y="403813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5B14E99E-9A45-7318-FEC8-3642B09C45A8}"/>
              </a:ext>
            </a:extLst>
          </p:cNvPr>
          <p:cNvCxnSpPr>
            <a:cxnSpLocks/>
          </p:cNvCxnSpPr>
          <p:nvPr/>
        </p:nvCxnSpPr>
        <p:spPr>
          <a:xfrm rot="5531029" flipH="1">
            <a:off x="4267893" y="396702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E3E244A0-1F73-DB98-6C4F-B63DD0E1A262}"/>
              </a:ext>
            </a:extLst>
          </p:cNvPr>
          <p:cNvCxnSpPr>
            <a:cxnSpLocks/>
          </p:cNvCxnSpPr>
          <p:nvPr/>
        </p:nvCxnSpPr>
        <p:spPr>
          <a:xfrm rot="5315292" flipH="1">
            <a:off x="4268433" y="389574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>
            <a:extLst>
              <a:ext uri="{FF2B5EF4-FFF2-40B4-BE49-F238E27FC236}">
                <a16:creationId xmlns:a16="http://schemas.microsoft.com/office/drawing/2014/main" id="{DB552088-42FF-885F-89B3-537362F1F2E3}"/>
              </a:ext>
            </a:extLst>
          </p:cNvPr>
          <p:cNvCxnSpPr>
            <a:cxnSpLocks/>
          </p:cNvCxnSpPr>
          <p:nvPr/>
        </p:nvCxnSpPr>
        <p:spPr>
          <a:xfrm rot="5099556" flipH="1">
            <a:off x="4263938" y="3824574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51502377-7F1E-F47F-7627-2053B31D3F75}"/>
              </a:ext>
            </a:extLst>
          </p:cNvPr>
          <p:cNvCxnSpPr>
            <a:cxnSpLocks/>
          </p:cNvCxnSpPr>
          <p:nvPr/>
        </p:nvCxnSpPr>
        <p:spPr>
          <a:xfrm rot="4883820" flipH="1">
            <a:off x="4254425" y="3753793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>
            <a:extLst>
              <a:ext uri="{FF2B5EF4-FFF2-40B4-BE49-F238E27FC236}">
                <a16:creationId xmlns:a16="http://schemas.microsoft.com/office/drawing/2014/main" id="{DFA9E9B0-3816-1F32-0938-A97A775877AB}"/>
              </a:ext>
            </a:extLst>
          </p:cNvPr>
          <p:cNvCxnSpPr>
            <a:cxnSpLocks/>
          </p:cNvCxnSpPr>
          <p:nvPr/>
        </p:nvCxnSpPr>
        <p:spPr>
          <a:xfrm rot="4668084" flipH="1">
            <a:off x="4239931" y="3683682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96B7C2BD-DCAE-540B-7D2F-D6B3A6F083E1}"/>
              </a:ext>
            </a:extLst>
          </p:cNvPr>
          <p:cNvCxnSpPr>
            <a:cxnSpLocks/>
          </p:cNvCxnSpPr>
          <p:nvPr/>
        </p:nvCxnSpPr>
        <p:spPr>
          <a:xfrm rot="4452348" flipH="1">
            <a:off x="4220513" y="361451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>
            <a:extLst>
              <a:ext uri="{FF2B5EF4-FFF2-40B4-BE49-F238E27FC236}">
                <a16:creationId xmlns:a16="http://schemas.microsoft.com/office/drawing/2014/main" id="{A3B46124-503A-BA32-AB90-D9828C71D73E}"/>
              </a:ext>
            </a:extLst>
          </p:cNvPr>
          <p:cNvCxnSpPr>
            <a:cxnSpLocks/>
          </p:cNvCxnSpPr>
          <p:nvPr/>
        </p:nvCxnSpPr>
        <p:spPr>
          <a:xfrm rot="4236611" flipH="1">
            <a:off x="4196248" y="3546566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21C24EE0-C36D-7752-83E9-064FE5339868}"/>
              </a:ext>
            </a:extLst>
          </p:cNvPr>
          <p:cNvCxnSpPr>
            <a:cxnSpLocks/>
          </p:cNvCxnSpPr>
          <p:nvPr/>
        </p:nvCxnSpPr>
        <p:spPr>
          <a:xfrm rot="4020875" flipH="1">
            <a:off x="4167232" y="3480102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7CE0879F-F2B8-37EE-94AD-A3725137E0B0}"/>
              </a:ext>
            </a:extLst>
          </p:cNvPr>
          <p:cNvCxnSpPr>
            <a:cxnSpLocks/>
          </p:cNvCxnSpPr>
          <p:nvPr/>
        </p:nvCxnSpPr>
        <p:spPr>
          <a:xfrm rot="3805139" flipH="1">
            <a:off x="4133578" y="3415385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id="{968D6231-5572-1CF6-C5A8-D189FAAF612A}"/>
              </a:ext>
            </a:extLst>
          </p:cNvPr>
          <p:cNvCxnSpPr>
            <a:cxnSpLocks/>
          </p:cNvCxnSpPr>
          <p:nvPr/>
        </p:nvCxnSpPr>
        <p:spPr>
          <a:xfrm rot="3589402" flipH="1">
            <a:off x="4095418" y="335266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778643D2-D263-660A-A8E3-ED827353D3DE}"/>
              </a:ext>
            </a:extLst>
          </p:cNvPr>
          <p:cNvCxnSpPr>
            <a:cxnSpLocks/>
          </p:cNvCxnSpPr>
          <p:nvPr/>
        </p:nvCxnSpPr>
        <p:spPr>
          <a:xfrm rot="3373666" flipH="1">
            <a:off x="4052904" y="3292200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>
            <a:extLst>
              <a:ext uri="{FF2B5EF4-FFF2-40B4-BE49-F238E27FC236}">
                <a16:creationId xmlns:a16="http://schemas.microsoft.com/office/drawing/2014/main" id="{B5DC2D6F-D4B3-E701-9387-43E59221E3CF}"/>
              </a:ext>
            </a:extLst>
          </p:cNvPr>
          <p:cNvCxnSpPr>
            <a:cxnSpLocks/>
          </p:cNvCxnSpPr>
          <p:nvPr/>
        </p:nvCxnSpPr>
        <p:spPr>
          <a:xfrm rot="3157930" flipH="1">
            <a:off x="4006202" y="3234219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478ACD19-EDC2-6872-96CC-828F929A6426}"/>
              </a:ext>
            </a:extLst>
          </p:cNvPr>
          <p:cNvCxnSpPr>
            <a:cxnSpLocks/>
          </p:cNvCxnSpPr>
          <p:nvPr/>
        </p:nvCxnSpPr>
        <p:spPr>
          <a:xfrm rot="2942194" flipH="1">
            <a:off x="3955498" y="3178951"/>
            <a:ext cx="0" cy="84031"/>
          </a:xfrm>
          <a:prstGeom prst="line">
            <a:avLst/>
          </a:prstGeom>
          <a:ln w="25400" cap="rnd">
            <a:solidFill>
              <a:schemeClr val="accent4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文本框 177">
            <a:extLst>
              <a:ext uri="{FF2B5EF4-FFF2-40B4-BE49-F238E27FC236}">
                <a16:creationId xmlns:a16="http://schemas.microsoft.com/office/drawing/2014/main" id="{B699A0C7-E061-AF14-5176-38DD7E8D6C9B}"/>
              </a:ext>
            </a:extLst>
          </p:cNvPr>
          <p:cNvSpPr txBox="1"/>
          <p:nvPr/>
        </p:nvSpPr>
        <p:spPr>
          <a:xfrm>
            <a:off x="2442059" y="335905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gradFill>
                  <a:gsLst>
                    <a:gs pos="27000">
                      <a:schemeClr val="accent4">
                        <a:lumMod val="90000"/>
                      </a:schemeClr>
                    </a:gs>
                    <a:gs pos="97191">
                      <a:schemeClr val="accent4"/>
                    </a:gs>
                  </a:gsLst>
                  <a:lin ang="5400000" scaled="0"/>
                </a:gradFill>
                <a:latin typeface="+mj-ea"/>
                <a:ea typeface="+mj-ea"/>
              </a:rPr>
              <a:t>前期</a:t>
            </a:r>
            <a:endParaRPr lang="en-US" altLang="zh-CN" sz="2800">
              <a:gradFill>
                <a:gsLst>
                  <a:gs pos="27000">
                    <a:schemeClr val="accent4">
                      <a:lumMod val="90000"/>
                    </a:schemeClr>
                  </a:gs>
                  <a:gs pos="97191">
                    <a:schemeClr val="accent4"/>
                  </a:gs>
                </a:gsLst>
                <a:lin ang="5400000" scaled="0"/>
              </a:gra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gradFill>
                  <a:gsLst>
                    <a:gs pos="27000">
                      <a:schemeClr val="accent4">
                        <a:lumMod val="90000"/>
                      </a:schemeClr>
                    </a:gs>
                    <a:gs pos="97191">
                      <a:schemeClr val="accent4"/>
                    </a:gs>
                  </a:gsLst>
                  <a:lin ang="5400000" scaled="0"/>
                </a:gradFill>
                <a:latin typeface="+mj-ea"/>
                <a:ea typeface="+mj-ea"/>
              </a:rPr>
              <a:t>工作缺漏</a:t>
            </a:r>
          </a:p>
        </p:txBody>
      </p:sp>
      <p:pic>
        <p:nvPicPr>
          <p:cNvPr id="181" name="Picture 2" descr="查看图片">
            <a:extLst>
              <a:ext uri="{FF2B5EF4-FFF2-40B4-BE49-F238E27FC236}">
                <a16:creationId xmlns:a16="http://schemas.microsoft.com/office/drawing/2014/main" id="{23B0F536-4062-0EFF-7BC2-5A2C8F841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5511" y="3562540"/>
            <a:ext cx="288266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文本框 181">
            <a:extLst>
              <a:ext uri="{FF2B5EF4-FFF2-40B4-BE49-F238E27FC236}">
                <a16:creationId xmlns:a16="http://schemas.microsoft.com/office/drawing/2014/main" id="{ECF5E91B-6456-FBED-EC90-CB060B99BE16}"/>
              </a:ext>
            </a:extLst>
          </p:cNvPr>
          <p:cNvSpPr txBox="1"/>
          <p:nvPr/>
        </p:nvSpPr>
        <p:spPr>
          <a:xfrm>
            <a:off x="3686739" y="3606218"/>
            <a:ext cx="241149" cy="19859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7255" tIns="18629" rIns="37255" bIns="18629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652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652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652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sp>
        <p:nvSpPr>
          <p:cNvPr id="183" name="任意多边形: 形状 182">
            <a:extLst>
              <a:ext uri="{FF2B5EF4-FFF2-40B4-BE49-F238E27FC236}">
                <a16:creationId xmlns:a16="http://schemas.microsoft.com/office/drawing/2014/main" id="{C8D4B276-D433-EA0B-D999-C15AD9326ED3}"/>
              </a:ext>
            </a:extLst>
          </p:cNvPr>
          <p:cNvSpPr/>
          <p:nvPr/>
        </p:nvSpPr>
        <p:spPr>
          <a:xfrm rot="10800000">
            <a:off x="2827369" y="4348726"/>
            <a:ext cx="858237" cy="196849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619584A-0730-FCC2-C1A7-F413B443B3A7}"/>
              </a:ext>
            </a:extLst>
          </p:cNvPr>
          <p:cNvGrpSpPr/>
          <p:nvPr/>
        </p:nvGrpSpPr>
        <p:grpSpPr>
          <a:xfrm>
            <a:off x="994478" y="1656010"/>
            <a:ext cx="4572000" cy="4566209"/>
            <a:chOff x="994478" y="1656010"/>
            <a:chExt cx="4572000" cy="4566209"/>
          </a:xfrm>
        </p:grpSpPr>
        <p:sp>
          <p:nvSpPr>
            <p:cNvPr id="179" name="Freeform 53+">
              <a:extLst>
                <a:ext uri="{FF2B5EF4-FFF2-40B4-BE49-F238E27FC236}">
                  <a16:creationId xmlns:a16="http://schemas.microsoft.com/office/drawing/2014/main" id="{CD90287F-927B-17CC-3FA7-BC049C25B5D6}"/>
                </a:ext>
              </a:extLst>
            </p:cNvPr>
            <p:cNvSpPr/>
            <p:nvPr/>
          </p:nvSpPr>
          <p:spPr>
            <a:xfrm rot="21347599">
              <a:off x="994478" y="1656010"/>
              <a:ext cx="4572000" cy="4566209"/>
            </a:xfrm>
            <a:prstGeom prst="arc">
              <a:avLst>
                <a:gd name="adj1" fmla="val 16514861"/>
                <a:gd name="adj2" fmla="val 19893544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184" name="直角三角形 183">
              <a:extLst>
                <a:ext uri="{FF2B5EF4-FFF2-40B4-BE49-F238E27FC236}">
                  <a16:creationId xmlns:a16="http://schemas.microsoft.com/office/drawing/2014/main" id="{6368668E-486E-46CF-44BA-1465B80305B9}"/>
                </a:ext>
              </a:extLst>
            </p:cNvPr>
            <p:cNvSpPr/>
            <p:nvPr/>
          </p:nvSpPr>
          <p:spPr>
            <a:xfrm rot="3347599">
              <a:off x="5119963" y="2474025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9B2937A-F8AA-0F85-2028-75775709AA9A}"/>
              </a:ext>
            </a:extLst>
          </p:cNvPr>
          <p:cNvGrpSpPr/>
          <p:nvPr/>
        </p:nvGrpSpPr>
        <p:grpSpPr>
          <a:xfrm>
            <a:off x="997373" y="1653115"/>
            <a:ext cx="4566209" cy="4572000"/>
            <a:chOff x="997373" y="1653115"/>
            <a:chExt cx="4566209" cy="4572000"/>
          </a:xfrm>
        </p:grpSpPr>
        <p:sp>
          <p:nvSpPr>
            <p:cNvPr id="187" name="Freeform 53+">
              <a:extLst>
                <a:ext uri="{FF2B5EF4-FFF2-40B4-BE49-F238E27FC236}">
                  <a16:creationId xmlns:a16="http://schemas.microsoft.com/office/drawing/2014/main" id="{76B902E4-770C-718C-3C10-CD47EB2B880A}"/>
                </a:ext>
              </a:extLst>
            </p:cNvPr>
            <p:cNvSpPr/>
            <p:nvPr/>
          </p:nvSpPr>
          <p:spPr>
            <a:xfrm rot="3468131">
              <a:off x="994478" y="1656010"/>
              <a:ext cx="4572000" cy="4566209"/>
            </a:xfrm>
            <a:prstGeom prst="arc">
              <a:avLst>
                <a:gd name="adj1" fmla="val 16482049"/>
                <a:gd name="adj2" fmla="val 19893544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188" name="直角三角形 187">
              <a:extLst>
                <a:ext uri="{FF2B5EF4-FFF2-40B4-BE49-F238E27FC236}">
                  <a16:creationId xmlns:a16="http://schemas.microsoft.com/office/drawing/2014/main" id="{D4821156-0D12-11C8-195F-F44D0EEF9227}"/>
                </a:ext>
              </a:extLst>
            </p:cNvPr>
            <p:cNvSpPr/>
            <p:nvPr/>
          </p:nvSpPr>
          <p:spPr>
            <a:xfrm rot="7068131">
              <a:off x="5252577" y="4922950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A420BA1-19B4-0AAC-266A-E0DEE7073537}"/>
              </a:ext>
            </a:extLst>
          </p:cNvPr>
          <p:cNvGrpSpPr/>
          <p:nvPr/>
        </p:nvGrpSpPr>
        <p:grpSpPr>
          <a:xfrm>
            <a:off x="997373" y="1653114"/>
            <a:ext cx="4566209" cy="4791334"/>
            <a:chOff x="997373" y="1653114"/>
            <a:chExt cx="4566209" cy="4791334"/>
          </a:xfrm>
        </p:grpSpPr>
        <p:sp>
          <p:nvSpPr>
            <p:cNvPr id="190" name="Freeform 53+">
              <a:extLst>
                <a:ext uri="{FF2B5EF4-FFF2-40B4-BE49-F238E27FC236}">
                  <a16:creationId xmlns:a16="http://schemas.microsoft.com/office/drawing/2014/main" id="{E4A773EC-14BD-D556-EB29-39F838A188A3}"/>
                </a:ext>
              </a:extLst>
            </p:cNvPr>
            <p:cNvSpPr/>
            <p:nvPr/>
          </p:nvSpPr>
          <p:spPr>
            <a:xfrm rot="7125371">
              <a:off x="994478" y="1656009"/>
              <a:ext cx="4572000" cy="4566209"/>
            </a:xfrm>
            <a:prstGeom prst="arc">
              <a:avLst>
                <a:gd name="adj1" fmla="val 16514861"/>
                <a:gd name="adj2" fmla="val 19599283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191" name="直角三角形 190">
              <a:extLst>
                <a:ext uri="{FF2B5EF4-FFF2-40B4-BE49-F238E27FC236}">
                  <a16:creationId xmlns:a16="http://schemas.microsoft.com/office/drawing/2014/main" id="{9FEE5176-5729-8C9E-182C-44FE38FF3F98}"/>
                </a:ext>
              </a:extLst>
            </p:cNvPr>
            <p:cNvSpPr/>
            <p:nvPr/>
          </p:nvSpPr>
          <p:spPr>
            <a:xfrm rot="10725371">
              <a:off x="3274636" y="6176818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18258EA-0CE4-CB1F-74D3-A92BCCA15875}"/>
              </a:ext>
            </a:extLst>
          </p:cNvPr>
          <p:cNvGrpSpPr/>
          <p:nvPr/>
        </p:nvGrpSpPr>
        <p:grpSpPr>
          <a:xfrm>
            <a:off x="990245" y="1660244"/>
            <a:ext cx="4572000" cy="4566209"/>
            <a:chOff x="990245" y="1660244"/>
            <a:chExt cx="4572000" cy="4566209"/>
          </a:xfrm>
        </p:grpSpPr>
        <p:sp>
          <p:nvSpPr>
            <p:cNvPr id="193" name="Freeform 53+">
              <a:extLst>
                <a:ext uri="{FF2B5EF4-FFF2-40B4-BE49-F238E27FC236}">
                  <a16:creationId xmlns:a16="http://schemas.microsoft.com/office/drawing/2014/main" id="{B041C281-639F-5572-804F-3E2F9A05D1E0}"/>
                </a:ext>
              </a:extLst>
            </p:cNvPr>
            <p:cNvSpPr/>
            <p:nvPr/>
          </p:nvSpPr>
          <p:spPr>
            <a:xfrm rot="10472365">
              <a:off x="990245" y="1660244"/>
              <a:ext cx="4572000" cy="4566209"/>
            </a:xfrm>
            <a:prstGeom prst="arc">
              <a:avLst>
                <a:gd name="adj1" fmla="val 16658968"/>
                <a:gd name="adj2" fmla="val 19758685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194" name="直角三角形 193">
              <a:extLst>
                <a:ext uri="{FF2B5EF4-FFF2-40B4-BE49-F238E27FC236}">
                  <a16:creationId xmlns:a16="http://schemas.microsoft.com/office/drawing/2014/main" id="{065D3052-FF76-C547-4E5A-F98067A4CBDE}"/>
                </a:ext>
              </a:extLst>
            </p:cNvPr>
            <p:cNvSpPr/>
            <p:nvPr/>
          </p:nvSpPr>
          <p:spPr>
            <a:xfrm rot="14072365">
              <a:off x="1172557" y="5148901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949E1E6-C581-703B-C88D-B1000949B1FC}"/>
              </a:ext>
            </a:extLst>
          </p:cNvPr>
          <p:cNvGrpSpPr/>
          <p:nvPr/>
        </p:nvGrpSpPr>
        <p:grpSpPr>
          <a:xfrm>
            <a:off x="959826" y="1653115"/>
            <a:ext cx="4603756" cy="4572000"/>
            <a:chOff x="959826" y="1653115"/>
            <a:chExt cx="4603756" cy="4572000"/>
          </a:xfrm>
        </p:grpSpPr>
        <p:sp>
          <p:nvSpPr>
            <p:cNvPr id="196" name="Freeform 53+">
              <a:extLst>
                <a:ext uri="{FF2B5EF4-FFF2-40B4-BE49-F238E27FC236}">
                  <a16:creationId xmlns:a16="http://schemas.microsoft.com/office/drawing/2014/main" id="{610F8D01-E117-53F6-446F-D3A111911633}"/>
                </a:ext>
              </a:extLst>
            </p:cNvPr>
            <p:cNvSpPr/>
            <p:nvPr/>
          </p:nvSpPr>
          <p:spPr>
            <a:xfrm rot="13983775">
              <a:off x="994478" y="1656010"/>
              <a:ext cx="4572000" cy="4566209"/>
            </a:xfrm>
            <a:prstGeom prst="arc">
              <a:avLst>
                <a:gd name="adj1" fmla="val 16675217"/>
                <a:gd name="adj2" fmla="val 19893544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197" name="直角三角形 196">
              <a:extLst>
                <a:ext uri="{FF2B5EF4-FFF2-40B4-BE49-F238E27FC236}">
                  <a16:creationId xmlns:a16="http://schemas.microsoft.com/office/drawing/2014/main" id="{4F899141-E618-AEF2-57C5-AA76095F833C}"/>
                </a:ext>
              </a:extLst>
            </p:cNvPr>
            <p:cNvSpPr/>
            <p:nvPr/>
          </p:nvSpPr>
          <p:spPr>
            <a:xfrm rot="17583775">
              <a:off x="959826" y="2865114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AC5ADAC-4D80-BB78-67CC-EEAFEC48D41C}"/>
              </a:ext>
            </a:extLst>
          </p:cNvPr>
          <p:cNvGrpSpPr/>
          <p:nvPr/>
        </p:nvGrpSpPr>
        <p:grpSpPr>
          <a:xfrm>
            <a:off x="997373" y="1436969"/>
            <a:ext cx="4566209" cy="4788146"/>
            <a:chOff x="997373" y="1436969"/>
            <a:chExt cx="4566209" cy="4788146"/>
          </a:xfrm>
        </p:grpSpPr>
        <p:sp>
          <p:nvSpPr>
            <p:cNvPr id="199" name="Freeform 53+">
              <a:extLst>
                <a:ext uri="{FF2B5EF4-FFF2-40B4-BE49-F238E27FC236}">
                  <a16:creationId xmlns:a16="http://schemas.microsoft.com/office/drawing/2014/main" id="{978C279A-178A-C9B8-2A8A-AA26A6A02152}"/>
                </a:ext>
              </a:extLst>
            </p:cNvPr>
            <p:cNvSpPr/>
            <p:nvPr/>
          </p:nvSpPr>
          <p:spPr>
            <a:xfrm rot="17641882">
              <a:off x="994478" y="1656010"/>
              <a:ext cx="4572000" cy="4566209"/>
            </a:xfrm>
            <a:prstGeom prst="arc">
              <a:avLst>
                <a:gd name="adj1" fmla="val 16514861"/>
                <a:gd name="adj2" fmla="val 19893544"/>
              </a:avLst>
            </a:prstGeom>
            <a:noFill/>
            <a:ln w="76200"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0553" tIns="45276" rIns="90553" bIns="45276" rtlCol="0" anchor="ctr">
              <a:noAutofit/>
            </a:bodyPr>
            <a:lstStyle/>
            <a:p>
              <a:endParaRPr lang="zh-CN" altLang="en-US" spc="300"/>
            </a:p>
          </p:txBody>
        </p:sp>
        <p:sp>
          <p:nvSpPr>
            <p:cNvPr id="200" name="直角三角形 199">
              <a:extLst>
                <a:ext uri="{FF2B5EF4-FFF2-40B4-BE49-F238E27FC236}">
                  <a16:creationId xmlns:a16="http://schemas.microsoft.com/office/drawing/2014/main" id="{B5F976A0-185C-2003-C027-DB6EBE027852}"/>
                </a:ext>
              </a:extLst>
            </p:cNvPr>
            <p:cNvSpPr/>
            <p:nvPr/>
          </p:nvSpPr>
          <p:spPr>
            <a:xfrm rot="21241882">
              <a:off x="2907463" y="1436969"/>
              <a:ext cx="267630" cy="267630"/>
            </a:xfrm>
            <a:prstGeom prst="rtTriangle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3" name="TextBox 201+">
            <a:extLst>
              <a:ext uri="{FF2B5EF4-FFF2-40B4-BE49-F238E27FC236}">
                <a16:creationId xmlns:a16="http://schemas.microsoft.com/office/drawing/2014/main" id="{3AE7BBCD-C144-2231-DD81-288894C97086}"/>
              </a:ext>
            </a:extLst>
          </p:cNvPr>
          <p:cNvSpPr txBox="1"/>
          <p:nvPr/>
        </p:nvSpPr>
        <p:spPr>
          <a:xfrm>
            <a:off x="3666504" y="1970374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协调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欠佳</a:t>
            </a:r>
          </a:p>
        </p:txBody>
      </p:sp>
      <p:sp>
        <p:nvSpPr>
          <p:cNvPr id="205" name="TextBox 201+">
            <a:extLst>
              <a:ext uri="{FF2B5EF4-FFF2-40B4-BE49-F238E27FC236}">
                <a16:creationId xmlns:a16="http://schemas.microsoft.com/office/drawing/2014/main" id="{5F5B43A5-D384-F8A0-B2E3-919F43FA7025}"/>
              </a:ext>
            </a:extLst>
          </p:cNvPr>
          <p:cNvSpPr txBox="1"/>
          <p:nvPr/>
        </p:nvSpPr>
        <p:spPr>
          <a:xfrm>
            <a:off x="4521639" y="3477440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制度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陈旧</a:t>
            </a:r>
          </a:p>
        </p:txBody>
      </p:sp>
      <p:sp>
        <p:nvSpPr>
          <p:cNvPr id="206" name="TextBox 201+">
            <a:extLst>
              <a:ext uri="{FF2B5EF4-FFF2-40B4-BE49-F238E27FC236}">
                <a16:creationId xmlns:a16="http://schemas.microsoft.com/office/drawing/2014/main" id="{37D48B03-82B1-4A61-4A85-E16284B3B19E}"/>
              </a:ext>
            </a:extLst>
          </p:cNvPr>
          <p:cNvSpPr txBox="1"/>
          <p:nvPr/>
        </p:nvSpPr>
        <p:spPr>
          <a:xfrm>
            <a:off x="1134971" y="3477440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效率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不高</a:t>
            </a:r>
          </a:p>
        </p:txBody>
      </p:sp>
      <p:sp>
        <p:nvSpPr>
          <p:cNvPr id="207" name="TextBox 201+">
            <a:extLst>
              <a:ext uri="{FF2B5EF4-FFF2-40B4-BE49-F238E27FC236}">
                <a16:creationId xmlns:a16="http://schemas.microsoft.com/office/drawing/2014/main" id="{84FB8573-8E9A-F4CB-D712-D2C6A750DB94}"/>
              </a:ext>
            </a:extLst>
          </p:cNvPr>
          <p:cNvSpPr txBox="1"/>
          <p:nvPr/>
        </p:nvSpPr>
        <p:spPr>
          <a:xfrm>
            <a:off x="1990104" y="1970374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服务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欠佳</a:t>
            </a:r>
          </a:p>
        </p:txBody>
      </p:sp>
      <p:sp>
        <p:nvSpPr>
          <p:cNvPr id="208" name="TextBox 201+">
            <a:extLst>
              <a:ext uri="{FF2B5EF4-FFF2-40B4-BE49-F238E27FC236}">
                <a16:creationId xmlns:a16="http://schemas.microsoft.com/office/drawing/2014/main" id="{B1F598A6-8B83-6910-C5B7-0B56ED7170D3}"/>
              </a:ext>
            </a:extLst>
          </p:cNvPr>
          <p:cNvSpPr txBox="1"/>
          <p:nvPr/>
        </p:nvSpPr>
        <p:spPr>
          <a:xfrm>
            <a:off x="1943538" y="4929473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沟通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欠佳</a:t>
            </a:r>
          </a:p>
        </p:txBody>
      </p:sp>
      <p:sp>
        <p:nvSpPr>
          <p:cNvPr id="209" name="TextBox 201+">
            <a:extLst>
              <a:ext uri="{FF2B5EF4-FFF2-40B4-BE49-F238E27FC236}">
                <a16:creationId xmlns:a16="http://schemas.microsoft.com/office/drawing/2014/main" id="{38CB213B-F7CB-422D-CEB1-847F1F341271}"/>
              </a:ext>
            </a:extLst>
          </p:cNvPr>
          <p:cNvSpPr txBox="1"/>
          <p:nvPr/>
        </p:nvSpPr>
        <p:spPr>
          <a:xfrm>
            <a:off x="3664387" y="4929473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配合</a:t>
            </a:r>
            <a:endParaRPr lang="en-US" altLang="zh-CN" sz="2800">
              <a:solidFill>
                <a:schemeClr val="accent4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欠佳</a:t>
            </a:r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6163DED0-11B0-383F-24E0-70A7789E3025}"/>
              </a:ext>
            </a:extLst>
          </p:cNvPr>
          <p:cNvSpPr txBox="1"/>
          <p:nvPr/>
        </p:nvSpPr>
        <p:spPr>
          <a:xfrm>
            <a:off x="6231411" y="2267119"/>
            <a:ext cx="28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员工配合融洽，沟通有技巧</a:t>
            </a:r>
          </a:p>
        </p:txBody>
      </p:sp>
      <p:cxnSp>
        <p:nvCxnSpPr>
          <p:cNvPr id="221" name="直接连接符 220">
            <a:extLst>
              <a:ext uri="{FF2B5EF4-FFF2-40B4-BE49-F238E27FC236}">
                <a16:creationId xmlns:a16="http://schemas.microsoft.com/office/drawing/2014/main" id="{762139CE-F30B-6EC6-E183-9F9136CF4DD1}"/>
              </a:ext>
            </a:extLst>
          </p:cNvPr>
          <p:cNvCxnSpPr>
            <a:cxnSpLocks/>
          </p:cNvCxnSpPr>
          <p:nvPr/>
        </p:nvCxnSpPr>
        <p:spPr>
          <a:xfrm>
            <a:off x="6338114" y="2645006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矩形 222">
            <a:extLst>
              <a:ext uri="{FF2B5EF4-FFF2-40B4-BE49-F238E27FC236}">
                <a16:creationId xmlns:a16="http://schemas.microsoft.com/office/drawing/2014/main" id="{9E534C8F-BDE4-94AA-6DF6-9B3AAC56D9F4}"/>
              </a:ext>
            </a:extLst>
          </p:cNvPr>
          <p:cNvSpPr/>
          <p:nvPr/>
        </p:nvSpPr>
        <p:spPr>
          <a:xfrm>
            <a:off x="11125200" y="2353636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CCB8DE97-1914-8422-1DA0-E4CFBE557B9B}"/>
              </a:ext>
            </a:extLst>
          </p:cNvPr>
          <p:cNvSpPr txBox="1"/>
          <p:nvPr/>
        </p:nvSpPr>
        <p:spPr>
          <a:xfrm>
            <a:off x="6231411" y="2956451"/>
            <a:ext cx="3052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优化工作方法，及时复盘纠错</a:t>
            </a:r>
          </a:p>
        </p:txBody>
      </p:sp>
      <p:cxnSp>
        <p:nvCxnSpPr>
          <p:cNvPr id="232" name="直接连接符 231">
            <a:extLst>
              <a:ext uri="{FF2B5EF4-FFF2-40B4-BE49-F238E27FC236}">
                <a16:creationId xmlns:a16="http://schemas.microsoft.com/office/drawing/2014/main" id="{E493BBD6-3742-9F09-2961-4358F83A9E24}"/>
              </a:ext>
            </a:extLst>
          </p:cNvPr>
          <p:cNvCxnSpPr>
            <a:cxnSpLocks/>
          </p:cNvCxnSpPr>
          <p:nvPr/>
        </p:nvCxnSpPr>
        <p:spPr>
          <a:xfrm>
            <a:off x="6338114" y="3334338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矩形 232">
            <a:extLst>
              <a:ext uri="{FF2B5EF4-FFF2-40B4-BE49-F238E27FC236}">
                <a16:creationId xmlns:a16="http://schemas.microsoft.com/office/drawing/2014/main" id="{F993850D-4C68-E212-4281-FDD439E274A8}"/>
              </a:ext>
            </a:extLst>
          </p:cNvPr>
          <p:cNvSpPr/>
          <p:nvPr/>
        </p:nvSpPr>
        <p:spPr>
          <a:xfrm>
            <a:off x="11125200" y="3042968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" name="文本框 234">
            <a:extLst>
              <a:ext uri="{FF2B5EF4-FFF2-40B4-BE49-F238E27FC236}">
                <a16:creationId xmlns:a16="http://schemas.microsoft.com/office/drawing/2014/main" id="{D626D811-E266-9A92-A24F-DC3C250521E9}"/>
              </a:ext>
            </a:extLst>
          </p:cNvPr>
          <p:cNvSpPr txBox="1"/>
          <p:nvPr/>
        </p:nvSpPr>
        <p:spPr>
          <a:xfrm>
            <a:off x="6231411" y="3645784"/>
            <a:ext cx="2610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推陈出新，改良缺陷制度</a:t>
            </a:r>
          </a:p>
        </p:txBody>
      </p:sp>
      <p:cxnSp>
        <p:nvCxnSpPr>
          <p:cNvPr id="236" name="直接连接符 235">
            <a:extLst>
              <a:ext uri="{FF2B5EF4-FFF2-40B4-BE49-F238E27FC236}">
                <a16:creationId xmlns:a16="http://schemas.microsoft.com/office/drawing/2014/main" id="{A71FE00A-1E49-B43F-61A0-4B873AB2664D}"/>
              </a:ext>
            </a:extLst>
          </p:cNvPr>
          <p:cNvCxnSpPr>
            <a:cxnSpLocks/>
          </p:cNvCxnSpPr>
          <p:nvPr/>
        </p:nvCxnSpPr>
        <p:spPr>
          <a:xfrm>
            <a:off x="6338114" y="4023671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矩形 236">
            <a:extLst>
              <a:ext uri="{FF2B5EF4-FFF2-40B4-BE49-F238E27FC236}">
                <a16:creationId xmlns:a16="http://schemas.microsoft.com/office/drawing/2014/main" id="{1D1DF2BC-8B8B-FE5F-FF30-6A4A5836C3B6}"/>
              </a:ext>
            </a:extLst>
          </p:cNvPr>
          <p:cNvSpPr/>
          <p:nvPr/>
        </p:nvSpPr>
        <p:spPr>
          <a:xfrm>
            <a:off x="11125200" y="3732301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A4C55B98-A652-9864-477A-9520C0E3D74D}"/>
              </a:ext>
            </a:extLst>
          </p:cNvPr>
          <p:cNvSpPr txBox="1"/>
          <p:nvPr/>
        </p:nvSpPr>
        <p:spPr>
          <a:xfrm>
            <a:off x="6231411" y="4335116"/>
            <a:ext cx="216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服务耐心，态度良好</a:t>
            </a:r>
          </a:p>
        </p:txBody>
      </p:sp>
      <p:cxnSp>
        <p:nvCxnSpPr>
          <p:cNvPr id="240" name="直接连接符 239">
            <a:extLst>
              <a:ext uri="{FF2B5EF4-FFF2-40B4-BE49-F238E27FC236}">
                <a16:creationId xmlns:a16="http://schemas.microsoft.com/office/drawing/2014/main" id="{EA7E13BC-E4F8-BC15-6B40-96AC5E4E1611}"/>
              </a:ext>
            </a:extLst>
          </p:cNvPr>
          <p:cNvCxnSpPr>
            <a:cxnSpLocks/>
          </p:cNvCxnSpPr>
          <p:nvPr/>
        </p:nvCxnSpPr>
        <p:spPr>
          <a:xfrm>
            <a:off x="6338114" y="4713003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矩形 240">
            <a:extLst>
              <a:ext uri="{FF2B5EF4-FFF2-40B4-BE49-F238E27FC236}">
                <a16:creationId xmlns:a16="http://schemas.microsoft.com/office/drawing/2014/main" id="{BD013600-FF45-FC1E-CAA7-393D74A1ABB1}"/>
              </a:ext>
            </a:extLst>
          </p:cNvPr>
          <p:cNvSpPr/>
          <p:nvPr/>
        </p:nvSpPr>
        <p:spPr>
          <a:xfrm>
            <a:off x="11125200" y="4421633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8A009F3D-C53E-930A-10CE-31584287007E}"/>
              </a:ext>
            </a:extLst>
          </p:cNvPr>
          <p:cNvSpPr txBox="1"/>
          <p:nvPr/>
        </p:nvSpPr>
        <p:spPr>
          <a:xfrm>
            <a:off x="6231411" y="5024448"/>
            <a:ext cx="28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加强监督力度，强化执行力</a:t>
            </a:r>
          </a:p>
        </p:txBody>
      </p:sp>
      <p:cxnSp>
        <p:nvCxnSpPr>
          <p:cNvPr id="244" name="直接连接符 243">
            <a:extLst>
              <a:ext uri="{FF2B5EF4-FFF2-40B4-BE49-F238E27FC236}">
                <a16:creationId xmlns:a16="http://schemas.microsoft.com/office/drawing/2014/main" id="{A5BADBF6-1E54-4645-41B5-F2B59FDE934D}"/>
              </a:ext>
            </a:extLst>
          </p:cNvPr>
          <p:cNvCxnSpPr>
            <a:cxnSpLocks/>
          </p:cNvCxnSpPr>
          <p:nvPr/>
        </p:nvCxnSpPr>
        <p:spPr>
          <a:xfrm>
            <a:off x="6338114" y="5402335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矩形 244">
            <a:extLst>
              <a:ext uri="{FF2B5EF4-FFF2-40B4-BE49-F238E27FC236}">
                <a16:creationId xmlns:a16="http://schemas.microsoft.com/office/drawing/2014/main" id="{DF4966D2-0938-1345-1F35-FE361AF36A37}"/>
              </a:ext>
            </a:extLst>
          </p:cNvPr>
          <p:cNvSpPr/>
          <p:nvPr/>
        </p:nvSpPr>
        <p:spPr>
          <a:xfrm>
            <a:off x="11125200" y="5110965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9939AAAC-39D3-1C23-8347-F70640ABED09}"/>
              </a:ext>
            </a:extLst>
          </p:cNvPr>
          <p:cNvSpPr txBox="1"/>
          <p:nvPr/>
        </p:nvSpPr>
        <p:spPr>
          <a:xfrm>
            <a:off x="6231411" y="5713781"/>
            <a:ext cx="2610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定期培训，提高员工素质</a:t>
            </a:r>
          </a:p>
        </p:txBody>
      </p:sp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F0EF08C0-FEA5-A2EC-6E28-3EE11CA15871}"/>
              </a:ext>
            </a:extLst>
          </p:cNvPr>
          <p:cNvCxnSpPr>
            <a:cxnSpLocks/>
          </p:cNvCxnSpPr>
          <p:nvPr/>
        </p:nvCxnSpPr>
        <p:spPr>
          <a:xfrm>
            <a:off x="6338114" y="6091668"/>
            <a:ext cx="49498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矩形 248">
            <a:extLst>
              <a:ext uri="{FF2B5EF4-FFF2-40B4-BE49-F238E27FC236}">
                <a16:creationId xmlns:a16="http://schemas.microsoft.com/office/drawing/2014/main" id="{0A7B65FC-B686-41E6-BD19-2E363B9C53A6}"/>
              </a:ext>
            </a:extLst>
          </p:cNvPr>
          <p:cNvSpPr/>
          <p:nvPr/>
        </p:nvSpPr>
        <p:spPr>
          <a:xfrm>
            <a:off x="11125200" y="5800298"/>
            <a:ext cx="151626" cy="151626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1" name="任意多边形: 形状 250">
            <a:extLst>
              <a:ext uri="{FF2B5EF4-FFF2-40B4-BE49-F238E27FC236}">
                <a16:creationId xmlns:a16="http://schemas.microsoft.com/office/drawing/2014/main" id="{13B4A14B-2F39-E2CE-A9B3-404C7FFFA2CD}"/>
              </a:ext>
            </a:extLst>
          </p:cNvPr>
          <p:cNvSpPr/>
          <p:nvPr/>
        </p:nvSpPr>
        <p:spPr>
          <a:xfrm>
            <a:off x="11078673" y="2312019"/>
            <a:ext cx="283175" cy="160433"/>
          </a:xfrm>
          <a:custGeom>
            <a:avLst/>
            <a:gdLst>
              <a:gd name="connsiteX0" fmla="*/ 0 w 397933"/>
              <a:gd name="connsiteY0" fmla="*/ 160867 h 266700"/>
              <a:gd name="connsiteX1" fmla="*/ 118533 w 397933"/>
              <a:gd name="connsiteY1" fmla="*/ 266700 h 266700"/>
              <a:gd name="connsiteX2" fmla="*/ 397933 w 397933"/>
              <a:gd name="connsiteY2" fmla="*/ 0 h 266700"/>
              <a:gd name="connsiteX0" fmla="*/ 0 w 334433"/>
              <a:gd name="connsiteY0" fmla="*/ 97367 h 203200"/>
              <a:gd name="connsiteX1" fmla="*/ 118533 w 334433"/>
              <a:gd name="connsiteY1" fmla="*/ 203200 h 203200"/>
              <a:gd name="connsiteX2" fmla="*/ 334433 w 334433"/>
              <a:gd name="connsiteY2" fmla="*/ 0 h 203200"/>
              <a:gd name="connsiteX0" fmla="*/ 0 w 358661"/>
              <a:gd name="connsiteY0" fmla="*/ 69101 h 203200"/>
              <a:gd name="connsiteX1" fmla="*/ 142761 w 358661"/>
              <a:gd name="connsiteY1" fmla="*/ 203200 h 203200"/>
              <a:gd name="connsiteX2" fmla="*/ 358661 w 358661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661" h="203200">
                <a:moveTo>
                  <a:pt x="0" y="69101"/>
                </a:moveTo>
                <a:lnTo>
                  <a:pt x="142761" y="203200"/>
                </a:lnTo>
                <a:cubicBezTo>
                  <a:pt x="235894" y="114300"/>
                  <a:pt x="265528" y="88900"/>
                  <a:pt x="358661" y="0"/>
                </a:cubicBezTo>
              </a:path>
            </a:pathLst>
          </a:custGeom>
          <a:noFill/>
          <a:ln w="285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2" name="任意多边形: 形状 251">
            <a:extLst>
              <a:ext uri="{FF2B5EF4-FFF2-40B4-BE49-F238E27FC236}">
                <a16:creationId xmlns:a16="http://schemas.microsoft.com/office/drawing/2014/main" id="{D982BA44-7631-D9A2-1918-F9364A3FF1E2}"/>
              </a:ext>
            </a:extLst>
          </p:cNvPr>
          <p:cNvSpPr/>
          <p:nvPr/>
        </p:nvSpPr>
        <p:spPr>
          <a:xfrm>
            <a:off x="11078673" y="2991469"/>
            <a:ext cx="283175" cy="160433"/>
          </a:xfrm>
          <a:custGeom>
            <a:avLst/>
            <a:gdLst>
              <a:gd name="connsiteX0" fmla="*/ 0 w 397933"/>
              <a:gd name="connsiteY0" fmla="*/ 160867 h 266700"/>
              <a:gd name="connsiteX1" fmla="*/ 118533 w 397933"/>
              <a:gd name="connsiteY1" fmla="*/ 266700 h 266700"/>
              <a:gd name="connsiteX2" fmla="*/ 397933 w 397933"/>
              <a:gd name="connsiteY2" fmla="*/ 0 h 266700"/>
              <a:gd name="connsiteX0" fmla="*/ 0 w 334433"/>
              <a:gd name="connsiteY0" fmla="*/ 97367 h 203200"/>
              <a:gd name="connsiteX1" fmla="*/ 118533 w 334433"/>
              <a:gd name="connsiteY1" fmla="*/ 203200 h 203200"/>
              <a:gd name="connsiteX2" fmla="*/ 334433 w 334433"/>
              <a:gd name="connsiteY2" fmla="*/ 0 h 203200"/>
              <a:gd name="connsiteX0" fmla="*/ 0 w 358661"/>
              <a:gd name="connsiteY0" fmla="*/ 69101 h 203200"/>
              <a:gd name="connsiteX1" fmla="*/ 142761 w 358661"/>
              <a:gd name="connsiteY1" fmla="*/ 203200 h 203200"/>
              <a:gd name="connsiteX2" fmla="*/ 358661 w 358661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661" h="203200">
                <a:moveTo>
                  <a:pt x="0" y="69101"/>
                </a:moveTo>
                <a:lnTo>
                  <a:pt x="142761" y="203200"/>
                </a:lnTo>
                <a:cubicBezTo>
                  <a:pt x="235894" y="114300"/>
                  <a:pt x="265528" y="88900"/>
                  <a:pt x="358661" y="0"/>
                </a:cubicBezTo>
              </a:path>
            </a:pathLst>
          </a:custGeom>
          <a:noFill/>
          <a:ln w="285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4" name="任意多边形: 形状 253">
            <a:extLst>
              <a:ext uri="{FF2B5EF4-FFF2-40B4-BE49-F238E27FC236}">
                <a16:creationId xmlns:a16="http://schemas.microsoft.com/office/drawing/2014/main" id="{6A9E3BEA-9608-0045-9720-4FF7193C83E4}"/>
              </a:ext>
            </a:extLst>
          </p:cNvPr>
          <p:cNvSpPr/>
          <p:nvPr/>
        </p:nvSpPr>
        <p:spPr>
          <a:xfrm>
            <a:off x="11078673" y="4363069"/>
            <a:ext cx="283175" cy="160433"/>
          </a:xfrm>
          <a:custGeom>
            <a:avLst/>
            <a:gdLst>
              <a:gd name="connsiteX0" fmla="*/ 0 w 397933"/>
              <a:gd name="connsiteY0" fmla="*/ 160867 h 266700"/>
              <a:gd name="connsiteX1" fmla="*/ 118533 w 397933"/>
              <a:gd name="connsiteY1" fmla="*/ 266700 h 266700"/>
              <a:gd name="connsiteX2" fmla="*/ 397933 w 397933"/>
              <a:gd name="connsiteY2" fmla="*/ 0 h 266700"/>
              <a:gd name="connsiteX0" fmla="*/ 0 w 334433"/>
              <a:gd name="connsiteY0" fmla="*/ 97367 h 203200"/>
              <a:gd name="connsiteX1" fmla="*/ 118533 w 334433"/>
              <a:gd name="connsiteY1" fmla="*/ 203200 h 203200"/>
              <a:gd name="connsiteX2" fmla="*/ 334433 w 334433"/>
              <a:gd name="connsiteY2" fmla="*/ 0 h 203200"/>
              <a:gd name="connsiteX0" fmla="*/ 0 w 358661"/>
              <a:gd name="connsiteY0" fmla="*/ 69101 h 203200"/>
              <a:gd name="connsiteX1" fmla="*/ 142761 w 358661"/>
              <a:gd name="connsiteY1" fmla="*/ 203200 h 203200"/>
              <a:gd name="connsiteX2" fmla="*/ 358661 w 358661"/>
              <a:gd name="connsiteY2" fmla="*/ 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661" h="203200">
                <a:moveTo>
                  <a:pt x="0" y="69101"/>
                </a:moveTo>
                <a:lnTo>
                  <a:pt x="142761" y="203200"/>
                </a:lnTo>
                <a:cubicBezTo>
                  <a:pt x="235894" y="114300"/>
                  <a:pt x="265528" y="88900"/>
                  <a:pt x="358661" y="0"/>
                </a:cubicBezTo>
              </a:path>
            </a:pathLst>
          </a:custGeom>
          <a:noFill/>
          <a:ln w="28575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8" name="图形 257">
            <a:extLst>
              <a:ext uri="{FF2B5EF4-FFF2-40B4-BE49-F238E27FC236}">
                <a16:creationId xmlns:a16="http://schemas.microsoft.com/office/drawing/2014/main" id="{871DE0AE-9EFD-CA40-EF57-80525738D2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166039" y="1257301"/>
            <a:ext cx="1675054" cy="854416"/>
          </a:xfrm>
          <a:prstGeom prst="rect">
            <a:avLst/>
          </a:prstGeom>
          <a:effectLst/>
        </p:spPr>
      </p:pic>
      <p:sp>
        <p:nvSpPr>
          <p:cNvPr id="215" name="椭圆 214">
            <a:extLst>
              <a:ext uri="{FF2B5EF4-FFF2-40B4-BE49-F238E27FC236}">
                <a16:creationId xmlns:a16="http://schemas.microsoft.com/office/drawing/2014/main" id="{9563545F-EF68-ED02-8F33-645542DBA6F1}"/>
              </a:ext>
            </a:extLst>
          </p:cNvPr>
          <p:cNvSpPr/>
          <p:nvPr/>
        </p:nvSpPr>
        <p:spPr>
          <a:xfrm flipH="1">
            <a:off x="10397621" y="363348"/>
            <a:ext cx="1539008" cy="1539008"/>
          </a:xfrm>
          <a:prstGeom prst="ellipse">
            <a:avLst/>
          </a:prstGeom>
          <a:gradFill>
            <a:gsLst>
              <a:gs pos="2000">
                <a:schemeClr val="accent6"/>
              </a:gs>
              <a:gs pos="37000">
                <a:schemeClr val="accent6">
                  <a:lumMod val="75000"/>
                </a:schemeClr>
              </a:gs>
              <a:gs pos="95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521" tIns="25260" rIns="50521" bIns="25260" rtlCol="0" anchor="ctr"/>
          <a:lstStyle/>
          <a:p>
            <a:pPr algn="ctr"/>
            <a:endParaRPr lang="zh-CN" altLang="en-US" sz="994"/>
          </a:p>
        </p:txBody>
      </p:sp>
      <p:pic>
        <p:nvPicPr>
          <p:cNvPr id="216" name="图片 215" descr="5be5edb57a2c6f4560ca3d63475abe8dac8e0b671d7a0b-c7dWrv">
            <a:extLst>
              <a:ext uri="{FF2B5EF4-FFF2-40B4-BE49-F238E27FC236}">
                <a16:creationId xmlns:a16="http://schemas.microsoft.com/office/drawing/2014/main" id="{C8B4E7F6-F68C-6D50-758B-A584A05E6E2F}"/>
              </a:ext>
            </a:extLst>
          </p:cNvPr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844" y="85651"/>
            <a:ext cx="2251149" cy="2251149"/>
          </a:xfrm>
          <a:prstGeom prst="rect">
            <a:avLst/>
          </a:prstGeom>
          <a:effectLst>
            <a:outerShdw blurRad="56134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217" name="任意多边形: 形状 216">
            <a:extLst>
              <a:ext uri="{FF2B5EF4-FFF2-40B4-BE49-F238E27FC236}">
                <a16:creationId xmlns:a16="http://schemas.microsoft.com/office/drawing/2014/main" id="{474CA9ED-7D44-D373-2A97-08D6F9E719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B43160E1-6FCC-A467-9CEA-3C46583095D5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现状分析</a:t>
            </a:r>
          </a:p>
        </p:txBody>
      </p:sp>
      <p:sp>
        <p:nvSpPr>
          <p:cNvPr id="220" name="图形 23">
            <a:extLst>
              <a:ext uri="{FF2B5EF4-FFF2-40B4-BE49-F238E27FC236}">
                <a16:creationId xmlns:a16="http://schemas.microsoft.com/office/drawing/2014/main" id="{C149812B-7446-896E-6A35-BD26F57978FB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222" name="文本框 221">
            <a:extLst>
              <a:ext uri="{FF2B5EF4-FFF2-40B4-BE49-F238E27FC236}">
                <a16:creationId xmlns:a16="http://schemas.microsoft.com/office/drawing/2014/main" id="{028FB3D6-7F96-A4CB-5FD9-D431215E043A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伍</a:t>
            </a:r>
          </a:p>
        </p:txBody>
      </p: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E8E379A4-1B23-A951-F91D-73984F0FFD4C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F11F9EBC-4739-FE7C-A80C-EA28C03E5AC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FC4C895B-28AD-3A73-446A-4BE75BA7C7F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164057F4-C859-E4F1-D9FA-34158F48EE47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4F79A527-2A26-EFD3-F9A1-B5374CBDABE3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CB0ACC8A-0AA5-DC9B-DC4D-0BF6B345E8F0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0" name="任意多边形: 形状 229">
              <a:extLst>
                <a:ext uri="{FF2B5EF4-FFF2-40B4-BE49-F238E27FC236}">
                  <a16:creationId xmlns:a16="http://schemas.microsoft.com/office/drawing/2014/main" id="{C4633783-E26A-8E1A-E32A-8D6868739F95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05F536A9-12FC-E51A-2956-9BA868B0CA39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873D3D04-C885-D54B-1BB0-A422B3F4F71A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AC32352E-A272-B999-0AB4-9F43D2A812A0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A3E6B64D-DCC5-C280-C9E1-25CC01C29DD5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2B7C429D-E4D2-635A-0485-14C4A9483D35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27E91A4A-E0C3-AA63-17D1-E1A48DA6513E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71AE8EB5-6E2E-1213-CAC5-6BF9D61D67AC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1201FC64-CCDD-A16B-D2A6-A3D0694F9EE4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1B753A58-BFFF-5517-5EC1-7886FD5889CE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86B625C7-BF82-FCD6-A4D5-C47418925315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8EEA50C4-0C06-53C8-467D-B785DD2489C5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899A8CEB-E40C-5D6E-AC89-FA6C40FE0746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0C85997A-C002-FF5B-5573-1DD739529E7E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A68149DC-3E76-606F-4972-0C2BE5551016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92399FB4-DA57-62A3-2015-B7226435B63D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74F10016-8CEC-50F2-E13B-8A0DA62E1669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C7CE029D-EB60-A52C-EE89-4EB0ED758FEB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1E641ACF-DB87-9FEF-E8D8-C9649DB2B0DF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0" name="任意多边形: 形状 269">
              <a:extLst>
                <a:ext uri="{FF2B5EF4-FFF2-40B4-BE49-F238E27FC236}">
                  <a16:creationId xmlns:a16="http://schemas.microsoft.com/office/drawing/2014/main" id="{2AB6E1ED-304D-27C2-8389-772E56B46007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1" name="任意多边形: 形状 270">
              <a:extLst>
                <a:ext uri="{FF2B5EF4-FFF2-40B4-BE49-F238E27FC236}">
                  <a16:creationId xmlns:a16="http://schemas.microsoft.com/office/drawing/2014/main" id="{D1AD9DA1-296B-E70A-2D78-F30239F150A9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2" name="任意多边形: 形状 271">
              <a:extLst>
                <a:ext uri="{FF2B5EF4-FFF2-40B4-BE49-F238E27FC236}">
                  <a16:creationId xmlns:a16="http://schemas.microsoft.com/office/drawing/2014/main" id="{1F421D13-F526-936F-E3D3-E1D3D15C6842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3" name="任意多边形: 形状 272">
              <a:extLst>
                <a:ext uri="{FF2B5EF4-FFF2-40B4-BE49-F238E27FC236}">
                  <a16:creationId xmlns:a16="http://schemas.microsoft.com/office/drawing/2014/main" id="{03361118-CBD5-0CC3-433A-361E83FDE4B8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4" name="任意多边形: 形状 273">
              <a:extLst>
                <a:ext uri="{FF2B5EF4-FFF2-40B4-BE49-F238E27FC236}">
                  <a16:creationId xmlns:a16="http://schemas.microsoft.com/office/drawing/2014/main" id="{9C344FE6-F457-01C5-6930-4C59609A56AC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5" name="任意多边形: 形状 274">
              <a:extLst>
                <a:ext uri="{FF2B5EF4-FFF2-40B4-BE49-F238E27FC236}">
                  <a16:creationId xmlns:a16="http://schemas.microsoft.com/office/drawing/2014/main" id="{B5888149-D802-C992-DEC5-7C66D8DD1831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99C1333F-7A05-C648-316B-D404C608056C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0DFA61A0-29AB-73C2-D4C0-BB541AD8CD50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7ECF7035-B32C-F11A-D249-931CDDC51F44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1E19FE14-CC44-39A0-0E25-6B381DD067BF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0E5A6FF7-6E64-2DA1-3C99-F5C1CEBE3023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1" name="任意多边形: 形状 280">
              <a:extLst>
                <a:ext uri="{FF2B5EF4-FFF2-40B4-BE49-F238E27FC236}">
                  <a16:creationId xmlns:a16="http://schemas.microsoft.com/office/drawing/2014/main" id="{91B5896D-3D17-55A7-5AB5-D12A4333AEA4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2" name="任意多边形: 形状 281">
              <a:extLst>
                <a:ext uri="{FF2B5EF4-FFF2-40B4-BE49-F238E27FC236}">
                  <a16:creationId xmlns:a16="http://schemas.microsoft.com/office/drawing/2014/main" id="{31F03440-3F83-E371-25F6-AD336BD283C8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12C09779-8B64-4E32-F1A5-25C1AF4F2F35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4" name="任意多边形: 形状 283">
              <a:extLst>
                <a:ext uri="{FF2B5EF4-FFF2-40B4-BE49-F238E27FC236}">
                  <a16:creationId xmlns:a16="http://schemas.microsoft.com/office/drawing/2014/main" id="{CA97DEE3-0464-B47C-BF8C-F9EB2D06E373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5" name="任意多边形: 形状 284">
              <a:extLst>
                <a:ext uri="{FF2B5EF4-FFF2-40B4-BE49-F238E27FC236}">
                  <a16:creationId xmlns:a16="http://schemas.microsoft.com/office/drawing/2014/main" id="{933741BD-018C-638A-6AAB-37087F7D8972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A4E365B6-DFE4-F0B4-790C-2CC2C8BE2163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113576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FF735072-25F3-A23A-181B-256F35137EF8}"/>
              </a:ext>
            </a:extLst>
          </p:cNvPr>
          <p:cNvSpPr/>
          <p:nvPr/>
        </p:nvSpPr>
        <p:spPr>
          <a:xfrm flipV="1">
            <a:off x="3697150" y="3634213"/>
            <a:ext cx="2275115" cy="1451639"/>
          </a:xfrm>
          <a:custGeom>
            <a:avLst/>
            <a:gdLst>
              <a:gd name="connsiteX0" fmla="*/ 499062 w 2275115"/>
              <a:gd name="connsiteY0" fmla="*/ 0 h 1479831"/>
              <a:gd name="connsiteX1" fmla="*/ 2275115 w 2275115"/>
              <a:gd name="connsiteY1" fmla="*/ 0 h 1479831"/>
              <a:gd name="connsiteX2" fmla="*/ 2275115 w 2275115"/>
              <a:gd name="connsiteY2" fmla="*/ 1479831 h 1479831"/>
              <a:gd name="connsiteX3" fmla="*/ 0 w 2275115"/>
              <a:gd name="connsiteY3" fmla="*/ 1479831 h 1479831"/>
              <a:gd name="connsiteX4" fmla="*/ 0 w 2275115"/>
              <a:gd name="connsiteY4" fmla="*/ 519683 h 1479831"/>
              <a:gd name="connsiteX5" fmla="*/ 51757 w 2275115"/>
              <a:gd name="connsiteY5" fmla="*/ 525164 h 1479831"/>
              <a:gd name="connsiteX6" fmla="*/ 503877 w 2275115"/>
              <a:gd name="connsiteY6" fmla="*/ 50184 h 147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115" h="1479831">
                <a:moveTo>
                  <a:pt x="499062" y="0"/>
                </a:moveTo>
                <a:lnTo>
                  <a:pt x="2275115" y="0"/>
                </a:lnTo>
                <a:lnTo>
                  <a:pt x="2275115" y="1479831"/>
                </a:lnTo>
                <a:lnTo>
                  <a:pt x="0" y="1479831"/>
                </a:lnTo>
                <a:lnTo>
                  <a:pt x="0" y="519683"/>
                </a:lnTo>
                <a:lnTo>
                  <a:pt x="51757" y="525164"/>
                </a:lnTo>
                <a:cubicBezTo>
                  <a:pt x="301456" y="525164"/>
                  <a:pt x="503877" y="312508"/>
                  <a:pt x="503877" y="50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72000">
                <a:schemeClr val="accent2"/>
              </a:gs>
              <a:gs pos="11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solidFill>
              <a:schemeClr val="accent4">
                <a:lumMod val="90000"/>
              </a:schemeClr>
            </a:solidFill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CB832597-95BD-7317-1D27-E99AE3DFB746}"/>
              </a:ext>
            </a:extLst>
          </p:cNvPr>
          <p:cNvSpPr/>
          <p:nvPr/>
        </p:nvSpPr>
        <p:spPr>
          <a:xfrm flipH="1" flipV="1">
            <a:off x="6286507" y="3640667"/>
            <a:ext cx="2275115" cy="1451639"/>
          </a:xfrm>
          <a:custGeom>
            <a:avLst/>
            <a:gdLst>
              <a:gd name="connsiteX0" fmla="*/ 499062 w 2275115"/>
              <a:gd name="connsiteY0" fmla="*/ 0 h 1479831"/>
              <a:gd name="connsiteX1" fmla="*/ 2275115 w 2275115"/>
              <a:gd name="connsiteY1" fmla="*/ 0 h 1479831"/>
              <a:gd name="connsiteX2" fmla="*/ 2275115 w 2275115"/>
              <a:gd name="connsiteY2" fmla="*/ 1479831 h 1479831"/>
              <a:gd name="connsiteX3" fmla="*/ 0 w 2275115"/>
              <a:gd name="connsiteY3" fmla="*/ 1479831 h 1479831"/>
              <a:gd name="connsiteX4" fmla="*/ 0 w 2275115"/>
              <a:gd name="connsiteY4" fmla="*/ 519683 h 1479831"/>
              <a:gd name="connsiteX5" fmla="*/ 51757 w 2275115"/>
              <a:gd name="connsiteY5" fmla="*/ 525164 h 1479831"/>
              <a:gd name="connsiteX6" fmla="*/ 503877 w 2275115"/>
              <a:gd name="connsiteY6" fmla="*/ 50184 h 147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115" h="1479831">
                <a:moveTo>
                  <a:pt x="499062" y="0"/>
                </a:moveTo>
                <a:lnTo>
                  <a:pt x="2275115" y="0"/>
                </a:lnTo>
                <a:lnTo>
                  <a:pt x="2275115" y="1479831"/>
                </a:lnTo>
                <a:lnTo>
                  <a:pt x="0" y="1479831"/>
                </a:lnTo>
                <a:lnTo>
                  <a:pt x="0" y="519683"/>
                </a:lnTo>
                <a:lnTo>
                  <a:pt x="51757" y="525164"/>
                </a:lnTo>
                <a:cubicBezTo>
                  <a:pt x="301456" y="525164"/>
                  <a:pt x="503877" y="312508"/>
                  <a:pt x="503877" y="50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56000">
                <a:schemeClr val="accent2"/>
              </a:gs>
              <a:gs pos="20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solidFill>
              <a:schemeClr val="accent4">
                <a:lumMod val="90000"/>
              </a:schemeClr>
            </a:solidFill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EA9780-B95A-5FA5-0578-303751A3CE10}"/>
              </a:ext>
            </a:extLst>
          </p:cNvPr>
          <p:cNvSpPr txBox="1"/>
          <p:nvPr/>
        </p:nvSpPr>
        <p:spPr>
          <a:xfrm>
            <a:off x="5006804" y="3598484"/>
            <a:ext cx="9749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chemeClr val="tx2">
                    <a:alpha val="30000"/>
                  </a:schemeClr>
                </a:solidFill>
                <a:latin typeface="+mj-ea"/>
                <a:ea typeface="+mj-ea"/>
              </a:rPr>
              <a:t>O</a:t>
            </a:r>
            <a:endParaRPr lang="zh-CN" altLang="en-US" sz="8800">
              <a:solidFill>
                <a:schemeClr val="tx2">
                  <a:alpha val="3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0A0B42-B711-9A03-8704-484236A99050}"/>
              </a:ext>
            </a:extLst>
          </p:cNvPr>
          <p:cNvSpPr txBox="1"/>
          <p:nvPr/>
        </p:nvSpPr>
        <p:spPr>
          <a:xfrm>
            <a:off x="6450976" y="3598484"/>
            <a:ext cx="8643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chemeClr val="tx2">
                    <a:alpha val="30000"/>
                  </a:schemeClr>
                </a:solidFill>
                <a:latin typeface="+mj-ea"/>
                <a:ea typeface="+mj-ea"/>
              </a:rPr>
              <a:t>T</a:t>
            </a:r>
            <a:endParaRPr lang="zh-CN" altLang="en-US" sz="8800">
              <a:solidFill>
                <a:schemeClr val="tx2">
                  <a:alpha val="3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ED2FADB-6563-6E3A-9FCC-394BAA0ED86E}"/>
              </a:ext>
            </a:extLst>
          </p:cNvPr>
          <p:cNvGrpSpPr/>
          <p:nvPr/>
        </p:nvGrpSpPr>
        <p:grpSpPr>
          <a:xfrm>
            <a:off x="4146195" y="3789610"/>
            <a:ext cx="883548" cy="1270541"/>
            <a:chOff x="4142730" y="3637210"/>
            <a:chExt cx="883548" cy="127054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02E5BD6-E73C-77DC-9E6B-4714C5BA99D1}"/>
                </a:ext>
              </a:extLst>
            </p:cNvPr>
            <p:cNvSpPr txBox="1"/>
            <p:nvPr/>
          </p:nvSpPr>
          <p:spPr>
            <a:xfrm>
              <a:off x="4142730" y="3726110"/>
              <a:ext cx="738664" cy="109260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spc="300">
                  <a:solidFill>
                    <a:schemeClr val="accent4"/>
                  </a:solidFill>
                  <a:latin typeface="+mj-ea"/>
                  <a:ea typeface="+mj-ea"/>
                </a:rPr>
                <a:t>机会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3BD659A-C7CE-318F-143F-B04C63FC84DF}"/>
                </a:ext>
              </a:extLst>
            </p:cNvPr>
            <p:cNvSpPr txBox="1"/>
            <p:nvPr/>
          </p:nvSpPr>
          <p:spPr>
            <a:xfrm>
              <a:off x="4656946" y="3637210"/>
              <a:ext cx="369332" cy="127054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200">
                  <a:solidFill>
                    <a:schemeClr val="accent4"/>
                  </a:solidFill>
                  <a:latin typeface="+mn-ea"/>
                </a:rPr>
                <a:t>OPPORTUNITIES</a:t>
              </a:r>
              <a:endParaRPr lang="zh-CN" altLang="en-US" sz="1200">
                <a:solidFill>
                  <a:schemeClr val="accent4"/>
                </a:solidFill>
                <a:latin typeface="+mn-ea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F88EA449-834A-6EB4-85C8-7C6D87D21AD1}"/>
              </a:ext>
            </a:extLst>
          </p:cNvPr>
          <p:cNvSpPr txBox="1"/>
          <p:nvPr/>
        </p:nvSpPr>
        <p:spPr>
          <a:xfrm>
            <a:off x="7268980" y="3861577"/>
            <a:ext cx="738664" cy="10926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spc="300">
                <a:solidFill>
                  <a:schemeClr val="accent4"/>
                </a:solidFill>
                <a:latin typeface="+mj-ea"/>
                <a:ea typeface="+mj-ea"/>
              </a:rPr>
              <a:t>威胁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26E8E64-1520-E907-EF2C-3F0DDABCE642}"/>
              </a:ext>
            </a:extLst>
          </p:cNvPr>
          <p:cNvSpPr txBox="1"/>
          <p:nvPr/>
        </p:nvSpPr>
        <p:spPr>
          <a:xfrm>
            <a:off x="7783196" y="4001277"/>
            <a:ext cx="369332" cy="7704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>
                <a:solidFill>
                  <a:schemeClr val="accent4"/>
                </a:solidFill>
                <a:latin typeface="+mn-ea"/>
              </a:rPr>
              <a:t>THREATS</a:t>
            </a:r>
            <a:endParaRPr lang="zh-CN" altLang="en-US" sz="1200">
              <a:solidFill>
                <a:schemeClr val="accent4"/>
              </a:solidFill>
              <a:latin typeface="+mn-ea"/>
            </a:endParaRPr>
          </a:p>
        </p:txBody>
      </p:sp>
      <p:pic>
        <p:nvPicPr>
          <p:cNvPr id="27" name="Picture 2" descr="查看图片">
            <a:extLst>
              <a:ext uri="{FF2B5EF4-FFF2-40B4-BE49-F238E27FC236}">
                <a16:creationId xmlns:a16="http://schemas.microsoft.com/office/drawing/2014/main" id="{F2E40B80-F9E2-F838-7930-72F7B06EE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2189" y="4275153"/>
            <a:ext cx="289229" cy="273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77F8347-CE2E-9811-6CE8-182B797055C5}"/>
              </a:ext>
            </a:extLst>
          </p:cNvPr>
          <p:cNvSpPr txBox="1"/>
          <p:nvPr/>
        </p:nvSpPr>
        <p:spPr>
          <a:xfrm>
            <a:off x="3956704" y="4320048"/>
            <a:ext cx="242202" cy="199199"/>
          </a:xfrm>
          <a:prstGeom prst="rect">
            <a:avLst/>
          </a:prstGeom>
          <a:noFill/>
          <a:effectLst/>
        </p:spPr>
        <p:txBody>
          <a:bodyPr wrap="none" lIns="37380" tIns="18690" rIns="37380" bIns="18690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654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pic>
        <p:nvPicPr>
          <p:cNvPr id="33" name="Picture 2" descr="查看图片">
            <a:extLst>
              <a:ext uri="{FF2B5EF4-FFF2-40B4-BE49-F238E27FC236}">
                <a16:creationId xmlns:a16="http://schemas.microsoft.com/office/drawing/2014/main" id="{4CDB43A3-8306-8665-8AF0-8130ABC2E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1073" y="4224353"/>
            <a:ext cx="289229" cy="273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09BCE37-4498-6B8E-9A01-9181B447CE1A}"/>
              </a:ext>
            </a:extLst>
          </p:cNvPr>
          <p:cNvSpPr txBox="1"/>
          <p:nvPr/>
        </p:nvSpPr>
        <p:spPr>
          <a:xfrm>
            <a:off x="8139873" y="4267343"/>
            <a:ext cx="242202" cy="199199"/>
          </a:xfrm>
          <a:prstGeom prst="rect">
            <a:avLst/>
          </a:prstGeom>
          <a:noFill/>
          <a:effectLst/>
        </p:spPr>
        <p:txBody>
          <a:bodyPr wrap="none" lIns="37380" tIns="18690" rIns="37380" bIns="18690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654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7EA76C-A0BE-A88C-68D9-D0F8D6BC4D5A}"/>
              </a:ext>
            </a:extLst>
          </p:cNvPr>
          <p:cNvGrpSpPr/>
          <p:nvPr/>
        </p:nvGrpSpPr>
        <p:grpSpPr>
          <a:xfrm>
            <a:off x="590016" y="2679662"/>
            <a:ext cx="2364103" cy="307777"/>
            <a:chOff x="473176" y="2489307"/>
            <a:chExt cx="2364103" cy="307777"/>
          </a:xfrm>
        </p:grpSpPr>
        <p:pic>
          <p:nvPicPr>
            <p:cNvPr id="36" name="图形 35">
              <a:extLst>
                <a:ext uri="{FF2B5EF4-FFF2-40B4-BE49-F238E27FC236}">
                  <a16:creationId xmlns:a16="http://schemas.microsoft.com/office/drawing/2014/main" id="{41CB4A1F-A9D5-606A-A328-0CAF7AB8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176" y="2542115"/>
              <a:ext cx="403124" cy="205627"/>
            </a:xfrm>
            <a:prstGeom prst="rect">
              <a:avLst/>
            </a:prstGeom>
            <a:effectLst/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9763F7E-7FD7-011F-7DFA-72E6F9B1AC1E}"/>
                </a:ext>
              </a:extLst>
            </p:cNvPr>
            <p:cNvSpPr txBox="1"/>
            <p:nvPr/>
          </p:nvSpPr>
          <p:spPr>
            <a:xfrm>
              <a:off x="857250" y="2489307"/>
              <a:ext cx="1980029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良好的财务资源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3424E6-9D83-F2AF-50BF-469333CB6901}"/>
              </a:ext>
            </a:extLst>
          </p:cNvPr>
          <p:cNvGrpSpPr/>
          <p:nvPr/>
        </p:nvGrpSpPr>
        <p:grpSpPr>
          <a:xfrm>
            <a:off x="590016" y="2353135"/>
            <a:ext cx="2184567" cy="307777"/>
            <a:chOff x="473176" y="2169068"/>
            <a:chExt cx="2184567" cy="307777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001BE92-F153-EEAB-9471-D4381BD6B1DD}"/>
                </a:ext>
              </a:extLst>
            </p:cNvPr>
            <p:cNvSpPr txBox="1"/>
            <p:nvPr/>
          </p:nvSpPr>
          <p:spPr>
            <a:xfrm>
              <a:off x="857250" y="2169068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知识产权技术</a:t>
              </a:r>
              <a:endParaRPr lang="zh-CN" altLang="en-US" sz="1600">
                <a:solidFill>
                  <a:schemeClr val="bg1"/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45" name="图形 44">
              <a:extLst>
                <a:ext uri="{FF2B5EF4-FFF2-40B4-BE49-F238E27FC236}">
                  <a16:creationId xmlns:a16="http://schemas.microsoft.com/office/drawing/2014/main" id="{1FA37633-89F6-80AC-C0EB-E7F7D6D0E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176" y="2219842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F4EEB2-6FED-412A-FC6C-C6BAEC000A4F}"/>
              </a:ext>
            </a:extLst>
          </p:cNvPr>
          <p:cNvGrpSpPr/>
          <p:nvPr/>
        </p:nvGrpSpPr>
        <p:grpSpPr>
          <a:xfrm>
            <a:off x="590016" y="2026608"/>
            <a:ext cx="2184567" cy="307777"/>
            <a:chOff x="473176" y="1830534"/>
            <a:chExt cx="2184567" cy="307777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F24C9F8-79EC-DFD5-8E65-A9D5881EE26E}"/>
                </a:ext>
              </a:extLst>
            </p:cNvPr>
            <p:cNvSpPr txBox="1"/>
            <p:nvPr/>
          </p:nvSpPr>
          <p:spPr>
            <a:xfrm>
              <a:off x="857250" y="1830534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产品创新</a:t>
              </a:r>
            </a:p>
          </p:txBody>
        </p:sp>
        <p:pic>
          <p:nvPicPr>
            <p:cNvPr id="47" name="图形 46">
              <a:extLst>
                <a:ext uri="{FF2B5EF4-FFF2-40B4-BE49-F238E27FC236}">
                  <a16:creationId xmlns:a16="http://schemas.microsoft.com/office/drawing/2014/main" id="{857D9583-725A-CBB7-C751-068B79AD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176" y="1877240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626994A-DD90-F103-A507-B4FC8232C421}"/>
              </a:ext>
            </a:extLst>
          </p:cNvPr>
          <p:cNvGrpSpPr/>
          <p:nvPr/>
        </p:nvGrpSpPr>
        <p:grpSpPr>
          <a:xfrm>
            <a:off x="590016" y="3006190"/>
            <a:ext cx="2543640" cy="307777"/>
            <a:chOff x="473176" y="2751840"/>
            <a:chExt cx="2543640" cy="307777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D0A67F9-97D4-1C29-70C1-8E3B58FC748A}"/>
                </a:ext>
              </a:extLst>
            </p:cNvPr>
            <p:cNvSpPr txBox="1"/>
            <p:nvPr/>
          </p:nvSpPr>
          <p:spPr>
            <a:xfrm>
              <a:off x="857250" y="2751840"/>
              <a:ext cx="2159566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公认的行业领先者</a:t>
              </a:r>
              <a:endParaRPr lang="zh-CN" altLang="en-US" sz="1600">
                <a:solidFill>
                  <a:schemeClr val="bg1"/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48" name="图形 47">
              <a:extLst>
                <a:ext uri="{FF2B5EF4-FFF2-40B4-BE49-F238E27FC236}">
                  <a16:creationId xmlns:a16="http://schemas.microsoft.com/office/drawing/2014/main" id="{0588623A-0AF7-7549-19AF-35ACF1B2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176" y="2796512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DCEBECC-CCBA-E819-554F-427E9D62F9F9}"/>
              </a:ext>
            </a:extLst>
          </p:cNvPr>
          <p:cNvGrpSpPr/>
          <p:nvPr/>
        </p:nvGrpSpPr>
        <p:grpSpPr>
          <a:xfrm>
            <a:off x="590016" y="1700081"/>
            <a:ext cx="2184567" cy="307777"/>
            <a:chOff x="473176" y="1568001"/>
            <a:chExt cx="2184567" cy="307777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59CBCD8-AB46-01CF-9357-7854C1C7BD34}"/>
                </a:ext>
              </a:extLst>
            </p:cNvPr>
            <p:cNvSpPr txBox="1"/>
            <p:nvPr/>
          </p:nvSpPr>
          <p:spPr>
            <a:xfrm>
              <a:off x="857250" y="1568001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竞争优势</a:t>
              </a:r>
            </a:p>
          </p:txBody>
        </p:sp>
        <p:pic>
          <p:nvPicPr>
            <p:cNvPr id="49" name="图形 48">
              <a:extLst>
                <a:ext uri="{FF2B5EF4-FFF2-40B4-BE49-F238E27FC236}">
                  <a16:creationId xmlns:a16="http://schemas.microsoft.com/office/drawing/2014/main" id="{04FE4099-F9D5-407D-6C2E-C1615627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3176" y="1610640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9A0BE8-16E2-A446-4130-1A55E3E8BF0B}"/>
              </a:ext>
            </a:extLst>
          </p:cNvPr>
          <p:cNvGrpSpPr/>
          <p:nvPr/>
        </p:nvGrpSpPr>
        <p:grpSpPr>
          <a:xfrm>
            <a:off x="568426" y="4526049"/>
            <a:ext cx="2723176" cy="307777"/>
            <a:chOff x="568426" y="4335549"/>
            <a:chExt cx="2723176" cy="307777"/>
          </a:xfrm>
        </p:grpSpPr>
        <p:pic>
          <p:nvPicPr>
            <p:cNvPr id="57" name="图形 56">
              <a:extLst>
                <a:ext uri="{FF2B5EF4-FFF2-40B4-BE49-F238E27FC236}">
                  <a16:creationId xmlns:a16="http://schemas.microsoft.com/office/drawing/2014/main" id="{9B51F0F4-A3E9-F6CE-7108-0DC0E7CDD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426" y="4388357"/>
              <a:ext cx="403124" cy="205627"/>
            </a:xfrm>
            <a:prstGeom prst="rect">
              <a:avLst/>
            </a:prstGeom>
            <a:effectLst/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11275F4-A4D2-0E33-EF49-1ED2639B7C90}"/>
                </a:ext>
              </a:extLst>
            </p:cNvPr>
            <p:cNvSpPr txBox="1"/>
            <p:nvPr/>
          </p:nvSpPr>
          <p:spPr>
            <a:xfrm>
              <a:off x="952500" y="4335549"/>
              <a:ext cx="2339102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公司定期开展的职工培训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71BA62-4DE7-715A-9D5F-B854EA38B338}"/>
              </a:ext>
            </a:extLst>
          </p:cNvPr>
          <p:cNvGrpSpPr/>
          <p:nvPr/>
        </p:nvGrpSpPr>
        <p:grpSpPr>
          <a:xfrm>
            <a:off x="568426" y="4851454"/>
            <a:ext cx="2723176" cy="307777"/>
            <a:chOff x="568426" y="4597454"/>
            <a:chExt cx="2723176" cy="307777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452B921-F955-04BC-9C3A-D192DB720375}"/>
                </a:ext>
              </a:extLst>
            </p:cNvPr>
            <p:cNvSpPr txBox="1"/>
            <p:nvPr/>
          </p:nvSpPr>
          <p:spPr>
            <a:xfrm>
              <a:off x="952500" y="4597454"/>
              <a:ext cx="2339102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不同的岗位的需要量增大</a:t>
              </a:r>
            </a:p>
          </p:txBody>
        </p:sp>
        <p:pic>
          <p:nvPicPr>
            <p:cNvPr id="64" name="图形 63">
              <a:extLst>
                <a:ext uri="{FF2B5EF4-FFF2-40B4-BE49-F238E27FC236}">
                  <a16:creationId xmlns:a16="http://schemas.microsoft.com/office/drawing/2014/main" id="{6BC188E8-978C-978E-7736-CCD714B4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426" y="4645348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8839A27-44B9-2BD5-A52C-89ED0F9E081B}"/>
              </a:ext>
            </a:extLst>
          </p:cNvPr>
          <p:cNvGrpSpPr/>
          <p:nvPr/>
        </p:nvGrpSpPr>
        <p:grpSpPr>
          <a:xfrm>
            <a:off x="568426" y="3875239"/>
            <a:ext cx="2543640" cy="307777"/>
            <a:chOff x="568426" y="3811739"/>
            <a:chExt cx="2543640" cy="307777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7ACB04F6-81A2-A90A-7FBF-1BEAE9008E8D}"/>
                </a:ext>
              </a:extLst>
            </p:cNvPr>
            <p:cNvSpPr txBox="1"/>
            <p:nvPr/>
          </p:nvSpPr>
          <p:spPr>
            <a:xfrm>
              <a:off x="952500" y="3811739"/>
              <a:ext cx="2159566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国家政策的一系列扶持</a:t>
              </a:r>
            </a:p>
          </p:txBody>
        </p:sp>
        <p:pic>
          <p:nvPicPr>
            <p:cNvPr id="67" name="图形 66">
              <a:extLst>
                <a:ext uri="{FF2B5EF4-FFF2-40B4-BE49-F238E27FC236}">
                  <a16:creationId xmlns:a16="http://schemas.microsoft.com/office/drawing/2014/main" id="{FC56DDA5-33F4-07B9-91A8-84A13BC6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426" y="3858445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6D793A-D04B-AE48-F1F3-F0EAAC4C0E98}"/>
              </a:ext>
            </a:extLst>
          </p:cNvPr>
          <p:cNvGrpSpPr/>
          <p:nvPr/>
        </p:nvGrpSpPr>
        <p:grpSpPr>
          <a:xfrm>
            <a:off x="568426" y="3549834"/>
            <a:ext cx="2364103" cy="307777"/>
            <a:chOff x="568426" y="3549834"/>
            <a:chExt cx="2364103" cy="307777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52AF9849-AC45-3B1F-F48E-3279E18F5660}"/>
                </a:ext>
              </a:extLst>
            </p:cNvPr>
            <p:cNvSpPr txBox="1"/>
            <p:nvPr/>
          </p:nvSpPr>
          <p:spPr>
            <a:xfrm>
              <a:off x="952500" y="3549834"/>
              <a:ext cx="1980029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公司的上进氛围浓厚</a:t>
              </a:r>
            </a:p>
          </p:txBody>
        </p:sp>
        <p:pic>
          <p:nvPicPr>
            <p:cNvPr id="70" name="图形 69">
              <a:extLst>
                <a:ext uri="{FF2B5EF4-FFF2-40B4-BE49-F238E27FC236}">
                  <a16:creationId xmlns:a16="http://schemas.microsoft.com/office/drawing/2014/main" id="{2B6D9968-1000-70C2-48B1-F1DD75AFD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426" y="3594506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25E0E70-EBB2-DEF6-3548-6CB31E33C186}"/>
              </a:ext>
            </a:extLst>
          </p:cNvPr>
          <p:cNvGrpSpPr/>
          <p:nvPr/>
        </p:nvGrpSpPr>
        <p:grpSpPr>
          <a:xfrm>
            <a:off x="568426" y="4200644"/>
            <a:ext cx="2723176" cy="307777"/>
            <a:chOff x="568426" y="4073644"/>
            <a:chExt cx="2723176" cy="307777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E10527B9-8D28-B574-A90A-2571AAFECBB2}"/>
                </a:ext>
              </a:extLst>
            </p:cNvPr>
            <p:cNvSpPr txBox="1"/>
            <p:nvPr/>
          </p:nvSpPr>
          <p:spPr>
            <a:xfrm>
              <a:off x="952500" y="4073644"/>
              <a:ext cx="2339102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国民消费水平的日趋提升</a:t>
              </a:r>
              <a:endParaRPr lang="zh-CN" altLang="en-US" sz="1600">
                <a:solidFill>
                  <a:schemeClr val="bg1"/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73" name="图形 72">
              <a:extLst>
                <a:ext uri="{FF2B5EF4-FFF2-40B4-BE49-F238E27FC236}">
                  <a16:creationId xmlns:a16="http://schemas.microsoft.com/office/drawing/2014/main" id="{92EA5CEE-003B-DAD3-947A-B0C0C30A0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8426" y="4116283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818AA8B-23DF-D6FC-D3FB-D70D3765D6FF}"/>
              </a:ext>
            </a:extLst>
          </p:cNvPr>
          <p:cNvGrpSpPr/>
          <p:nvPr/>
        </p:nvGrpSpPr>
        <p:grpSpPr>
          <a:xfrm>
            <a:off x="8856447" y="2988527"/>
            <a:ext cx="3261785" cy="307777"/>
            <a:chOff x="8679248" y="3025463"/>
            <a:chExt cx="3261785" cy="307777"/>
          </a:xfrm>
        </p:grpSpPr>
        <p:pic>
          <p:nvPicPr>
            <p:cNvPr id="75" name="图形 74">
              <a:extLst>
                <a:ext uri="{FF2B5EF4-FFF2-40B4-BE49-F238E27FC236}">
                  <a16:creationId xmlns:a16="http://schemas.microsoft.com/office/drawing/2014/main" id="{0C39411C-2727-2A2B-0449-65008190A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79248" y="3078271"/>
              <a:ext cx="403124" cy="205627"/>
            </a:xfrm>
            <a:prstGeom prst="rect">
              <a:avLst/>
            </a:prstGeom>
            <a:effectLst/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7399C3DA-B98D-D9D7-92FB-A43C1C5B6444}"/>
                </a:ext>
              </a:extLst>
            </p:cNvPr>
            <p:cNvSpPr txBox="1"/>
            <p:nvPr/>
          </p:nvSpPr>
          <p:spPr>
            <a:xfrm>
              <a:off x="9063322" y="3025463"/>
              <a:ext cx="2877711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客源量并不稳定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AB9BA06C-6B61-2BC9-9F9B-71FB9602FA3C}"/>
              </a:ext>
            </a:extLst>
          </p:cNvPr>
          <p:cNvGrpSpPr/>
          <p:nvPr/>
        </p:nvGrpSpPr>
        <p:grpSpPr>
          <a:xfrm>
            <a:off x="8856447" y="1695048"/>
            <a:ext cx="2364103" cy="307777"/>
            <a:chOff x="8679248" y="1968099"/>
            <a:chExt cx="2364103" cy="307777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FF6099FD-3DE4-A32F-398A-0C30AEE7DD7A}"/>
                </a:ext>
              </a:extLst>
            </p:cNvPr>
            <p:cNvSpPr txBox="1"/>
            <p:nvPr/>
          </p:nvSpPr>
          <p:spPr>
            <a:xfrm>
              <a:off x="9063322" y="1968099"/>
              <a:ext cx="1980029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成本收回困难</a:t>
              </a:r>
            </a:p>
          </p:txBody>
        </p:sp>
        <p:pic>
          <p:nvPicPr>
            <p:cNvPr id="79" name="图形 78">
              <a:extLst>
                <a:ext uri="{FF2B5EF4-FFF2-40B4-BE49-F238E27FC236}">
                  <a16:creationId xmlns:a16="http://schemas.microsoft.com/office/drawing/2014/main" id="{D0BD40A6-02F2-6010-7175-EA5CB0DA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79248" y="2018873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FB067BF-920D-E43B-AF30-52A73DB5ED1B}"/>
              </a:ext>
            </a:extLst>
          </p:cNvPr>
          <p:cNvGrpSpPr/>
          <p:nvPr/>
        </p:nvGrpSpPr>
        <p:grpSpPr>
          <a:xfrm>
            <a:off x="8856447" y="2341788"/>
            <a:ext cx="2543640" cy="307777"/>
            <a:chOff x="8679248" y="2496781"/>
            <a:chExt cx="2543640" cy="307777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BFE49B52-B2BC-8BBC-BD7A-79545967ECDF}"/>
                </a:ext>
              </a:extLst>
            </p:cNvPr>
            <p:cNvSpPr txBox="1"/>
            <p:nvPr/>
          </p:nvSpPr>
          <p:spPr>
            <a:xfrm>
              <a:off x="9063322" y="2496781"/>
              <a:ext cx="2159566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融资渠道单一</a:t>
              </a:r>
            </a:p>
          </p:txBody>
        </p:sp>
        <p:pic>
          <p:nvPicPr>
            <p:cNvPr id="85" name="图形 84">
              <a:extLst>
                <a:ext uri="{FF2B5EF4-FFF2-40B4-BE49-F238E27FC236}">
                  <a16:creationId xmlns:a16="http://schemas.microsoft.com/office/drawing/2014/main" id="{D3F270A3-B8EF-B7E2-5D39-F9076186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79248" y="2543487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AE0A46B-D9DA-4F18-55B5-7CDC50538950}"/>
              </a:ext>
            </a:extLst>
          </p:cNvPr>
          <p:cNvGrpSpPr/>
          <p:nvPr/>
        </p:nvGrpSpPr>
        <p:grpSpPr>
          <a:xfrm>
            <a:off x="8856447" y="2018418"/>
            <a:ext cx="2364103" cy="307777"/>
            <a:chOff x="8679248" y="2232440"/>
            <a:chExt cx="2364103" cy="307777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ADBB93A7-5DB6-268A-9B0E-655B1F78A01D}"/>
                </a:ext>
              </a:extLst>
            </p:cNvPr>
            <p:cNvSpPr txBox="1"/>
            <p:nvPr/>
          </p:nvSpPr>
          <p:spPr>
            <a:xfrm>
              <a:off x="9063322" y="2232440"/>
              <a:ext cx="1980029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地理位置较差</a:t>
              </a:r>
              <a:endParaRPr lang="zh-CN" altLang="en-US" sz="1600">
                <a:solidFill>
                  <a:schemeClr val="bg1"/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88" name="图形 87">
              <a:extLst>
                <a:ext uri="{FF2B5EF4-FFF2-40B4-BE49-F238E27FC236}">
                  <a16:creationId xmlns:a16="http://schemas.microsoft.com/office/drawing/2014/main" id="{0A3E1DB8-1D93-1E56-03A8-06A775B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79248" y="2277112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C0CC747F-3EF3-11AE-7892-64A8C1CAE7CD}"/>
              </a:ext>
            </a:extLst>
          </p:cNvPr>
          <p:cNvGrpSpPr/>
          <p:nvPr/>
        </p:nvGrpSpPr>
        <p:grpSpPr>
          <a:xfrm>
            <a:off x="8856447" y="2665158"/>
            <a:ext cx="2902712" cy="307777"/>
            <a:chOff x="8679248" y="2761122"/>
            <a:chExt cx="2902712" cy="307777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CD513A0C-F98E-B5E2-CFF1-482F854B3FC0}"/>
                </a:ext>
              </a:extLst>
            </p:cNvPr>
            <p:cNvSpPr txBox="1"/>
            <p:nvPr/>
          </p:nvSpPr>
          <p:spPr>
            <a:xfrm>
              <a:off x="9063322" y="2761122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消费群体单一</a:t>
              </a:r>
            </a:p>
          </p:txBody>
        </p:sp>
        <p:pic>
          <p:nvPicPr>
            <p:cNvPr id="91" name="图形 90">
              <a:extLst>
                <a:ext uri="{FF2B5EF4-FFF2-40B4-BE49-F238E27FC236}">
                  <a16:creationId xmlns:a16="http://schemas.microsoft.com/office/drawing/2014/main" id="{10E8F280-EE6E-CAD8-F627-D8F0D4C6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79248" y="2803761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D4DF388-D9CA-D109-6A4A-BB9309B6C797}"/>
              </a:ext>
            </a:extLst>
          </p:cNvPr>
          <p:cNvGrpSpPr/>
          <p:nvPr/>
        </p:nvGrpSpPr>
        <p:grpSpPr>
          <a:xfrm>
            <a:off x="8856447" y="4866279"/>
            <a:ext cx="2543640" cy="307777"/>
            <a:chOff x="8659233" y="3803251"/>
            <a:chExt cx="2543640" cy="307777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3A5AC8D3-C56C-A75F-3655-575888BB0B20}"/>
                </a:ext>
              </a:extLst>
            </p:cNvPr>
            <p:cNvSpPr txBox="1"/>
            <p:nvPr/>
          </p:nvSpPr>
          <p:spPr>
            <a:xfrm>
              <a:off x="9043307" y="3803251"/>
              <a:ext cx="2159566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复合型人才资源的匮乏</a:t>
              </a:r>
            </a:p>
          </p:txBody>
        </p:sp>
        <p:pic>
          <p:nvPicPr>
            <p:cNvPr id="97" name="图形 96">
              <a:extLst>
                <a:ext uri="{FF2B5EF4-FFF2-40B4-BE49-F238E27FC236}">
                  <a16:creationId xmlns:a16="http://schemas.microsoft.com/office/drawing/2014/main" id="{8530B557-07A9-18B2-3A8E-DE5090DD5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9233" y="3854025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CBC50C5-98ED-C29B-2BFE-01E7667AEEA6}"/>
              </a:ext>
            </a:extLst>
          </p:cNvPr>
          <p:cNvGrpSpPr/>
          <p:nvPr/>
        </p:nvGrpSpPr>
        <p:grpSpPr>
          <a:xfrm>
            <a:off x="8856447" y="4212244"/>
            <a:ext cx="2902712" cy="307777"/>
            <a:chOff x="8659233" y="4332793"/>
            <a:chExt cx="2902712" cy="307777"/>
          </a:xfrm>
        </p:grpSpPr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7ABE8B95-5CC1-9A8B-36A1-3989C1841FC6}"/>
                </a:ext>
              </a:extLst>
            </p:cNvPr>
            <p:cNvSpPr txBox="1"/>
            <p:nvPr/>
          </p:nvSpPr>
          <p:spPr>
            <a:xfrm>
              <a:off x="9043307" y="4332793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企业制度较为陈旧</a:t>
              </a:r>
              <a:endParaRPr lang="zh-CN" altLang="en-US" sz="1600">
                <a:solidFill>
                  <a:schemeClr val="bg1"/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pic>
          <p:nvPicPr>
            <p:cNvPr id="100" name="图形 99">
              <a:extLst>
                <a:ext uri="{FF2B5EF4-FFF2-40B4-BE49-F238E27FC236}">
                  <a16:creationId xmlns:a16="http://schemas.microsoft.com/office/drawing/2014/main" id="{CEE6A1CE-52B9-98F4-F43D-0F763969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9233" y="4380687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AEFAAF8-C7F8-3BBB-C313-E8E050C837E0}"/>
              </a:ext>
            </a:extLst>
          </p:cNvPr>
          <p:cNvGrpSpPr/>
          <p:nvPr/>
        </p:nvGrpSpPr>
        <p:grpSpPr>
          <a:xfrm>
            <a:off x="8856447" y="3558208"/>
            <a:ext cx="3082249" cy="307777"/>
            <a:chOff x="8659233" y="4862335"/>
            <a:chExt cx="3082249" cy="307777"/>
          </a:xfrm>
        </p:grpSpPr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C0D3C0AD-81C0-A2BF-7AB8-C8849AF11D51}"/>
                </a:ext>
              </a:extLst>
            </p:cNvPr>
            <p:cNvSpPr txBox="1"/>
            <p:nvPr/>
          </p:nvSpPr>
          <p:spPr>
            <a:xfrm>
              <a:off x="9043307" y="4862335"/>
              <a:ext cx="2698175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内卷的日趋严重</a:t>
              </a:r>
            </a:p>
          </p:txBody>
        </p:sp>
        <p:pic>
          <p:nvPicPr>
            <p:cNvPr id="103" name="图形 102">
              <a:extLst>
                <a:ext uri="{FF2B5EF4-FFF2-40B4-BE49-F238E27FC236}">
                  <a16:creationId xmlns:a16="http://schemas.microsoft.com/office/drawing/2014/main" id="{6B60307F-251E-2B54-8A8A-BD910149F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9233" y="4909041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106D1749-BE34-C197-D538-3B342D78E7A8}"/>
              </a:ext>
            </a:extLst>
          </p:cNvPr>
          <p:cNvGrpSpPr/>
          <p:nvPr/>
        </p:nvGrpSpPr>
        <p:grpSpPr>
          <a:xfrm>
            <a:off x="8856447" y="3885226"/>
            <a:ext cx="2184567" cy="307777"/>
            <a:chOff x="8659233" y="3538480"/>
            <a:chExt cx="2184567" cy="307777"/>
          </a:xfrm>
        </p:grpSpPr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35C69AB6-C46C-E4DB-4288-879A6C81A1D4}"/>
                </a:ext>
              </a:extLst>
            </p:cNvPr>
            <p:cNvSpPr txBox="1"/>
            <p:nvPr/>
          </p:nvSpPr>
          <p:spPr>
            <a:xfrm>
              <a:off x="9043307" y="3538480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国际态势云谲波诡</a:t>
              </a:r>
            </a:p>
          </p:txBody>
        </p:sp>
        <p:pic>
          <p:nvPicPr>
            <p:cNvPr id="106" name="图形 105">
              <a:extLst>
                <a:ext uri="{FF2B5EF4-FFF2-40B4-BE49-F238E27FC236}">
                  <a16:creationId xmlns:a16="http://schemas.microsoft.com/office/drawing/2014/main" id="{E7D4DB74-69B3-BC86-B45D-7B6CCF158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9233" y="3583152"/>
              <a:ext cx="403124" cy="205627"/>
            </a:xfrm>
            <a:prstGeom prst="rect">
              <a:avLst/>
            </a:prstGeom>
            <a:effectLst/>
          </p:spPr>
        </p:pic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FA58A63-65F6-85F6-EC39-2A1E124BEEA3}"/>
              </a:ext>
            </a:extLst>
          </p:cNvPr>
          <p:cNvGrpSpPr/>
          <p:nvPr/>
        </p:nvGrpSpPr>
        <p:grpSpPr>
          <a:xfrm>
            <a:off x="8856447" y="4539262"/>
            <a:ext cx="2902712" cy="307777"/>
            <a:chOff x="8659233" y="4597564"/>
            <a:chExt cx="2902712" cy="307777"/>
          </a:xfrm>
        </p:grpSpPr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2B5EA1AB-2196-BC33-BA8F-0C62C4CA66C6}"/>
                </a:ext>
              </a:extLst>
            </p:cNvPr>
            <p:cNvSpPr txBox="1"/>
            <p:nvPr/>
          </p:nvSpPr>
          <p:spPr>
            <a:xfrm>
              <a:off x="9043307" y="4597564"/>
              <a:ext cx="2518638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核心竞争力的不足</a:t>
              </a:r>
            </a:p>
          </p:txBody>
        </p:sp>
        <p:pic>
          <p:nvPicPr>
            <p:cNvPr id="109" name="图形 108">
              <a:extLst>
                <a:ext uri="{FF2B5EF4-FFF2-40B4-BE49-F238E27FC236}">
                  <a16:creationId xmlns:a16="http://schemas.microsoft.com/office/drawing/2014/main" id="{6671F394-971C-C46A-E7DD-F3A5438D6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59233" y="4640203"/>
              <a:ext cx="403124" cy="205627"/>
            </a:xfrm>
            <a:prstGeom prst="rect">
              <a:avLst/>
            </a:prstGeom>
            <a:effectLst/>
          </p:spPr>
        </p:pic>
      </p:grpSp>
      <p:pic>
        <p:nvPicPr>
          <p:cNvPr id="163" name="图片 162" descr="5be5edb57a2c6f4560ca3d63475abe8dac8e0b671d7a0b-c7dWrv">
            <a:extLst>
              <a:ext uri="{FF2B5EF4-FFF2-40B4-BE49-F238E27FC236}">
                <a16:creationId xmlns:a16="http://schemas.microsoft.com/office/drawing/2014/main" id="{21829315-8C0C-6CDC-3D49-24DC8F5F8A0A}"/>
              </a:ext>
            </a:extLst>
          </p:cNvPr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05480" y="115427"/>
            <a:ext cx="2330752" cy="2330752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F897A5B8-492C-5F9F-1573-4D3E8660E79E}"/>
              </a:ext>
            </a:extLst>
          </p:cNvPr>
          <p:cNvSpPr/>
          <p:nvPr/>
        </p:nvSpPr>
        <p:spPr>
          <a:xfrm>
            <a:off x="3697150" y="1771280"/>
            <a:ext cx="2275115" cy="1471453"/>
          </a:xfrm>
          <a:custGeom>
            <a:avLst/>
            <a:gdLst>
              <a:gd name="connsiteX0" fmla="*/ 499062 w 2275115"/>
              <a:gd name="connsiteY0" fmla="*/ 0 h 1479831"/>
              <a:gd name="connsiteX1" fmla="*/ 2275115 w 2275115"/>
              <a:gd name="connsiteY1" fmla="*/ 0 h 1479831"/>
              <a:gd name="connsiteX2" fmla="*/ 2275115 w 2275115"/>
              <a:gd name="connsiteY2" fmla="*/ 1479831 h 1479831"/>
              <a:gd name="connsiteX3" fmla="*/ 0 w 2275115"/>
              <a:gd name="connsiteY3" fmla="*/ 1479831 h 1479831"/>
              <a:gd name="connsiteX4" fmla="*/ 0 w 2275115"/>
              <a:gd name="connsiteY4" fmla="*/ 519683 h 1479831"/>
              <a:gd name="connsiteX5" fmla="*/ 51757 w 2275115"/>
              <a:gd name="connsiteY5" fmla="*/ 525164 h 1479831"/>
              <a:gd name="connsiteX6" fmla="*/ 503877 w 2275115"/>
              <a:gd name="connsiteY6" fmla="*/ 50184 h 147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115" h="1479831">
                <a:moveTo>
                  <a:pt x="499062" y="0"/>
                </a:moveTo>
                <a:lnTo>
                  <a:pt x="2275115" y="0"/>
                </a:lnTo>
                <a:lnTo>
                  <a:pt x="2275115" y="1479831"/>
                </a:lnTo>
                <a:lnTo>
                  <a:pt x="0" y="1479831"/>
                </a:lnTo>
                <a:lnTo>
                  <a:pt x="0" y="519683"/>
                </a:lnTo>
                <a:lnTo>
                  <a:pt x="51757" y="525164"/>
                </a:lnTo>
                <a:cubicBezTo>
                  <a:pt x="301456" y="525164"/>
                  <a:pt x="503877" y="312508"/>
                  <a:pt x="503877" y="50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66000">
                <a:schemeClr val="accent2"/>
              </a:gs>
              <a:gs pos="11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solidFill>
              <a:schemeClr val="accent4">
                <a:lumMod val="90000"/>
              </a:schemeClr>
            </a:solidFill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51937C2-21CF-51AD-4CAA-0BF80FB1D467}"/>
              </a:ext>
            </a:extLst>
          </p:cNvPr>
          <p:cNvSpPr txBox="1"/>
          <p:nvPr/>
        </p:nvSpPr>
        <p:spPr>
          <a:xfrm>
            <a:off x="5030275" y="1752463"/>
            <a:ext cx="8643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chemeClr val="tx2">
                    <a:alpha val="35000"/>
                  </a:schemeClr>
                </a:solidFill>
                <a:latin typeface="+mj-ea"/>
                <a:ea typeface="+mj-ea"/>
              </a:rPr>
              <a:t>S</a:t>
            </a:r>
            <a:endParaRPr lang="zh-CN" altLang="en-US" sz="8800">
              <a:solidFill>
                <a:schemeClr val="tx2">
                  <a:alpha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B3F644C-7AAC-3E7D-6CE7-46409B379EC8}"/>
              </a:ext>
            </a:extLst>
          </p:cNvPr>
          <p:cNvGrpSpPr/>
          <p:nvPr/>
        </p:nvGrpSpPr>
        <p:grpSpPr>
          <a:xfrm>
            <a:off x="4146195" y="2034172"/>
            <a:ext cx="883548" cy="1092607"/>
            <a:chOff x="4149661" y="2034172"/>
            <a:chExt cx="883548" cy="1092607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1D17F73-E1BE-2BA4-829E-9C3862BE7EA6}"/>
                </a:ext>
              </a:extLst>
            </p:cNvPr>
            <p:cNvSpPr txBox="1"/>
            <p:nvPr/>
          </p:nvSpPr>
          <p:spPr>
            <a:xfrm>
              <a:off x="4149661" y="2034172"/>
              <a:ext cx="738664" cy="109260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spc="300">
                  <a:solidFill>
                    <a:schemeClr val="accent4"/>
                  </a:solidFill>
                  <a:latin typeface="+mj-ea"/>
                  <a:ea typeface="+mj-ea"/>
                </a:rPr>
                <a:t>优势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C18A8CB-52FE-FC7E-82CE-B5517CF1D110}"/>
                </a:ext>
              </a:extLst>
            </p:cNvPr>
            <p:cNvSpPr txBox="1"/>
            <p:nvPr/>
          </p:nvSpPr>
          <p:spPr>
            <a:xfrm>
              <a:off x="4663877" y="2059572"/>
              <a:ext cx="369332" cy="9803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200">
                  <a:solidFill>
                    <a:schemeClr val="accent4"/>
                  </a:solidFill>
                  <a:latin typeface="+mn-ea"/>
                </a:rPr>
                <a:t>STRENGTHS</a:t>
              </a:r>
              <a:endParaRPr lang="zh-CN" altLang="en-US" sz="1200">
                <a:solidFill>
                  <a:schemeClr val="accent4"/>
                </a:solidFill>
                <a:latin typeface="+mn-ea"/>
              </a:endParaRPr>
            </a:p>
          </p:txBody>
        </p:sp>
      </p:grpSp>
      <p:pic>
        <p:nvPicPr>
          <p:cNvPr id="18" name="Picture 2" descr="查看图片">
            <a:extLst>
              <a:ext uri="{FF2B5EF4-FFF2-40B4-BE49-F238E27FC236}">
                <a16:creationId xmlns:a16="http://schemas.microsoft.com/office/drawing/2014/main" id="{C02E1409-5217-5C55-C598-67FEC1D3D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120" y="2722782"/>
            <a:ext cx="289229" cy="273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A4A32F-FECD-9B92-6D7E-995C55975BCD}"/>
              </a:ext>
            </a:extLst>
          </p:cNvPr>
          <p:cNvSpPr txBox="1"/>
          <p:nvPr/>
        </p:nvSpPr>
        <p:spPr>
          <a:xfrm>
            <a:off x="3960460" y="2767677"/>
            <a:ext cx="242202" cy="199199"/>
          </a:xfrm>
          <a:prstGeom prst="rect">
            <a:avLst/>
          </a:prstGeom>
          <a:noFill/>
          <a:effectLst/>
        </p:spPr>
        <p:txBody>
          <a:bodyPr wrap="none" lIns="37380" tIns="18690" rIns="37380" bIns="18690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654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350B0E8B-0B2B-52D4-C0B3-DF5D14278518}"/>
              </a:ext>
            </a:extLst>
          </p:cNvPr>
          <p:cNvSpPr/>
          <p:nvPr/>
        </p:nvSpPr>
        <p:spPr>
          <a:xfrm flipH="1">
            <a:off x="6286506" y="1778000"/>
            <a:ext cx="2275115" cy="1456267"/>
          </a:xfrm>
          <a:custGeom>
            <a:avLst/>
            <a:gdLst>
              <a:gd name="connsiteX0" fmla="*/ 499062 w 2275115"/>
              <a:gd name="connsiteY0" fmla="*/ 0 h 1479831"/>
              <a:gd name="connsiteX1" fmla="*/ 2275115 w 2275115"/>
              <a:gd name="connsiteY1" fmla="*/ 0 h 1479831"/>
              <a:gd name="connsiteX2" fmla="*/ 2275115 w 2275115"/>
              <a:gd name="connsiteY2" fmla="*/ 1479831 h 1479831"/>
              <a:gd name="connsiteX3" fmla="*/ 0 w 2275115"/>
              <a:gd name="connsiteY3" fmla="*/ 1479831 h 1479831"/>
              <a:gd name="connsiteX4" fmla="*/ 0 w 2275115"/>
              <a:gd name="connsiteY4" fmla="*/ 519683 h 1479831"/>
              <a:gd name="connsiteX5" fmla="*/ 51757 w 2275115"/>
              <a:gd name="connsiteY5" fmla="*/ 525164 h 1479831"/>
              <a:gd name="connsiteX6" fmla="*/ 503877 w 2275115"/>
              <a:gd name="connsiteY6" fmla="*/ 50184 h 147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115" h="1479831">
                <a:moveTo>
                  <a:pt x="499062" y="0"/>
                </a:moveTo>
                <a:lnTo>
                  <a:pt x="2275115" y="0"/>
                </a:lnTo>
                <a:lnTo>
                  <a:pt x="2275115" y="1479831"/>
                </a:lnTo>
                <a:lnTo>
                  <a:pt x="0" y="1479831"/>
                </a:lnTo>
                <a:lnTo>
                  <a:pt x="0" y="519683"/>
                </a:lnTo>
                <a:lnTo>
                  <a:pt x="51757" y="525164"/>
                </a:lnTo>
                <a:cubicBezTo>
                  <a:pt x="301456" y="525164"/>
                  <a:pt x="503877" y="312508"/>
                  <a:pt x="503877" y="5018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66000">
                <a:schemeClr val="accent2"/>
              </a:gs>
              <a:gs pos="4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875">
            <a:solidFill>
              <a:schemeClr val="accent4">
                <a:lumMod val="90000"/>
              </a:schemeClr>
            </a:solidFill>
          </a:ln>
          <a:effectLst>
            <a:outerShdw blurRad="25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167CA0-9D30-8B0C-A8B6-2F1FBEBE921A}"/>
              </a:ext>
            </a:extLst>
          </p:cNvPr>
          <p:cNvSpPr txBox="1"/>
          <p:nvPr/>
        </p:nvSpPr>
        <p:spPr>
          <a:xfrm>
            <a:off x="6351795" y="1734253"/>
            <a:ext cx="1087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chemeClr val="tx2">
                    <a:alpha val="35000"/>
                  </a:schemeClr>
                </a:solidFill>
                <a:latin typeface="+mj-ea"/>
                <a:ea typeface="+mj-ea"/>
              </a:rPr>
              <a:t>W</a:t>
            </a:r>
            <a:endParaRPr lang="zh-CN" altLang="en-US" sz="8800">
              <a:solidFill>
                <a:schemeClr val="tx2">
                  <a:alpha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76DC6F9-02CF-6B1B-E818-0B8C915E83C3}"/>
              </a:ext>
            </a:extLst>
          </p:cNvPr>
          <p:cNvSpPr txBox="1"/>
          <p:nvPr/>
        </p:nvSpPr>
        <p:spPr>
          <a:xfrm>
            <a:off x="7260513" y="2000503"/>
            <a:ext cx="738664" cy="10926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spc="300">
                <a:solidFill>
                  <a:schemeClr val="accent4"/>
                </a:solidFill>
                <a:latin typeface="+mj-ea"/>
                <a:ea typeface="+mj-ea"/>
              </a:rPr>
              <a:t>劣势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8B97D2E-654D-A781-E0AB-9B517DDAFF57}"/>
              </a:ext>
            </a:extLst>
          </p:cNvPr>
          <p:cNvSpPr txBox="1"/>
          <p:nvPr/>
        </p:nvSpPr>
        <p:spPr>
          <a:xfrm>
            <a:off x="7774729" y="2025903"/>
            <a:ext cx="369332" cy="11118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200">
                <a:solidFill>
                  <a:schemeClr val="accent4"/>
                </a:solidFill>
                <a:latin typeface="+mn-ea"/>
              </a:rPr>
              <a:t>WEAKNESSES</a:t>
            </a:r>
            <a:endParaRPr lang="zh-CN" altLang="en-US" sz="1200">
              <a:solidFill>
                <a:schemeClr val="accent4"/>
              </a:solidFill>
              <a:latin typeface="+mn-ea"/>
            </a:endParaRPr>
          </a:p>
        </p:txBody>
      </p:sp>
      <p:pic>
        <p:nvPicPr>
          <p:cNvPr id="30" name="Picture 2" descr="查看图片">
            <a:extLst>
              <a:ext uri="{FF2B5EF4-FFF2-40B4-BE49-F238E27FC236}">
                <a16:creationId xmlns:a16="http://schemas.microsoft.com/office/drawing/2014/main" id="{DE334408-7A94-FD9E-7937-7D24260EB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4139" y="2689113"/>
            <a:ext cx="289229" cy="273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25FB2EC-8A4F-AE0C-D454-5DCAD5C5BA95}"/>
              </a:ext>
            </a:extLst>
          </p:cNvPr>
          <p:cNvSpPr txBox="1"/>
          <p:nvPr/>
        </p:nvSpPr>
        <p:spPr>
          <a:xfrm>
            <a:off x="8122939" y="2732103"/>
            <a:ext cx="242202" cy="199199"/>
          </a:xfrm>
          <a:prstGeom prst="rect">
            <a:avLst/>
          </a:prstGeom>
          <a:noFill/>
          <a:effectLst/>
        </p:spPr>
        <p:txBody>
          <a:bodyPr wrap="none" lIns="37380" tIns="18690" rIns="37380" bIns="18690" rtlCol="0">
            <a:noAutofit/>
          </a:bodyPr>
          <a:lstStyle/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国潮</a:t>
            </a:r>
            <a:endParaRPr lang="en-US" altLang="zh-CN" sz="654">
              <a:solidFill>
                <a:schemeClr val="bg1"/>
              </a:solidFill>
              <a:latin typeface="江西拙楷3.0" pitchFamily="2" charset="-122"/>
              <a:ea typeface="江西拙楷3.0" pitchFamily="2" charset="-122"/>
              <a:sym typeface="江西拙楷3.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654">
                <a:solidFill>
                  <a:schemeClr val="bg1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rPr>
              <a:t>崛起</a:t>
            </a:r>
          </a:p>
        </p:txBody>
      </p:sp>
      <p:pic>
        <p:nvPicPr>
          <p:cNvPr id="153" name="PA_图片 480">
            <a:extLst>
              <a:ext uri="{FF2B5EF4-FFF2-40B4-BE49-F238E27FC236}">
                <a16:creationId xmlns:a16="http://schemas.microsoft.com/office/drawing/2014/main" id="{B1B2BAEC-F43D-DD81-EA02-7C5417AA23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50393" y="2364018"/>
            <a:ext cx="1848882" cy="514849"/>
          </a:xfrm>
          <a:prstGeom prst="rect">
            <a:avLst/>
          </a:prstGeom>
        </p:spPr>
      </p:pic>
      <p:pic>
        <p:nvPicPr>
          <p:cNvPr id="156" name="PA_图片 480">
            <a:extLst>
              <a:ext uri="{FF2B5EF4-FFF2-40B4-BE49-F238E27FC236}">
                <a16:creationId xmlns:a16="http://schemas.microsoft.com/office/drawing/2014/main" id="{C8F52322-6E01-CD3A-8CFC-783EE08604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0436" y="4271077"/>
            <a:ext cx="1848882" cy="514849"/>
          </a:xfrm>
          <a:prstGeom prst="rect">
            <a:avLst/>
          </a:prstGeom>
        </p:spPr>
      </p:pic>
      <p:sp>
        <p:nvSpPr>
          <p:cNvPr id="138" name="任意多边形: 形状 137">
            <a:extLst>
              <a:ext uri="{FF2B5EF4-FFF2-40B4-BE49-F238E27FC236}">
                <a16:creationId xmlns:a16="http://schemas.microsoft.com/office/drawing/2014/main" id="{B8105330-6DF4-34DF-9F44-7085508988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FE34F9C2-F3BE-73C7-83CC-0ACE0638FF79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现状分析</a:t>
            </a:r>
          </a:p>
        </p:txBody>
      </p:sp>
      <p:sp>
        <p:nvSpPr>
          <p:cNvPr id="140" name="图形 23">
            <a:extLst>
              <a:ext uri="{FF2B5EF4-FFF2-40B4-BE49-F238E27FC236}">
                <a16:creationId xmlns:a16="http://schemas.microsoft.com/office/drawing/2014/main" id="{0D2F698C-4673-169E-C689-6E811198E869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6CC251B9-F6BC-B07F-F380-BF78EE93DDD3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伍</a:t>
            </a:r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AD82B1F1-D935-1FEF-22B8-94EBAF474D1C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AF778A67-F094-9A4B-5072-2F06D81BF7B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FD0E027F-AFC2-E636-3F97-0F80345B30D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3C4A2540-9965-6411-6570-7A0735C23BC2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8FE22CD2-80CA-09B8-F051-63BB5ACF0C2E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06693869-F467-D20D-63FD-3A42CAA68C78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2ABC17B5-4055-9C8D-A866-E710D4093624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2745D72F-1C76-07ED-35F9-9EA1DD685CE0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E3146CE5-FA32-83AC-1FC6-32BB361041A0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840F8420-DF2C-9BFC-DB55-75DD7E49B866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37CABD10-86F7-53C8-AD4E-752473A6237E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824E98F5-2C5E-05A4-D38D-E99665E666B1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8AB0DCB5-1371-ACDB-0F1A-7CB7F54EDBF9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61734160-D796-3421-5ECF-8D3343F6160A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5C09E715-8B3A-2242-534C-45E67318CD04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A8377013-3164-65F4-2716-33655ED556AF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3FB46848-28AB-A51F-6083-6F9B69462592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4BFD79FC-C8D6-A369-31B4-0A7B7911BAD1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947F59D0-D445-D62D-2488-3C3671971C91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F2CDC40E-A61B-0DEF-D9AF-63324EBA447F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48B90345-F4EF-8844-F7E6-0E691B89311E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15E60355-9FFE-CA68-F3D0-F827885393B0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7" name="任意多边形: 形状 216">
              <a:extLst>
                <a:ext uri="{FF2B5EF4-FFF2-40B4-BE49-F238E27FC236}">
                  <a16:creationId xmlns:a16="http://schemas.microsoft.com/office/drawing/2014/main" id="{AD6EAE2D-9E7A-3DE8-AB0C-36B34DF324FD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6DA179D6-829F-8719-A8CB-848B8AC7EC05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9" name="任意多边形: 形状 218">
              <a:extLst>
                <a:ext uri="{FF2B5EF4-FFF2-40B4-BE49-F238E27FC236}">
                  <a16:creationId xmlns:a16="http://schemas.microsoft.com/office/drawing/2014/main" id="{7A21A8D3-E0FE-4A2B-A3DA-9CE47CA4F82C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0" name="任意多边形: 形状 219">
              <a:extLst>
                <a:ext uri="{FF2B5EF4-FFF2-40B4-BE49-F238E27FC236}">
                  <a16:creationId xmlns:a16="http://schemas.microsoft.com/office/drawing/2014/main" id="{7CE3D2EA-E0FE-B2EB-A2E8-E781A30E501E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1" name="任意多边形: 形状 220">
              <a:extLst>
                <a:ext uri="{FF2B5EF4-FFF2-40B4-BE49-F238E27FC236}">
                  <a16:creationId xmlns:a16="http://schemas.microsoft.com/office/drawing/2014/main" id="{AE8A620F-DF63-B820-3156-60A907D64521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2" name="任意多边形: 形状 221">
              <a:extLst>
                <a:ext uri="{FF2B5EF4-FFF2-40B4-BE49-F238E27FC236}">
                  <a16:creationId xmlns:a16="http://schemas.microsoft.com/office/drawing/2014/main" id="{FF2F38AD-FC96-5510-63E2-2E76DA5C0FA0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3" name="任意多边形: 形状 222">
              <a:extLst>
                <a:ext uri="{FF2B5EF4-FFF2-40B4-BE49-F238E27FC236}">
                  <a16:creationId xmlns:a16="http://schemas.microsoft.com/office/drawing/2014/main" id="{3B6CF2F3-155A-740E-130E-9BB01D7BA0A2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4" name="任意多边形: 形状 223">
              <a:extLst>
                <a:ext uri="{FF2B5EF4-FFF2-40B4-BE49-F238E27FC236}">
                  <a16:creationId xmlns:a16="http://schemas.microsoft.com/office/drawing/2014/main" id="{2BFEE768-C444-422A-6F2C-18BA44133B1C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31592421-4B1F-3C4B-2F08-FEF633B4B04F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3811F93D-F2E1-9359-5698-AEFEBBD446ED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40EAAAE8-EBCC-6ECA-FCE2-214D2E76FC2B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5A6BFECD-54AB-2548-3655-4E08F3C16839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809947F1-CC89-FFD8-2DF4-97D9D35AE28C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0" name="任意多边形: 形状 229">
              <a:extLst>
                <a:ext uri="{FF2B5EF4-FFF2-40B4-BE49-F238E27FC236}">
                  <a16:creationId xmlns:a16="http://schemas.microsoft.com/office/drawing/2014/main" id="{3C15E35E-FF3D-819D-4289-20FC5C98B41A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1" name="任意多边形: 形状 230">
              <a:extLst>
                <a:ext uri="{FF2B5EF4-FFF2-40B4-BE49-F238E27FC236}">
                  <a16:creationId xmlns:a16="http://schemas.microsoft.com/office/drawing/2014/main" id="{386D027B-BC4D-BEBF-69B1-FA4D199B05F3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57649191-EC85-9908-573C-07DB73525562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BEB9AC81-27F1-2F64-A25F-CC320AB5CC25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C72DF178-E3F4-A0AA-F62C-7F7D4A497D3E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DEA67658-0420-74F9-4006-5A4C9452CADF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BF05916C-2EA1-3247-8651-055D4D199D3B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2539406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EB5836D-1481-5D5D-DECB-86F2695D7166}"/>
              </a:ext>
            </a:extLst>
          </p:cNvPr>
          <p:cNvSpPr/>
          <p:nvPr/>
        </p:nvSpPr>
        <p:spPr>
          <a:xfrm rot="1800000">
            <a:off x="9207645" y="1977689"/>
            <a:ext cx="2426861" cy="2171700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blipFill dpi="0" rotWithShape="0">
            <a:blip r:embed="rId11"/>
            <a:srcRect/>
            <a:tile tx="-254000" ty="0" sx="100000" sy="100000" flip="none" algn="t"/>
          </a:blipFill>
          <a:ln w="25400" cmpd="sng">
            <a:solidFill>
              <a:schemeClr val="accent3"/>
            </a:solidFill>
            <a:prstDash val="solid"/>
          </a:ln>
          <a:effectLst>
            <a:outerShdw blurRad="190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PA_图片 480">
            <a:extLst>
              <a:ext uri="{FF2B5EF4-FFF2-40B4-BE49-F238E27FC236}">
                <a16:creationId xmlns:a16="http://schemas.microsoft.com/office/drawing/2014/main" id="{7930EA63-98BA-E196-01D8-31B5BFBEBD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590">
            <a:off x="10392870" y="1991087"/>
            <a:ext cx="1212061" cy="306363"/>
          </a:xfrm>
          <a:prstGeom prst="rect">
            <a:avLst/>
          </a:prstGeom>
        </p:spPr>
      </p:pic>
      <p:sp>
        <p:nvSpPr>
          <p:cNvPr id="85" name="文本框 84">
            <a:extLst>
              <a:ext uri="{FF2B5EF4-FFF2-40B4-BE49-F238E27FC236}">
                <a16:creationId xmlns:a16="http://schemas.microsoft.com/office/drawing/2014/main" id="{8CFED4B1-CD70-D4DA-E417-970A3A8CF832}"/>
              </a:ext>
            </a:extLst>
          </p:cNvPr>
          <p:cNvSpPr txBox="1"/>
          <p:nvPr/>
        </p:nvSpPr>
        <p:spPr>
          <a:xfrm>
            <a:off x="642383" y="4314073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树立端正态度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7F5BA6C8-82BF-CD0F-B245-E1A43CEF5340}"/>
              </a:ext>
            </a:extLst>
          </p:cNvPr>
          <p:cNvSpPr txBox="1"/>
          <p:nvPr/>
        </p:nvSpPr>
        <p:spPr>
          <a:xfrm>
            <a:off x="3548997" y="4314073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提高服务意识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0EC1E9D6-7F7C-A007-268B-9EBFD47C9FDF}"/>
              </a:ext>
            </a:extLst>
          </p:cNvPr>
          <p:cNvSpPr txBox="1"/>
          <p:nvPr/>
        </p:nvSpPr>
        <p:spPr>
          <a:xfrm>
            <a:off x="6408853" y="4314073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增强管理能力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5470683D-A153-9BA5-7B71-AE24D198A947}"/>
              </a:ext>
            </a:extLst>
          </p:cNvPr>
          <p:cNvSpPr txBox="1"/>
          <p:nvPr/>
        </p:nvSpPr>
        <p:spPr>
          <a:xfrm>
            <a:off x="9318290" y="4314073"/>
            <a:ext cx="233910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学习业务知识</a:t>
            </a:r>
          </a:p>
        </p:txBody>
      </p:sp>
      <p:pic>
        <p:nvPicPr>
          <p:cNvPr id="89" name="图形 88">
            <a:extLst>
              <a:ext uri="{FF2B5EF4-FFF2-40B4-BE49-F238E27FC236}">
                <a16:creationId xmlns:a16="http://schemas.microsoft.com/office/drawing/2014/main" id="{602B89D2-742F-0622-8617-0BED25AB82F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5230" y="4345940"/>
            <a:ext cx="499414" cy="569602"/>
          </a:xfrm>
          <a:prstGeom prst="rect">
            <a:avLst/>
          </a:prstGeom>
        </p:spPr>
      </p:pic>
      <p:pic>
        <p:nvPicPr>
          <p:cNvPr id="90" name="图形 89">
            <a:extLst>
              <a:ext uri="{FF2B5EF4-FFF2-40B4-BE49-F238E27FC236}">
                <a16:creationId xmlns:a16="http://schemas.microsoft.com/office/drawing/2014/main" id="{2EC33FA3-F23E-2229-E3D2-48AEE1FF169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36204" y="4345940"/>
            <a:ext cx="499414" cy="569602"/>
          </a:xfrm>
          <a:prstGeom prst="rect">
            <a:avLst/>
          </a:prstGeom>
        </p:spPr>
      </p:pic>
      <p:pic>
        <p:nvPicPr>
          <p:cNvPr id="91" name="图形 90">
            <a:extLst>
              <a:ext uri="{FF2B5EF4-FFF2-40B4-BE49-F238E27FC236}">
                <a16:creationId xmlns:a16="http://schemas.microsoft.com/office/drawing/2014/main" id="{F03EEE13-D027-BD92-F97A-22A8BE09832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2126" y="4345940"/>
            <a:ext cx="499414" cy="569602"/>
          </a:xfrm>
          <a:prstGeom prst="rect">
            <a:avLst/>
          </a:prstGeom>
        </p:spPr>
      </p:pic>
      <p:pic>
        <p:nvPicPr>
          <p:cNvPr id="92" name="图形 91">
            <a:extLst>
              <a:ext uri="{FF2B5EF4-FFF2-40B4-BE49-F238E27FC236}">
                <a16:creationId xmlns:a16="http://schemas.microsoft.com/office/drawing/2014/main" id="{0E7E809C-9CAA-2C28-E3E4-0FB1A01E36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85026" y="4345940"/>
            <a:ext cx="499414" cy="569602"/>
          </a:xfrm>
          <a:prstGeom prst="rect">
            <a:avLst/>
          </a:prstGeom>
        </p:spPr>
      </p:pic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F426963E-0D5F-78E4-E09E-154347E3EAC2}"/>
              </a:ext>
            </a:extLst>
          </p:cNvPr>
          <p:cNvSpPr/>
          <p:nvPr/>
        </p:nvSpPr>
        <p:spPr>
          <a:xfrm rot="10800000">
            <a:off x="650256" y="4921892"/>
            <a:ext cx="619286" cy="139624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>
              <a:solidFill>
                <a:srgbClr val="FED67C"/>
              </a:solidFill>
            </a:endParaRPr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0442A0E1-E16A-A6BE-F1A5-9F83CCEA6802}"/>
              </a:ext>
            </a:extLst>
          </p:cNvPr>
          <p:cNvSpPr/>
          <p:nvPr/>
        </p:nvSpPr>
        <p:spPr>
          <a:xfrm rot="10800000">
            <a:off x="3553929" y="4915542"/>
            <a:ext cx="619286" cy="139624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>
              <a:solidFill>
                <a:srgbClr val="FED67C"/>
              </a:solidFill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480B8BAF-C546-5492-4BD7-34B15A46A5D8}"/>
              </a:ext>
            </a:extLst>
          </p:cNvPr>
          <p:cNvSpPr/>
          <p:nvPr/>
        </p:nvSpPr>
        <p:spPr>
          <a:xfrm rot="10800000">
            <a:off x="6430918" y="4915542"/>
            <a:ext cx="619286" cy="139624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>
              <a:solidFill>
                <a:srgbClr val="FED67C"/>
              </a:solidFill>
            </a:endParaRP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7585255A-CC0B-1199-453B-D0886A18B5A6}"/>
              </a:ext>
            </a:extLst>
          </p:cNvPr>
          <p:cNvSpPr/>
          <p:nvPr/>
        </p:nvSpPr>
        <p:spPr>
          <a:xfrm rot="10800000">
            <a:off x="9306131" y="4915542"/>
            <a:ext cx="619286" cy="139624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>
              <a:solidFill>
                <a:srgbClr val="FED67C"/>
              </a:solidFill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15C3FC0D-9256-55A1-6834-A859745BBCBE}"/>
              </a:ext>
            </a:extLst>
          </p:cNvPr>
          <p:cNvSpPr txBox="1"/>
          <p:nvPr/>
        </p:nvSpPr>
        <p:spPr>
          <a:xfrm>
            <a:off x="563557" y="5078196"/>
            <a:ext cx="2425422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在日常工作中，务必踏踏实实、认认真真、扎扎实实地做事，不以事小而马虎，不以事多而敷衍。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2A8EFB28-7CF0-C467-2025-D08CDEF398BD}"/>
              </a:ext>
            </a:extLst>
          </p:cNvPr>
          <p:cNvSpPr txBox="1"/>
          <p:nvPr/>
        </p:nvSpPr>
        <p:spPr>
          <a:xfrm>
            <a:off x="3451737" y="5078196"/>
            <a:ext cx="2493691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chemeClr val="bg1"/>
                </a:solidFill>
              </a:rPr>
              <a:t>在今后的工作中，不但要发扬优点，还要客观地面对不足之处，逐渐改掉急躁的毛病。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910D4271-6245-7175-A54D-059B8015ACF8}"/>
              </a:ext>
            </a:extLst>
          </p:cNvPr>
          <p:cNvSpPr txBox="1"/>
          <p:nvPr/>
        </p:nvSpPr>
        <p:spPr>
          <a:xfrm>
            <a:off x="6328443" y="5078196"/>
            <a:ext cx="2375648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对同事，做到严于律己，宽以待人。一句话，努力做到对上不轻漫，对下不张狂。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9D4B57F7-11EB-529F-DDE6-B07AB19C60C9}"/>
              </a:ext>
            </a:extLst>
          </p:cNvPr>
          <p:cNvSpPr txBox="1"/>
          <p:nvPr/>
        </p:nvSpPr>
        <p:spPr>
          <a:xfrm>
            <a:off x="9215220" y="5078196"/>
            <a:ext cx="2367180" cy="1372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务必认真学习相关的行业知识、方法，虚心向同行前辈求教营销知识，掌握有关的方法技能。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CB065B4-1BD3-9391-7838-313DFBA35693}"/>
              </a:ext>
            </a:extLst>
          </p:cNvPr>
          <p:cNvGrpSpPr/>
          <p:nvPr/>
        </p:nvGrpSpPr>
        <p:grpSpPr>
          <a:xfrm>
            <a:off x="562065" y="1977688"/>
            <a:ext cx="2426861" cy="2219413"/>
            <a:chOff x="562065" y="1977688"/>
            <a:chExt cx="2426861" cy="221941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178388D-4E4A-ECBB-5CCE-832E91771972}"/>
                </a:ext>
              </a:extLst>
            </p:cNvPr>
            <p:cNvSpPr/>
            <p:nvPr/>
          </p:nvSpPr>
          <p:spPr>
            <a:xfrm rot="1800000">
              <a:off x="562065" y="1977688"/>
              <a:ext cx="2426861" cy="2171700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blipFill dpi="0" rotWithShape="0">
              <a:blip r:embed="rId15"/>
              <a:srcRect/>
              <a:stretch>
                <a:fillRect/>
              </a:stretch>
            </a:blipFill>
            <a:ln w="25400" cmpd="sng">
              <a:solidFill>
                <a:schemeClr val="accent3"/>
              </a:solidFill>
              <a:prstDash val="solid"/>
            </a:ln>
            <a:effectLst>
              <a:outerShdw blurRad="190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2" name="PA_图片 480">
              <a:extLst>
                <a:ext uri="{FF2B5EF4-FFF2-40B4-BE49-F238E27FC236}">
                  <a16:creationId xmlns:a16="http://schemas.microsoft.com/office/drawing/2014/main" id="{C7F3FAEA-8C89-6E1B-C4DC-C7D421B841A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1747290" y="1991086"/>
              <a:ext cx="1212061" cy="306363"/>
            </a:xfrm>
            <a:prstGeom prst="rect">
              <a:avLst/>
            </a:prstGeom>
          </p:spPr>
        </p:pic>
        <p:pic>
          <p:nvPicPr>
            <p:cNvPr id="105" name="PA_图片 480">
              <a:extLst>
                <a:ext uri="{FF2B5EF4-FFF2-40B4-BE49-F238E27FC236}">
                  <a16:creationId xmlns:a16="http://schemas.microsoft.com/office/drawing/2014/main" id="{C21932B9-BAF0-71FA-6A71-67E6DF2E51A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711236" y="3890738"/>
              <a:ext cx="1212061" cy="306363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90DB00-71F7-4ED1-8860-FBE8C0331AC9}"/>
              </a:ext>
            </a:extLst>
          </p:cNvPr>
          <p:cNvGrpSpPr/>
          <p:nvPr/>
        </p:nvGrpSpPr>
        <p:grpSpPr>
          <a:xfrm>
            <a:off x="3443925" y="1977689"/>
            <a:ext cx="2426861" cy="2219413"/>
            <a:chOff x="3404737" y="1977689"/>
            <a:chExt cx="2426861" cy="2219413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F07AB6F-ACFA-5F59-6355-F070B802E364}"/>
                </a:ext>
              </a:extLst>
            </p:cNvPr>
            <p:cNvSpPr/>
            <p:nvPr/>
          </p:nvSpPr>
          <p:spPr>
            <a:xfrm rot="1800000">
              <a:off x="3404737" y="1977689"/>
              <a:ext cx="2426861" cy="2171700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blipFill dpi="0" rotWithShape="0">
              <a:blip r:embed="rId16"/>
              <a:srcRect/>
              <a:tile tx="-254000" ty="0" sx="100000" sy="100000" flip="none" algn="tl"/>
            </a:blipFill>
            <a:ln w="25400" cmpd="sng">
              <a:solidFill>
                <a:schemeClr val="accent3"/>
              </a:solidFill>
              <a:prstDash val="solid"/>
            </a:ln>
            <a:effectLst>
              <a:outerShdw blurRad="190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22" name="PA_图片 480">
              <a:extLst>
                <a:ext uri="{FF2B5EF4-FFF2-40B4-BE49-F238E27FC236}">
                  <a16:creationId xmlns:a16="http://schemas.microsoft.com/office/drawing/2014/main" id="{6F81A124-0FD3-07C6-C3B7-5F99D6B782A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4589962" y="1991087"/>
              <a:ext cx="1212061" cy="306363"/>
            </a:xfrm>
            <a:prstGeom prst="rect">
              <a:avLst/>
            </a:prstGeom>
          </p:spPr>
        </p:pic>
        <p:pic>
          <p:nvPicPr>
            <p:cNvPr id="106" name="PA_图片 480">
              <a:extLst>
                <a:ext uri="{FF2B5EF4-FFF2-40B4-BE49-F238E27FC236}">
                  <a16:creationId xmlns:a16="http://schemas.microsoft.com/office/drawing/2014/main" id="{D644AF68-4913-8421-9D7B-94DD42622B2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3553908" y="3890739"/>
              <a:ext cx="1212061" cy="306363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95E92EE-BAA5-E307-136C-670CBF8D1BBD}"/>
              </a:ext>
            </a:extLst>
          </p:cNvPr>
          <p:cNvGrpSpPr/>
          <p:nvPr/>
        </p:nvGrpSpPr>
        <p:grpSpPr>
          <a:xfrm>
            <a:off x="6325785" y="1977689"/>
            <a:ext cx="2426861" cy="2219413"/>
            <a:chOff x="6364974" y="1977689"/>
            <a:chExt cx="2426861" cy="2219413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28FD5BC-E7D4-FDC2-0951-0F5BBD3EE072}"/>
                </a:ext>
              </a:extLst>
            </p:cNvPr>
            <p:cNvSpPr/>
            <p:nvPr/>
          </p:nvSpPr>
          <p:spPr>
            <a:xfrm rot="1800000">
              <a:off x="6364974" y="1977689"/>
              <a:ext cx="2426861" cy="2171700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blipFill dpi="0" rotWithShape="0">
              <a:blip r:embed="rId17"/>
              <a:srcRect/>
              <a:tile tx="-254000" ty="0" sx="100000" sy="100000" flip="none" algn="tl"/>
            </a:blipFill>
            <a:ln w="25400" cmpd="sng">
              <a:solidFill>
                <a:schemeClr val="accent3"/>
              </a:solidFill>
              <a:prstDash val="solid"/>
            </a:ln>
            <a:effectLst>
              <a:outerShdw blurRad="190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25" name="PA_图片 480">
              <a:extLst>
                <a:ext uri="{FF2B5EF4-FFF2-40B4-BE49-F238E27FC236}">
                  <a16:creationId xmlns:a16="http://schemas.microsoft.com/office/drawing/2014/main" id="{F4E2E49C-A961-A211-2D0F-6E36DFAE7FB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7550199" y="1991087"/>
              <a:ext cx="1212061" cy="306363"/>
            </a:xfrm>
            <a:prstGeom prst="rect">
              <a:avLst/>
            </a:prstGeom>
          </p:spPr>
        </p:pic>
        <p:pic>
          <p:nvPicPr>
            <p:cNvPr id="107" name="PA_图片 480">
              <a:extLst>
                <a:ext uri="{FF2B5EF4-FFF2-40B4-BE49-F238E27FC236}">
                  <a16:creationId xmlns:a16="http://schemas.microsoft.com/office/drawing/2014/main" id="{408752E6-23A1-58BC-9202-1F92F8BA072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87590">
              <a:off x="6514145" y="3890739"/>
              <a:ext cx="1212061" cy="306363"/>
            </a:xfrm>
            <a:prstGeom prst="rect">
              <a:avLst/>
            </a:prstGeom>
          </p:spPr>
        </p:pic>
      </p:grpSp>
      <p:pic>
        <p:nvPicPr>
          <p:cNvPr id="108" name="PA_图片 480">
            <a:extLst>
              <a:ext uri="{FF2B5EF4-FFF2-40B4-BE49-F238E27FC236}">
                <a16:creationId xmlns:a16="http://schemas.microsoft.com/office/drawing/2014/main" id="{8A8AA38F-EBDD-E27E-BCF6-6C497C56FF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590">
            <a:off x="9356816" y="3890739"/>
            <a:ext cx="1212061" cy="306363"/>
          </a:xfrm>
          <a:prstGeom prst="rect">
            <a:avLst/>
          </a:prstGeom>
        </p:spPr>
      </p:pic>
      <p:pic>
        <p:nvPicPr>
          <p:cNvPr id="109" name="图片 108" descr="图标&#10;&#10;描述已自动生成">
            <a:extLst>
              <a:ext uri="{FF2B5EF4-FFF2-40B4-BE49-F238E27FC236}">
                <a16:creationId xmlns:a16="http://schemas.microsoft.com/office/drawing/2014/main" id="{CAB6C2AD-F4CC-D88B-7727-916320B4E19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748" y="954121"/>
            <a:ext cx="1270724" cy="640287"/>
          </a:xfrm>
          <a:prstGeom prst="rect">
            <a:avLst/>
          </a:prstGeom>
        </p:spPr>
      </p:pic>
      <p:pic>
        <p:nvPicPr>
          <p:cNvPr id="110" name="图片 109" descr="图标&#10;&#10;中度可信度描述已自动生成">
            <a:extLst>
              <a:ext uri="{FF2B5EF4-FFF2-40B4-BE49-F238E27FC236}">
                <a16:creationId xmlns:a16="http://schemas.microsoft.com/office/drawing/2014/main" id="{6FA80A02-221B-220A-7D94-8515E450C50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58" y="1001073"/>
            <a:ext cx="1527037" cy="475358"/>
          </a:xfrm>
          <a:prstGeom prst="rect">
            <a:avLst/>
          </a:prstGeom>
        </p:spPr>
      </p:pic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BAAB0116-82DD-8BEE-19FA-4051DE095E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531EDD17-31A1-C963-29A8-4E70730C3F90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现状分析</a:t>
            </a:r>
          </a:p>
        </p:txBody>
      </p:sp>
      <p:sp>
        <p:nvSpPr>
          <p:cNvPr id="83" name="图形 23">
            <a:extLst>
              <a:ext uri="{FF2B5EF4-FFF2-40B4-BE49-F238E27FC236}">
                <a16:creationId xmlns:a16="http://schemas.microsoft.com/office/drawing/2014/main" id="{EE5A2333-9C25-D31A-5690-A8FCF470828A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31BE9C3-A44A-B342-4782-C719EA070C5C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伍</a:t>
            </a:r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DD8B6B57-C1F9-1113-9819-08136AEB2FA6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983A1D9-9983-A069-2118-A8607629A82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80863D33-1FC3-C8B3-6A6C-5FB800FD3842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D12FD4F9-E25F-A5A2-C8B7-44CBDC6D1EF0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B77B11B1-A24D-27A1-9A7F-00217FDC4CDB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83CC545A-47E7-B025-27FD-C6027FD5EEE8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8AFFC46A-30E8-A829-F803-8B981EAD9E63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AB5A3C21-8DC4-5055-A329-ADE4D5E01A30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0F15A32-C9A5-92C8-FD3C-F555405CD917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B74A2380-B79B-F163-640A-AA0A10AC7A2A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63F4EE87-9DF5-C025-16E9-243FD0B915ED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A1E1D5C4-34A8-2CCB-1FD3-4C6E9F25AF2F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1ED73B2A-1E1B-2C1C-5696-77093C0AB272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71841065-F005-BAB8-CDF8-A6FE5A4997B6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F1D04C52-94EC-3563-D957-52637A0A22B2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F8AF24C9-662F-80EA-77E5-C72A6EA966AE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B32F76B3-9DB4-D822-0335-DE6FA0BE55B6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CDE21B89-9B16-71F7-C0AC-7CA15C1F11FE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7E143B58-55F6-D2D7-8F12-FE23A08D89C2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EE0D36C9-A362-4F0B-6FA4-6B8E87713B70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966B1826-E6A6-FE68-D748-60E7F7788701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76FB7BB5-EC0D-A16F-283F-B7532B6615DF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E56389B3-F8B5-2FEB-7983-7FBE50987913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250D2F51-2F63-E196-631B-DDFB89E80062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0A76EA74-BC34-4308-4170-EEF17F360D86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3ACA3839-A0B6-1E6B-06AB-353A0A5E8A8F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F082E7F5-67F3-EA8E-2E60-05C9F4A7F36D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B36501B4-96EF-F519-53A7-55A5BEDB9230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54142545-2936-0E8F-A0C6-2CB50545DADA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6ACB441A-F245-4855-3315-C7DEC8B9C090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F571EF98-59A7-9747-7651-45E5F64E6C44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9DC07E6E-5B61-69BB-1ACC-E6F709CD30F8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1A631BAB-8B97-724F-60FA-76ACFF026C50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70E837EE-63A1-9C9E-BFE9-094FF2DA657B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E7221669-B468-7FCF-EF1E-84D0F3C03870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EDF1C0DC-A530-8029-9FB2-40D086D63074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59D9957E-08E2-F854-CE85-A28086B83FED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15E04F54-4E36-7544-46B8-276F97B4BDA1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AFADE2D7-5B2B-1092-5D92-DFC9CD053A2F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C0A5CEE0-6EBE-5C93-5E23-4AB0D2EAC34F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31AE5D64-0835-9B4E-5420-0DB0251874C8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93D8023D-2C94-016C-7BB0-602D2FB2640E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291174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13772" y="177578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4"/>
                  </a:solidFill>
                </a:ln>
                <a:noFill/>
                <a:latin typeface="+mj-ea"/>
                <a:ea typeface="+mj-ea"/>
              </a:rPr>
              <a:t>陆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166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陆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未来展望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427686" y="2014219"/>
            <a:ext cx="2351266" cy="1386837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638">
            <a:off x="3889329" y="3809447"/>
            <a:ext cx="1162066" cy="652889"/>
          </a:xfrm>
          <a:prstGeom prst="rect">
            <a:avLst/>
          </a:prstGeom>
          <a:effectLst/>
        </p:spPr>
      </p:pic>
      <p:grpSp>
        <p:nvGrpSpPr>
          <p:cNvPr id="13" name="图形 2">
            <a:extLst>
              <a:ext uri="{FF2B5EF4-FFF2-40B4-BE49-F238E27FC236}">
                <a16:creationId xmlns:a16="http://schemas.microsoft.com/office/drawing/2014/main" id="{4EE05E3D-7370-2C4B-00E8-357DAD4ABF50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3083AC8-DE19-29C0-0AF6-47A3C77C2B94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4A7318C-90F5-43FD-9C4C-67B4D586B3B6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9B1B1A6-1C23-1D63-321C-84903BE39B65}"/>
              </a:ext>
            </a:extLst>
          </p:cNvPr>
          <p:cNvSpPr txBox="1"/>
          <p:nvPr/>
        </p:nvSpPr>
        <p:spPr>
          <a:xfrm>
            <a:off x="5393550" y="3305681"/>
            <a:ext cx="3528364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在过去的一年里，付出过努力，得到过回报，希望在未来能够更好地完成工作。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DEEE9A8-46F2-5841-03F5-4C223D2CE4F6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>
            <a:gsLst>
              <a:gs pos="0">
                <a:srgbClr val="FEE6C1"/>
              </a:gs>
              <a:gs pos="100000">
                <a:srgbClr val="E9B266"/>
              </a:gs>
            </a:gsLst>
            <a:lin ang="2700000" scaled="1"/>
          </a:gradFill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8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106BAC64-531E-E81E-FFAB-C75C29A69C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2486" y="4035328"/>
            <a:ext cx="4555962" cy="1728000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36000">
                <a:schemeClr val="tx1">
                  <a:lumMod val="75000"/>
                  <a:lumOff val="25000"/>
                </a:schemeClr>
              </a:gs>
              <a:gs pos="98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1DD4FC8B-20E0-6F71-95C9-A6D19FCBE5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2486" y="1978174"/>
            <a:ext cx="4555962" cy="1728000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36000">
                <a:schemeClr val="tx1">
                  <a:lumMod val="75000"/>
                  <a:lumOff val="25000"/>
                </a:schemeClr>
              </a:gs>
              <a:gs pos="98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BF9AB860-41EA-F99B-73BD-BDC0BB46BF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41771" y="4035328"/>
            <a:ext cx="4555962" cy="1728000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36000">
                <a:schemeClr val="tx1">
                  <a:lumMod val="75000"/>
                  <a:lumOff val="25000"/>
                </a:schemeClr>
              </a:gs>
              <a:gs pos="98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FAF26D25-9125-978F-3527-4732979BC6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41771" y="1978174"/>
            <a:ext cx="4555962" cy="1728000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36000">
                <a:schemeClr val="tx1">
                  <a:lumMod val="75000"/>
                  <a:lumOff val="25000"/>
                </a:schemeClr>
              </a:gs>
              <a:gs pos="98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BE675D79-FD35-E30A-7ECA-13F4512A50E2}"/>
              </a:ext>
            </a:extLst>
          </p:cNvPr>
          <p:cNvGrpSpPr/>
          <p:nvPr/>
        </p:nvGrpSpPr>
        <p:grpSpPr>
          <a:xfrm>
            <a:off x="3924298" y="1701798"/>
            <a:ext cx="4343402" cy="4343402"/>
            <a:chOff x="3695530" y="1028530"/>
            <a:chExt cx="4800938" cy="4800938"/>
          </a:xfrm>
          <a:gradFill flip="none" rotWithShape="1">
            <a:gsLst>
              <a:gs pos="57000">
                <a:schemeClr val="tx1">
                  <a:lumMod val="75000"/>
                  <a:lumOff val="25000"/>
                </a:schemeClr>
              </a:gs>
              <a:gs pos="14000">
                <a:schemeClr val="accent2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effectLst>
            <a:outerShdw blurRad="190500" dist="25400" sx="102000" sy="102000" algn="l" rotWithShape="0">
              <a:prstClr val="black">
                <a:alpha val="15000"/>
              </a:prstClr>
            </a:outerShdw>
          </a:effectLst>
        </p:grpSpPr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457E957A-530E-9469-24FD-3D446B7A5928}"/>
                </a:ext>
              </a:extLst>
            </p:cNvPr>
            <p:cNvSpPr/>
            <p:nvPr/>
          </p:nvSpPr>
          <p:spPr>
            <a:xfrm>
              <a:off x="3695530" y="1028530"/>
              <a:ext cx="2346282" cy="234628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2346282"/>
                  </a:moveTo>
                  <a:cubicBezTo>
                    <a:pt x="0" y="1050466"/>
                    <a:pt x="1050466" y="0"/>
                    <a:pt x="2346282" y="0"/>
                  </a:cubicBezTo>
                  <a:lnTo>
                    <a:pt x="2346282" y="2346282"/>
                  </a:lnTo>
                  <a:lnTo>
                    <a:pt x="0" y="2346282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0354" tIns="950354" rIns="26314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700" kern="1200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F784FFA0-872B-7EB9-997D-7E1FD0E70876}"/>
                </a:ext>
              </a:extLst>
            </p:cNvPr>
            <p:cNvSpPr/>
            <p:nvPr/>
          </p:nvSpPr>
          <p:spPr>
            <a:xfrm>
              <a:off x="6150186" y="1028530"/>
              <a:ext cx="2346282" cy="234628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0"/>
                  </a:moveTo>
                  <a:cubicBezTo>
                    <a:pt x="1295816" y="0"/>
                    <a:pt x="2346282" y="1050466"/>
                    <a:pt x="2346282" y="2346282"/>
                  </a:cubicBezTo>
                  <a:lnTo>
                    <a:pt x="0" y="23462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144" tIns="950354" rIns="95035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700" kern="120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F3E0A07-EE85-9DF6-B209-795F8355B760}"/>
                </a:ext>
              </a:extLst>
            </p:cNvPr>
            <p:cNvSpPr/>
            <p:nvPr/>
          </p:nvSpPr>
          <p:spPr>
            <a:xfrm>
              <a:off x="6150186" y="3483185"/>
              <a:ext cx="2346282" cy="2346283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0"/>
                  </a:moveTo>
                  <a:cubicBezTo>
                    <a:pt x="2346282" y="1295816"/>
                    <a:pt x="1295816" y="2346282"/>
                    <a:pt x="0" y="2346282"/>
                  </a:cubicBezTo>
                  <a:lnTo>
                    <a:pt x="0" y="0"/>
                  </a:lnTo>
                  <a:lnTo>
                    <a:pt x="2346282" y="0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144" tIns="263145" rIns="950354" bIns="95035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700" kern="1200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392FBD0-F08B-20AE-A2CF-25270DF57B2A}"/>
                </a:ext>
              </a:extLst>
            </p:cNvPr>
            <p:cNvSpPr/>
            <p:nvPr/>
          </p:nvSpPr>
          <p:spPr>
            <a:xfrm>
              <a:off x="3695530" y="3483186"/>
              <a:ext cx="2346282" cy="234628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2346282"/>
                  </a:moveTo>
                  <a:cubicBezTo>
                    <a:pt x="1050466" y="2346282"/>
                    <a:pt x="0" y="1295816"/>
                    <a:pt x="0" y="0"/>
                  </a:cubicBezTo>
                  <a:lnTo>
                    <a:pt x="2346282" y="0"/>
                  </a:lnTo>
                  <a:lnTo>
                    <a:pt x="2346282" y="2346282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0354" tIns="263144" rIns="263144" bIns="95035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700" kern="1200"/>
            </a:p>
          </p:txBody>
        </p:sp>
      </p:grpSp>
      <p:pic>
        <p:nvPicPr>
          <p:cNvPr id="68" name="图片 67">
            <a:extLst>
              <a:ext uri="{FF2B5EF4-FFF2-40B4-BE49-F238E27FC236}">
                <a16:creationId xmlns:a16="http://schemas.microsoft.com/office/drawing/2014/main" id="{BBD9BAED-E857-123B-9D31-DDF54F045E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95744">
            <a:off x="2885617" y="1186152"/>
            <a:ext cx="3106169" cy="2472455"/>
          </a:xfrm>
          <a:prstGeom prst="rect">
            <a:avLst/>
          </a:prstGeom>
        </p:spPr>
      </p:pic>
      <p:sp>
        <p:nvSpPr>
          <p:cNvPr id="59" name="椭圆 58">
            <a:extLst>
              <a:ext uri="{FF2B5EF4-FFF2-40B4-BE49-F238E27FC236}">
                <a16:creationId xmlns:a16="http://schemas.microsoft.com/office/drawing/2014/main" id="{8E71AFA4-0990-903B-5866-9EFA9739018C}"/>
              </a:ext>
            </a:extLst>
          </p:cNvPr>
          <p:cNvSpPr/>
          <p:nvPr/>
        </p:nvSpPr>
        <p:spPr>
          <a:xfrm>
            <a:off x="4800600" y="2578100"/>
            <a:ext cx="2590800" cy="2590800"/>
          </a:xfrm>
          <a:prstGeom prst="ellipse">
            <a:avLst/>
          </a:prstGeom>
          <a:gradFill>
            <a:gsLst>
              <a:gs pos="5618">
                <a:schemeClr val="accent4">
                  <a:lumMod val="90000"/>
                </a:schemeClr>
              </a:gs>
              <a:gs pos="69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 descr="5be5edb57a2c6f4560ca3d63475abe8dac8e0b671d7a0b-c7dWrv">
            <a:extLst>
              <a:ext uri="{FF2B5EF4-FFF2-40B4-BE49-F238E27FC236}">
                <a16:creationId xmlns:a16="http://schemas.microsoft.com/office/drawing/2014/main" id="{BC6A9074-4306-CA4C-DDE1-4D97472A1B85}"/>
              </a:ext>
            </a:extLst>
          </p:cNvPr>
          <p:cNvPicPr>
            <a:picLocks noGrp="1" noChangeAspect="1"/>
          </p:cNvPicPr>
          <p:nvPr isPhoto="1">
            <p:custDataLst>
              <p:tags r:id="rId5"/>
            </p:custDataLst>
          </p:nvPr>
        </p:nvPicPr>
        <p:blipFill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664" y="2357969"/>
            <a:ext cx="2362199" cy="2814858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C1056AD5-CC38-6BDD-A377-3515055431AD}"/>
              </a:ext>
            </a:extLst>
          </p:cNvPr>
          <p:cNvSpPr txBox="1"/>
          <p:nvPr/>
        </p:nvSpPr>
        <p:spPr>
          <a:xfrm rot="876000">
            <a:off x="4447099" y="2312360"/>
            <a:ext cx="1800000" cy="18000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noAutofit/>
          </a:bodyPr>
          <a:lstStyle/>
          <a:p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step 1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7BF255A-E568-D300-82B7-EA8B64A1C591}"/>
              </a:ext>
            </a:extLst>
          </p:cNvPr>
          <p:cNvSpPr txBox="1"/>
          <p:nvPr/>
        </p:nvSpPr>
        <p:spPr>
          <a:xfrm rot="6950547">
            <a:off x="5862385" y="2239296"/>
            <a:ext cx="1800000" cy="18000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noAutofit/>
          </a:bodyPr>
          <a:lstStyle/>
          <a:p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step 2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44FE37F-4F2C-FFB0-E8E5-912D0AF5E452}"/>
              </a:ext>
            </a:extLst>
          </p:cNvPr>
          <p:cNvSpPr txBox="1"/>
          <p:nvPr/>
        </p:nvSpPr>
        <p:spPr>
          <a:xfrm rot="20510861">
            <a:off x="4449964" y="3669759"/>
            <a:ext cx="1800000" cy="180000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433376"/>
              </a:avLst>
            </a:prstTxWarp>
            <a:noAutofit/>
          </a:bodyPr>
          <a:lstStyle/>
          <a:p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step 3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64AC5B8-4043-A727-4EED-33AE2AC674E7}"/>
              </a:ext>
            </a:extLst>
          </p:cNvPr>
          <p:cNvSpPr txBox="1"/>
          <p:nvPr/>
        </p:nvSpPr>
        <p:spPr>
          <a:xfrm rot="13493712">
            <a:off x="5989749" y="3622426"/>
            <a:ext cx="1800000" cy="180000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0050434"/>
              </a:avLst>
            </a:prstTxWarp>
            <a:noAutofit/>
          </a:bodyPr>
          <a:lstStyle/>
          <a:p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step 4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9" name="图片 68" descr="图标&#10;&#10;中度可信度描述已自动生成">
            <a:extLst>
              <a:ext uri="{FF2B5EF4-FFF2-40B4-BE49-F238E27FC236}">
                <a16:creationId xmlns:a16="http://schemas.microsoft.com/office/drawing/2014/main" id="{584E2FC5-7F4A-C9E5-044F-6D4578E3D49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535" y="4420005"/>
            <a:ext cx="1016999" cy="316586"/>
          </a:xfrm>
          <a:prstGeom prst="rect">
            <a:avLst/>
          </a:prstGeom>
        </p:spPr>
      </p:pic>
      <p:pic>
        <p:nvPicPr>
          <p:cNvPr id="120" name="图形 119">
            <a:extLst>
              <a:ext uri="{FF2B5EF4-FFF2-40B4-BE49-F238E27FC236}">
                <a16:creationId xmlns:a16="http://schemas.microsoft.com/office/drawing/2014/main" id="{9448BB68-F313-2D14-D9A0-3B744B7579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9937939" y="596901"/>
            <a:ext cx="1675054" cy="854416"/>
          </a:xfrm>
          <a:prstGeom prst="rect">
            <a:avLst/>
          </a:prstGeom>
          <a:effectLst/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20D5919D-E726-EE46-2DE6-F8A221D8862B}"/>
              </a:ext>
            </a:extLst>
          </p:cNvPr>
          <p:cNvSpPr txBox="1"/>
          <p:nvPr/>
        </p:nvSpPr>
        <p:spPr>
          <a:xfrm>
            <a:off x="987926" y="1997175"/>
            <a:ext cx="172835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未来目标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1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22" name="图形 2">
            <a:extLst>
              <a:ext uri="{FF2B5EF4-FFF2-40B4-BE49-F238E27FC236}">
                <a16:creationId xmlns:a16="http://schemas.microsoft.com/office/drawing/2014/main" id="{541B0958-25AA-0D25-3C94-7EA9613E1331}"/>
              </a:ext>
            </a:extLst>
          </p:cNvPr>
          <p:cNvGrpSpPr/>
          <p:nvPr/>
        </p:nvGrpSpPr>
        <p:grpSpPr>
          <a:xfrm>
            <a:off x="1101758" y="2554732"/>
            <a:ext cx="2808000" cy="126000"/>
            <a:chOff x="-11657687" y="-4756408"/>
            <a:chExt cx="6663170" cy="859384"/>
          </a:xfrm>
          <a:gradFill>
            <a:gsLst>
              <a:gs pos="0">
                <a:schemeClr val="accent4">
                  <a:lumMod val="90000"/>
                </a:schemeClr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6C9AE3E0-7B95-93A2-19CE-71351AB0A1FC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D749B807-B405-ADCA-574B-D1EC0419E930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id="{104D5BD7-DF69-3413-F73B-267F947468DE}"/>
              </a:ext>
            </a:extLst>
          </p:cNvPr>
          <p:cNvSpPr txBox="1"/>
          <p:nvPr/>
        </p:nvSpPr>
        <p:spPr>
          <a:xfrm>
            <a:off x="1047138" y="2669919"/>
            <a:ext cx="2898329" cy="9644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在未来三年内，在公司的领导下，⼤⼒开拓市场业务、努⼒实现公司收⼊的稳步增长。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3F34DD30-A409-269E-3AB5-E15FC0C20D40}"/>
              </a:ext>
            </a:extLst>
          </p:cNvPr>
          <p:cNvSpPr txBox="1"/>
          <p:nvPr/>
        </p:nvSpPr>
        <p:spPr>
          <a:xfrm>
            <a:off x="987926" y="4047358"/>
            <a:ext cx="183575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未来目标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3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28" name="图形 2">
            <a:extLst>
              <a:ext uri="{FF2B5EF4-FFF2-40B4-BE49-F238E27FC236}">
                <a16:creationId xmlns:a16="http://schemas.microsoft.com/office/drawing/2014/main" id="{29A609F0-7A79-BECB-5294-4876DB057B3A}"/>
              </a:ext>
            </a:extLst>
          </p:cNvPr>
          <p:cNvGrpSpPr/>
          <p:nvPr/>
        </p:nvGrpSpPr>
        <p:grpSpPr>
          <a:xfrm>
            <a:off x="1101758" y="4604915"/>
            <a:ext cx="2808000" cy="126000"/>
            <a:chOff x="-11657687" y="-4756408"/>
            <a:chExt cx="6663170" cy="859384"/>
          </a:xfrm>
          <a:gradFill>
            <a:gsLst>
              <a:gs pos="0">
                <a:schemeClr val="accent4">
                  <a:lumMod val="90000"/>
                </a:schemeClr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F4AC094D-444E-46DE-F9C1-075753B68FA5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5EA47DED-8CAB-28CB-9523-014457781B4C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</p:grpSp>
      <p:grpSp>
        <p:nvGrpSpPr>
          <p:cNvPr id="133" name="图形 2">
            <a:extLst>
              <a:ext uri="{FF2B5EF4-FFF2-40B4-BE49-F238E27FC236}">
                <a16:creationId xmlns:a16="http://schemas.microsoft.com/office/drawing/2014/main" id="{BB47003C-4999-5CD0-191C-47FEF17E0BBE}"/>
              </a:ext>
            </a:extLst>
          </p:cNvPr>
          <p:cNvGrpSpPr/>
          <p:nvPr/>
        </p:nvGrpSpPr>
        <p:grpSpPr>
          <a:xfrm flipH="1">
            <a:off x="8404314" y="2612484"/>
            <a:ext cx="2808000" cy="126000"/>
            <a:chOff x="-11657687" y="-4756408"/>
            <a:chExt cx="6663170" cy="859384"/>
          </a:xfrm>
          <a:gradFill>
            <a:gsLst>
              <a:gs pos="0">
                <a:schemeClr val="accent4">
                  <a:lumMod val="90000"/>
                </a:schemeClr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8A75F7FC-C631-A07F-DC4D-722B69BF5027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0" tIns="0" rIns="0" bIns="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F86E12EF-E973-E094-7E6A-51CF3789C7C4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0" tIns="0" rIns="0" bIns="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</p:grpSp>
      <p:sp>
        <p:nvSpPr>
          <p:cNvPr id="136" name="文本框 135">
            <a:extLst>
              <a:ext uri="{FF2B5EF4-FFF2-40B4-BE49-F238E27FC236}">
                <a16:creationId xmlns:a16="http://schemas.microsoft.com/office/drawing/2014/main" id="{28DB90F4-F883-F679-F2C4-7AA5F084A3C1}"/>
              </a:ext>
            </a:extLst>
          </p:cNvPr>
          <p:cNvSpPr txBox="1"/>
          <p:nvPr/>
        </p:nvSpPr>
        <p:spPr>
          <a:xfrm>
            <a:off x="8343200" y="2727671"/>
            <a:ext cx="2869113" cy="62125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加强规范化服务、制度化服务，靠优质服务去吸引客户，靠真情服务去感动客户。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F33D1AE7-4BDC-6BF0-4112-130FFB166CA1}"/>
              </a:ext>
            </a:extLst>
          </p:cNvPr>
          <p:cNvSpPr txBox="1"/>
          <p:nvPr/>
        </p:nvSpPr>
        <p:spPr>
          <a:xfrm>
            <a:off x="9529161" y="4089868"/>
            <a:ext cx="168315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未来目标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4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38" name="图形 2">
            <a:extLst>
              <a:ext uri="{FF2B5EF4-FFF2-40B4-BE49-F238E27FC236}">
                <a16:creationId xmlns:a16="http://schemas.microsoft.com/office/drawing/2014/main" id="{C57D9E19-EF01-0998-8650-97E5276B091A}"/>
              </a:ext>
            </a:extLst>
          </p:cNvPr>
          <p:cNvGrpSpPr/>
          <p:nvPr/>
        </p:nvGrpSpPr>
        <p:grpSpPr>
          <a:xfrm flipH="1">
            <a:off x="8404314" y="4647425"/>
            <a:ext cx="2808000" cy="126000"/>
            <a:chOff x="-11657687" y="-4756408"/>
            <a:chExt cx="6663170" cy="859384"/>
          </a:xfrm>
          <a:gradFill>
            <a:gsLst>
              <a:gs pos="0">
                <a:schemeClr val="accent4">
                  <a:lumMod val="90000"/>
                </a:schemeClr>
              </a:gs>
              <a:gs pos="100000">
                <a:schemeClr val="accent4"/>
              </a:gs>
            </a:gsLst>
            <a:lin ang="0" scaled="0"/>
          </a:gradFill>
        </p:grpSpPr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DEE61E41-733E-F913-C0DA-39777D6E2D8E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0" tIns="0" rIns="0" bIns="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D8D6D345-DAB7-31F8-42AC-27023E5EF47E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0" tIns="0" rIns="0" bIns="0" rtlCol="0" anchor="ctr"/>
            <a:lstStyle/>
            <a:p>
              <a:endParaRPr lang="zh-CN" altLang="en-US" sz="8100">
                <a:solidFill>
                  <a:schemeClr val="accent4">
                    <a:lumMod val="90000"/>
                  </a:schemeClr>
                </a:solidFill>
              </a:endParaRPr>
            </a:p>
          </p:txBody>
        </p:sp>
      </p:grpSp>
      <p:sp>
        <p:nvSpPr>
          <p:cNvPr id="141" name="文本框 140">
            <a:extLst>
              <a:ext uri="{FF2B5EF4-FFF2-40B4-BE49-F238E27FC236}">
                <a16:creationId xmlns:a16="http://schemas.microsoft.com/office/drawing/2014/main" id="{F6740768-9603-04D2-8735-D4CD4C58B3E4}"/>
              </a:ext>
            </a:extLst>
          </p:cNvPr>
          <p:cNvSpPr txBox="1"/>
          <p:nvPr/>
        </p:nvSpPr>
        <p:spPr>
          <a:xfrm>
            <a:off x="8219418" y="4762612"/>
            <a:ext cx="2992895" cy="87209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组织公司的员⼯结合⼯作特点开展能够调动⼤家积极性，⼜能够体现团队精神的竞赛活动。</a:t>
            </a:r>
          </a:p>
        </p:txBody>
      </p:sp>
      <p:pic>
        <p:nvPicPr>
          <p:cNvPr id="151" name="图形 150">
            <a:extLst>
              <a:ext uri="{FF2B5EF4-FFF2-40B4-BE49-F238E27FC236}">
                <a16:creationId xmlns:a16="http://schemas.microsoft.com/office/drawing/2014/main" id="{D9F3C9D5-5A59-AB26-8163-1E97152BFB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99326" y="2021840"/>
            <a:ext cx="499414" cy="569602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A05DACBA-ECE0-5C07-6B4F-E56B14BEB301}"/>
              </a:ext>
            </a:extLst>
          </p:cNvPr>
          <p:cNvSpPr txBox="1"/>
          <p:nvPr/>
        </p:nvSpPr>
        <p:spPr>
          <a:xfrm>
            <a:off x="9524351" y="2054927"/>
            <a:ext cx="168796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未来目标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2800">
              <a:solidFill>
                <a:schemeClr val="accent4">
                  <a:lumMod val="9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55" name="图形 154">
            <a:extLst>
              <a:ext uri="{FF2B5EF4-FFF2-40B4-BE49-F238E27FC236}">
                <a16:creationId xmlns:a16="http://schemas.microsoft.com/office/drawing/2014/main" id="{F51D8EB6-A490-3BC4-70CB-DC268DCF487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99326" y="4062395"/>
            <a:ext cx="499414" cy="569602"/>
          </a:xfrm>
          <a:prstGeom prst="rect">
            <a:avLst/>
          </a:prstGeom>
        </p:spPr>
      </p:pic>
      <p:pic>
        <p:nvPicPr>
          <p:cNvPr id="156" name="图形 155">
            <a:extLst>
              <a:ext uri="{FF2B5EF4-FFF2-40B4-BE49-F238E27FC236}">
                <a16:creationId xmlns:a16="http://schemas.microsoft.com/office/drawing/2014/main" id="{F6D04613-5105-9917-3C8E-C392014BCF1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7971" y="2021840"/>
            <a:ext cx="499414" cy="569602"/>
          </a:xfrm>
          <a:prstGeom prst="rect">
            <a:avLst/>
          </a:prstGeom>
        </p:spPr>
      </p:pic>
      <p:pic>
        <p:nvPicPr>
          <p:cNvPr id="157" name="图形 156">
            <a:extLst>
              <a:ext uri="{FF2B5EF4-FFF2-40B4-BE49-F238E27FC236}">
                <a16:creationId xmlns:a16="http://schemas.microsoft.com/office/drawing/2014/main" id="{3A7F5F94-A503-18F4-9678-6266214AF9E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7971" y="4062395"/>
            <a:ext cx="499414" cy="569602"/>
          </a:xfrm>
          <a:prstGeom prst="rect">
            <a:avLst/>
          </a:prstGeom>
        </p:spPr>
      </p:pic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id="{912F86A5-2119-5E7A-015A-E1D965E09ED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C7D27AFC-0439-A42D-7BF4-E83C85C184BD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未来展望</a:t>
            </a:r>
          </a:p>
        </p:txBody>
      </p:sp>
      <p:sp>
        <p:nvSpPr>
          <p:cNvPr id="143" name="图形 23">
            <a:extLst>
              <a:ext uri="{FF2B5EF4-FFF2-40B4-BE49-F238E27FC236}">
                <a16:creationId xmlns:a16="http://schemas.microsoft.com/office/drawing/2014/main" id="{AC842AD2-44AF-BFAA-5BEE-3E8E57D47E57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FB14D095-B6DC-F8FD-1E42-0ACC8608EB90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陆</a:t>
            </a: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F3B21E4C-FAB6-B87C-5CF8-1E0FD7A4EBFB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81A598C1-9628-7870-8E37-DCBE42ABA857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204FC7D3-BBB2-14D4-C6DD-A96804F6812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99516D52-F1BF-C7FD-6439-2AC8D7D5E00A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E305DDA6-B3B3-1F0C-0368-B8B7ACB2DE47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C621997C-9C36-31E8-42AC-FBA818324927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261FCA70-BFE2-F088-2FFD-54579B252269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9AC63AF2-D107-1641-5EBD-7BD4317A1823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D343EAC8-AC0B-2C0C-0DC3-AA0EF95ECF71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DE96723F-E3CD-7C50-68BE-303A2B29E385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4CAE8D67-1BDA-4B83-39EF-7804B8E64879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6630AA5F-2F03-EB0D-469A-71E2A4B1977F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2F92B46E-CA0D-3188-770D-C7E81DA65102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339EDBCB-8AE9-FC6B-096F-C1071165EB25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B8A50735-38A1-6B1D-F6BF-36935CB88209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0E75E9A7-82BE-9DFB-4F81-4E63AA85E194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50C60C11-802E-64E6-4D00-A8F9FDC62584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E089C248-396C-CC31-FFE7-D8B2215B2A71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9E39BC89-355F-531D-3988-0503F91BE11F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15057D36-3CD0-691B-9324-5F2322315746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0186377F-248E-F172-D1CA-7F10F805B5C4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B5AD79E5-62AF-513C-9380-A5709E728FAB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B45766A4-D62D-7119-718C-96D2B2A2789D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3AEA44DB-1A83-58CD-98F3-96D88739F71B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33503F7E-DED0-5705-E987-EA4155D637C5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C6E60E3E-4E75-92A4-BD4F-71D2A8D59D3A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765A1028-1C97-7B92-0BCB-6AC75D47C626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12F266F6-36B2-8AB9-7C86-6578FE1EB0E6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9E6999F2-1D88-1BA2-9B11-EBF6F529EC14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FEB18100-B28E-1ECA-1CFD-56A00D92E029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D81EBF4C-C17A-20E5-E377-0F5E7D76C10B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3C5E1FE3-D29E-B03A-3148-EFCDF00E3604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4F4114F1-F03D-DE2F-95A1-BEB169A07E31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8CCB5BF8-FEB8-5F25-2AA4-A741D34D63CB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3BFBFB7F-2201-A7C3-6667-FF709913B54F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4B35B523-A6EA-D92E-F28C-8BE0324275FB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468B5A3E-F00F-8E78-94DC-58A7F0E64458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70549F5A-AA8E-7519-420C-69CF6A0A715A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4BD3A785-8E50-9860-8690-9521B6B56079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AC75B82F-05E1-EA95-A722-79952C995F45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C0322721-A988-B631-F0E0-51B8B2050FA1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D395B306-2ECD-CD94-1030-9EF8398D6902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sp>
        <p:nvSpPr>
          <p:cNvPr id="90" name="文本框 89">
            <a:extLst>
              <a:ext uri="{FF2B5EF4-FFF2-40B4-BE49-F238E27FC236}">
                <a16:creationId xmlns:a16="http://schemas.microsoft.com/office/drawing/2014/main" id="{A78850B7-B9B7-A1E4-EA5E-4642F29EB016}"/>
              </a:ext>
            </a:extLst>
          </p:cNvPr>
          <p:cNvSpPr txBox="1"/>
          <p:nvPr/>
        </p:nvSpPr>
        <p:spPr>
          <a:xfrm>
            <a:off x="1047138" y="4780723"/>
            <a:ext cx="2898329" cy="9644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>
                <a:solidFill>
                  <a:schemeClr val="bg1"/>
                </a:solidFill>
                <a:effectLst/>
                <a:latin typeface="+mn-ea"/>
              </a:rPr>
              <a:t>加强职⼯队伍建设，努⼒提⾼员⼯的、技能⽔平，提⾼服务意识、风险意识。</a:t>
            </a:r>
          </a:p>
        </p:txBody>
      </p:sp>
    </p:spTree>
    <p:extLst>
      <p:ext uri="{BB962C8B-B14F-4D97-AF65-F5344CB8AC3E}">
        <p14:creationId xmlns:p14="http://schemas.microsoft.com/office/powerpoint/2010/main" val="1373252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任意多边形: 形状 225">
            <a:extLst>
              <a:ext uri="{FF2B5EF4-FFF2-40B4-BE49-F238E27FC236}">
                <a16:creationId xmlns:a16="http://schemas.microsoft.com/office/drawing/2014/main" id="{E56B5B50-7D7E-58E7-32C2-4CA129E5FBB5}"/>
              </a:ext>
            </a:extLst>
          </p:cNvPr>
          <p:cNvSpPr/>
          <p:nvPr/>
        </p:nvSpPr>
        <p:spPr>
          <a:xfrm>
            <a:off x="1472119" y="2504480"/>
            <a:ext cx="9247762" cy="4353520"/>
          </a:xfrm>
          <a:custGeom>
            <a:avLst/>
            <a:gdLst>
              <a:gd name="connsiteX0" fmla="*/ 423724 w 9247762"/>
              <a:gd name="connsiteY0" fmla="*/ 0 h 4353520"/>
              <a:gd name="connsiteX1" fmla="*/ 8824039 w 9247762"/>
              <a:gd name="connsiteY1" fmla="*/ 0 h 4353520"/>
              <a:gd name="connsiteX2" fmla="*/ 9247762 w 9247762"/>
              <a:gd name="connsiteY2" fmla="*/ 373037 h 4353520"/>
              <a:gd name="connsiteX3" fmla="*/ 9247762 w 9247762"/>
              <a:gd name="connsiteY3" fmla="*/ 4353520 h 4353520"/>
              <a:gd name="connsiteX4" fmla="*/ 0 w 9247762"/>
              <a:gd name="connsiteY4" fmla="*/ 4353520 h 4353520"/>
              <a:gd name="connsiteX5" fmla="*/ 0 w 9247762"/>
              <a:gd name="connsiteY5" fmla="*/ 373037 h 4353520"/>
              <a:gd name="connsiteX6" fmla="*/ 423724 w 9247762"/>
              <a:gd name="connsiteY6" fmla="*/ 0 h 435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47762" h="4353520">
                <a:moveTo>
                  <a:pt x="423724" y="0"/>
                </a:moveTo>
                <a:lnTo>
                  <a:pt x="8824039" y="0"/>
                </a:lnTo>
                <a:cubicBezTo>
                  <a:pt x="8824039" y="206023"/>
                  <a:pt x="9013746" y="373037"/>
                  <a:pt x="9247762" y="373037"/>
                </a:cubicBezTo>
                <a:lnTo>
                  <a:pt x="9247762" y="4353520"/>
                </a:lnTo>
                <a:lnTo>
                  <a:pt x="0" y="4353520"/>
                </a:lnTo>
                <a:lnTo>
                  <a:pt x="0" y="373037"/>
                </a:lnTo>
                <a:cubicBezTo>
                  <a:pt x="234017" y="373037"/>
                  <a:pt x="423724" y="206023"/>
                  <a:pt x="42372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15000"/>
                </a:schemeClr>
              </a:gs>
              <a:gs pos="30000">
                <a:schemeClr val="accent2"/>
              </a:gs>
            </a:gsLst>
            <a:lin ang="5400000" scaled="0"/>
            <a:tileRect/>
          </a:gradFill>
          <a:ln w="25400">
            <a:gradFill>
              <a:gsLst>
                <a:gs pos="0">
                  <a:schemeClr val="accent4"/>
                </a:gs>
                <a:gs pos="80000">
                  <a:schemeClr val="accent4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39A60252-6E46-6F9B-8A74-DD483DB2E559}"/>
              </a:ext>
            </a:extLst>
          </p:cNvPr>
          <p:cNvSpPr/>
          <p:nvPr/>
        </p:nvSpPr>
        <p:spPr>
          <a:xfrm>
            <a:off x="2209800" y="1892301"/>
            <a:ext cx="3614029" cy="2086236"/>
          </a:xfrm>
          <a:prstGeom prst="rect">
            <a:avLst/>
          </a:prstGeom>
          <a:blipFill dpi="0" rotWithShape="1">
            <a:blip r:embed="rId6"/>
            <a:srcRect/>
            <a:tile tx="-88900" ty="0" sx="100000" sy="100000" flip="none" algn="tl"/>
          </a:blipFill>
          <a:ln w="25400">
            <a:solidFill>
              <a:schemeClr val="accent4"/>
            </a:solidFill>
          </a:ln>
          <a:effectLst>
            <a:outerShdw blurRad="127000" sx="102000" sy="102000" algn="ctr" rotWithShape="0">
              <a:srgbClr val="00486A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9C241ECE-E90D-9459-8005-46D5698D5AEF}"/>
              </a:ext>
            </a:extLst>
          </p:cNvPr>
          <p:cNvSpPr/>
          <p:nvPr/>
        </p:nvSpPr>
        <p:spPr>
          <a:xfrm>
            <a:off x="6299200" y="1892301"/>
            <a:ext cx="3614029" cy="2086236"/>
          </a:xfrm>
          <a:prstGeom prst="rect">
            <a:avLst/>
          </a:prstGeom>
          <a:blipFill dpi="0" rotWithShape="1">
            <a:blip r:embed="rId7"/>
            <a:srcRect/>
            <a:tile tx="704850" ty="0" sx="100000" sy="100000" flip="none" algn="tl"/>
          </a:blipFill>
          <a:ln w="254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127000" sx="102000" sy="102000" rotWithShape="0">
              <a:srgbClr val="00486A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2EE5A57-8C22-1DD3-07CB-435B2FCCF22E}"/>
              </a:ext>
            </a:extLst>
          </p:cNvPr>
          <p:cNvSpPr/>
          <p:nvPr/>
        </p:nvSpPr>
        <p:spPr>
          <a:xfrm>
            <a:off x="4576413" y="1348812"/>
            <a:ext cx="3073756" cy="3073752"/>
          </a:xfrm>
          <a:prstGeom prst="ellipse">
            <a:avLst/>
          </a:prstGeom>
          <a:gradFill flip="none" rotWithShape="1">
            <a:gsLst>
              <a:gs pos="3000">
                <a:schemeClr val="accent2"/>
              </a:gs>
              <a:gs pos="52000">
                <a:schemeClr val="tx1">
                  <a:lumMod val="75000"/>
                  <a:lumOff val="25000"/>
                </a:schemeClr>
              </a:gs>
              <a:gs pos="77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5" name="图片 274" descr="5be5edb57a2c6f4560ca3d63475abe8dac8e0b671d7a0b-c7dWrv">
            <a:extLst>
              <a:ext uri="{FF2B5EF4-FFF2-40B4-BE49-F238E27FC236}">
                <a16:creationId xmlns:a16="http://schemas.microsoft.com/office/drawing/2014/main" id="{2FF021EB-7BBA-E380-BA15-41320D9ED3A1}"/>
              </a:ext>
            </a:extLst>
          </p:cNvPr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320" y="1923043"/>
            <a:ext cx="882408" cy="882408"/>
          </a:xfrm>
          <a:prstGeom prst="rect">
            <a:avLst/>
          </a:prstGeom>
          <a:effectLst>
            <a:outerShdw blurRad="6604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230" name="TextBox 226+">
            <a:extLst>
              <a:ext uri="{FF2B5EF4-FFF2-40B4-BE49-F238E27FC236}">
                <a16:creationId xmlns:a16="http://schemas.microsoft.com/office/drawing/2014/main" id="{C19BF91D-FA28-DBDB-5A28-05BFA6091ECC}"/>
              </a:ext>
            </a:extLst>
          </p:cNvPr>
          <p:cNvSpPr txBox="1"/>
          <p:nvPr/>
        </p:nvSpPr>
        <p:spPr>
          <a:xfrm>
            <a:off x="4943740" y="2572476"/>
            <a:ext cx="233910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ln w="6350">
                  <a:gradFill>
                    <a:gsLst>
                      <a:gs pos="0">
                        <a:schemeClr val="accent4">
                          <a:lumMod val="75000"/>
                          <a:alpha val="0"/>
                        </a:schemeClr>
                      </a:gs>
                      <a:gs pos="91000">
                        <a:schemeClr val="accent4"/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企业未来展望</a:t>
            </a:r>
          </a:p>
        </p:txBody>
      </p: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5A91AE39-3D00-AF5E-D814-B455E3B4FCD6}"/>
              </a:ext>
            </a:extLst>
          </p:cNvPr>
          <p:cNvGrpSpPr/>
          <p:nvPr/>
        </p:nvGrpSpPr>
        <p:grpSpPr>
          <a:xfrm>
            <a:off x="4701833" y="1474072"/>
            <a:ext cx="2822916" cy="2823232"/>
            <a:chOff x="2540037" y="-2822958"/>
            <a:chExt cx="2708165" cy="2708469"/>
          </a:xfrm>
          <a:effectLst>
            <a:outerShdw blurRad="127000" sx="102000" sy="102000" algn="ctr" rotWithShape="0">
              <a:srgbClr val="FECD60">
                <a:alpha val="30000"/>
              </a:srgbClr>
            </a:outerShdw>
          </a:effectLst>
        </p:grpSpPr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40214C18-81D5-F3EA-37E8-36D548DBA86F}"/>
                </a:ext>
              </a:extLst>
            </p:cNvPr>
            <p:cNvCxnSpPr>
              <a:cxnSpLocks/>
            </p:cNvCxnSpPr>
            <p:nvPr/>
          </p:nvCxnSpPr>
          <p:spPr>
            <a:xfrm rot="5597802">
              <a:off x="5162565" y="-148060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67927446-4B40-24D0-F3F4-0F8D1DD4C04E}"/>
                </a:ext>
              </a:extLst>
            </p:cNvPr>
            <p:cNvCxnSpPr>
              <a:cxnSpLocks/>
            </p:cNvCxnSpPr>
            <p:nvPr/>
          </p:nvCxnSpPr>
          <p:spPr>
            <a:xfrm rot="5940659">
              <a:off x="5148993" y="-135472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9F3E07D0-6C0F-D18B-F58B-9395FACAFB12}"/>
                </a:ext>
              </a:extLst>
            </p:cNvPr>
            <p:cNvCxnSpPr>
              <a:cxnSpLocks/>
            </p:cNvCxnSpPr>
            <p:nvPr/>
          </p:nvCxnSpPr>
          <p:spPr>
            <a:xfrm rot="6283516">
              <a:off x="5122955" y="-1230819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F3127706-F150-57C5-5D08-4866B087734D}"/>
                </a:ext>
              </a:extLst>
            </p:cNvPr>
            <p:cNvCxnSpPr>
              <a:cxnSpLocks/>
            </p:cNvCxnSpPr>
            <p:nvPr/>
          </p:nvCxnSpPr>
          <p:spPr>
            <a:xfrm rot="6626374">
              <a:off x="5084709" y="-111012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F56C9599-69C8-6032-747E-524ED067443D}"/>
                </a:ext>
              </a:extLst>
            </p:cNvPr>
            <p:cNvCxnSpPr>
              <a:cxnSpLocks/>
            </p:cNvCxnSpPr>
            <p:nvPr/>
          </p:nvCxnSpPr>
          <p:spPr>
            <a:xfrm rot="6969231">
              <a:off x="5034636" y="-993839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D9E16E08-B061-CDE3-51A9-AD090C40A10F}"/>
                </a:ext>
              </a:extLst>
            </p:cNvPr>
            <p:cNvCxnSpPr>
              <a:cxnSpLocks/>
            </p:cNvCxnSpPr>
            <p:nvPr/>
          </p:nvCxnSpPr>
          <p:spPr>
            <a:xfrm rot="7312088">
              <a:off x="4973234" y="-883116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8678FD08-12CB-04DB-8C81-C3E79BCF3B64}"/>
                </a:ext>
              </a:extLst>
            </p:cNvPr>
            <p:cNvCxnSpPr>
              <a:cxnSpLocks/>
            </p:cNvCxnSpPr>
            <p:nvPr/>
          </p:nvCxnSpPr>
          <p:spPr>
            <a:xfrm rot="7654945">
              <a:off x="4901112" y="-77905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750458F5-E71C-0D86-49FE-2679D8AE7B4B}"/>
                </a:ext>
              </a:extLst>
            </p:cNvPr>
            <p:cNvCxnSpPr>
              <a:cxnSpLocks/>
            </p:cNvCxnSpPr>
            <p:nvPr/>
          </p:nvCxnSpPr>
          <p:spPr>
            <a:xfrm rot="7997802">
              <a:off x="4818988" y="-68269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DDBF8147-7320-DADE-F777-ED1320A75632}"/>
                </a:ext>
              </a:extLst>
            </p:cNvPr>
            <p:cNvCxnSpPr>
              <a:cxnSpLocks/>
            </p:cNvCxnSpPr>
            <p:nvPr/>
          </p:nvCxnSpPr>
          <p:spPr>
            <a:xfrm rot="8340659">
              <a:off x="4727678" y="-59499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1FB932D7-0D06-D0FE-DFA4-D0D47CD0FA0A}"/>
                </a:ext>
              </a:extLst>
            </p:cNvPr>
            <p:cNvCxnSpPr>
              <a:cxnSpLocks/>
            </p:cNvCxnSpPr>
            <p:nvPr/>
          </p:nvCxnSpPr>
          <p:spPr>
            <a:xfrm rot="8683517">
              <a:off x="4628089" y="-51681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217E1045-F100-92C5-77A3-7386B18599F4}"/>
                </a:ext>
              </a:extLst>
            </p:cNvPr>
            <p:cNvCxnSpPr>
              <a:cxnSpLocks/>
            </p:cNvCxnSpPr>
            <p:nvPr/>
          </p:nvCxnSpPr>
          <p:spPr>
            <a:xfrm rot="9026374">
              <a:off x="4521210" y="-44894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3C7F70F6-54D1-F4C3-1D3D-BC07C0B708D4}"/>
                </a:ext>
              </a:extLst>
            </p:cNvPr>
            <p:cNvCxnSpPr>
              <a:cxnSpLocks/>
            </p:cNvCxnSpPr>
            <p:nvPr/>
          </p:nvCxnSpPr>
          <p:spPr>
            <a:xfrm rot="9369230">
              <a:off x="4408105" y="-39204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>
              <a:extLst>
                <a:ext uri="{FF2B5EF4-FFF2-40B4-BE49-F238E27FC236}">
                  <a16:creationId xmlns:a16="http://schemas.microsoft.com/office/drawing/2014/main" id="{60F6CB49-89EB-2CB8-1FD4-18AB28A0950B}"/>
                </a:ext>
              </a:extLst>
            </p:cNvPr>
            <p:cNvCxnSpPr>
              <a:cxnSpLocks/>
            </p:cNvCxnSpPr>
            <p:nvPr/>
          </p:nvCxnSpPr>
          <p:spPr>
            <a:xfrm rot="9712088">
              <a:off x="4289897" y="-34669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>
              <a:extLst>
                <a:ext uri="{FF2B5EF4-FFF2-40B4-BE49-F238E27FC236}">
                  <a16:creationId xmlns:a16="http://schemas.microsoft.com/office/drawing/2014/main" id="{B0A9AE33-88C4-32A5-FE2D-9DD7702C7EDF}"/>
                </a:ext>
              </a:extLst>
            </p:cNvPr>
            <p:cNvCxnSpPr>
              <a:cxnSpLocks/>
            </p:cNvCxnSpPr>
            <p:nvPr/>
          </p:nvCxnSpPr>
          <p:spPr>
            <a:xfrm rot="10054945">
              <a:off x="4167761" y="-313343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9D4BD726-60DE-5FC9-BF1A-2AE4BE18FD60}"/>
                </a:ext>
              </a:extLst>
            </p:cNvPr>
            <p:cNvCxnSpPr>
              <a:cxnSpLocks/>
            </p:cNvCxnSpPr>
            <p:nvPr/>
          </p:nvCxnSpPr>
          <p:spPr>
            <a:xfrm rot="10397802">
              <a:off x="4042911" y="-29231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AC396821-1D69-3302-3FF4-8DEF17892225}"/>
                </a:ext>
              </a:extLst>
            </p:cNvPr>
            <p:cNvCxnSpPr>
              <a:cxnSpLocks/>
            </p:cNvCxnSpPr>
            <p:nvPr/>
          </p:nvCxnSpPr>
          <p:spPr>
            <a:xfrm rot="10740659">
              <a:off x="3916588" y="-28382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>
              <a:extLst>
                <a:ext uri="{FF2B5EF4-FFF2-40B4-BE49-F238E27FC236}">
                  <a16:creationId xmlns:a16="http://schemas.microsoft.com/office/drawing/2014/main" id="{7736983B-5D0A-858B-E404-244C9572C652}"/>
                </a:ext>
              </a:extLst>
            </p:cNvPr>
            <p:cNvCxnSpPr>
              <a:cxnSpLocks/>
            </p:cNvCxnSpPr>
            <p:nvPr/>
          </p:nvCxnSpPr>
          <p:spPr>
            <a:xfrm rot="11083517">
              <a:off x="3790047" y="-28795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DD1E0F98-14B1-3225-CE6B-F73E3878D1E9}"/>
                </a:ext>
              </a:extLst>
            </p:cNvPr>
            <p:cNvCxnSpPr>
              <a:cxnSpLocks/>
            </p:cNvCxnSpPr>
            <p:nvPr/>
          </p:nvCxnSpPr>
          <p:spPr>
            <a:xfrm rot="11426374">
              <a:off x="3664545" y="-304656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>
              <a:extLst>
                <a:ext uri="{FF2B5EF4-FFF2-40B4-BE49-F238E27FC236}">
                  <a16:creationId xmlns:a16="http://schemas.microsoft.com/office/drawing/2014/main" id="{E88AF32C-76FD-A391-AB04-AD274FF570B5}"/>
                </a:ext>
              </a:extLst>
            </p:cNvPr>
            <p:cNvCxnSpPr>
              <a:cxnSpLocks/>
            </p:cNvCxnSpPr>
            <p:nvPr/>
          </p:nvCxnSpPr>
          <p:spPr>
            <a:xfrm rot="11769230">
              <a:off x="3541331" y="-33377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3DFF3264-EDC2-061C-5EFC-323F972B1805}"/>
                </a:ext>
              </a:extLst>
            </p:cNvPr>
            <p:cNvCxnSpPr>
              <a:cxnSpLocks/>
            </p:cNvCxnSpPr>
            <p:nvPr/>
          </p:nvCxnSpPr>
          <p:spPr>
            <a:xfrm rot="12112088">
              <a:off x="3421628" y="-37501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>
              <a:extLst>
                <a:ext uri="{FF2B5EF4-FFF2-40B4-BE49-F238E27FC236}">
                  <a16:creationId xmlns:a16="http://schemas.microsoft.com/office/drawing/2014/main" id="{2BD2A7A2-3444-80D8-C1A7-4935DCB9907F}"/>
                </a:ext>
              </a:extLst>
            </p:cNvPr>
            <p:cNvCxnSpPr>
              <a:cxnSpLocks/>
            </p:cNvCxnSpPr>
            <p:nvPr/>
          </p:nvCxnSpPr>
          <p:spPr>
            <a:xfrm rot="12454945">
              <a:off x="3306626" y="-42797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192ACF5F-F08A-9600-DE43-861BAB97E792}"/>
                </a:ext>
              </a:extLst>
            </p:cNvPr>
            <p:cNvCxnSpPr>
              <a:cxnSpLocks/>
            </p:cNvCxnSpPr>
            <p:nvPr/>
          </p:nvCxnSpPr>
          <p:spPr>
            <a:xfrm rot="12797802">
              <a:off x="3197469" y="-49211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5F3B0B93-2118-C5BB-2D58-CCF427B0AFF1}"/>
                </a:ext>
              </a:extLst>
            </p:cNvPr>
            <p:cNvCxnSpPr>
              <a:cxnSpLocks/>
            </p:cNvCxnSpPr>
            <p:nvPr/>
          </p:nvCxnSpPr>
          <p:spPr>
            <a:xfrm rot="13140659">
              <a:off x="3095241" y="-56681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02BE18E6-3A87-3E1F-891D-AD2A3777E50E}"/>
                </a:ext>
              </a:extLst>
            </p:cNvPr>
            <p:cNvCxnSpPr>
              <a:cxnSpLocks/>
            </p:cNvCxnSpPr>
            <p:nvPr/>
          </p:nvCxnSpPr>
          <p:spPr>
            <a:xfrm rot="13483517">
              <a:off x="3000958" y="-65131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B36F61E9-8B19-A68D-FB04-4DF81372A580}"/>
                </a:ext>
              </a:extLst>
            </p:cNvPr>
            <p:cNvCxnSpPr>
              <a:cxnSpLocks/>
            </p:cNvCxnSpPr>
            <p:nvPr/>
          </p:nvCxnSpPr>
          <p:spPr>
            <a:xfrm rot="13826374">
              <a:off x="2915556" y="-74478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>
              <a:extLst>
                <a:ext uri="{FF2B5EF4-FFF2-40B4-BE49-F238E27FC236}">
                  <a16:creationId xmlns:a16="http://schemas.microsoft.com/office/drawing/2014/main" id="{9B8AEB25-DA00-58CF-BBE6-69C252D364F0}"/>
                </a:ext>
              </a:extLst>
            </p:cNvPr>
            <p:cNvCxnSpPr>
              <a:cxnSpLocks/>
            </p:cNvCxnSpPr>
            <p:nvPr/>
          </p:nvCxnSpPr>
          <p:spPr>
            <a:xfrm rot="14169230">
              <a:off x="2839886" y="-84628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56E56157-C2FB-66E2-5ABE-DBCE9A7AA6F0}"/>
                </a:ext>
              </a:extLst>
            </p:cNvPr>
            <p:cNvCxnSpPr>
              <a:cxnSpLocks/>
            </p:cNvCxnSpPr>
            <p:nvPr/>
          </p:nvCxnSpPr>
          <p:spPr>
            <a:xfrm rot="14512088">
              <a:off x="2774699" y="-95482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2B51D1C4-2A05-554A-2587-721900613CA4}"/>
                </a:ext>
              </a:extLst>
            </p:cNvPr>
            <p:cNvCxnSpPr>
              <a:cxnSpLocks/>
            </p:cNvCxnSpPr>
            <p:nvPr/>
          </p:nvCxnSpPr>
          <p:spPr>
            <a:xfrm rot="14854945">
              <a:off x="2720642" y="-1069313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>
              <a:extLst>
                <a:ext uri="{FF2B5EF4-FFF2-40B4-BE49-F238E27FC236}">
                  <a16:creationId xmlns:a16="http://schemas.microsoft.com/office/drawing/2014/main" id="{96FEDC7E-C116-D8EC-367D-01850984E09B}"/>
                </a:ext>
              </a:extLst>
            </p:cNvPr>
            <p:cNvCxnSpPr>
              <a:cxnSpLocks/>
            </p:cNvCxnSpPr>
            <p:nvPr/>
          </p:nvCxnSpPr>
          <p:spPr>
            <a:xfrm rot="15197802">
              <a:off x="2678253" y="-118861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>
              <a:extLst>
                <a:ext uri="{FF2B5EF4-FFF2-40B4-BE49-F238E27FC236}">
                  <a16:creationId xmlns:a16="http://schemas.microsoft.com/office/drawing/2014/main" id="{A769F674-7BC8-0880-13EB-CBD28279D4FF}"/>
                </a:ext>
              </a:extLst>
            </p:cNvPr>
            <p:cNvCxnSpPr>
              <a:cxnSpLocks/>
            </p:cNvCxnSpPr>
            <p:nvPr/>
          </p:nvCxnSpPr>
          <p:spPr>
            <a:xfrm rot="15540659">
              <a:off x="2647954" y="-131154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>
              <a:extLst>
                <a:ext uri="{FF2B5EF4-FFF2-40B4-BE49-F238E27FC236}">
                  <a16:creationId xmlns:a16="http://schemas.microsoft.com/office/drawing/2014/main" id="{ABF4D4FD-2E70-FD46-5A29-70D9957993C6}"/>
                </a:ext>
              </a:extLst>
            </p:cNvPr>
            <p:cNvCxnSpPr>
              <a:cxnSpLocks/>
            </p:cNvCxnSpPr>
            <p:nvPr/>
          </p:nvCxnSpPr>
          <p:spPr>
            <a:xfrm rot="15883517">
              <a:off x="2630045" y="-143688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>
              <a:extLst>
                <a:ext uri="{FF2B5EF4-FFF2-40B4-BE49-F238E27FC236}">
                  <a16:creationId xmlns:a16="http://schemas.microsoft.com/office/drawing/2014/main" id="{17A516CB-D587-AEF6-79AC-F6F3C28B7045}"/>
                </a:ext>
              </a:extLst>
            </p:cNvPr>
            <p:cNvCxnSpPr>
              <a:cxnSpLocks/>
            </p:cNvCxnSpPr>
            <p:nvPr/>
          </p:nvCxnSpPr>
          <p:spPr>
            <a:xfrm rot="16226375">
              <a:off x="2624704" y="-1563376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6D2636AE-30A2-81B7-ECD9-D6D2AD9EC97F}"/>
                </a:ext>
              </a:extLst>
            </p:cNvPr>
            <p:cNvCxnSpPr>
              <a:cxnSpLocks/>
            </p:cNvCxnSpPr>
            <p:nvPr/>
          </p:nvCxnSpPr>
          <p:spPr>
            <a:xfrm rot="16569230">
              <a:off x="2631985" y="-168977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>
              <a:extLst>
                <a:ext uri="{FF2B5EF4-FFF2-40B4-BE49-F238E27FC236}">
                  <a16:creationId xmlns:a16="http://schemas.microsoft.com/office/drawing/2014/main" id="{36EC1A1D-84C3-B8AB-69A7-E6F276CF7B6F}"/>
                </a:ext>
              </a:extLst>
            </p:cNvPr>
            <p:cNvCxnSpPr>
              <a:cxnSpLocks/>
            </p:cNvCxnSpPr>
            <p:nvPr/>
          </p:nvCxnSpPr>
          <p:spPr>
            <a:xfrm rot="16912088">
              <a:off x="2651815" y="-181482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>
              <a:extLst>
                <a:ext uri="{FF2B5EF4-FFF2-40B4-BE49-F238E27FC236}">
                  <a16:creationId xmlns:a16="http://schemas.microsoft.com/office/drawing/2014/main" id="{F8615B63-F875-5359-DCB3-18F613C4D57D}"/>
                </a:ext>
              </a:extLst>
            </p:cNvPr>
            <p:cNvCxnSpPr>
              <a:cxnSpLocks/>
            </p:cNvCxnSpPr>
            <p:nvPr/>
          </p:nvCxnSpPr>
          <p:spPr>
            <a:xfrm rot="17254946">
              <a:off x="2683997" y="-193727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CAB62923-4458-1BD8-5A79-134C9CB274B7}"/>
                </a:ext>
              </a:extLst>
            </p:cNvPr>
            <p:cNvCxnSpPr>
              <a:cxnSpLocks/>
            </p:cNvCxnSpPr>
            <p:nvPr/>
          </p:nvCxnSpPr>
          <p:spPr>
            <a:xfrm rot="17597802">
              <a:off x="2728211" y="-2055909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>
              <a:extLst>
                <a:ext uri="{FF2B5EF4-FFF2-40B4-BE49-F238E27FC236}">
                  <a16:creationId xmlns:a16="http://schemas.microsoft.com/office/drawing/2014/main" id="{5BB7B10C-D4F4-5EF1-06E5-2D1D6DCFA751}"/>
                </a:ext>
              </a:extLst>
            </p:cNvPr>
            <p:cNvCxnSpPr>
              <a:cxnSpLocks/>
            </p:cNvCxnSpPr>
            <p:nvPr/>
          </p:nvCxnSpPr>
          <p:spPr>
            <a:xfrm rot="17940659">
              <a:off x="2784018" y="-216955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>
              <a:extLst>
                <a:ext uri="{FF2B5EF4-FFF2-40B4-BE49-F238E27FC236}">
                  <a16:creationId xmlns:a16="http://schemas.microsoft.com/office/drawing/2014/main" id="{3FD7D8B3-B4A1-3B82-0056-9F77EB975C53}"/>
                </a:ext>
              </a:extLst>
            </p:cNvPr>
            <p:cNvCxnSpPr>
              <a:cxnSpLocks/>
            </p:cNvCxnSpPr>
            <p:nvPr/>
          </p:nvCxnSpPr>
          <p:spPr>
            <a:xfrm rot="18283517">
              <a:off x="2850863" y="-227707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>
              <a:extLst>
                <a:ext uri="{FF2B5EF4-FFF2-40B4-BE49-F238E27FC236}">
                  <a16:creationId xmlns:a16="http://schemas.microsoft.com/office/drawing/2014/main" id="{B2DD90D3-5BFF-CD60-BA55-D856576F3F69}"/>
                </a:ext>
              </a:extLst>
            </p:cNvPr>
            <p:cNvCxnSpPr>
              <a:cxnSpLocks/>
            </p:cNvCxnSpPr>
            <p:nvPr/>
          </p:nvCxnSpPr>
          <p:spPr>
            <a:xfrm rot="18626375">
              <a:off x="2928082" y="-2377413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>
              <a:extLst>
                <a:ext uri="{FF2B5EF4-FFF2-40B4-BE49-F238E27FC236}">
                  <a16:creationId xmlns:a16="http://schemas.microsoft.com/office/drawing/2014/main" id="{65896387-7066-EBB2-F32B-BE6AF327B021}"/>
                </a:ext>
              </a:extLst>
            </p:cNvPr>
            <p:cNvCxnSpPr>
              <a:cxnSpLocks/>
            </p:cNvCxnSpPr>
            <p:nvPr/>
          </p:nvCxnSpPr>
          <p:spPr>
            <a:xfrm rot="18969230">
              <a:off x="3014907" y="-246956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>
              <a:extLst>
                <a:ext uri="{FF2B5EF4-FFF2-40B4-BE49-F238E27FC236}">
                  <a16:creationId xmlns:a16="http://schemas.microsoft.com/office/drawing/2014/main" id="{B9A68306-2826-C9C9-E20E-0A41E6CA45CA}"/>
                </a:ext>
              </a:extLst>
            </p:cNvPr>
            <p:cNvCxnSpPr>
              <a:cxnSpLocks/>
            </p:cNvCxnSpPr>
            <p:nvPr/>
          </p:nvCxnSpPr>
          <p:spPr>
            <a:xfrm rot="19312088">
              <a:off x="3110476" y="-255260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>
              <a:extLst>
                <a:ext uri="{FF2B5EF4-FFF2-40B4-BE49-F238E27FC236}">
                  <a16:creationId xmlns:a16="http://schemas.microsoft.com/office/drawing/2014/main" id="{78633714-7CC2-DCE2-112E-04E8F6DE2CB0}"/>
                </a:ext>
              </a:extLst>
            </p:cNvPr>
            <p:cNvCxnSpPr>
              <a:cxnSpLocks/>
            </p:cNvCxnSpPr>
            <p:nvPr/>
          </p:nvCxnSpPr>
          <p:spPr>
            <a:xfrm rot="19654946">
              <a:off x="3213838" y="-262572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>
              <a:extLst>
                <a:ext uri="{FF2B5EF4-FFF2-40B4-BE49-F238E27FC236}">
                  <a16:creationId xmlns:a16="http://schemas.microsoft.com/office/drawing/2014/main" id="{046C8875-58C2-2B07-807F-D62AFAEA0D19}"/>
                </a:ext>
              </a:extLst>
            </p:cNvPr>
            <p:cNvCxnSpPr>
              <a:cxnSpLocks/>
            </p:cNvCxnSpPr>
            <p:nvPr/>
          </p:nvCxnSpPr>
          <p:spPr>
            <a:xfrm rot="19997802">
              <a:off x="3323966" y="-268818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>
              <a:extLst>
                <a:ext uri="{FF2B5EF4-FFF2-40B4-BE49-F238E27FC236}">
                  <a16:creationId xmlns:a16="http://schemas.microsoft.com/office/drawing/2014/main" id="{1769C486-77BB-F823-57CA-8BACFD100E9D}"/>
                </a:ext>
              </a:extLst>
            </p:cNvPr>
            <p:cNvCxnSpPr>
              <a:cxnSpLocks/>
            </p:cNvCxnSpPr>
            <p:nvPr/>
          </p:nvCxnSpPr>
          <p:spPr>
            <a:xfrm rot="20340659">
              <a:off x="3439767" y="-273936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>
              <a:extLst>
                <a:ext uri="{FF2B5EF4-FFF2-40B4-BE49-F238E27FC236}">
                  <a16:creationId xmlns:a16="http://schemas.microsoft.com/office/drawing/2014/main" id="{329C3A17-ABCE-EA55-AFB6-17449E32536C}"/>
                </a:ext>
              </a:extLst>
            </p:cNvPr>
            <p:cNvCxnSpPr>
              <a:cxnSpLocks/>
            </p:cNvCxnSpPr>
            <p:nvPr/>
          </p:nvCxnSpPr>
          <p:spPr>
            <a:xfrm rot="20683517">
              <a:off x="3560089" y="-2778769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>
              <a:extLst>
                <a:ext uri="{FF2B5EF4-FFF2-40B4-BE49-F238E27FC236}">
                  <a16:creationId xmlns:a16="http://schemas.microsoft.com/office/drawing/2014/main" id="{DB5DC2BD-A557-F036-3B22-9D76472D831C}"/>
                </a:ext>
              </a:extLst>
            </p:cNvPr>
            <p:cNvCxnSpPr>
              <a:cxnSpLocks/>
            </p:cNvCxnSpPr>
            <p:nvPr/>
          </p:nvCxnSpPr>
          <p:spPr>
            <a:xfrm rot="21026375">
              <a:off x="3683735" y="-280599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>
              <a:extLst>
                <a:ext uri="{FF2B5EF4-FFF2-40B4-BE49-F238E27FC236}">
                  <a16:creationId xmlns:a16="http://schemas.microsoft.com/office/drawing/2014/main" id="{5A3E5EE3-E9FE-6ED3-E224-5D1FD9EE9157}"/>
                </a:ext>
              </a:extLst>
            </p:cNvPr>
            <p:cNvCxnSpPr>
              <a:cxnSpLocks/>
            </p:cNvCxnSpPr>
            <p:nvPr/>
          </p:nvCxnSpPr>
          <p:spPr>
            <a:xfrm rot="21369230">
              <a:off x="3809478" y="-2820773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>
              <a:extLst>
                <a:ext uri="{FF2B5EF4-FFF2-40B4-BE49-F238E27FC236}">
                  <a16:creationId xmlns:a16="http://schemas.microsoft.com/office/drawing/2014/main" id="{791B5116-E110-8D6A-F165-7470DCA713D3}"/>
                </a:ext>
              </a:extLst>
            </p:cNvPr>
            <p:cNvCxnSpPr>
              <a:cxnSpLocks/>
            </p:cNvCxnSpPr>
            <p:nvPr/>
          </p:nvCxnSpPr>
          <p:spPr>
            <a:xfrm rot="21712088">
              <a:off x="3936068" y="-282295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>
              <a:extLst>
                <a:ext uri="{FF2B5EF4-FFF2-40B4-BE49-F238E27FC236}">
                  <a16:creationId xmlns:a16="http://schemas.microsoft.com/office/drawing/2014/main" id="{EE75949F-F026-19A9-ADF4-DE9710724AC6}"/>
                </a:ext>
              </a:extLst>
            </p:cNvPr>
            <p:cNvCxnSpPr>
              <a:cxnSpLocks/>
            </p:cNvCxnSpPr>
            <p:nvPr/>
          </p:nvCxnSpPr>
          <p:spPr>
            <a:xfrm rot="22054946">
              <a:off x="4062246" y="-2812528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>
              <a:extLst>
                <a:ext uri="{FF2B5EF4-FFF2-40B4-BE49-F238E27FC236}">
                  <a16:creationId xmlns:a16="http://schemas.microsoft.com/office/drawing/2014/main" id="{6A36B0E9-A04C-8E69-A2D5-572FAC788AA4}"/>
                </a:ext>
              </a:extLst>
            </p:cNvPr>
            <p:cNvCxnSpPr>
              <a:cxnSpLocks/>
            </p:cNvCxnSpPr>
            <p:nvPr/>
          </p:nvCxnSpPr>
          <p:spPr>
            <a:xfrm rot="22397802">
              <a:off x="4186759" y="-278958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CBED861E-9C25-8ADD-3BC6-43CE7E34A151}"/>
                </a:ext>
              </a:extLst>
            </p:cNvPr>
            <p:cNvCxnSpPr>
              <a:cxnSpLocks/>
            </p:cNvCxnSpPr>
            <p:nvPr/>
          </p:nvCxnSpPr>
          <p:spPr>
            <a:xfrm rot="22740659">
              <a:off x="4308369" y="-2754362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>
              <a:extLst>
                <a:ext uri="{FF2B5EF4-FFF2-40B4-BE49-F238E27FC236}">
                  <a16:creationId xmlns:a16="http://schemas.microsoft.com/office/drawing/2014/main" id="{40C6EEA7-7778-387C-149F-963B003FB1B9}"/>
                </a:ext>
              </a:extLst>
            </p:cNvPr>
            <p:cNvCxnSpPr>
              <a:cxnSpLocks/>
            </p:cNvCxnSpPr>
            <p:nvPr/>
          </p:nvCxnSpPr>
          <p:spPr>
            <a:xfrm rot="23083517">
              <a:off x="4425867" y="-270720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>
              <a:extLst>
                <a:ext uri="{FF2B5EF4-FFF2-40B4-BE49-F238E27FC236}">
                  <a16:creationId xmlns:a16="http://schemas.microsoft.com/office/drawing/2014/main" id="{05B6FA25-7142-D3F8-0033-C2ADBF109F82}"/>
                </a:ext>
              </a:extLst>
            </p:cNvPr>
            <p:cNvCxnSpPr>
              <a:cxnSpLocks/>
            </p:cNvCxnSpPr>
            <p:nvPr/>
          </p:nvCxnSpPr>
          <p:spPr>
            <a:xfrm rot="23426375">
              <a:off x="4538086" y="-264858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>
              <a:extLst>
                <a:ext uri="{FF2B5EF4-FFF2-40B4-BE49-F238E27FC236}">
                  <a16:creationId xmlns:a16="http://schemas.microsoft.com/office/drawing/2014/main" id="{47FAA45F-7B34-8BCD-DE84-E8E667C38BDD}"/>
                </a:ext>
              </a:extLst>
            </p:cNvPr>
            <p:cNvCxnSpPr>
              <a:cxnSpLocks/>
            </p:cNvCxnSpPr>
            <p:nvPr/>
          </p:nvCxnSpPr>
          <p:spPr>
            <a:xfrm rot="23769230">
              <a:off x="4643910" y="-2579076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>
              <a:extLst>
                <a:ext uri="{FF2B5EF4-FFF2-40B4-BE49-F238E27FC236}">
                  <a16:creationId xmlns:a16="http://schemas.microsoft.com/office/drawing/2014/main" id="{7E47B648-9D1A-597C-737D-2618119D337F}"/>
                </a:ext>
              </a:extLst>
            </p:cNvPr>
            <p:cNvCxnSpPr>
              <a:cxnSpLocks/>
            </p:cNvCxnSpPr>
            <p:nvPr/>
          </p:nvCxnSpPr>
          <p:spPr>
            <a:xfrm rot="24112088">
              <a:off x="4742288" y="-249938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>
              <a:extLst>
                <a:ext uri="{FF2B5EF4-FFF2-40B4-BE49-F238E27FC236}">
                  <a16:creationId xmlns:a16="http://schemas.microsoft.com/office/drawing/2014/main" id="{43D15569-A376-346A-D2F4-C346EA6A8361}"/>
                </a:ext>
              </a:extLst>
            </p:cNvPr>
            <p:cNvCxnSpPr>
              <a:cxnSpLocks/>
            </p:cNvCxnSpPr>
            <p:nvPr/>
          </p:nvCxnSpPr>
          <p:spPr>
            <a:xfrm rot="24454946">
              <a:off x="4832242" y="-2410285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>
              <a:extLst>
                <a:ext uri="{FF2B5EF4-FFF2-40B4-BE49-F238E27FC236}">
                  <a16:creationId xmlns:a16="http://schemas.microsoft.com/office/drawing/2014/main" id="{7542B517-F96C-D95E-E182-7A0EF8D7E878}"/>
                </a:ext>
              </a:extLst>
            </p:cNvPr>
            <p:cNvCxnSpPr>
              <a:cxnSpLocks/>
            </p:cNvCxnSpPr>
            <p:nvPr/>
          </p:nvCxnSpPr>
          <p:spPr>
            <a:xfrm rot="24797802">
              <a:off x="4912878" y="-2312676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C892183A-BC61-42B5-DD7C-428C938F2739}"/>
                </a:ext>
              </a:extLst>
            </p:cNvPr>
            <p:cNvCxnSpPr>
              <a:cxnSpLocks/>
            </p:cNvCxnSpPr>
            <p:nvPr/>
          </p:nvCxnSpPr>
          <p:spPr>
            <a:xfrm rot="25140659">
              <a:off x="4983395" y="-2207523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05EEF2F4-6324-F233-E46A-F1FCF91FCA2A}"/>
                </a:ext>
              </a:extLst>
            </p:cNvPr>
            <p:cNvCxnSpPr>
              <a:cxnSpLocks/>
            </p:cNvCxnSpPr>
            <p:nvPr/>
          </p:nvCxnSpPr>
          <p:spPr>
            <a:xfrm rot="25483517">
              <a:off x="5043091" y="-2095871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8687A6FF-EEB7-C2B1-4D72-78DE22E9AC54}"/>
                </a:ext>
              </a:extLst>
            </p:cNvPr>
            <p:cNvCxnSpPr>
              <a:cxnSpLocks/>
            </p:cNvCxnSpPr>
            <p:nvPr/>
          </p:nvCxnSpPr>
          <p:spPr>
            <a:xfrm rot="25826375">
              <a:off x="5091374" y="-1978830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>
              <a:extLst>
                <a:ext uri="{FF2B5EF4-FFF2-40B4-BE49-F238E27FC236}">
                  <a16:creationId xmlns:a16="http://schemas.microsoft.com/office/drawing/2014/main" id="{0F188579-C297-8809-9D9D-C7FBE8D39473}"/>
                </a:ext>
              </a:extLst>
            </p:cNvPr>
            <p:cNvCxnSpPr>
              <a:cxnSpLocks/>
            </p:cNvCxnSpPr>
            <p:nvPr/>
          </p:nvCxnSpPr>
          <p:spPr>
            <a:xfrm rot="26169230">
              <a:off x="5127763" y="-185756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>
              <a:extLst>
                <a:ext uri="{FF2B5EF4-FFF2-40B4-BE49-F238E27FC236}">
                  <a16:creationId xmlns:a16="http://schemas.microsoft.com/office/drawing/2014/main" id="{D49F9A6F-BA19-0FFF-0A8B-C268C119BBDD}"/>
                </a:ext>
              </a:extLst>
            </p:cNvPr>
            <p:cNvCxnSpPr>
              <a:cxnSpLocks/>
            </p:cNvCxnSpPr>
            <p:nvPr/>
          </p:nvCxnSpPr>
          <p:spPr>
            <a:xfrm rot="26512088">
              <a:off x="5151897" y="-1733277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D1D4267C-BDC3-3C23-4B08-A40E923E2C94}"/>
                </a:ext>
              </a:extLst>
            </p:cNvPr>
            <p:cNvCxnSpPr>
              <a:cxnSpLocks/>
            </p:cNvCxnSpPr>
            <p:nvPr/>
          </p:nvCxnSpPr>
          <p:spPr>
            <a:xfrm rot="26854946">
              <a:off x="5163536" y="-1607204"/>
              <a:ext cx="0" cy="169333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19000">
                    <a:schemeClr val="accent4"/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文本框 226">
            <a:extLst>
              <a:ext uri="{FF2B5EF4-FFF2-40B4-BE49-F238E27FC236}">
                <a16:creationId xmlns:a16="http://schemas.microsoft.com/office/drawing/2014/main" id="{6B8919FC-7F07-7283-0F36-AAD8B406E499}"/>
              </a:ext>
            </a:extLst>
          </p:cNvPr>
          <p:cNvSpPr txBox="1"/>
          <p:nvPr/>
        </p:nvSpPr>
        <p:spPr>
          <a:xfrm>
            <a:off x="4943740" y="2547076"/>
            <a:ext cx="233910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gradFill>
                  <a:gsLst>
                    <a:gs pos="19000">
                      <a:schemeClr val="accent4">
                        <a:lumMod val="90000"/>
                      </a:schemeClr>
                    </a:gs>
                    <a:gs pos="97191">
                      <a:schemeClr val="accent4"/>
                    </a:gs>
                  </a:gsLst>
                  <a:lin ang="5400000" scaled="0"/>
                </a:gradFill>
                <a:latin typeface="+mj-ea"/>
                <a:ea typeface="+mj-ea"/>
              </a:rPr>
              <a:t>企业未来展望</a:t>
            </a:r>
          </a:p>
        </p:txBody>
      </p:sp>
      <p:pic>
        <p:nvPicPr>
          <p:cNvPr id="229" name="图片 228">
            <a:extLst>
              <a:ext uri="{FF2B5EF4-FFF2-40B4-BE49-F238E27FC236}">
                <a16:creationId xmlns:a16="http://schemas.microsoft.com/office/drawing/2014/main" id="{7A23F870-5024-DEF8-07B4-F6905C6896B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80582">
            <a:off x="3627172" y="1047955"/>
            <a:ext cx="2424198" cy="1957713"/>
          </a:xfrm>
          <a:prstGeom prst="rect">
            <a:avLst/>
          </a:prstGeom>
        </p:spPr>
      </p:pic>
      <p:pic>
        <p:nvPicPr>
          <p:cNvPr id="273" name="PA_图片 480">
            <a:extLst>
              <a:ext uri="{FF2B5EF4-FFF2-40B4-BE49-F238E27FC236}">
                <a16:creationId xmlns:a16="http://schemas.microsoft.com/office/drawing/2014/main" id="{F437DB1A-6802-F4FE-6F59-18019930CE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368">
            <a:off x="6663334" y="2573176"/>
            <a:ext cx="1028566" cy="286786"/>
          </a:xfrm>
          <a:prstGeom prst="rect">
            <a:avLst/>
          </a:prstGeom>
        </p:spPr>
      </p:pic>
      <p:pic>
        <p:nvPicPr>
          <p:cNvPr id="274" name="PA_图片 480">
            <a:extLst>
              <a:ext uri="{FF2B5EF4-FFF2-40B4-BE49-F238E27FC236}">
                <a16:creationId xmlns:a16="http://schemas.microsoft.com/office/drawing/2014/main" id="{1CF2A87E-0FC1-2FFB-C332-40F6FC2DBA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46938" y="2745752"/>
            <a:ext cx="361746" cy="131156"/>
          </a:xfrm>
          <a:prstGeom prst="rect">
            <a:avLst/>
          </a:prstGeom>
        </p:spPr>
      </p:pic>
      <p:sp>
        <p:nvSpPr>
          <p:cNvPr id="277" name="文本框 276">
            <a:extLst>
              <a:ext uri="{FF2B5EF4-FFF2-40B4-BE49-F238E27FC236}">
                <a16:creationId xmlns:a16="http://schemas.microsoft.com/office/drawing/2014/main" id="{A6CAA02C-C13E-F6A7-E816-4C0FE658334A}"/>
              </a:ext>
            </a:extLst>
          </p:cNvPr>
          <p:cNvSpPr txBox="1"/>
          <p:nvPr/>
        </p:nvSpPr>
        <p:spPr>
          <a:xfrm>
            <a:off x="4990228" y="3116283"/>
            <a:ext cx="3022600" cy="261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100">
                <a:solidFill>
                  <a:schemeClr val="accent4">
                    <a:lumMod val="90000"/>
                    <a:alpha val="90000"/>
                  </a:schemeClr>
                </a:solidFill>
              </a:rPr>
              <a:t>ENTERPRISE</a:t>
            </a:r>
            <a:r>
              <a:rPr lang="zh-CN" altLang="en-US" sz="1100">
                <a:solidFill>
                  <a:schemeClr val="accent4">
                    <a:lumMod val="90000"/>
                    <a:alpha val="90000"/>
                  </a:schemeClr>
                </a:solidFill>
              </a:rPr>
              <a:t> FUTURE OUTLOOK</a:t>
            </a:r>
          </a:p>
        </p:txBody>
      </p:sp>
      <p:sp>
        <p:nvSpPr>
          <p:cNvPr id="278" name="任意多边形: 形状 277">
            <a:extLst>
              <a:ext uri="{FF2B5EF4-FFF2-40B4-BE49-F238E27FC236}">
                <a16:creationId xmlns:a16="http://schemas.microsoft.com/office/drawing/2014/main" id="{26DF5AD4-282F-8E44-BB7C-12E372E27365}"/>
              </a:ext>
            </a:extLst>
          </p:cNvPr>
          <p:cNvSpPr/>
          <p:nvPr/>
        </p:nvSpPr>
        <p:spPr>
          <a:xfrm rot="10800000">
            <a:off x="5941002" y="3448584"/>
            <a:ext cx="468000" cy="108000"/>
          </a:xfrm>
          <a:custGeom>
            <a:avLst/>
            <a:gdLst>
              <a:gd name="connsiteX0" fmla="*/ 1422169 w 1508236"/>
              <a:gd name="connsiteY0" fmla="*/ 569645 h 570353"/>
              <a:gd name="connsiteX1" fmla="*/ 1421620 w 1508236"/>
              <a:gd name="connsiteY1" fmla="*/ 564775 h 570353"/>
              <a:gd name="connsiteX2" fmla="*/ 1422854 w 1508236"/>
              <a:gd name="connsiteY2" fmla="*/ 552979 h 570353"/>
              <a:gd name="connsiteX3" fmla="*/ 1386576 w 1508236"/>
              <a:gd name="connsiteY3" fmla="*/ 518415 h 570353"/>
              <a:gd name="connsiteX4" fmla="*/ 1380061 w 1508236"/>
              <a:gd name="connsiteY4" fmla="*/ 512174 h 570353"/>
              <a:gd name="connsiteX5" fmla="*/ 1349817 w 1508236"/>
              <a:gd name="connsiteY5" fmla="*/ 483988 h 570353"/>
              <a:gd name="connsiteX6" fmla="*/ 1337129 w 1508236"/>
              <a:gd name="connsiteY6" fmla="*/ 477610 h 570353"/>
              <a:gd name="connsiteX7" fmla="*/ 1334456 w 1508236"/>
              <a:gd name="connsiteY7" fmla="*/ 470478 h 570353"/>
              <a:gd name="connsiteX8" fmla="*/ 1340970 w 1508236"/>
              <a:gd name="connsiteY8" fmla="*/ 471369 h 570353"/>
              <a:gd name="connsiteX9" fmla="*/ 1361544 w 1508236"/>
              <a:gd name="connsiteY9" fmla="*/ 479530 h 570353"/>
              <a:gd name="connsiteX10" fmla="*/ 1353520 w 1508236"/>
              <a:gd name="connsiteY10" fmla="*/ 471026 h 570353"/>
              <a:gd name="connsiteX11" fmla="*/ 1365865 w 1508236"/>
              <a:gd name="connsiteY11" fmla="*/ 471438 h 570353"/>
              <a:gd name="connsiteX12" fmla="*/ 1370528 w 1508236"/>
              <a:gd name="connsiteY12" fmla="*/ 456899 h 570353"/>
              <a:gd name="connsiteX13" fmla="*/ 1377798 w 1508236"/>
              <a:gd name="connsiteY13" fmla="*/ 454910 h 570353"/>
              <a:gd name="connsiteX14" fmla="*/ 1387330 w 1508236"/>
              <a:gd name="connsiteY14" fmla="*/ 456007 h 570353"/>
              <a:gd name="connsiteX15" fmla="*/ 1395286 w 1508236"/>
              <a:gd name="connsiteY15" fmla="*/ 458956 h 570353"/>
              <a:gd name="connsiteX16" fmla="*/ 1386302 w 1508236"/>
              <a:gd name="connsiteY16" fmla="*/ 451001 h 570353"/>
              <a:gd name="connsiteX17" fmla="*/ 1367579 w 1508236"/>
              <a:gd name="connsiteY17" fmla="*/ 427615 h 570353"/>
              <a:gd name="connsiteX18" fmla="*/ 1353383 w 1508236"/>
              <a:gd name="connsiteY18" fmla="*/ 406904 h 570353"/>
              <a:gd name="connsiteX19" fmla="*/ 1353383 w 1508236"/>
              <a:gd name="connsiteY19" fmla="*/ 399634 h 570353"/>
              <a:gd name="connsiteX20" fmla="*/ 1362642 w 1508236"/>
              <a:gd name="connsiteY20" fmla="*/ 401623 h 570353"/>
              <a:gd name="connsiteX21" fmla="*/ 1390074 w 1508236"/>
              <a:gd name="connsiteY21" fmla="*/ 423843 h 570353"/>
              <a:gd name="connsiteX22" fmla="*/ 1394599 w 1508236"/>
              <a:gd name="connsiteY22" fmla="*/ 431044 h 570353"/>
              <a:gd name="connsiteX23" fmla="*/ 1399607 w 1508236"/>
              <a:gd name="connsiteY23" fmla="*/ 454156 h 570353"/>
              <a:gd name="connsiteX24" fmla="*/ 1407904 w 1508236"/>
              <a:gd name="connsiteY24" fmla="*/ 459985 h 570353"/>
              <a:gd name="connsiteX25" fmla="*/ 1409894 w 1508236"/>
              <a:gd name="connsiteY25" fmla="*/ 450041 h 570353"/>
              <a:gd name="connsiteX26" fmla="*/ 1399812 w 1508236"/>
              <a:gd name="connsiteY26" fmla="*/ 425901 h 570353"/>
              <a:gd name="connsiteX27" fmla="*/ 1390622 w 1508236"/>
              <a:gd name="connsiteY27" fmla="*/ 414242 h 570353"/>
              <a:gd name="connsiteX28" fmla="*/ 1350160 w 1508236"/>
              <a:gd name="connsiteY28" fmla="*/ 391268 h 570353"/>
              <a:gd name="connsiteX29" fmla="*/ 1339050 w 1508236"/>
              <a:gd name="connsiteY29" fmla="*/ 396205 h 570353"/>
              <a:gd name="connsiteX30" fmla="*/ 1337610 w 1508236"/>
              <a:gd name="connsiteY30" fmla="*/ 397989 h 570353"/>
              <a:gd name="connsiteX31" fmla="*/ 1322865 w 1508236"/>
              <a:gd name="connsiteY31" fmla="*/ 393188 h 570353"/>
              <a:gd name="connsiteX32" fmla="*/ 1296599 w 1508236"/>
              <a:gd name="connsiteY32" fmla="*/ 371242 h 570353"/>
              <a:gd name="connsiteX33" fmla="*/ 1284940 w 1508236"/>
              <a:gd name="connsiteY33" fmla="*/ 378581 h 570353"/>
              <a:gd name="connsiteX34" fmla="*/ 1285763 w 1508236"/>
              <a:gd name="connsiteY34" fmla="*/ 385233 h 570353"/>
              <a:gd name="connsiteX35" fmla="*/ 1270882 w 1508236"/>
              <a:gd name="connsiteY35" fmla="*/ 373986 h 570353"/>
              <a:gd name="connsiteX36" fmla="*/ 1256343 w 1508236"/>
              <a:gd name="connsiteY36" fmla="*/ 361230 h 570353"/>
              <a:gd name="connsiteX37" fmla="*/ 1237209 w 1508236"/>
              <a:gd name="connsiteY37" fmla="*/ 352177 h 570353"/>
              <a:gd name="connsiteX38" fmla="*/ 1217664 w 1508236"/>
              <a:gd name="connsiteY38" fmla="*/ 346485 h 570353"/>
              <a:gd name="connsiteX39" fmla="*/ 1193523 w 1508236"/>
              <a:gd name="connsiteY39" fmla="*/ 338393 h 570353"/>
              <a:gd name="connsiteX40" fmla="*/ 1204496 w 1508236"/>
              <a:gd name="connsiteY40" fmla="*/ 352451 h 570353"/>
              <a:gd name="connsiteX41" fmla="*/ 1192769 w 1508236"/>
              <a:gd name="connsiteY41" fmla="*/ 348542 h 570353"/>
              <a:gd name="connsiteX42" fmla="*/ 1162594 w 1508236"/>
              <a:gd name="connsiteY42" fmla="*/ 331260 h 570353"/>
              <a:gd name="connsiteX43" fmla="*/ 1117742 w 1508236"/>
              <a:gd name="connsiteY43" fmla="*/ 323785 h 570353"/>
              <a:gd name="connsiteX44" fmla="*/ 1147849 w 1508236"/>
              <a:gd name="connsiteY44" fmla="*/ 339421 h 570353"/>
              <a:gd name="connsiteX45" fmla="*/ 1141951 w 1508236"/>
              <a:gd name="connsiteY45" fmla="*/ 343330 h 570353"/>
              <a:gd name="connsiteX46" fmla="*/ 1104918 w 1508236"/>
              <a:gd name="connsiteY46" fmla="*/ 319396 h 570353"/>
              <a:gd name="connsiteX47" fmla="*/ 1092642 w 1508236"/>
              <a:gd name="connsiteY47" fmla="*/ 308217 h 570353"/>
              <a:gd name="connsiteX48" fmla="*/ 1020702 w 1508236"/>
              <a:gd name="connsiteY48" fmla="*/ 292238 h 570353"/>
              <a:gd name="connsiteX49" fmla="*/ 899521 w 1508236"/>
              <a:gd name="connsiteY49" fmla="*/ 276739 h 570353"/>
              <a:gd name="connsiteX50" fmla="*/ 882719 w 1508236"/>
              <a:gd name="connsiteY50" fmla="*/ 277837 h 570353"/>
              <a:gd name="connsiteX51" fmla="*/ 861870 w 1508236"/>
              <a:gd name="connsiteY51" fmla="*/ 278865 h 570353"/>
              <a:gd name="connsiteX52" fmla="*/ 843353 w 1508236"/>
              <a:gd name="connsiteY52" fmla="*/ 274750 h 570353"/>
              <a:gd name="connsiteX53" fmla="*/ 756326 w 1508236"/>
              <a:gd name="connsiteY53" fmla="*/ 279002 h 570353"/>
              <a:gd name="connsiteX54" fmla="*/ 762909 w 1508236"/>
              <a:gd name="connsiteY54" fmla="*/ 279757 h 570353"/>
              <a:gd name="connsiteX55" fmla="*/ 769219 w 1508236"/>
              <a:gd name="connsiteY55" fmla="*/ 285174 h 570353"/>
              <a:gd name="connsiteX56" fmla="*/ 761263 w 1508236"/>
              <a:gd name="connsiteY56" fmla="*/ 289015 h 570353"/>
              <a:gd name="connsiteX57" fmla="*/ 745284 w 1508236"/>
              <a:gd name="connsiteY57" fmla="*/ 284352 h 570353"/>
              <a:gd name="connsiteX58" fmla="*/ 727179 w 1508236"/>
              <a:gd name="connsiteY58" fmla="*/ 281266 h 570353"/>
              <a:gd name="connsiteX59" fmla="*/ 685208 w 1508236"/>
              <a:gd name="connsiteY59" fmla="*/ 290044 h 570353"/>
              <a:gd name="connsiteX60" fmla="*/ 670807 w 1508236"/>
              <a:gd name="connsiteY60" fmla="*/ 298342 h 570353"/>
              <a:gd name="connsiteX61" fmla="*/ 659354 w 1508236"/>
              <a:gd name="connsiteY61" fmla="*/ 303622 h 570353"/>
              <a:gd name="connsiteX62" fmla="*/ 624172 w 1508236"/>
              <a:gd name="connsiteY62" fmla="*/ 307257 h 570353"/>
              <a:gd name="connsiteX63" fmla="*/ 531041 w 1508236"/>
              <a:gd name="connsiteY63" fmla="*/ 342919 h 570353"/>
              <a:gd name="connsiteX64" fmla="*/ 513484 w 1508236"/>
              <a:gd name="connsiteY64" fmla="*/ 354235 h 570353"/>
              <a:gd name="connsiteX65" fmla="*/ 562930 w 1508236"/>
              <a:gd name="connsiteY65" fmla="*/ 350394 h 570353"/>
              <a:gd name="connsiteX66" fmla="*/ 573080 w 1508236"/>
              <a:gd name="connsiteY66" fmla="*/ 347925 h 570353"/>
              <a:gd name="connsiteX67" fmla="*/ 630688 w 1508236"/>
              <a:gd name="connsiteY67" fmla="*/ 336541 h 570353"/>
              <a:gd name="connsiteX68" fmla="*/ 642826 w 1508236"/>
              <a:gd name="connsiteY68" fmla="*/ 334826 h 570353"/>
              <a:gd name="connsiteX69" fmla="*/ 651673 w 1508236"/>
              <a:gd name="connsiteY69" fmla="*/ 337707 h 570353"/>
              <a:gd name="connsiteX70" fmla="*/ 663674 w 1508236"/>
              <a:gd name="connsiteY70" fmla="*/ 348611 h 570353"/>
              <a:gd name="connsiteX71" fmla="*/ 666692 w 1508236"/>
              <a:gd name="connsiteY71" fmla="*/ 356841 h 570353"/>
              <a:gd name="connsiteX72" fmla="*/ 611210 w 1508236"/>
              <a:gd name="connsiteY72" fmla="*/ 351354 h 570353"/>
              <a:gd name="connsiteX73" fmla="*/ 606204 w 1508236"/>
              <a:gd name="connsiteY73" fmla="*/ 354578 h 570353"/>
              <a:gd name="connsiteX74" fmla="*/ 597494 w 1508236"/>
              <a:gd name="connsiteY74" fmla="*/ 358624 h 570353"/>
              <a:gd name="connsiteX75" fmla="*/ 571914 w 1508236"/>
              <a:gd name="connsiteY75" fmla="*/ 359241 h 570353"/>
              <a:gd name="connsiteX76" fmla="*/ 564850 w 1508236"/>
              <a:gd name="connsiteY76" fmla="*/ 363081 h 570353"/>
              <a:gd name="connsiteX77" fmla="*/ 569308 w 1508236"/>
              <a:gd name="connsiteY77" fmla="*/ 370145 h 570353"/>
              <a:gd name="connsiteX78" fmla="*/ 586247 w 1508236"/>
              <a:gd name="connsiteY78" fmla="*/ 376866 h 570353"/>
              <a:gd name="connsiteX79" fmla="*/ 564713 w 1508236"/>
              <a:gd name="connsiteY79" fmla="*/ 380226 h 570353"/>
              <a:gd name="connsiteX80" fmla="*/ 554632 w 1508236"/>
              <a:gd name="connsiteY80" fmla="*/ 393325 h 570353"/>
              <a:gd name="connsiteX81" fmla="*/ 559501 w 1508236"/>
              <a:gd name="connsiteY81" fmla="*/ 400457 h 570353"/>
              <a:gd name="connsiteX82" fmla="*/ 565742 w 1508236"/>
              <a:gd name="connsiteY82" fmla="*/ 393462 h 570353"/>
              <a:gd name="connsiteX83" fmla="*/ 569856 w 1508236"/>
              <a:gd name="connsiteY83" fmla="*/ 387496 h 570353"/>
              <a:gd name="connsiteX84" fmla="*/ 579595 w 1508236"/>
              <a:gd name="connsiteY84" fmla="*/ 385850 h 570353"/>
              <a:gd name="connsiteX85" fmla="*/ 614297 w 1508236"/>
              <a:gd name="connsiteY85" fmla="*/ 379335 h 570353"/>
              <a:gd name="connsiteX86" fmla="*/ 622732 w 1508236"/>
              <a:gd name="connsiteY86" fmla="*/ 379403 h 570353"/>
              <a:gd name="connsiteX87" fmla="*/ 656679 w 1508236"/>
              <a:gd name="connsiteY87" fmla="*/ 386261 h 570353"/>
              <a:gd name="connsiteX88" fmla="*/ 701462 w 1508236"/>
              <a:gd name="connsiteY88" fmla="*/ 397989 h 570353"/>
              <a:gd name="connsiteX89" fmla="*/ 659491 w 1508236"/>
              <a:gd name="connsiteY89" fmla="*/ 403955 h 570353"/>
              <a:gd name="connsiteX90" fmla="*/ 691449 w 1508236"/>
              <a:gd name="connsiteY90" fmla="*/ 408276 h 570353"/>
              <a:gd name="connsiteX91" fmla="*/ 746862 w 1508236"/>
              <a:gd name="connsiteY91" fmla="*/ 400457 h 570353"/>
              <a:gd name="connsiteX92" fmla="*/ 729579 w 1508236"/>
              <a:gd name="connsiteY92" fmla="*/ 385439 h 570353"/>
              <a:gd name="connsiteX93" fmla="*/ 749330 w 1508236"/>
              <a:gd name="connsiteY93" fmla="*/ 380707 h 570353"/>
              <a:gd name="connsiteX94" fmla="*/ 761675 w 1508236"/>
              <a:gd name="connsiteY94" fmla="*/ 387427 h 570353"/>
              <a:gd name="connsiteX95" fmla="*/ 770110 w 1508236"/>
              <a:gd name="connsiteY95" fmla="*/ 394080 h 570353"/>
              <a:gd name="connsiteX96" fmla="*/ 803989 w 1508236"/>
              <a:gd name="connsiteY96" fmla="*/ 389553 h 570353"/>
              <a:gd name="connsiteX97" fmla="*/ 828678 w 1508236"/>
              <a:gd name="connsiteY97" fmla="*/ 389142 h 570353"/>
              <a:gd name="connsiteX98" fmla="*/ 839788 w 1508236"/>
              <a:gd name="connsiteY98" fmla="*/ 388456 h 570353"/>
              <a:gd name="connsiteX99" fmla="*/ 853846 w 1508236"/>
              <a:gd name="connsiteY99" fmla="*/ 385370 h 570353"/>
              <a:gd name="connsiteX100" fmla="*/ 877026 w 1508236"/>
              <a:gd name="connsiteY100" fmla="*/ 392297 h 570353"/>
              <a:gd name="connsiteX101" fmla="*/ 844108 w 1508236"/>
              <a:gd name="connsiteY101" fmla="*/ 392159 h 570353"/>
              <a:gd name="connsiteX102" fmla="*/ 814002 w 1508236"/>
              <a:gd name="connsiteY102" fmla="*/ 392708 h 570353"/>
              <a:gd name="connsiteX103" fmla="*/ 803303 w 1508236"/>
              <a:gd name="connsiteY103" fmla="*/ 395726 h 570353"/>
              <a:gd name="connsiteX104" fmla="*/ 784375 w 1508236"/>
              <a:gd name="connsiteY104" fmla="*/ 403475 h 570353"/>
              <a:gd name="connsiteX105" fmla="*/ 754199 w 1508236"/>
              <a:gd name="connsiteY105" fmla="*/ 405738 h 570353"/>
              <a:gd name="connsiteX106" fmla="*/ 703382 w 1508236"/>
              <a:gd name="connsiteY106" fmla="*/ 416231 h 570353"/>
              <a:gd name="connsiteX107" fmla="*/ 692341 w 1508236"/>
              <a:gd name="connsiteY107" fmla="*/ 419386 h 570353"/>
              <a:gd name="connsiteX108" fmla="*/ 641523 w 1508236"/>
              <a:gd name="connsiteY108" fmla="*/ 416642 h 570353"/>
              <a:gd name="connsiteX109" fmla="*/ 616491 w 1508236"/>
              <a:gd name="connsiteY109" fmla="*/ 412802 h 570353"/>
              <a:gd name="connsiteX110" fmla="*/ 600100 w 1508236"/>
              <a:gd name="connsiteY110" fmla="*/ 415065 h 570353"/>
              <a:gd name="connsiteX111" fmla="*/ 571914 w 1508236"/>
              <a:gd name="connsiteY111" fmla="*/ 418220 h 570353"/>
              <a:gd name="connsiteX112" fmla="*/ 483446 w 1508236"/>
              <a:gd name="connsiteY112" fmla="*/ 437491 h 570353"/>
              <a:gd name="connsiteX113" fmla="*/ 477754 w 1508236"/>
              <a:gd name="connsiteY113" fmla="*/ 439822 h 570353"/>
              <a:gd name="connsiteX114" fmla="*/ 425976 w 1508236"/>
              <a:gd name="connsiteY114" fmla="*/ 451001 h 570353"/>
              <a:gd name="connsiteX115" fmla="*/ 408145 w 1508236"/>
              <a:gd name="connsiteY115" fmla="*/ 446337 h 570353"/>
              <a:gd name="connsiteX116" fmla="*/ 395595 w 1508236"/>
              <a:gd name="connsiteY116" fmla="*/ 433376 h 570353"/>
              <a:gd name="connsiteX117" fmla="*/ 392097 w 1508236"/>
              <a:gd name="connsiteY117" fmla="*/ 427684 h 570353"/>
              <a:gd name="connsiteX118" fmla="*/ 386337 w 1508236"/>
              <a:gd name="connsiteY118" fmla="*/ 433102 h 570353"/>
              <a:gd name="connsiteX119" fmla="*/ 355133 w 1508236"/>
              <a:gd name="connsiteY119" fmla="*/ 446406 h 570353"/>
              <a:gd name="connsiteX120" fmla="*/ 335313 w 1508236"/>
              <a:gd name="connsiteY120" fmla="*/ 448395 h 570353"/>
              <a:gd name="connsiteX121" fmla="*/ 294851 w 1508236"/>
              <a:gd name="connsiteY121" fmla="*/ 473427 h 570353"/>
              <a:gd name="connsiteX122" fmla="*/ 268310 w 1508236"/>
              <a:gd name="connsiteY122" fmla="*/ 488926 h 570353"/>
              <a:gd name="connsiteX123" fmla="*/ 241907 w 1508236"/>
              <a:gd name="connsiteY123" fmla="*/ 500996 h 570353"/>
              <a:gd name="connsiteX124" fmla="*/ 217561 w 1508236"/>
              <a:gd name="connsiteY124" fmla="*/ 505659 h 570353"/>
              <a:gd name="connsiteX125" fmla="*/ 186014 w 1508236"/>
              <a:gd name="connsiteY125" fmla="*/ 517729 h 570353"/>
              <a:gd name="connsiteX126" fmla="*/ 173258 w 1508236"/>
              <a:gd name="connsiteY126" fmla="*/ 511831 h 570353"/>
              <a:gd name="connsiteX127" fmla="*/ 174150 w 1508236"/>
              <a:gd name="connsiteY127" fmla="*/ 495098 h 570353"/>
              <a:gd name="connsiteX128" fmla="*/ 177716 w 1508236"/>
              <a:gd name="connsiteY128" fmla="*/ 484331 h 570353"/>
              <a:gd name="connsiteX129" fmla="*/ 172916 w 1508236"/>
              <a:gd name="connsiteY129" fmla="*/ 477336 h 570353"/>
              <a:gd name="connsiteX130" fmla="*/ 152753 w 1508236"/>
              <a:gd name="connsiteY130" fmla="*/ 479462 h 570353"/>
              <a:gd name="connsiteX131" fmla="*/ 135333 w 1508236"/>
              <a:gd name="connsiteY131" fmla="*/ 476787 h 570353"/>
              <a:gd name="connsiteX132" fmla="*/ 141575 w 1508236"/>
              <a:gd name="connsiteY132" fmla="*/ 462042 h 570353"/>
              <a:gd name="connsiteX133" fmla="*/ 156251 w 1508236"/>
              <a:gd name="connsiteY133" fmla="*/ 445858 h 570353"/>
              <a:gd name="connsiteX134" fmla="*/ 215573 w 1508236"/>
              <a:gd name="connsiteY134" fmla="*/ 381941 h 570353"/>
              <a:gd name="connsiteX135" fmla="*/ 204257 w 1508236"/>
              <a:gd name="connsiteY135" fmla="*/ 385644 h 570353"/>
              <a:gd name="connsiteX136" fmla="*/ 131493 w 1508236"/>
              <a:gd name="connsiteY136" fmla="*/ 443457 h 570353"/>
              <a:gd name="connsiteX137" fmla="*/ 105570 w 1508236"/>
              <a:gd name="connsiteY137" fmla="*/ 458888 h 570353"/>
              <a:gd name="connsiteX138" fmla="*/ 95695 w 1508236"/>
              <a:gd name="connsiteY138" fmla="*/ 455733 h 570353"/>
              <a:gd name="connsiteX139" fmla="*/ 85271 w 1508236"/>
              <a:gd name="connsiteY139" fmla="*/ 445720 h 570353"/>
              <a:gd name="connsiteX140" fmla="*/ 83556 w 1508236"/>
              <a:gd name="connsiteY140" fmla="*/ 442154 h 570353"/>
              <a:gd name="connsiteX141" fmla="*/ 104747 w 1508236"/>
              <a:gd name="connsiteY141" fmla="*/ 382284 h 570353"/>
              <a:gd name="connsiteX142" fmla="*/ 121481 w 1508236"/>
              <a:gd name="connsiteY142" fmla="*/ 359858 h 570353"/>
              <a:gd name="connsiteX143" fmla="*/ 159748 w 1508236"/>
              <a:gd name="connsiteY143" fmla="*/ 323305 h 570353"/>
              <a:gd name="connsiteX144" fmla="*/ 175590 w 1508236"/>
              <a:gd name="connsiteY144" fmla="*/ 310138 h 570353"/>
              <a:gd name="connsiteX145" fmla="*/ 176208 w 1508236"/>
              <a:gd name="connsiteY145" fmla="*/ 307051 h 570353"/>
              <a:gd name="connsiteX146" fmla="*/ 171544 w 1508236"/>
              <a:gd name="connsiteY146" fmla="*/ 306503 h 570353"/>
              <a:gd name="connsiteX147" fmla="*/ 160915 w 1508236"/>
              <a:gd name="connsiteY147" fmla="*/ 313567 h 570353"/>
              <a:gd name="connsiteX148" fmla="*/ 99466 w 1508236"/>
              <a:gd name="connsiteY148" fmla="*/ 368911 h 570353"/>
              <a:gd name="connsiteX149" fmla="*/ 79098 w 1508236"/>
              <a:gd name="connsiteY149" fmla="*/ 383175 h 570353"/>
              <a:gd name="connsiteX150" fmla="*/ 37607 w 1508236"/>
              <a:gd name="connsiteY150" fmla="*/ 407315 h 570353"/>
              <a:gd name="connsiteX151" fmla="*/ 16622 w 1508236"/>
              <a:gd name="connsiteY151" fmla="*/ 409990 h 570353"/>
              <a:gd name="connsiteX152" fmla="*/ 94 w 1508236"/>
              <a:gd name="connsiteY152" fmla="*/ 358624 h 570353"/>
              <a:gd name="connsiteX153" fmla="*/ 13468 w 1508236"/>
              <a:gd name="connsiteY153" fmla="*/ 328791 h 570353"/>
              <a:gd name="connsiteX154" fmla="*/ 83419 w 1508236"/>
              <a:gd name="connsiteY154" fmla="*/ 259868 h 570353"/>
              <a:gd name="connsiteX155" fmla="*/ 110097 w 1508236"/>
              <a:gd name="connsiteY155" fmla="*/ 239912 h 570353"/>
              <a:gd name="connsiteX156" fmla="*/ 131425 w 1508236"/>
              <a:gd name="connsiteY156" fmla="*/ 225716 h 570353"/>
              <a:gd name="connsiteX157" fmla="*/ 191776 w 1508236"/>
              <a:gd name="connsiteY157" fmla="*/ 185733 h 570353"/>
              <a:gd name="connsiteX158" fmla="*/ 204736 w 1508236"/>
              <a:gd name="connsiteY158" fmla="*/ 181962 h 570353"/>
              <a:gd name="connsiteX159" fmla="*/ 225037 w 1508236"/>
              <a:gd name="connsiteY159" fmla="*/ 179424 h 570353"/>
              <a:gd name="connsiteX160" fmla="*/ 268791 w 1508236"/>
              <a:gd name="connsiteY160" fmla="*/ 153981 h 570353"/>
              <a:gd name="connsiteX161" fmla="*/ 298965 w 1508236"/>
              <a:gd name="connsiteY161" fmla="*/ 137865 h 570353"/>
              <a:gd name="connsiteX162" fmla="*/ 304589 w 1508236"/>
              <a:gd name="connsiteY162" fmla="*/ 129978 h 570353"/>
              <a:gd name="connsiteX163" fmla="*/ 248696 w 1508236"/>
              <a:gd name="connsiteY163" fmla="*/ 152472 h 570353"/>
              <a:gd name="connsiteX164" fmla="*/ 306029 w 1508236"/>
              <a:gd name="connsiteY164" fmla="*/ 123669 h 570353"/>
              <a:gd name="connsiteX165" fmla="*/ 348754 w 1508236"/>
              <a:gd name="connsiteY165" fmla="*/ 116674 h 570353"/>
              <a:gd name="connsiteX166" fmla="*/ 371455 w 1508236"/>
              <a:gd name="connsiteY166" fmla="*/ 112696 h 570353"/>
              <a:gd name="connsiteX167" fmla="*/ 380919 w 1508236"/>
              <a:gd name="connsiteY167" fmla="*/ 102477 h 570353"/>
              <a:gd name="connsiteX168" fmla="*/ 373718 w 1508236"/>
              <a:gd name="connsiteY168" fmla="*/ 101860 h 570353"/>
              <a:gd name="connsiteX169" fmla="*/ 360687 w 1508236"/>
              <a:gd name="connsiteY169" fmla="*/ 98157 h 570353"/>
              <a:gd name="connsiteX170" fmla="*/ 373786 w 1508236"/>
              <a:gd name="connsiteY170" fmla="*/ 88487 h 570353"/>
              <a:gd name="connsiteX171" fmla="*/ 421655 w 1508236"/>
              <a:gd name="connsiteY171" fmla="*/ 71959 h 570353"/>
              <a:gd name="connsiteX172" fmla="*/ 472336 w 1508236"/>
              <a:gd name="connsiteY172" fmla="*/ 62632 h 570353"/>
              <a:gd name="connsiteX173" fmla="*/ 443532 w 1508236"/>
              <a:gd name="connsiteY173" fmla="*/ 79160 h 570353"/>
              <a:gd name="connsiteX174" fmla="*/ 416649 w 1508236"/>
              <a:gd name="connsiteY174" fmla="*/ 95619 h 570353"/>
              <a:gd name="connsiteX175" fmla="*/ 439418 w 1508236"/>
              <a:gd name="connsiteY175" fmla="*/ 87116 h 570353"/>
              <a:gd name="connsiteX176" fmla="*/ 484063 w 1508236"/>
              <a:gd name="connsiteY176" fmla="*/ 70588 h 570353"/>
              <a:gd name="connsiteX177" fmla="*/ 515884 w 1508236"/>
              <a:gd name="connsiteY177" fmla="*/ 63935 h 570353"/>
              <a:gd name="connsiteX178" fmla="*/ 529874 w 1508236"/>
              <a:gd name="connsiteY178" fmla="*/ 55294 h 570353"/>
              <a:gd name="connsiteX179" fmla="*/ 544071 w 1508236"/>
              <a:gd name="connsiteY179" fmla="*/ 45899 h 570353"/>
              <a:gd name="connsiteX180" fmla="*/ 566222 w 1508236"/>
              <a:gd name="connsiteY180" fmla="*/ 38904 h 570353"/>
              <a:gd name="connsiteX181" fmla="*/ 567456 w 1508236"/>
              <a:gd name="connsiteY181" fmla="*/ 45830 h 570353"/>
              <a:gd name="connsiteX182" fmla="*/ 572257 w 1508236"/>
              <a:gd name="connsiteY182" fmla="*/ 51660 h 570353"/>
              <a:gd name="connsiteX183" fmla="*/ 594203 w 1508236"/>
              <a:gd name="connsiteY183" fmla="*/ 58449 h 570353"/>
              <a:gd name="connsiteX184" fmla="*/ 611759 w 1508236"/>
              <a:gd name="connsiteY184" fmla="*/ 56529 h 570353"/>
              <a:gd name="connsiteX185" fmla="*/ 627738 w 1508236"/>
              <a:gd name="connsiteY185" fmla="*/ 50494 h 570353"/>
              <a:gd name="connsiteX186" fmla="*/ 656336 w 1508236"/>
              <a:gd name="connsiteY186" fmla="*/ 25462 h 570353"/>
              <a:gd name="connsiteX187" fmla="*/ 667034 w 1508236"/>
              <a:gd name="connsiteY187" fmla="*/ 20456 h 570353"/>
              <a:gd name="connsiteX188" fmla="*/ 687746 w 1508236"/>
              <a:gd name="connsiteY188" fmla="*/ 17301 h 570353"/>
              <a:gd name="connsiteX189" fmla="*/ 697895 w 1508236"/>
              <a:gd name="connsiteY189" fmla="*/ 24913 h 570353"/>
              <a:gd name="connsiteX190" fmla="*/ 710720 w 1508236"/>
              <a:gd name="connsiteY190" fmla="*/ 39727 h 570353"/>
              <a:gd name="connsiteX191" fmla="*/ 717509 w 1508236"/>
              <a:gd name="connsiteY191" fmla="*/ 42127 h 570353"/>
              <a:gd name="connsiteX192" fmla="*/ 721556 w 1508236"/>
              <a:gd name="connsiteY192" fmla="*/ 37738 h 570353"/>
              <a:gd name="connsiteX193" fmla="*/ 728825 w 1508236"/>
              <a:gd name="connsiteY193" fmla="*/ 30674 h 570353"/>
              <a:gd name="connsiteX194" fmla="*/ 741512 w 1508236"/>
              <a:gd name="connsiteY194" fmla="*/ 30057 h 570353"/>
              <a:gd name="connsiteX195" fmla="*/ 756600 w 1508236"/>
              <a:gd name="connsiteY195" fmla="*/ 21347 h 570353"/>
              <a:gd name="connsiteX196" fmla="*/ 771619 w 1508236"/>
              <a:gd name="connsiteY196" fmla="*/ 12432 h 570353"/>
              <a:gd name="connsiteX197" fmla="*/ 781906 w 1508236"/>
              <a:gd name="connsiteY197" fmla="*/ 17095 h 570353"/>
              <a:gd name="connsiteX198" fmla="*/ 790822 w 1508236"/>
              <a:gd name="connsiteY198" fmla="*/ 16135 h 570353"/>
              <a:gd name="connsiteX199" fmla="*/ 799326 w 1508236"/>
              <a:gd name="connsiteY199" fmla="*/ 8523 h 570353"/>
              <a:gd name="connsiteX200" fmla="*/ 813933 w 1508236"/>
              <a:gd name="connsiteY200" fmla="*/ 14626 h 570353"/>
              <a:gd name="connsiteX201" fmla="*/ 821614 w 1508236"/>
              <a:gd name="connsiteY201" fmla="*/ 15998 h 570353"/>
              <a:gd name="connsiteX202" fmla="*/ 840199 w 1508236"/>
              <a:gd name="connsiteY202" fmla="*/ 10237 h 570353"/>
              <a:gd name="connsiteX203" fmla="*/ 865505 w 1508236"/>
              <a:gd name="connsiteY203" fmla="*/ 3448 h 570353"/>
              <a:gd name="connsiteX204" fmla="*/ 889645 w 1508236"/>
              <a:gd name="connsiteY204" fmla="*/ 2076 h 570353"/>
              <a:gd name="connsiteX205" fmla="*/ 941766 w 1508236"/>
              <a:gd name="connsiteY205" fmla="*/ 5231 h 570353"/>
              <a:gd name="connsiteX206" fmla="*/ 957060 w 1508236"/>
              <a:gd name="connsiteY206" fmla="*/ 5780 h 570353"/>
              <a:gd name="connsiteX207" fmla="*/ 1045939 w 1508236"/>
              <a:gd name="connsiteY207" fmla="*/ 19770 h 570353"/>
              <a:gd name="connsiteX208" fmla="*/ 1069119 w 1508236"/>
              <a:gd name="connsiteY208" fmla="*/ 25805 h 570353"/>
              <a:gd name="connsiteX209" fmla="*/ 1130224 w 1508236"/>
              <a:gd name="connsiteY209" fmla="*/ 46379 h 570353"/>
              <a:gd name="connsiteX210" fmla="*/ 1235015 w 1508236"/>
              <a:gd name="connsiteY210" fmla="*/ 73742 h 570353"/>
              <a:gd name="connsiteX211" fmla="*/ 1312235 w 1508236"/>
              <a:gd name="connsiteY211" fmla="*/ 95482 h 570353"/>
              <a:gd name="connsiteX212" fmla="*/ 1324786 w 1508236"/>
              <a:gd name="connsiteY212" fmla="*/ 91916 h 570353"/>
              <a:gd name="connsiteX213" fmla="*/ 1331712 w 1508236"/>
              <a:gd name="connsiteY213" fmla="*/ 91367 h 570353"/>
              <a:gd name="connsiteX214" fmla="*/ 1372654 w 1508236"/>
              <a:gd name="connsiteY214" fmla="*/ 104535 h 570353"/>
              <a:gd name="connsiteX215" fmla="*/ 1438011 w 1508236"/>
              <a:gd name="connsiteY215" fmla="*/ 140265 h 570353"/>
              <a:gd name="connsiteX216" fmla="*/ 1435816 w 1508236"/>
              <a:gd name="connsiteY216" fmla="*/ 155284 h 570353"/>
              <a:gd name="connsiteX217" fmla="*/ 1431427 w 1508236"/>
              <a:gd name="connsiteY217" fmla="*/ 158233 h 570353"/>
              <a:gd name="connsiteX218" fmla="*/ 1430056 w 1508236"/>
              <a:gd name="connsiteY218" fmla="*/ 163994 h 570353"/>
              <a:gd name="connsiteX219" fmla="*/ 1413596 w 1508236"/>
              <a:gd name="connsiteY219" fmla="*/ 166051 h 570353"/>
              <a:gd name="connsiteX220" fmla="*/ 1424981 w 1508236"/>
              <a:gd name="connsiteY220" fmla="*/ 172841 h 570353"/>
              <a:gd name="connsiteX221" fmla="*/ 1428958 w 1508236"/>
              <a:gd name="connsiteY221" fmla="*/ 182785 h 570353"/>
              <a:gd name="connsiteX222" fmla="*/ 1420866 w 1508236"/>
              <a:gd name="connsiteY222" fmla="*/ 184225 h 570353"/>
              <a:gd name="connsiteX223" fmla="*/ 1404955 w 1508236"/>
              <a:gd name="connsiteY223" fmla="*/ 183882 h 570353"/>
              <a:gd name="connsiteX224" fmla="*/ 1396795 w 1508236"/>
              <a:gd name="connsiteY224" fmla="*/ 179973 h 570353"/>
              <a:gd name="connsiteX225" fmla="*/ 1362161 w 1508236"/>
              <a:gd name="connsiteY225" fmla="*/ 163033 h 570353"/>
              <a:gd name="connsiteX226" fmla="*/ 1377729 w 1508236"/>
              <a:gd name="connsiteY226" fmla="*/ 172155 h 570353"/>
              <a:gd name="connsiteX227" fmla="*/ 1366688 w 1508236"/>
              <a:gd name="connsiteY227" fmla="*/ 172155 h 570353"/>
              <a:gd name="connsiteX228" fmla="*/ 1334592 w 1508236"/>
              <a:gd name="connsiteY228" fmla="*/ 161799 h 570353"/>
              <a:gd name="connsiteX229" fmla="*/ 1324786 w 1508236"/>
              <a:gd name="connsiteY229" fmla="*/ 150689 h 570353"/>
              <a:gd name="connsiteX230" fmla="*/ 1315732 w 1508236"/>
              <a:gd name="connsiteY230" fmla="*/ 137796 h 570353"/>
              <a:gd name="connsiteX231" fmla="*/ 1272665 w 1508236"/>
              <a:gd name="connsiteY231" fmla="*/ 127646 h 570353"/>
              <a:gd name="connsiteX232" fmla="*/ 1219858 w 1508236"/>
              <a:gd name="connsiteY232" fmla="*/ 118868 h 570353"/>
              <a:gd name="connsiteX233" fmla="*/ 1192769 w 1508236"/>
              <a:gd name="connsiteY233" fmla="*/ 114067 h 570353"/>
              <a:gd name="connsiteX234" fmla="*/ 1165954 w 1508236"/>
              <a:gd name="connsiteY234" fmla="*/ 103026 h 570353"/>
              <a:gd name="connsiteX235" fmla="*/ 1151415 w 1508236"/>
              <a:gd name="connsiteY235" fmla="*/ 91162 h 570353"/>
              <a:gd name="connsiteX236" fmla="*/ 1131116 w 1508236"/>
              <a:gd name="connsiteY236" fmla="*/ 89379 h 570353"/>
              <a:gd name="connsiteX237" fmla="*/ 1106495 w 1508236"/>
              <a:gd name="connsiteY237" fmla="*/ 86224 h 570353"/>
              <a:gd name="connsiteX238" fmla="*/ 1065279 w 1508236"/>
              <a:gd name="connsiteY238" fmla="*/ 83824 h 570353"/>
              <a:gd name="connsiteX239" fmla="*/ 1063701 w 1508236"/>
              <a:gd name="connsiteY239" fmla="*/ 79503 h 570353"/>
              <a:gd name="connsiteX240" fmla="*/ 1046762 w 1508236"/>
              <a:gd name="connsiteY240" fmla="*/ 70588 h 570353"/>
              <a:gd name="connsiteX241" fmla="*/ 1034486 w 1508236"/>
              <a:gd name="connsiteY241" fmla="*/ 72028 h 570353"/>
              <a:gd name="connsiteX242" fmla="*/ 1003351 w 1508236"/>
              <a:gd name="connsiteY242" fmla="*/ 67021 h 570353"/>
              <a:gd name="connsiteX243" fmla="*/ 1000951 w 1508236"/>
              <a:gd name="connsiteY243" fmla="*/ 59821 h 570353"/>
              <a:gd name="connsiteX244" fmla="*/ 985520 w 1508236"/>
              <a:gd name="connsiteY244" fmla="*/ 55569 h 570353"/>
              <a:gd name="connsiteX245" fmla="*/ 979279 w 1508236"/>
              <a:gd name="connsiteY245" fmla="*/ 60986 h 570353"/>
              <a:gd name="connsiteX246" fmla="*/ 973244 w 1508236"/>
              <a:gd name="connsiteY246" fmla="*/ 67433 h 570353"/>
              <a:gd name="connsiteX247" fmla="*/ 964055 w 1508236"/>
              <a:gd name="connsiteY247" fmla="*/ 60644 h 570353"/>
              <a:gd name="connsiteX248" fmla="*/ 946292 w 1508236"/>
              <a:gd name="connsiteY248" fmla="*/ 52414 h 570353"/>
              <a:gd name="connsiteX249" fmla="*/ 949585 w 1508236"/>
              <a:gd name="connsiteY249" fmla="*/ 62358 h 570353"/>
              <a:gd name="connsiteX250" fmla="*/ 936142 w 1508236"/>
              <a:gd name="connsiteY250" fmla="*/ 62495 h 570353"/>
              <a:gd name="connsiteX251" fmla="*/ 905487 w 1508236"/>
              <a:gd name="connsiteY251" fmla="*/ 60506 h 570353"/>
              <a:gd name="connsiteX252" fmla="*/ 870100 w 1508236"/>
              <a:gd name="connsiteY252" fmla="*/ 53648 h 570353"/>
              <a:gd name="connsiteX253" fmla="*/ 894788 w 1508236"/>
              <a:gd name="connsiteY253" fmla="*/ 47339 h 570353"/>
              <a:gd name="connsiteX254" fmla="*/ 846988 w 1508236"/>
              <a:gd name="connsiteY254" fmla="*/ 51523 h 570353"/>
              <a:gd name="connsiteX255" fmla="*/ 819831 w 1508236"/>
              <a:gd name="connsiteY255" fmla="*/ 51454 h 570353"/>
              <a:gd name="connsiteX256" fmla="*/ 809886 w 1508236"/>
              <a:gd name="connsiteY256" fmla="*/ 55363 h 570353"/>
              <a:gd name="connsiteX257" fmla="*/ 799051 w 1508236"/>
              <a:gd name="connsiteY257" fmla="*/ 57626 h 570353"/>
              <a:gd name="connsiteX258" fmla="*/ 786364 w 1508236"/>
              <a:gd name="connsiteY258" fmla="*/ 51660 h 570353"/>
              <a:gd name="connsiteX259" fmla="*/ 773539 w 1508236"/>
              <a:gd name="connsiteY259" fmla="*/ 44870 h 570353"/>
              <a:gd name="connsiteX260" fmla="*/ 735066 w 1508236"/>
              <a:gd name="connsiteY260" fmla="*/ 53786 h 570353"/>
              <a:gd name="connsiteX261" fmla="*/ 754817 w 1508236"/>
              <a:gd name="connsiteY261" fmla="*/ 60781 h 570353"/>
              <a:gd name="connsiteX262" fmla="*/ 722653 w 1508236"/>
              <a:gd name="connsiteY262" fmla="*/ 60781 h 570353"/>
              <a:gd name="connsiteX263" fmla="*/ 712023 w 1508236"/>
              <a:gd name="connsiteY263" fmla="*/ 59203 h 570353"/>
              <a:gd name="connsiteX264" fmla="*/ 697964 w 1508236"/>
              <a:gd name="connsiteY264" fmla="*/ 60369 h 570353"/>
              <a:gd name="connsiteX265" fmla="*/ 679379 w 1508236"/>
              <a:gd name="connsiteY265" fmla="*/ 65239 h 570353"/>
              <a:gd name="connsiteX266" fmla="*/ 688637 w 1508236"/>
              <a:gd name="connsiteY266" fmla="*/ 76143 h 570353"/>
              <a:gd name="connsiteX267" fmla="*/ 708799 w 1508236"/>
              <a:gd name="connsiteY267" fmla="*/ 76760 h 570353"/>
              <a:gd name="connsiteX268" fmla="*/ 736987 w 1508236"/>
              <a:gd name="connsiteY268" fmla="*/ 72097 h 570353"/>
              <a:gd name="connsiteX269" fmla="*/ 742953 w 1508236"/>
              <a:gd name="connsiteY269" fmla="*/ 75045 h 570353"/>
              <a:gd name="connsiteX270" fmla="*/ 738769 w 1508236"/>
              <a:gd name="connsiteY270" fmla="*/ 79229 h 570353"/>
              <a:gd name="connsiteX271" fmla="*/ 720596 w 1508236"/>
              <a:gd name="connsiteY271" fmla="*/ 82040 h 570353"/>
              <a:gd name="connsiteX272" fmla="*/ 707222 w 1508236"/>
              <a:gd name="connsiteY272" fmla="*/ 93836 h 570353"/>
              <a:gd name="connsiteX273" fmla="*/ 702697 w 1508236"/>
              <a:gd name="connsiteY273" fmla="*/ 98020 h 570353"/>
              <a:gd name="connsiteX274" fmla="*/ 697141 w 1508236"/>
              <a:gd name="connsiteY274" fmla="*/ 93905 h 570353"/>
              <a:gd name="connsiteX275" fmla="*/ 697278 w 1508236"/>
              <a:gd name="connsiteY275" fmla="*/ 82589 h 570353"/>
              <a:gd name="connsiteX276" fmla="*/ 677665 w 1508236"/>
              <a:gd name="connsiteY276" fmla="*/ 76211 h 570353"/>
              <a:gd name="connsiteX277" fmla="*/ 670669 w 1508236"/>
              <a:gd name="connsiteY277" fmla="*/ 74497 h 570353"/>
              <a:gd name="connsiteX278" fmla="*/ 661343 w 1508236"/>
              <a:gd name="connsiteY278" fmla="*/ 72851 h 570353"/>
              <a:gd name="connsiteX279" fmla="*/ 643580 w 1508236"/>
              <a:gd name="connsiteY279" fmla="*/ 69147 h 570353"/>
              <a:gd name="connsiteX280" fmla="*/ 631442 w 1508236"/>
              <a:gd name="connsiteY280" fmla="*/ 73811 h 570353"/>
              <a:gd name="connsiteX281" fmla="*/ 637819 w 1508236"/>
              <a:gd name="connsiteY281" fmla="*/ 76691 h 570353"/>
              <a:gd name="connsiteX282" fmla="*/ 634048 w 1508236"/>
              <a:gd name="connsiteY282" fmla="*/ 80737 h 570353"/>
              <a:gd name="connsiteX283" fmla="*/ 599894 w 1508236"/>
              <a:gd name="connsiteY283" fmla="*/ 88693 h 570353"/>
              <a:gd name="connsiteX284" fmla="*/ 590774 w 1508236"/>
              <a:gd name="connsiteY284" fmla="*/ 94248 h 570353"/>
              <a:gd name="connsiteX285" fmla="*/ 586796 w 1508236"/>
              <a:gd name="connsiteY285" fmla="*/ 104055 h 570353"/>
              <a:gd name="connsiteX286" fmla="*/ 574726 w 1508236"/>
              <a:gd name="connsiteY286" fmla="*/ 97403 h 570353"/>
              <a:gd name="connsiteX287" fmla="*/ 570885 w 1508236"/>
              <a:gd name="connsiteY287" fmla="*/ 97128 h 570353"/>
              <a:gd name="connsiteX288" fmla="*/ 528572 w 1508236"/>
              <a:gd name="connsiteY288" fmla="*/ 108307 h 570353"/>
              <a:gd name="connsiteX289" fmla="*/ 523565 w 1508236"/>
              <a:gd name="connsiteY289" fmla="*/ 116536 h 570353"/>
              <a:gd name="connsiteX290" fmla="*/ 519793 w 1508236"/>
              <a:gd name="connsiteY290" fmla="*/ 116879 h 570353"/>
              <a:gd name="connsiteX291" fmla="*/ 515198 w 1508236"/>
              <a:gd name="connsiteY291" fmla="*/ 113039 h 570353"/>
              <a:gd name="connsiteX292" fmla="*/ 465478 w 1508236"/>
              <a:gd name="connsiteY292" fmla="*/ 126755 h 570353"/>
              <a:gd name="connsiteX293" fmla="*/ 462117 w 1508236"/>
              <a:gd name="connsiteY293" fmla="*/ 128606 h 570353"/>
              <a:gd name="connsiteX294" fmla="*/ 421313 w 1508236"/>
              <a:gd name="connsiteY294" fmla="*/ 148426 h 570353"/>
              <a:gd name="connsiteX295" fmla="*/ 393400 w 1508236"/>
              <a:gd name="connsiteY295" fmla="*/ 158919 h 570353"/>
              <a:gd name="connsiteX296" fmla="*/ 376873 w 1508236"/>
              <a:gd name="connsiteY296" fmla="*/ 166462 h 570353"/>
              <a:gd name="connsiteX297" fmla="*/ 372346 w 1508236"/>
              <a:gd name="connsiteY297" fmla="*/ 182716 h 570353"/>
              <a:gd name="connsiteX298" fmla="*/ 392166 w 1508236"/>
              <a:gd name="connsiteY298" fmla="*/ 180110 h 570353"/>
              <a:gd name="connsiteX299" fmla="*/ 445453 w 1508236"/>
              <a:gd name="connsiteY299" fmla="*/ 159536 h 570353"/>
              <a:gd name="connsiteX300" fmla="*/ 458894 w 1508236"/>
              <a:gd name="connsiteY300" fmla="*/ 150278 h 570353"/>
              <a:gd name="connsiteX301" fmla="*/ 465204 w 1508236"/>
              <a:gd name="connsiteY301" fmla="*/ 147054 h 570353"/>
              <a:gd name="connsiteX302" fmla="*/ 487698 w 1508236"/>
              <a:gd name="connsiteY302" fmla="*/ 139099 h 570353"/>
              <a:gd name="connsiteX303" fmla="*/ 497711 w 1508236"/>
              <a:gd name="connsiteY303" fmla="*/ 137110 h 570353"/>
              <a:gd name="connsiteX304" fmla="*/ 508478 w 1508236"/>
              <a:gd name="connsiteY304" fmla="*/ 137110 h 570353"/>
              <a:gd name="connsiteX305" fmla="*/ 526994 w 1508236"/>
              <a:gd name="connsiteY305" fmla="*/ 131144 h 570353"/>
              <a:gd name="connsiteX306" fmla="*/ 556004 w 1508236"/>
              <a:gd name="connsiteY306" fmla="*/ 126961 h 570353"/>
              <a:gd name="connsiteX307" fmla="*/ 579526 w 1508236"/>
              <a:gd name="connsiteY307" fmla="*/ 122091 h 570353"/>
              <a:gd name="connsiteX308" fmla="*/ 591734 w 1508236"/>
              <a:gd name="connsiteY308" fmla="*/ 114822 h 570353"/>
              <a:gd name="connsiteX309" fmla="*/ 669435 w 1508236"/>
              <a:gd name="connsiteY309" fmla="*/ 96579 h 570353"/>
              <a:gd name="connsiteX310" fmla="*/ 678830 w 1508236"/>
              <a:gd name="connsiteY310" fmla="*/ 99323 h 570353"/>
              <a:gd name="connsiteX311" fmla="*/ 698718 w 1508236"/>
              <a:gd name="connsiteY311" fmla="*/ 103849 h 570353"/>
              <a:gd name="connsiteX312" fmla="*/ 720459 w 1508236"/>
              <a:gd name="connsiteY312" fmla="*/ 101380 h 570353"/>
              <a:gd name="connsiteX313" fmla="*/ 739112 w 1508236"/>
              <a:gd name="connsiteY313" fmla="*/ 96305 h 570353"/>
              <a:gd name="connsiteX314" fmla="*/ 729168 w 1508236"/>
              <a:gd name="connsiteY314" fmla="*/ 89584 h 570353"/>
              <a:gd name="connsiteX315" fmla="*/ 745764 w 1508236"/>
              <a:gd name="connsiteY315" fmla="*/ 86841 h 570353"/>
              <a:gd name="connsiteX316" fmla="*/ 744667 w 1508236"/>
              <a:gd name="connsiteY316" fmla="*/ 94385 h 570353"/>
              <a:gd name="connsiteX317" fmla="*/ 754749 w 1508236"/>
              <a:gd name="connsiteY317" fmla="*/ 103849 h 570353"/>
              <a:gd name="connsiteX318" fmla="*/ 795142 w 1508236"/>
              <a:gd name="connsiteY318" fmla="*/ 101860 h 570353"/>
              <a:gd name="connsiteX319" fmla="*/ 848429 w 1508236"/>
              <a:gd name="connsiteY319" fmla="*/ 97060 h 570353"/>
              <a:gd name="connsiteX320" fmla="*/ 858441 w 1508236"/>
              <a:gd name="connsiteY320" fmla="*/ 97814 h 570353"/>
              <a:gd name="connsiteX321" fmla="*/ 910974 w 1508236"/>
              <a:gd name="connsiteY321" fmla="*/ 102134 h 570353"/>
              <a:gd name="connsiteX322" fmla="*/ 988058 w 1508236"/>
              <a:gd name="connsiteY322" fmla="*/ 107621 h 570353"/>
              <a:gd name="connsiteX323" fmla="*/ 1201821 w 1508236"/>
              <a:gd name="connsiteY323" fmla="*/ 153912 h 570353"/>
              <a:gd name="connsiteX324" fmla="*/ 1259909 w 1508236"/>
              <a:gd name="connsiteY324" fmla="*/ 170714 h 570353"/>
              <a:gd name="connsiteX325" fmla="*/ 1287067 w 1508236"/>
              <a:gd name="connsiteY325" fmla="*/ 169891 h 570353"/>
              <a:gd name="connsiteX326" fmla="*/ 1298793 w 1508236"/>
              <a:gd name="connsiteY326" fmla="*/ 167423 h 570353"/>
              <a:gd name="connsiteX327" fmla="*/ 1379581 w 1508236"/>
              <a:gd name="connsiteY327" fmla="*/ 199655 h 570353"/>
              <a:gd name="connsiteX328" fmla="*/ 1388428 w 1508236"/>
              <a:gd name="connsiteY328" fmla="*/ 206239 h 570353"/>
              <a:gd name="connsiteX329" fmla="*/ 1377798 w 1508236"/>
              <a:gd name="connsiteY329" fmla="*/ 205210 h 570353"/>
              <a:gd name="connsiteX330" fmla="*/ 1347349 w 1508236"/>
              <a:gd name="connsiteY330" fmla="*/ 192180 h 570353"/>
              <a:gd name="connsiteX331" fmla="*/ 1308874 w 1508236"/>
              <a:gd name="connsiteY331" fmla="*/ 177710 h 570353"/>
              <a:gd name="connsiteX332" fmla="*/ 1290633 w 1508236"/>
              <a:gd name="connsiteY332" fmla="*/ 178807 h 570353"/>
              <a:gd name="connsiteX333" fmla="*/ 1311481 w 1508236"/>
              <a:gd name="connsiteY333" fmla="*/ 190671 h 570353"/>
              <a:gd name="connsiteX334" fmla="*/ 1399126 w 1508236"/>
              <a:gd name="connsiteY334" fmla="*/ 224755 h 570353"/>
              <a:gd name="connsiteX335" fmla="*/ 1412088 w 1508236"/>
              <a:gd name="connsiteY335" fmla="*/ 230791 h 570353"/>
              <a:gd name="connsiteX336" fmla="*/ 1457077 w 1508236"/>
              <a:gd name="connsiteY336" fmla="*/ 268647 h 570353"/>
              <a:gd name="connsiteX337" fmla="*/ 1463866 w 1508236"/>
              <a:gd name="connsiteY337" fmla="*/ 283048 h 570353"/>
              <a:gd name="connsiteX338" fmla="*/ 1474289 w 1508236"/>
              <a:gd name="connsiteY338" fmla="*/ 298205 h 570353"/>
              <a:gd name="connsiteX339" fmla="*/ 1486565 w 1508236"/>
              <a:gd name="connsiteY339" fmla="*/ 310686 h 570353"/>
              <a:gd name="connsiteX340" fmla="*/ 1459202 w 1508236"/>
              <a:gd name="connsiteY340" fmla="*/ 293335 h 570353"/>
              <a:gd name="connsiteX341" fmla="*/ 1432387 w 1508236"/>
              <a:gd name="connsiteY341" fmla="*/ 276190 h 570353"/>
              <a:gd name="connsiteX342" fmla="*/ 1419152 w 1508236"/>
              <a:gd name="connsiteY342" fmla="*/ 269950 h 570353"/>
              <a:gd name="connsiteX343" fmla="*/ 1408865 w 1508236"/>
              <a:gd name="connsiteY343" fmla="*/ 265835 h 570353"/>
              <a:gd name="connsiteX344" fmla="*/ 1399538 w 1508236"/>
              <a:gd name="connsiteY344" fmla="*/ 264806 h 570353"/>
              <a:gd name="connsiteX345" fmla="*/ 1352492 w 1508236"/>
              <a:gd name="connsiteY345" fmla="*/ 248073 h 570353"/>
              <a:gd name="connsiteX346" fmla="*/ 1338639 w 1508236"/>
              <a:gd name="connsiteY346" fmla="*/ 238197 h 570353"/>
              <a:gd name="connsiteX347" fmla="*/ 1344331 w 1508236"/>
              <a:gd name="connsiteY347" fmla="*/ 234082 h 570353"/>
              <a:gd name="connsiteX348" fmla="*/ 1341587 w 1508236"/>
              <a:gd name="connsiteY348" fmla="*/ 227156 h 570353"/>
              <a:gd name="connsiteX349" fmla="*/ 1329929 w 1508236"/>
              <a:gd name="connsiteY349" fmla="*/ 219749 h 570353"/>
              <a:gd name="connsiteX350" fmla="*/ 1312030 w 1508236"/>
              <a:gd name="connsiteY350" fmla="*/ 222973 h 570353"/>
              <a:gd name="connsiteX351" fmla="*/ 1301331 w 1508236"/>
              <a:gd name="connsiteY351" fmla="*/ 223178 h 570353"/>
              <a:gd name="connsiteX352" fmla="*/ 1285763 w 1508236"/>
              <a:gd name="connsiteY352" fmla="*/ 209257 h 570353"/>
              <a:gd name="connsiteX353" fmla="*/ 1260046 w 1508236"/>
              <a:gd name="connsiteY353" fmla="*/ 199930 h 570353"/>
              <a:gd name="connsiteX354" fmla="*/ 1218006 w 1508236"/>
              <a:gd name="connsiteY354" fmla="*/ 186831 h 570353"/>
              <a:gd name="connsiteX355" fmla="*/ 1192632 w 1508236"/>
              <a:gd name="connsiteY355" fmla="*/ 179287 h 570353"/>
              <a:gd name="connsiteX356" fmla="*/ 1156284 w 1508236"/>
              <a:gd name="connsiteY356" fmla="*/ 171812 h 570353"/>
              <a:gd name="connsiteX357" fmla="*/ 1095111 w 1508236"/>
              <a:gd name="connsiteY357" fmla="*/ 154735 h 570353"/>
              <a:gd name="connsiteX358" fmla="*/ 1049985 w 1508236"/>
              <a:gd name="connsiteY358" fmla="*/ 139373 h 570353"/>
              <a:gd name="connsiteX359" fmla="*/ 993064 w 1508236"/>
              <a:gd name="connsiteY359" fmla="*/ 131144 h 570353"/>
              <a:gd name="connsiteX360" fmla="*/ 975919 w 1508236"/>
              <a:gd name="connsiteY360" fmla="*/ 135327 h 570353"/>
              <a:gd name="connsiteX361" fmla="*/ 925238 w 1508236"/>
              <a:gd name="connsiteY361" fmla="*/ 130595 h 570353"/>
              <a:gd name="connsiteX362" fmla="*/ 861596 w 1508236"/>
              <a:gd name="connsiteY362" fmla="*/ 126000 h 570353"/>
              <a:gd name="connsiteX363" fmla="*/ 834918 w 1508236"/>
              <a:gd name="connsiteY363" fmla="*/ 131555 h 570353"/>
              <a:gd name="connsiteX364" fmla="*/ 809681 w 1508236"/>
              <a:gd name="connsiteY364" fmla="*/ 132447 h 570353"/>
              <a:gd name="connsiteX365" fmla="*/ 782386 w 1508236"/>
              <a:gd name="connsiteY365" fmla="*/ 134641 h 570353"/>
              <a:gd name="connsiteX366" fmla="*/ 750085 w 1508236"/>
              <a:gd name="connsiteY366" fmla="*/ 142048 h 570353"/>
              <a:gd name="connsiteX367" fmla="*/ 748233 w 1508236"/>
              <a:gd name="connsiteY367" fmla="*/ 140128 h 570353"/>
              <a:gd name="connsiteX368" fmla="*/ 742404 w 1508236"/>
              <a:gd name="connsiteY368" fmla="*/ 137110 h 570353"/>
              <a:gd name="connsiteX369" fmla="*/ 692958 w 1508236"/>
              <a:gd name="connsiteY369" fmla="*/ 149455 h 570353"/>
              <a:gd name="connsiteX370" fmla="*/ 664497 w 1508236"/>
              <a:gd name="connsiteY370" fmla="*/ 156793 h 570353"/>
              <a:gd name="connsiteX371" fmla="*/ 627259 w 1508236"/>
              <a:gd name="connsiteY371" fmla="*/ 163171 h 570353"/>
              <a:gd name="connsiteX372" fmla="*/ 583504 w 1508236"/>
              <a:gd name="connsiteY372" fmla="*/ 175172 h 570353"/>
              <a:gd name="connsiteX373" fmla="*/ 576783 w 1508236"/>
              <a:gd name="connsiteY373" fmla="*/ 178807 h 570353"/>
              <a:gd name="connsiteX374" fmla="*/ 570817 w 1508236"/>
              <a:gd name="connsiteY374" fmla="*/ 184088 h 570353"/>
              <a:gd name="connsiteX375" fmla="*/ 470964 w 1508236"/>
              <a:gd name="connsiteY375" fmla="*/ 218515 h 570353"/>
              <a:gd name="connsiteX376" fmla="*/ 435577 w 1508236"/>
              <a:gd name="connsiteY376" fmla="*/ 231271 h 570353"/>
              <a:gd name="connsiteX377" fmla="*/ 426867 w 1508236"/>
              <a:gd name="connsiteY377" fmla="*/ 237649 h 570353"/>
              <a:gd name="connsiteX378" fmla="*/ 429748 w 1508236"/>
              <a:gd name="connsiteY378" fmla="*/ 241695 h 570353"/>
              <a:gd name="connsiteX379" fmla="*/ 436812 w 1508236"/>
              <a:gd name="connsiteY379" fmla="*/ 239363 h 570353"/>
              <a:gd name="connsiteX380" fmla="*/ 548392 w 1508236"/>
              <a:gd name="connsiteY380" fmla="*/ 198215 h 570353"/>
              <a:gd name="connsiteX381" fmla="*/ 682328 w 1508236"/>
              <a:gd name="connsiteY381" fmla="*/ 161045 h 570353"/>
              <a:gd name="connsiteX382" fmla="*/ 695701 w 1508236"/>
              <a:gd name="connsiteY382" fmla="*/ 158987 h 570353"/>
              <a:gd name="connsiteX383" fmla="*/ 754749 w 1508236"/>
              <a:gd name="connsiteY383" fmla="*/ 151169 h 570353"/>
              <a:gd name="connsiteX384" fmla="*/ 834027 w 1508236"/>
              <a:gd name="connsiteY384" fmla="*/ 141019 h 570353"/>
              <a:gd name="connsiteX385" fmla="*/ 848840 w 1508236"/>
              <a:gd name="connsiteY385" fmla="*/ 143214 h 570353"/>
              <a:gd name="connsiteX386" fmla="*/ 870168 w 1508236"/>
              <a:gd name="connsiteY386" fmla="*/ 144106 h 570353"/>
              <a:gd name="connsiteX387" fmla="*/ 877301 w 1508236"/>
              <a:gd name="connsiteY387" fmla="*/ 142871 h 570353"/>
              <a:gd name="connsiteX388" fmla="*/ 924484 w 1508236"/>
              <a:gd name="connsiteY388" fmla="*/ 141911 h 570353"/>
              <a:gd name="connsiteX389" fmla="*/ 939983 w 1508236"/>
              <a:gd name="connsiteY389" fmla="*/ 147466 h 570353"/>
              <a:gd name="connsiteX390" fmla="*/ 956922 w 1508236"/>
              <a:gd name="connsiteY390" fmla="*/ 151581 h 570353"/>
              <a:gd name="connsiteX391" fmla="*/ 1017204 w 1508236"/>
              <a:gd name="connsiteY391" fmla="*/ 152198 h 570353"/>
              <a:gd name="connsiteX392" fmla="*/ 1056912 w 1508236"/>
              <a:gd name="connsiteY392" fmla="*/ 158576 h 570353"/>
              <a:gd name="connsiteX393" fmla="*/ 1064044 w 1508236"/>
              <a:gd name="connsiteY393" fmla="*/ 160565 h 570353"/>
              <a:gd name="connsiteX394" fmla="*/ 1090997 w 1508236"/>
              <a:gd name="connsiteY394" fmla="*/ 163719 h 570353"/>
              <a:gd name="connsiteX395" fmla="*/ 1102243 w 1508236"/>
              <a:gd name="connsiteY395" fmla="*/ 166257 h 570353"/>
              <a:gd name="connsiteX396" fmla="*/ 1150044 w 1508236"/>
              <a:gd name="connsiteY396" fmla="*/ 180247 h 570353"/>
              <a:gd name="connsiteX397" fmla="*/ 1193455 w 1508236"/>
              <a:gd name="connsiteY397" fmla="*/ 196158 h 570353"/>
              <a:gd name="connsiteX398" fmla="*/ 1208474 w 1508236"/>
              <a:gd name="connsiteY398" fmla="*/ 203290 h 570353"/>
              <a:gd name="connsiteX399" fmla="*/ 1234946 w 1508236"/>
              <a:gd name="connsiteY399" fmla="*/ 210285 h 570353"/>
              <a:gd name="connsiteX400" fmla="*/ 1255039 w 1508236"/>
              <a:gd name="connsiteY400" fmla="*/ 220435 h 570353"/>
              <a:gd name="connsiteX401" fmla="*/ 1367648 w 1508236"/>
              <a:gd name="connsiteY401" fmla="*/ 265149 h 570353"/>
              <a:gd name="connsiteX402" fmla="*/ 1437668 w 1508236"/>
              <a:gd name="connsiteY402" fmla="*/ 298822 h 570353"/>
              <a:gd name="connsiteX403" fmla="*/ 1457694 w 1508236"/>
              <a:gd name="connsiteY403" fmla="*/ 311235 h 570353"/>
              <a:gd name="connsiteX404" fmla="*/ 1508237 w 1508236"/>
              <a:gd name="connsiteY404" fmla="*/ 346965 h 570353"/>
              <a:gd name="connsiteX405" fmla="*/ 1491915 w 1508236"/>
              <a:gd name="connsiteY405" fmla="*/ 348199 h 570353"/>
              <a:gd name="connsiteX406" fmla="*/ 1481147 w 1508236"/>
              <a:gd name="connsiteY406" fmla="*/ 332289 h 570353"/>
              <a:gd name="connsiteX407" fmla="*/ 1476073 w 1508236"/>
              <a:gd name="connsiteY407" fmla="*/ 331123 h 570353"/>
              <a:gd name="connsiteX408" fmla="*/ 1474427 w 1508236"/>
              <a:gd name="connsiteY408" fmla="*/ 334483 h 570353"/>
              <a:gd name="connsiteX409" fmla="*/ 1491367 w 1508236"/>
              <a:gd name="connsiteY409" fmla="*/ 348337 h 570353"/>
              <a:gd name="connsiteX410" fmla="*/ 1497333 w 1508236"/>
              <a:gd name="connsiteY410" fmla="*/ 366305 h 570353"/>
              <a:gd name="connsiteX411" fmla="*/ 1480530 w 1508236"/>
              <a:gd name="connsiteY411" fmla="*/ 380775 h 570353"/>
              <a:gd name="connsiteX412" fmla="*/ 1484303 w 1508236"/>
              <a:gd name="connsiteY412" fmla="*/ 391679 h 570353"/>
              <a:gd name="connsiteX413" fmla="*/ 1489172 w 1508236"/>
              <a:gd name="connsiteY413" fmla="*/ 399634 h 570353"/>
              <a:gd name="connsiteX414" fmla="*/ 1493423 w 1508236"/>
              <a:gd name="connsiteY414" fmla="*/ 395040 h 570353"/>
              <a:gd name="connsiteX415" fmla="*/ 1496304 w 1508236"/>
              <a:gd name="connsiteY415" fmla="*/ 386673 h 570353"/>
              <a:gd name="connsiteX416" fmla="*/ 1500556 w 1508236"/>
              <a:gd name="connsiteY416" fmla="*/ 386193 h 570353"/>
              <a:gd name="connsiteX417" fmla="*/ 1503025 w 1508236"/>
              <a:gd name="connsiteY417" fmla="*/ 388730 h 570353"/>
              <a:gd name="connsiteX418" fmla="*/ 1501516 w 1508236"/>
              <a:gd name="connsiteY418" fmla="*/ 407384 h 570353"/>
              <a:gd name="connsiteX419" fmla="*/ 1489309 w 1508236"/>
              <a:gd name="connsiteY419" fmla="*/ 404572 h 570353"/>
              <a:gd name="connsiteX420" fmla="*/ 1486840 w 1508236"/>
              <a:gd name="connsiteY420" fmla="*/ 405807 h 570353"/>
              <a:gd name="connsiteX421" fmla="*/ 1480805 w 1508236"/>
              <a:gd name="connsiteY421" fmla="*/ 405601 h 570353"/>
              <a:gd name="connsiteX422" fmla="*/ 1468392 w 1508236"/>
              <a:gd name="connsiteY422" fmla="*/ 393051 h 570353"/>
              <a:gd name="connsiteX423" fmla="*/ 1462700 w 1508236"/>
              <a:gd name="connsiteY423" fmla="*/ 396891 h 570353"/>
              <a:gd name="connsiteX424" fmla="*/ 1463317 w 1508236"/>
              <a:gd name="connsiteY424" fmla="*/ 410539 h 570353"/>
              <a:gd name="connsiteX425" fmla="*/ 1467364 w 1508236"/>
              <a:gd name="connsiteY425" fmla="*/ 428575 h 570353"/>
              <a:gd name="connsiteX426" fmla="*/ 1494315 w 1508236"/>
              <a:gd name="connsiteY426" fmla="*/ 445515 h 570353"/>
              <a:gd name="connsiteX427" fmla="*/ 1477170 w 1508236"/>
              <a:gd name="connsiteY427" fmla="*/ 445240 h 570353"/>
              <a:gd name="connsiteX428" fmla="*/ 1471752 w 1508236"/>
              <a:gd name="connsiteY428" fmla="*/ 444349 h 570353"/>
              <a:gd name="connsiteX429" fmla="*/ 1459614 w 1508236"/>
              <a:gd name="connsiteY429" fmla="*/ 446200 h 570353"/>
              <a:gd name="connsiteX430" fmla="*/ 1445966 w 1508236"/>
              <a:gd name="connsiteY430" fmla="*/ 440028 h 570353"/>
              <a:gd name="connsiteX431" fmla="*/ 1445898 w 1508236"/>
              <a:gd name="connsiteY431" fmla="*/ 440097 h 570353"/>
              <a:gd name="connsiteX432" fmla="*/ 1436365 w 1508236"/>
              <a:gd name="connsiteY432" fmla="*/ 436668 h 570353"/>
              <a:gd name="connsiteX433" fmla="*/ 1436365 w 1508236"/>
              <a:gd name="connsiteY433" fmla="*/ 447435 h 570353"/>
              <a:gd name="connsiteX434" fmla="*/ 1428684 w 1508236"/>
              <a:gd name="connsiteY434" fmla="*/ 447092 h 570353"/>
              <a:gd name="connsiteX435" fmla="*/ 1418877 w 1508236"/>
              <a:gd name="connsiteY435" fmla="*/ 440371 h 570353"/>
              <a:gd name="connsiteX436" fmla="*/ 1427450 w 1508236"/>
              <a:gd name="connsiteY436" fmla="*/ 451412 h 570353"/>
              <a:gd name="connsiteX437" fmla="*/ 1434856 w 1508236"/>
              <a:gd name="connsiteY437" fmla="*/ 458202 h 570353"/>
              <a:gd name="connsiteX438" fmla="*/ 1447407 w 1508236"/>
              <a:gd name="connsiteY438" fmla="*/ 464785 h 570353"/>
              <a:gd name="connsiteX439" fmla="*/ 1445692 w 1508236"/>
              <a:gd name="connsiteY439" fmla="*/ 452578 h 570353"/>
              <a:gd name="connsiteX440" fmla="*/ 1446172 w 1508236"/>
              <a:gd name="connsiteY440" fmla="*/ 447298 h 570353"/>
              <a:gd name="connsiteX441" fmla="*/ 1457694 w 1508236"/>
              <a:gd name="connsiteY441" fmla="*/ 454019 h 570353"/>
              <a:gd name="connsiteX442" fmla="*/ 1464002 w 1508236"/>
              <a:gd name="connsiteY442" fmla="*/ 472329 h 570353"/>
              <a:gd name="connsiteX443" fmla="*/ 1462631 w 1508236"/>
              <a:gd name="connsiteY443" fmla="*/ 477198 h 570353"/>
              <a:gd name="connsiteX444" fmla="*/ 1455704 w 1508236"/>
              <a:gd name="connsiteY444" fmla="*/ 486525 h 570353"/>
              <a:gd name="connsiteX445" fmla="*/ 1443772 w 1508236"/>
              <a:gd name="connsiteY445" fmla="*/ 480627 h 570353"/>
              <a:gd name="connsiteX446" fmla="*/ 1421414 w 1508236"/>
              <a:gd name="connsiteY446" fmla="*/ 479256 h 570353"/>
              <a:gd name="connsiteX447" fmla="*/ 1399263 w 1508236"/>
              <a:gd name="connsiteY447" fmla="*/ 482959 h 570353"/>
              <a:gd name="connsiteX448" fmla="*/ 1398509 w 1508236"/>
              <a:gd name="connsiteY448" fmla="*/ 502230 h 570353"/>
              <a:gd name="connsiteX449" fmla="*/ 1407767 w 1508236"/>
              <a:gd name="connsiteY449" fmla="*/ 519444 h 570353"/>
              <a:gd name="connsiteX450" fmla="*/ 1399674 w 1508236"/>
              <a:gd name="connsiteY450" fmla="*/ 514849 h 570353"/>
              <a:gd name="connsiteX451" fmla="*/ 1401457 w 1508236"/>
              <a:gd name="connsiteY451" fmla="*/ 523559 h 570353"/>
              <a:gd name="connsiteX452" fmla="*/ 1403309 w 1508236"/>
              <a:gd name="connsiteY452" fmla="*/ 525959 h 570353"/>
              <a:gd name="connsiteX453" fmla="*/ 1431222 w 1508236"/>
              <a:gd name="connsiteY453" fmla="*/ 545916 h 570353"/>
              <a:gd name="connsiteX454" fmla="*/ 1437120 w 1508236"/>
              <a:gd name="connsiteY454" fmla="*/ 552431 h 570353"/>
              <a:gd name="connsiteX455" fmla="*/ 1427175 w 1508236"/>
              <a:gd name="connsiteY455" fmla="*/ 568616 h 570353"/>
              <a:gd name="connsiteX456" fmla="*/ 1422169 w 1508236"/>
              <a:gd name="connsiteY456" fmla="*/ 569645 h 570353"/>
              <a:gd name="connsiteX457" fmla="*/ 551752 w 1508236"/>
              <a:gd name="connsiteY457" fmla="*/ 369528 h 570353"/>
              <a:gd name="connsiteX458" fmla="*/ 559090 w 1508236"/>
              <a:gd name="connsiteY458" fmla="*/ 367951 h 570353"/>
              <a:gd name="connsiteX459" fmla="*/ 547019 w 1508236"/>
              <a:gd name="connsiteY459" fmla="*/ 367470 h 570353"/>
              <a:gd name="connsiteX460" fmla="*/ 551752 w 1508236"/>
              <a:gd name="connsiteY460" fmla="*/ 369528 h 570353"/>
              <a:gd name="connsiteX461" fmla="*/ 201513 w 1508236"/>
              <a:gd name="connsiteY461" fmla="*/ 205142 h 570353"/>
              <a:gd name="connsiteX462" fmla="*/ 198084 w 1508236"/>
              <a:gd name="connsiteY462" fmla="*/ 210560 h 570353"/>
              <a:gd name="connsiteX463" fmla="*/ 207000 w 1508236"/>
              <a:gd name="connsiteY463" fmla="*/ 208159 h 570353"/>
              <a:gd name="connsiteX464" fmla="*/ 208852 w 1508236"/>
              <a:gd name="connsiteY464" fmla="*/ 204044 h 570353"/>
              <a:gd name="connsiteX465" fmla="*/ 201513 w 1508236"/>
              <a:gd name="connsiteY465" fmla="*/ 205142 h 570353"/>
              <a:gd name="connsiteX466" fmla="*/ 311104 w 1508236"/>
              <a:gd name="connsiteY466" fmla="*/ 216800 h 570353"/>
              <a:gd name="connsiteX467" fmla="*/ 365968 w 1508236"/>
              <a:gd name="connsiteY467" fmla="*/ 188408 h 570353"/>
              <a:gd name="connsiteX468" fmla="*/ 311104 w 1508236"/>
              <a:gd name="connsiteY468" fmla="*/ 216800 h 570353"/>
              <a:gd name="connsiteX469" fmla="*/ 1372106 w 1508236"/>
              <a:gd name="connsiteY469" fmla="*/ 111736 h 570353"/>
              <a:gd name="connsiteX470" fmla="*/ 1350434 w 1508236"/>
              <a:gd name="connsiteY470" fmla="*/ 104878 h 570353"/>
              <a:gd name="connsiteX471" fmla="*/ 1367923 w 1508236"/>
              <a:gd name="connsiteY471" fmla="*/ 119485 h 570353"/>
              <a:gd name="connsiteX472" fmla="*/ 1376563 w 1508236"/>
              <a:gd name="connsiteY472" fmla="*/ 118731 h 570353"/>
              <a:gd name="connsiteX473" fmla="*/ 1372106 w 1508236"/>
              <a:gd name="connsiteY473" fmla="*/ 111736 h 570353"/>
              <a:gd name="connsiteX474" fmla="*/ 1290701 w 1508236"/>
              <a:gd name="connsiteY474" fmla="*/ 110707 h 570353"/>
              <a:gd name="connsiteX475" fmla="*/ 1303389 w 1508236"/>
              <a:gd name="connsiteY475" fmla="*/ 112216 h 570353"/>
              <a:gd name="connsiteX476" fmla="*/ 1311892 w 1508236"/>
              <a:gd name="connsiteY476" fmla="*/ 118251 h 570353"/>
              <a:gd name="connsiteX477" fmla="*/ 1312990 w 1508236"/>
              <a:gd name="connsiteY477" fmla="*/ 127989 h 570353"/>
              <a:gd name="connsiteX478" fmla="*/ 1335141 w 1508236"/>
              <a:gd name="connsiteY478" fmla="*/ 136287 h 570353"/>
              <a:gd name="connsiteX479" fmla="*/ 1381158 w 1508236"/>
              <a:gd name="connsiteY479" fmla="*/ 151786 h 570353"/>
              <a:gd name="connsiteX480" fmla="*/ 1397755 w 1508236"/>
              <a:gd name="connsiteY480" fmla="*/ 158644 h 570353"/>
              <a:gd name="connsiteX481" fmla="*/ 1396795 w 1508236"/>
              <a:gd name="connsiteY481" fmla="*/ 145820 h 570353"/>
              <a:gd name="connsiteX482" fmla="*/ 1396589 w 1508236"/>
              <a:gd name="connsiteY482" fmla="*/ 141911 h 570353"/>
              <a:gd name="connsiteX483" fmla="*/ 1396520 w 1508236"/>
              <a:gd name="connsiteY483" fmla="*/ 136424 h 570353"/>
              <a:gd name="connsiteX484" fmla="*/ 1375466 w 1508236"/>
              <a:gd name="connsiteY484" fmla="*/ 126000 h 570353"/>
              <a:gd name="connsiteX485" fmla="*/ 1368059 w 1508236"/>
              <a:gd name="connsiteY485" fmla="*/ 119759 h 570353"/>
              <a:gd name="connsiteX486" fmla="*/ 1348583 w 1508236"/>
              <a:gd name="connsiteY486" fmla="*/ 119211 h 570353"/>
              <a:gd name="connsiteX487" fmla="*/ 1384244 w 1508236"/>
              <a:gd name="connsiteY487" fmla="*/ 136836 h 570353"/>
              <a:gd name="connsiteX488" fmla="*/ 1346045 w 1508236"/>
              <a:gd name="connsiteY488" fmla="*/ 125726 h 570353"/>
              <a:gd name="connsiteX489" fmla="*/ 1333289 w 1508236"/>
              <a:gd name="connsiteY489" fmla="*/ 113107 h 570353"/>
              <a:gd name="connsiteX490" fmla="*/ 1323619 w 1508236"/>
              <a:gd name="connsiteY490" fmla="*/ 109541 h 570353"/>
              <a:gd name="connsiteX491" fmla="*/ 1305445 w 1508236"/>
              <a:gd name="connsiteY491" fmla="*/ 104466 h 570353"/>
              <a:gd name="connsiteX492" fmla="*/ 1285763 w 1508236"/>
              <a:gd name="connsiteY492" fmla="*/ 100214 h 570353"/>
              <a:gd name="connsiteX493" fmla="*/ 1290701 w 1508236"/>
              <a:gd name="connsiteY493" fmla="*/ 110707 h 570353"/>
              <a:gd name="connsiteX494" fmla="*/ 1216086 w 1508236"/>
              <a:gd name="connsiteY494" fmla="*/ 79023 h 570353"/>
              <a:gd name="connsiteX495" fmla="*/ 1228568 w 1508236"/>
              <a:gd name="connsiteY495" fmla="*/ 85469 h 570353"/>
              <a:gd name="connsiteX496" fmla="*/ 1219926 w 1508236"/>
              <a:gd name="connsiteY496" fmla="*/ 93288 h 570353"/>
              <a:gd name="connsiteX497" fmla="*/ 1215606 w 1508236"/>
              <a:gd name="connsiteY497" fmla="*/ 96305 h 570353"/>
              <a:gd name="connsiteX498" fmla="*/ 1255862 w 1508236"/>
              <a:gd name="connsiteY498" fmla="*/ 110021 h 570353"/>
              <a:gd name="connsiteX499" fmla="*/ 1266630 w 1508236"/>
              <a:gd name="connsiteY499" fmla="*/ 109610 h 570353"/>
              <a:gd name="connsiteX500" fmla="*/ 1259497 w 1508236"/>
              <a:gd name="connsiteY500" fmla="*/ 102889 h 570353"/>
              <a:gd name="connsiteX501" fmla="*/ 1253119 w 1508236"/>
              <a:gd name="connsiteY501" fmla="*/ 101311 h 570353"/>
              <a:gd name="connsiteX502" fmla="*/ 1240912 w 1508236"/>
              <a:gd name="connsiteY502" fmla="*/ 86292 h 570353"/>
              <a:gd name="connsiteX503" fmla="*/ 1233505 w 1508236"/>
              <a:gd name="connsiteY503" fmla="*/ 76691 h 570353"/>
              <a:gd name="connsiteX504" fmla="*/ 1218487 w 1508236"/>
              <a:gd name="connsiteY504" fmla="*/ 73262 h 570353"/>
              <a:gd name="connsiteX505" fmla="*/ 1196884 w 1508236"/>
              <a:gd name="connsiteY505" fmla="*/ 67844 h 570353"/>
              <a:gd name="connsiteX506" fmla="*/ 1189477 w 1508236"/>
              <a:gd name="connsiteY506" fmla="*/ 68050 h 570353"/>
              <a:gd name="connsiteX507" fmla="*/ 1194895 w 1508236"/>
              <a:gd name="connsiteY507" fmla="*/ 73811 h 570353"/>
              <a:gd name="connsiteX508" fmla="*/ 1216086 w 1508236"/>
              <a:gd name="connsiteY508" fmla="*/ 79023 h 570353"/>
              <a:gd name="connsiteX509" fmla="*/ 1187214 w 1508236"/>
              <a:gd name="connsiteY509" fmla="*/ 108307 h 570353"/>
              <a:gd name="connsiteX510" fmla="*/ 1191877 w 1508236"/>
              <a:gd name="connsiteY510" fmla="*/ 107895 h 570353"/>
              <a:gd name="connsiteX511" fmla="*/ 1188791 w 1508236"/>
              <a:gd name="connsiteY511" fmla="*/ 100283 h 570353"/>
              <a:gd name="connsiteX512" fmla="*/ 1184402 w 1508236"/>
              <a:gd name="connsiteY512" fmla="*/ 101860 h 570353"/>
              <a:gd name="connsiteX513" fmla="*/ 1187214 w 1508236"/>
              <a:gd name="connsiteY513" fmla="*/ 108307 h 570353"/>
              <a:gd name="connsiteX514" fmla="*/ 1167463 w 1508236"/>
              <a:gd name="connsiteY514" fmla="*/ 81149 h 570353"/>
              <a:gd name="connsiteX515" fmla="*/ 1148672 w 1508236"/>
              <a:gd name="connsiteY515" fmla="*/ 75594 h 570353"/>
              <a:gd name="connsiteX516" fmla="*/ 1167463 w 1508236"/>
              <a:gd name="connsiteY516" fmla="*/ 81149 h 570353"/>
              <a:gd name="connsiteX517" fmla="*/ 1158136 w 1508236"/>
              <a:gd name="connsiteY517" fmla="*/ 72508 h 570353"/>
              <a:gd name="connsiteX518" fmla="*/ 1193317 w 1508236"/>
              <a:gd name="connsiteY518" fmla="*/ 81012 h 570353"/>
              <a:gd name="connsiteX519" fmla="*/ 1204496 w 1508236"/>
              <a:gd name="connsiteY519" fmla="*/ 79229 h 570353"/>
              <a:gd name="connsiteX520" fmla="*/ 1171029 w 1508236"/>
              <a:gd name="connsiteY520" fmla="*/ 69765 h 570353"/>
              <a:gd name="connsiteX521" fmla="*/ 1177955 w 1508236"/>
              <a:gd name="connsiteY521" fmla="*/ 66267 h 570353"/>
              <a:gd name="connsiteX522" fmla="*/ 1170343 w 1508236"/>
              <a:gd name="connsiteY522" fmla="*/ 61329 h 570353"/>
              <a:gd name="connsiteX523" fmla="*/ 1159577 w 1508236"/>
              <a:gd name="connsiteY523" fmla="*/ 59203 h 570353"/>
              <a:gd name="connsiteX524" fmla="*/ 1147026 w 1508236"/>
              <a:gd name="connsiteY524" fmla="*/ 67296 h 570353"/>
              <a:gd name="connsiteX525" fmla="*/ 1158136 w 1508236"/>
              <a:gd name="connsiteY525" fmla="*/ 72508 h 570353"/>
              <a:gd name="connsiteX526" fmla="*/ 1099774 w 1508236"/>
              <a:gd name="connsiteY526" fmla="*/ 51797 h 570353"/>
              <a:gd name="connsiteX527" fmla="*/ 1105672 w 1508236"/>
              <a:gd name="connsiteY527" fmla="*/ 47202 h 570353"/>
              <a:gd name="connsiteX528" fmla="*/ 1099157 w 1508236"/>
              <a:gd name="connsiteY528" fmla="*/ 42881 h 570353"/>
              <a:gd name="connsiteX529" fmla="*/ 1078240 w 1508236"/>
              <a:gd name="connsiteY529" fmla="*/ 42058 h 570353"/>
              <a:gd name="connsiteX530" fmla="*/ 1099774 w 1508236"/>
              <a:gd name="connsiteY530" fmla="*/ 51797 h 570353"/>
              <a:gd name="connsiteX531" fmla="*/ 953150 w 1508236"/>
              <a:gd name="connsiteY531" fmla="*/ 24639 h 570353"/>
              <a:gd name="connsiteX532" fmla="*/ 998619 w 1508236"/>
              <a:gd name="connsiteY532" fmla="*/ 30674 h 570353"/>
              <a:gd name="connsiteX533" fmla="*/ 953150 w 1508236"/>
              <a:gd name="connsiteY533" fmla="*/ 24639 h 570353"/>
              <a:gd name="connsiteX534" fmla="*/ 913648 w 1508236"/>
              <a:gd name="connsiteY534" fmla="*/ 54128 h 570353"/>
              <a:gd name="connsiteX535" fmla="*/ 921672 w 1508236"/>
              <a:gd name="connsiteY535" fmla="*/ 51248 h 570353"/>
              <a:gd name="connsiteX536" fmla="*/ 918174 w 1508236"/>
              <a:gd name="connsiteY536" fmla="*/ 48299 h 570353"/>
              <a:gd name="connsiteX537" fmla="*/ 909533 w 1508236"/>
              <a:gd name="connsiteY537" fmla="*/ 51385 h 570353"/>
              <a:gd name="connsiteX538" fmla="*/ 913648 w 1508236"/>
              <a:gd name="connsiteY538" fmla="*/ 54128 h 570353"/>
              <a:gd name="connsiteX539" fmla="*/ 852200 w 1508236"/>
              <a:gd name="connsiteY539" fmla="*/ 35200 h 570353"/>
              <a:gd name="connsiteX540" fmla="*/ 864750 w 1508236"/>
              <a:gd name="connsiteY540" fmla="*/ 33760 h 570353"/>
              <a:gd name="connsiteX541" fmla="*/ 863104 w 1508236"/>
              <a:gd name="connsiteY541" fmla="*/ 31497 h 570353"/>
              <a:gd name="connsiteX542" fmla="*/ 849663 w 1508236"/>
              <a:gd name="connsiteY542" fmla="*/ 34103 h 570353"/>
              <a:gd name="connsiteX543" fmla="*/ 852200 w 1508236"/>
              <a:gd name="connsiteY543" fmla="*/ 35200 h 570353"/>
              <a:gd name="connsiteX544" fmla="*/ 849594 w 1508236"/>
              <a:gd name="connsiteY544" fmla="*/ 25462 h 570353"/>
              <a:gd name="connsiteX545" fmla="*/ 875106 w 1508236"/>
              <a:gd name="connsiteY545" fmla="*/ 25119 h 570353"/>
              <a:gd name="connsiteX546" fmla="*/ 880593 w 1508236"/>
              <a:gd name="connsiteY546" fmla="*/ 29645 h 570353"/>
              <a:gd name="connsiteX547" fmla="*/ 884570 w 1508236"/>
              <a:gd name="connsiteY547" fmla="*/ 37052 h 570353"/>
              <a:gd name="connsiteX548" fmla="*/ 952053 w 1508236"/>
              <a:gd name="connsiteY548" fmla="*/ 39521 h 570353"/>
              <a:gd name="connsiteX549" fmla="*/ 951641 w 1508236"/>
              <a:gd name="connsiteY549" fmla="*/ 39658 h 570353"/>
              <a:gd name="connsiteX550" fmla="*/ 968855 w 1508236"/>
              <a:gd name="connsiteY550" fmla="*/ 45556 h 570353"/>
              <a:gd name="connsiteX551" fmla="*/ 1054923 w 1508236"/>
              <a:gd name="connsiteY551" fmla="*/ 59615 h 570353"/>
              <a:gd name="connsiteX552" fmla="*/ 1066171 w 1508236"/>
              <a:gd name="connsiteY552" fmla="*/ 59135 h 570353"/>
              <a:gd name="connsiteX553" fmla="*/ 1065142 w 1508236"/>
              <a:gd name="connsiteY553" fmla="*/ 44184 h 570353"/>
              <a:gd name="connsiteX554" fmla="*/ 1052111 w 1508236"/>
              <a:gd name="connsiteY554" fmla="*/ 42470 h 570353"/>
              <a:gd name="connsiteX555" fmla="*/ 1043882 w 1508236"/>
              <a:gd name="connsiteY555" fmla="*/ 43293 h 570353"/>
              <a:gd name="connsiteX556" fmla="*/ 1042099 w 1508236"/>
              <a:gd name="connsiteY556" fmla="*/ 41236 h 570353"/>
              <a:gd name="connsiteX557" fmla="*/ 1037161 w 1508236"/>
              <a:gd name="connsiteY557" fmla="*/ 34857 h 570353"/>
              <a:gd name="connsiteX558" fmla="*/ 1008700 w 1508236"/>
              <a:gd name="connsiteY558" fmla="*/ 32389 h 570353"/>
              <a:gd name="connsiteX559" fmla="*/ 1023582 w 1508236"/>
              <a:gd name="connsiteY559" fmla="*/ 40070 h 570353"/>
              <a:gd name="connsiteX560" fmla="*/ 999305 w 1508236"/>
              <a:gd name="connsiteY560" fmla="*/ 45076 h 570353"/>
              <a:gd name="connsiteX561" fmla="*/ 979279 w 1508236"/>
              <a:gd name="connsiteY561" fmla="*/ 42881 h 570353"/>
              <a:gd name="connsiteX562" fmla="*/ 965906 w 1508236"/>
              <a:gd name="connsiteY562" fmla="*/ 31086 h 570353"/>
              <a:gd name="connsiteX563" fmla="*/ 952670 w 1508236"/>
              <a:gd name="connsiteY563" fmla="*/ 39315 h 570353"/>
              <a:gd name="connsiteX564" fmla="*/ 916460 w 1508236"/>
              <a:gd name="connsiteY564" fmla="*/ 35200 h 570353"/>
              <a:gd name="connsiteX565" fmla="*/ 899864 w 1508236"/>
              <a:gd name="connsiteY565" fmla="*/ 33280 h 570353"/>
              <a:gd name="connsiteX566" fmla="*/ 899040 w 1508236"/>
              <a:gd name="connsiteY566" fmla="*/ 29234 h 570353"/>
              <a:gd name="connsiteX567" fmla="*/ 900412 w 1508236"/>
              <a:gd name="connsiteY567" fmla="*/ 22856 h 570353"/>
              <a:gd name="connsiteX568" fmla="*/ 879907 w 1508236"/>
              <a:gd name="connsiteY568" fmla="*/ 16478 h 570353"/>
              <a:gd name="connsiteX569" fmla="*/ 864065 w 1508236"/>
              <a:gd name="connsiteY569" fmla="*/ 18878 h 570353"/>
              <a:gd name="connsiteX570" fmla="*/ 849046 w 1508236"/>
              <a:gd name="connsiteY570" fmla="*/ 18741 h 570353"/>
              <a:gd name="connsiteX571" fmla="*/ 842942 w 1508236"/>
              <a:gd name="connsiteY571" fmla="*/ 23816 h 570353"/>
              <a:gd name="connsiteX572" fmla="*/ 849594 w 1508236"/>
              <a:gd name="connsiteY572" fmla="*/ 25462 h 570353"/>
              <a:gd name="connsiteX573" fmla="*/ 805840 w 1508236"/>
              <a:gd name="connsiteY573" fmla="*/ 36092 h 570353"/>
              <a:gd name="connsiteX574" fmla="*/ 826277 w 1508236"/>
              <a:gd name="connsiteY574" fmla="*/ 35886 h 570353"/>
              <a:gd name="connsiteX575" fmla="*/ 829364 w 1508236"/>
              <a:gd name="connsiteY575" fmla="*/ 23747 h 570353"/>
              <a:gd name="connsiteX576" fmla="*/ 824906 w 1508236"/>
              <a:gd name="connsiteY576" fmla="*/ 19564 h 570353"/>
              <a:gd name="connsiteX577" fmla="*/ 793702 w 1508236"/>
              <a:gd name="connsiteY577" fmla="*/ 28137 h 570353"/>
              <a:gd name="connsiteX578" fmla="*/ 805840 w 1508236"/>
              <a:gd name="connsiteY578" fmla="*/ 36092 h 570353"/>
              <a:gd name="connsiteX579" fmla="*/ 691175 w 1508236"/>
              <a:gd name="connsiteY579" fmla="*/ 49054 h 570353"/>
              <a:gd name="connsiteX580" fmla="*/ 696456 w 1508236"/>
              <a:gd name="connsiteY580" fmla="*/ 30331 h 570353"/>
              <a:gd name="connsiteX581" fmla="*/ 664291 w 1508236"/>
              <a:gd name="connsiteY581" fmla="*/ 42058 h 570353"/>
              <a:gd name="connsiteX582" fmla="*/ 691175 w 1508236"/>
              <a:gd name="connsiteY582" fmla="*/ 49054 h 570353"/>
              <a:gd name="connsiteX583" fmla="*/ 562725 w 1508236"/>
              <a:gd name="connsiteY583" fmla="*/ 59478 h 570353"/>
              <a:gd name="connsiteX584" fmla="*/ 559638 w 1508236"/>
              <a:gd name="connsiteY584" fmla="*/ 65444 h 570353"/>
              <a:gd name="connsiteX585" fmla="*/ 564302 w 1508236"/>
              <a:gd name="connsiteY585" fmla="*/ 67570 h 570353"/>
              <a:gd name="connsiteX586" fmla="*/ 567045 w 1508236"/>
              <a:gd name="connsiteY586" fmla="*/ 60849 h 570353"/>
              <a:gd name="connsiteX587" fmla="*/ 562725 w 1508236"/>
              <a:gd name="connsiteY587" fmla="*/ 59478 h 570353"/>
              <a:gd name="connsiteX588" fmla="*/ 571845 w 1508236"/>
              <a:gd name="connsiteY588" fmla="*/ 90270 h 570353"/>
              <a:gd name="connsiteX589" fmla="*/ 571366 w 1508236"/>
              <a:gd name="connsiteY589" fmla="*/ 87184 h 570353"/>
              <a:gd name="connsiteX590" fmla="*/ 553192 w 1508236"/>
              <a:gd name="connsiteY590" fmla="*/ 93768 h 570353"/>
              <a:gd name="connsiteX591" fmla="*/ 571845 w 1508236"/>
              <a:gd name="connsiteY591" fmla="*/ 90270 h 570353"/>
              <a:gd name="connsiteX592" fmla="*/ 511907 w 1508236"/>
              <a:gd name="connsiteY592" fmla="*/ 71753 h 570353"/>
              <a:gd name="connsiteX593" fmla="*/ 496201 w 1508236"/>
              <a:gd name="connsiteY593" fmla="*/ 85264 h 570353"/>
              <a:gd name="connsiteX594" fmla="*/ 511907 w 1508236"/>
              <a:gd name="connsiteY594" fmla="*/ 71753 h 570353"/>
              <a:gd name="connsiteX595" fmla="*/ 465821 w 1508236"/>
              <a:gd name="connsiteY595" fmla="*/ 118182 h 570353"/>
              <a:gd name="connsiteX596" fmla="*/ 452997 w 1508236"/>
              <a:gd name="connsiteY596" fmla="*/ 124011 h 570353"/>
              <a:gd name="connsiteX597" fmla="*/ 465821 w 1508236"/>
              <a:gd name="connsiteY597" fmla="*/ 118182 h 570353"/>
              <a:gd name="connsiteX598" fmla="*/ 718813 w 1508236"/>
              <a:gd name="connsiteY598" fmla="*/ 112764 h 570353"/>
              <a:gd name="connsiteX599" fmla="*/ 725671 w 1508236"/>
              <a:gd name="connsiteY599" fmla="*/ 108650 h 570353"/>
              <a:gd name="connsiteX600" fmla="*/ 720459 w 1508236"/>
              <a:gd name="connsiteY600" fmla="*/ 105632 h 570353"/>
              <a:gd name="connsiteX601" fmla="*/ 712503 w 1508236"/>
              <a:gd name="connsiteY601" fmla="*/ 109472 h 570353"/>
              <a:gd name="connsiteX602" fmla="*/ 718813 w 1508236"/>
              <a:gd name="connsiteY602" fmla="*/ 112764 h 570353"/>
              <a:gd name="connsiteX603" fmla="*/ 584121 w 1508236"/>
              <a:gd name="connsiteY603" fmla="*/ 144723 h 570353"/>
              <a:gd name="connsiteX604" fmla="*/ 610181 w 1508236"/>
              <a:gd name="connsiteY604" fmla="*/ 138688 h 570353"/>
              <a:gd name="connsiteX605" fmla="*/ 609153 w 1508236"/>
              <a:gd name="connsiteY605" fmla="*/ 135259 h 570353"/>
              <a:gd name="connsiteX606" fmla="*/ 583230 w 1508236"/>
              <a:gd name="connsiteY606" fmla="*/ 138208 h 570353"/>
              <a:gd name="connsiteX607" fmla="*/ 577880 w 1508236"/>
              <a:gd name="connsiteY607" fmla="*/ 141156 h 570353"/>
              <a:gd name="connsiteX608" fmla="*/ 584121 w 1508236"/>
              <a:gd name="connsiteY608" fmla="*/ 144723 h 570353"/>
              <a:gd name="connsiteX609" fmla="*/ 466575 w 1508236"/>
              <a:gd name="connsiteY609" fmla="*/ 394011 h 570353"/>
              <a:gd name="connsiteX610" fmla="*/ 476039 w 1508236"/>
              <a:gd name="connsiteY610" fmla="*/ 400389 h 570353"/>
              <a:gd name="connsiteX611" fmla="*/ 476519 w 1508236"/>
              <a:gd name="connsiteY611" fmla="*/ 397852 h 570353"/>
              <a:gd name="connsiteX612" fmla="*/ 466575 w 1508236"/>
              <a:gd name="connsiteY612" fmla="*/ 394011 h 570353"/>
              <a:gd name="connsiteX613" fmla="*/ 540436 w 1508236"/>
              <a:gd name="connsiteY613" fmla="*/ 249993 h 570353"/>
              <a:gd name="connsiteX614" fmla="*/ 532824 w 1508236"/>
              <a:gd name="connsiteY614" fmla="*/ 253010 h 570353"/>
              <a:gd name="connsiteX615" fmla="*/ 530149 w 1508236"/>
              <a:gd name="connsiteY615" fmla="*/ 256714 h 570353"/>
              <a:gd name="connsiteX616" fmla="*/ 535087 w 1508236"/>
              <a:gd name="connsiteY616" fmla="*/ 259114 h 570353"/>
              <a:gd name="connsiteX617" fmla="*/ 540505 w 1508236"/>
              <a:gd name="connsiteY617" fmla="*/ 258428 h 570353"/>
              <a:gd name="connsiteX618" fmla="*/ 554975 w 1508236"/>
              <a:gd name="connsiteY618" fmla="*/ 252187 h 570353"/>
              <a:gd name="connsiteX619" fmla="*/ 540436 w 1508236"/>
              <a:gd name="connsiteY619" fmla="*/ 249993 h 570353"/>
              <a:gd name="connsiteX620" fmla="*/ 594546 w 1508236"/>
              <a:gd name="connsiteY620" fmla="*/ 233260 h 570353"/>
              <a:gd name="connsiteX621" fmla="*/ 587413 w 1508236"/>
              <a:gd name="connsiteY621" fmla="*/ 238746 h 570353"/>
              <a:gd name="connsiteX622" fmla="*/ 593380 w 1508236"/>
              <a:gd name="connsiteY622" fmla="*/ 240872 h 570353"/>
              <a:gd name="connsiteX623" fmla="*/ 599483 w 1508236"/>
              <a:gd name="connsiteY623" fmla="*/ 236208 h 570353"/>
              <a:gd name="connsiteX624" fmla="*/ 594546 w 1508236"/>
              <a:gd name="connsiteY624" fmla="*/ 233260 h 570353"/>
              <a:gd name="connsiteX625" fmla="*/ 634596 w 1508236"/>
              <a:gd name="connsiteY625" fmla="*/ 264189 h 570353"/>
              <a:gd name="connsiteX626" fmla="*/ 627876 w 1508236"/>
              <a:gd name="connsiteY626" fmla="*/ 262132 h 570353"/>
              <a:gd name="connsiteX627" fmla="*/ 612239 w 1508236"/>
              <a:gd name="connsiteY627" fmla="*/ 265629 h 570353"/>
              <a:gd name="connsiteX628" fmla="*/ 627259 w 1508236"/>
              <a:gd name="connsiteY628" fmla="*/ 269675 h 570353"/>
              <a:gd name="connsiteX629" fmla="*/ 635213 w 1508236"/>
              <a:gd name="connsiteY629" fmla="*/ 269264 h 570353"/>
              <a:gd name="connsiteX630" fmla="*/ 634596 w 1508236"/>
              <a:gd name="connsiteY630" fmla="*/ 264189 h 570353"/>
              <a:gd name="connsiteX631" fmla="*/ 724093 w 1508236"/>
              <a:gd name="connsiteY631" fmla="*/ 244026 h 570353"/>
              <a:gd name="connsiteX632" fmla="*/ 718401 w 1508236"/>
              <a:gd name="connsiteY632" fmla="*/ 249924 h 570353"/>
              <a:gd name="connsiteX633" fmla="*/ 724916 w 1508236"/>
              <a:gd name="connsiteY633" fmla="*/ 252325 h 570353"/>
              <a:gd name="connsiteX634" fmla="*/ 741101 w 1508236"/>
              <a:gd name="connsiteY634" fmla="*/ 244850 h 570353"/>
              <a:gd name="connsiteX635" fmla="*/ 724093 w 1508236"/>
              <a:gd name="connsiteY635" fmla="*/ 244026 h 570353"/>
              <a:gd name="connsiteX636" fmla="*/ 762841 w 1508236"/>
              <a:gd name="connsiteY636" fmla="*/ 198764 h 570353"/>
              <a:gd name="connsiteX637" fmla="*/ 754474 w 1508236"/>
              <a:gd name="connsiteY637" fmla="*/ 204936 h 570353"/>
              <a:gd name="connsiteX638" fmla="*/ 765241 w 1508236"/>
              <a:gd name="connsiteY638" fmla="*/ 207542 h 570353"/>
              <a:gd name="connsiteX639" fmla="*/ 773196 w 1508236"/>
              <a:gd name="connsiteY639" fmla="*/ 202536 h 570353"/>
              <a:gd name="connsiteX640" fmla="*/ 762841 w 1508236"/>
              <a:gd name="connsiteY640" fmla="*/ 198764 h 570353"/>
              <a:gd name="connsiteX641" fmla="*/ 881690 w 1508236"/>
              <a:gd name="connsiteY641" fmla="*/ 265972 h 570353"/>
              <a:gd name="connsiteX642" fmla="*/ 902950 w 1508236"/>
              <a:gd name="connsiteY642" fmla="*/ 264121 h 570353"/>
              <a:gd name="connsiteX643" fmla="*/ 881690 w 1508236"/>
              <a:gd name="connsiteY643" fmla="*/ 265972 h 570353"/>
              <a:gd name="connsiteX644" fmla="*/ 1041893 w 1508236"/>
              <a:gd name="connsiteY644" fmla="*/ 225990 h 570353"/>
              <a:gd name="connsiteX645" fmla="*/ 1030577 w 1508236"/>
              <a:gd name="connsiteY645" fmla="*/ 215771 h 570353"/>
              <a:gd name="connsiteX646" fmla="*/ 986137 w 1508236"/>
              <a:gd name="connsiteY646" fmla="*/ 206376 h 570353"/>
              <a:gd name="connsiteX647" fmla="*/ 990252 w 1508236"/>
              <a:gd name="connsiteY647" fmla="*/ 212274 h 570353"/>
              <a:gd name="connsiteX648" fmla="*/ 1032977 w 1508236"/>
              <a:gd name="connsiteY648" fmla="*/ 230036 h 570353"/>
              <a:gd name="connsiteX649" fmla="*/ 1041207 w 1508236"/>
              <a:gd name="connsiteY649" fmla="*/ 231271 h 570353"/>
              <a:gd name="connsiteX650" fmla="*/ 1041893 w 1508236"/>
              <a:gd name="connsiteY650" fmla="*/ 225990 h 570353"/>
              <a:gd name="connsiteX651" fmla="*/ 1075154 w 1508236"/>
              <a:gd name="connsiteY651" fmla="*/ 225990 h 570353"/>
              <a:gd name="connsiteX652" fmla="*/ 1094631 w 1508236"/>
              <a:gd name="connsiteY652" fmla="*/ 234082 h 570353"/>
              <a:gd name="connsiteX653" fmla="*/ 1075154 w 1508236"/>
              <a:gd name="connsiteY653" fmla="*/ 225990 h 570353"/>
              <a:gd name="connsiteX654" fmla="*/ 1083589 w 1508236"/>
              <a:gd name="connsiteY654" fmla="*/ 239912 h 570353"/>
              <a:gd name="connsiteX655" fmla="*/ 1071040 w 1508236"/>
              <a:gd name="connsiteY655" fmla="*/ 241009 h 570353"/>
              <a:gd name="connsiteX656" fmla="*/ 1081258 w 1508236"/>
              <a:gd name="connsiteY656" fmla="*/ 246770 h 570353"/>
              <a:gd name="connsiteX657" fmla="*/ 1097786 w 1508236"/>
              <a:gd name="connsiteY657" fmla="*/ 248964 h 570353"/>
              <a:gd name="connsiteX658" fmla="*/ 1083589 w 1508236"/>
              <a:gd name="connsiteY658" fmla="*/ 239912 h 570353"/>
              <a:gd name="connsiteX659" fmla="*/ 1179395 w 1508236"/>
              <a:gd name="connsiteY659" fmla="*/ 229282 h 570353"/>
              <a:gd name="connsiteX660" fmla="*/ 1173498 w 1508236"/>
              <a:gd name="connsiteY660" fmla="*/ 233122 h 570353"/>
              <a:gd name="connsiteX661" fmla="*/ 1177270 w 1508236"/>
              <a:gd name="connsiteY661" fmla="*/ 237923 h 570353"/>
              <a:gd name="connsiteX662" fmla="*/ 1197775 w 1508236"/>
              <a:gd name="connsiteY662" fmla="*/ 238197 h 570353"/>
              <a:gd name="connsiteX663" fmla="*/ 1179395 w 1508236"/>
              <a:gd name="connsiteY663" fmla="*/ 229282 h 570353"/>
              <a:gd name="connsiteX664" fmla="*/ 1175555 w 1508236"/>
              <a:gd name="connsiteY664" fmla="*/ 249307 h 570353"/>
              <a:gd name="connsiteX665" fmla="*/ 1191397 w 1508236"/>
              <a:gd name="connsiteY665" fmla="*/ 261652 h 570353"/>
              <a:gd name="connsiteX666" fmla="*/ 1202987 w 1508236"/>
              <a:gd name="connsiteY666" fmla="*/ 271047 h 570353"/>
              <a:gd name="connsiteX667" fmla="*/ 1227745 w 1508236"/>
              <a:gd name="connsiteY667" fmla="*/ 283666 h 570353"/>
              <a:gd name="connsiteX668" fmla="*/ 1175555 w 1508236"/>
              <a:gd name="connsiteY668" fmla="*/ 249307 h 570353"/>
              <a:gd name="connsiteX669" fmla="*/ 1255656 w 1508236"/>
              <a:gd name="connsiteY669" fmla="*/ 253079 h 570353"/>
              <a:gd name="connsiteX670" fmla="*/ 1244958 w 1508236"/>
              <a:gd name="connsiteY670" fmla="*/ 249444 h 570353"/>
              <a:gd name="connsiteX671" fmla="*/ 1234328 w 1508236"/>
              <a:gd name="connsiteY671" fmla="*/ 253422 h 570353"/>
              <a:gd name="connsiteX672" fmla="*/ 1243175 w 1508236"/>
              <a:gd name="connsiteY672" fmla="*/ 260966 h 570353"/>
              <a:gd name="connsiteX673" fmla="*/ 1248593 w 1508236"/>
              <a:gd name="connsiteY673" fmla="*/ 262474 h 570353"/>
              <a:gd name="connsiteX674" fmla="*/ 1250308 w 1508236"/>
              <a:gd name="connsiteY674" fmla="*/ 263229 h 570353"/>
              <a:gd name="connsiteX675" fmla="*/ 1264572 w 1508236"/>
              <a:gd name="connsiteY675" fmla="*/ 265286 h 570353"/>
              <a:gd name="connsiteX676" fmla="*/ 1255656 w 1508236"/>
              <a:gd name="connsiteY676" fmla="*/ 253079 h 570353"/>
              <a:gd name="connsiteX677" fmla="*/ 1269922 w 1508236"/>
              <a:gd name="connsiteY677" fmla="*/ 364933 h 570353"/>
              <a:gd name="connsiteX678" fmla="*/ 1271978 w 1508236"/>
              <a:gd name="connsiteY678" fmla="*/ 367196 h 570353"/>
              <a:gd name="connsiteX679" fmla="*/ 1275751 w 1508236"/>
              <a:gd name="connsiteY679" fmla="*/ 365756 h 570353"/>
              <a:gd name="connsiteX680" fmla="*/ 1272665 w 1508236"/>
              <a:gd name="connsiteY680" fmla="*/ 362738 h 570353"/>
              <a:gd name="connsiteX681" fmla="*/ 1269922 w 1508236"/>
              <a:gd name="connsiteY681" fmla="*/ 364933 h 570353"/>
              <a:gd name="connsiteX682" fmla="*/ 1290084 w 1508236"/>
              <a:gd name="connsiteY682" fmla="*/ 335444 h 570353"/>
              <a:gd name="connsiteX683" fmla="*/ 1279248 w 1508236"/>
              <a:gd name="connsiteY683" fmla="*/ 330369 h 570353"/>
              <a:gd name="connsiteX684" fmla="*/ 1290084 w 1508236"/>
              <a:gd name="connsiteY684" fmla="*/ 335444 h 570353"/>
              <a:gd name="connsiteX685" fmla="*/ 1313607 w 1508236"/>
              <a:gd name="connsiteY685" fmla="*/ 275093 h 570353"/>
              <a:gd name="connsiteX686" fmla="*/ 1309972 w 1508236"/>
              <a:gd name="connsiteY686" fmla="*/ 276739 h 570353"/>
              <a:gd name="connsiteX687" fmla="*/ 1312441 w 1508236"/>
              <a:gd name="connsiteY687" fmla="*/ 280031 h 570353"/>
              <a:gd name="connsiteX688" fmla="*/ 1317173 w 1508236"/>
              <a:gd name="connsiteY688" fmla="*/ 279688 h 570353"/>
              <a:gd name="connsiteX689" fmla="*/ 1313607 w 1508236"/>
              <a:gd name="connsiteY689" fmla="*/ 275093 h 570353"/>
              <a:gd name="connsiteX690" fmla="*/ 1325608 w 1508236"/>
              <a:gd name="connsiteY690" fmla="*/ 309726 h 570353"/>
              <a:gd name="connsiteX691" fmla="*/ 1311618 w 1508236"/>
              <a:gd name="connsiteY691" fmla="*/ 296285 h 570353"/>
              <a:gd name="connsiteX692" fmla="*/ 1291661 w 1508236"/>
              <a:gd name="connsiteY692" fmla="*/ 295256 h 570353"/>
              <a:gd name="connsiteX693" fmla="*/ 1329860 w 1508236"/>
              <a:gd name="connsiteY693" fmla="*/ 319945 h 570353"/>
              <a:gd name="connsiteX694" fmla="*/ 1325608 w 1508236"/>
              <a:gd name="connsiteY694" fmla="*/ 309726 h 570353"/>
              <a:gd name="connsiteX695" fmla="*/ 1338364 w 1508236"/>
              <a:gd name="connsiteY695" fmla="*/ 327283 h 570353"/>
              <a:gd name="connsiteX696" fmla="*/ 1343851 w 1508236"/>
              <a:gd name="connsiteY696" fmla="*/ 328174 h 570353"/>
              <a:gd name="connsiteX697" fmla="*/ 1341862 w 1508236"/>
              <a:gd name="connsiteY697" fmla="*/ 323511 h 570353"/>
              <a:gd name="connsiteX698" fmla="*/ 1335552 w 1508236"/>
              <a:gd name="connsiteY698" fmla="*/ 323236 h 570353"/>
              <a:gd name="connsiteX699" fmla="*/ 1338364 w 1508236"/>
              <a:gd name="connsiteY699" fmla="*/ 327283 h 570353"/>
              <a:gd name="connsiteX700" fmla="*/ 1363533 w 1508236"/>
              <a:gd name="connsiteY700" fmla="*/ 293473 h 570353"/>
              <a:gd name="connsiteX701" fmla="*/ 1349886 w 1508236"/>
              <a:gd name="connsiteY701" fmla="*/ 291553 h 570353"/>
              <a:gd name="connsiteX702" fmla="*/ 1349543 w 1508236"/>
              <a:gd name="connsiteY702" fmla="*/ 294227 h 570353"/>
              <a:gd name="connsiteX703" fmla="*/ 1360721 w 1508236"/>
              <a:gd name="connsiteY703" fmla="*/ 299371 h 570353"/>
              <a:gd name="connsiteX704" fmla="*/ 1367167 w 1508236"/>
              <a:gd name="connsiteY704" fmla="*/ 298822 h 570353"/>
              <a:gd name="connsiteX705" fmla="*/ 1363533 w 1508236"/>
              <a:gd name="connsiteY705" fmla="*/ 293473 h 570353"/>
              <a:gd name="connsiteX706" fmla="*/ 1367167 w 1508236"/>
              <a:gd name="connsiteY706" fmla="*/ 316927 h 570353"/>
              <a:gd name="connsiteX707" fmla="*/ 1350503 w 1508236"/>
              <a:gd name="connsiteY707" fmla="*/ 309795 h 570353"/>
              <a:gd name="connsiteX708" fmla="*/ 1353040 w 1508236"/>
              <a:gd name="connsiteY708" fmla="*/ 313155 h 570353"/>
              <a:gd name="connsiteX709" fmla="*/ 1366139 w 1508236"/>
              <a:gd name="connsiteY709" fmla="*/ 318916 h 570353"/>
              <a:gd name="connsiteX710" fmla="*/ 1367167 w 1508236"/>
              <a:gd name="connsiteY710" fmla="*/ 316927 h 570353"/>
              <a:gd name="connsiteX711" fmla="*/ 1345360 w 1508236"/>
              <a:gd name="connsiteY711" fmla="*/ 356635 h 570353"/>
              <a:gd name="connsiteX712" fmla="*/ 1341519 w 1508236"/>
              <a:gd name="connsiteY712" fmla="*/ 358212 h 570353"/>
              <a:gd name="connsiteX713" fmla="*/ 1344262 w 1508236"/>
              <a:gd name="connsiteY713" fmla="*/ 361436 h 570353"/>
              <a:gd name="connsiteX714" fmla="*/ 1348239 w 1508236"/>
              <a:gd name="connsiteY714" fmla="*/ 359995 h 570353"/>
              <a:gd name="connsiteX715" fmla="*/ 1345360 w 1508236"/>
              <a:gd name="connsiteY715" fmla="*/ 356635 h 570353"/>
              <a:gd name="connsiteX716" fmla="*/ 1376700 w 1508236"/>
              <a:gd name="connsiteY716" fmla="*/ 339353 h 570353"/>
              <a:gd name="connsiteX717" fmla="*/ 1371969 w 1508236"/>
              <a:gd name="connsiteY717" fmla="*/ 338598 h 570353"/>
              <a:gd name="connsiteX718" fmla="*/ 1373408 w 1508236"/>
              <a:gd name="connsiteY718" fmla="*/ 343605 h 570353"/>
              <a:gd name="connsiteX719" fmla="*/ 1379787 w 1508236"/>
              <a:gd name="connsiteY719" fmla="*/ 344908 h 570353"/>
              <a:gd name="connsiteX720" fmla="*/ 1376700 w 1508236"/>
              <a:gd name="connsiteY720" fmla="*/ 339353 h 570353"/>
              <a:gd name="connsiteX721" fmla="*/ 1380815 w 1508236"/>
              <a:gd name="connsiteY721" fmla="*/ 371380 h 570353"/>
              <a:gd name="connsiteX722" fmla="*/ 1377660 w 1508236"/>
              <a:gd name="connsiteY722" fmla="*/ 373025 h 570353"/>
              <a:gd name="connsiteX723" fmla="*/ 1382118 w 1508236"/>
              <a:gd name="connsiteY723" fmla="*/ 377826 h 570353"/>
              <a:gd name="connsiteX724" fmla="*/ 1385958 w 1508236"/>
              <a:gd name="connsiteY724" fmla="*/ 377278 h 570353"/>
              <a:gd name="connsiteX725" fmla="*/ 1380815 w 1508236"/>
              <a:gd name="connsiteY725" fmla="*/ 371380 h 570353"/>
              <a:gd name="connsiteX726" fmla="*/ 1435542 w 1508236"/>
              <a:gd name="connsiteY726" fmla="*/ 364247 h 570353"/>
              <a:gd name="connsiteX727" fmla="*/ 1429301 w 1508236"/>
              <a:gd name="connsiteY727" fmla="*/ 360407 h 570353"/>
              <a:gd name="connsiteX728" fmla="*/ 1432182 w 1508236"/>
              <a:gd name="connsiteY728" fmla="*/ 368431 h 570353"/>
              <a:gd name="connsiteX729" fmla="*/ 1438422 w 1508236"/>
              <a:gd name="connsiteY729" fmla="*/ 370145 h 570353"/>
              <a:gd name="connsiteX730" fmla="*/ 1435542 w 1508236"/>
              <a:gd name="connsiteY730" fmla="*/ 364247 h 570353"/>
              <a:gd name="connsiteX731" fmla="*/ 1457762 w 1508236"/>
              <a:gd name="connsiteY731" fmla="*/ 437628 h 570353"/>
              <a:gd name="connsiteX732" fmla="*/ 1446172 w 1508236"/>
              <a:gd name="connsiteY732" fmla="*/ 439617 h 570353"/>
              <a:gd name="connsiteX733" fmla="*/ 1457762 w 1508236"/>
              <a:gd name="connsiteY733" fmla="*/ 437628 h 570353"/>
              <a:gd name="connsiteX734" fmla="*/ 1477513 w 1508236"/>
              <a:gd name="connsiteY734" fmla="*/ 391199 h 570353"/>
              <a:gd name="connsiteX735" fmla="*/ 1479707 w 1508236"/>
              <a:gd name="connsiteY735" fmla="*/ 380158 h 570353"/>
              <a:gd name="connsiteX736" fmla="*/ 1452687 w 1508236"/>
              <a:gd name="connsiteY736" fmla="*/ 364041 h 570353"/>
              <a:gd name="connsiteX737" fmla="*/ 1477513 w 1508236"/>
              <a:gd name="connsiteY737" fmla="*/ 391199 h 570353"/>
              <a:gd name="connsiteX738" fmla="*/ 1451659 w 1508236"/>
              <a:gd name="connsiteY738" fmla="*/ 418905 h 570353"/>
              <a:gd name="connsiteX739" fmla="*/ 1450630 w 1508236"/>
              <a:gd name="connsiteY739" fmla="*/ 405258 h 570353"/>
              <a:gd name="connsiteX740" fmla="*/ 1429164 w 1508236"/>
              <a:gd name="connsiteY740" fmla="*/ 395245 h 570353"/>
              <a:gd name="connsiteX741" fmla="*/ 1427175 w 1508236"/>
              <a:gd name="connsiteY741" fmla="*/ 400252 h 570353"/>
              <a:gd name="connsiteX742" fmla="*/ 1437051 w 1508236"/>
              <a:gd name="connsiteY742" fmla="*/ 413419 h 570353"/>
              <a:gd name="connsiteX743" fmla="*/ 1451659 w 1508236"/>
              <a:gd name="connsiteY743" fmla="*/ 418905 h 57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1508236" h="570353">
                <a:moveTo>
                  <a:pt x="1422169" y="569645"/>
                </a:moveTo>
                <a:cubicBezTo>
                  <a:pt x="1419975" y="568204"/>
                  <a:pt x="1420935" y="566764"/>
                  <a:pt x="1421620" y="564775"/>
                </a:cubicBezTo>
                <a:cubicBezTo>
                  <a:pt x="1422992" y="561072"/>
                  <a:pt x="1427587" y="557368"/>
                  <a:pt x="1422854" y="552979"/>
                </a:cubicBezTo>
                <a:cubicBezTo>
                  <a:pt x="1410853" y="541527"/>
                  <a:pt x="1400840" y="527879"/>
                  <a:pt x="1386576" y="518415"/>
                </a:cubicBezTo>
                <a:cubicBezTo>
                  <a:pt x="1383970" y="516769"/>
                  <a:pt x="1380610" y="515260"/>
                  <a:pt x="1380061" y="512174"/>
                </a:cubicBezTo>
                <a:cubicBezTo>
                  <a:pt x="1377181" y="495852"/>
                  <a:pt x="1362436" y="490777"/>
                  <a:pt x="1349817" y="483988"/>
                </a:cubicBezTo>
                <a:cubicBezTo>
                  <a:pt x="1345702" y="481656"/>
                  <a:pt x="1341245" y="479942"/>
                  <a:pt x="1337129" y="477610"/>
                </a:cubicBezTo>
                <a:cubicBezTo>
                  <a:pt x="1334250" y="476033"/>
                  <a:pt x="1331781" y="473632"/>
                  <a:pt x="1334456" y="470478"/>
                </a:cubicBezTo>
                <a:cubicBezTo>
                  <a:pt x="1336650" y="467872"/>
                  <a:pt x="1338707" y="469586"/>
                  <a:pt x="1340970" y="471369"/>
                </a:cubicBezTo>
                <a:cubicBezTo>
                  <a:pt x="1347005" y="476033"/>
                  <a:pt x="1353315" y="479736"/>
                  <a:pt x="1361544" y="479530"/>
                </a:cubicBezTo>
                <a:cubicBezTo>
                  <a:pt x="1359967" y="475621"/>
                  <a:pt x="1354343" y="475484"/>
                  <a:pt x="1353520" y="471026"/>
                </a:cubicBezTo>
                <a:cubicBezTo>
                  <a:pt x="1358047" y="470752"/>
                  <a:pt x="1361955" y="472878"/>
                  <a:pt x="1365865" y="471438"/>
                </a:cubicBezTo>
                <a:cubicBezTo>
                  <a:pt x="1358938" y="459779"/>
                  <a:pt x="1359076" y="458750"/>
                  <a:pt x="1370528" y="456899"/>
                </a:cubicBezTo>
                <a:cubicBezTo>
                  <a:pt x="1373066" y="456487"/>
                  <a:pt x="1376083" y="456899"/>
                  <a:pt x="1377798" y="454910"/>
                </a:cubicBezTo>
                <a:cubicBezTo>
                  <a:pt x="1381158" y="451001"/>
                  <a:pt x="1383970" y="453538"/>
                  <a:pt x="1387330" y="456007"/>
                </a:cubicBezTo>
                <a:cubicBezTo>
                  <a:pt x="1389456" y="457516"/>
                  <a:pt x="1390211" y="462660"/>
                  <a:pt x="1395286" y="458956"/>
                </a:cubicBezTo>
                <a:cubicBezTo>
                  <a:pt x="1394188" y="454498"/>
                  <a:pt x="1386508" y="454361"/>
                  <a:pt x="1386302" y="451001"/>
                </a:cubicBezTo>
                <a:cubicBezTo>
                  <a:pt x="1385547" y="439685"/>
                  <a:pt x="1374986" y="434199"/>
                  <a:pt x="1367579" y="427615"/>
                </a:cubicBezTo>
                <a:cubicBezTo>
                  <a:pt x="1360790" y="421374"/>
                  <a:pt x="1354412" y="416025"/>
                  <a:pt x="1353383" y="406904"/>
                </a:cubicBezTo>
                <a:cubicBezTo>
                  <a:pt x="1353040" y="404367"/>
                  <a:pt x="1348514" y="401555"/>
                  <a:pt x="1353383" y="399634"/>
                </a:cubicBezTo>
                <a:cubicBezTo>
                  <a:pt x="1356744" y="398263"/>
                  <a:pt x="1361338" y="398880"/>
                  <a:pt x="1362642" y="401623"/>
                </a:cubicBezTo>
                <a:cubicBezTo>
                  <a:pt x="1368196" y="413350"/>
                  <a:pt x="1380404" y="416917"/>
                  <a:pt x="1390074" y="423843"/>
                </a:cubicBezTo>
                <a:cubicBezTo>
                  <a:pt x="1392816" y="425763"/>
                  <a:pt x="1396726" y="427272"/>
                  <a:pt x="1394599" y="431044"/>
                </a:cubicBezTo>
                <a:cubicBezTo>
                  <a:pt x="1390142" y="439342"/>
                  <a:pt x="1396726" y="446612"/>
                  <a:pt x="1399607" y="454156"/>
                </a:cubicBezTo>
                <a:cubicBezTo>
                  <a:pt x="1400978" y="457996"/>
                  <a:pt x="1403241" y="461356"/>
                  <a:pt x="1407904" y="459985"/>
                </a:cubicBezTo>
                <a:cubicBezTo>
                  <a:pt x="1413459" y="458408"/>
                  <a:pt x="1412500" y="453127"/>
                  <a:pt x="1409894" y="450041"/>
                </a:cubicBezTo>
                <a:cubicBezTo>
                  <a:pt x="1403515" y="442291"/>
                  <a:pt x="1399332" y="435365"/>
                  <a:pt x="1399812" y="425901"/>
                </a:cubicBezTo>
                <a:cubicBezTo>
                  <a:pt x="1400018" y="421306"/>
                  <a:pt x="1394188" y="417877"/>
                  <a:pt x="1390622" y="414242"/>
                </a:cubicBezTo>
                <a:cubicBezTo>
                  <a:pt x="1379238" y="403338"/>
                  <a:pt x="1365179" y="396343"/>
                  <a:pt x="1350160" y="391268"/>
                </a:cubicBezTo>
                <a:cubicBezTo>
                  <a:pt x="1342068" y="388456"/>
                  <a:pt x="1342136" y="388113"/>
                  <a:pt x="1339050" y="396205"/>
                </a:cubicBezTo>
                <a:cubicBezTo>
                  <a:pt x="1338776" y="396891"/>
                  <a:pt x="1338844" y="397440"/>
                  <a:pt x="1337610" y="397989"/>
                </a:cubicBezTo>
                <a:cubicBezTo>
                  <a:pt x="1332741" y="400183"/>
                  <a:pt x="1325951" y="398126"/>
                  <a:pt x="1322865" y="393188"/>
                </a:cubicBezTo>
                <a:cubicBezTo>
                  <a:pt x="1316624" y="383655"/>
                  <a:pt x="1309149" y="375014"/>
                  <a:pt x="1296599" y="371242"/>
                </a:cubicBezTo>
                <a:cubicBezTo>
                  <a:pt x="1288781" y="369116"/>
                  <a:pt x="1284871" y="371380"/>
                  <a:pt x="1284940" y="378581"/>
                </a:cubicBezTo>
                <a:cubicBezTo>
                  <a:pt x="1284940" y="380707"/>
                  <a:pt x="1287821" y="382970"/>
                  <a:pt x="1285763" y="385233"/>
                </a:cubicBezTo>
                <a:cubicBezTo>
                  <a:pt x="1276299" y="386467"/>
                  <a:pt x="1278494" y="375631"/>
                  <a:pt x="1270882" y="373986"/>
                </a:cubicBezTo>
                <a:cubicBezTo>
                  <a:pt x="1263680" y="372408"/>
                  <a:pt x="1259154" y="367059"/>
                  <a:pt x="1256343" y="361230"/>
                </a:cubicBezTo>
                <a:cubicBezTo>
                  <a:pt x="1252433" y="353206"/>
                  <a:pt x="1246124" y="350188"/>
                  <a:pt x="1237209" y="352177"/>
                </a:cubicBezTo>
                <a:cubicBezTo>
                  <a:pt x="1229528" y="354029"/>
                  <a:pt x="1223355" y="352794"/>
                  <a:pt x="1217664" y="346485"/>
                </a:cubicBezTo>
                <a:cubicBezTo>
                  <a:pt x="1211354" y="339490"/>
                  <a:pt x="1202439" y="338873"/>
                  <a:pt x="1193523" y="338393"/>
                </a:cubicBezTo>
                <a:cubicBezTo>
                  <a:pt x="1194209" y="345662"/>
                  <a:pt x="1205868" y="343948"/>
                  <a:pt x="1204496" y="352451"/>
                </a:cubicBezTo>
                <a:cubicBezTo>
                  <a:pt x="1200107" y="350874"/>
                  <a:pt x="1194895" y="350874"/>
                  <a:pt x="1192769" y="348542"/>
                </a:cubicBezTo>
                <a:cubicBezTo>
                  <a:pt x="1184539" y="340038"/>
                  <a:pt x="1171646" y="337981"/>
                  <a:pt x="1162594" y="331260"/>
                </a:cubicBezTo>
                <a:cubicBezTo>
                  <a:pt x="1148672" y="320493"/>
                  <a:pt x="1133447" y="320493"/>
                  <a:pt x="1117742" y="323785"/>
                </a:cubicBezTo>
                <a:cubicBezTo>
                  <a:pt x="1124464" y="333318"/>
                  <a:pt x="1132967" y="339078"/>
                  <a:pt x="1147849" y="339421"/>
                </a:cubicBezTo>
                <a:cubicBezTo>
                  <a:pt x="1144351" y="341822"/>
                  <a:pt x="1143254" y="343262"/>
                  <a:pt x="1141951" y="343330"/>
                </a:cubicBezTo>
                <a:cubicBezTo>
                  <a:pt x="1126246" y="344291"/>
                  <a:pt x="1110679" y="334483"/>
                  <a:pt x="1104918" y="319396"/>
                </a:cubicBezTo>
                <a:cubicBezTo>
                  <a:pt x="1102723" y="313567"/>
                  <a:pt x="1099843" y="310001"/>
                  <a:pt x="1092642" y="308217"/>
                </a:cubicBezTo>
                <a:cubicBezTo>
                  <a:pt x="1068982" y="302114"/>
                  <a:pt x="1045116" y="296010"/>
                  <a:pt x="1020702" y="292238"/>
                </a:cubicBezTo>
                <a:cubicBezTo>
                  <a:pt x="980582" y="286340"/>
                  <a:pt x="940463" y="279345"/>
                  <a:pt x="899521" y="276739"/>
                </a:cubicBezTo>
                <a:cubicBezTo>
                  <a:pt x="893348" y="276328"/>
                  <a:pt x="884501" y="275505"/>
                  <a:pt x="882719" y="277837"/>
                </a:cubicBezTo>
                <a:cubicBezTo>
                  <a:pt x="875449" y="287300"/>
                  <a:pt x="868248" y="281745"/>
                  <a:pt x="861870" y="278865"/>
                </a:cubicBezTo>
                <a:cubicBezTo>
                  <a:pt x="855904" y="276122"/>
                  <a:pt x="850006" y="275093"/>
                  <a:pt x="843353" y="274750"/>
                </a:cubicBezTo>
                <a:cubicBezTo>
                  <a:pt x="814344" y="272693"/>
                  <a:pt x="785198" y="273927"/>
                  <a:pt x="756326" y="279002"/>
                </a:cubicBezTo>
                <a:cubicBezTo>
                  <a:pt x="758246" y="281334"/>
                  <a:pt x="760784" y="279825"/>
                  <a:pt x="762909" y="279757"/>
                </a:cubicBezTo>
                <a:cubicBezTo>
                  <a:pt x="767436" y="279688"/>
                  <a:pt x="769493" y="281951"/>
                  <a:pt x="769219" y="285174"/>
                </a:cubicBezTo>
                <a:cubicBezTo>
                  <a:pt x="768944" y="289358"/>
                  <a:pt x="764761" y="288672"/>
                  <a:pt x="761263" y="289015"/>
                </a:cubicBezTo>
                <a:cubicBezTo>
                  <a:pt x="754749" y="289701"/>
                  <a:pt x="749536" y="287575"/>
                  <a:pt x="745284" y="284352"/>
                </a:cubicBezTo>
                <a:cubicBezTo>
                  <a:pt x="739935" y="280305"/>
                  <a:pt x="733831" y="280031"/>
                  <a:pt x="727179" y="281266"/>
                </a:cubicBezTo>
                <a:cubicBezTo>
                  <a:pt x="713120" y="283803"/>
                  <a:pt x="698993" y="286546"/>
                  <a:pt x="685208" y="290044"/>
                </a:cubicBezTo>
                <a:cubicBezTo>
                  <a:pt x="679928" y="291484"/>
                  <a:pt x="673275" y="292650"/>
                  <a:pt x="670807" y="298342"/>
                </a:cubicBezTo>
                <a:cubicBezTo>
                  <a:pt x="668818" y="302800"/>
                  <a:pt x="664772" y="303417"/>
                  <a:pt x="659354" y="303622"/>
                </a:cubicBezTo>
                <a:cubicBezTo>
                  <a:pt x="647627" y="304103"/>
                  <a:pt x="635968" y="305543"/>
                  <a:pt x="624172" y="307257"/>
                </a:cubicBezTo>
                <a:cubicBezTo>
                  <a:pt x="589882" y="312675"/>
                  <a:pt x="559707" y="326665"/>
                  <a:pt x="531041" y="342919"/>
                </a:cubicBezTo>
                <a:cubicBezTo>
                  <a:pt x="525074" y="346211"/>
                  <a:pt x="516639" y="347239"/>
                  <a:pt x="513484" y="354235"/>
                </a:cubicBezTo>
                <a:cubicBezTo>
                  <a:pt x="540093" y="359858"/>
                  <a:pt x="540024" y="360133"/>
                  <a:pt x="562930" y="350394"/>
                </a:cubicBezTo>
                <a:cubicBezTo>
                  <a:pt x="566154" y="349091"/>
                  <a:pt x="569856" y="347788"/>
                  <a:pt x="573080" y="347925"/>
                </a:cubicBezTo>
                <a:cubicBezTo>
                  <a:pt x="593380" y="348817"/>
                  <a:pt x="611210" y="339010"/>
                  <a:pt x="630688" y="336541"/>
                </a:cubicBezTo>
                <a:cubicBezTo>
                  <a:pt x="634734" y="336061"/>
                  <a:pt x="638780" y="335101"/>
                  <a:pt x="642826" y="334826"/>
                </a:cubicBezTo>
                <a:cubicBezTo>
                  <a:pt x="646323" y="334552"/>
                  <a:pt x="651947" y="335375"/>
                  <a:pt x="651673" y="337707"/>
                </a:cubicBezTo>
                <a:cubicBezTo>
                  <a:pt x="650781" y="345868"/>
                  <a:pt x="659902" y="344839"/>
                  <a:pt x="663674" y="348611"/>
                </a:cubicBezTo>
                <a:cubicBezTo>
                  <a:pt x="665800" y="350737"/>
                  <a:pt x="671149" y="352314"/>
                  <a:pt x="666692" y="356841"/>
                </a:cubicBezTo>
                <a:cubicBezTo>
                  <a:pt x="649615" y="348611"/>
                  <a:pt x="630138" y="350600"/>
                  <a:pt x="611210" y="351354"/>
                </a:cubicBezTo>
                <a:cubicBezTo>
                  <a:pt x="609153" y="351423"/>
                  <a:pt x="605929" y="351971"/>
                  <a:pt x="606204" y="354578"/>
                </a:cubicBezTo>
                <a:cubicBezTo>
                  <a:pt x="606890" y="362190"/>
                  <a:pt x="601266" y="359515"/>
                  <a:pt x="597494" y="358624"/>
                </a:cubicBezTo>
                <a:cubicBezTo>
                  <a:pt x="589059" y="356635"/>
                  <a:pt x="580487" y="357732"/>
                  <a:pt x="571914" y="359241"/>
                </a:cubicBezTo>
                <a:cubicBezTo>
                  <a:pt x="569171" y="359721"/>
                  <a:pt x="565673" y="360407"/>
                  <a:pt x="564850" y="363081"/>
                </a:cubicBezTo>
                <a:cubicBezTo>
                  <a:pt x="563822" y="366373"/>
                  <a:pt x="566291" y="368431"/>
                  <a:pt x="569308" y="370145"/>
                </a:cubicBezTo>
                <a:cubicBezTo>
                  <a:pt x="574451" y="373025"/>
                  <a:pt x="581790" y="372202"/>
                  <a:pt x="586247" y="376866"/>
                </a:cubicBezTo>
                <a:cubicBezTo>
                  <a:pt x="578635" y="376523"/>
                  <a:pt x="571845" y="377483"/>
                  <a:pt x="564713" y="380226"/>
                </a:cubicBezTo>
                <a:cubicBezTo>
                  <a:pt x="556895" y="383107"/>
                  <a:pt x="553260" y="386056"/>
                  <a:pt x="554632" y="393325"/>
                </a:cubicBezTo>
                <a:cubicBezTo>
                  <a:pt x="555250" y="396617"/>
                  <a:pt x="553398" y="400800"/>
                  <a:pt x="559501" y="400457"/>
                </a:cubicBezTo>
                <a:cubicBezTo>
                  <a:pt x="564027" y="400183"/>
                  <a:pt x="567525" y="397509"/>
                  <a:pt x="565742" y="393462"/>
                </a:cubicBezTo>
                <a:cubicBezTo>
                  <a:pt x="564027" y="389416"/>
                  <a:pt x="565879" y="388456"/>
                  <a:pt x="569856" y="387496"/>
                </a:cubicBezTo>
                <a:cubicBezTo>
                  <a:pt x="573080" y="386673"/>
                  <a:pt x="576852" y="388525"/>
                  <a:pt x="579595" y="385850"/>
                </a:cubicBezTo>
                <a:cubicBezTo>
                  <a:pt x="589745" y="376249"/>
                  <a:pt x="601609" y="375700"/>
                  <a:pt x="614297" y="379335"/>
                </a:cubicBezTo>
                <a:cubicBezTo>
                  <a:pt x="616834" y="380021"/>
                  <a:pt x="619920" y="379198"/>
                  <a:pt x="622732" y="379403"/>
                </a:cubicBezTo>
                <a:cubicBezTo>
                  <a:pt x="634596" y="380021"/>
                  <a:pt x="647283" y="380844"/>
                  <a:pt x="656679" y="386261"/>
                </a:cubicBezTo>
                <a:cubicBezTo>
                  <a:pt x="670326" y="394011"/>
                  <a:pt x="685140" y="396823"/>
                  <a:pt x="701462" y="397989"/>
                </a:cubicBezTo>
                <a:cubicBezTo>
                  <a:pt x="687814" y="403612"/>
                  <a:pt x="673413" y="396205"/>
                  <a:pt x="659491" y="403955"/>
                </a:cubicBezTo>
                <a:cubicBezTo>
                  <a:pt x="669778" y="411910"/>
                  <a:pt x="681299" y="410676"/>
                  <a:pt x="691449" y="408276"/>
                </a:cubicBezTo>
                <a:cubicBezTo>
                  <a:pt x="709828" y="403818"/>
                  <a:pt x="728894" y="405464"/>
                  <a:pt x="746862" y="400457"/>
                </a:cubicBezTo>
                <a:cubicBezTo>
                  <a:pt x="741512" y="395931"/>
                  <a:pt x="738289" y="389690"/>
                  <a:pt x="729579" y="385439"/>
                </a:cubicBezTo>
                <a:cubicBezTo>
                  <a:pt x="737877" y="383312"/>
                  <a:pt x="743570" y="381735"/>
                  <a:pt x="749330" y="380707"/>
                </a:cubicBezTo>
                <a:cubicBezTo>
                  <a:pt x="755709" y="379541"/>
                  <a:pt x="761607" y="379198"/>
                  <a:pt x="761675" y="387427"/>
                </a:cubicBezTo>
                <a:cubicBezTo>
                  <a:pt x="761744" y="391816"/>
                  <a:pt x="764419" y="394765"/>
                  <a:pt x="770110" y="394080"/>
                </a:cubicBezTo>
                <a:cubicBezTo>
                  <a:pt x="781426" y="392776"/>
                  <a:pt x="793085" y="393119"/>
                  <a:pt x="803989" y="389553"/>
                </a:cubicBezTo>
                <a:cubicBezTo>
                  <a:pt x="812150" y="386810"/>
                  <a:pt x="820105" y="382284"/>
                  <a:pt x="828678" y="389142"/>
                </a:cubicBezTo>
                <a:cubicBezTo>
                  <a:pt x="831284" y="391268"/>
                  <a:pt x="836016" y="389347"/>
                  <a:pt x="839788" y="388456"/>
                </a:cubicBezTo>
                <a:cubicBezTo>
                  <a:pt x="844451" y="387359"/>
                  <a:pt x="849183" y="385370"/>
                  <a:pt x="853846" y="385370"/>
                </a:cubicBezTo>
                <a:cubicBezTo>
                  <a:pt x="861733" y="385507"/>
                  <a:pt x="870718" y="384273"/>
                  <a:pt x="877026" y="392297"/>
                </a:cubicBezTo>
                <a:cubicBezTo>
                  <a:pt x="865162" y="393051"/>
                  <a:pt x="854395" y="388456"/>
                  <a:pt x="844108" y="392159"/>
                </a:cubicBezTo>
                <a:cubicBezTo>
                  <a:pt x="833821" y="395794"/>
                  <a:pt x="824014" y="396000"/>
                  <a:pt x="814002" y="392708"/>
                </a:cubicBezTo>
                <a:cubicBezTo>
                  <a:pt x="808858" y="390994"/>
                  <a:pt x="805292" y="391748"/>
                  <a:pt x="803303" y="395726"/>
                </a:cubicBezTo>
                <a:cubicBezTo>
                  <a:pt x="799326" y="403681"/>
                  <a:pt x="792468" y="403475"/>
                  <a:pt x="784375" y="403475"/>
                </a:cubicBezTo>
                <a:cubicBezTo>
                  <a:pt x="774362" y="403406"/>
                  <a:pt x="764213" y="404161"/>
                  <a:pt x="754199" y="405738"/>
                </a:cubicBezTo>
                <a:cubicBezTo>
                  <a:pt x="737054" y="408001"/>
                  <a:pt x="721076" y="415476"/>
                  <a:pt x="703382" y="416231"/>
                </a:cubicBezTo>
                <a:cubicBezTo>
                  <a:pt x="699679" y="416437"/>
                  <a:pt x="695770" y="417808"/>
                  <a:pt x="692341" y="419386"/>
                </a:cubicBezTo>
                <a:cubicBezTo>
                  <a:pt x="674304" y="427752"/>
                  <a:pt x="657296" y="426929"/>
                  <a:pt x="641523" y="416642"/>
                </a:cubicBezTo>
                <a:cubicBezTo>
                  <a:pt x="633636" y="411636"/>
                  <a:pt x="625544" y="411362"/>
                  <a:pt x="616491" y="412802"/>
                </a:cubicBezTo>
                <a:cubicBezTo>
                  <a:pt x="610936" y="413625"/>
                  <a:pt x="604352" y="416574"/>
                  <a:pt x="600100" y="415065"/>
                </a:cubicBezTo>
                <a:cubicBezTo>
                  <a:pt x="589676" y="411499"/>
                  <a:pt x="581721" y="415408"/>
                  <a:pt x="571914" y="418220"/>
                </a:cubicBezTo>
                <a:cubicBezTo>
                  <a:pt x="542219" y="426449"/>
                  <a:pt x="513621" y="436531"/>
                  <a:pt x="483446" y="437491"/>
                </a:cubicBezTo>
                <a:cubicBezTo>
                  <a:pt x="481046" y="437559"/>
                  <a:pt x="479606" y="439068"/>
                  <a:pt x="477754" y="439822"/>
                </a:cubicBezTo>
                <a:cubicBezTo>
                  <a:pt x="460815" y="446543"/>
                  <a:pt x="444493" y="452716"/>
                  <a:pt x="425976" y="451001"/>
                </a:cubicBezTo>
                <a:cubicBezTo>
                  <a:pt x="419392" y="450384"/>
                  <a:pt x="414661" y="446680"/>
                  <a:pt x="408145" y="446337"/>
                </a:cubicBezTo>
                <a:cubicBezTo>
                  <a:pt x="399710" y="445858"/>
                  <a:pt x="394635" y="441880"/>
                  <a:pt x="395595" y="433376"/>
                </a:cubicBezTo>
                <a:cubicBezTo>
                  <a:pt x="395937" y="430564"/>
                  <a:pt x="394909" y="428232"/>
                  <a:pt x="392097" y="427684"/>
                </a:cubicBezTo>
                <a:cubicBezTo>
                  <a:pt x="387365" y="426724"/>
                  <a:pt x="387708" y="430495"/>
                  <a:pt x="386337" y="433102"/>
                </a:cubicBezTo>
                <a:cubicBezTo>
                  <a:pt x="378107" y="448532"/>
                  <a:pt x="371592" y="451069"/>
                  <a:pt x="355133" y="446406"/>
                </a:cubicBezTo>
                <a:cubicBezTo>
                  <a:pt x="348000" y="444417"/>
                  <a:pt x="342102" y="445515"/>
                  <a:pt x="335313" y="448395"/>
                </a:cubicBezTo>
                <a:cubicBezTo>
                  <a:pt x="320157" y="454636"/>
                  <a:pt x="310144" y="467872"/>
                  <a:pt x="294851" y="473427"/>
                </a:cubicBezTo>
                <a:cubicBezTo>
                  <a:pt x="285455" y="477336"/>
                  <a:pt x="274551" y="480559"/>
                  <a:pt x="268310" y="488926"/>
                </a:cubicBezTo>
                <a:cubicBezTo>
                  <a:pt x="261110" y="497978"/>
                  <a:pt x="252331" y="499967"/>
                  <a:pt x="241907" y="500996"/>
                </a:cubicBezTo>
                <a:cubicBezTo>
                  <a:pt x="233746" y="501682"/>
                  <a:pt x="225448" y="503190"/>
                  <a:pt x="217561" y="505659"/>
                </a:cubicBezTo>
                <a:cubicBezTo>
                  <a:pt x="206863" y="508677"/>
                  <a:pt x="194930" y="508265"/>
                  <a:pt x="186014" y="517729"/>
                </a:cubicBezTo>
                <a:cubicBezTo>
                  <a:pt x="182174" y="521707"/>
                  <a:pt x="174767" y="518209"/>
                  <a:pt x="173258" y="511831"/>
                </a:cubicBezTo>
                <a:cubicBezTo>
                  <a:pt x="172024" y="506619"/>
                  <a:pt x="171819" y="500927"/>
                  <a:pt x="174150" y="495098"/>
                </a:cubicBezTo>
                <a:cubicBezTo>
                  <a:pt x="175590" y="491600"/>
                  <a:pt x="176825" y="487966"/>
                  <a:pt x="177716" y="484331"/>
                </a:cubicBezTo>
                <a:cubicBezTo>
                  <a:pt x="178745" y="480490"/>
                  <a:pt x="178677" y="476856"/>
                  <a:pt x="172916" y="477336"/>
                </a:cubicBezTo>
                <a:cubicBezTo>
                  <a:pt x="166332" y="478022"/>
                  <a:pt x="160846" y="473564"/>
                  <a:pt x="152753" y="479462"/>
                </a:cubicBezTo>
                <a:cubicBezTo>
                  <a:pt x="147335" y="483439"/>
                  <a:pt x="138831" y="481930"/>
                  <a:pt x="135333" y="476787"/>
                </a:cubicBezTo>
                <a:cubicBezTo>
                  <a:pt x="132248" y="472124"/>
                  <a:pt x="137460" y="466706"/>
                  <a:pt x="141575" y="462042"/>
                </a:cubicBezTo>
                <a:cubicBezTo>
                  <a:pt x="146375" y="456556"/>
                  <a:pt x="150833" y="450727"/>
                  <a:pt x="156251" y="445858"/>
                </a:cubicBezTo>
                <a:cubicBezTo>
                  <a:pt x="177304" y="425215"/>
                  <a:pt x="195959" y="403818"/>
                  <a:pt x="215573" y="381941"/>
                </a:cubicBezTo>
                <a:cubicBezTo>
                  <a:pt x="210292" y="378992"/>
                  <a:pt x="207754" y="383038"/>
                  <a:pt x="204257" y="385644"/>
                </a:cubicBezTo>
                <a:cubicBezTo>
                  <a:pt x="178814" y="403406"/>
                  <a:pt x="156319" y="424598"/>
                  <a:pt x="131493" y="443457"/>
                </a:cubicBezTo>
                <a:cubicBezTo>
                  <a:pt x="123469" y="449972"/>
                  <a:pt x="114280" y="454087"/>
                  <a:pt x="105570" y="458888"/>
                </a:cubicBezTo>
                <a:cubicBezTo>
                  <a:pt x="100838" y="461425"/>
                  <a:pt x="96312" y="461905"/>
                  <a:pt x="95695" y="455733"/>
                </a:cubicBezTo>
                <a:cubicBezTo>
                  <a:pt x="95008" y="449766"/>
                  <a:pt x="98918" y="439205"/>
                  <a:pt x="85271" y="445720"/>
                </a:cubicBezTo>
                <a:cubicBezTo>
                  <a:pt x="83350" y="446612"/>
                  <a:pt x="83556" y="443732"/>
                  <a:pt x="83556" y="442154"/>
                </a:cubicBezTo>
                <a:cubicBezTo>
                  <a:pt x="83693" y="422129"/>
                  <a:pt x="94117" y="401760"/>
                  <a:pt x="104747" y="382284"/>
                </a:cubicBezTo>
                <a:cubicBezTo>
                  <a:pt x="108793" y="375152"/>
                  <a:pt x="115240" y="366853"/>
                  <a:pt x="121481" y="359858"/>
                </a:cubicBezTo>
                <a:cubicBezTo>
                  <a:pt x="132727" y="346828"/>
                  <a:pt x="141300" y="331397"/>
                  <a:pt x="159748" y="323305"/>
                </a:cubicBezTo>
                <a:cubicBezTo>
                  <a:pt x="165715" y="320493"/>
                  <a:pt x="171202" y="315281"/>
                  <a:pt x="175590" y="310138"/>
                </a:cubicBezTo>
                <a:cubicBezTo>
                  <a:pt x="176276" y="309315"/>
                  <a:pt x="176619" y="307737"/>
                  <a:pt x="176208" y="307051"/>
                </a:cubicBezTo>
                <a:cubicBezTo>
                  <a:pt x="175453" y="305817"/>
                  <a:pt x="173739" y="305200"/>
                  <a:pt x="171544" y="306503"/>
                </a:cubicBezTo>
                <a:cubicBezTo>
                  <a:pt x="167909" y="308766"/>
                  <a:pt x="164344" y="311029"/>
                  <a:pt x="160915" y="313567"/>
                </a:cubicBezTo>
                <a:cubicBezTo>
                  <a:pt x="138283" y="329889"/>
                  <a:pt x="118052" y="348611"/>
                  <a:pt x="99466" y="368911"/>
                </a:cubicBezTo>
                <a:cubicBezTo>
                  <a:pt x="93431" y="375426"/>
                  <a:pt x="87259" y="380844"/>
                  <a:pt x="79098" y="383175"/>
                </a:cubicBezTo>
                <a:cubicBezTo>
                  <a:pt x="64147" y="387222"/>
                  <a:pt x="51254" y="398949"/>
                  <a:pt x="37607" y="407315"/>
                </a:cubicBezTo>
                <a:cubicBezTo>
                  <a:pt x="24372" y="415134"/>
                  <a:pt x="24509" y="416711"/>
                  <a:pt x="16622" y="409990"/>
                </a:cubicBezTo>
                <a:cubicBezTo>
                  <a:pt x="2769" y="398263"/>
                  <a:pt x="1602" y="378375"/>
                  <a:pt x="94" y="358624"/>
                </a:cubicBezTo>
                <a:cubicBezTo>
                  <a:pt x="-729" y="348885"/>
                  <a:pt x="3866" y="339216"/>
                  <a:pt x="13468" y="328791"/>
                </a:cubicBezTo>
                <a:cubicBezTo>
                  <a:pt x="35207" y="304034"/>
                  <a:pt x="60307" y="282637"/>
                  <a:pt x="83419" y="259868"/>
                </a:cubicBezTo>
                <a:cubicBezTo>
                  <a:pt x="91237" y="252462"/>
                  <a:pt x="100564" y="245192"/>
                  <a:pt x="110097" y="239912"/>
                </a:cubicBezTo>
                <a:cubicBezTo>
                  <a:pt x="118188" y="235385"/>
                  <a:pt x="124567" y="230996"/>
                  <a:pt x="131425" y="225716"/>
                </a:cubicBezTo>
                <a:cubicBezTo>
                  <a:pt x="150833" y="211039"/>
                  <a:pt x="171133" y="197735"/>
                  <a:pt x="191776" y="185733"/>
                </a:cubicBezTo>
                <a:cubicBezTo>
                  <a:pt x="195341" y="183676"/>
                  <a:pt x="201171" y="177641"/>
                  <a:pt x="204736" y="181962"/>
                </a:cubicBezTo>
                <a:cubicBezTo>
                  <a:pt x="210292" y="188683"/>
                  <a:pt x="218727" y="182853"/>
                  <a:pt x="225037" y="179424"/>
                </a:cubicBezTo>
                <a:cubicBezTo>
                  <a:pt x="239987" y="171057"/>
                  <a:pt x="253634" y="161730"/>
                  <a:pt x="268791" y="153981"/>
                </a:cubicBezTo>
                <a:cubicBezTo>
                  <a:pt x="278735" y="148769"/>
                  <a:pt x="286759" y="141088"/>
                  <a:pt x="298965" y="137865"/>
                </a:cubicBezTo>
                <a:cubicBezTo>
                  <a:pt x="302943" y="136836"/>
                  <a:pt x="304589" y="133956"/>
                  <a:pt x="304589" y="129978"/>
                </a:cubicBezTo>
                <a:cubicBezTo>
                  <a:pt x="286415" y="134504"/>
                  <a:pt x="272425" y="147260"/>
                  <a:pt x="248696" y="152472"/>
                </a:cubicBezTo>
                <a:cubicBezTo>
                  <a:pt x="270643" y="140333"/>
                  <a:pt x="287650" y="129224"/>
                  <a:pt x="306029" y="123669"/>
                </a:cubicBezTo>
                <a:cubicBezTo>
                  <a:pt x="319197" y="119965"/>
                  <a:pt x="334353" y="113587"/>
                  <a:pt x="348754" y="116674"/>
                </a:cubicBezTo>
                <a:cubicBezTo>
                  <a:pt x="354789" y="117908"/>
                  <a:pt x="364116" y="115027"/>
                  <a:pt x="371455" y="112696"/>
                </a:cubicBezTo>
                <a:cubicBezTo>
                  <a:pt x="376736" y="111119"/>
                  <a:pt x="378519" y="106592"/>
                  <a:pt x="380919" y="102477"/>
                </a:cubicBezTo>
                <a:cubicBezTo>
                  <a:pt x="377559" y="102203"/>
                  <a:pt x="375707" y="101792"/>
                  <a:pt x="373718" y="101860"/>
                </a:cubicBezTo>
                <a:cubicBezTo>
                  <a:pt x="368232" y="101997"/>
                  <a:pt x="361511" y="103026"/>
                  <a:pt x="360687" y="98157"/>
                </a:cubicBezTo>
                <a:cubicBezTo>
                  <a:pt x="359591" y="91847"/>
                  <a:pt x="368505" y="90476"/>
                  <a:pt x="373786" y="88487"/>
                </a:cubicBezTo>
                <a:cubicBezTo>
                  <a:pt x="389697" y="82178"/>
                  <a:pt x="405539" y="76143"/>
                  <a:pt x="421655" y="71959"/>
                </a:cubicBezTo>
                <a:cubicBezTo>
                  <a:pt x="437772" y="67844"/>
                  <a:pt x="454436" y="65513"/>
                  <a:pt x="472336" y="62632"/>
                </a:cubicBezTo>
                <a:cubicBezTo>
                  <a:pt x="464244" y="72028"/>
                  <a:pt x="453065" y="74977"/>
                  <a:pt x="443532" y="79160"/>
                </a:cubicBezTo>
                <a:cubicBezTo>
                  <a:pt x="423438" y="87801"/>
                  <a:pt x="422890" y="87664"/>
                  <a:pt x="416649" y="95619"/>
                </a:cubicBezTo>
                <a:cubicBezTo>
                  <a:pt x="425015" y="89653"/>
                  <a:pt x="433451" y="91847"/>
                  <a:pt x="439418" y="87116"/>
                </a:cubicBezTo>
                <a:cubicBezTo>
                  <a:pt x="452105" y="77103"/>
                  <a:pt x="467604" y="72851"/>
                  <a:pt x="484063" y="70588"/>
                </a:cubicBezTo>
                <a:cubicBezTo>
                  <a:pt x="494624" y="69010"/>
                  <a:pt x="505186" y="65924"/>
                  <a:pt x="515884" y="63935"/>
                </a:cubicBezTo>
                <a:cubicBezTo>
                  <a:pt x="522605" y="62701"/>
                  <a:pt x="528914" y="59684"/>
                  <a:pt x="529874" y="55294"/>
                </a:cubicBezTo>
                <a:cubicBezTo>
                  <a:pt x="531314" y="48368"/>
                  <a:pt x="537624" y="47750"/>
                  <a:pt x="544071" y="45899"/>
                </a:cubicBezTo>
                <a:cubicBezTo>
                  <a:pt x="551203" y="43841"/>
                  <a:pt x="558679" y="42950"/>
                  <a:pt x="566222" y="38904"/>
                </a:cubicBezTo>
                <a:cubicBezTo>
                  <a:pt x="566839" y="42196"/>
                  <a:pt x="567456" y="43979"/>
                  <a:pt x="567456" y="45830"/>
                </a:cubicBezTo>
                <a:cubicBezTo>
                  <a:pt x="567525" y="48573"/>
                  <a:pt x="571022" y="49602"/>
                  <a:pt x="572257" y="51660"/>
                </a:cubicBezTo>
                <a:cubicBezTo>
                  <a:pt x="578361" y="61604"/>
                  <a:pt x="580487" y="62632"/>
                  <a:pt x="594203" y="58449"/>
                </a:cubicBezTo>
                <a:cubicBezTo>
                  <a:pt x="600238" y="56597"/>
                  <a:pt x="605312" y="55157"/>
                  <a:pt x="611759" y="56529"/>
                </a:cubicBezTo>
                <a:cubicBezTo>
                  <a:pt x="618411" y="57969"/>
                  <a:pt x="628081" y="56323"/>
                  <a:pt x="627738" y="50494"/>
                </a:cubicBezTo>
                <a:cubicBezTo>
                  <a:pt x="626984" y="35818"/>
                  <a:pt x="635625" y="27862"/>
                  <a:pt x="656336" y="25462"/>
                </a:cubicBezTo>
                <a:cubicBezTo>
                  <a:pt x="659971" y="25051"/>
                  <a:pt x="663263" y="21965"/>
                  <a:pt x="667034" y="20456"/>
                </a:cubicBezTo>
                <a:cubicBezTo>
                  <a:pt x="673550" y="17918"/>
                  <a:pt x="680682" y="17644"/>
                  <a:pt x="687746" y="17301"/>
                </a:cubicBezTo>
                <a:cubicBezTo>
                  <a:pt x="695564" y="16958"/>
                  <a:pt x="693712" y="23199"/>
                  <a:pt x="697895" y="24913"/>
                </a:cubicBezTo>
                <a:cubicBezTo>
                  <a:pt x="706126" y="28342"/>
                  <a:pt x="706193" y="34926"/>
                  <a:pt x="710720" y="39727"/>
                </a:cubicBezTo>
                <a:cubicBezTo>
                  <a:pt x="712160" y="41236"/>
                  <a:pt x="714629" y="42744"/>
                  <a:pt x="717509" y="42127"/>
                </a:cubicBezTo>
                <a:cubicBezTo>
                  <a:pt x="720115" y="41578"/>
                  <a:pt x="723338" y="39452"/>
                  <a:pt x="721556" y="37738"/>
                </a:cubicBezTo>
                <a:cubicBezTo>
                  <a:pt x="714218" y="30468"/>
                  <a:pt x="722310" y="31017"/>
                  <a:pt x="728825" y="30674"/>
                </a:cubicBezTo>
                <a:cubicBezTo>
                  <a:pt x="733077" y="30468"/>
                  <a:pt x="737329" y="30468"/>
                  <a:pt x="741512" y="30057"/>
                </a:cubicBezTo>
                <a:cubicBezTo>
                  <a:pt x="748782" y="29302"/>
                  <a:pt x="757011" y="30331"/>
                  <a:pt x="756600" y="21347"/>
                </a:cubicBezTo>
                <a:cubicBezTo>
                  <a:pt x="756463" y="18673"/>
                  <a:pt x="765653" y="14558"/>
                  <a:pt x="771619" y="12432"/>
                </a:cubicBezTo>
                <a:cubicBezTo>
                  <a:pt x="777791" y="10169"/>
                  <a:pt x="778889" y="14764"/>
                  <a:pt x="781906" y="17095"/>
                </a:cubicBezTo>
                <a:cubicBezTo>
                  <a:pt x="783895" y="18604"/>
                  <a:pt x="791645" y="17370"/>
                  <a:pt x="790822" y="16135"/>
                </a:cubicBezTo>
                <a:cubicBezTo>
                  <a:pt x="786501" y="9414"/>
                  <a:pt x="792124" y="8728"/>
                  <a:pt x="799326" y="8523"/>
                </a:cubicBezTo>
                <a:cubicBezTo>
                  <a:pt x="805978" y="8249"/>
                  <a:pt x="814893" y="6260"/>
                  <a:pt x="813933" y="14626"/>
                </a:cubicBezTo>
                <a:cubicBezTo>
                  <a:pt x="813864" y="15038"/>
                  <a:pt x="819008" y="16135"/>
                  <a:pt x="821614" y="15998"/>
                </a:cubicBezTo>
                <a:cubicBezTo>
                  <a:pt x="828678" y="15655"/>
                  <a:pt x="834095" y="15038"/>
                  <a:pt x="840199" y="10237"/>
                </a:cubicBezTo>
                <a:cubicBezTo>
                  <a:pt x="844794" y="6465"/>
                  <a:pt x="858441" y="7357"/>
                  <a:pt x="865505" y="3448"/>
                </a:cubicBezTo>
                <a:cubicBezTo>
                  <a:pt x="873941" y="-1147"/>
                  <a:pt x="881278" y="-667"/>
                  <a:pt x="889645" y="2076"/>
                </a:cubicBezTo>
                <a:cubicBezTo>
                  <a:pt x="906653" y="7700"/>
                  <a:pt x="923387" y="9003"/>
                  <a:pt x="941766" y="5231"/>
                </a:cubicBezTo>
                <a:cubicBezTo>
                  <a:pt x="946223" y="4271"/>
                  <a:pt x="952053" y="5094"/>
                  <a:pt x="957060" y="5780"/>
                </a:cubicBezTo>
                <a:cubicBezTo>
                  <a:pt x="986617" y="10100"/>
                  <a:pt x="1015626" y="16615"/>
                  <a:pt x="1045939" y="19770"/>
                </a:cubicBezTo>
                <a:cubicBezTo>
                  <a:pt x="1053414" y="20593"/>
                  <a:pt x="1061986" y="22239"/>
                  <a:pt x="1069119" y="25805"/>
                </a:cubicBezTo>
                <a:cubicBezTo>
                  <a:pt x="1087704" y="34926"/>
                  <a:pt x="1109924" y="40687"/>
                  <a:pt x="1130224" y="46379"/>
                </a:cubicBezTo>
                <a:cubicBezTo>
                  <a:pt x="1164239" y="56734"/>
                  <a:pt x="1200313" y="63181"/>
                  <a:pt x="1235015" y="73742"/>
                </a:cubicBezTo>
                <a:cubicBezTo>
                  <a:pt x="1260251" y="81218"/>
                  <a:pt x="1286723" y="86773"/>
                  <a:pt x="1312235" y="95482"/>
                </a:cubicBezTo>
                <a:cubicBezTo>
                  <a:pt x="1319573" y="97951"/>
                  <a:pt x="1320122" y="98020"/>
                  <a:pt x="1324786" y="91916"/>
                </a:cubicBezTo>
                <a:cubicBezTo>
                  <a:pt x="1326775" y="89310"/>
                  <a:pt x="1329517" y="91230"/>
                  <a:pt x="1331712" y="91367"/>
                </a:cubicBezTo>
                <a:cubicBezTo>
                  <a:pt x="1346045" y="92671"/>
                  <a:pt x="1359692" y="98637"/>
                  <a:pt x="1372654" y="104535"/>
                </a:cubicBezTo>
                <a:cubicBezTo>
                  <a:pt x="1395080" y="115302"/>
                  <a:pt x="1418877" y="124835"/>
                  <a:pt x="1438011" y="140265"/>
                </a:cubicBezTo>
                <a:cubicBezTo>
                  <a:pt x="1448024" y="148220"/>
                  <a:pt x="1446926" y="152746"/>
                  <a:pt x="1435816" y="155284"/>
                </a:cubicBezTo>
                <a:cubicBezTo>
                  <a:pt x="1433553" y="155833"/>
                  <a:pt x="1426558" y="154049"/>
                  <a:pt x="1431427" y="158233"/>
                </a:cubicBezTo>
                <a:cubicBezTo>
                  <a:pt x="1437393" y="163445"/>
                  <a:pt x="1433210" y="162554"/>
                  <a:pt x="1430056" y="163994"/>
                </a:cubicBezTo>
                <a:cubicBezTo>
                  <a:pt x="1425324" y="166188"/>
                  <a:pt x="1417231" y="162005"/>
                  <a:pt x="1413596" y="166051"/>
                </a:cubicBezTo>
                <a:cubicBezTo>
                  <a:pt x="1417506" y="168383"/>
                  <a:pt x="1421072" y="170920"/>
                  <a:pt x="1424981" y="172841"/>
                </a:cubicBezTo>
                <a:cubicBezTo>
                  <a:pt x="1431839" y="176132"/>
                  <a:pt x="1428410" y="179767"/>
                  <a:pt x="1428958" y="182785"/>
                </a:cubicBezTo>
                <a:cubicBezTo>
                  <a:pt x="1429370" y="185048"/>
                  <a:pt x="1423335" y="185802"/>
                  <a:pt x="1420866" y="184225"/>
                </a:cubicBezTo>
                <a:cubicBezTo>
                  <a:pt x="1413459" y="179630"/>
                  <a:pt x="1409688" y="182167"/>
                  <a:pt x="1404955" y="183882"/>
                </a:cubicBezTo>
                <a:cubicBezTo>
                  <a:pt x="1401389" y="185185"/>
                  <a:pt x="1398578" y="182990"/>
                  <a:pt x="1396795" y="179973"/>
                </a:cubicBezTo>
                <a:cubicBezTo>
                  <a:pt x="1388976" y="166120"/>
                  <a:pt x="1377660" y="161182"/>
                  <a:pt x="1362161" y="163033"/>
                </a:cubicBezTo>
                <a:cubicBezTo>
                  <a:pt x="1366208" y="167491"/>
                  <a:pt x="1374848" y="166394"/>
                  <a:pt x="1377729" y="172155"/>
                </a:cubicBezTo>
                <a:cubicBezTo>
                  <a:pt x="1374781" y="174418"/>
                  <a:pt x="1370940" y="174349"/>
                  <a:pt x="1366688" y="172155"/>
                </a:cubicBezTo>
                <a:cubicBezTo>
                  <a:pt x="1356469" y="166737"/>
                  <a:pt x="1346525" y="161936"/>
                  <a:pt x="1334592" y="161799"/>
                </a:cubicBezTo>
                <a:cubicBezTo>
                  <a:pt x="1326706" y="161662"/>
                  <a:pt x="1321082" y="155696"/>
                  <a:pt x="1324786" y="150689"/>
                </a:cubicBezTo>
                <a:cubicBezTo>
                  <a:pt x="1330340" y="143214"/>
                  <a:pt x="1318750" y="137659"/>
                  <a:pt x="1315732" y="137796"/>
                </a:cubicBezTo>
                <a:cubicBezTo>
                  <a:pt x="1300302" y="139030"/>
                  <a:pt x="1287409" y="129224"/>
                  <a:pt x="1272665" y="127646"/>
                </a:cubicBezTo>
                <a:cubicBezTo>
                  <a:pt x="1255177" y="126206"/>
                  <a:pt x="1237415" y="122091"/>
                  <a:pt x="1219858" y="118868"/>
                </a:cubicBezTo>
                <a:cubicBezTo>
                  <a:pt x="1210806" y="117085"/>
                  <a:pt x="1202164" y="113930"/>
                  <a:pt x="1192769" y="114067"/>
                </a:cubicBezTo>
                <a:cubicBezTo>
                  <a:pt x="1181590" y="114342"/>
                  <a:pt x="1172537" y="111324"/>
                  <a:pt x="1165954" y="103026"/>
                </a:cubicBezTo>
                <a:cubicBezTo>
                  <a:pt x="1162456" y="98568"/>
                  <a:pt x="1156421" y="95002"/>
                  <a:pt x="1151415" y="91162"/>
                </a:cubicBezTo>
                <a:cubicBezTo>
                  <a:pt x="1140442" y="99803"/>
                  <a:pt x="1140511" y="99803"/>
                  <a:pt x="1131116" y="89379"/>
                </a:cubicBezTo>
                <a:cubicBezTo>
                  <a:pt x="1124464" y="81835"/>
                  <a:pt x="1114725" y="80669"/>
                  <a:pt x="1106495" y="86224"/>
                </a:cubicBezTo>
                <a:cubicBezTo>
                  <a:pt x="1104163" y="87595"/>
                  <a:pt x="1066650" y="85332"/>
                  <a:pt x="1065279" y="83824"/>
                </a:cubicBezTo>
                <a:cubicBezTo>
                  <a:pt x="1064319" y="82521"/>
                  <a:pt x="1063701" y="80943"/>
                  <a:pt x="1063701" y="79503"/>
                </a:cubicBezTo>
                <a:cubicBezTo>
                  <a:pt x="1063838" y="70931"/>
                  <a:pt x="1056157" y="69902"/>
                  <a:pt x="1046762" y="70588"/>
                </a:cubicBezTo>
                <a:cubicBezTo>
                  <a:pt x="1042579" y="70862"/>
                  <a:pt x="1038601" y="71891"/>
                  <a:pt x="1034486" y="72028"/>
                </a:cubicBezTo>
                <a:cubicBezTo>
                  <a:pt x="1023650" y="72371"/>
                  <a:pt x="1013707" y="68873"/>
                  <a:pt x="1003351" y="67021"/>
                </a:cubicBezTo>
                <a:cubicBezTo>
                  <a:pt x="993133" y="65376"/>
                  <a:pt x="1003076" y="62084"/>
                  <a:pt x="1000951" y="59821"/>
                </a:cubicBezTo>
                <a:cubicBezTo>
                  <a:pt x="997110" y="55706"/>
                  <a:pt x="990869" y="56323"/>
                  <a:pt x="985520" y="55569"/>
                </a:cubicBezTo>
                <a:cubicBezTo>
                  <a:pt x="979417" y="54746"/>
                  <a:pt x="978799" y="57695"/>
                  <a:pt x="979279" y="60986"/>
                </a:cubicBezTo>
                <a:cubicBezTo>
                  <a:pt x="979759" y="64278"/>
                  <a:pt x="976673" y="67296"/>
                  <a:pt x="973244" y="67433"/>
                </a:cubicBezTo>
                <a:cubicBezTo>
                  <a:pt x="967826" y="67707"/>
                  <a:pt x="963986" y="63867"/>
                  <a:pt x="964055" y="60644"/>
                </a:cubicBezTo>
                <a:cubicBezTo>
                  <a:pt x="964329" y="49876"/>
                  <a:pt x="953425" y="54128"/>
                  <a:pt x="946292" y="52414"/>
                </a:cubicBezTo>
                <a:cubicBezTo>
                  <a:pt x="945195" y="56940"/>
                  <a:pt x="954385" y="58655"/>
                  <a:pt x="949585" y="62358"/>
                </a:cubicBezTo>
                <a:cubicBezTo>
                  <a:pt x="945538" y="65513"/>
                  <a:pt x="940806" y="64415"/>
                  <a:pt x="936142" y="62495"/>
                </a:cubicBezTo>
                <a:cubicBezTo>
                  <a:pt x="926267" y="58381"/>
                  <a:pt x="916254" y="59341"/>
                  <a:pt x="905487" y="60506"/>
                </a:cubicBezTo>
                <a:cubicBezTo>
                  <a:pt x="893074" y="61741"/>
                  <a:pt x="879290" y="63250"/>
                  <a:pt x="870100" y="53648"/>
                </a:cubicBezTo>
                <a:cubicBezTo>
                  <a:pt x="878261" y="50357"/>
                  <a:pt x="889782" y="56666"/>
                  <a:pt x="894788" y="47339"/>
                </a:cubicBezTo>
                <a:cubicBezTo>
                  <a:pt x="877164" y="41373"/>
                  <a:pt x="859813" y="47270"/>
                  <a:pt x="846988" y="51523"/>
                </a:cubicBezTo>
                <a:cubicBezTo>
                  <a:pt x="835055" y="55774"/>
                  <a:pt x="829158" y="56186"/>
                  <a:pt x="819831" y="51454"/>
                </a:cubicBezTo>
                <a:cubicBezTo>
                  <a:pt x="814070" y="48573"/>
                  <a:pt x="810298" y="48985"/>
                  <a:pt x="809886" y="55363"/>
                </a:cubicBezTo>
                <a:cubicBezTo>
                  <a:pt x="809613" y="59478"/>
                  <a:pt x="799051" y="60712"/>
                  <a:pt x="799051" y="57626"/>
                </a:cubicBezTo>
                <a:cubicBezTo>
                  <a:pt x="799051" y="49945"/>
                  <a:pt x="791713" y="51111"/>
                  <a:pt x="786364" y="51660"/>
                </a:cubicBezTo>
                <a:cubicBezTo>
                  <a:pt x="777517" y="52620"/>
                  <a:pt x="779437" y="44733"/>
                  <a:pt x="773539" y="44870"/>
                </a:cubicBezTo>
                <a:cubicBezTo>
                  <a:pt x="759617" y="45282"/>
                  <a:pt x="746999" y="49259"/>
                  <a:pt x="735066" y="53786"/>
                </a:cubicBezTo>
                <a:cubicBezTo>
                  <a:pt x="738426" y="60369"/>
                  <a:pt x="748919" y="56460"/>
                  <a:pt x="754817" y="60781"/>
                </a:cubicBezTo>
                <a:cubicBezTo>
                  <a:pt x="742130" y="67021"/>
                  <a:pt x="731980" y="63455"/>
                  <a:pt x="722653" y="60781"/>
                </a:cubicBezTo>
                <a:cubicBezTo>
                  <a:pt x="718950" y="59684"/>
                  <a:pt x="714561" y="57009"/>
                  <a:pt x="712023" y="59203"/>
                </a:cubicBezTo>
                <a:cubicBezTo>
                  <a:pt x="706743" y="63730"/>
                  <a:pt x="704274" y="64895"/>
                  <a:pt x="697964" y="60369"/>
                </a:cubicBezTo>
                <a:cubicBezTo>
                  <a:pt x="693164" y="56872"/>
                  <a:pt x="680682" y="60781"/>
                  <a:pt x="679379" y="65239"/>
                </a:cubicBezTo>
                <a:cubicBezTo>
                  <a:pt x="677733" y="70862"/>
                  <a:pt x="681848" y="74977"/>
                  <a:pt x="688637" y="76143"/>
                </a:cubicBezTo>
                <a:cubicBezTo>
                  <a:pt x="694878" y="77103"/>
                  <a:pt x="701805" y="77994"/>
                  <a:pt x="708799" y="76760"/>
                </a:cubicBezTo>
                <a:cubicBezTo>
                  <a:pt x="718127" y="75114"/>
                  <a:pt x="727796" y="74977"/>
                  <a:pt x="736987" y="72097"/>
                </a:cubicBezTo>
                <a:cubicBezTo>
                  <a:pt x="739387" y="71342"/>
                  <a:pt x="742198" y="72988"/>
                  <a:pt x="742953" y="75045"/>
                </a:cubicBezTo>
                <a:cubicBezTo>
                  <a:pt x="743845" y="77446"/>
                  <a:pt x="741650" y="78749"/>
                  <a:pt x="738769" y="79229"/>
                </a:cubicBezTo>
                <a:lnTo>
                  <a:pt x="720596" y="82040"/>
                </a:lnTo>
                <a:cubicBezTo>
                  <a:pt x="711337" y="83344"/>
                  <a:pt x="699130" y="82521"/>
                  <a:pt x="707222" y="93836"/>
                </a:cubicBezTo>
                <a:cubicBezTo>
                  <a:pt x="708251" y="95276"/>
                  <a:pt x="705714" y="97814"/>
                  <a:pt x="702697" y="98020"/>
                </a:cubicBezTo>
                <a:cubicBezTo>
                  <a:pt x="698856" y="98363"/>
                  <a:pt x="695770" y="96922"/>
                  <a:pt x="697141" y="93905"/>
                </a:cubicBezTo>
                <a:cubicBezTo>
                  <a:pt x="698993" y="89927"/>
                  <a:pt x="698718" y="86224"/>
                  <a:pt x="697278" y="82589"/>
                </a:cubicBezTo>
                <a:cubicBezTo>
                  <a:pt x="690077" y="81149"/>
                  <a:pt x="676773" y="89310"/>
                  <a:pt x="677665" y="76211"/>
                </a:cubicBezTo>
                <a:cubicBezTo>
                  <a:pt x="677802" y="74222"/>
                  <a:pt x="673138" y="74977"/>
                  <a:pt x="670669" y="74497"/>
                </a:cubicBezTo>
                <a:cubicBezTo>
                  <a:pt x="667446" y="73948"/>
                  <a:pt x="661343" y="73537"/>
                  <a:pt x="661343" y="72851"/>
                </a:cubicBezTo>
                <a:cubicBezTo>
                  <a:pt x="661616" y="59684"/>
                  <a:pt x="649684" y="68050"/>
                  <a:pt x="643580" y="69147"/>
                </a:cubicBezTo>
                <a:cubicBezTo>
                  <a:pt x="639808" y="69765"/>
                  <a:pt x="633979" y="69971"/>
                  <a:pt x="631442" y="73811"/>
                </a:cubicBezTo>
                <a:cubicBezTo>
                  <a:pt x="633705" y="74771"/>
                  <a:pt x="636722" y="75251"/>
                  <a:pt x="637819" y="76691"/>
                </a:cubicBezTo>
                <a:cubicBezTo>
                  <a:pt x="639328" y="78680"/>
                  <a:pt x="636790" y="80806"/>
                  <a:pt x="634048" y="80737"/>
                </a:cubicBezTo>
                <a:cubicBezTo>
                  <a:pt x="621703" y="80326"/>
                  <a:pt x="613405" y="91916"/>
                  <a:pt x="599894" y="88693"/>
                </a:cubicBezTo>
                <a:cubicBezTo>
                  <a:pt x="596054" y="87733"/>
                  <a:pt x="594614" y="93013"/>
                  <a:pt x="590774" y="94248"/>
                </a:cubicBezTo>
                <a:cubicBezTo>
                  <a:pt x="583230" y="96717"/>
                  <a:pt x="593242" y="102066"/>
                  <a:pt x="586796" y="104055"/>
                </a:cubicBezTo>
                <a:cubicBezTo>
                  <a:pt x="578086" y="106729"/>
                  <a:pt x="579047" y="99391"/>
                  <a:pt x="574726" y="97403"/>
                </a:cubicBezTo>
                <a:cubicBezTo>
                  <a:pt x="573766" y="96991"/>
                  <a:pt x="572189" y="96991"/>
                  <a:pt x="570885" y="97128"/>
                </a:cubicBezTo>
                <a:cubicBezTo>
                  <a:pt x="556072" y="98843"/>
                  <a:pt x="542836" y="105083"/>
                  <a:pt x="528572" y="108307"/>
                </a:cubicBezTo>
                <a:cubicBezTo>
                  <a:pt x="522194" y="109678"/>
                  <a:pt x="522605" y="112833"/>
                  <a:pt x="523565" y="116536"/>
                </a:cubicBezTo>
                <a:cubicBezTo>
                  <a:pt x="523977" y="118045"/>
                  <a:pt x="521096" y="117977"/>
                  <a:pt x="519793" y="116879"/>
                </a:cubicBezTo>
                <a:cubicBezTo>
                  <a:pt x="518148" y="115576"/>
                  <a:pt x="515610" y="112833"/>
                  <a:pt x="515198" y="113039"/>
                </a:cubicBezTo>
                <a:cubicBezTo>
                  <a:pt x="499630" y="120651"/>
                  <a:pt x="477822" y="109198"/>
                  <a:pt x="465478" y="126755"/>
                </a:cubicBezTo>
                <a:cubicBezTo>
                  <a:pt x="464929" y="127578"/>
                  <a:pt x="463352" y="128264"/>
                  <a:pt x="462117" y="128606"/>
                </a:cubicBezTo>
                <a:cubicBezTo>
                  <a:pt x="446893" y="132653"/>
                  <a:pt x="435097" y="142048"/>
                  <a:pt x="421313" y="148426"/>
                </a:cubicBezTo>
                <a:cubicBezTo>
                  <a:pt x="412466" y="152472"/>
                  <a:pt x="403756" y="159262"/>
                  <a:pt x="393400" y="158919"/>
                </a:cubicBezTo>
                <a:cubicBezTo>
                  <a:pt x="384896" y="158644"/>
                  <a:pt x="382290" y="162554"/>
                  <a:pt x="376873" y="166462"/>
                </a:cubicBezTo>
                <a:cubicBezTo>
                  <a:pt x="368369" y="172635"/>
                  <a:pt x="370426" y="180453"/>
                  <a:pt x="372346" y="182716"/>
                </a:cubicBezTo>
                <a:cubicBezTo>
                  <a:pt x="375844" y="186831"/>
                  <a:pt x="385856" y="183813"/>
                  <a:pt x="392166" y="180110"/>
                </a:cubicBezTo>
                <a:cubicBezTo>
                  <a:pt x="408693" y="170509"/>
                  <a:pt x="426662" y="164062"/>
                  <a:pt x="445453" y="159536"/>
                </a:cubicBezTo>
                <a:cubicBezTo>
                  <a:pt x="450801" y="158164"/>
                  <a:pt x="456631" y="155558"/>
                  <a:pt x="458894" y="150278"/>
                </a:cubicBezTo>
                <a:cubicBezTo>
                  <a:pt x="459580" y="148700"/>
                  <a:pt x="459923" y="145203"/>
                  <a:pt x="465204" y="147054"/>
                </a:cubicBezTo>
                <a:cubicBezTo>
                  <a:pt x="475216" y="150483"/>
                  <a:pt x="482829" y="147535"/>
                  <a:pt x="487698" y="139099"/>
                </a:cubicBezTo>
                <a:cubicBezTo>
                  <a:pt x="490099" y="134984"/>
                  <a:pt x="492704" y="131212"/>
                  <a:pt x="497711" y="137110"/>
                </a:cubicBezTo>
                <a:cubicBezTo>
                  <a:pt x="500111" y="139991"/>
                  <a:pt x="504843" y="138002"/>
                  <a:pt x="508478" y="137110"/>
                </a:cubicBezTo>
                <a:cubicBezTo>
                  <a:pt x="514787" y="135533"/>
                  <a:pt x="520891" y="133270"/>
                  <a:pt x="526994" y="131144"/>
                </a:cubicBezTo>
                <a:cubicBezTo>
                  <a:pt x="536253" y="127989"/>
                  <a:pt x="546059" y="122983"/>
                  <a:pt x="556004" y="126961"/>
                </a:cubicBezTo>
                <a:cubicBezTo>
                  <a:pt x="568691" y="131967"/>
                  <a:pt x="571366" y="131967"/>
                  <a:pt x="579526" y="122091"/>
                </a:cubicBezTo>
                <a:cubicBezTo>
                  <a:pt x="582818" y="118114"/>
                  <a:pt x="586728" y="116262"/>
                  <a:pt x="591734" y="114822"/>
                </a:cubicBezTo>
                <a:cubicBezTo>
                  <a:pt x="617039" y="107347"/>
                  <a:pt x="643854" y="104192"/>
                  <a:pt x="669435" y="96579"/>
                </a:cubicBezTo>
                <a:cubicBezTo>
                  <a:pt x="673824" y="95276"/>
                  <a:pt x="678556" y="95894"/>
                  <a:pt x="678830" y="99323"/>
                </a:cubicBezTo>
                <a:cubicBezTo>
                  <a:pt x="680065" y="112216"/>
                  <a:pt x="686717" y="110295"/>
                  <a:pt x="698718" y="103849"/>
                </a:cubicBezTo>
                <a:cubicBezTo>
                  <a:pt x="704136" y="101037"/>
                  <a:pt x="713120" y="101654"/>
                  <a:pt x="720459" y="101380"/>
                </a:cubicBezTo>
                <a:cubicBezTo>
                  <a:pt x="727522" y="101106"/>
                  <a:pt x="733694" y="99803"/>
                  <a:pt x="739112" y="96305"/>
                </a:cubicBezTo>
                <a:cubicBezTo>
                  <a:pt x="738632" y="91985"/>
                  <a:pt x="729100" y="94179"/>
                  <a:pt x="729168" y="89584"/>
                </a:cubicBezTo>
                <a:cubicBezTo>
                  <a:pt x="734175" y="84989"/>
                  <a:pt x="740004" y="84235"/>
                  <a:pt x="745764" y="86841"/>
                </a:cubicBezTo>
                <a:cubicBezTo>
                  <a:pt x="750839" y="89173"/>
                  <a:pt x="745696" y="91847"/>
                  <a:pt x="744667" y="94385"/>
                </a:cubicBezTo>
                <a:cubicBezTo>
                  <a:pt x="741855" y="101106"/>
                  <a:pt x="747547" y="103918"/>
                  <a:pt x="754749" y="103849"/>
                </a:cubicBezTo>
                <a:cubicBezTo>
                  <a:pt x="768121" y="103575"/>
                  <a:pt x="781769" y="103369"/>
                  <a:pt x="795142" y="101860"/>
                </a:cubicBezTo>
                <a:cubicBezTo>
                  <a:pt x="812767" y="99529"/>
                  <a:pt x="831078" y="102614"/>
                  <a:pt x="848429" y="97060"/>
                </a:cubicBezTo>
                <a:cubicBezTo>
                  <a:pt x="851172" y="96237"/>
                  <a:pt x="855355" y="96991"/>
                  <a:pt x="858441" y="97814"/>
                </a:cubicBezTo>
                <a:cubicBezTo>
                  <a:pt x="875518" y="102203"/>
                  <a:pt x="893143" y="101997"/>
                  <a:pt x="910974" y="102134"/>
                </a:cubicBezTo>
                <a:cubicBezTo>
                  <a:pt x="936691" y="102134"/>
                  <a:pt x="962820" y="104192"/>
                  <a:pt x="988058" y="107621"/>
                </a:cubicBezTo>
                <a:cubicBezTo>
                  <a:pt x="1059930" y="117496"/>
                  <a:pt x="1131253" y="134367"/>
                  <a:pt x="1201821" y="153912"/>
                </a:cubicBezTo>
                <a:cubicBezTo>
                  <a:pt x="1221299" y="159056"/>
                  <a:pt x="1240638" y="164748"/>
                  <a:pt x="1259909" y="170714"/>
                </a:cubicBezTo>
                <a:cubicBezTo>
                  <a:pt x="1270538" y="174281"/>
                  <a:pt x="1284049" y="175584"/>
                  <a:pt x="1287067" y="169891"/>
                </a:cubicBezTo>
                <a:cubicBezTo>
                  <a:pt x="1290358" y="163788"/>
                  <a:pt x="1293375" y="165571"/>
                  <a:pt x="1298793" y="167423"/>
                </a:cubicBezTo>
                <a:cubicBezTo>
                  <a:pt x="1326088" y="177092"/>
                  <a:pt x="1352972" y="187928"/>
                  <a:pt x="1379581" y="199655"/>
                </a:cubicBezTo>
                <a:cubicBezTo>
                  <a:pt x="1383079" y="201301"/>
                  <a:pt x="1387673" y="202193"/>
                  <a:pt x="1388428" y="206239"/>
                </a:cubicBezTo>
                <a:cubicBezTo>
                  <a:pt x="1385410" y="209257"/>
                  <a:pt x="1380266" y="207405"/>
                  <a:pt x="1377798" y="205210"/>
                </a:cubicBezTo>
                <a:cubicBezTo>
                  <a:pt x="1368951" y="197461"/>
                  <a:pt x="1357703" y="195883"/>
                  <a:pt x="1347349" y="192180"/>
                </a:cubicBezTo>
                <a:cubicBezTo>
                  <a:pt x="1334456" y="187517"/>
                  <a:pt x="1320740" y="186214"/>
                  <a:pt x="1308874" y="177710"/>
                </a:cubicBezTo>
                <a:cubicBezTo>
                  <a:pt x="1302360" y="173046"/>
                  <a:pt x="1294336" y="172498"/>
                  <a:pt x="1290633" y="178807"/>
                </a:cubicBezTo>
                <a:cubicBezTo>
                  <a:pt x="1295570" y="185185"/>
                  <a:pt x="1303595" y="187928"/>
                  <a:pt x="1311481" y="190671"/>
                </a:cubicBezTo>
                <a:cubicBezTo>
                  <a:pt x="1341108" y="200615"/>
                  <a:pt x="1370323" y="212205"/>
                  <a:pt x="1399126" y="224755"/>
                </a:cubicBezTo>
                <a:cubicBezTo>
                  <a:pt x="1403584" y="226676"/>
                  <a:pt x="1409894" y="227910"/>
                  <a:pt x="1412088" y="230791"/>
                </a:cubicBezTo>
                <a:cubicBezTo>
                  <a:pt x="1424021" y="245878"/>
                  <a:pt x="1446790" y="252050"/>
                  <a:pt x="1457077" y="268647"/>
                </a:cubicBezTo>
                <a:cubicBezTo>
                  <a:pt x="1460231" y="273584"/>
                  <a:pt x="1465923" y="276808"/>
                  <a:pt x="1463866" y="283048"/>
                </a:cubicBezTo>
                <a:cubicBezTo>
                  <a:pt x="1462357" y="287781"/>
                  <a:pt x="1466540" y="294433"/>
                  <a:pt x="1474289" y="298205"/>
                </a:cubicBezTo>
                <a:cubicBezTo>
                  <a:pt x="1479776" y="300879"/>
                  <a:pt x="1484645" y="303965"/>
                  <a:pt x="1486565" y="310686"/>
                </a:cubicBezTo>
                <a:cubicBezTo>
                  <a:pt x="1474016" y="308423"/>
                  <a:pt x="1463043" y="301154"/>
                  <a:pt x="1459202" y="293335"/>
                </a:cubicBezTo>
                <a:cubicBezTo>
                  <a:pt x="1453098" y="281540"/>
                  <a:pt x="1441988" y="279482"/>
                  <a:pt x="1432387" y="276190"/>
                </a:cubicBezTo>
                <a:cubicBezTo>
                  <a:pt x="1427381" y="274408"/>
                  <a:pt x="1422375" y="277151"/>
                  <a:pt x="1419152" y="269950"/>
                </a:cubicBezTo>
                <a:cubicBezTo>
                  <a:pt x="1417643" y="266658"/>
                  <a:pt x="1412979" y="265492"/>
                  <a:pt x="1408865" y="265835"/>
                </a:cubicBezTo>
                <a:cubicBezTo>
                  <a:pt x="1405847" y="266109"/>
                  <a:pt x="1402624" y="266726"/>
                  <a:pt x="1399538" y="264806"/>
                </a:cubicBezTo>
                <a:cubicBezTo>
                  <a:pt x="1384862" y="255754"/>
                  <a:pt x="1368540" y="252050"/>
                  <a:pt x="1352492" y="248073"/>
                </a:cubicBezTo>
                <a:cubicBezTo>
                  <a:pt x="1346251" y="246701"/>
                  <a:pt x="1341519" y="242929"/>
                  <a:pt x="1338639" y="238197"/>
                </a:cubicBezTo>
                <a:cubicBezTo>
                  <a:pt x="1335073" y="232368"/>
                  <a:pt x="1342685" y="235591"/>
                  <a:pt x="1344331" y="234082"/>
                </a:cubicBezTo>
                <a:cubicBezTo>
                  <a:pt x="1346525" y="232025"/>
                  <a:pt x="1343645" y="228939"/>
                  <a:pt x="1341587" y="227156"/>
                </a:cubicBezTo>
                <a:cubicBezTo>
                  <a:pt x="1338227" y="224276"/>
                  <a:pt x="1333838" y="222149"/>
                  <a:pt x="1329929" y="219749"/>
                </a:cubicBezTo>
                <a:cubicBezTo>
                  <a:pt x="1317584" y="212411"/>
                  <a:pt x="1316213" y="212823"/>
                  <a:pt x="1312030" y="222973"/>
                </a:cubicBezTo>
                <a:cubicBezTo>
                  <a:pt x="1309972" y="227979"/>
                  <a:pt x="1306749" y="228047"/>
                  <a:pt x="1301331" y="223178"/>
                </a:cubicBezTo>
                <a:cubicBezTo>
                  <a:pt x="1296187" y="218583"/>
                  <a:pt x="1291250" y="213646"/>
                  <a:pt x="1285763" y="209257"/>
                </a:cubicBezTo>
                <a:cubicBezTo>
                  <a:pt x="1278357" y="203359"/>
                  <a:pt x="1268001" y="198901"/>
                  <a:pt x="1260046" y="199930"/>
                </a:cubicBezTo>
                <a:cubicBezTo>
                  <a:pt x="1242901" y="202124"/>
                  <a:pt x="1229253" y="194855"/>
                  <a:pt x="1218006" y="186831"/>
                </a:cubicBezTo>
                <a:cubicBezTo>
                  <a:pt x="1209228" y="180933"/>
                  <a:pt x="1200930" y="178738"/>
                  <a:pt x="1192632" y="179287"/>
                </a:cubicBezTo>
                <a:cubicBezTo>
                  <a:pt x="1179395" y="179973"/>
                  <a:pt x="1167326" y="176544"/>
                  <a:pt x="1156284" y="171812"/>
                </a:cubicBezTo>
                <a:cubicBezTo>
                  <a:pt x="1136670" y="163445"/>
                  <a:pt x="1114794" y="161868"/>
                  <a:pt x="1095111" y="154735"/>
                </a:cubicBezTo>
                <a:cubicBezTo>
                  <a:pt x="1080298" y="149317"/>
                  <a:pt x="1064730" y="147466"/>
                  <a:pt x="1049985" y="139373"/>
                </a:cubicBezTo>
                <a:cubicBezTo>
                  <a:pt x="1034898" y="130732"/>
                  <a:pt x="1012541" y="131555"/>
                  <a:pt x="993064" y="131144"/>
                </a:cubicBezTo>
                <a:cubicBezTo>
                  <a:pt x="989704" y="137248"/>
                  <a:pt x="982434" y="135259"/>
                  <a:pt x="975919" y="135327"/>
                </a:cubicBezTo>
                <a:cubicBezTo>
                  <a:pt x="958705" y="135464"/>
                  <a:pt x="942315" y="130321"/>
                  <a:pt x="925238" y="130595"/>
                </a:cubicBezTo>
                <a:cubicBezTo>
                  <a:pt x="903704" y="131487"/>
                  <a:pt x="883884" y="121063"/>
                  <a:pt x="861596" y="126000"/>
                </a:cubicBezTo>
                <a:cubicBezTo>
                  <a:pt x="852886" y="127783"/>
                  <a:pt x="843834" y="129704"/>
                  <a:pt x="834918" y="131555"/>
                </a:cubicBezTo>
                <a:cubicBezTo>
                  <a:pt x="826346" y="133338"/>
                  <a:pt x="816676" y="135601"/>
                  <a:pt x="809681" y="132447"/>
                </a:cubicBezTo>
                <a:cubicBezTo>
                  <a:pt x="799120" y="127783"/>
                  <a:pt x="790684" y="130390"/>
                  <a:pt x="782386" y="134641"/>
                </a:cubicBezTo>
                <a:cubicBezTo>
                  <a:pt x="772373" y="139579"/>
                  <a:pt x="758657" y="133544"/>
                  <a:pt x="750085" y="142048"/>
                </a:cubicBezTo>
                <a:cubicBezTo>
                  <a:pt x="749674" y="142459"/>
                  <a:pt x="748233" y="141225"/>
                  <a:pt x="748233" y="140128"/>
                </a:cubicBezTo>
                <a:cubicBezTo>
                  <a:pt x="748164" y="137316"/>
                  <a:pt x="747274" y="136150"/>
                  <a:pt x="742404" y="137110"/>
                </a:cubicBezTo>
                <a:cubicBezTo>
                  <a:pt x="725671" y="140745"/>
                  <a:pt x="711200" y="150140"/>
                  <a:pt x="692958" y="149455"/>
                </a:cubicBezTo>
                <a:cubicBezTo>
                  <a:pt x="685346" y="157273"/>
                  <a:pt x="674578" y="155421"/>
                  <a:pt x="664497" y="156793"/>
                </a:cubicBezTo>
                <a:cubicBezTo>
                  <a:pt x="652084" y="158644"/>
                  <a:pt x="638505" y="155970"/>
                  <a:pt x="627259" y="163171"/>
                </a:cubicBezTo>
                <a:cubicBezTo>
                  <a:pt x="614160" y="171743"/>
                  <a:pt x="600100" y="176681"/>
                  <a:pt x="583504" y="175172"/>
                </a:cubicBezTo>
                <a:cubicBezTo>
                  <a:pt x="580007" y="174829"/>
                  <a:pt x="577058" y="175446"/>
                  <a:pt x="576783" y="178807"/>
                </a:cubicBezTo>
                <a:cubicBezTo>
                  <a:pt x="576578" y="181825"/>
                  <a:pt x="574040" y="183128"/>
                  <a:pt x="570817" y="184088"/>
                </a:cubicBezTo>
                <a:cubicBezTo>
                  <a:pt x="536732" y="194237"/>
                  <a:pt x="505117" y="208228"/>
                  <a:pt x="470964" y="218515"/>
                </a:cubicBezTo>
                <a:cubicBezTo>
                  <a:pt x="458963" y="222149"/>
                  <a:pt x="448539" y="229145"/>
                  <a:pt x="435577" y="231271"/>
                </a:cubicBezTo>
                <a:cubicBezTo>
                  <a:pt x="432423" y="231819"/>
                  <a:pt x="429062" y="235111"/>
                  <a:pt x="426867" y="237649"/>
                </a:cubicBezTo>
                <a:cubicBezTo>
                  <a:pt x="425359" y="239363"/>
                  <a:pt x="426593" y="241421"/>
                  <a:pt x="429748" y="241695"/>
                </a:cubicBezTo>
                <a:cubicBezTo>
                  <a:pt x="432491" y="241900"/>
                  <a:pt x="434548" y="240460"/>
                  <a:pt x="436812" y="239363"/>
                </a:cubicBezTo>
                <a:cubicBezTo>
                  <a:pt x="472610" y="221738"/>
                  <a:pt x="511290" y="211862"/>
                  <a:pt x="548392" y="198215"/>
                </a:cubicBezTo>
                <a:cubicBezTo>
                  <a:pt x="591459" y="182442"/>
                  <a:pt x="637751" y="174555"/>
                  <a:pt x="682328" y="161045"/>
                </a:cubicBezTo>
                <a:cubicBezTo>
                  <a:pt x="686511" y="159810"/>
                  <a:pt x="691175" y="159399"/>
                  <a:pt x="695701" y="158987"/>
                </a:cubicBezTo>
                <a:cubicBezTo>
                  <a:pt x="715521" y="157341"/>
                  <a:pt x="735477" y="155147"/>
                  <a:pt x="754749" y="151169"/>
                </a:cubicBezTo>
                <a:cubicBezTo>
                  <a:pt x="780740" y="145477"/>
                  <a:pt x="807486" y="144243"/>
                  <a:pt x="834027" y="141019"/>
                </a:cubicBezTo>
                <a:cubicBezTo>
                  <a:pt x="839101" y="140402"/>
                  <a:pt x="844245" y="140265"/>
                  <a:pt x="848840" y="143214"/>
                </a:cubicBezTo>
                <a:cubicBezTo>
                  <a:pt x="855355" y="147535"/>
                  <a:pt x="862625" y="148769"/>
                  <a:pt x="870168" y="144106"/>
                </a:cubicBezTo>
                <a:cubicBezTo>
                  <a:pt x="872295" y="142802"/>
                  <a:pt x="874695" y="141774"/>
                  <a:pt x="877301" y="142871"/>
                </a:cubicBezTo>
                <a:cubicBezTo>
                  <a:pt x="893486" y="149523"/>
                  <a:pt x="908573" y="146986"/>
                  <a:pt x="924484" y="141911"/>
                </a:cubicBezTo>
                <a:cubicBezTo>
                  <a:pt x="929970" y="140265"/>
                  <a:pt x="938269" y="137933"/>
                  <a:pt x="939983" y="147466"/>
                </a:cubicBezTo>
                <a:cubicBezTo>
                  <a:pt x="941149" y="153844"/>
                  <a:pt x="948281" y="155147"/>
                  <a:pt x="956922" y="151581"/>
                </a:cubicBezTo>
                <a:cubicBezTo>
                  <a:pt x="976605" y="144037"/>
                  <a:pt x="995807" y="145546"/>
                  <a:pt x="1017204" y="152198"/>
                </a:cubicBezTo>
                <a:cubicBezTo>
                  <a:pt x="1028725" y="155490"/>
                  <a:pt x="1041070" y="169960"/>
                  <a:pt x="1056912" y="158576"/>
                </a:cubicBezTo>
                <a:cubicBezTo>
                  <a:pt x="1057666" y="158027"/>
                  <a:pt x="1061644" y="159742"/>
                  <a:pt x="1064044" y="160565"/>
                </a:cubicBezTo>
                <a:cubicBezTo>
                  <a:pt x="1072823" y="163651"/>
                  <a:pt x="1080915" y="169891"/>
                  <a:pt x="1090997" y="163719"/>
                </a:cubicBezTo>
                <a:cubicBezTo>
                  <a:pt x="1092711" y="162691"/>
                  <a:pt x="1098883" y="164680"/>
                  <a:pt x="1102243" y="166257"/>
                </a:cubicBezTo>
                <a:cubicBezTo>
                  <a:pt x="1117262" y="173595"/>
                  <a:pt x="1133995" y="175721"/>
                  <a:pt x="1150044" y="180247"/>
                </a:cubicBezTo>
                <a:cubicBezTo>
                  <a:pt x="1164994" y="184430"/>
                  <a:pt x="1181042" y="185871"/>
                  <a:pt x="1193455" y="196158"/>
                </a:cubicBezTo>
                <a:cubicBezTo>
                  <a:pt x="1197021" y="199038"/>
                  <a:pt x="1203331" y="205142"/>
                  <a:pt x="1208474" y="203290"/>
                </a:cubicBezTo>
                <a:cubicBezTo>
                  <a:pt x="1219584" y="199381"/>
                  <a:pt x="1226578" y="206856"/>
                  <a:pt x="1234946" y="210285"/>
                </a:cubicBezTo>
                <a:cubicBezTo>
                  <a:pt x="1241940" y="213165"/>
                  <a:pt x="1248044" y="217897"/>
                  <a:pt x="1255039" y="220435"/>
                </a:cubicBezTo>
                <a:cubicBezTo>
                  <a:pt x="1293308" y="233260"/>
                  <a:pt x="1330821" y="248416"/>
                  <a:pt x="1367648" y="265149"/>
                </a:cubicBezTo>
                <a:cubicBezTo>
                  <a:pt x="1391239" y="275711"/>
                  <a:pt x="1414900" y="286477"/>
                  <a:pt x="1437668" y="298822"/>
                </a:cubicBezTo>
                <a:cubicBezTo>
                  <a:pt x="1444595" y="302594"/>
                  <a:pt x="1450904" y="308972"/>
                  <a:pt x="1457694" y="311235"/>
                </a:cubicBezTo>
                <a:cubicBezTo>
                  <a:pt x="1478747" y="317681"/>
                  <a:pt x="1489994" y="334552"/>
                  <a:pt x="1508237" y="346965"/>
                </a:cubicBezTo>
                <a:cubicBezTo>
                  <a:pt x="1501036" y="347514"/>
                  <a:pt x="1496441" y="347857"/>
                  <a:pt x="1491915" y="348199"/>
                </a:cubicBezTo>
                <a:cubicBezTo>
                  <a:pt x="1490749" y="342164"/>
                  <a:pt x="1483891" y="337981"/>
                  <a:pt x="1481147" y="332289"/>
                </a:cubicBezTo>
                <a:cubicBezTo>
                  <a:pt x="1480805" y="331603"/>
                  <a:pt x="1477651" y="331054"/>
                  <a:pt x="1476073" y="331123"/>
                </a:cubicBezTo>
                <a:cubicBezTo>
                  <a:pt x="1474153" y="331260"/>
                  <a:pt x="1474153" y="332838"/>
                  <a:pt x="1474427" y="334483"/>
                </a:cubicBezTo>
                <a:cubicBezTo>
                  <a:pt x="1475936" y="343330"/>
                  <a:pt x="1482588" y="346828"/>
                  <a:pt x="1491367" y="348337"/>
                </a:cubicBezTo>
                <a:cubicBezTo>
                  <a:pt x="1493492" y="354372"/>
                  <a:pt x="1496784" y="360544"/>
                  <a:pt x="1497333" y="366305"/>
                </a:cubicBezTo>
                <a:cubicBezTo>
                  <a:pt x="1498225" y="376386"/>
                  <a:pt x="1487869" y="377483"/>
                  <a:pt x="1480530" y="380775"/>
                </a:cubicBezTo>
                <a:cubicBezTo>
                  <a:pt x="1485126" y="384136"/>
                  <a:pt x="1485468" y="387702"/>
                  <a:pt x="1484303" y="391679"/>
                </a:cubicBezTo>
                <a:cubicBezTo>
                  <a:pt x="1483274" y="395040"/>
                  <a:pt x="1485194" y="398331"/>
                  <a:pt x="1489172" y="399634"/>
                </a:cubicBezTo>
                <a:cubicBezTo>
                  <a:pt x="1493218" y="400938"/>
                  <a:pt x="1492807" y="397371"/>
                  <a:pt x="1493423" y="395040"/>
                </a:cubicBezTo>
                <a:cubicBezTo>
                  <a:pt x="1494246" y="392159"/>
                  <a:pt x="1495207" y="389347"/>
                  <a:pt x="1496304" y="386673"/>
                </a:cubicBezTo>
                <a:cubicBezTo>
                  <a:pt x="1496990" y="385027"/>
                  <a:pt x="1498842" y="385164"/>
                  <a:pt x="1500556" y="386193"/>
                </a:cubicBezTo>
                <a:cubicBezTo>
                  <a:pt x="1501585" y="386741"/>
                  <a:pt x="1503162" y="388456"/>
                  <a:pt x="1503025" y="388730"/>
                </a:cubicBezTo>
                <a:cubicBezTo>
                  <a:pt x="1499939" y="394354"/>
                  <a:pt x="1504465" y="402378"/>
                  <a:pt x="1501516" y="407384"/>
                </a:cubicBezTo>
                <a:cubicBezTo>
                  <a:pt x="1498636" y="412322"/>
                  <a:pt x="1493492" y="405738"/>
                  <a:pt x="1489309" y="404572"/>
                </a:cubicBezTo>
                <a:cubicBezTo>
                  <a:pt x="1488486" y="404367"/>
                  <a:pt x="1487046" y="405121"/>
                  <a:pt x="1486840" y="405807"/>
                </a:cubicBezTo>
                <a:cubicBezTo>
                  <a:pt x="1485674" y="410402"/>
                  <a:pt x="1483411" y="409784"/>
                  <a:pt x="1480805" y="405601"/>
                </a:cubicBezTo>
                <a:cubicBezTo>
                  <a:pt x="1477718" y="400457"/>
                  <a:pt x="1474976" y="395314"/>
                  <a:pt x="1468392" y="393051"/>
                </a:cubicBezTo>
                <a:cubicBezTo>
                  <a:pt x="1464071" y="391611"/>
                  <a:pt x="1460162" y="393531"/>
                  <a:pt x="1462700" y="396891"/>
                </a:cubicBezTo>
                <a:cubicBezTo>
                  <a:pt x="1467158" y="402789"/>
                  <a:pt x="1464071" y="405875"/>
                  <a:pt x="1463317" y="410539"/>
                </a:cubicBezTo>
                <a:cubicBezTo>
                  <a:pt x="1462494" y="415682"/>
                  <a:pt x="1463317" y="421786"/>
                  <a:pt x="1467364" y="428575"/>
                </a:cubicBezTo>
                <a:cubicBezTo>
                  <a:pt x="1473398" y="438657"/>
                  <a:pt x="1482382" y="441948"/>
                  <a:pt x="1494315" y="445515"/>
                </a:cubicBezTo>
                <a:cubicBezTo>
                  <a:pt x="1484988" y="447572"/>
                  <a:pt x="1484920" y="447709"/>
                  <a:pt x="1477170" y="445240"/>
                </a:cubicBezTo>
                <a:cubicBezTo>
                  <a:pt x="1475318" y="444692"/>
                  <a:pt x="1472233" y="441331"/>
                  <a:pt x="1471752" y="444349"/>
                </a:cubicBezTo>
                <a:cubicBezTo>
                  <a:pt x="1470312" y="453333"/>
                  <a:pt x="1463797" y="447298"/>
                  <a:pt x="1459614" y="446200"/>
                </a:cubicBezTo>
                <a:cubicBezTo>
                  <a:pt x="1454882" y="445034"/>
                  <a:pt x="1451315" y="440165"/>
                  <a:pt x="1445966" y="440028"/>
                </a:cubicBezTo>
                <a:lnTo>
                  <a:pt x="1445898" y="440097"/>
                </a:lnTo>
                <a:cubicBezTo>
                  <a:pt x="1442469" y="439617"/>
                  <a:pt x="1440137" y="435639"/>
                  <a:pt x="1436365" y="436668"/>
                </a:cubicBezTo>
                <a:cubicBezTo>
                  <a:pt x="1434445" y="440028"/>
                  <a:pt x="1441783" y="444486"/>
                  <a:pt x="1436365" y="447435"/>
                </a:cubicBezTo>
                <a:cubicBezTo>
                  <a:pt x="1433759" y="448875"/>
                  <a:pt x="1431496" y="448463"/>
                  <a:pt x="1428684" y="447092"/>
                </a:cubicBezTo>
                <a:cubicBezTo>
                  <a:pt x="1424843" y="445172"/>
                  <a:pt x="1422031" y="436668"/>
                  <a:pt x="1418877" y="440371"/>
                </a:cubicBezTo>
                <a:cubicBezTo>
                  <a:pt x="1414351" y="445720"/>
                  <a:pt x="1425049" y="447092"/>
                  <a:pt x="1427450" y="451412"/>
                </a:cubicBezTo>
                <a:cubicBezTo>
                  <a:pt x="1428958" y="454087"/>
                  <a:pt x="1431976" y="456556"/>
                  <a:pt x="1434856" y="458202"/>
                </a:cubicBezTo>
                <a:cubicBezTo>
                  <a:pt x="1438971" y="460671"/>
                  <a:pt x="1442057" y="467460"/>
                  <a:pt x="1447407" y="464785"/>
                </a:cubicBezTo>
                <a:cubicBezTo>
                  <a:pt x="1453648" y="461699"/>
                  <a:pt x="1446309" y="456762"/>
                  <a:pt x="1445692" y="452578"/>
                </a:cubicBezTo>
                <a:cubicBezTo>
                  <a:pt x="1445486" y="451138"/>
                  <a:pt x="1443566" y="449766"/>
                  <a:pt x="1446172" y="447298"/>
                </a:cubicBezTo>
                <a:cubicBezTo>
                  <a:pt x="1450286" y="447503"/>
                  <a:pt x="1456665" y="446337"/>
                  <a:pt x="1457694" y="454019"/>
                </a:cubicBezTo>
                <a:cubicBezTo>
                  <a:pt x="1458585" y="460602"/>
                  <a:pt x="1458928" y="466706"/>
                  <a:pt x="1464002" y="472329"/>
                </a:cubicBezTo>
                <a:cubicBezTo>
                  <a:pt x="1465991" y="474524"/>
                  <a:pt x="1464552" y="476033"/>
                  <a:pt x="1462631" y="477198"/>
                </a:cubicBezTo>
                <a:cubicBezTo>
                  <a:pt x="1458996" y="479324"/>
                  <a:pt x="1460573" y="484948"/>
                  <a:pt x="1455704" y="486525"/>
                </a:cubicBezTo>
                <a:cubicBezTo>
                  <a:pt x="1450630" y="487006"/>
                  <a:pt x="1446995" y="477061"/>
                  <a:pt x="1443772" y="480627"/>
                </a:cubicBezTo>
                <a:cubicBezTo>
                  <a:pt x="1435816" y="489474"/>
                  <a:pt x="1428958" y="481862"/>
                  <a:pt x="1421414" y="479256"/>
                </a:cubicBezTo>
                <a:cubicBezTo>
                  <a:pt x="1412911" y="476650"/>
                  <a:pt x="1404750" y="477610"/>
                  <a:pt x="1399263" y="482959"/>
                </a:cubicBezTo>
                <a:cubicBezTo>
                  <a:pt x="1393914" y="488171"/>
                  <a:pt x="1394668" y="495441"/>
                  <a:pt x="1398509" y="502230"/>
                </a:cubicBezTo>
                <a:lnTo>
                  <a:pt x="1407767" y="519444"/>
                </a:lnTo>
                <a:cubicBezTo>
                  <a:pt x="1404544" y="518346"/>
                  <a:pt x="1403103" y="512860"/>
                  <a:pt x="1399674" y="514849"/>
                </a:cubicBezTo>
                <a:cubicBezTo>
                  <a:pt x="1395011" y="517592"/>
                  <a:pt x="1400292" y="520678"/>
                  <a:pt x="1401457" y="523559"/>
                </a:cubicBezTo>
                <a:cubicBezTo>
                  <a:pt x="1401801" y="524450"/>
                  <a:pt x="1402486" y="525479"/>
                  <a:pt x="1403309" y="525959"/>
                </a:cubicBezTo>
                <a:cubicBezTo>
                  <a:pt x="1413596" y="531377"/>
                  <a:pt x="1418397" y="543790"/>
                  <a:pt x="1431222" y="545916"/>
                </a:cubicBezTo>
                <a:cubicBezTo>
                  <a:pt x="1434719" y="546464"/>
                  <a:pt x="1435747" y="549688"/>
                  <a:pt x="1437120" y="552431"/>
                </a:cubicBezTo>
                <a:cubicBezTo>
                  <a:pt x="1442332" y="562992"/>
                  <a:pt x="1430879" y="563404"/>
                  <a:pt x="1427175" y="568616"/>
                </a:cubicBezTo>
                <a:cubicBezTo>
                  <a:pt x="1425941" y="570124"/>
                  <a:pt x="1424364" y="571084"/>
                  <a:pt x="1422169" y="569645"/>
                </a:cubicBezTo>
                <a:close/>
                <a:moveTo>
                  <a:pt x="551752" y="369528"/>
                </a:moveTo>
                <a:cubicBezTo>
                  <a:pt x="553398" y="369459"/>
                  <a:pt x="555044" y="368842"/>
                  <a:pt x="559090" y="367951"/>
                </a:cubicBezTo>
                <a:cubicBezTo>
                  <a:pt x="553740" y="365687"/>
                  <a:pt x="549351" y="363219"/>
                  <a:pt x="547019" y="367470"/>
                </a:cubicBezTo>
                <a:cubicBezTo>
                  <a:pt x="544482" y="372065"/>
                  <a:pt x="549694" y="369596"/>
                  <a:pt x="551752" y="369528"/>
                </a:cubicBezTo>
                <a:close/>
                <a:moveTo>
                  <a:pt x="201513" y="205142"/>
                </a:moveTo>
                <a:cubicBezTo>
                  <a:pt x="198839" y="206719"/>
                  <a:pt x="196233" y="209119"/>
                  <a:pt x="198084" y="210560"/>
                </a:cubicBezTo>
                <a:cubicBezTo>
                  <a:pt x="200484" y="212411"/>
                  <a:pt x="204188" y="210285"/>
                  <a:pt x="207000" y="208159"/>
                </a:cubicBezTo>
                <a:cubicBezTo>
                  <a:pt x="208577" y="206925"/>
                  <a:pt x="210498" y="205416"/>
                  <a:pt x="208852" y="204044"/>
                </a:cubicBezTo>
                <a:cubicBezTo>
                  <a:pt x="206794" y="202741"/>
                  <a:pt x="204119" y="203564"/>
                  <a:pt x="201513" y="205142"/>
                </a:cubicBezTo>
                <a:close/>
                <a:moveTo>
                  <a:pt x="311104" y="216800"/>
                </a:moveTo>
                <a:cubicBezTo>
                  <a:pt x="329758" y="207473"/>
                  <a:pt x="349715" y="201095"/>
                  <a:pt x="365968" y="188408"/>
                </a:cubicBezTo>
                <a:cubicBezTo>
                  <a:pt x="344983" y="192866"/>
                  <a:pt x="318716" y="192934"/>
                  <a:pt x="311104" y="216800"/>
                </a:cubicBezTo>
                <a:close/>
                <a:moveTo>
                  <a:pt x="1372106" y="111736"/>
                </a:moveTo>
                <a:cubicBezTo>
                  <a:pt x="1365865" y="108855"/>
                  <a:pt x="1359418" y="105769"/>
                  <a:pt x="1350434" y="104878"/>
                </a:cubicBezTo>
                <a:cubicBezTo>
                  <a:pt x="1354824" y="112079"/>
                  <a:pt x="1364425" y="114205"/>
                  <a:pt x="1367923" y="119485"/>
                </a:cubicBezTo>
                <a:cubicBezTo>
                  <a:pt x="1370596" y="118799"/>
                  <a:pt x="1375398" y="121611"/>
                  <a:pt x="1376563" y="118731"/>
                </a:cubicBezTo>
                <a:cubicBezTo>
                  <a:pt x="1377523" y="116330"/>
                  <a:pt x="1375809" y="113519"/>
                  <a:pt x="1372106" y="111736"/>
                </a:cubicBezTo>
                <a:close/>
                <a:moveTo>
                  <a:pt x="1290701" y="110707"/>
                </a:moveTo>
                <a:cubicBezTo>
                  <a:pt x="1294816" y="111804"/>
                  <a:pt x="1299205" y="112010"/>
                  <a:pt x="1303389" y="112216"/>
                </a:cubicBezTo>
                <a:cubicBezTo>
                  <a:pt x="1308943" y="112421"/>
                  <a:pt x="1311344" y="114548"/>
                  <a:pt x="1311892" y="118251"/>
                </a:cubicBezTo>
                <a:cubicBezTo>
                  <a:pt x="1312372" y="121543"/>
                  <a:pt x="1307024" y="124423"/>
                  <a:pt x="1312990" y="127989"/>
                </a:cubicBezTo>
                <a:cubicBezTo>
                  <a:pt x="1319779" y="131898"/>
                  <a:pt x="1327803" y="136150"/>
                  <a:pt x="1335141" y="136287"/>
                </a:cubicBezTo>
                <a:cubicBezTo>
                  <a:pt x="1352080" y="136630"/>
                  <a:pt x="1366208" y="145683"/>
                  <a:pt x="1381158" y="151786"/>
                </a:cubicBezTo>
                <a:cubicBezTo>
                  <a:pt x="1386508" y="153912"/>
                  <a:pt x="1391376" y="157273"/>
                  <a:pt x="1397755" y="158644"/>
                </a:cubicBezTo>
                <a:cubicBezTo>
                  <a:pt x="1398851" y="154530"/>
                  <a:pt x="1401595" y="150895"/>
                  <a:pt x="1396795" y="145820"/>
                </a:cubicBezTo>
                <a:cubicBezTo>
                  <a:pt x="1395286" y="144174"/>
                  <a:pt x="1394737" y="141774"/>
                  <a:pt x="1396589" y="141911"/>
                </a:cubicBezTo>
                <a:cubicBezTo>
                  <a:pt x="1410167" y="142665"/>
                  <a:pt x="1398715" y="138825"/>
                  <a:pt x="1396520" y="136424"/>
                </a:cubicBezTo>
                <a:cubicBezTo>
                  <a:pt x="1391034" y="130458"/>
                  <a:pt x="1380747" y="132653"/>
                  <a:pt x="1375466" y="126000"/>
                </a:cubicBezTo>
                <a:cubicBezTo>
                  <a:pt x="1373683" y="123806"/>
                  <a:pt x="1369088" y="122777"/>
                  <a:pt x="1368059" y="119759"/>
                </a:cubicBezTo>
                <a:cubicBezTo>
                  <a:pt x="1361407" y="116330"/>
                  <a:pt x="1354686" y="113724"/>
                  <a:pt x="1348583" y="119211"/>
                </a:cubicBezTo>
                <a:cubicBezTo>
                  <a:pt x="1359761" y="126206"/>
                  <a:pt x="1372792" y="130321"/>
                  <a:pt x="1384244" y="136836"/>
                </a:cubicBezTo>
                <a:cubicBezTo>
                  <a:pt x="1371419" y="133133"/>
                  <a:pt x="1359898" y="125795"/>
                  <a:pt x="1346045" y="125726"/>
                </a:cubicBezTo>
                <a:cubicBezTo>
                  <a:pt x="1339393" y="125657"/>
                  <a:pt x="1334387" y="119074"/>
                  <a:pt x="1333289" y="113107"/>
                </a:cubicBezTo>
                <a:cubicBezTo>
                  <a:pt x="1332260" y="107415"/>
                  <a:pt x="1329723" y="105426"/>
                  <a:pt x="1323619" y="109541"/>
                </a:cubicBezTo>
                <a:cubicBezTo>
                  <a:pt x="1316899" y="114067"/>
                  <a:pt x="1310932" y="108444"/>
                  <a:pt x="1305445" y="104466"/>
                </a:cubicBezTo>
                <a:cubicBezTo>
                  <a:pt x="1298999" y="99803"/>
                  <a:pt x="1292896" y="94934"/>
                  <a:pt x="1285763" y="100214"/>
                </a:cubicBezTo>
                <a:cubicBezTo>
                  <a:pt x="1280757" y="104123"/>
                  <a:pt x="1282746" y="108581"/>
                  <a:pt x="1290701" y="110707"/>
                </a:cubicBezTo>
                <a:close/>
                <a:moveTo>
                  <a:pt x="1216086" y="79023"/>
                </a:moveTo>
                <a:cubicBezTo>
                  <a:pt x="1220407" y="81080"/>
                  <a:pt x="1227196" y="81012"/>
                  <a:pt x="1228568" y="85469"/>
                </a:cubicBezTo>
                <a:cubicBezTo>
                  <a:pt x="1230007" y="90202"/>
                  <a:pt x="1225413" y="92190"/>
                  <a:pt x="1219926" y="93288"/>
                </a:cubicBezTo>
                <a:cubicBezTo>
                  <a:pt x="1218829" y="93493"/>
                  <a:pt x="1218212" y="94453"/>
                  <a:pt x="1215606" y="96305"/>
                </a:cubicBezTo>
                <a:cubicBezTo>
                  <a:pt x="1229939" y="101380"/>
                  <a:pt x="1243998" y="103095"/>
                  <a:pt x="1255862" y="110021"/>
                </a:cubicBezTo>
                <a:cubicBezTo>
                  <a:pt x="1259566" y="112079"/>
                  <a:pt x="1265189" y="112901"/>
                  <a:pt x="1266630" y="109610"/>
                </a:cubicBezTo>
                <a:cubicBezTo>
                  <a:pt x="1267795" y="106866"/>
                  <a:pt x="1265053" y="103780"/>
                  <a:pt x="1259497" y="102889"/>
                </a:cubicBezTo>
                <a:cubicBezTo>
                  <a:pt x="1257371" y="102546"/>
                  <a:pt x="1255177" y="101997"/>
                  <a:pt x="1253119" y="101311"/>
                </a:cubicBezTo>
                <a:cubicBezTo>
                  <a:pt x="1240089" y="96854"/>
                  <a:pt x="1236180" y="94179"/>
                  <a:pt x="1240912" y="86292"/>
                </a:cubicBezTo>
                <a:cubicBezTo>
                  <a:pt x="1244821" y="79777"/>
                  <a:pt x="1240569" y="78611"/>
                  <a:pt x="1233505" y="76691"/>
                </a:cubicBezTo>
                <a:cubicBezTo>
                  <a:pt x="1228499" y="75320"/>
                  <a:pt x="1223013" y="73057"/>
                  <a:pt x="1218487" y="73262"/>
                </a:cubicBezTo>
                <a:cubicBezTo>
                  <a:pt x="1210256" y="73537"/>
                  <a:pt x="1203536" y="72645"/>
                  <a:pt x="1196884" y="67844"/>
                </a:cubicBezTo>
                <a:cubicBezTo>
                  <a:pt x="1194895" y="66404"/>
                  <a:pt x="1190711" y="66130"/>
                  <a:pt x="1189477" y="68050"/>
                </a:cubicBezTo>
                <a:cubicBezTo>
                  <a:pt x="1187626" y="70931"/>
                  <a:pt x="1191603" y="72714"/>
                  <a:pt x="1194895" y="73811"/>
                </a:cubicBezTo>
                <a:cubicBezTo>
                  <a:pt x="1201753" y="76074"/>
                  <a:pt x="1209297" y="75731"/>
                  <a:pt x="1216086" y="79023"/>
                </a:cubicBezTo>
                <a:close/>
                <a:moveTo>
                  <a:pt x="1187214" y="108307"/>
                </a:moveTo>
                <a:cubicBezTo>
                  <a:pt x="1189409" y="109610"/>
                  <a:pt x="1191534" y="109198"/>
                  <a:pt x="1191877" y="107895"/>
                </a:cubicBezTo>
                <a:cubicBezTo>
                  <a:pt x="1192632" y="105289"/>
                  <a:pt x="1193317" y="102409"/>
                  <a:pt x="1188791" y="100283"/>
                </a:cubicBezTo>
                <a:cubicBezTo>
                  <a:pt x="1186253" y="99666"/>
                  <a:pt x="1184951" y="100420"/>
                  <a:pt x="1184402" y="101860"/>
                </a:cubicBezTo>
                <a:cubicBezTo>
                  <a:pt x="1183442" y="104192"/>
                  <a:pt x="1183991" y="106387"/>
                  <a:pt x="1187214" y="108307"/>
                </a:cubicBezTo>
                <a:close/>
                <a:moveTo>
                  <a:pt x="1167463" y="81149"/>
                </a:moveTo>
                <a:cubicBezTo>
                  <a:pt x="1163760" y="76005"/>
                  <a:pt x="1157862" y="76554"/>
                  <a:pt x="1148672" y="75594"/>
                </a:cubicBezTo>
                <a:cubicBezTo>
                  <a:pt x="1156353" y="80943"/>
                  <a:pt x="1161633" y="81423"/>
                  <a:pt x="1167463" y="81149"/>
                </a:cubicBezTo>
                <a:close/>
                <a:moveTo>
                  <a:pt x="1158136" y="72508"/>
                </a:moveTo>
                <a:cubicBezTo>
                  <a:pt x="1170069" y="73605"/>
                  <a:pt x="1182413" y="74565"/>
                  <a:pt x="1193317" y="81012"/>
                </a:cubicBezTo>
                <a:cubicBezTo>
                  <a:pt x="1196746" y="83069"/>
                  <a:pt x="1201479" y="82452"/>
                  <a:pt x="1204496" y="79229"/>
                </a:cubicBezTo>
                <a:cubicBezTo>
                  <a:pt x="1194621" y="72439"/>
                  <a:pt x="1180218" y="77651"/>
                  <a:pt x="1171029" y="69765"/>
                </a:cubicBezTo>
                <a:cubicBezTo>
                  <a:pt x="1171097" y="66679"/>
                  <a:pt x="1178093" y="69285"/>
                  <a:pt x="1177955" y="66267"/>
                </a:cubicBezTo>
                <a:cubicBezTo>
                  <a:pt x="1177818" y="63044"/>
                  <a:pt x="1173910" y="62152"/>
                  <a:pt x="1170343" y="61329"/>
                </a:cubicBezTo>
                <a:cubicBezTo>
                  <a:pt x="1166777" y="60438"/>
                  <a:pt x="1163142" y="59889"/>
                  <a:pt x="1159577" y="59203"/>
                </a:cubicBezTo>
                <a:cubicBezTo>
                  <a:pt x="1148878" y="57215"/>
                  <a:pt x="1147711" y="63318"/>
                  <a:pt x="1147026" y="67296"/>
                </a:cubicBezTo>
                <a:cubicBezTo>
                  <a:pt x="1146409" y="71273"/>
                  <a:pt x="1152444" y="72028"/>
                  <a:pt x="1158136" y="72508"/>
                </a:cubicBezTo>
                <a:close/>
                <a:moveTo>
                  <a:pt x="1099774" y="51797"/>
                </a:moveTo>
                <a:cubicBezTo>
                  <a:pt x="1103890" y="52414"/>
                  <a:pt x="1105261" y="49602"/>
                  <a:pt x="1105672" y="47202"/>
                </a:cubicBezTo>
                <a:cubicBezTo>
                  <a:pt x="1106152" y="44116"/>
                  <a:pt x="1103478" y="42881"/>
                  <a:pt x="1099157" y="42881"/>
                </a:cubicBezTo>
                <a:cubicBezTo>
                  <a:pt x="1092847" y="42881"/>
                  <a:pt x="1086401" y="40070"/>
                  <a:pt x="1078240" y="42058"/>
                </a:cubicBezTo>
                <a:cubicBezTo>
                  <a:pt x="1082766" y="49739"/>
                  <a:pt x="1091682" y="50631"/>
                  <a:pt x="1099774" y="51797"/>
                </a:cubicBezTo>
                <a:close/>
                <a:moveTo>
                  <a:pt x="953150" y="24639"/>
                </a:moveTo>
                <a:cubicBezTo>
                  <a:pt x="968512" y="26559"/>
                  <a:pt x="982091" y="35406"/>
                  <a:pt x="998619" y="30674"/>
                </a:cubicBezTo>
                <a:cubicBezTo>
                  <a:pt x="984080" y="26011"/>
                  <a:pt x="968855" y="22582"/>
                  <a:pt x="953150" y="24639"/>
                </a:cubicBezTo>
                <a:close/>
                <a:moveTo>
                  <a:pt x="913648" y="54128"/>
                </a:moveTo>
                <a:cubicBezTo>
                  <a:pt x="916254" y="53717"/>
                  <a:pt x="920163" y="53648"/>
                  <a:pt x="921672" y="51248"/>
                </a:cubicBezTo>
                <a:cubicBezTo>
                  <a:pt x="922495" y="49945"/>
                  <a:pt x="920438" y="48573"/>
                  <a:pt x="918174" y="48299"/>
                </a:cubicBezTo>
                <a:cubicBezTo>
                  <a:pt x="914128" y="47750"/>
                  <a:pt x="911316" y="49397"/>
                  <a:pt x="909533" y="51385"/>
                </a:cubicBezTo>
                <a:cubicBezTo>
                  <a:pt x="908642" y="52345"/>
                  <a:pt x="910082" y="54128"/>
                  <a:pt x="913648" y="54128"/>
                </a:cubicBezTo>
                <a:close/>
                <a:moveTo>
                  <a:pt x="852200" y="35200"/>
                </a:moveTo>
                <a:cubicBezTo>
                  <a:pt x="856796" y="36435"/>
                  <a:pt x="861321" y="36915"/>
                  <a:pt x="864750" y="33760"/>
                </a:cubicBezTo>
                <a:cubicBezTo>
                  <a:pt x="865094" y="33417"/>
                  <a:pt x="864065" y="31977"/>
                  <a:pt x="863104" y="31497"/>
                </a:cubicBezTo>
                <a:cubicBezTo>
                  <a:pt x="858304" y="29028"/>
                  <a:pt x="854258" y="30194"/>
                  <a:pt x="849663" y="34103"/>
                </a:cubicBezTo>
                <a:cubicBezTo>
                  <a:pt x="851103" y="34652"/>
                  <a:pt x="851583" y="34995"/>
                  <a:pt x="852200" y="35200"/>
                </a:cubicBezTo>
                <a:close/>
                <a:moveTo>
                  <a:pt x="849594" y="25462"/>
                </a:moveTo>
                <a:cubicBezTo>
                  <a:pt x="858030" y="24570"/>
                  <a:pt x="866397" y="27108"/>
                  <a:pt x="875106" y="25119"/>
                </a:cubicBezTo>
                <a:cubicBezTo>
                  <a:pt x="880113" y="24022"/>
                  <a:pt x="884570" y="26491"/>
                  <a:pt x="880593" y="29645"/>
                </a:cubicBezTo>
                <a:cubicBezTo>
                  <a:pt x="874078" y="34789"/>
                  <a:pt x="878055" y="37052"/>
                  <a:pt x="884570" y="37052"/>
                </a:cubicBezTo>
                <a:cubicBezTo>
                  <a:pt x="905625" y="37395"/>
                  <a:pt x="926336" y="42058"/>
                  <a:pt x="952053" y="39521"/>
                </a:cubicBezTo>
                <a:cubicBezTo>
                  <a:pt x="951847" y="39589"/>
                  <a:pt x="951847" y="39589"/>
                  <a:pt x="951641" y="39658"/>
                </a:cubicBezTo>
                <a:cubicBezTo>
                  <a:pt x="957608" y="43979"/>
                  <a:pt x="963574" y="44733"/>
                  <a:pt x="968855" y="45556"/>
                </a:cubicBezTo>
                <a:cubicBezTo>
                  <a:pt x="997591" y="49739"/>
                  <a:pt x="1026325" y="54060"/>
                  <a:pt x="1054923" y="59615"/>
                </a:cubicBezTo>
                <a:cubicBezTo>
                  <a:pt x="1058901" y="60369"/>
                  <a:pt x="1066925" y="61398"/>
                  <a:pt x="1066171" y="59135"/>
                </a:cubicBezTo>
                <a:cubicBezTo>
                  <a:pt x="1064319" y="54060"/>
                  <a:pt x="1073577" y="50014"/>
                  <a:pt x="1065142" y="44184"/>
                </a:cubicBezTo>
                <a:cubicBezTo>
                  <a:pt x="1059724" y="40481"/>
                  <a:pt x="1056843" y="41304"/>
                  <a:pt x="1052111" y="42470"/>
                </a:cubicBezTo>
                <a:cubicBezTo>
                  <a:pt x="1049643" y="43087"/>
                  <a:pt x="1046693" y="43156"/>
                  <a:pt x="1043882" y="43293"/>
                </a:cubicBezTo>
                <a:cubicBezTo>
                  <a:pt x="1043196" y="43293"/>
                  <a:pt x="1039904" y="43979"/>
                  <a:pt x="1042099" y="41236"/>
                </a:cubicBezTo>
                <a:cubicBezTo>
                  <a:pt x="1046076" y="36435"/>
                  <a:pt x="1045322" y="35338"/>
                  <a:pt x="1037161" y="34857"/>
                </a:cubicBezTo>
                <a:cubicBezTo>
                  <a:pt x="1028177" y="34378"/>
                  <a:pt x="1019947" y="27245"/>
                  <a:pt x="1008700" y="32389"/>
                </a:cubicBezTo>
                <a:cubicBezTo>
                  <a:pt x="1012884" y="36778"/>
                  <a:pt x="1020702" y="35955"/>
                  <a:pt x="1023582" y="40070"/>
                </a:cubicBezTo>
                <a:cubicBezTo>
                  <a:pt x="1018850" y="47888"/>
                  <a:pt x="1009455" y="46928"/>
                  <a:pt x="999305" y="45076"/>
                </a:cubicBezTo>
                <a:cubicBezTo>
                  <a:pt x="992789" y="43841"/>
                  <a:pt x="987166" y="41921"/>
                  <a:pt x="979279" y="42881"/>
                </a:cubicBezTo>
                <a:cubicBezTo>
                  <a:pt x="970501" y="43910"/>
                  <a:pt x="964397" y="38424"/>
                  <a:pt x="965906" y="31086"/>
                </a:cubicBezTo>
                <a:cubicBezTo>
                  <a:pt x="957060" y="32869"/>
                  <a:pt x="958637" y="38149"/>
                  <a:pt x="952670" y="39315"/>
                </a:cubicBezTo>
                <a:cubicBezTo>
                  <a:pt x="938337" y="35063"/>
                  <a:pt x="927090" y="35543"/>
                  <a:pt x="916460" y="35200"/>
                </a:cubicBezTo>
                <a:cubicBezTo>
                  <a:pt x="910837" y="34926"/>
                  <a:pt x="904870" y="36092"/>
                  <a:pt x="899864" y="33280"/>
                </a:cubicBezTo>
                <a:cubicBezTo>
                  <a:pt x="897944" y="32183"/>
                  <a:pt x="891359" y="31566"/>
                  <a:pt x="899040" y="29234"/>
                </a:cubicBezTo>
                <a:cubicBezTo>
                  <a:pt x="903087" y="27999"/>
                  <a:pt x="906104" y="26011"/>
                  <a:pt x="900412" y="22856"/>
                </a:cubicBezTo>
                <a:cubicBezTo>
                  <a:pt x="894103" y="19358"/>
                  <a:pt x="887657" y="10992"/>
                  <a:pt x="879907" y="16478"/>
                </a:cubicBezTo>
                <a:cubicBezTo>
                  <a:pt x="873529" y="20936"/>
                  <a:pt x="870031" y="19564"/>
                  <a:pt x="864065" y="18878"/>
                </a:cubicBezTo>
                <a:cubicBezTo>
                  <a:pt x="859196" y="18330"/>
                  <a:pt x="854052" y="18398"/>
                  <a:pt x="849046" y="18741"/>
                </a:cubicBezTo>
                <a:cubicBezTo>
                  <a:pt x="845068" y="18947"/>
                  <a:pt x="842394" y="21210"/>
                  <a:pt x="842942" y="23816"/>
                </a:cubicBezTo>
                <a:cubicBezTo>
                  <a:pt x="843353" y="26148"/>
                  <a:pt x="846509" y="25805"/>
                  <a:pt x="849594" y="25462"/>
                </a:cubicBezTo>
                <a:close/>
                <a:moveTo>
                  <a:pt x="805840" y="36092"/>
                </a:moveTo>
                <a:cubicBezTo>
                  <a:pt x="812767" y="36503"/>
                  <a:pt x="819488" y="37807"/>
                  <a:pt x="826277" y="35886"/>
                </a:cubicBezTo>
                <a:cubicBezTo>
                  <a:pt x="832449" y="32457"/>
                  <a:pt x="814070" y="26971"/>
                  <a:pt x="829364" y="23747"/>
                </a:cubicBezTo>
                <a:cubicBezTo>
                  <a:pt x="832587" y="23062"/>
                  <a:pt x="827580" y="19084"/>
                  <a:pt x="824906" y="19564"/>
                </a:cubicBezTo>
                <a:cubicBezTo>
                  <a:pt x="814550" y="21416"/>
                  <a:pt x="802686" y="20936"/>
                  <a:pt x="793702" y="28137"/>
                </a:cubicBezTo>
                <a:cubicBezTo>
                  <a:pt x="806869" y="25256"/>
                  <a:pt x="797748" y="35749"/>
                  <a:pt x="805840" y="36092"/>
                </a:cubicBezTo>
                <a:close/>
                <a:moveTo>
                  <a:pt x="691175" y="49054"/>
                </a:moveTo>
                <a:cubicBezTo>
                  <a:pt x="702697" y="44596"/>
                  <a:pt x="693027" y="37121"/>
                  <a:pt x="696456" y="30331"/>
                </a:cubicBezTo>
                <a:cubicBezTo>
                  <a:pt x="682740" y="31086"/>
                  <a:pt x="672590" y="34446"/>
                  <a:pt x="664291" y="42058"/>
                </a:cubicBezTo>
                <a:cubicBezTo>
                  <a:pt x="672041" y="47065"/>
                  <a:pt x="678830" y="54128"/>
                  <a:pt x="691175" y="49054"/>
                </a:cubicBezTo>
                <a:close/>
                <a:moveTo>
                  <a:pt x="562725" y="59478"/>
                </a:moveTo>
                <a:cubicBezTo>
                  <a:pt x="559707" y="60918"/>
                  <a:pt x="557306" y="62975"/>
                  <a:pt x="559638" y="65444"/>
                </a:cubicBezTo>
                <a:cubicBezTo>
                  <a:pt x="560598" y="66473"/>
                  <a:pt x="562656" y="66884"/>
                  <a:pt x="564302" y="67570"/>
                </a:cubicBezTo>
                <a:cubicBezTo>
                  <a:pt x="567388" y="65513"/>
                  <a:pt x="567182" y="63044"/>
                  <a:pt x="567045" y="60849"/>
                </a:cubicBezTo>
                <a:cubicBezTo>
                  <a:pt x="566976" y="59341"/>
                  <a:pt x="564781" y="58518"/>
                  <a:pt x="562725" y="59478"/>
                </a:cubicBezTo>
                <a:close/>
                <a:moveTo>
                  <a:pt x="571845" y="90270"/>
                </a:moveTo>
                <a:lnTo>
                  <a:pt x="571366" y="87184"/>
                </a:lnTo>
                <a:cubicBezTo>
                  <a:pt x="564508" y="87047"/>
                  <a:pt x="559158" y="91299"/>
                  <a:pt x="553192" y="93768"/>
                </a:cubicBezTo>
                <a:lnTo>
                  <a:pt x="571845" y="90270"/>
                </a:lnTo>
                <a:close/>
                <a:moveTo>
                  <a:pt x="511907" y="71753"/>
                </a:moveTo>
                <a:cubicBezTo>
                  <a:pt x="501688" y="71068"/>
                  <a:pt x="501620" y="70999"/>
                  <a:pt x="496201" y="85264"/>
                </a:cubicBezTo>
                <a:cubicBezTo>
                  <a:pt x="505186" y="82589"/>
                  <a:pt x="508889" y="77583"/>
                  <a:pt x="511907" y="71753"/>
                </a:cubicBezTo>
                <a:close/>
                <a:moveTo>
                  <a:pt x="465821" y="118182"/>
                </a:moveTo>
                <a:cubicBezTo>
                  <a:pt x="459580" y="117702"/>
                  <a:pt x="455191" y="119074"/>
                  <a:pt x="452997" y="124011"/>
                </a:cubicBezTo>
                <a:cubicBezTo>
                  <a:pt x="459443" y="124766"/>
                  <a:pt x="463489" y="122983"/>
                  <a:pt x="465821" y="118182"/>
                </a:cubicBezTo>
                <a:close/>
                <a:moveTo>
                  <a:pt x="718813" y="112764"/>
                </a:moveTo>
                <a:cubicBezTo>
                  <a:pt x="722584" y="113176"/>
                  <a:pt x="724573" y="111050"/>
                  <a:pt x="725671" y="108650"/>
                </a:cubicBezTo>
                <a:cubicBezTo>
                  <a:pt x="725190" y="106387"/>
                  <a:pt x="723613" y="105221"/>
                  <a:pt x="720459" y="105632"/>
                </a:cubicBezTo>
                <a:cubicBezTo>
                  <a:pt x="717030" y="106043"/>
                  <a:pt x="713326" y="107004"/>
                  <a:pt x="712503" y="109472"/>
                </a:cubicBezTo>
                <a:cubicBezTo>
                  <a:pt x="711337" y="112970"/>
                  <a:pt x="716207" y="112490"/>
                  <a:pt x="718813" y="112764"/>
                </a:cubicBezTo>
                <a:close/>
                <a:moveTo>
                  <a:pt x="584121" y="144723"/>
                </a:moveTo>
                <a:cubicBezTo>
                  <a:pt x="592831" y="142871"/>
                  <a:pt x="600306" y="137796"/>
                  <a:pt x="610181" y="138688"/>
                </a:cubicBezTo>
                <a:lnTo>
                  <a:pt x="609153" y="135259"/>
                </a:lnTo>
                <a:lnTo>
                  <a:pt x="583230" y="138208"/>
                </a:lnTo>
                <a:cubicBezTo>
                  <a:pt x="580418" y="138482"/>
                  <a:pt x="577949" y="138688"/>
                  <a:pt x="577880" y="141156"/>
                </a:cubicBezTo>
                <a:cubicBezTo>
                  <a:pt x="577812" y="144174"/>
                  <a:pt x="580418" y="145477"/>
                  <a:pt x="584121" y="144723"/>
                </a:cubicBezTo>
                <a:close/>
                <a:moveTo>
                  <a:pt x="466575" y="394011"/>
                </a:moveTo>
                <a:cubicBezTo>
                  <a:pt x="469181" y="399292"/>
                  <a:pt x="471787" y="401075"/>
                  <a:pt x="476039" y="400389"/>
                </a:cubicBezTo>
                <a:cubicBezTo>
                  <a:pt x="476314" y="400320"/>
                  <a:pt x="476794" y="398606"/>
                  <a:pt x="476519" y="397852"/>
                </a:cubicBezTo>
                <a:cubicBezTo>
                  <a:pt x="475354" y="394491"/>
                  <a:pt x="471925" y="394834"/>
                  <a:pt x="466575" y="394011"/>
                </a:cubicBezTo>
                <a:close/>
                <a:moveTo>
                  <a:pt x="540436" y="249993"/>
                </a:moveTo>
                <a:cubicBezTo>
                  <a:pt x="537213" y="251227"/>
                  <a:pt x="534812" y="251845"/>
                  <a:pt x="532824" y="253010"/>
                </a:cubicBezTo>
                <a:cubicBezTo>
                  <a:pt x="531520" y="253834"/>
                  <a:pt x="530218" y="255479"/>
                  <a:pt x="530149" y="256714"/>
                </a:cubicBezTo>
                <a:cubicBezTo>
                  <a:pt x="530012" y="259251"/>
                  <a:pt x="532481" y="259457"/>
                  <a:pt x="535087" y="259114"/>
                </a:cubicBezTo>
                <a:lnTo>
                  <a:pt x="540505" y="258428"/>
                </a:lnTo>
                <a:cubicBezTo>
                  <a:pt x="546402" y="257742"/>
                  <a:pt x="555661" y="257400"/>
                  <a:pt x="554975" y="252187"/>
                </a:cubicBezTo>
                <a:cubicBezTo>
                  <a:pt x="554083" y="245329"/>
                  <a:pt x="544688" y="252187"/>
                  <a:pt x="540436" y="249993"/>
                </a:cubicBezTo>
                <a:close/>
                <a:moveTo>
                  <a:pt x="594546" y="233260"/>
                </a:moveTo>
                <a:cubicBezTo>
                  <a:pt x="590705" y="233739"/>
                  <a:pt x="587413" y="235591"/>
                  <a:pt x="587413" y="238746"/>
                </a:cubicBezTo>
                <a:cubicBezTo>
                  <a:pt x="587413" y="240666"/>
                  <a:pt x="590705" y="240940"/>
                  <a:pt x="593380" y="240872"/>
                </a:cubicBezTo>
                <a:cubicBezTo>
                  <a:pt x="596260" y="240186"/>
                  <a:pt x="599346" y="238952"/>
                  <a:pt x="599483" y="236208"/>
                </a:cubicBezTo>
                <a:cubicBezTo>
                  <a:pt x="599552" y="234357"/>
                  <a:pt x="597220" y="232916"/>
                  <a:pt x="594546" y="233260"/>
                </a:cubicBezTo>
                <a:close/>
                <a:moveTo>
                  <a:pt x="634596" y="264189"/>
                </a:moveTo>
                <a:cubicBezTo>
                  <a:pt x="633979" y="260554"/>
                  <a:pt x="630619" y="261583"/>
                  <a:pt x="627876" y="262132"/>
                </a:cubicBezTo>
                <a:cubicBezTo>
                  <a:pt x="623830" y="263023"/>
                  <a:pt x="619714" y="263915"/>
                  <a:pt x="612239" y="265629"/>
                </a:cubicBezTo>
                <a:cubicBezTo>
                  <a:pt x="619234" y="266932"/>
                  <a:pt x="624309" y="265561"/>
                  <a:pt x="627259" y="269675"/>
                </a:cubicBezTo>
                <a:cubicBezTo>
                  <a:pt x="628424" y="271390"/>
                  <a:pt x="633019" y="271321"/>
                  <a:pt x="635213" y="269264"/>
                </a:cubicBezTo>
                <a:cubicBezTo>
                  <a:pt x="636173" y="268372"/>
                  <a:pt x="634939" y="265972"/>
                  <a:pt x="634596" y="264189"/>
                </a:cubicBezTo>
                <a:close/>
                <a:moveTo>
                  <a:pt x="724093" y="244026"/>
                </a:moveTo>
                <a:cubicBezTo>
                  <a:pt x="718950" y="243889"/>
                  <a:pt x="718058" y="246907"/>
                  <a:pt x="718401" y="249924"/>
                </a:cubicBezTo>
                <a:cubicBezTo>
                  <a:pt x="718744" y="253216"/>
                  <a:pt x="721624" y="253148"/>
                  <a:pt x="724916" y="252325"/>
                </a:cubicBezTo>
                <a:cubicBezTo>
                  <a:pt x="730540" y="251022"/>
                  <a:pt x="737398" y="252119"/>
                  <a:pt x="741101" y="244850"/>
                </a:cubicBezTo>
                <a:cubicBezTo>
                  <a:pt x="734792" y="244507"/>
                  <a:pt x="729442" y="244301"/>
                  <a:pt x="724093" y="244026"/>
                </a:cubicBezTo>
                <a:close/>
                <a:moveTo>
                  <a:pt x="762841" y="198764"/>
                </a:moveTo>
                <a:cubicBezTo>
                  <a:pt x="758178" y="199244"/>
                  <a:pt x="753582" y="201233"/>
                  <a:pt x="754474" y="204936"/>
                </a:cubicBezTo>
                <a:cubicBezTo>
                  <a:pt x="755434" y="208913"/>
                  <a:pt x="761675" y="207405"/>
                  <a:pt x="765241" y="207542"/>
                </a:cubicBezTo>
                <a:cubicBezTo>
                  <a:pt x="767642" y="207610"/>
                  <a:pt x="772785" y="206582"/>
                  <a:pt x="773196" y="202536"/>
                </a:cubicBezTo>
                <a:cubicBezTo>
                  <a:pt x="771071" y="199449"/>
                  <a:pt x="767367" y="198352"/>
                  <a:pt x="762841" y="198764"/>
                </a:cubicBezTo>
                <a:close/>
                <a:moveTo>
                  <a:pt x="881690" y="265972"/>
                </a:moveTo>
                <a:cubicBezTo>
                  <a:pt x="891292" y="265561"/>
                  <a:pt x="897052" y="267275"/>
                  <a:pt x="902950" y="264121"/>
                </a:cubicBezTo>
                <a:cubicBezTo>
                  <a:pt x="893760" y="260966"/>
                  <a:pt x="893692" y="260829"/>
                  <a:pt x="881690" y="265972"/>
                </a:cubicBezTo>
                <a:close/>
                <a:moveTo>
                  <a:pt x="1041893" y="225990"/>
                </a:moveTo>
                <a:cubicBezTo>
                  <a:pt x="1041824" y="220161"/>
                  <a:pt x="1037641" y="217349"/>
                  <a:pt x="1030577" y="215771"/>
                </a:cubicBezTo>
                <a:cubicBezTo>
                  <a:pt x="1016107" y="212754"/>
                  <a:pt x="1001705" y="209668"/>
                  <a:pt x="986137" y="206376"/>
                </a:cubicBezTo>
                <a:cubicBezTo>
                  <a:pt x="986000" y="210354"/>
                  <a:pt x="987577" y="211725"/>
                  <a:pt x="990252" y="212274"/>
                </a:cubicBezTo>
                <a:cubicBezTo>
                  <a:pt x="1006094" y="215909"/>
                  <a:pt x="1021594" y="219544"/>
                  <a:pt x="1032977" y="230036"/>
                </a:cubicBezTo>
                <a:cubicBezTo>
                  <a:pt x="1035172" y="232025"/>
                  <a:pt x="1038258" y="232848"/>
                  <a:pt x="1041207" y="231271"/>
                </a:cubicBezTo>
                <a:cubicBezTo>
                  <a:pt x="1043813" y="229899"/>
                  <a:pt x="1041893" y="227842"/>
                  <a:pt x="1041893" y="225990"/>
                </a:cubicBezTo>
                <a:close/>
                <a:moveTo>
                  <a:pt x="1075154" y="225990"/>
                </a:moveTo>
                <a:cubicBezTo>
                  <a:pt x="1079749" y="231682"/>
                  <a:pt x="1085510" y="233397"/>
                  <a:pt x="1094631" y="234082"/>
                </a:cubicBezTo>
                <a:cubicBezTo>
                  <a:pt x="1087979" y="228253"/>
                  <a:pt x="1082560" y="226058"/>
                  <a:pt x="1075154" y="225990"/>
                </a:cubicBezTo>
                <a:close/>
                <a:moveTo>
                  <a:pt x="1083589" y="239912"/>
                </a:moveTo>
                <a:cubicBezTo>
                  <a:pt x="1078858" y="239569"/>
                  <a:pt x="1072479" y="236345"/>
                  <a:pt x="1071040" y="241009"/>
                </a:cubicBezTo>
                <a:cubicBezTo>
                  <a:pt x="1069394" y="246427"/>
                  <a:pt x="1077281" y="245467"/>
                  <a:pt x="1081258" y="246770"/>
                </a:cubicBezTo>
                <a:cubicBezTo>
                  <a:pt x="1086264" y="248347"/>
                  <a:pt x="1091064" y="251708"/>
                  <a:pt x="1097786" y="248964"/>
                </a:cubicBezTo>
                <a:cubicBezTo>
                  <a:pt x="1094768" y="244164"/>
                  <a:pt x="1091614" y="240529"/>
                  <a:pt x="1083589" y="239912"/>
                </a:cubicBezTo>
                <a:close/>
                <a:moveTo>
                  <a:pt x="1179395" y="229282"/>
                </a:moveTo>
                <a:cubicBezTo>
                  <a:pt x="1175624" y="228527"/>
                  <a:pt x="1173910" y="230379"/>
                  <a:pt x="1173498" y="233122"/>
                </a:cubicBezTo>
                <a:cubicBezTo>
                  <a:pt x="1173155" y="235454"/>
                  <a:pt x="1174801" y="237168"/>
                  <a:pt x="1177270" y="237923"/>
                </a:cubicBezTo>
                <a:cubicBezTo>
                  <a:pt x="1183922" y="239912"/>
                  <a:pt x="1190780" y="242175"/>
                  <a:pt x="1197775" y="238197"/>
                </a:cubicBezTo>
                <a:cubicBezTo>
                  <a:pt x="1193592" y="231134"/>
                  <a:pt x="1186117" y="230585"/>
                  <a:pt x="1179395" y="229282"/>
                </a:cubicBezTo>
                <a:close/>
                <a:moveTo>
                  <a:pt x="1175555" y="249307"/>
                </a:moveTo>
                <a:cubicBezTo>
                  <a:pt x="1179670" y="257194"/>
                  <a:pt x="1186186" y="258977"/>
                  <a:pt x="1191397" y="261652"/>
                </a:cubicBezTo>
                <a:cubicBezTo>
                  <a:pt x="1196267" y="264121"/>
                  <a:pt x="1200175" y="266246"/>
                  <a:pt x="1202987" y="271047"/>
                </a:cubicBezTo>
                <a:cubicBezTo>
                  <a:pt x="1207171" y="278522"/>
                  <a:pt x="1216703" y="280442"/>
                  <a:pt x="1227745" y="283666"/>
                </a:cubicBezTo>
                <a:cubicBezTo>
                  <a:pt x="1213274" y="268578"/>
                  <a:pt x="1202370" y="251982"/>
                  <a:pt x="1175555" y="249307"/>
                </a:cubicBezTo>
                <a:close/>
                <a:moveTo>
                  <a:pt x="1255656" y="253079"/>
                </a:moveTo>
                <a:cubicBezTo>
                  <a:pt x="1252639" y="251227"/>
                  <a:pt x="1248593" y="250199"/>
                  <a:pt x="1244958" y="249444"/>
                </a:cubicBezTo>
                <a:cubicBezTo>
                  <a:pt x="1240021" y="248484"/>
                  <a:pt x="1234877" y="247798"/>
                  <a:pt x="1234328" y="253422"/>
                </a:cubicBezTo>
                <a:cubicBezTo>
                  <a:pt x="1233780" y="258840"/>
                  <a:pt x="1237346" y="260486"/>
                  <a:pt x="1243175" y="260966"/>
                </a:cubicBezTo>
                <a:cubicBezTo>
                  <a:pt x="1244958" y="261103"/>
                  <a:pt x="1246741" y="261926"/>
                  <a:pt x="1248593" y="262474"/>
                </a:cubicBezTo>
                <a:cubicBezTo>
                  <a:pt x="1249142" y="262680"/>
                  <a:pt x="1249827" y="262886"/>
                  <a:pt x="1250308" y="263229"/>
                </a:cubicBezTo>
                <a:cubicBezTo>
                  <a:pt x="1255108" y="266452"/>
                  <a:pt x="1261624" y="269813"/>
                  <a:pt x="1264572" y="265286"/>
                </a:cubicBezTo>
                <a:cubicBezTo>
                  <a:pt x="1267521" y="260760"/>
                  <a:pt x="1260800" y="256234"/>
                  <a:pt x="1255656" y="253079"/>
                </a:cubicBezTo>
                <a:close/>
                <a:moveTo>
                  <a:pt x="1269922" y="364933"/>
                </a:moveTo>
                <a:cubicBezTo>
                  <a:pt x="1270059" y="365756"/>
                  <a:pt x="1271087" y="366853"/>
                  <a:pt x="1271978" y="367196"/>
                </a:cubicBezTo>
                <a:cubicBezTo>
                  <a:pt x="1273693" y="367882"/>
                  <a:pt x="1275271" y="367470"/>
                  <a:pt x="1275751" y="365756"/>
                </a:cubicBezTo>
                <a:cubicBezTo>
                  <a:pt x="1275613" y="364110"/>
                  <a:pt x="1274448" y="363013"/>
                  <a:pt x="1272665" y="362738"/>
                </a:cubicBezTo>
                <a:cubicBezTo>
                  <a:pt x="1270813" y="362396"/>
                  <a:pt x="1269578" y="363219"/>
                  <a:pt x="1269922" y="364933"/>
                </a:cubicBezTo>
                <a:close/>
                <a:moveTo>
                  <a:pt x="1290084" y="335444"/>
                </a:moveTo>
                <a:cubicBezTo>
                  <a:pt x="1287067" y="332495"/>
                  <a:pt x="1283157" y="331535"/>
                  <a:pt x="1279248" y="330369"/>
                </a:cubicBezTo>
                <a:cubicBezTo>
                  <a:pt x="1282334" y="335855"/>
                  <a:pt x="1282265" y="335855"/>
                  <a:pt x="1290084" y="335444"/>
                </a:cubicBezTo>
                <a:close/>
                <a:moveTo>
                  <a:pt x="1313607" y="275093"/>
                </a:moveTo>
                <a:cubicBezTo>
                  <a:pt x="1311686" y="274545"/>
                  <a:pt x="1309766" y="275093"/>
                  <a:pt x="1309972" y="276739"/>
                </a:cubicBezTo>
                <a:cubicBezTo>
                  <a:pt x="1310109" y="277837"/>
                  <a:pt x="1311755" y="279071"/>
                  <a:pt x="1312441" y="280031"/>
                </a:cubicBezTo>
                <a:cubicBezTo>
                  <a:pt x="1314636" y="280648"/>
                  <a:pt x="1316761" y="281266"/>
                  <a:pt x="1317173" y="279688"/>
                </a:cubicBezTo>
                <a:cubicBezTo>
                  <a:pt x="1317790" y="277768"/>
                  <a:pt x="1316350" y="275848"/>
                  <a:pt x="1313607" y="275093"/>
                </a:cubicBezTo>
                <a:close/>
                <a:moveTo>
                  <a:pt x="1325608" y="309726"/>
                </a:moveTo>
                <a:cubicBezTo>
                  <a:pt x="1320876" y="305337"/>
                  <a:pt x="1315596" y="301428"/>
                  <a:pt x="1311618" y="296285"/>
                </a:cubicBezTo>
                <a:cubicBezTo>
                  <a:pt x="1303320" y="285723"/>
                  <a:pt x="1302908" y="285723"/>
                  <a:pt x="1291661" y="295256"/>
                </a:cubicBezTo>
                <a:cubicBezTo>
                  <a:pt x="1303595" y="305543"/>
                  <a:pt x="1316488" y="312606"/>
                  <a:pt x="1329860" y="319945"/>
                </a:cubicBezTo>
                <a:cubicBezTo>
                  <a:pt x="1332329" y="315144"/>
                  <a:pt x="1328557" y="312538"/>
                  <a:pt x="1325608" y="309726"/>
                </a:cubicBezTo>
                <a:close/>
                <a:moveTo>
                  <a:pt x="1338364" y="327283"/>
                </a:moveTo>
                <a:cubicBezTo>
                  <a:pt x="1340902" y="328997"/>
                  <a:pt x="1342753" y="329134"/>
                  <a:pt x="1343851" y="328174"/>
                </a:cubicBezTo>
                <a:cubicBezTo>
                  <a:pt x="1345634" y="326391"/>
                  <a:pt x="1343987" y="324539"/>
                  <a:pt x="1341862" y="323511"/>
                </a:cubicBezTo>
                <a:cubicBezTo>
                  <a:pt x="1339804" y="322482"/>
                  <a:pt x="1336856" y="321728"/>
                  <a:pt x="1335552" y="323236"/>
                </a:cubicBezTo>
                <a:cubicBezTo>
                  <a:pt x="1335073" y="323785"/>
                  <a:pt x="1337747" y="326391"/>
                  <a:pt x="1338364" y="327283"/>
                </a:cubicBezTo>
                <a:close/>
                <a:moveTo>
                  <a:pt x="1363533" y="293473"/>
                </a:moveTo>
                <a:cubicBezTo>
                  <a:pt x="1358938" y="290935"/>
                  <a:pt x="1354207" y="289015"/>
                  <a:pt x="1349886" y="291553"/>
                </a:cubicBezTo>
                <a:cubicBezTo>
                  <a:pt x="1349268" y="291895"/>
                  <a:pt x="1349131" y="293404"/>
                  <a:pt x="1349543" y="294227"/>
                </a:cubicBezTo>
                <a:cubicBezTo>
                  <a:pt x="1351806" y="298685"/>
                  <a:pt x="1356538" y="298685"/>
                  <a:pt x="1360721" y="299371"/>
                </a:cubicBezTo>
                <a:cubicBezTo>
                  <a:pt x="1362916" y="299782"/>
                  <a:pt x="1365522" y="300399"/>
                  <a:pt x="1367167" y="298822"/>
                </a:cubicBezTo>
                <a:cubicBezTo>
                  <a:pt x="1367167" y="296627"/>
                  <a:pt x="1365865" y="294776"/>
                  <a:pt x="1363533" y="293473"/>
                </a:cubicBezTo>
                <a:close/>
                <a:moveTo>
                  <a:pt x="1367167" y="316927"/>
                </a:moveTo>
                <a:cubicBezTo>
                  <a:pt x="1363944" y="311441"/>
                  <a:pt x="1358870" y="309452"/>
                  <a:pt x="1350503" y="309795"/>
                </a:cubicBezTo>
                <a:cubicBezTo>
                  <a:pt x="1352355" y="312264"/>
                  <a:pt x="1352560" y="312744"/>
                  <a:pt x="1353040" y="313155"/>
                </a:cubicBezTo>
                <a:cubicBezTo>
                  <a:pt x="1356744" y="316516"/>
                  <a:pt x="1361270" y="318230"/>
                  <a:pt x="1366139" y="318916"/>
                </a:cubicBezTo>
                <a:cubicBezTo>
                  <a:pt x="1366482" y="318985"/>
                  <a:pt x="1367442" y="317476"/>
                  <a:pt x="1367167" y="316927"/>
                </a:cubicBezTo>
                <a:close/>
                <a:moveTo>
                  <a:pt x="1345360" y="356635"/>
                </a:moveTo>
                <a:cubicBezTo>
                  <a:pt x="1343439" y="356018"/>
                  <a:pt x="1341931" y="356704"/>
                  <a:pt x="1341519" y="358212"/>
                </a:cubicBezTo>
                <a:cubicBezTo>
                  <a:pt x="1341039" y="359858"/>
                  <a:pt x="1342479" y="360955"/>
                  <a:pt x="1344262" y="361436"/>
                </a:cubicBezTo>
                <a:cubicBezTo>
                  <a:pt x="1346114" y="361915"/>
                  <a:pt x="1347554" y="361573"/>
                  <a:pt x="1348239" y="359995"/>
                </a:cubicBezTo>
                <a:cubicBezTo>
                  <a:pt x="1348308" y="358212"/>
                  <a:pt x="1347143" y="357183"/>
                  <a:pt x="1345360" y="356635"/>
                </a:cubicBezTo>
                <a:close/>
                <a:moveTo>
                  <a:pt x="1376700" y="339353"/>
                </a:moveTo>
                <a:cubicBezTo>
                  <a:pt x="1375260" y="338324"/>
                  <a:pt x="1373340" y="337295"/>
                  <a:pt x="1371969" y="338598"/>
                </a:cubicBezTo>
                <a:cubicBezTo>
                  <a:pt x="1370185" y="340313"/>
                  <a:pt x="1370871" y="342164"/>
                  <a:pt x="1373408" y="343605"/>
                </a:cubicBezTo>
                <a:cubicBezTo>
                  <a:pt x="1375398" y="344770"/>
                  <a:pt x="1377592" y="345731"/>
                  <a:pt x="1379787" y="344908"/>
                </a:cubicBezTo>
                <a:cubicBezTo>
                  <a:pt x="1380198" y="342576"/>
                  <a:pt x="1378689" y="340793"/>
                  <a:pt x="1376700" y="339353"/>
                </a:cubicBezTo>
                <a:close/>
                <a:moveTo>
                  <a:pt x="1380815" y="371380"/>
                </a:moveTo>
                <a:cubicBezTo>
                  <a:pt x="1379033" y="370762"/>
                  <a:pt x="1377318" y="371105"/>
                  <a:pt x="1377660" y="373025"/>
                </a:cubicBezTo>
                <a:cubicBezTo>
                  <a:pt x="1378004" y="375220"/>
                  <a:pt x="1379992" y="376729"/>
                  <a:pt x="1382118" y="377826"/>
                </a:cubicBezTo>
                <a:cubicBezTo>
                  <a:pt x="1383627" y="378581"/>
                  <a:pt x="1385341" y="379198"/>
                  <a:pt x="1385958" y="377278"/>
                </a:cubicBezTo>
                <a:cubicBezTo>
                  <a:pt x="1385822" y="374397"/>
                  <a:pt x="1383833" y="372477"/>
                  <a:pt x="1380815" y="371380"/>
                </a:cubicBezTo>
                <a:close/>
                <a:moveTo>
                  <a:pt x="1435542" y="364247"/>
                </a:moveTo>
                <a:cubicBezTo>
                  <a:pt x="1433622" y="362876"/>
                  <a:pt x="1431564" y="361778"/>
                  <a:pt x="1429301" y="360407"/>
                </a:cubicBezTo>
                <a:cubicBezTo>
                  <a:pt x="1426147" y="364041"/>
                  <a:pt x="1430193" y="366305"/>
                  <a:pt x="1432182" y="368431"/>
                </a:cubicBezTo>
                <a:cubicBezTo>
                  <a:pt x="1433691" y="370145"/>
                  <a:pt x="1436639" y="371517"/>
                  <a:pt x="1438422" y="370145"/>
                </a:cubicBezTo>
                <a:cubicBezTo>
                  <a:pt x="1441303" y="367745"/>
                  <a:pt x="1437874" y="365893"/>
                  <a:pt x="1435542" y="364247"/>
                </a:cubicBezTo>
                <a:close/>
                <a:moveTo>
                  <a:pt x="1457762" y="437628"/>
                </a:moveTo>
                <a:cubicBezTo>
                  <a:pt x="1451315" y="433513"/>
                  <a:pt x="1451042" y="433719"/>
                  <a:pt x="1446172" y="439617"/>
                </a:cubicBezTo>
                <a:cubicBezTo>
                  <a:pt x="1450286" y="439685"/>
                  <a:pt x="1454127" y="439342"/>
                  <a:pt x="1457762" y="437628"/>
                </a:cubicBezTo>
                <a:close/>
                <a:moveTo>
                  <a:pt x="1477513" y="391199"/>
                </a:moveTo>
                <a:cubicBezTo>
                  <a:pt x="1483891" y="389690"/>
                  <a:pt x="1470655" y="380707"/>
                  <a:pt x="1479707" y="380158"/>
                </a:cubicBezTo>
                <a:cubicBezTo>
                  <a:pt x="1472233" y="372408"/>
                  <a:pt x="1462974" y="367470"/>
                  <a:pt x="1452687" y="364041"/>
                </a:cubicBezTo>
                <a:cubicBezTo>
                  <a:pt x="1459956" y="373986"/>
                  <a:pt x="1465237" y="384821"/>
                  <a:pt x="1477513" y="391199"/>
                </a:cubicBezTo>
                <a:close/>
                <a:moveTo>
                  <a:pt x="1451659" y="418905"/>
                </a:moveTo>
                <a:cubicBezTo>
                  <a:pt x="1451315" y="413488"/>
                  <a:pt x="1451659" y="409304"/>
                  <a:pt x="1450630" y="405258"/>
                </a:cubicBezTo>
                <a:cubicBezTo>
                  <a:pt x="1448709" y="397714"/>
                  <a:pt x="1435885" y="391885"/>
                  <a:pt x="1429164" y="395245"/>
                </a:cubicBezTo>
                <a:cubicBezTo>
                  <a:pt x="1426764" y="396411"/>
                  <a:pt x="1426764" y="398331"/>
                  <a:pt x="1427175" y="400252"/>
                </a:cubicBezTo>
                <a:cubicBezTo>
                  <a:pt x="1428341" y="405670"/>
                  <a:pt x="1431085" y="410539"/>
                  <a:pt x="1437051" y="413419"/>
                </a:cubicBezTo>
                <a:cubicBezTo>
                  <a:pt x="1441303" y="415408"/>
                  <a:pt x="1445829" y="416779"/>
                  <a:pt x="1451659" y="418905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858" cap="flat">
            <a:noFill/>
            <a:prstDash val="solid"/>
            <a:miter/>
          </a:ln>
          <a:effectLst/>
        </p:spPr>
        <p:txBody>
          <a:bodyPr lIns="457200" tIns="228600" rIns="457200" bIns="228600" rtlCol="0" anchor="ctr"/>
          <a:lstStyle/>
          <a:p>
            <a:endParaRPr lang="zh-CN" altLang="en-US" sz="9000"/>
          </a:p>
        </p:txBody>
      </p:sp>
      <p:grpSp>
        <p:nvGrpSpPr>
          <p:cNvPr id="279" name="组合 278">
            <a:extLst>
              <a:ext uri="{FF2B5EF4-FFF2-40B4-BE49-F238E27FC236}">
                <a16:creationId xmlns:a16="http://schemas.microsoft.com/office/drawing/2014/main" id="{D77AB538-573C-3BAF-C588-2F8807D0B6BF}"/>
              </a:ext>
            </a:extLst>
          </p:cNvPr>
          <p:cNvGrpSpPr/>
          <p:nvPr/>
        </p:nvGrpSpPr>
        <p:grpSpPr>
          <a:xfrm>
            <a:off x="5574723" y="2337084"/>
            <a:ext cx="289229" cy="273964"/>
            <a:chOff x="7392602" y="7342228"/>
            <a:chExt cx="289229" cy="273964"/>
          </a:xfrm>
          <a:noFill/>
        </p:grpSpPr>
        <p:pic>
          <p:nvPicPr>
            <p:cNvPr id="280" name="Picture 2" descr="查看图片">
              <a:extLst>
                <a:ext uri="{FF2B5EF4-FFF2-40B4-BE49-F238E27FC236}">
                  <a16:creationId xmlns:a16="http://schemas.microsoft.com/office/drawing/2014/main" id="{B2EE7E30-CC49-6827-DC8A-E1963A94D9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602" y="7342228"/>
              <a:ext cx="289229" cy="273964"/>
            </a:xfrm>
            <a:prstGeom prst="rect">
              <a:avLst/>
            </a:prstGeom>
            <a:grpFill/>
            <a:effectLst/>
          </p:spPr>
        </p:pic>
        <p:sp>
          <p:nvSpPr>
            <p:cNvPr id="281" name="文本框 280">
              <a:extLst>
                <a:ext uri="{FF2B5EF4-FFF2-40B4-BE49-F238E27FC236}">
                  <a16:creationId xmlns:a16="http://schemas.microsoft.com/office/drawing/2014/main" id="{9191CC82-72F6-50F5-AFA8-D5240D4B75D8}"/>
                </a:ext>
              </a:extLst>
            </p:cNvPr>
            <p:cNvSpPr txBox="1"/>
            <p:nvPr/>
          </p:nvSpPr>
          <p:spPr>
            <a:xfrm>
              <a:off x="7413942" y="7390298"/>
              <a:ext cx="242202" cy="199199"/>
            </a:xfrm>
            <a:prstGeom prst="rect">
              <a:avLst/>
            </a:prstGeom>
            <a:grpFill/>
            <a:effectLst/>
          </p:spPr>
          <p:txBody>
            <a:bodyPr wrap="none" lIns="37380" tIns="18690" rIns="37380" bIns="1869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zh-CN" altLang="en-US" sz="654">
                  <a:solidFill>
                    <a:srgbClr val="FFFFFF"/>
                  </a:solidFill>
                  <a:latin typeface="江西拙楷3.0" pitchFamily="2" charset="-122"/>
                  <a:ea typeface="江西拙楷3.0" pitchFamily="2" charset="-122"/>
                  <a:sym typeface="江西拙楷3.0" pitchFamily="2" charset="-122"/>
                </a:rPr>
                <a:t>国潮</a:t>
              </a:r>
              <a:endParaRPr lang="en-US" altLang="zh-CN" sz="654">
                <a:solidFill>
                  <a:srgbClr val="FFFFFF"/>
                </a:solidFill>
                <a:latin typeface="江西拙楷3.0" pitchFamily="2" charset="-122"/>
                <a:ea typeface="江西拙楷3.0" pitchFamily="2" charset="-122"/>
                <a:sym typeface="江西拙楷3.0" pitchFamily="2" charset="-122"/>
              </a:endParaRPr>
            </a:p>
            <a:p>
              <a:pPr>
                <a:lnSpc>
                  <a:spcPct val="80000"/>
                </a:lnSpc>
              </a:pPr>
              <a:r>
                <a:rPr lang="zh-CN" altLang="en-US" sz="654">
                  <a:solidFill>
                    <a:srgbClr val="FFFFFF"/>
                  </a:solidFill>
                  <a:latin typeface="江西拙楷3.0" pitchFamily="2" charset="-122"/>
                  <a:ea typeface="江西拙楷3.0" pitchFamily="2" charset="-122"/>
                  <a:sym typeface="江西拙楷3.0" pitchFamily="2" charset="-122"/>
                </a:rPr>
                <a:t>崛起</a:t>
              </a:r>
            </a:p>
          </p:txBody>
        </p:sp>
      </p:grpSp>
      <p:sp>
        <p:nvSpPr>
          <p:cNvPr id="283" name="任意多边形: 形状 282">
            <a:extLst>
              <a:ext uri="{FF2B5EF4-FFF2-40B4-BE49-F238E27FC236}">
                <a16:creationId xmlns:a16="http://schemas.microsoft.com/office/drawing/2014/main" id="{3CF5FBB6-FE1E-36EC-F22C-143E53029AA2}"/>
              </a:ext>
            </a:extLst>
          </p:cNvPr>
          <p:cNvSpPr/>
          <p:nvPr/>
        </p:nvSpPr>
        <p:spPr>
          <a:xfrm>
            <a:off x="2183976" y="4316353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6000">
                <a:schemeClr val="accent4">
                  <a:lumMod val="75000"/>
                </a:schemeClr>
              </a:gs>
              <a:gs pos="74000">
                <a:schemeClr val="accent4"/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3B4877CC-43B9-E312-7BA6-ADD17E891FEA}"/>
              </a:ext>
            </a:extLst>
          </p:cNvPr>
          <p:cNvGrpSpPr/>
          <p:nvPr/>
        </p:nvGrpSpPr>
        <p:grpSpPr>
          <a:xfrm>
            <a:off x="2262406" y="4394784"/>
            <a:ext cx="139553" cy="139553"/>
            <a:chOff x="-4050632" y="7166514"/>
            <a:chExt cx="187386" cy="187386"/>
          </a:xfrm>
        </p:grpSpPr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BB0B8BE1-D7A5-E232-501A-0BA760F2DFD1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rgbClr val="0D6B9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89" name="图形 284">
              <a:extLst>
                <a:ext uri="{FF2B5EF4-FFF2-40B4-BE49-F238E27FC236}">
                  <a16:creationId xmlns:a16="http://schemas.microsoft.com/office/drawing/2014/main" id="{C44CB585-CF97-13FB-0A19-B01DE057B90C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36BF1C20-05B2-6D16-5F9E-533FBA43B996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2CBE2E41-773D-BBA3-A1D0-61776153B116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97" name="任意多边形: 形状 296">
            <a:extLst>
              <a:ext uri="{FF2B5EF4-FFF2-40B4-BE49-F238E27FC236}">
                <a16:creationId xmlns:a16="http://schemas.microsoft.com/office/drawing/2014/main" id="{440C06C6-C919-FCD6-50E1-1704F2776BA4}"/>
              </a:ext>
            </a:extLst>
          </p:cNvPr>
          <p:cNvSpPr/>
          <p:nvPr/>
        </p:nvSpPr>
        <p:spPr>
          <a:xfrm>
            <a:off x="2183976" y="4718154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6000">
                <a:schemeClr val="accent4">
                  <a:lumMod val="75000"/>
                </a:schemeClr>
              </a:gs>
              <a:gs pos="74000">
                <a:schemeClr val="accent4"/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98" name="组合 297">
            <a:extLst>
              <a:ext uri="{FF2B5EF4-FFF2-40B4-BE49-F238E27FC236}">
                <a16:creationId xmlns:a16="http://schemas.microsoft.com/office/drawing/2014/main" id="{B3A6ADE4-1C6B-5EBF-0F56-6242AF7543C9}"/>
              </a:ext>
            </a:extLst>
          </p:cNvPr>
          <p:cNvGrpSpPr/>
          <p:nvPr/>
        </p:nvGrpSpPr>
        <p:grpSpPr>
          <a:xfrm>
            <a:off x="2262406" y="4796585"/>
            <a:ext cx="139553" cy="139553"/>
            <a:chOff x="-4050632" y="7166514"/>
            <a:chExt cx="187386" cy="187386"/>
          </a:xfrm>
        </p:grpSpPr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2257FE25-2D8A-888B-50B3-516D9B9393B8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rgbClr val="0D6B9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00" name="图形 284">
              <a:extLst>
                <a:ext uri="{FF2B5EF4-FFF2-40B4-BE49-F238E27FC236}">
                  <a16:creationId xmlns:a16="http://schemas.microsoft.com/office/drawing/2014/main" id="{363D014C-44D0-36A8-0D6A-6E2D3138436E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E3BACB78-66A2-584D-F02D-330185D813E7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203F5751-D5F5-5B20-A06D-BE1EC57BEB55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04" name="任意多边形: 形状 303">
            <a:extLst>
              <a:ext uri="{FF2B5EF4-FFF2-40B4-BE49-F238E27FC236}">
                <a16:creationId xmlns:a16="http://schemas.microsoft.com/office/drawing/2014/main" id="{2176315C-F316-AEB5-64A5-883FBFE2701C}"/>
              </a:ext>
            </a:extLst>
          </p:cNvPr>
          <p:cNvSpPr/>
          <p:nvPr/>
        </p:nvSpPr>
        <p:spPr>
          <a:xfrm>
            <a:off x="2183976" y="5119955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6000">
                <a:schemeClr val="accent4">
                  <a:lumMod val="75000"/>
                </a:schemeClr>
              </a:gs>
              <a:gs pos="74000">
                <a:schemeClr val="accent4"/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05" name="组合 304">
            <a:extLst>
              <a:ext uri="{FF2B5EF4-FFF2-40B4-BE49-F238E27FC236}">
                <a16:creationId xmlns:a16="http://schemas.microsoft.com/office/drawing/2014/main" id="{5436BD83-5902-FFC2-563C-17CDA81A7694}"/>
              </a:ext>
            </a:extLst>
          </p:cNvPr>
          <p:cNvGrpSpPr/>
          <p:nvPr/>
        </p:nvGrpSpPr>
        <p:grpSpPr>
          <a:xfrm>
            <a:off x="2262406" y="5198386"/>
            <a:ext cx="139553" cy="139553"/>
            <a:chOff x="-4050632" y="7166514"/>
            <a:chExt cx="187386" cy="187386"/>
          </a:xfrm>
        </p:grpSpPr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98F6BF48-11AF-4EDA-9623-A91337458C7F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rgbClr val="0D6B9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07" name="图形 284">
              <a:extLst>
                <a:ext uri="{FF2B5EF4-FFF2-40B4-BE49-F238E27FC236}">
                  <a16:creationId xmlns:a16="http://schemas.microsoft.com/office/drawing/2014/main" id="{674600FF-2000-BFE9-88AF-6CE4573E147E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53ACFCF2-8CE5-66B9-42AB-45F1B78AE943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5673EFB2-3BB8-78DE-D2DD-918750CBA501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11" name="任意多边形: 形状 310">
            <a:extLst>
              <a:ext uri="{FF2B5EF4-FFF2-40B4-BE49-F238E27FC236}">
                <a16:creationId xmlns:a16="http://schemas.microsoft.com/office/drawing/2014/main" id="{6E03AA69-7AF2-09FC-972F-1BC24DA9947F}"/>
              </a:ext>
            </a:extLst>
          </p:cNvPr>
          <p:cNvSpPr/>
          <p:nvPr/>
        </p:nvSpPr>
        <p:spPr>
          <a:xfrm>
            <a:off x="2183976" y="5521756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6000">
                <a:schemeClr val="accent4">
                  <a:lumMod val="75000"/>
                </a:schemeClr>
              </a:gs>
              <a:gs pos="74000">
                <a:schemeClr val="accent4"/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12" name="组合 311">
            <a:extLst>
              <a:ext uri="{FF2B5EF4-FFF2-40B4-BE49-F238E27FC236}">
                <a16:creationId xmlns:a16="http://schemas.microsoft.com/office/drawing/2014/main" id="{947746F1-5CCE-CDB3-BA3D-6E457F1B1116}"/>
              </a:ext>
            </a:extLst>
          </p:cNvPr>
          <p:cNvGrpSpPr/>
          <p:nvPr/>
        </p:nvGrpSpPr>
        <p:grpSpPr>
          <a:xfrm>
            <a:off x="2262406" y="5600187"/>
            <a:ext cx="139553" cy="139553"/>
            <a:chOff x="-4050632" y="7166514"/>
            <a:chExt cx="187386" cy="187386"/>
          </a:xfrm>
        </p:grpSpPr>
        <p:sp>
          <p:nvSpPr>
            <p:cNvPr id="313" name="任意多边形: 形状 312">
              <a:extLst>
                <a:ext uri="{FF2B5EF4-FFF2-40B4-BE49-F238E27FC236}">
                  <a16:creationId xmlns:a16="http://schemas.microsoft.com/office/drawing/2014/main" id="{3DF7396C-F29D-2AE7-48E5-0A477B54957F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rgbClr val="0D6B9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14" name="图形 284">
              <a:extLst>
                <a:ext uri="{FF2B5EF4-FFF2-40B4-BE49-F238E27FC236}">
                  <a16:creationId xmlns:a16="http://schemas.microsoft.com/office/drawing/2014/main" id="{CD595E84-68FE-68B0-B914-A61912DF3B53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D6DE3F8A-7AD9-8035-2D9C-2134B00D42AC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A8E03640-73FD-FE34-AF72-DD625912FEE2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18" name="任意多边形: 形状 317">
            <a:extLst>
              <a:ext uri="{FF2B5EF4-FFF2-40B4-BE49-F238E27FC236}">
                <a16:creationId xmlns:a16="http://schemas.microsoft.com/office/drawing/2014/main" id="{3B95E381-7B90-0FC0-4C16-E775170C0B5E}"/>
              </a:ext>
            </a:extLst>
          </p:cNvPr>
          <p:cNvSpPr/>
          <p:nvPr/>
        </p:nvSpPr>
        <p:spPr>
          <a:xfrm>
            <a:off x="2183976" y="5923556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6000">
                <a:schemeClr val="accent4">
                  <a:lumMod val="75000"/>
                </a:schemeClr>
              </a:gs>
              <a:gs pos="74000">
                <a:schemeClr val="accent4"/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19" name="组合 318">
            <a:extLst>
              <a:ext uri="{FF2B5EF4-FFF2-40B4-BE49-F238E27FC236}">
                <a16:creationId xmlns:a16="http://schemas.microsoft.com/office/drawing/2014/main" id="{F28E4A55-2B30-E51A-DCE4-096EE9388EC1}"/>
              </a:ext>
            </a:extLst>
          </p:cNvPr>
          <p:cNvGrpSpPr/>
          <p:nvPr/>
        </p:nvGrpSpPr>
        <p:grpSpPr>
          <a:xfrm>
            <a:off x="2262406" y="6001987"/>
            <a:ext cx="139553" cy="139553"/>
            <a:chOff x="-4050632" y="7166514"/>
            <a:chExt cx="187386" cy="187386"/>
          </a:xfrm>
        </p:grpSpPr>
        <p:sp>
          <p:nvSpPr>
            <p:cNvPr id="320" name="任意多边形: 形状 319">
              <a:extLst>
                <a:ext uri="{FF2B5EF4-FFF2-40B4-BE49-F238E27FC236}">
                  <a16:creationId xmlns:a16="http://schemas.microsoft.com/office/drawing/2014/main" id="{F6295B40-7C70-86C0-F1B8-FA86D9CD20E1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rgbClr val="0D6B9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21" name="图形 284">
              <a:extLst>
                <a:ext uri="{FF2B5EF4-FFF2-40B4-BE49-F238E27FC236}">
                  <a16:creationId xmlns:a16="http://schemas.microsoft.com/office/drawing/2014/main" id="{52790ADA-7988-E8E1-8DE9-5D6C11FD30DD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D1566F44-AB4A-81A4-AC8C-114339C81A6E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07CF97A6-91A0-FBC5-1BB4-3E182761268B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rgbClr val="0D6B9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70" name="文本框 369">
            <a:extLst>
              <a:ext uri="{FF2B5EF4-FFF2-40B4-BE49-F238E27FC236}">
                <a16:creationId xmlns:a16="http://schemas.microsoft.com/office/drawing/2014/main" id="{492E55A3-F8D2-BAD2-A940-8F7EF124CF60}"/>
              </a:ext>
            </a:extLst>
          </p:cNvPr>
          <p:cNvSpPr txBox="1"/>
          <p:nvPr/>
        </p:nvSpPr>
        <p:spPr>
          <a:xfrm>
            <a:off x="2475660" y="4302758"/>
            <a:ext cx="251863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85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认真落实公司的各项规章制度</a:t>
            </a:r>
          </a:p>
        </p:txBody>
      </p:sp>
      <p:sp>
        <p:nvSpPr>
          <p:cNvPr id="371" name="文本框 370">
            <a:extLst>
              <a:ext uri="{FF2B5EF4-FFF2-40B4-BE49-F238E27FC236}">
                <a16:creationId xmlns:a16="http://schemas.microsoft.com/office/drawing/2014/main" id="{37A88D53-AB72-2510-907C-79090BB0AA9D}"/>
              </a:ext>
            </a:extLst>
          </p:cNvPr>
          <p:cNvSpPr txBox="1"/>
          <p:nvPr/>
        </p:nvSpPr>
        <p:spPr>
          <a:xfrm>
            <a:off x="2475660" y="4702917"/>
            <a:ext cx="251863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85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认真落实公司的各项规章制度</a:t>
            </a:r>
          </a:p>
        </p:txBody>
      </p:sp>
      <p:sp>
        <p:nvSpPr>
          <p:cNvPr id="372" name="文本框 371">
            <a:extLst>
              <a:ext uri="{FF2B5EF4-FFF2-40B4-BE49-F238E27FC236}">
                <a16:creationId xmlns:a16="http://schemas.microsoft.com/office/drawing/2014/main" id="{310B5936-47FC-0995-B4B2-C50394C8003B}"/>
              </a:ext>
            </a:extLst>
          </p:cNvPr>
          <p:cNvSpPr txBox="1"/>
          <p:nvPr/>
        </p:nvSpPr>
        <p:spPr>
          <a:xfrm>
            <a:off x="2475660" y="5103076"/>
            <a:ext cx="251863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85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认真落实公司的各项规章制度</a:t>
            </a:r>
          </a:p>
        </p:txBody>
      </p:sp>
      <p:sp>
        <p:nvSpPr>
          <p:cNvPr id="373" name="文本框 372">
            <a:extLst>
              <a:ext uri="{FF2B5EF4-FFF2-40B4-BE49-F238E27FC236}">
                <a16:creationId xmlns:a16="http://schemas.microsoft.com/office/drawing/2014/main" id="{0107B8A1-F367-383C-121F-E88EE1B7E410}"/>
              </a:ext>
            </a:extLst>
          </p:cNvPr>
          <p:cNvSpPr txBox="1"/>
          <p:nvPr/>
        </p:nvSpPr>
        <p:spPr>
          <a:xfrm>
            <a:off x="2475660" y="5503235"/>
            <a:ext cx="251863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85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认真落实公司的各项规章制度</a:t>
            </a:r>
          </a:p>
        </p:txBody>
      </p:sp>
      <p:sp>
        <p:nvSpPr>
          <p:cNvPr id="374" name="文本框 373">
            <a:extLst>
              <a:ext uri="{FF2B5EF4-FFF2-40B4-BE49-F238E27FC236}">
                <a16:creationId xmlns:a16="http://schemas.microsoft.com/office/drawing/2014/main" id="{1E2FF5DE-ECAC-39D3-1AE3-053990FB2A2D}"/>
              </a:ext>
            </a:extLst>
          </p:cNvPr>
          <p:cNvSpPr txBox="1"/>
          <p:nvPr/>
        </p:nvSpPr>
        <p:spPr>
          <a:xfrm>
            <a:off x="2475660" y="5903395"/>
            <a:ext cx="251863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85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认真落实公司的各项规章制度</a:t>
            </a:r>
          </a:p>
        </p:txBody>
      </p:sp>
      <p:sp>
        <p:nvSpPr>
          <p:cNvPr id="377" name="任意多边形: 形状 376">
            <a:extLst>
              <a:ext uri="{FF2B5EF4-FFF2-40B4-BE49-F238E27FC236}">
                <a16:creationId xmlns:a16="http://schemas.microsoft.com/office/drawing/2014/main" id="{8CC62282-D925-DD66-E3CA-57F82F1F4181}"/>
              </a:ext>
            </a:extLst>
          </p:cNvPr>
          <p:cNvSpPr/>
          <p:nvPr/>
        </p:nvSpPr>
        <p:spPr>
          <a:xfrm>
            <a:off x="7504430" y="4324408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78" name="组合 377">
            <a:extLst>
              <a:ext uri="{FF2B5EF4-FFF2-40B4-BE49-F238E27FC236}">
                <a16:creationId xmlns:a16="http://schemas.microsoft.com/office/drawing/2014/main" id="{6A8764B4-04B9-264A-2871-B7794E414900}"/>
              </a:ext>
            </a:extLst>
          </p:cNvPr>
          <p:cNvGrpSpPr/>
          <p:nvPr/>
        </p:nvGrpSpPr>
        <p:grpSpPr>
          <a:xfrm>
            <a:off x="7582860" y="4402839"/>
            <a:ext cx="139553" cy="139553"/>
            <a:chOff x="-4050632" y="7166514"/>
            <a:chExt cx="187386" cy="187386"/>
          </a:xfrm>
        </p:grpSpPr>
        <p:sp>
          <p:nvSpPr>
            <p:cNvPr id="379" name="任意多边形: 形状 378">
              <a:extLst>
                <a:ext uri="{FF2B5EF4-FFF2-40B4-BE49-F238E27FC236}">
                  <a16:creationId xmlns:a16="http://schemas.microsoft.com/office/drawing/2014/main" id="{5A579366-2F30-4907-7AA4-4F2E9A35E1E7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80" name="图形 284">
              <a:extLst>
                <a:ext uri="{FF2B5EF4-FFF2-40B4-BE49-F238E27FC236}">
                  <a16:creationId xmlns:a16="http://schemas.microsoft.com/office/drawing/2014/main" id="{8C03CF53-8FC4-0BC0-E2B6-7A62AB629F94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F084AC7B-B68C-94BC-1A20-B70CB075A9E7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0487D37E-44E1-5237-258C-37A3CAB65477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11" name="文本框 410">
            <a:extLst>
              <a:ext uri="{FF2B5EF4-FFF2-40B4-BE49-F238E27FC236}">
                <a16:creationId xmlns:a16="http://schemas.microsoft.com/office/drawing/2014/main" id="{516155DD-3985-72AF-1605-A51D8D79299F}"/>
              </a:ext>
            </a:extLst>
          </p:cNvPr>
          <p:cNvSpPr txBox="1"/>
          <p:nvPr/>
        </p:nvSpPr>
        <p:spPr>
          <a:xfrm>
            <a:off x="8058580" y="4301794"/>
            <a:ext cx="196399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2"/>
                    </a:gs>
                    <a:gs pos="57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5000"/>
                    </a:prstClr>
                  </a:outerShdw>
                </a:effectLst>
                <a:latin typeface="+mj-ea"/>
                <a:ea typeface="+mj-ea"/>
              </a:rPr>
              <a:t>靠优质服务来吸引客户</a:t>
            </a:r>
          </a:p>
        </p:txBody>
      </p:sp>
      <p:sp>
        <p:nvSpPr>
          <p:cNvPr id="384" name="任意多边形: 形状 383">
            <a:extLst>
              <a:ext uri="{FF2B5EF4-FFF2-40B4-BE49-F238E27FC236}">
                <a16:creationId xmlns:a16="http://schemas.microsoft.com/office/drawing/2014/main" id="{6812CA0B-DE77-A433-E2AE-41B2DCC74C25}"/>
              </a:ext>
            </a:extLst>
          </p:cNvPr>
          <p:cNvSpPr/>
          <p:nvPr/>
        </p:nvSpPr>
        <p:spPr>
          <a:xfrm>
            <a:off x="7504430" y="4730227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85" name="组合 384">
            <a:extLst>
              <a:ext uri="{FF2B5EF4-FFF2-40B4-BE49-F238E27FC236}">
                <a16:creationId xmlns:a16="http://schemas.microsoft.com/office/drawing/2014/main" id="{A3DEA3B8-406E-CD1C-A348-ED4270E08F7C}"/>
              </a:ext>
            </a:extLst>
          </p:cNvPr>
          <p:cNvGrpSpPr/>
          <p:nvPr/>
        </p:nvGrpSpPr>
        <p:grpSpPr>
          <a:xfrm>
            <a:off x="7582860" y="4808658"/>
            <a:ext cx="139553" cy="139553"/>
            <a:chOff x="-4050632" y="7166514"/>
            <a:chExt cx="187386" cy="187386"/>
          </a:xfrm>
        </p:grpSpPr>
        <p:sp>
          <p:nvSpPr>
            <p:cNvPr id="386" name="任意多边形: 形状 385">
              <a:extLst>
                <a:ext uri="{FF2B5EF4-FFF2-40B4-BE49-F238E27FC236}">
                  <a16:creationId xmlns:a16="http://schemas.microsoft.com/office/drawing/2014/main" id="{12878BBB-34A5-C540-C9C8-501C120309FE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87" name="图形 284">
              <a:extLst>
                <a:ext uri="{FF2B5EF4-FFF2-40B4-BE49-F238E27FC236}">
                  <a16:creationId xmlns:a16="http://schemas.microsoft.com/office/drawing/2014/main" id="{2118268D-3A0F-AB1E-4F1E-D2B9ADA6901F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1090B076-99BF-7139-C6E3-1F5F52A15C34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4706D92B-A6F5-287E-CAF0-107E4D13BB95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12" name="文本框 411">
            <a:extLst>
              <a:ext uri="{FF2B5EF4-FFF2-40B4-BE49-F238E27FC236}">
                <a16:creationId xmlns:a16="http://schemas.microsoft.com/office/drawing/2014/main" id="{7B53CB8A-7AA5-7230-3F57-5BDA6DF31CDD}"/>
              </a:ext>
            </a:extLst>
          </p:cNvPr>
          <p:cNvSpPr txBox="1"/>
          <p:nvPr/>
        </p:nvSpPr>
        <p:spPr>
          <a:xfrm>
            <a:off x="8058580" y="4698057"/>
            <a:ext cx="198002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2"/>
                    </a:gs>
                    <a:gs pos="57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5000"/>
                    </a:prstClr>
                  </a:outerShdw>
                </a:effectLst>
                <a:latin typeface="+mj-ea"/>
                <a:ea typeface="+mj-ea"/>
              </a:rPr>
              <a:t>靠优质服务来吸引客户</a:t>
            </a:r>
          </a:p>
        </p:txBody>
      </p:sp>
      <p:sp>
        <p:nvSpPr>
          <p:cNvPr id="391" name="任意多边形: 形状 390">
            <a:extLst>
              <a:ext uri="{FF2B5EF4-FFF2-40B4-BE49-F238E27FC236}">
                <a16:creationId xmlns:a16="http://schemas.microsoft.com/office/drawing/2014/main" id="{D1F0BB83-1CB0-D9BC-043C-EFA72FA8B32D}"/>
              </a:ext>
            </a:extLst>
          </p:cNvPr>
          <p:cNvSpPr/>
          <p:nvPr/>
        </p:nvSpPr>
        <p:spPr>
          <a:xfrm>
            <a:off x="7504430" y="5132007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92" name="组合 391">
            <a:extLst>
              <a:ext uri="{FF2B5EF4-FFF2-40B4-BE49-F238E27FC236}">
                <a16:creationId xmlns:a16="http://schemas.microsoft.com/office/drawing/2014/main" id="{D8B8D673-8826-60E8-66D3-E9F31929C533}"/>
              </a:ext>
            </a:extLst>
          </p:cNvPr>
          <p:cNvGrpSpPr/>
          <p:nvPr/>
        </p:nvGrpSpPr>
        <p:grpSpPr>
          <a:xfrm>
            <a:off x="7582860" y="5210438"/>
            <a:ext cx="139553" cy="139553"/>
            <a:chOff x="-4050632" y="7166514"/>
            <a:chExt cx="187386" cy="187386"/>
          </a:xfrm>
        </p:grpSpPr>
        <p:sp>
          <p:nvSpPr>
            <p:cNvPr id="393" name="任意多边形: 形状 392">
              <a:extLst>
                <a:ext uri="{FF2B5EF4-FFF2-40B4-BE49-F238E27FC236}">
                  <a16:creationId xmlns:a16="http://schemas.microsoft.com/office/drawing/2014/main" id="{F7B4D9B4-2D30-FD2D-B015-73DDE41C0922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94" name="图形 284">
              <a:extLst>
                <a:ext uri="{FF2B5EF4-FFF2-40B4-BE49-F238E27FC236}">
                  <a16:creationId xmlns:a16="http://schemas.microsoft.com/office/drawing/2014/main" id="{C01C6D04-2F96-792A-26C4-436C81EAD0FB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A7EC6F50-67D8-9DDD-330D-8F130A2ED265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5A920F16-1A0E-7D45-9C1B-E2EC615DFD76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13" name="文本框 412">
            <a:extLst>
              <a:ext uri="{FF2B5EF4-FFF2-40B4-BE49-F238E27FC236}">
                <a16:creationId xmlns:a16="http://schemas.microsoft.com/office/drawing/2014/main" id="{064C905D-562F-F73F-D5D5-AC6A1A27D08A}"/>
              </a:ext>
            </a:extLst>
          </p:cNvPr>
          <p:cNvSpPr txBox="1"/>
          <p:nvPr/>
        </p:nvSpPr>
        <p:spPr>
          <a:xfrm>
            <a:off x="8058580" y="5098195"/>
            <a:ext cx="198002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2"/>
                    </a:gs>
                    <a:gs pos="57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5000"/>
                    </a:prstClr>
                  </a:outerShdw>
                </a:effectLst>
                <a:latin typeface="+mj-ea"/>
                <a:ea typeface="+mj-ea"/>
              </a:rPr>
              <a:t>靠优质服务来吸引客户</a:t>
            </a:r>
          </a:p>
        </p:txBody>
      </p:sp>
      <p:sp>
        <p:nvSpPr>
          <p:cNvPr id="398" name="任意多边形: 形状 397">
            <a:extLst>
              <a:ext uri="{FF2B5EF4-FFF2-40B4-BE49-F238E27FC236}">
                <a16:creationId xmlns:a16="http://schemas.microsoft.com/office/drawing/2014/main" id="{ABFD76AC-CB1F-9D05-FC91-A0114F5FEA30}"/>
              </a:ext>
            </a:extLst>
          </p:cNvPr>
          <p:cNvSpPr/>
          <p:nvPr/>
        </p:nvSpPr>
        <p:spPr>
          <a:xfrm>
            <a:off x="7504430" y="5535429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99" name="组合 398">
            <a:extLst>
              <a:ext uri="{FF2B5EF4-FFF2-40B4-BE49-F238E27FC236}">
                <a16:creationId xmlns:a16="http://schemas.microsoft.com/office/drawing/2014/main" id="{E8D7F9FD-4AFB-582E-237F-F0E88AB5AADB}"/>
              </a:ext>
            </a:extLst>
          </p:cNvPr>
          <p:cNvGrpSpPr/>
          <p:nvPr/>
        </p:nvGrpSpPr>
        <p:grpSpPr>
          <a:xfrm>
            <a:off x="7582860" y="5613860"/>
            <a:ext cx="139553" cy="139553"/>
            <a:chOff x="-4050632" y="7166514"/>
            <a:chExt cx="187386" cy="187386"/>
          </a:xfrm>
        </p:grpSpPr>
        <p:sp>
          <p:nvSpPr>
            <p:cNvPr id="400" name="任意多边形: 形状 399">
              <a:extLst>
                <a:ext uri="{FF2B5EF4-FFF2-40B4-BE49-F238E27FC236}">
                  <a16:creationId xmlns:a16="http://schemas.microsoft.com/office/drawing/2014/main" id="{7D20A27A-4968-2E07-8F3E-E8AE751F108F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01" name="图形 284">
              <a:extLst>
                <a:ext uri="{FF2B5EF4-FFF2-40B4-BE49-F238E27FC236}">
                  <a16:creationId xmlns:a16="http://schemas.microsoft.com/office/drawing/2014/main" id="{DEA8DC5A-4982-9659-8FC3-AB8BF66B3AE3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BBFB0D48-E18B-197F-68AA-A56876043DCF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3F660A78-6A00-4E57-2FDA-EA02F885115B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14" name="文本框 413">
            <a:extLst>
              <a:ext uri="{FF2B5EF4-FFF2-40B4-BE49-F238E27FC236}">
                <a16:creationId xmlns:a16="http://schemas.microsoft.com/office/drawing/2014/main" id="{6B2F4B92-FAB2-5319-2A38-B837B632DBB0}"/>
              </a:ext>
            </a:extLst>
          </p:cNvPr>
          <p:cNvSpPr txBox="1"/>
          <p:nvPr/>
        </p:nvSpPr>
        <p:spPr>
          <a:xfrm>
            <a:off x="8058580" y="5499975"/>
            <a:ext cx="198002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2"/>
                    </a:gs>
                    <a:gs pos="57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5000"/>
                    </a:prstClr>
                  </a:outerShdw>
                </a:effectLst>
                <a:latin typeface="+mj-ea"/>
                <a:ea typeface="+mj-ea"/>
              </a:rPr>
              <a:t>靠优质服务来吸引客户</a:t>
            </a:r>
          </a:p>
        </p:txBody>
      </p:sp>
      <p:sp>
        <p:nvSpPr>
          <p:cNvPr id="405" name="任意多边形: 形状 404">
            <a:extLst>
              <a:ext uri="{FF2B5EF4-FFF2-40B4-BE49-F238E27FC236}">
                <a16:creationId xmlns:a16="http://schemas.microsoft.com/office/drawing/2014/main" id="{C60389AC-785E-EA48-2542-4DA97AF94AD8}"/>
              </a:ext>
            </a:extLst>
          </p:cNvPr>
          <p:cNvSpPr/>
          <p:nvPr/>
        </p:nvSpPr>
        <p:spPr>
          <a:xfrm>
            <a:off x="7504430" y="5940489"/>
            <a:ext cx="296414" cy="296415"/>
          </a:xfrm>
          <a:custGeom>
            <a:avLst/>
            <a:gdLst>
              <a:gd name="connsiteX0" fmla="*/ 330973 w 482339"/>
              <a:gd name="connsiteY0" fmla="*/ 31930 h 482341"/>
              <a:gd name="connsiteX1" fmla="*/ 450410 w 482339"/>
              <a:gd name="connsiteY1" fmla="*/ 151368 h 482341"/>
              <a:gd name="connsiteX2" fmla="*/ 450410 w 482339"/>
              <a:gd name="connsiteY2" fmla="*/ 330973 h 482341"/>
              <a:gd name="connsiteX3" fmla="*/ 330973 w 482339"/>
              <a:gd name="connsiteY3" fmla="*/ 450411 h 482341"/>
              <a:gd name="connsiteX4" fmla="*/ 151367 w 482339"/>
              <a:gd name="connsiteY4" fmla="*/ 450411 h 482341"/>
              <a:gd name="connsiteX5" fmla="*/ 31930 w 482339"/>
              <a:gd name="connsiteY5" fmla="*/ 330973 h 482341"/>
              <a:gd name="connsiteX6" fmla="*/ 31930 w 482339"/>
              <a:gd name="connsiteY6" fmla="*/ 151368 h 482341"/>
              <a:gd name="connsiteX7" fmla="*/ 151367 w 482339"/>
              <a:gd name="connsiteY7" fmla="*/ 31930 h 482341"/>
              <a:gd name="connsiteX8" fmla="*/ 330973 w 482339"/>
              <a:gd name="connsiteY8" fmla="*/ 31930 h 48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339" h="482341">
                <a:moveTo>
                  <a:pt x="330973" y="31930"/>
                </a:moveTo>
                <a:lnTo>
                  <a:pt x="450410" y="151368"/>
                </a:lnTo>
                <a:cubicBezTo>
                  <a:pt x="450410" y="151368"/>
                  <a:pt x="522252" y="241171"/>
                  <a:pt x="450410" y="330973"/>
                </a:cubicBezTo>
                <a:lnTo>
                  <a:pt x="330973" y="450411"/>
                </a:lnTo>
                <a:cubicBezTo>
                  <a:pt x="330973" y="450411"/>
                  <a:pt x="241170" y="522254"/>
                  <a:pt x="151367" y="450411"/>
                </a:cubicBezTo>
                <a:lnTo>
                  <a:pt x="31930" y="330973"/>
                </a:lnTo>
                <a:cubicBezTo>
                  <a:pt x="31930" y="330973"/>
                  <a:pt x="-39912" y="241171"/>
                  <a:pt x="31930" y="151368"/>
                </a:cubicBezTo>
                <a:lnTo>
                  <a:pt x="151367" y="31930"/>
                </a:lnTo>
                <a:cubicBezTo>
                  <a:pt x="151367" y="31930"/>
                  <a:pt x="241170" y="-39912"/>
                  <a:pt x="330973" y="31930"/>
                </a:cubicBezTo>
              </a:path>
            </a:pathLst>
          </a:custGeom>
          <a:gradFill>
            <a:gsLst>
              <a:gs pos="35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5875">
            <a:noFill/>
          </a:ln>
          <a:effectLst>
            <a:outerShdw blurRad="254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406" name="组合 405">
            <a:extLst>
              <a:ext uri="{FF2B5EF4-FFF2-40B4-BE49-F238E27FC236}">
                <a16:creationId xmlns:a16="http://schemas.microsoft.com/office/drawing/2014/main" id="{25F65900-46E9-0333-3B8F-E752866A75E7}"/>
              </a:ext>
            </a:extLst>
          </p:cNvPr>
          <p:cNvGrpSpPr/>
          <p:nvPr/>
        </p:nvGrpSpPr>
        <p:grpSpPr>
          <a:xfrm>
            <a:off x="7582860" y="6018920"/>
            <a:ext cx="139553" cy="139553"/>
            <a:chOff x="-4050632" y="7166514"/>
            <a:chExt cx="187386" cy="187386"/>
          </a:xfrm>
        </p:grpSpPr>
        <p:sp>
          <p:nvSpPr>
            <p:cNvPr id="407" name="任意多边形: 形状 406">
              <a:extLst>
                <a:ext uri="{FF2B5EF4-FFF2-40B4-BE49-F238E27FC236}">
                  <a16:creationId xmlns:a16="http://schemas.microsoft.com/office/drawing/2014/main" id="{579B046C-C598-01F0-AB6F-0BDD83FE86B2}"/>
                </a:ext>
              </a:extLst>
            </p:cNvPr>
            <p:cNvSpPr/>
            <p:nvPr/>
          </p:nvSpPr>
          <p:spPr>
            <a:xfrm>
              <a:off x="-4050632" y="7166514"/>
              <a:ext cx="187386" cy="187386"/>
            </a:xfrm>
            <a:custGeom>
              <a:avLst/>
              <a:gdLst>
                <a:gd name="connsiteX0" fmla="*/ 171771 w 187386"/>
                <a:gd name="connsiteY0" fmla="*/ 0 h 187386"/>
                <a:gd name="connsiteX1" fmla="*/ 187386 w 187386"/>
                <a:gd name="connsiteY1" fmla="*/ 0 h 187386"/>
                <a:gd name="connsiteX2" fmla="*/ 187386 w 187386"/>
                <a:gd name="connsiteY2" fmla="*/ 187386 h 187386"/>
                <a:gd name="connsiteX3" fmla="*/ 171771 w 187386"/>
                <a:gd name="connsiteY3" fmla="*/ 187386 h 187386"/>
                <a:gd name="connsiteX4" fmla="*/ 15616 w 187386"/>
                <a:gd name="connsiteY4" fmla="*/ 187386 h 187386"/>
                <a:gd name="connsiteX5" fmla="*/ 0 w 187386"/>
                <a:gd name="connsiteY5" fmla="*/ 187386 h 187386"/>
                <a:gd name="connsiteX6" fmla="*/ 0 w 187386"/>
                <a:gd name="connsiteY6" fmla="*/ 0 h 187386"/>
                <a:gd name="connsiteX7" fmla="*/ 15616 w 187386"/>
                <a:gd name="connsiteY7" fmla="*/ 0 h 18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386" h="187386">
                  <a:moveTo>
                    <a:pt x="171771" y="0"/>
                  </a:moveTo>
                  <a:cubicBezTo>
                    <a:pt x="180395" y="0"/>
                    <a:pt x="187386" y="0"/>
                    <a:pt x="187386" y="0"/>
                  </a:cubicBezTo>
                  <a:lnTo>
                    <a:pt x="187386" y="187386"/>
                  </a:lnTo>
                  <a:cubicBezTo>
                    <a:pt x="187386" y="187386"/>
                    <a:pt x="180395" y="187386"/>
                    <a:pt x="171771" y="187386"/>
                  </a:cubicBezTo>
                  <a:lnTo>
                    <a:pt x="15616" y="187386"/>
                  </a:lnTo>
                  <a:cubicBezTo>
                    <a:pt x="6991" y="187386"/>
                    <a:pt x="0" y="187386"/>
                    <a:pt x="0" y="187386"/>
                  </a:cubicBezTo>
                  <a:lnTo>
                    <a:pt x="0" y="0"/>
                  </a:lnTo>
                  <a:cubicBezTo>
                    <a:pt x="0" y="0"/>
                    <a:pt x="6991" y="0"/>
                    <a:pt x="15616" y="0"/>
                  </a:cubicBezTo>
                  <a:close/>
                </a:path>
              </a:pathLst>
            </a:custGeom>
            <a:noFill/>
            <a:ln w="103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08" name="图形 284">
              <a:extLst>
                <a:ext uri="{FF2B5EF4-FFF2-40B4-BE49-F238E27FC236}">
                  <a16:creationId xmlns:a16="http://schemas.microsoft.com/office/drawing/2014/main" id="{6202D532-0C2F-BDF5-5574-91B471AD3E38}"/>
                </a:ext>
              </a:extLst>
            </p:cNvPr>
            <p:cNvGrpSpPr/>
            <p:nvPr/>
          </p:nvGrpSpPr>
          <p:grpSpPr>
            <a:xfrm>
              <a:off x="-4011906" y="7206266"/>
              <a:ext cx="107123" cy="107123"/>
              <a:chOff x="-4411956" y="7206266"/>
              <a:chExt cx="107123" cy="107123"/>
            </a:xfrm>
            <a:noFill/>
          </p:grpSpPr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6E33C3BC-47C3-E980-AA21-F19899CEACED}"/>
                  </a:ext>
                </a:extLst>
              </p:cNvPr>
              <p:cNvSpPr/>
              <p:nvPr/>
            </p:nvSpPr>
            <p:spPr>
              <a:xfrm rot="-8100000">
                <a:off x="-4374526" y="7200212"/>
                <a:ext cx="32263" cy="119232"/>
              </a:xfrm>
              <a:custGeom>
                <a:avLst/>
                <a:gdLst>
                  <a:gd name="connsiteX0" fmla="*/ 32276 w 32263"/>
                  <a:gd name="connsiteY0" fmla="*/ 13 h 119232"/>
                  <a:gd name="connsiteX1" fmla="*/ 32276 w 32263"/>
                  <a:gd name="connsiteY1" fmla="*/ 41654 h 119232"/>
                  <a:gd name="connsiteX2" fmla="*/ 13 w 32263"/>
                  <a:gd name="connsiteY2" fmla="*/ 41692 h 119232"/>
                  <a:gd name="connsiteX3" fmla="*/ 161 w 32263"/>
                  <a:gd name="connsiteY3" fmla="*/ 119245 h 1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3" h="119232">
                    <a:moveTo>
                      <a:pt x="32276" y="13"/>
                    </a:moveTo>
                    <a:lnTo>
                      <a:pt x="32276" y="41654"/>
                    </a:lnTo>
                    <a:lnTo>
                      <a:pt x="13" y="41692"/>
                    </a:lnTo>
                    <a:lnTo>
                      <a:pt x="161" y="119245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20D6FA3B-D466-CFE5-13E5-A1A12C412A4A}"/>
                  </a:ext>
                </a:extLst>
              </p:cNvPr>
              <p:cNvSpPr/>
              <p:nvPr/>
            </p:nvSpPr>
            <p:spPr>
              <a:xfrm>
                <a:off x="-4346578" y="7228976"/>
                <a:ext cx="41641" cy="41641"/>
              </a:xfrm>
              <a:custGeom>
                <a:avLst/>
                <a:gdLst>
                  <a:gd name="connsiteX0" fmla="*/ 13 w 41641"/>
                  <a:gd name="connsiteY0" fmla="*/ 13 h 41641"/>
                  <a:gd name="connsiteX1" fmla="*/ 41654 w 41641"/>
                  <a:gd name="connsiteY1" fmla="*/ 13 h 41641"/>
                  <a:gd name="connsiteX2" fmla="*/ 41654 w 41641"/>
                  <a:gd name="connsiteY2" fmla="*/ 41654 h 4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41" h="41641">
                    <a:moveTo>
                      <a:pt x="13" y="13"/>
                    </a:moveTo>
                    <a:lnTo>
                      <a:pt x="41654" y="13"/>
                    </a:lnTo>
                    <a:lnTo>
                      <a:pt x="41654" y="41654"/>
                    </a:lnTo>
                  </a:path>
                </a:pathLst>
              </a:custGeom>
              <a:noFill/>
              <a:ln w="10319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15" name="文本框 414">
            <a:extLst>
              <a:ext uri="{FF2B5EF4-FFF2-40B4-BE49-F238E27FC236}">
                <a16:creationId xmlns:a16="http://schemas.microsoft.com/office/drawing/2014/main" id="{D1D73353-BC08-A611-2B9A-AACF1B570482}"/>
              </a:ext>
            </a:extLst>
          </p:cNvPr>
          <p:cNvSpPr txBox="1"/>
          <p:nvPr/>
        </p:nvSpPr>
        <p:spPr>
          <a:xfrm>
            <a:off x="8058580" y="5903395"/>
            <a:ext cx="198002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accent2"/>
                    </a:gs>
                    <a:gs pos="57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prstClr val="black">
                      <a:alpha val="35000"/>
                    </a:prstClr>
                  </a:outerShdw>
                </a:effectLst>
                <a:latin typeface="+mj-ea"/>
                <a:ea typeface="+mj-ea"/>
              </a:rPr>
              <a:t>靠优质服务来吸引客户</a:t>
            </a:r>
          </a:p>
        </p:txBody>
      </p:sp>
      <p:sp>
        <p:nvSpPr>
          <p:cNvPr id="431" name="任意多边形: 形状 430">
            <a:extLst>
              <a:ext uri="{FF2B5EF4-FFF2-40B4-BE49-F238E27FC236}">
                <a16:creationId xmlns:a16="http://schemas.microsoft.com/office/drawing/2014/main" id="{BC0428BB-5BEE-FB8E-7D70-FA9E3B17F9AD}"/>
              </a:ext>
            </a:extLst>
          </p:cNvPr>
          <p:cNvSpPr/>
          <p:nvPr/>
        </p:nvSpPr>
        <p:spPr>
          <a:xfrm>
            <a:off x="5566460" y="5089206"/>
            <a:ext cx="1755034" cy="271464"/>
          </a:xfrm>
          <a:custGeom>
            <a:avLst/>
            <a:gdLst>
              <a:gd name="connsiteX0" fmla="*/ 1493814 w 1755034"/>
              <a:gd name="connsiteY0" fmla="*/ 0 h 271464"/>
              <a:gd name="connsiteX1" fmla="*/ 1755034 w 1755034"/>
              <a:gd name="connsiteY1" fmla="*/ 271464 h 271464"/>
              <a:gd name="connsiteX2" fmla="*/ 1570095 w 1755034"/>
              <a:gd name="connsiteY2" fmla="*/ 271464 h 271464"/>
              <a:gd name="connsiteX3" fmla="*/ 1493814 w 1755034"/>
              <a:gd name="connsiteY3" fmla="*/ 271464 h 271464"/>
              <a:gd name="connsiteX4" fmla="*/ 0 w 1755034"/>
              <a:gd name="connsiteY4" fmla="*/ 271464 h 271464"/>
              <a:gd name="connsiteX5" fmla="*/ 0 w 1755034"/>
              <a:gd name="connsiteY5" fmla="*/ 139378 h 271464"/>
              <a:gd name="connsiteX6" fmla="*/ 1493814 w 1755034"/>
              <a:gd name="connsiteY6" fmla="*/ 139378 h 27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5034" h="271464">
                <a:moveTo>
                  <a:pt x="1493814" y="0"/>
                </a:moveTo>
                <a:lnTo>
                  <a:pt x="1755034" y="271464"/>
                </a:lnTo>
                <a:lnTo>
                  <a:pt x="1570095" y="271464"/>
                </a:lnTo>
                <a:lnTo>
                  <a:pt x="1493814" y="271464"/>
                </a:lnTo>
                <a:lnTo>
                  <a:pt x="0" y="271464"/>
                </a:lnTo>
                <a:lnTo>
                  <a:pt x="0" y="139378"/>
                </a:lnTo>
                <a:lnTo>
                  <a:pt x="1493814" y="139378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95000">
                <a:schemeClr val="accent2"/>
              </a:gs>
            </a:gsLst>
            <a:lin ang="0" scaled="0"/>
          </a:gra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32" name="图片 431" descr="形状&#10;&#10;低可信度描述已自动生成">
            <a:extLst>
              <a:ext uri="{FF2B5EF4-FFF2-40B4-BE49-F238E27FC236}">
                <a16:creationId xmlns:a16="http://schemas.microsoft.com/office/drawing/2014/main" id="{942FCB31-D802-543D-04DC-0AFD43D346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499" b="-25441"/>
          <a:stretch/>
        </p:blipFill>
        <p:spPr>
          <a:xfrm flipH="1">
            <a:off x="10098253" y="557176"/>
            <a:ext cx="1547635" cy="608474"/>
          </a:xfrm>
          <a:prstGeom prst="rect">
            <a:avLst/>
          </a:prstGeom>
          <a:ln>
            <a:noFill/>
          </a:ln>
        </p:spPr>
      </p:pic>
      <p:pic>
        <p:nvPicPr>
          <p:cNvPr id="433" name="图片 432" descr="形状&#10;&#10;低可信度描述已自动生成">
            <a:extLst>
              <a:ext uri="{FF2B5EF4-FFF2-40B4-BE49-F238E27FC236}">
                <a16:creationId xmlns:a16="http://schemas.microsoft.com/office/drawing/2014/main" id="{6D2E704E-AF5B-F489-DFB6-D1E5029742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499" b="-25441"/>
          <a:stretch/>
        </p:blipFill>
        <p:spPr>
          <a:xfrm>
            <a:off x="5866751" y="4628899"/>
            <a:ext cx="1213814" cy="477228"/>
          </a:xfrm>
          <a:prstGeom prst="rect">
            <a:avLst/>
          </a:prstGeom>
        </p:spPr>
      </p:pic>
      <p:sp>
        <p:nvSpPr>
          <p:cNvPr id="217" name="任意多边形: 形状 216">
            <a:extLst>
              <a:ext uri="{FF2B5EF4-FFF2-40B4-BE49-F238E27FC236}">
                <a16:creationId xmlns:a16="http://schemas.microsoft.com/office/drawing/2014/main" id="{FF43A924-CA51-E00A-BB3C-A6F6CE7BE01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221" name="文本框 220">
            <a:extLst>
              <a:ext uri="{FF2B5EF4-FFF2-40B4-BE49-F238E27FC236}">
                <a16:creationId xmlns:a16="http://schemas.microsoft.com/office/drawing/2014/main" id="{2550690E-275F-AFF0-D3F3-99D3E1A94B61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未来展望</a:t>
            </a:r>
          </a:p>
        </p:txBody>
      </p:sp>
      <p:sp>
        <p:nvSpPr>
          <p:cNvPr id="222" name="图形 23">
            <a:extLst>
              <a:ext uri="{FF2B5EF4-FFF2-40B4-BE49-F238E27FC236}">
                <a16:creationId xmlns:a16="http://schemas.microsoft.com/office/drawing/2014/main" id="{B9364183-58BD-536A-DE4C-83EBD7C4B3D0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223" name="文本框 222">
            <a:extLst>
              <a:ext uri="{FF2B5EF4-FFF2-40B4-BE49-F238E27FC236}">
                <a16:creationId xmlns:a16="http://schemas.microsoft.com/office/drawing/2014/main" id="{5D6EE55B-0596-E76F-21A4-5D1208C79037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陆</a:t>
            </a:r>
          </a:p>
        </p:txBody>
      </p: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C56E7BA7-165D-3113-BD0D-00869D6EBFE2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3473B522-F9FC-ABB9-E19D-0AEE84CCC3B5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DB9A5A24-56B1-B683-2E6E-FE6BCAD7F9A3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1" name="任意多边形: 形状 230">
              <a:extLst>
                <a:ext uri="{FF2B5EF4-FFF2-40B4-BE49-F238E27FC236}">
                  <a16:creationId xmlns:a16="http://schemas.microsoft.com/office/drawing/2014/main" id="{FB7313DE-FC46-D5A6-AE7B-3BA63B544B7E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5970B8D0-950F-5C88-5C0E-4B4E62C3A3BA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697C2604-2E72-6D3D-DCC7-977C313BD8E7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4CE33BAB-1CC6-7731-F52A-878C02A4A635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5791A5FD-4378-11DE-5313-567B8400716D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E4FA2D3B-D765-5EB5-9F38-0F802F337E80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391BAFE3-237B-949A-96FE-43249F320F5A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1DECA6A2-5A54-3033-3696-31E5896EAC8D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9" name="任意多边形: 形状 238">
              <a:extLst>
                <a:ext uri="{FF2B5EF4-FFF2-40B4-BE49-F238E27FC236}">
                  <a16:creationId xmlns:a16="http://schemas.microsoft.com/office/drawing/2014/main" id="{901DA1B8-121F-332E-5C5F-5EDF71298F73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0" name="任意多边形: 形状 239">
              <a:extLst>
                <a:ext uri="{FF2B5EF4-FFF2-40B4-BE49-F238E27FC236}">
                  <a16:creationId xmlns:a16="http://schemas.microsoft.com/office/drawing/2014/main" id="{ED262F27-E701-5D9A-33FB-73ED84424740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241" name="任意多边形: 形状 240">
              <a:extLst>
                <a:ext uri="{FF2B5EF4-FFF2-40B4-BE49-F238E27FC236}">
                  <a16:creationId xmlns:a16="http://schemas.microsoft.com/office/drawing/2014/main" id="{AF25316D-AC6D-1A4C-FCA0-373A47411B39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28A689C3-DEA0-6964-1EE4-0F45A7D8BBDB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AC6D4B5C-5B50-31F2-2B84-5C34BBCC6D25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26080ED2-5CED-32F9-50C4-FFB8D6400DB3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E2E16584-EEC9-3A94-6BC6-F70ABEBA1BCF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7E78EF9D-97C9-B9FF-9E0B-39C39496EAF1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8AFF884C-1368-4ED8-B20D-26D4EC3285CA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138E1EAF-2BE6-96A0-3CD6-886F1DFA21B7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9" name="任意多边形: 形状 248">
              <a:extLst>
                <a:ext uri="{FF2B5EF4-FFF2-40B4-BE49-F238E27FC236}">
                  <a16:creationId xmlns:a16="http://schemas.microsoft.com/office/drawing/2014/main" id="{0485E934-BECB-6512-D4D0-1D4A7543EEDB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1347480C-BEE6-5C83-5637-970EE03E55A0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1" name="任意多边形: 形状 250">
              <a:extLst>
                <a:ext uri="{FF2B5EF4-FFF2-40B4-BE49-F238E27FC236}">
                  <a16:creationId xmlns:a16="http://schemas.microsoft.com/office/drawing/2014/main" id="{5792D370-E38D-D7C8-AFA7-8A62D536FBE0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2E404529-3C21-DD0A-5DE3-3D6B88D586D6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83945FF9-3922-04D5-C5E5-DBD1A46B98D2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DA6F2D27-5B3C-11C8-9166-38DB0455A3F4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D79FA05E-ED8D-FF87-0F26-7236A3223049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CB0B47B3-E755-4A98-A781-316038693532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86F8E7E2-3CA1-321D-272F-92E52B45A588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B703CBAF-04BD-4980-D1FF-79B5A2A76596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45C31D6A-F4C1-CB0F-45A4-628AA3AFAC66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2B140DA8-8291-9D29-11DF-E025C2552E44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655027A4-88FA-BFED-4F6C-F5F0845C1F08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5844DF40-835A-8575-536D-B8E78A0B0C3F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FBCCDEFC-5395-CEDE-08E7-DE56E4FA4D64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83D450D3-7D77-22D0-0D21-980DCC18ACF5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00E16D88-9E10-E04E-C04B-9CD87CA74F83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7610B96B-71D1-910C-6624-5E84707FF771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DE28180C-B6CA-8539-3A33-62B6BA46CC06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AF53A5A6-33F8-97F9-DF63-8934F88F61E4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59CABC59-01D2-DA00-9B2C-3FA0CE92B74C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310222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椭圆 111">
            <a:extLst>
              <a:ext uri="{FF2B5EF4-FFF2-40B4-BE49-F238E27FC236}">
                <a16:creationId xmlns:a16="http://schemas.microsoft.com/office/drawing/2014/main" id="{15969EA2-EB7B-E314-B354-DC9DBE322562}"/>
              </a:ext>
            </a:extLst>
          </p:cNvPr>
          <p:cNvSpPr/>
          <p:nvPr/>
        </p:nvSpPr>
        <p:spPr>
          <a:xfrm>
            <a:off x="135890" y="5370313"/>
            <a:ext cx="11976100" cy="1010304"/>
          </a:xfrm>
          <a:prstGeom prst="ellipse">
            <a:avLst/>
          </a:prstGeom>
          <a:gradFill>
            <a:gsLst>
              <a:gs pos="0">
                <a:schemeClr val="accent1">
                  <a:alpha val="15000"/>
                </a:schemeClr>
              </a:gs>
              <a:gs pos="81000">
                <a:schemeClr val="accent2"/>
              </a:gs>
            </a:gsLst>
            <a:lin ang="5400000" scaled="0"/>
          </a:gradFill>
          <a:ln w="22225">
            <a:gradFill>
              <a:gsLst>
                <a:gs pos="6000">
                  <a:schemeClr val="accent4">
                    <a:lumMod val="90000"/>
                    <a:alpha val="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2+">
            <a:extLst>
              <a:ext uri="{FF2B5EF4-FFF2-40B4-BE49-F238E27FC236}">
                <a16:creationId xmlns:a16="http://schemas.microsoft.com/office/drawing/2014/main" id="{A837B4D0-AD53-8FEF-7779-E0DEB5497988}"/>
              </a:ext>
            </a:extLst>
          </p:cNvPr>
          <p:cNvSpPr/>
          <p:nvPr/>
        </p:nvSpPr>
        <p:spPr>
          <a:xfrm rot="1800000">
            <a:off x="872903" y="2189328"/>
            <a:ext cx="1725937" cy="1544472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90CFF24-F386-299B-9AC7-DFFB7FBCD34D}"/>
              </a:ext>
            </a:extLst>
          </p:cNvPr>
          <p:cNvSpPr/>
          <p:nvPr/>
        </p:nvSpPr>
        <p:spPr>
          <a:xfrm rot="1800000">
            <a:off x="953529" y="2266452"/>
            <a:ext cx="1553566" cy="1390224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0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" name="PA_图片 480">
            <a:extLst>
              <a:ext uri="{FF2B5EF4-FFF2-40B4-BE49-F238E27FC236}">
                <a16:creationId xmlns:a16="http://schemas.microsoft.com/office/drawing/2014/main" id="{D8C5A5AA-F2F6-02E9-D233-1042F2CC83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910617" y="2185876"/>
            <a:ext cx="1045879" cy="286790"/>
          </a:xfrm>
          <a:prstGeom prst="rect">
            <a:avLst/>
          </a:prstGeom>
        </p:spPr>
      </p:pic>
      <p:pic>
        <p:nvPicPr>
          <p:cNvPr id="5" name="PA_图片 480">
            <a:extLst>
              <a:ext uri="{FF2B5EF4-FFF2-40B4-BE49-F238E27FC236}">
                <a16:creationId xmlns:a16="http://schemas.microsoft.com/office/drawing/2014/main" id="{02F79FB1-D4A8-DB78-F789-FCFCE38B01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1626564" y="3371710"/>
            <a:ext cx="1045879" cy="286790"/>
          </a:xfrm>
          <a:prstGeom prst="rect">
            <a:avLst/>
          </a:prstGeom>
        </p:spPr>
      </p:pic>
      <p:sp>
        <p:nvSpPr>
          <p:cNvPr id="87" name="文本框 86">
            <a:extLst>
              <a:ext uri="{FF2B5EF4-FFF2-40B4-BE49-F238E27FC236}">
                <a16:creationId xmlns:a16="http://schemas.microsoft.com/office/drawing/2014/main" id="{977DF9E7-7E0B-77BC-5F30-D912BBD87993}"/>
              </a:ext>
            </a:extLst>
          </p:cNvPr>
          <p:cNvSpPr txBox="1"/>
          <p:nvPr/>
        </p:nvSpPr>
        <p:spPr>
          <a:xfrm>
            <a:off x="1284465" y="2554355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责任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C9C12B5-3AA4-DA8D-064B-5DA24A2D5DD2}"/>
              </a:ext>
            </a:extLst>
          </p:cNvPr>
          <p:cNvSpPr txBox="1"/>
          <p:nvPr/>
        </p:nvSpPr>
        <p:spPr>
          <a:xfrm>
            <a:off x="1375905" y="3021715"/>
            <a:ext cx="689612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DUTY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6" name="Freeform 2+">
            <a:extLst>
              <a:ext uri="{FF2B5EF4-FFF2-40B4-BE49-F238E27FC236}">
                <a16:creationId xmlns:a16="http://schemas.microsoft.com/office/drawing/2014/main" id="{CCF0D12B-1150-0E62-7330-AED921D79086}"/>
              </a:ext>
            </a:extLst>
          </p:cNvPr>
          <p:cNvSpPr/>
          <p:nvPr/>
        </p:nvSpPr>
        <p:spPr>
          <a:xfrm rot="1800000">
            <a:off x="3674713" y="1822005"/>
            <a:ext cx="2045052" cy="1830034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499533D-5FF9-EEE2-BA70-B9270F0A4E01}"/>
              </a:ext>
            </a:extLst>
          </p:cNvPr>
          <p:cNvSpPr/>
          <p:nvPr/>
        </p:nvSpPr>
        <p:spPr>
          <a:xfrm rot="1800000">
            <a:off x="3770246" y="1913389"/>
            <a:ext cx="1840811" cy="1647266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0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8" name="PA_图片 480">
            <a:extLst>
              <a:ext uri="{FF2B5EF4-FFF2-40B4-BE49-F238E27FC236}">
                <a16:creationId xmlns:a16="http://schemas.microsoft.com/office/drawing/2014/main" id="{0B4F3EFA-BC52-49D4-2034-B6ECFD3E69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3719400" y="1817915"/>
            <a:ext cx="1239256" cy="339816"/>
          </a:xfrm>
          <a:prstGeom prst="rect">
            <a:avLst/>
          </a:prstGeom>
        </p:spPr>
      </p:pic>
      <p:pic>
        <p:nvPicPr>
          <p:cNvPr id="19" name="PA_图片 480">
            <a:extLst>
              <a:ext uri="{FF2B5EF4-FFF2-40B4-BE49-F238E27FC236}">
                <a16:creationId xmlns:a16="http://schemas.microsoft.com/office/drawing/2014/main" id="{D5CA4FD0-A32B-B0FC-C8AF-F6201F8C63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4567721" y="3223002"/>
            <a:ext cx="1239256" cy="339816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D6976BE9-045B-7A45-288F-946D45E8CBEA}"/>
              </a:ext>
            </a:extLst>
          </p:cNvPr>
          <p:cNvSpPr txBox="1"/>
          <p:nvPr/>
        </p:nvSpPr>
        <p:spPr>
          <a:xfrm>
            <a:off x="4289440" y="2283511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诚信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5A7BAAE0-439F-1B81-3DE0-62BCF3D52DD1}"/>
              </a:ext>
            </a:extLst>
          </p:cNvPr>
          <p:cNvSpPr txBox="1"/>
          <p:nvPr/>
        </p:nvSpPr>
        <p:spPr>
          <a:xfrm>
            <a:off x="4186489" y="2750871"/>
            <a:ext cx="112402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SINCERITY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6" name="Freeform 2+">
            <a:extLst>
              <a:ext uri="{FF2B5EF4-FFF2-40B4-BE49-F238E27FC236}">
                <a16:creationId xmlns:a16="http://schemas.microsoft.com/office/drawing/2014/main" id="{CA13B542-28C5-4CBB-1655-63686CA1161A}"/>
              </a:ext>
            </a:extLst>
          </p:cNvPr>
          <p:cNvSpPr/>
          <p:nvPr/>
        </p:nvSpPr>
        <p:spPr>
          <a:xfrm rot="1800000">
            <a:off x="6621485" y="1444530"/>
            <a:ext cx="1851623" cy="1656941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4804AFF5-B385-FCA5-4880-E669971DC72B}"/>
              </a:ext>
            </a:extLst>
          </p:cNvPr>
          <p:cNvGrpSpPr/>
          <p:nvPr/>
        </p:nvGrpSpPr>
        <p:grpSpPr>
          <a:xfrm>
            <a:off x="6661945" y="1440827"/>
            <a:ext cx="1890126" cy="1579861"/>
            <a:chOff x="6661945" y="1440827"/>
            <a:chExt cx="1890126" cy="157986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0D5F821-33C6-504E-5F1D-E6CD0225AD6A}"/>
                </a:ext>
              </a:extLst>
            </p:cNvPr>
            <p:cNvSpPr/>
            <p:nvPr/>
          </p:nvSpPr>
          <p:spPr>
            <a:xfrm rot="1800000">
              <a:off x="6707982" y="1527271"/>
              <a:ext cx="1666700" cy="1491460"/>
            </a:xfrm>
            <a:custGeom>
              <a:avLst/>
              <a:gdLst>
                <a:gd name="connsiteX0" fmla="*/ 2435578 w 2458155"/>
                <a:gd name="connsiteY0" fmla="*/ 1209837 h 2199704"/>
                <a:gd name="connsiteX1" fmla="*/ 1927578 w 2458155"/>
                <a:gd name="connsiteY1" fmla="*/ 2089719 h 2199704"/>
                <a:gd name="connsiteX2" fmla="*/ 1737078 w 2458155"/>
                <a:gd name="connsiteY2" fmla="*/ 2199704 h 2199704"/>
                <a:gd name="connsiteX3" fmla="*/ 721078 w 2458155"/>
                <a:gd name="connsiteY3" fmla="*/ 2199704 h 2199704"/>
                <a:gd name="connsiteX4" fmla="*/ 530578 w 2458155"/>
                <a:gd name="connsiteY4" fmla="*/ 2089719 h 2199704"/>
                <a:gd name="connsiteX5" fmla="*/ 22578 w 2458155"/>
                <a:gd name="connsiteY5" fmla="*/ 1209837 h 2199704"/>
                <a:gd name="connsiteX6" fmla="*/ 22578 w 2458155"/>
                <a:gd name="connsiteY6" fmla="*/ 989867 h 2199704"/>
                <a:gd name="connsiteX7" fmla="*/ 530578 w 2458155"/>
                <a:gd name="connsiteY7" fmla="*/ 109985 h 2199704"/>
                <a:gd name="connsiteX8" fmla="*/ 721078 w 2458155"/>
                <a:gd name="connsiteY8" fmla="*/ 0 h 2199704"/>
                <a:gd name="connsiteX9" fmla="*/ 1737078 w 2458155"/>
                <a:gd name="connsiteY9" fmla="*/ 0 h 2199704"/>
                <a:gd name="connsiteX10" fmla="*/ 1927578 w 2458155"/>
                <a:gd name="connsiteY10" fmla="*/ 109985 h 2199704"/>
                <a:gd name="connsiteX11" fmla="*/ 2435578 w 2458155"/>
                <a:gd name="connsiteY11" fmla="*/ 989867 h 2199704"/>
                <a:gd name="connsiteX12" fmla="*/ 2435578 w 2458155"/>
                <a:gd name="connsiteY12" fmla="*/ 1209837 h 219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58155" h="2199704">
                  <a:moveTo>
                    <a:pt x="2435578" y="1209837"/>
                  </a:moveTo>
                  <a:lnTo>
                    <a:pt x="1927578" y="2089719"/>
                  </a:lnTo>
                  <a:cubicBezTo>
                    <a:pt x="1927578" y="2089719"/>
                    <a:pt x="1857728" y="2188705"/>
                    <a:pt x="1737078" y="2199704"/>
                  </a:cubicBezTo>
                  <a:lnTo>
                    <a:pt x="721078" y="2199704"/>
                  </a:lnTo>
                  <a:cubicBezTo>
                    <a:pt x="721078" y="2199704"/>
                    <a:pt x="600428" y="2188705"/>
                    <a:pt x="530578" y="2089719"/>
                  </a:cubicBezTo>
                  <a:lnTo>
                    <a:pt x="22578" y="1209837"/>
                  </a:lnTo>
                  <a:cubicBezTo>
                    <a:pt x="22578" y="1209837"/>
                    <a:pt x="-28222" y="1099852"/>
                    <a:pt x="22578" y="989867"/>
                  </a:cubicBezTo>
                  <a:lnTo>
                    <a:pt x="530578" y="109985"/>
                  </a:lnTo>
                  <a:cubicBezTo>
                    <a:pt x="530578" y="109985"/>
                    <a:pt x="600428" y="10999"/>
                    <a:pt x="721078" y="0"/>
                  </a:cubicBezTo>
                  <a:lnTo>
                    <a:pt x="1737078" y="0"/>
                  </a:lnTo>
                  <a:cubicBezTo>
                    <a:pt x="1737078" y="0"/>
                    <a:pt x="1857728" y="10999"/>
                    <a:pt x="1927578" y="109985"/>
                  </a:cubicBezTo>
                  <a:lnTo>
                    <a:pt x="2435578" y="989867"/>
                  </a:lnTo>
                  <a:cubicBezTo>
                    <a:pt x="2435578" y="989867"/>
                    <a:pt x="2486378" y="1099852"/>
                    <a:pt x="2435578" y="1209837"/>
                  </a:cubicBezTo>
                </a:path>
              </a:pathLst>
            </a:custGeom>
            <a:gradFill flip="none" rotWithShape="1">
              <a:gsLst>
                <a:gs pos="8000">
                  <a:schemeClr val="accent2"/>
                </a:gs>
                <a:gs pos="6000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>
                <a:lnSpc>
                  <a:spcPct val="0"/>
                </a:lnSpc>
              </a:pPr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38" name="PA_图片 480">
              <a:extLst>
                <a:ext uri="{FF2B5EF4-FFF2-40B4-BE49-F238E27FC236}">
                  <a16:creationId xmlns:a16="http://schemas.microsoft.com/office/drawing/2014/main" id="{58593E4A-3F4C-E316-0DCB-F82FF06AD404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6661945" y="1440827"/>
              <a:ext cx="1122042" cy="307674"/>
            </a:xfrm>
            <a:prstGeom prst="rect">
              <a:avLst/>
            </a:prstGeom>
          </p:spPr>
        </p:pic>
        <p:pic>
          <p:nvPicPr>
            <p:cNvPr id="39" name="PA_图片 480">
              <a:extLst>
                <a:ext uri="{FF2B5EF4-FFF2-40B4-BE49-F238E27FC236}">
                  <a16:creationId xmlns:a16="http://schemas.microsoft.com/office/drawing/2014/main" id="{64DC842F-5A1C-00D6-9469-B9859B873732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60844">
              <a:off x="7430029" y="2713014"/>
              <a:ext cx="1122042" cy="307674"/>
            </a:xfrm>
            <a:prstGeom prst="rect">
              <a:avLst/>
            </a:prstGeom>
          </p:spPr>
        </p:pic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CEE3B5C6-612C-AD72-0A0B-2677B0784BF9}"/>
                </a:ext>
              </a:extLst>
            </p:cNvPr>
            <p:cNvSpPr txBox="1"/>
            <p:nvPr/>
          </p:nvSpPr>
          <p:spPr>
            <a:xfrm>
              <a:off x="7097573" y="184603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800">
                  <a:solidFill>
                    <a:schemeClr val="accent4">
                      <a:lumMod val="90000"/>
                    </a:schemeClr>
                  </a:solidFill>
                  <a:latin typeface="+mj-ea"/>
                  <a:ea typeface="+mj-ea"/>
                </a:rPr>
                <a:t>实干</a:t>
              </a: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FCCA1B08-077E-6152-30BB-45875FEDE45C}"/>
                </a:ext>
              </a:extLst>
            </p:cNvPr>
            <p:cNvSpPr txBox="1"/>
            <p:nvPr/>
          </p:nvSpPr>
          <p:spPr>
            <a:xfrm>
              <a:off x="7115650" y="2313397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400">
                  <a:solidFill>
                    <a:schemeClr val="accent4">
                      <a:lumMod val="90000"/>
                    </a:schemeClr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rPr>
                <a:t>ACTION</a:t>
              </a:r>
              <a:endParaRPr lang="zh-CN" altLang="en-US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endParaRPr>
            </a:p>
          </p:txBody>
        </p:sp>
      </p:grpSp>
      <p:sp>
        <p:nvSpPr>
          <p:cNvPr id="21" name="Freeform 2+">
            <a:extLst>
              <a:ext uri="{FF2B5EF4-FFF2-40B4-BE49-F238E27FC236}">
                <a16:creationId xmlns:a16="http://schemas.microsoft.com/office/drawing/2014/main" id="{D84F2995-3F5A-4C21-940E-1660832B3741}"/>
              </a:ext>
            </a:extLst>
          </p:cNvPr>
          <p:cNvSpPr/>
          <p:nvPr/>
        </p:nvSpPr>
        <p:spPr>
          <a:xfrm rot="1800000">
            <a:off x="5418291" y="3913561"/>
            <a:ext cx="1739328" cy="1556454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B43F3CC6-FB81-8865-35B7-45293AB051FA}"/>
              </a:ext>
            </a:extLst>
          </p:cNvPr>
          <p:cNvSpPr/>
          <p:nvPr/>
        </p:nvSpPr>
        <p:spPr>
          <a:xfrm rot="1800000">
            <a:off x="5499542" y="3991284"/>
            <a:ext cx="1565620" cy="1401008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4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4"/>
            </a:solidFill>
          </a:ln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3" name="PA_图片 480">
            <a:extLst>
              <a:ext uri="{FF2B5EF4-FFF2-40B4-BE49-F238E27FC236}">
                <a16:creationId xmlns:a16="http://schemas.microsoft.com/office/drawing/2014/main" id="{ACE18B03-DC77-5F7B-6559-6A671298D8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5456297" y="3910083"/>
            <a:ext cx="1053993" cy="289015"/>
          </a:xfrm>
          <a:prstGeom prst="rect">
            <a:avLst/>
          </a:prstGeom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</p:pic>
      <p:pic>
        <p:nvPicPr>
          <p:cNvPr id="24" name="PA_图片 480">
            <a:extLst>
              <a:ext uri="{FF2B5EF4-FFF2-40B4-BE49-F238E27FC236}">
                <a16:creationId xmlns:a16="http://schemas.microsoft.com/office/drawing/2014/main" id="{2D1206F3-FFBB-5457-B9AA-E23341F593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6177800" y="5105116"/>
            <a:ext cx="1053993" cy="289015"/>
          </a:xfrm>
          <a:prstGeom prst="rect">
            <a:avLst/>
          </a:prstGeom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CDAA7683-CAB7-2568-0D68-8F50DE1058CC}"/>
              </a:ext>
            </a:extLst>
          </p:cNvPr>
          <p:cNvSpPr txBox="1"/>
          <p:nvPr/>
        </p:nvSpPr>
        <p:spPr>
          <a:xfrm>
            <a:off x="5841887" y="4290829"/>
            <a:ext cx="902811" cy="523220"/>
          </a:xfrm>
          <a:prstGeom prst="rect">
            <a:avLst/>
          </a:prstGeom>
          <a:noFill/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团结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86CC64D-5B70-CC2F-2FCF-CC0E490924B2}"/>
              </a:ext>
            </a:extLst>
          </p:cNvPr>
          <p:cNvSpPr txBox="1"/>
          <p:nvPr/>
        </p:nvSpPr>
        <p:spPr>
          <a:xfrm>
            <a:off x="5922840" y="4758189"/>
            <a:ext cx="740908" cy="307777"/>
          </a:xfrm>
          <a:prstGeom prst="rect">
            <a:avLst/>
          </a:prstGeom>
          <a:noFill/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UNITY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6" name="Freeform 2+">
            <a:extLst>
              <a:ext uri="{FF2B5EF4-FFF2-40B4-BE49-F238E27FC236}">
                <a16:creationId xmlns:a16="http://schemas.microsoft.com/office/drawing/2014/main" id="{3FDEBB47-EF24-8CC1-ABC9-ED653D92E599}"/>
              </a:ext>
            </a:extLst>
          </p:cNvPr>
          <p:cNvSpPr/>
          <p:nvPr/>
        </p:nvSpPr>
        <p:spPr>
          <a:xfrm rot="1800000">
            <a:off x="8898263" y="2296688"/>
            <a:ext cx="2245478" cy="2009386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2FB907CB-F138-C630-62BC-F40C9C378661}"/>
              </a:ext>
            </a:extLst>
          </p:cNvPr>
          <p:cNvSpPr/>
          <p:nvPr/>
        </p:nvSpPr>
        <p:spPr>
          <a:xfrm rot="1800000">
            <a:off x="9003159" y="2397028"/>
            <a:ext cx="2021220" cy="1808706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0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8" name="PA_图片 480">
            <a:extLst>
              <a:ext uri="{FF2B5EF4-FFF2-40B4-BE49-F238E27FC236}">
                <a16:creationId xmlns:a16="http://schemas.microsoft.com/office/drawing/2014/main" id="{91B9FC4C-EE82-B5F3-A5B5-D862CB2112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947329" y="2292197"/>
            <a:ext cx="1360709" cy="373119"/>
          </a:xfrm>
          <a:prstGeom prst="rect">
            <a:avLst/>
          </a:prstGeom>
        </p:spPr>
      </p:pic>
      <p:pic>
        <p:nvPicPr>
          <p:cNvPr id="29" name="PA_图片 480">
            <a:extLst>
              <a:ext uri="{FF2B5EF4-FFF2-40B4-BE49-F238E27FC236}">
                <a16:creationId xmlns:a16="http://schemas.microsoft.com/office/drawing/2014/main" id="{A6B5732C-FBC7-59A7-AD84-7B331F3BDEE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9878791" y="3834989"/>
            <a:ext cx="1360709" cy="373119"/>
          </a:xfrm>
          <a:prstGeom prst="rect">
            <a:avLst/>
          </a:prstGeom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E58074C1-31DE-4051-1C55-EB339201C15E}"/>
              </a:ext>
            </a:extLst>
          </p:cNvPr>
          <p:cNvSpPr txBox="1"/>
          <p:nvPr/>
        </p:nvSpPr>
        <p:spPr>
          <a:xfrm>
            <a:off x="9582894" y="2831817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创新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BE75D94D-1149-8FBA-5852-80D19861EEC9}"/>
              </a:ext>
            </a:extLst>
          </p:cNvPr>
          <p:cNvSpPr txBox="1"/>
          <p:nvPr/>
        </p:nvSpPr>
        <p:spPr>
          <a:xfrm>
            <a:off x="9357673" y="3299177"/>
            <a:ext cx="135325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INNOVATION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31" name="Freeform 2+">
            <a:extLst>
              <a:ext uri="{FF2B5EF4-FFF2-40B4-BE49-F238E27FC236}">
                <a16:creationId xmlns:a16="http://schemas.microsoft.com/office/drawing/2014/main" id="{78B35E06-5D03-3632-BB87-D1EFA4195F6B}"/>
              </a:ext>
            </a:extLst>
          </p:cNvPr>
          <p:cNvSpPr/>
          <p:nvPr/>
        </p:nvSpPr>
        <p:spPr>
          <a:xfrm rot="1800000">
            <a:off x="7982996" y="4352710"/>
            <a:ext cx="1484655" cy="1328555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FE8CD789-A0DA-17FC-A31C-F20D5DB9D022}"/>
              </a:ext>
            </a:extLst>
          </p:cNvPr>
          <p:cNvSpPr/>
          <p:nvPr/>
        </p:nvSpPr>
        <p:spPr>
          <a:xfrm rot="1800000">
            <a:off x="8052351" y="4419052"/>
            <a:ext cx="1336381" cy="1195870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0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3" name="PA_图片 480">
            <a:extLst>
              <a:ext uri="{FF2B5EF4-FFF2-40B4-BE49-F238E27FC236}">
                <a16:creationId xmlns:a16="http://schemas.microsoft.com/office/drawing/2014/main" id="{58D30040-9BCB-BBAC-346C-9943B5B2CE6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015437" y="4349741"/>
            <a:ext cx="899667" cy="246697"/>
          </a:xfrm>
          <a:prstGeom prst="rect">
            <a:avLst/>
          </a:prstGeom>
        </p:spPr>
      </p:pic>
      <p:pic>
        <p:nvPicPr>
          <p:cNvPr id="34" name="PA_图片 480">
            <a:extLst>
              <a:ext uri="{FF2B5EF4-FFF2-40B4-BE49-F238E27FC236}">
                <a16:creationId xmlns:a16="http://schemas.microsoft.com/office/drawing/2014/main" id="{089B8365-D68F-E47A-FDD6-DD093B29459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631297" y="5369796"/>
            <a:ext cx="899667" cy="246697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BB78D178-CC2F-7D59-9222-5DAA69CE6565}"/>
              </a:ext>
            </a:extLst>
          </p:cNvPr>
          <p:cNvSpPr txBox="1"/>
          <p:nvPr/>
        </p:nvSpPr>
        <p:spPr>
          <a:xfrm>
            <a:off x="8279287" y="4611156"/>
            <a:ext cx="902811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积极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E933A113-4BC5-468D-D1AF-52BD88E64CDE}"/>
              </a:ext>
            </a:extLst>
          </p:cNvPr>
          <p:cNvSpPr txBox="1"/>
          <p:nvPr/>
        </p:nvSpPr>
        <p:spPr>
          <a:xfrm>
            <a:off x="8229595" y="5103916"/>
            <a:ext cx="1002197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POSITIVE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1" name="Freeform 2+">
            <a:extLst>
              <a:ext uri="{FF2B5EF4-FFF2-40B4-BE49-F238E27FC236}">
                <a16:creationId xmlns:a16="http://schemas.microsoft.com/office/drawing/2014/main" id="{170CF1BD-09F4-43EC-AA6B-30B2A02511BE}"/>
              </a:ext>
            </a:extLst>
          </p:cNvPr>
          <p:cNvSpPr/>
          <p:nvPr/>
        </p:nvSpPr>
        <p:spPr>
          <a:xfrm rot="1800000">
            <a:off x="2331876" y="4222540"/>
            <a:ext cx="1523812" cy="1363598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noFill/>
          <a:ln w="19050">
            <a:solidFill>
              <a:schemeClr val="accent4">
                <a:lumMod val="90000"/>
              </a:schemeClr>
            </a:solidFill>
          </a:ln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F9EA2FB-B3F8-C721-5771-1ED9FA5ED756}"/>
              </a:ext>
            </a:extLst>
          </p:cNvPr>
          <p:cNvSpPr/>
          <p:nvPr/>
        </p:nvSpPr>
        <p:spPr>
          <a:xfrm rot="1800000">
            <a:off x="2403060" y="4290633"/>
            <a:ext cx="1371627" cy="1227413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60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5400">
            <a:solidFill>
              <a:schemeClr val="accent3"/>
            </a:solidFill>
          </a:ln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3" name="PA_图片 480">
            <a:extLst>
              <a:ext uri="{FF2B5EF4-FFF2-40B4-BE49-F238E27FC236}">
                <a16:creationId xmlns:a16="http://schemas.microsoft.com/office/drawing/2014/main" id="{2C848CAD-6B92-0802-EC24-548B18E5DB1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2365173" y="4219493"/>
            <a:ext cx="923395" cy="253204"/>
          </a:xfrm>
          <a:prstGeom prst="rect">
            <a:avLst/>
          </a:prstGeom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</p:pic>
      <p:pic>
        <p:nvPicPr>
          <p:cNvPr id="14" name="PA_图片 480">
            <a:extLst>
              <a:ext uri="{FF2B5EF4-FFF2-40B4-BE49-F238E27FC236}">
                <a16:creationId xmlns:a16="http://schemas.microsoft.com/office/drawing/2014/main" id="{086C296C-DC81-98EA-1EEA-2C980CBC21A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2997276" y="5266453"/>
            <a:ext cx="923395" cy="253204"/>
          </a:xfrm>
          <a:prstGeom prst="rect">
            <a:avLst/>
          </a:prstGeom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7DB8CB2F-73CB-C675-EEBA-EE592749BA40}"/>
              </a:ext>
            </a:extLst>
          </p:cNvPr>
          <p:cNvSpPr txBox="1"/>
          <p:nvPr/>
        </p:nvSpPr>
        <p:spPr>
          <a:xfrm>
            <a:off x="2639308" y="4482305"/>
            <a:ext cx="902811" cy="523220"/>
          </a:xfrm>
          <a:prstGeom prst="rect">
            <a:avLst/>
          </a:prstGeom>
          <a:noFill/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态度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99A6F681-E613-B1BC-C906-CCD417A4A39A}"/>
              </a:ext>
            </a:extLst>
          </p:cNvPr>
          <p:cNvSpPr txBox="1"/>
          <p:nvPr/>
        </p:nvSpPr>
        <p:spPr>
          <a:xfrm>
            <a:off x="2551944" y="4949665"/>
            <a:ext cx="1077539" cy="307777"/>
          </a:xfrm>
          <a:prstGeom prst="rect">
            <a:avLst/>
          </a:prstGeom>
          <a:noFill/>
          <a:effectLst>
            <a:outerShdw blurRad="127000" sx="90000" sy="90000" rotWithShape="0">
              <a:srgbClr val="000000">
                <a:alpha val="12000"/>
              </a:srgbClr>
            </a:outerShdw>
          </a:effectLst>
        </p:spPr>
        <p:txBody>
          <a:bodyPr wrap="none" rtlCol="0">
            <a:noAutofit/>
          </a:bodyPr>
          <a:lstStyle/>
          <a:p>
            <a:pPr algn="ctr"/>
            <a:r>
              <a:rPr lang="en-US" altLang="zh-CN" sz="1400">
                <a:solidFill>
                  <a:schemeClr val="accent4">
                    <a:lumMod val="90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ATTITUDE</a:t>
            </a:r>
            <a:endParaRPr lang="zh-CN" altLang="en-US" sz="1400">
              <a:solidFill>
                <a:schemeClr val="accent4">
                  <a:lumMod val="90000"/>
                </a:schemeClr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F580B97C-0C83-0FFF-6862-0EFC836CF9DD}"/>
              </a:ext>
            </a:extLst>
          </p:cNvPr>
          <p:cNvCxnSpPr>
            <a:cxnSpLocks/>
          </p:cNvCxnSpPr>
          <p:nvPr/>
        </p:nvCxnSpPr>
        <p:spPr>
          <a:xfrm flipV="1">
            <a:off x="11273529" y="4229101"/>
            <a:ext cx="0" cy="1518392"/>
          </a:xfrm>
          <a:prstGeom prst="line">
            <a:avLst/>
          </a:prstGeom>
          <a:ln w="25400" cap="rnd">
            <a:gradFill>
              <a:gsLst>
                <a:gs pos="3000">
                  <a:schemeClr val="accent4">
                    <a:lumMod val="90000"/>
                    <a:alpha val="0"/>
                  </a:schemeClr>
                </a:gs>
                <a:gs pos="75000">
                  <a:schemeClr val="accent3"/>
                </a:gs>
                <a:gs pos="97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8B91B0C1-5103-2D72-7505-46083E520495}"/>
              </a:ext>
            </a:extLst>
          </p:cNvPr>
          <p:cNvCxnSpPr>
            <a:cxnSpLocks/>
          </p:cNvCxnSpPr>
          <p:nvPr/>
        </p:nvCxnSpPr>
        <p:spPr>
          <a:xfrm flipV="1">
            <a:off x="11036507" y="4640032"/>
            <a:ext cx="0" cy="1023860"/>
          </a:xfrm>
          <a:prstGeom prst="line">
            <a:avLst/>
          </a:prstGeom>
          <a:ln w="25400" cap="rnd">
            <a:gradFill>
              <a:gsLst>
                <a:gs pos="3000">
                  <a:schemeClr val="accent4">
                    <a:lumMod val="90000"/>
                    <a:alpha val="0"/>
                  </a:schemeClr>
                </a:gs>
                <a:gs pos="75000">
                  <a:schemeClr val="accent3"/>
                </a:gs>
                <a:gs pos="97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3F506436-F3C2-19D1-F655-3DAC5738D6CE}"/>
              </a:ext>
            </a:extLst>
          </p:cNvPr>
          <p:cNvCxnSpPr>
            <a:cxnSpLocks/>
          </p:cNvCxnSpPr>
          <p:nvPr/>
        </p:nvCxnSpPr>
        <p:spPr>
          <a:xfrm flipV="1">
            <a:off x="1221079" y="4182980"/>
            <a:ext cx="0" cy="1518392"/>
          </a:xfrm>
          <a:prstGeom prst="line">
            <a:avLst/>
          </a:prstGeom>
          <a:ln w="25400" cap="rnd">
            <a:gradFill>
              <a:gsLst>
                <a:gs pos="3000">
                  <a:schemeClr val="accent4">
                    <a:lumMod val="90000"/>
                    <a:alpha val="0"/>
                  </a:schemeClr>
                </a:gs>
                <a:gs pos="75000">
                  <a:schemeClr val="accent3"/>
                </a:gs>
                <a:gs pos="97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CB147319-FC87-F49A-7A85-2D71F442F3E8}"/>
              </a:ext>
            </a:extLst>
          </p:cNvPr>
          <p:cNvCxnSpPr>
            <a:cxnSpLocks/>
          </p:cNvCxnSpPr>
          <p:nvPr/>
        </p:nvCxnSpPr>
        <p:spPr>
          <a:xfrm flipV="1">
            <a:off x="1458101" y="4593911"/>
            <a:ext cx="0" cy="1023860"/>
          </a:xfrm>
          <a:prstGeom prst="line">
            <a:avLst/>
          </a:prstGeom>
          <a:ln w="25400" cap="rnd">
            <a:gradFill>
              <a:gsLst>
                <a:gs pos="3000">
                  <a:schemeClr val="accent4">
                    <a:lumMod val="90000"/>
                    <a:alpha val="0"/>
                  </a:schemeClr>
                </a:gs>
                <a:gs pos="75000">
                  <a:schemeClr val="accent3"/>
                </a:gs>
                <a:gs pos="97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椭圆 155">
            <a:extLst>
              <a:ext uri="{FF2B5EF4-FFF2-40B4-BE49-F238E27FC236}">
                <a16:creationId xmlns:a16="http://schemas.microsoft.com/office/drawing/2014/main" id="{78743860-A44F-18AB-27F8-CE42442AC617}"/>
              </a:ext>
            </a:extLst>
          </p:cNvPr>
          <p:cNvSpPr/>
          <p:nvPr/>
        </p:nvSpPr>
        <p:spPr>
          <a:xfrm>
            <a:off x="10204172" y="363347"/>
            <a:ext cx="1732457" cy="1732457"/>
          </a:xfrm>
          <a:prstGeom prst="ellipse">
            <a:avLst/>
          </a:prstGeom>
          <a:gradFill>
            <a:gsLst>
              <a:gs pos="2000">
                <a:schemeClr val="accent6"/>
              </a:gs>
              <a:gs pos="37000">
                <a:schemeClr val="accent6">
                  <a:lumMod val="75000"/>
                </a:schemeClr>
              </a:gs>
              <a:gs pos="95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521" tIns="25260" rIns="50521" bIns="25260" rtlCol="0" anchor="ctr"/>
          <a:lstStyle/>
          <a:p>
            <a:pPr algn="ctr"/>
            <a:endParaRPr lang="zh-CN" altLang="en-US" sz="994"/>
          </a:p>
        </p:txBody>
      </p:sp>
      <p:pic>
        <p:nvPicPr>
          <p:cNvPr id="157" name="图片 156" descr="5be5edb57a2c6f4560ca3d63475abe8dac8e0b671d7a0b-c7dWrv">
            <a:extLst>
              <a:ext uri="{FF2B5EF4-FFF2-40B4-BE49-F238E27FC236}">
                <a16:creationId xmlns:a16="http://schemas.microsoft.com/office/drawing/2014/main" id="{9497860F-BBA6-661A-F188-E954A2DF032A}"/>
              </a:ext>
            </a:extLst>
          </p:cNvPr>
          <p:cNvPicPr>
            <a:picLocks noGrp="1" noChangeAspect="1"/>
          </p:cNvPicPr>
          <p:nvPr isPhoto="1">
            <p:custDataLst>
              <p:tags r:id="rId13"/>
            </p:custDataLst>
          </p:nvPr>
        </p:nvPicPr>
        <p:blipFill>
          <a:blip r:embed="rId2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422" y="85652"/>
            <a:ext cx="2284570" cy="2284570"/>
          </a:xfrm>
          <a:prstGeom prst="rect">
            <a:avLst/>
          </a:prstGeom>
          <a:effectLst>
            <a:outerShdw blurRad="56134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A84F3E08-3D01-2BC5-5E28-1F9B097DB09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4556E22B-EBDD-C17E-971B-0AFBD76FD25B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未来展望</a:t>
            </a:r>
          </a:p>
        </p:txBody>
      </p:sp>
      <p:sp>
        <p:nvSpPr>
          <p:cNvPr id="160" name="图形 23">
            <a:extLst>
              <a:ext uri="{FF2B5EF4-FFF2-40B4-BE49-F238E27FC236}">
                <a16:creationId xmlns:a16="http://schemas.microsoft.com/office/drawing/2014/main" id="{66F306F2-89BA-3396-3C9D-C24D866A8DEA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774AE35C-532E-ADC3-824F-862589E38547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陆</a:t>
            </a:r>
          </a:p>
        </p:txBody>
      </p: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23AE4FB0-2398-DEA4-9654-7C1B59C0E12E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09C56165-C537-781A-C500-D3C0FADEFB4C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0C34A221-EEC5-9047-29DA-491D75CED806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BF262156-39B1-2993-050D-7141DA3E6E59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CD17B3AE-9D71-C988-B54F-CA38BEF4A129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FFD1D44-6C32-E813-436F-F08D69CCBAE3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FF180C8E-6F07-C177-0969-D3619411D523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3C13257F-7AC4-AA62-3EFD-CCE3F5E832DB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3C14D89E-85DB-E3B3-0F08-10F21DA388CC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397C2E2-9EF3-4C99-CB04-CC8D35CCEDF7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47707701-4B7B-85C8-4762-A41D54442FFC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578FAF96-7A16-3E15-C24C-6199D86BC682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0321406F-10F5-23E0-8967-460B94F7954F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E714235A-0842-85CB-6BAB-4CFEFDE0652D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E2BF72FC-85AE-1C41-F54A-9CCDCB4D3D23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A0045651-6AC5-CF4F-DBA8-6867ADBD9065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D0D710AC-F4C1-02B2-4DA1-A84B10F41BC6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ACE36F66-3D01-BB60-786D-F4814630A7A0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B4A3B9EA-6DEE-194C-F606-F826BACA850F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CFC88639-031F-7DE5-170F-FB3AF523A59E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F439447B-FE26-2C9F-6A39-F8E953E44668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0243054F-B40D-F367-6DB7-FE3B542D0BBC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BCAFD635-ADE5-9C99-71D2-FFE9B5FC24E1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3D4BAF10-0913-A776-0214-36FA5A4CC377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E99F0C79-1CB4-A4B7-C597-905D3116CCBF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9AABD15A-8CFF-34C1-62A4-73A9F28CD19D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4F2C22F1-3861-D92A-8928-620F0EB55CE3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186D611F-91E8-FACE-C312-9E30F76A7A9A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A198331C-F8A3-3D0D-0FF8-8496DF3BD5C9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78E1BA46-4121-B7A2-2DAE-341663F278DF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BEB60D6A-4531-A1CD-7DB1-F022BE2A3D3A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C0B73107-6F2E-C128-8558-30F8196493AA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F1D94C77-F37C-1CF7-0C68-2FE0681F3B2A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2C84DFC5-D32D-262B-228B-B360D97E6D6A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14D3E2F3-C86A-D78E-7323-A3A3486588AE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DA089967-35AB-B826-E6CF-F6B5183B1599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293760E3-816E-3F30-3725-93C4A4403E49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93736FBE-D3AA-38D9-89FC-5586791C858F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E941B362-8362-106D-BEA4-4D96947F6AC7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6F013189-16CE-6C78-7A32-801432FECE86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C2DB9717-F318-F216-4A64-30F7BDA7B0BB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0F8C8AEA-53D6-89A0-DC27-086973EC0805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3254927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7+">
            <a:extLst>
              <a:ext uri="{FF2B5EF4-FFF2-40B4-BE49-F238E27FC236}">
                <a16:creationId xmlns:a16="http://schemas.microsoft.com/office/drawing/2014/main" id="{88FC0D61-5B0A-6D34-D8C7-EC6AE141BDA5}"/>
              </a:ext>
            </a:extLst>
          </p:cNvPr>
          <p:cNvSpPr txBox="1"/>
          <p:nvPr/>
        </p:nvSpPr>
        <p:spPr>
          <a:xfrm>
            <a:off x="2454294" y="1970092"/>
            <a:ext cx="7893252" cy="1052596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noAutofit/>
          </a:bodyPr>
          <a:lstStyle/>
          <a:p>
            <a:r>
              <a:rPr lang="zh-CN" altLang="en-US" sz="6270">
                <a:ln w="9525">
                  <a:gradFill>
                    <a:gsLst>
                      <a:gs pos="0">
                        <a:schemeClr val="accent4"/>
                      </a:gs>
                      <a:gs pos="96000">
                        <a:schemeClr val="accent4">
                          <a:lumMod val="9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扬帆起航，乘风破浪！</a:t>
            </a:r>
          </a:p>
        </p:txBody>
      </p:sp>
      <p:sp>
        <p:nvSpPr>
          <p:cNvPr id="79" name="TextBox 25+">
            <a:extLst>
              <a:ext uri="{FF2B5EF4-FFF2-40B4-BE49-F238E27FC236}">
                <a16:creationId xmlns:a16="http://schemas.microsoft.com/office/drawing/2014/main" id="{677B69F9-5D16-4750-8031-FC98CAC2C190}"/>
              </a:ext>
            </a:extLst>
          </p:cNvPr>
          <p:cNvSpPr txBox="1"/>
          <p:nvPr/>
        </p:nvSpPr>
        <p:spPr>
          <a:xfrm>
            <a:off x="2437361" y="4153857"/>
            <a:ext cx="7893252" cy="1052596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noAutofit/>
          </a:bodyPr>
          <a:lstStyle/>
          <a:p>
            <a:r>
              <a:rPr lang="zh-CN" altLang="en-US" sz="6270">
                <a:ln>
                  <a:gradFill>
                    <a:gsLst>
                      <a:gs pos="0">
                        <a:schemeClr val="accent4"/>
                      </a:gs>
                      <a:gs pos="87000">
                        <a:schemeClr val="accent4">
                          <a:lumMod val="9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重整旗鼓，携手同行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578C4F-96C5-615D-641D-AD0D87108BF4}"/>
              </a:ext>
            </a:extLst>
          </p:cNvPr>
          <p:cNvSpPr txBox="1"/>
          <p:nvPr/>
        </p:nvSpPr>
        <p:spPr>
          <a:xfrm>
            <a:off x="2476519" y="2008192"/>
            <a:ext cx="7893252" cy="1052596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r>
              <a:rPr lang="zh-CN" altLang="en-US" sz="6270">
                <a:solidFill>
                  <a:schemeClr val="accent4"/>
                </a:solidFill>
                <a:latin typeface="+mj-ea"/>
                <a:ea typeface="+mj-ea"/>
              </a:rPr>
              <a:t>扬帆起航，乘风破浪！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7E0DD2-0D93-5D31-A191-702C8EB4B86A}"/>
              </a:ext>
            </a:extLst>
          </p:cNvPr>
          <p:cNvSpPr txBox="1"/>
          <p:nvPr/>
        </p:nvSpPr>
        <p:spPr>
          <a:xfrm>
            <a:off x="2476519" y="4191957"/>
            <a:ext cx="7898701" cy="1052596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r>
              <a:rPr lang="zh-CN" altLang="en-US" sz="6270">
                <a:solidFill>
                  <a:schemeClr val="accent4"/>
                </a:solidFill>
                <a:latin typeface="+mj-ea"/>
                <a:ea typeface="+mj-ea"/>
              </a:rPr>
              <a:t>重整旗鼓，携手同行！</a:t>
            </a:r>
          </a:p>
        </p:txBody>
      </p:sp>
      <p:pic>
        <p:nvPicPr>
          <p:cNvPr id="72" name="PA_图片 480">
            <a:extLst>
              <a:ext uri="{FF2B5EF4-FFF2-40B4-BE49-F238E27FC236}">
                <a16:creationId xmlns:a16="http://schemas.microsoft.com/office/drawing/2014/main" id="{43E57561-AD92-ED11-3852-5E507F2F74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62" y="2587502"/>
            <a:ext cx="7169938" cy="750710"/>
          </a:xfrm>
          <a:prstGeom prst="rect">
            <a:avLst/>
          </a:prstGeom>
        </p:spPr>
      </p:pic>
      <p:pic>
        <p:nvPicPr>
          <p:cNvPr id="7" name="PA_图片 480">
            <a:extLst>
              <a:ext uri="{FF2B5EF4-FFF2-40B4-BE49-F238E27FC236}">
                <a16:creationId xmlns:a16="http://schemas.microsoft.com/office/drawing/2014/main" id="{A37FA1A4-9C3A-3B75-EC01-EE3BB39DCA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57" y="4753186"/>
            <a:ext cx="7169938" cy="7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3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07422" y="176943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3"/>
                  </a:solidFill>
                </a:ln>
                <a:noFill/>
                <a:latin typeface="+mj-ea"/>
                <a:ea typeface="+mj-ea"/>
              </a:rPr>
              <a:t>壹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600">
                <a:gradFill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壹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3057247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活动概况</a:t>
            </a:r>
          </a:p>
        </p:txBody>
      </p:sp>
      <p:grpSp>
        <p:nvGrpSpPr>
          <p:cNvPr id="51" name="图形 2">
            <a:extLst>
              <a:ext uri="{FF2B5EF4-FFF2-40B4-BE49-F238E27FC236}">
                <a16:creationId xmlns:a16="http://schemas.microsoft.com/office/drawing/2014/main" id="{5F2F3DA0-D58C-15C4-20B4-27E7A8F80F8B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1902605-F97D-832B-8B10-1C85FD0973E8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1FF1541-46D5-9AE7-F360-AF3509F7F435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DEA07CAB-B52B-3D01-590A-7D23C640364B}"/>
              </a:ext>
            </a:extLst>
          </p:cNvPr>
          <p:cNvSpPr txBox="1"/>
          <p:nvPr/>
        </p:nvSpPr>
        <p:spPr>
          <a:xfrm>
            <a:off x="5393550" y="3305681"/>
            <a:ext cx="4054466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rgbClr val="FFFFFF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为展现公司蓬勃的精神风貌，鼓舞员工士气，加强团队建设，我司特组织此庆典活动。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230836" y="1849119"/>
            <a:ext cx="2351266" cy="1386837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638">
            <a:off x="3219999" y="3932767"/>
            <a:ext cx="1762751" cy="654719"/>
          </a:xfrm>
          <a:prstGeom prst="rect">
            <a:avLst/>
          </a:prstGeom>
          <a:effectLst/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122E6E0-D8C6-0467-DA7D-6BF4751D4789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solidFill>
            <a:srgbClr val="F1F1F1"/>
          </a:solidFill>
          <a:ln w="952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6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84+">
            <a:extLst>
              <a:ext uri="{FF2B5EF4-FFF2-40B4-BE49-F238E27FC236}">
                <a16:creationId xmlns:a16="http://schemas.microsoft.com/office/drawing/2014/main" id="{CB45BC7C-3B14-D63C-10A2-CE34990D66E6}"/>
              </a:ext>
            </a:extLst>
          </p:cNvPr>
          <p:cNvSpPr txBox="1"/>
          <p:nvPr/>
        </p:nvSpPr>
        <p:spPr>
          <a:xfrm>
            <a:off x="2519846" y="1861818"/>
            <a:ext cx="7112715" cy="1013307"/>
          </a:xfrm>
          <a:prstGeom prst="rect">
            <a:avLst/>
          </a:prstGeom>
          <a:noFill/>
          <a:effectLst/>
        </p:spPr>
        <p:txBody>
          <a:bodyPr vert="horz" wrap="none" lIns="84125" tIns="42062" rIns="84125" bIns="42062" rtlCol="0">
            <a:noAutofit/>
          </a:bodyPr>
          <a:lstStyle/>
          <a:p>
            <a:r>
              <a:rPr lang="zh-CN" altLang="en-US" sz="6000" spc="300">
                <a:ln w="15875">
                  <a:gradFill>
                    <a:gsLst>
                      <a:gs pos="0">
                        <a:schemeClr val="accent4"/>
                      </a:gs>
                      <a:gs pos="95000">
                        <a:schemeClr val="accent4">
                          <a:lumMod val="9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江西拙楷3.0" pitchFamily="2" charset="-122"/>
                <a:ea typeface="江西拙楷3.0" pitchFamily="2" charset="-122"/>
              </a:rPr>
              <a:t>感谢观看，后会有期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1B198D61-B55F-AA6E-0983-D3FBCE86E6B6}"/>
              </a:ext>
            </a:extLst>
          </p:cNvPr>
          <p:cNvSpPr txBox="1"/>
          <p:nvPr/>
        </p:nvSpPr>
        <p:spPr>
          <a:xfrm>
            <a:off x="2519846" y="1967262"/>
            <a:ext cx="7112715" cy="1013307"/>
          </a:xfrm>
          <a:prstGeom prst="rect">
            <a:avLst/>
          </a:prstGeom>
          <a:noFill/>
          <a:effectLst/>
        </p:spPr>
        <p:txBody>
          <a:bodyPr vert="horz" wrap="none" lIns="84125" tIns="42062" rIns="84125" bIns="42062" rtlCol="0">
            <a:noAutofit/>
          </a:bodyPr>
          <a:lstStyle/>
          <a:p>
            <a:r>
              <a:rPr lang="zh-CN" altLang="en-US" sz="6000" spc="300">
                <a:gradFill>
                  <a:gsLst>
                    <a:gs pos="97191">
                      <a:schemeClr val="accent3">
                        <a:lumMod val="40000"/>
                        <a:lumOff val="60000"/>
                      </a:schemeClr>
                    </a:gs>
                    <a:gs pos="24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感谢观看，后会有期</a:t>
            </a:r>
          </a:p>
        </p:txBody>
      </p:sp>
      <p:sp>
        <p:nvSpPr>
          <p:cNvPr id="1027" name="文本框 1026">
            <a:extLst>
              <a:ext uri="{FF2B5EF4-FFF2-40B4-BE49-F238E27FC236}">
                <a16:creationId xmlns:a16="http://schemas.microsoft.com/office/drawing/2014/main" id="{1E31F797-6398-A4C7-4872-2ECE27A61FA0}"/>
              </a:ext>
            </a:extLst>
          </p:cNvPr>
          <p:cNvSpPr txBox="1"/>
          <p:nvPr/>
        </p:nvSpPr>
        <p:spPr>
          <a:xfrm>
            <a:off x="3281261" y="3552663"/>
            <a:ext cx="2672979" cy="347172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汇报人：</a:t>
            </a:r>
            <a:r>
              <a:rPr lang="en-US" altLang="zh-CN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OfficePLUS</a:t>
            </a:r>
            <a:endParaRPr lang="zh-CN" altLang="en-US" spc="12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96FC7756-9860-28A4-F612-054393DF4264}"/>
              </a:ext>
            </a:extLst>
          </p:cNvPr>
          <p:cNvSpPr txBox="1"/>
          <p:nvPr/>
        </p:nvSpPr>
        <p:spPr>
          <a:xfrm>
            <a:off x="7041558" y="3552663"/>
            <a:ext cx="1901483" cy="346249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noAutofit/>
          </a:bodyPr>
          <a:lstStyle/>
          <a:p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汇报日期：</a:t>
            </a:r>
            <a:r>
              <a:rPr lang="en-US" altLang="zh-CN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20XX/X/X</a:t>
            </a:r>
            <a:endParaRPr lang="zh-CN" altLang="en-US" spc="12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173" name="图形 172">
            <a:extLst>
              <a:ext uri="{FF2B5EF4-FFF2-40B4-BE49-F238E27FC236}">
                <a16:creationId xmlns:a16="http://schemas.microsoft.com/office/drawing/2014/main" id="{ACF5AB0D-B5CD-3CB8-0593-D56FE28318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9866" y="3538571"/>
            <a:ext cx="717761" cy="366121"/>
          </a:xfrm>
          <a:prstGeom prst="rect">
            <a:avLst/>
          </a:prstGeom>
        </p:spPr>
      </p:pic>
      <p:pic>
        <p:nvPicPr>
          <p:cNvPr id="174" name="图形 173">
            <a:extLst>
              <a:ext uri="{FF2B5EF4-FFF2-40B4-BE49-F238E27FC236}">
                <a16:creationId xmlns:a16="http://schemas.microsoft.com/office/drawing/2014/main" id="{C6778026-1C99-65E9-65F9-F76C8CBBE5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3042" y="3538571"/>
            <a:ext cx="717761" cy="366121"/>
          </a:xfrm>
          <a:prstGeom prst="rect">
            <a:avLst/>
          </a:prstGeom>
        </p:spPr>
      </p:pic>
      <p:sp>
        <p:nvSpPr>
          <p:cNvPr id="103" name="文本框 102">
            <a:extLst>
              <a:ext uri="{FF2B5EF4-FFF2-40B4-BE49-F238E27FC236}">
                <a16:creationId xmlns:a16="http://schemas.microsoft.com/office/drawing/2014/main" id="{A2DFC93F-F757-1A60-4B8E-B37B900630E4}"/>
              </a:ext>
            </a:extLst>
          </p:cNvPr>
          <p:cNvSpPr txBox="1"/>
          <p:nvPr/>
        </p:nvSpPr>
        <p:spPr>
          <a:xfrm>
            <a:off x="2765965" y="3020067"/>
            <a:ext cx="452842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GUO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AC00E49C-0002-2488-9A98-791C811E66E7}"/>
              </a:ext>
            </a:extLst>
          </p:cNvPr>
          <p:cNvSpPr txBox="1"/>
          <p:nvPr/>
        </p:nvSpPr>
        <p:spPr>
          <a:xfrm>
            <a:off x="3568468" y="3020067"/>
            <a:ext cx="382309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XIE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F45E5AD8-1F15-5050-852F-2AE966C9EAE3}"/>
              </a:ext>
            </a:extLst>
          </p:cNvPr>
          <p:cNvSpPr txBox="1"/>
          <p:nvPr/>
        </p:nvSpPr>
        <p:spPr>
          <a:xfrm>
            <a:off x="4370971" y="3020067"/>
            <a:ext cx="549022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GUAN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3B7E167D-A8BC-72B1-98B0-B4A5D194D7AE}"/>
              </a:ext>
            </a:extLst>
          </p:cNvPr>
          <p:cNvSpPr txBox="1"/>
          <p:nvPr/>
        </p:nvSpPr>
        <p:spPr>
          <a:xfrm>
            <a:off x="5173473" y="3020067"/>
            <a:ext cx="446430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KAN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CE58183F-4C43-8722-499E-28D8CF0CB901}"/>
              </a:ext>
            </a:extLst>
          </p:cNvPr>
          <p:cNvSpPr txBox="1"/>
          <p:nvPr/>
        </p:nvSpPr>
        <p:spPr>
          <a:xfrm>
            <a:off x="6584203" y="3020067"/>
            <a:ext cx="468872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HOU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46DA3F8C-4338-0376-E492-085E4AEAB6B9}"/>
              </a:ext>
            </a:extLst>
          </p:cNvPr>
          <p:cNvSpPr txBox="1"/>
          <p:nvPr/>
        </p:nvSpPr>
        <p:spPr>
          <a:xfrm>
            <a:off x="7386706" y="3020067"/>
            <a:ext cx="420781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HUI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9E5C39A-1F2D-AC4F-E98A-ADD55B1A8B86}"/>
              </a:ext>
            </a:extLst>
          </p:cNvPr>
          <p:cNvSpPr txBox="1"/>
          <p:nvPr/>
        </p:nvSpPr>
        <p:spPr>
          <a:xfrm>
            <a:off x="8189209" y="3020067"/>
            <a:ext cx="446430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YOU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B195FDCE-50EE-0262-37AE-9200AC37E49F}"/>
              </a:ext>
            </a:extLst>
          </p:cNvPr>
          <p:cNvSpPr txBox="1"/>
          <p:nvPr/>
        </p:nvSpPr>
        <p:spPr>
          <a:xfrm>
            <a:off x="8991711" y="3020067"/>
            <a:ext cx="308571" cy="232834"/>
          </a:xfrm>
          <a:prstGeom prst="rect">
            <a:avLst/>
          </a:prstGeom>
          <a:noFill/>
          <a:effectLst/>
        </p:spPr>
        <p:txBody>
          <a:bodyPr wrap="none" lIns="78181" tIns="39091" rIns="78181" bIns="39091" rtlCol="0">
            <a:spAutoFit/>
          </a:bodyPr>
          <a:lstStyle/>
          <a:p>
            <a:r>
              <a:rPr lang="en-US" altLang="zh-CN" sz="1000">
                <a:solidFill>
                  <a:schemeClr val="accent4"/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QI</a:t>
            </a:r>
            <a:endParaRPr lang="zh-CN" altLang="en-US" sz="1000">
              <a:solidFill>
                <a:schemeClr val="accent4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113" name="PA_图片 480">
            <a:extLst>
              <a:ext uri="{FF2B5EF4-FFF2-40B4-BE49-F238E27FC236}">
                <a16:creationId xmlns:a16="http://schemas.microsoft.com/office/drawing/2014/main" id="{6D58AD0C-0D69-502F-1F46-AEF2B1361F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3130">
            <a:off x="8654601" y="1818393"/>
            <a:ext cx="1828589" cy="908198"/>
          </a:xfrm>
          <a:prstGeom prst="rect">
            <a:avLst/>
          </a:prstGeom>
        </p:spPr>
      </p:pic>
      <p:pic>
        <p:nvPicPr>
          <p:cNvPr id="114" name="PA_图片 480">
            <a:extLst>
              <a:ext uri="{FF2B5EF4-FFF2-40B4-BE49-F238E27FC236}">
                <a16:creationId xmlns:a16="http://schemas.microsoft.com/office/drawing/2014/main" id="{CBE78288-3B6B-AB68-DCB9-75ACE8135EF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1575" y="2267486"/>
            <a:ext cx="833138" cy="395924"/>
          </a:xfrm>
          <a:prstGeom prst="rect">
            <a:avLst/>
          </a:prstGeom>
        </p:spPr>
      </p:pic>
      <p:pic>
        <p:nvPicPr>
          <p:cNvPr id="115" name="PA_图片 480">
            <a:extLst>
              <a:ext uri="{FF2B5EF4-FFF2-40B4-BE49-F238E27FC236}">
                <a16:creationId xmlns:a16="http://schemas.microsoft.com/office/drawing/2014/main" id="{69824D11-9DFE-2798-D015-F99B786013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3375" y="2378611"/>
            <a:ext cx="833138" cy="3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8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占位符 1">
            <a:extLst>
              <a:ext uri="{FF2B5EF4-FFF2-40B4-BE49-F238E27FC236}">
                <a16:creationId xmlns:a16="http://schemas.microsoft.com/office/drawing/2014/main" id="{7AD78FDB-73D4-1658-7DC1-A351E00F7691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DD81E9D2-385E-9EE3-DDCF-AD43135E0889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江西拙楷；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>
                <a:solidFill>
                  <a:srgbClr val="FFFFFF"/>
                </a:solidFill>
              </a:rPr>
              <a:t>opposans</a:t>
            </a: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F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reepik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>
                <a:solidFill>
                  <a:srgbClr val="FFFFFF"/>
                </a:solidFill>
              </a:rPr>
              <a:t>朝阳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22" name="文本占位符 4">
            <a:extLst>
              <a:ext uri="{FF2B5EF4-FFF2-40B4-BE49-F238E27FC236}">
                <a16:creationId xmlns:a16="http://schemas.microsoft.com/office/drawing/2014/main" id="{CBE04FBF-2B2C-522A-40E4-7301CB99C996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644D3CAF-1781-AEC1-12F1-02E3047D3F6F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447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3FEC9C0F-11F9-7B93-D2CE-FF1AF18878E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AC35A5-4D6E-3594-A18E-7DCD59CDA027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活动概况</a:t>
            </a:r>
          </a:p>
        </p:txBody>
      </p:sp>
      <p:sp>
        <p:nvSpPr>
          <p:cNvPr id="5" name="图形 23">
            <a:extLst>
              <a:ext uri="{FF2B5EF4-FFF2-40B4-BE49-F238E27FC236}">
                <a16:creationId xmlns:a16="http://schemas.microsoft.com/office/drawing/2014/main" id="{BED723C7-9516-9710-4733-79840F42D2BC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11B6C9-F965-1ADC-E7C2-CB0DA70A9E89}"/>
              </a:ext>
            </a:extLst>
          </p:cNvPr>
          <p:cNvSpPr txBox="1"/>
          <p:nvPr/>
        </p:nvSpPr>
        <p:spPr>
          <a:xfrm>
            <a:off x="546112" y="377958"/>
            <a:ext cx="806142" cy="82822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壹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F743438-8C35-FEF8-79AA-9A87F8DCF487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369B6A7-C9A1-8EFE-55F7-FCCDACB136E5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F73B750-CE5D-2F78-89B1-2A6DDF17908E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E657147-5CA3-2425-4EBE-4BBBAF4C2CCB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AA4FC42-59E0-F768-2611-436A2F95CAD2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2C95A7F-59F6-569A-52B5-7EA10EC35B31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EC60DF5-FB72-7BEE-2C30-982992B2B667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D355621-AD73-4EBA-DE05-AFD91076F684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CB86248-3CA5-D0BD-4798-7DF9320F259B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AACC19B-D398-0720-3D0B-9D6FFA285CA3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49BC1FD-9865-AC92-4DAD-9FF2D379B2B6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D1E1974-0BAF-FFBA-5510-E7BAA077A4EB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EEEC3B1-FDB7-0926-7242-A0D84F4613EE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5912BAC-262F-7D1C-F488-6AA56CB1A2AA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B1C11AC6-656E-B895-E903-C6457CA0254C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161010C-4667-0595-2D2F-0681BA12D480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CB0CBC8-91A4-A0CE-40EA-77AF1CE5D225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91935F4A-5B3D-8E4A-1A80-AB5FD05E069E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7217698-1CD7-7FF7-61DA-3C95680AA1CB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6BE284C-01E0-DBB6-3421-351104A8BB73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12D4711-E61D-8AE3-9A88-017420B57BAB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CE54D1BD-A437-3F5E-69B1-0F08D21DAB40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945D597-F7CA-6D23-B29B-CD44A4DBC5FE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E2CEFA2-7AF6-E2AF-9745-96520751EEAA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DDB4956-90DC-8475-92EF-DBD22DEC1C65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AD1A36EA-0B8C-C4F9-285C-5402A8D72AEC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44A712C-E9E2-ACD2-8AA7-906CA636FC9D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64D7B3D-ED51-9C88-F3BF-7F298D654359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5E154E8-587E-B3F5-CC07-F894CE4631AD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DC8D2C2-5CD2-EAD9-86F3-B977BF8C7BEA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7898F747-A76C-2459-3387-41F779DDCCDE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B6CF2B-6BC1-F3AF-2F94-E72561F88745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732CF82-7B91-C305-D95E-F73C3B370259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E98CCAC5-A788-8047-B661-E040A621A022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B13B93F7-4B3A-38B8-908A-A5EC902B6350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B93092AB-1DC4-E9F1-55F9-D54F05E051E5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19B5BAD-7F0F-79DD-C285-6BB59F628542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CA029CF8-73F4-0587-7A39-647E06BABACF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1AB4FEF-3AF7-694C-4783-DB585E135B3F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DB89734-CA48-C804-AAF3-9B161A024C33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EB9C2CD7-04D6-A4CE-B2E1-EF077868B88F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456480FC-25C9-06E6-4CDF-EF01A4D50B27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B8C6F8BE-4997-295F-7E5A-30F6E83EE1CF}"/>
              </a:ext>
            </a:extLst>
          </p:cNvPr>
          <p:cNvSpPr/>
          <p:nvPr/>
        </p:nvSpPr>
        <p:spPr>
          <a:xfrm>
            <a:off x="8229600" y="0"/>
            <a:ext cx="3962400" cy="6858000"/>
          </a:xfrm>
          <a:custGeom>
            <a:avLst/>
            <a:gdLst>
              <a:gd name="connsiteX0" fmla="*/ 679448 w 3962400"/>
              <a:gd name="connsiteY0" fmla="*/ 0 h 6858000"/>
              <a:gd name="connsiteX1" fmla="*/ 3962400 w 3962400"/>
              <a:gd name="connsiteY1" fmla="*/ 0 h 6858000"/>
              <a:gd name="connsiteX2" fmla="*/ 3962400 w 3962400"/>
              <a:gd name="connsiteY2" fmla="*/ 6858000 h 6858000"/>
              <a:gd name="connsiteX3" fmla="*/ 0 w 3962400"/>
              <a:gd name="connsiteY3" fmla="*/ 6858000 h 6858000"/>
              <a:gd name="connsiteX4" fmla="*/ 0 w 3962400"/>
              <a:gd name="connsiteY4" fmla="*/ 679448 h 6858000"/>
              <a:gd name="connsiteX5" fmla="*/ 679448 w 39624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400" h="6858000">
                <a:moveTo>
                  <a:pt x="679448" y="0"/>
                </a:moveTo>
                <a:lnTo>
                  <a:pt x="3962400" y="0"/>
                </a:lnTo>
                <a:lnTo>
                  <a:pt x="3962400" y="6858000"/>
                </a:lnTo>
                <a:lnTo>
                  <a:pt x="0" y="6858000"/>
                </a:lnTo>
                <a:lnTo>
                  <a:pt x="0" y="679448"/>
                </a:lnTo>
                <a:cubicBezTo>
                  <a:pt x="0" y="304199"/>
                  <a:pt x="304199" y="0"/>
                  <a:pt x="679448" y="0"/>
                </a:cubicBezTo>
                <a:close/>
              </a:path>
            </a:pathLst>
          </a:custGeom>
          <a:gradFill flip="none" rotWithShape="1">
            <a:gsLst>
              <a:gs pos="3371">
                <a:schemeClr val="accent4"/>
              </a:gs>
              <a:gs pos="34000">
                <a:schemeClr val="accent3"/>
              </a:gs>
              <a:gs pos="100000">
                <a:schemeClr val="accent4">
                  <a:lumMod val="9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863FD342-19B6-6411-166B-4F4578CF8D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5738350" y="2495236"/>
            <a:ext cx="4809092" cy="2617312"/>
          </a:xfrm>
          <a:custGeom>
            <a:avLst/>
            <a:gdLst>
              <a:gd name="connsiteX0" fmla="*/ 3852781 w 3852781"/>
              <a:gd name="connsiteY0" fmla="*/ 265395 h 1728000"/>
              <a:gd name="connsiteX1" fmla="*/ 3852781 w 3852781"/>
              <a:gd name="connsiteY1" fmla="*/ 1449176 h 1728000"/>
              <a:gd name="connsiteX2" fmla="*/ 3850764 w 3852781"/>
              <a:gd name="connsiteY2" fmla="*/ 1448677 h 1728000"/>
              <a:gd name="connsiteX3" fmla="*/ 3633684 w 3852781"/>
              <a:gd name="connsiteY3" fmla="*/ 1714571 h 1728000"/>
              <a:gd name="connsiteX4" fmla="*/ 3635897 w 3852781"/>
              <a:gd name="connsiteY4" fmla="*/ 1728000 h 1728000"/>
              <a:gd name="connsiteX5" fmla="*/ 0 w 3852781"/>
              <a:gd name="connsiteY5" fmla="*/ 1728000 h 1728000"/>
              <a:gd name="connsiteX6" fmla="*/ 0 w 3852781"/>
              <a:gd name="connsiteY6" fmla="*/ 0 h 1728000"/>
              <a:gd name="connsiteX7" fmla="*/ 3633685 w 3852781"/>
              <a:gd name="connsiteY7" fmla="*/ 0 h 1728000"/>
              <a:gd name="connsiteX8" fmla="*/ 3850765 w 3852781"/>
              <a:gd name="connsiteY8" fmla="*/ 265893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781" h="1728000">
                <a:moveTo>
                  <a:pt x="3852781" y="265395"/>
                </a:moveTo>
                <a:lnTo>
                  <a:pt x="3852781" y="1449176"/>
                </a:lnTo>
                <a:lnTo>
                  <a:pt x="3850764" y="1448677"/>
                </a:lnTo>
                <a:cubicBezTo>
                  <a:pt x="3730874" y="1448677"/>
                  <a:pt x="3633684" y="1567721"/>
                  <a:pt x="3633684" y="1714571"/>
                </a:cubicBezTo>
                <a:lnTo>
                  <a:pt x="3635897" y="1728000"/>
                </a:lnTo>
                <a:lnTo>
                  <a:pt x="0" y="1728000"/>
                </a:lnTo>
                <a:lnTo>
                  <a:pt x="0" y="0"/>
                </a:lnTo>
                <a:lnTo>
                  <a:pt x="3633685" y="0"/>
                </a:lnTo>
                <a:cubicBezTo>
                  <a:pt x="3633685" y="146850"/>
                  <a:pt x="3730874" y="265893"/>
                  <a:pt x="3850765" y="265893"/>
                </a:cubicBezTo>
                <a:close/>
              </a:path>
            </a:pathLst>
          </a:custGeom>
          <a:gradFill>
            <a:gsLst>
              <a:gs pos="29000">
                <a:schemeClr val="accent1"/>
              </a:gs>
              <a:gs pos="100000">
                <a:schemeClr val="accent2"/>
              </a:gs>
            </a:gsLst>
            <a:lin ang="0" scaled="0"/>
          </a:gradFill>
          <a:ln w="22225"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516F897-7014-69B0-B81E-C07ACA620B06}"/>
              </a:ext>
            </a:extLst>
          </p:cNvPr>
          <p:cNvSpPr txBox="1"/>
          <p:nvPr/>
        </p:nvSpPr>
        <p:spPr>
          <a:xfrm>
            <a:off x="10915670" y="-124063"/>
            <a:ext cx="1538883" cy="7355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8800">
                <a:ln>
                  <a:gradFill>
                    <a:gsLst>
                      <a:gs pos="20000">
                        <a:schemeClr val="tx1">
                          <a:alpha val="40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OFFICEPLUS</a:t>
            </a:r>
            <a:endParaRPr lang="zh-CN" altLang="en-US" sz="8800">
              <a:ln>
                <a:gradFill>
                  <a:gsLst>
                    <a:gs pos="20000">
                      <a:schemeClr val="tx1">
                        <a:alpha val="4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60" name="图片 59" descr="卡通人物&#10;&#10;低可信度描述已自动生成">
            <a:extLst>
              <a:ext uri="{FF2B5EF4-FFF2-40B4-BE49-F238E27FC236}">
                <a16:creationId xmlns:a16="http://schemas.microsoft.com/office/drawing/2014/main" id="{381413E1-22AB-4113-203D-1B3A3B863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909" y="1109423"/>
            <a:ext cx="3208424" cy="5145143"/>
          </a:xfrm>
          <a:prstGeom prst="rect">
            <a:avLst/>
          </a:prstGeom>
          <a:effectLst>
            <a:outerShdw blurRad="152400" dist="38100" algn="l" rotWithShape="0">
              <a:prstClr val="black">
                <a:alpha val="12000"/>
              </a:prstClr>
            </a:outerShdw>
          </a:effectLst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BDEF8CF4-3088-F7F9-2790-2AB079E22418}"/>
              </a:ext>
            </a:extLst>
          </p:cNvPr>
          <p:cNvGrpSpPr/>
          <p:nvPr/>
        </p:nvGrpSpPr>
        <p:grpSpPr>
          <a:xfrm>
            <a:off x="9829019" y="1925553"/>
            <a:ext cx="779714" cy="3071848"/>
            <a:chOff x="9829019" y="1925553"/>
            <a:chExt cx="779714" cy="3071848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7AE3C60D-E5DC-2254-95FC-652CED7910AC}"/>
                </a:ext>
              </a:extLst>
            </p:cNvPr>
            <p:cNvSpPr/>
            <p:nvPr/>
          </p:nvSpPr>
          <p:spPr>
            <a:xfrm>
              <a:off x="9829019" y="1925553"/>
              <a:ext cx="779714" cy="307184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92000">
                  <a:schemeClr val="accent1"/>
                </a:gs>
              </a:gsLst>
              <a:lin ang="5400000" scaled="0"/>
            </a:gradFill>
            <a:ln w="28575">
              <a:solidFill>
                <a:schemeClr val="accent3"/>
              </a:solidFill>
            </a:ln>
            <a:effectLst>
              <a:outerShdw blurRad="1905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C699FF8B-663F-5196-7D6C-8766DF3977F9}"/>
                </a:ext>
              </a:extLst>
            </p:cNvPr>
            <p:cNvSpPr txBox="1"/>
            <p:nvPr/>
          </p:nvSpPr>
          <p:spPr>
            <a:xfrm>
              <a:off x="9880321" y="2312455"/>
              <a:ext cx="677108" cy="23365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CN" altLang="en-US" sz="3200" spc="300">
                  <a:solidFill>
                    <a:schemeClr val="accent4"/>
                  </a:solidFill>
                  <a:latin typeface="+mj-ea"/>
                  <a:ea typeface="+mj-ea"/>
                </a:rPr>
                <a:t>活动策划者</a:t>
              </a:r>
            </a:p>
          </p:txBody>
        </p:sp>
      </p:grp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08A99A59-AB30-C88B-8BC1-9684479B19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687003" y="1736270"/>
            <a:ext cx="2232659" cy="1220290"/>
          </a:xfrm>
          <a:custGeom>
            <a:avLst/>
            <a:gdLst>
              <a:gd name="connsiteX0" fmla="*/ 251730 w 2525441"/>
              <a:gd name="connsiteY0" fmla="*/ 0 h 1299030"/>
              <a:gd name="connsiteX1" fmla="*/ 2525441 w 2525441"/>
              <a:gd name="connsiteY1" fmla="*/ 0 h 1299030"/>
              <a:gd name="connsiteX2" fmla="*/ 2525441 w 2525441"/>
              <a:gd name="connsiteY2" fmla="*/ 1299030 h 1299030"/>
              <a:gd name="connsiteX3" fmla="*/ 249163 w 2525441"/>
              <a:gd name="connsiteY3" fmla="*/ 1299030 h 1299030"/>
              <a:gd name="connsiteX4" fmla="*/ 251730 w 2525441"/>
              <a:gd name="connsiteY4" fmla="*/ 1288935 h 1299030"/>
              <a:gd name="connsiteX5" fmla="*/ 97983 w 2525441"/>
              <a:gd name="connsiteY5" fmla="*/ 1104757 h 1299030"/>
              <a:gd name="connsiteX6" fmla="*/ 0 w 2525441"/>
              <a:gd name="connsiteY6" fmla="*/ 1089048 h 1299030"/>
              <a:gd name="connsiteX7" fmla="*/ 0 w 2525441"/>
              <a:gd name="connsiteY7" fmla="*/ 199886 h 1299030"/>
              <a:gd name="connsiteX8" fmla="*/ 97983 w 2525441"/>
              <a:gd name="connsiteY8" fmla="*/ 184178 h 1299030"/>
              <a:gd name="connsiteX9" fmla="*/ 251730 w 2525441"/>
              <a:gd name="connsiteY9" fmla="*/ 0 h 129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5441" h="1299030">
                <a:moveTo>
                  <a:pt x="251730" y="0"/>
                </a:moveTo>
                <a:lnTo>
                  <a:pt x="2525441" y="0"/>
                </a:lnTo>
                <a:lnTo>
                  <a:pt x="2525441" y="1299030"/>
                </a:lnTo>
                <a:lnTo>
                  <a:pt x="249163" y="1299030"/>
                </a:lnTo>
                <a:lnTo>
                  <a:pt x="251730" y="1288935"/>
                </a:lnTo>
                <a:cubicBezTo>
                  <a:pt x="251730" y="1206138"/>
                  <a:pt x="188334" y="1135101"/>
                  <a:pt x="97983" y="1104757"/>
                </a:cubicBezTo>
                <a:lnTo>
                  <a:pt x="0" y="1089048"/>
                </a:lnTo>
                <a:lnTo>
                  <a:pt x="0" y="199886"/>
                </a:lnTo>
                <a:lnTo>
                  <a:pt x="97983" y="184178"/>
                </a:lnTo>
                <a:cubicBezTo>
                  <a:pt x="188334" y="153834"/>
                  <a:pt x="251730" y="82796"/>
                  <a:pt x="251730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44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9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572AF93-9837-4E53-8512-3E5A36FDFB91}"/>
              </a:ext>
            </a:extLst>
          </p:cNvPr>
          <p:cNvSpPr txBox="1"/>
          <p:nvPr/>
        </p:nvSpPr>
        <p:spPr>
          <a:xfrm>
            <a:off x="741684" y="1760266"/>
            <a:ext cx="1300356" cy="769441"/>
          </a:xfrm>
          <a:prstGeom prst="rect">
            <a:avLst/>
          </a:prstGeom>
          <a:noFill/>
          <a:effectLst>
            <a:outerShdw blurRad="38100" dist="25400" algn="l" rotWithShape="0">
              <a:prstClr val="black">
                <a:alpha val="30000"/>
              </a:prstClr>
            </a:outerShdw>
          </a:effectLst>
        </p:spPr>
        <p:txBody>
          <a:bodyPr wrap="none" rtlCol="0">
            <a:noAutofit/>
          </a:bodyPr>
          <a:lstStyle/>
          <a:p>
            <a:r>
              <a:rPr lang="en-US" altLang="zh-CN" sz="4400">
                <a:solidFill>
                  <a:schemeClr val="accent4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365</a:t>
            </a:r>
            <a:endParaRPr lang="zh-CN" altLang="en-US" sz="4400">
              <a:solidFill>
                <a:schemeClr val="accent4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1E0E5FBF-5CF6-C457-5F4F-882748BD4782}"/>
              </a:ext>
            </a:extLst>
          </p:cNvPr>
          <p:cNvSpPr txBox="1"/>
          <p:nvPr/>
        </p:nvSpPr>
        <p:spPr>
          <a:xfrm>
            <a:off x="1876328" y="2027812"/>
            <a:ext cx="415498" cy="369332"/>
          </a:xfrm>
          <a:prstGeom prst="rect">
            <a:avLst/>
          </a:prstGeom>
          <a:noFill/>
          <a:effectLst>
            <a:outerShdw blurRad="38100" dist="25400" algn="l" rotWithShape="0">
              <a:prstClr val="black">
                <a:alpha val="30000"/>
              </a:prst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2200">
                <a:solidFill>
                  <a:schemeClr val="accent4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次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1699F9A4-7D67-983F-E7DB-A6BAADA3AA81}"/>
              </a:ext>
            </a:extLst>
          </p:cNvPr>
          <p:cNvSpPr txBox="1"/>
          <p:nvPr/>
        </p:nvSpPr>
        <p:spPr>
          <a:xfrm>
            <a:off x="782676" y="2428240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活动策划经验</a:t>
            </a: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FF43F9F3-F12F-52B6-C27E-60C66AF9D7E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3565962" y="1736270"/>
            <a:ext cx="2232659" cy="1220290"/>
          </a:xfrm>
          <a:custGeom>
            <a:avLst/>
            <a:gdLst>
              <a:gd name="connsiteX0" fmla="*/ 251730 w 2525441"/>
              <a:gd name="connsiteY0" fmla="*/ 0 h 1299030"/>
              <a:gd name="connsiteX1" fmla="*/ 2525441 w 2525441"/>
              <a:gd name="connsiteY1" fmla="*/ 0 h 1299030"/>
              <a:gd name="connsiteX2" fmla="*/ 2525441 w 2525441"/>
              <a:gd name="connsiteY2" fmla="*/ 1299030 h 1299030"/>
              <a:gd name="connsiteX3" fmla="*/ 249163 w 2525441"/>
              <a:gd name="connsiteY3" fmla="*/ 1299030 h 1299030"/>
              <a:gd name="connsiteX4" fmla="*/ 251730 w 2525441"/>
              <a:gd name="connsiteY4" fmla="*/ 1288935 h 1299030"/>
              <a:gd name="connsiteX5" fmla="*/ 97983 w 2525441"/>
              <a:gd name="connsiteY5" fmla="*/ 1104757 h 1299030"/>
              <a:gd name="connsiteX6" fmla="*/ 0 w 2525441"/>
              <a:gd name="connsiteY6" fmla="*/ 1089048 h 1299030"/>
              <a:gd name="connsiteX7" fmla="*/ 0 w 2525441"/>
              <a:gd name="connsiteY7" fmla="*/ 199886 h 1299030"/>
              <a:gd name="connsiteX8" fmla="*/ 97983 w 2525441"/>
              <a:gd name="connsiteY8" fmla="*/ 184178 h 1299030"/>
              <a:gd name="connsiteX9" fmla="*/ 251730 w 2525441"/>
              <a:gd name="connsiteY9" fmla="*/ 0 h 129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5441" h="1299030">
                <a:moveTo>
                  <a:pt x="251730" y="0"/>
                </a:moveTo>
                <a:lnTo>
                  <a:pt x="2525441" y="0"/>
                </a:lnTo>
                <a:lnTo>
                  <a:pt x="2525441" y="1299030"/>
                </a:lnTo>
                <a:lnTo>
                  <a:pt x="249163" y="1299030"/>
                </a:lnTo>
                <a:lnTo>
                  <a:pt x="251730" y="1288935"/>
                </a:lnTo>
                <a:cubicBezTo>
                  <a:pt x="251730" y="1206138"/>
                  <a:pt x="188334" y="1135101"/>
                  <a:pt x="97983" y="1104757"/>
                </a:cubicBezTo>
                <a:lnTo>
                  <a:pt x="0" y="1089048"/>
                </a:lnTo>
                <a:lnTo>
                  <a:pt x="0" y="199886"/>
                </a:lnTo>
                <a:lnTo>
                  <a:pt x="97983" y="184178"/>
                </a:lnTo>
                <a:cubicBezTo>
                  <a:pt x="188334" y="153834"/>
                  <a:pt x="251730" y="82796"/>
                  <a:pt x="251730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44000">
                <a:schemeClr val="tx1">
                  <a:lumMod val="75000"/>
                  <a:lumOff val="25000"/>
                </a:schemeClr>
              </a:gs>
              <a:gs pos="89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9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6F9296A-784F-8478-996F-9566D228F6FC}"/>
              </a:ext>
            </a:extLst>
          </p:cNvPr>
          <p:cNvSpPr txBox="1"/>
          <p:nvPr/>
        </p:nvSpPr>
        <p:spPr>
          <a:xfrm>
            <a:off x="3620643" y="1760266"/>
            <a:ext cx="1199367" cy="769441"/>
          </a:xfrm>
          <a:prstGeom prst="rect">
            <a:avLst/>
          </a:prstGeom>
          <a:noFill/>
          <a:effectLst>
            <a:outerShdw blurRad="38100" dist="25400" rotWithShape="0">
              <a:srgbClr val="000000">
                <a:alpha val="30000"/>
              </a:srgbClr>
            </a:outerShdw>
          </a:effectLst>
        </p:spPr>
        <p:txBody>
          <a:bodyPr wrap="none" lIns="91440" tIns="45720" rIns="91440" bIns="45720" rtlCol="0">
            <a:noAutofit/>
          </a:bodyPr>
          <a:lstStyle/>
          <a:p>
            <a:r>
              <a:rPr lang="en-US" altLang="zh-CN" sz="4400">
                <a:solidFill>
                  <a:schemeClr val="accent4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100</a:t>
            </a:r>
            <a:endParaRPr lang="zh-CN" altLang="en-US" sz="4400">
              <a:solidFill>
                <a:schemeClr val="accent4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B69FA06C-6902-0421-12A0-C9C46339619D}"/>
              </a:ext>
            </a:extLst>
          </p:cNvPr>
          <p:cNvSpPr txBox="1"/>
          <p:nvPr/>
        </p:nvSpPr>
        <p:spPr>
          <a:xfrm>
            <a:off x="3661635" y="2428240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重大奖项表彰</a:t>
            </a:r>
          </a:p>
        </p:txBody>
      </p:sp>
      <p:sp>
        <p:nvSpPr>
          <p:cNvPr id="91" name="加号 90">
            <a:extLst>
              <a:ext uri="{FF2B5EF4-FFF2-40B4-BE49-F238E27FC236}">
                <a16:creationId xmlns:a16="http://schemas.microsoft.com/office/drawing/2014/main" id="{7EC99FF5-F612-4DA5-951D-399BB3A77E65}"/>
              </a:ext>
            </a:extLst>
          </p:cNvPr>
          <p:cNvSpPr/>
          <p:nvPr/>
        </p:nvSpPr>
        <p:spPr>
          <a:xfrm>
            <a:off x="4704030" y="1820332"/>
            <a:ext cx="239185" cy="239185"/>
          </a:xfrm>
          <a:prstGeom prst="mathPlus">
            <a:avLst>
              <a:gd name="adj1" fmla="val 19404"/>
            </a:avLst>
          </a:prstGeom>
          <a:solidFill>
            <a:schemeClr val="accent4"/>
          </a:solidFill>
          <a:ln>
            <a:noFill/>
          </a:ln>
          <a:effectLst>
            <a:outerShdw blurRad="38100" dist="25400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spAutoFit/>
          </a:bodyPr>
          <a:lstStyle/>
          <a:p>
            <a:endParaRPr lang="zh-CN" altLang="en-US"/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D71B02D9-0322-AE0E-3754-A12AD2CD6F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19446">
            <a:off x="1434110" y="1749478"/>
            <a:ext cx="420500" cy="480190"/>
          </a:xfrm>
          <a:prstGeom prst="rect">
            <a:avLst/>
          </a:prstGeom>
          <a:effectLst/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935F5C4F-EC7D-3F07-7A29-FF14D6F668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4047023" y="1547558"/>
            <a:ext cx="971818" cy="722981"/>
          </a:xfrm>
          <a:prstGeom prst="rect">
            <a:avLst/>
          </a:prstGeom>
          <a:effectLst/>
        </p:spPr>
      </p:pic>
      <p:pic>
        <p:nvPicPr>
          <p:cNvPr id="95" name="图形 94">
            <a:extLst>
              <a:ext uri="{FF2B5EF4-FFF2-40B4-BE49-F238E27FC236}">
                <a16:creationId xmlns:a16="http://schemas.microsoft.com/office/drawing/2014/main" id="{44A5F8A6-A181-5C65-ECDF-F97A023FA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4638" y="3089917"/>
            <a:ext cx="406816" cy="406816"/>
          </a:xfrm>
          <a:prstGeom prst="rect">
            <a:avLst/>
          </a:prstGeom>
        </p:spPr>
      </p:pic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96FFBA2A-F655-2EE4-C416-9DD230C1E6B9}"/>
              </a:ext>
            </a:extLst>
          </p:cNvPr>
          <p:cNvCxnSpPr>
            <a:cxnSpLocks/>
          </p:cNvCxnSpPr>
          <p:nvPr/>
        </p:nvCxnSpPr>
        <p:spPr>
          <a:xfrm>
            <a:off x="655788" y="4614361"/>
            <a:ext cx="226641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文本框 98">
            <a:extLst>
              <a:ext uri="{FF2B5EF4-FFF2-40B4-BE49-F238E27FC236}">
                <a16:creationId xmlns:a16="http://schemas.microsoft.com/office/drawing/2014/main" id="{1219F7FC-ABB8-B511-3736-D35F2E809B43}"/>
              </a:ext>
            </a:extLst>
          </p:cNvPr>
          <p:cNvSpPr txBox="1"/>
          <p:nvPr/>
        </p:nvSpPr>
        <p:spPr>
          <a:xfrm>
            <a:off x="558841" y="3949136"/>
            <a:ext cx="260167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带领团队多次策划各大活动，且均顺利完成。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BF091E3A-983B-75E5-E445-56C3B3A9FA3D}"/>
              </a:ext>
            </a:extLst>
          </p:cNvPr>
          <p:cNvSpPr txBox="1"/>
          <p:nvPr/>
        </p:nvSpPr>
        <p:spPr>
          <a:xfrm>
            <a:off x="533440" y="3448427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经验丰富</a:t>
            </a:r>
          </a:p>
        </p:txBody>
      </p: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576EA38E-9FAF-0293-A69E-AE539DC172A2}"/>
              </a:ext>
            </a:extLst>
          </p:cNvPr>
          <p:cNvCxnSpPr>
            <a:cxnSpLocks/>
          </p:cNvCxnSpPr>
          <p:nvPr/>
        </p:nvCxnSpPr>
        <p:spPr>
          <a:xfrm>
            <a:off x="3557203" y="4614361"/>
            <a:ext cx="223540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854B7FFF-C1C6-9E01-57BB-F3562B62B7D7}"/>
              </a:ext>
            </a:extLst>
          </p:cNvPr>
          <p:cNvSpPr txBox="1"/>
          <p:nvPr/>
        </p:nvSpPr>
        <p:spPr>
          <a:xfrm>
            <a:off x="3449567" y="3949136"/>
            <a:ext cx="260167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客户满意度和好评率常年居高不下。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B03E2004-8351-22D8-9C2F-5B0831FC342D}"/>
              </a:ext>
            </a:extLst>
          </p:cNvPr>
          <p:cNvSpPr txBox="1"/>
          <p:nvPr/>
        </p:nvSpPr>
        <p:spPr>
          <a:xfrm>
            <a:off x="3439406" y="3448427"/>
            <a:ext cx="1609736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广受好评</a:t>
            </a:r>
          </a:p>
        </p:txBody>
      </p:sp>
      <p:pic>
        <p:nvPicPr>
          <p:cNvPr id="107" name="图形 106">
            <a:extLst>
              <a:ext uri="{FF2B5EF4-FFF2-40B4-BE49-F238E27FC236}">
                <a16:creationId xmlns:a16="http://schemas.microsoft.com/office/drawing/2014/main" id="{B511D9AF-14D4-76BB-2231-A7998A91EF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28149" y="3089917"/>
            <a:ext cx="457200" cy="457200"/>
          </a:xfrm>
          <a:prstGeom prst="rect">
            <a:avLst/>
          </a:prstGeom>
        </p:spPr>
      </p:pic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99AD15E7-5F48-9DE5-1ABC-490BE054DB49}"/>
              </a:ext>
            </a:extLst>
          </p:cNvPr>
          <p:cNvGrpSpPr/>
          <p:nvPr/>
        </p:nvGrpSpPr>
        <p:grpSpPr>
          <a:xfrm flipH="1" flipV="1">
            <a:off x="667241" y="4853382"/>
            <a:ext cx="349961" cy="262855"/>
            <a:chOff x="5006589" y="-2033729"/>
            <a:chExt cx="2165984" cy="1626870"/>
          </a:xfrm>
          <a:solidFill>
            <a:schemeClr val="accent4"/>
          </a:solidFill>
        </p:grpSpPr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E14C1742-6C61-233E-E249-93EA050FEEC9}"/>
                </a:ext>
              </a:extLst>
            </p:cNvPr>
            <p:cNvSpPr/>
            <p:nvPr/>
          </p:nvSpPr>
          <p:spPr>
            <a:xfrm>
              <a:off x="6360091" y="-2033729"/>
              <a:ext cx="812482" cy="1625917"/>
            </a:xfrm>
            <a:custGeom>
              <a:avLst/>
              <a:gdLst>
                <a:gd name="connsiteX0" fmla="*/ 812483 w 812482"/>
                <a:gd name="connsiteY0" fmla="*/ 868680 h 1625917"/>
                <a:gd name="connsiteX1" fmla="*/ 802005 w 812482"/>
                <a:gd name="connsiteY1" fmla="*/ 935355 h 1625917"/>
                <a:gd name="connsiteX2" fmla="*/ 457200 w 812482"/>
                <a:gd name="connsiteY2" fmla="*/ 1483043 h 1625917"/>
                <a:gd name="connsiteX3" fmla="*/ 953 w 812482"/>
                <a:gd name="connsiteY3" fmla="*/ 1625918 h 1625917"/>
                <a:gd name="connsiteX4" fmla="*/ 953 w 812482"/>
                <a:gd name="connsiteY4" fmla="*/ 1355408 h 1625917"/>
                <a:gd name="connsiteX5" fmla="*/ 442913 w 812482"/>
                <a:gd name="connsiteY5" fmla="*/ 1122998 h 1625917"/>
                <a:gd name="connsiteX6" fmla="*/ 539115 w 812482"/>
                <a:gd name="connsiteY6" fmla="*/ 813435 h 1625917"/>
                <a:gd name="connsiteX7" fmla="*/ 0 w 812482"/>
                <a:gd name="connsiteY7" fmla="*/ 813435 h 1625917"/>
                <a:gd name="connsiteX8" fmla="*/ 0 w 812482"/>
                <a:gd name="connsiteY8" fmla="*/ 0 h 1625917"/>
                <a:gd name="connsiteX9" fmla="*/ 811530 w 812482"/>
                <a:gd name="connsiteY9" fmla="*/ 0 h 1625917"/>
                <a:gd name="connsiteX10" fmla="*/ 812483 w 812482"/>
                <a:gd name="connsiteY10" fmla="*/ 868680 h 162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2482" h="1625917">
                  <a:moveTo>
                    <a:pt x="812483" y="868680"/>
                  </a:moveTo>
                  <a:cubicBezTo>
                    <a:pt x="809625" y="890588"/>
                    <a:pt x="805815" y="913448"/>
                    <a:pt x="802005" y="935355"/>
                  </a:cubicBezTo>
                  <a:cubicBezTo>
                    <a:pt x="764858" y="1166813"/>
                    <a:pt x="648653" y="1349693"/>
                    <a:pt x="457200" y="1483043"/>
                  </a:cubicBezTo>
                  <a:cubicBezTo>
                    <a:pt x="320992" y="1578293"/>
                    <a:pt x="168592" y="1623060"/>
                    <a:pt x="953" y="1625918"/>
                  </a:cubicBezTo>
                  <a:cubicBezTo>
                    <a:pt x="953" y="1536383"/>
                    <a:pt x="953" y="1446848"/>
                    <a:pt x="953" y="1355408"/>
                  </a:cubicBezTo>
                  <a:cubicBezTo>
                    <a:pt x="184785" y="1348740"/>
                    <a:pt x="333375" y="1272540"/>
                    <a:pt x="442913" y="1122998"/>
                  </a:cubicBezTo>
                  <a:cubicBezTo>
                    <a:pt x="503873" y="1039178"/>
                    <a:pt x="545783" y="907733"/>
                    <a:pt x="539115" y="813435"/>
                  </a:cubicBezTo>
                  <a:cubicBezTo>
                    <a:pt x="360045" y="813435"/>
                    <a:pt x="180023" y="813435"/>
                    <a:pt x="0" y="813435"/>
                  </a:cubicBezTo>
                  <a:cubicBezTo>
                    <a:pt x="0" y="541973"/>
                    <a:pt x="0" y="272415"/>
                    <a:pt x="0" y="0"/>
                  </a:cubicBezTo>
                  <a:cubicBezTo>
                    <a:pt x="270510" y="0"/>
                    <a:pt x="541020" y="0"/>
                    <a:pt x="811530" y="0"/>
                  </a:cubicBezTo>
                  <a:cubicBezTo>
                    <a:pt x="812483" y="289560"/>
                    <a:pt x="812483" y="579120"/>
                    <a:pt x="812483" y="868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21AE2115-0CF8-22AB-39DE-4B2267675B94}"/>
                </a:ext>
              </a:extLst>
            </p:cNvPr>
            <p:cNvSpPr/>
            <p:nvPr/>
          </p:nvSpPr>
          <p:spPr>
            <a:xfrm>
              <a:off x="5006589" y="-2031823"/>
              <a:ext cx="812482" cy="1624964"/>
            </a:xfrm>
            <a:custGeom>
              <a:avLst/>
              <a:gdLst>
                <a:gd name="connsiteX0" fmla="*/ 0 w 812482"/>
                <a:gd name="connsiteY0" fmla="*/ 1624013 h 1624964"/>
                <a:gd name="connsiteX1" fmla="*/ 0 w 812482"/>
                <a:gd name="connsiteY1" fmla="*/ 1355408 h 1624964"/>
                <a:gd name="connsiteX2" fmla="*/ 540068 w 812482"/>
                <a:gd name="connsiteY2" fmla="*/ 811530 h 1624964"/>
                <a:gd name="connsiteX3" fmla="*/ 270510 w 812482"/>
                <a:gd name="connsiteY3" fmla="*/ 811530 h 1624964"/>
                <a:gd name="connsiteX4" fmla="*/ 952 w 812482"/>
                <a:gd name="connsiteY4" fmla="*/ 811530 h 1624964"/>
                <a:gd name="connsiteX5" fmla="*/ 952 w 812482"/>
                <a:gd name="connsiteY5" fmla="*/ 0 h 1624964"/>
                <a:gd name="connsiteX6" fmla="*/ 812483 w 812482"/>
                <a:gd name="connsiteY6" fmla="*/ 0 h 1624964"/>
                <a:gd name="connsiteX7" fmla="*/ 812483 w 812482"/>
                <a:gd name="connsiteY7" fmla="*/ 23813 h 1624964"/>
                <a:gd name="connsiteX8" fmla="*/ 812483 w 812482"/>
                <a:gd name="connsiteY8" fmla="*/ 802958 h 1624964"/>
                <a:gd name="connsiteX9" fmla="*/ 575310 w 812482"/>
                <a:gd name="connsiteY9" fmla="*/ 1383983 h 1624964"/>
                <a:gd name="connsiteX10" fmla="*/ 111443 w 812482"/>
                <a:gd name="connsiteY10" fmla="*/ 1616393 h 1624964"/>
                <a:gd name="connsiteX11" fmla="*/ 22860 w 812482"/>
                <a:gd name="connsiteY11" fmla="*/ 1624965 h 1624964"/>
                <a:gd name="connsiteX12" fmla="*/ 0 w 812482"/>
                <a:gd name="connsiteY12" fmla="*/ 1624013 h 162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2482" h="1624964">
                  <a:moveTo>
                    <a:pt x="0" y="1624013"/>
                  </a:moveTo>
                  <a:cubicBezTo>
                    <a:pt x="0" y="1532573"/>
                    <a:pt x="0" y="1443990"/>
                    <a:pt x="0" y="1355408"/>
                  </a:cubicBezTo>
                  <a:cubicBezTo>
                    <a:pt x="340995" y="1349693"/>
                    <a:pt x="544830" y="1062038"/>
                    <a:pt x="540068" y="811530"/>
                  </a:cubicBezTo>
                  <a:cubicBezTo>
                    <a:pt x="450533" y="811530"/>
                    <a:pt x="360045" y="811530"/>
                    <a:pt x="270510" y="811530"/>
                  </a:cubicBezTo>
                  <a:cubicBezTo>
                    <a:pt x="180975" y="811530"/>
                    <a:pt x="91440" y="811530"/>
                    <a:pt x="952" y="811530"/>
                  </a:cubicBezTo>
                  <a:cubicBezTo>
                    <a:pt x="952" y="541020"/>
                    <a:pt x="952" y="270510"/>
                    <a:pt x="952" y="0"/>
                  </a:cubicBezTo>
                  <a:cubicBezTo>
                    <a:pt x="270510" y="0"/>
                    <a:pt x="540068" y="0"/>
                    <a:pt x="812483" y="0"/>
                  </a:cubicBezTo>
                  <a:cubicBezTo>
                    <a:pt x="812483" y="8572"/>
                    <a:pt x="812483" y="16192"/>
                    <a:pt x="812483" y="23813"/>
                  </a:cubicBezTo>
                  <a:cubicBezTo>
                    <a:pt x="812483" y="283845"/>
                    <a:pt x="812483" y="542925"/>
                    <a:pt x="812483" y="802958"/>
                  </a:cubicBezTo>
                  <a:cubicBezTo>
                    <a:pt x="812483" y="1028700"/>
                    <a:pt x="733425" y="1223963"/>
                    <a:pt x="575310" y="1383983"/>
                  </a:cubicBezTo>
                  <a:cubicBezTo>
                    <a:pt x="447675" y="1513523"/>
                    <a:pt x="292418" y="1590675"/>
                    <a:pt x="111443" y="1616393"/>
                  </a:cubicBezTo>
                  <a:cubicBezTo>
                    <a:pt x="81915" y="1620203"/>
                    <a:pt x="52388" y="1622108"/>
                    <a:pt x="22860" y="1624965"/>
                  </a:cubicBezTo>
                  <a:cubicBezTo>
                    <a:pt x="15240" y="1624013"/>
                    <a:pt x="7620" y="1624013"/>
                    <a:pt x="0" y="1624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E95730AB-D64B-B873-4A18-C66B6B96D358}"/>
              </a:ext>
            </a:extLst>
          </p:cNvPr>
          <p:cNvGrpSpPr/>
          <p:nvPr/>
        </p:nvGrpSpPr>
        <p:grpSpPr>
          <a:xfrm>
            <a:off x="5112064" y="4853382"/>
            <a:ext cx="349961" cy="262855"/>
            <a:chOff x="5006589" y="-2033729"/>
            <a:chExt cx="2165984" cy="1626870"/>
          </a:xfrm>
          <a:solidFill>
            <a:schemeClr val="accent4"/>
          </a:solidFill>
        </p:grpSpPr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32512A16-254B-BC09-A862-551FEDC36495}"/>
                </a:ext>
              </a:extLst>
            </p:cNvPr>
            <p:cNvSpPr/>
            <p:nvPr/>
          </p:nvSpPr>
          <p:spPr>
            <a:xfrm>
              <a:off x="6360091" y="-2033729"/>
              <a:ext cx="812482" cy="1625917"/>
            </a:xfrm>
            <a:custGeom>
              <a:avLst/>
              <a:gdLst>
                <a:gd name="connsiteX0" fmla="*/ 812483 w 812482"/>
                <a:gd name="connsiteY0" fmla="*/ 868680 h 1625917"/>
                <a:gd name="connsiteX1" fmla="*/ 802005 w 812482"/>
                <a:gd name="connsiteY1" fmla="*/ 935355 h 1625917"/>
                <a:gd name="connsiteX2" fmla="*/ 457200 w 812482"/>
                <a:gd name="connsiteY2" fmla="*/ 1483043 h 1625917"/>
                <a:gd name="connsiteX3" fmla="*/ 953 w 812482"/>
                <a:gd name="connsiteY3" fmla="*/ 1625918 h 1625917"/>
                <a:gd name="connsiteX4" fmla="*/ 953 w 812482"/>
                <a:gd name="connsiteY4" fmla="*/ 1355408 h 1625917"/>
                <a:gd name="connsiteX5" fmla="*/ 442913 w 812482"/>
                <a:gd name="connsiteY5" fmla="*/ 1122998 h 1625917"/>
                <a:gd name="connsiteX6" fmla="*/ 539115 w 812482"/>
                <a:gd name="connsiteY6" fmla="*/ 813435 h 1625917"/>
                <a:gd name="connsiteX7" fmla="*/ 0 w 812482"/>
                <a:gd name="connsiteY7" fmla="*/ 813435 h 1625917"/>
                <a:gd name="connsiteX8" fmla="*/ 0 w 812482"/>
                <a:gd name="connsiteY8" fmla="*/ 0 h 1625917"/>
                <a:gd name="connsiteX9" fmla="*/ 811530 w 812482"/>
                <a:gd name="connsiteY9" fmla="*/ 0 h 1625917"/>
                <a:gd name="connsiteX10" fmla="*/ 812483 w 812482"/>
                <a:gd name="connsiteY10" fmla="*/ 868680 h 162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2482" h="1625917">
                  <a:moveTo>
                    <a:pt x="812483" y="868680"/>
                  </a:moveTo>
                  <a:cubicBezTo>
                    <a:pt x="809625" y="890588"/>
                    <a:pt x="805815" y="913448"/>
                    <a:pt x="802005" y="935355"/>
                  </a:cubicBezTo>
                  <a:cubicBezTo>
                    <a:pt x="764858" y="1166813"/>
                    <a:pt x="648653" y="1349693"/>
                    <a:pt x="457200" y="1483043"/>
                  </a:cubicBezTo>
                  <a:cubicBezTo>
                    <a:pt x="320992" y="1578293"/>
                    <a:pt x="168592" y="1623060"/>
                    <a:pt x="953" y="1625918"/>
                  </a:cubicBezTo>
                  <a:cubicBezTo>
                    <a:pt x="953" y="1536383"/>
                    <a:pt x="953" y="1446848"/>
                    <a:pt x="953" y="1355408"/>
                  </a:cubicBezTo>
                  <a:cubicBezTo>
                    <a:pt x="184785" y="1348740"/>
                    <a:pt x="333375" y="1272540"/>
                    <a:pt x="442913" y="1122998"/>
                  </a:cubicBezTo>
                  <a:cubicBezTo>
                    <a:pt x="503873" y="1039178"/>
                    <a:pt x="545783" y="907733"/>
                    <a:pt x="539115" y="813435"/>
                  </a:cubicBezTo>
                  <a:cubicBezTo>
                    <a:pt x="360045" y="813435"/>
                    <a:pt x="180023" y="813435"/>
                    <a:pt x="0" y="813435"/>
                  </a:cubicBezTo>
                  <a:cubicBezTo>
                    <a:pt x="0" y="541973"/>
                    <a:pt x="0" y="272415"/>
                    <a:pt x="0" y="0"/>
                  </a:cubicBezTo>
                  <a:cubicBezTo>
                    <a:pt x="270510" y="0"/>
                    <a:pt x="541020" y="0"/>
                    <a:pt x="811530" y="0"/>
                  </a:cubicBezTo>
                  <a:cubicBezTo>
                    <a:pt x="812483" y="289560"/>
                    <a:pt x="812483" y="579120"/>
                    <a:pt x="812483" y="868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A2BF8BCB-60FB-DEBC-6F48-08D963BBA8C7}"/>
                </a:ext>
              </a:extLst>
            </p:cNvPr>
            <p:cNvSpPr/>
            <p:nvPr/>
          </p:nvSpPr>
          <p:spPr>
            <a:xfrm>
              <a:off x="5006589" y="-2031823"/>
              <a:ext cx="812482" cy="1624964"/>
            </a:xfrm>
            <a:custGeom>
              <a:avLst/>
              <a:gdLst>
                <a:gd name="connsiteX0" fmla="*/ 0 w 812482"/>
                <a:gd name="connsiteY0" fmla="*/ 1624013 h 1624964"/>
                <a:gd name="connsiteX1" fmla="*/ 0 w 812482"/>
                <a:gd name="connsiteY1" fmla="*/ 1355408 h 1624964"/>
                <a:gd name="connsiteX2" fmla="*/ 540068 w 812482"/>
                <a:gd name="connsiteY2" fmla="*/ 811530 h 1624964"/>
                <a:gd name="connsiteX3" fmla="*/ 270510 w 812482"/>
                <a:gd name="connsiteY3" fmla="*/ 811530 h 1624964"/>
                <a:gd name="connsiteX4" fmla="*/ 952 w 812482"/>
                <a:gd name="connsiteY4" fmla="*/ 811530 h 1624964"/>
                <a:gd name="connsiteX5" fmla="*/ 952 w 812482"/>
                <a:gd name="connsiteY5" fmla="*/ 0 h 1624964"/>
                <a:gd name="connsiteX6" fmla="*/ 812483 w 812482"/>
                <a:gd name="connsiteY6" fmla="*/ 0 h 1624964"/>
                <a:gd name="connsiteX7" fmla="*/ 812483 w 812482"/>
                <a:gd name="connsiteY7" fmla="*/ 23813 h 1624964"/>
                <a:gd name="connsiteX8" fmla="*/ 812483 w 812482"/>
                <a:gd name="connsiteY8" fmla="*/ 802958 h 1624964"/>
                <a:gd name="connsiteX9" fmla="*/ 575310 w 812482"/>
                <a:gd name="connsiteY9" fmla="*/ 1383983 h 1624964"/>
                <a:gd name="connsiteX10" fmla="*/ 111443 w 812482"/>
                <a:gd name="connsiteY10" fmla="*/ 1616393 h 1624964"/>
                <a:gd name="connsiteX11" fmla="*/ 22860 w 812482"/>
                <a:gd name="connsiteY11" fmla="*/ 1624965 h 1624964"/>
                <a:gd name="connsiteX12" fmla="*/ 0 w 812482"/>
                <a:gd name="connsiteY12" fmla="*/ 1624013 h 162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2482" h="1624964">
                  <a:moveTo>
                    <a:pt x="0" y="1624013"/>
                  </a:moveTo>
                  <a:cubicBezTo>
                    <a:pt x="0" y="1532573"/>
                    <a:pt x="0" y="1443990"/>
                    <a:pt x="0" y="1355408"/>
                  </a:cubicBezTo>
                  <a:cubicBezTo>
                    <a:pt x="340995" y="1349693"/>
                    <a:pt x="544830" y="1062038"/>
                    <a:pt x="540068" y="811530"/>
                  </a:cubicBezTo>
                  <a:cubicBezTo>
                    <a:pt x="450533" y="811530"/>
                    <a:pt x="360045" y="811530"/>
                    <a:pt x="270510" y="811530"/>
                  </a:cubicBezTo>
                  <a:cubicBezTo>
                    <a:pt x="180975" y="811530"/>
                    <a:pt x="91440" y="811530"/>
                    <a:pt x="952" y="811530"/>
                  </a:cubicBezTo>
                  <a:cubicBezTo>
                    <a:pt x="952" y="541020"/>
                    <a:pt x="952" y="270510"/>
                    <a:pt x="952" y="0"/>
                  </a:cubicBezTo>
                  <a:cubicBezTo>
                    <a:pt x="270510" y="0"/>
                    <a:pt x="540068" y="0"/>
                    <a:pt x="812483" y="0"/>
                  </a:cubicBezTo>
                  <a:cubicBezTo>
                    <a:pt x="812483" y="8572"/>
                    <a:pt x="812483" y="16192"/>
                    <a:pt x="812483" y="23813"/>
                  </a:cubicBezTo>
                  <a:cubicBezTo>
                    <a:pt x="812483" y="283845"/>
                    <a:pt x="812483" y="542925"/>
                    <a:pt x="812483" y="802958"/>
                  </a:cubicBezTo>
                  <a:cubicBezTo>
                    <a:pt x="812483" y="1028700"/>
                    <a:pt x="733425" y="1223963"/>
                    <a:pt x="575310" y="1383983"/>
                  </a:cubicBezTo>
                  <a:cubicBezTo>
                    <a:pt x="447675" y="1513523"/>
                    <a:pt x="292418" y="1590675"/>
                    <a:pt x="111443" y="1616393"/>
                  </a:cubicBezTo>
                  <a:cubicBezTo>
                    <a:pt x="81915" y="1620203"/>
                    <a:pt x="52388" y="1622108"/>
                    <a:pt x="22860" y="1624965"/>
                  </a:cubicBezTo>
                  <a:cubicBezTo>
                    <a:pt x="15240" y="1624013"/>
                    <a:pt x="7620" y="1624013"/>
                    <a:pt x="0" y="1624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20" name="图形 119">
            <a:extLst>
              <a:ext uri="{FF2B5EF4-FFF2-40B4-BE49-F238E27FC236}">
                <a16:creationId xmlns:a16="http://schemas.microsoft.com/office/drawing/2014/main" id="{51AF8085-73C3-D73E-FD1D-C4CDA43204A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51382" y="2209532"/>
            <a:ext cx="491386" cy="250648"/>
          </a:xfrm>
          <a:prstGeom prst="rect">
            <a:avLst/>
          </a:prstGeom>
          <a:effectLst/>
        </p:spPr>
      </p:pic>
      <p:pic>
        <p:nvPicPr>
          <p:cNvPr id="122" name="图形 121">
            <a:extLst>
              <a:ext uri="{FF2B5EF4-FFF2-40B4-BE49-F238E27FC236}">
                <a16:creationId xmlns:a16="http://schemas.microsoft.com/office/drawing/2014/main" id="{CB2C6145-8772-70BB-F7E1-E6296CE89A9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19042" y="2209532"/>
            <a:ext cx="491386" cy="250648"/>
          </a:xfrm>
          <a:prstGeom prst="rect">
            <a:avLst/>
          </a:prstGeom>
          <a:effectLst/>
        </p:spPr>
      </p:pic>
      <p:sp>
        <p:nvSpPr>
          <p:cNvPr id="109" name="任意多边形: 形状 108">
            <a:extLst>
              <a:ext uri="{FF2B5EF4-FFF2-40B4-BE49-F238E27FC236}">
                <a16:creationId xmlns:a16="http://schemas.microsoft.com/office/drawing/2014/main" id="{642A4235-FC6F-1CB8-7E74-41243F17328B}"/>
              </a:ext>
            </a:extLst>
          </p:cNvPr>
          <p:cNvSpPr/>
          <p:nvPr/>
        </p:nvSpPr>
        <p:spPr>
          <a:xfrm>
            <a:off x="8632383" y="2141317"/>
            <a:ext cx="693213" cy="454873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>
            <a:gsLst>
              <a:gs pos="0">
                <a:srgbClr val="FEE6C1"/>
              </a:gs>
              <a:gs pos="100000">
                <a:srgbClr val="E9B266"/>
              </a:gs>
            </a:gsLst>
            <a:lin ang="2700000" scaled="1"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5D9BA8B8-65B7-84B0-908E-AA335BCA288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429" r="10429" b="41937"/>
          <a:stretch/>
        </p:blipFill>
        <p:spPr>
          <a:xfrm>
            <a:off x="0" y="4908866"/>
            <a:ext cx="12192000" cy="1962240"/>
          </a:xfrm>
          <a:prstGeom prst="rect">
            <a:avLst/>
          </a:prstGeom>
        </p:spPr>
      </p:pic>
      <p:sp>
        <p:nvSpPr>
          <p:cNvPr id="96" name="文本框 95">
            <a:extLst>
              <a:ext uri="{FF2B5EF4-FFF2-40B4-BE49-F238E27FC236}">
                <a16:creationId xmlns:a16="http://schemas.microsoft.com/office/drawing/2014/main" id="{BD6529F9-871A-2181-6A01-23E1094353D7}"/>
              </a:ext>
            </a:extLst>
          </p:cNvPr>
          <p:cNvSpPr txBox="1"/>
          <p:nvPr/>
        </p:nvSpPr>
        <p:spPr>
          <a:xfrm>
            <a:off x="4757600" y="2027812"/>
            <a:ext cx="415498" cy="369332"/>
          </a:xfrm>
          <a:prstGeom prst="rect">
            <a:avLst/>
          </a:prstGeom>
          <a:noFill/>
          <a:effectLst>
            <a:outerShdw blurRad="38100" dist="25400" algn="l" rotWithShape="0">
              <a:prstClr val="black">
                <a:alpha val="30000"/>
              </a:prstClr>
            </a:outerShdw>
          </a:effectLst>
        </p:spPr>
        <p:txBody>
          <a:bodyPr wrap="none" rtlCol="0">
            <a:noAutofit/>
          </a:bodyPr>
          <a:lstStyle/>
          <a:p>
            <a:r>
              <a:rPr lang="zh-CN" altLang="en-US" sz="2200">
                <a:solidFill>
                  <a:schemeClr val="accent4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次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A66D6831-6B39-2B86-6A3B-87D679B08D86}"/>
              </a:ext>
            </a:extLst>
          </p:cNvPr>
          <p:cNvSpPr txBox="1"/>
          <p:nvPr/>
        </p:nvSpPr>
        <p:spPr>
          <a:xfrm>
            <a:off x="1072769" y="4831169"/>
            <a:ext cx="398372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spc="120">
                <a:solidFill>
                  <a:schemeClr val="accent4"/>
                </a:solidFill>
                <a:latin typeface="+mj-ea"/>
                <a:ea typeface="+mj-ea"/>
              </a:rPr>
              <a:t>知行合一，服务至上。</a:t>
            </a:r>
          </a:p>
        </p:txBody>
      </p:sp>
    </p:spTree>
    <p:extLst>
      <p:ext uri="{BB962C8B-B14F-4D97-AF65-F5344CB8AC3E}">
        <p14:creationId xmlns:p14="http://schemas.microsoft.com/office/powerpoint/2010/main" val="117010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736C225-F6F7-47C4-EEC3-ACC9C569B113}"/>
              </a:ext>
            </a:extLst>
          </p:cNvPr>
          <p:cNvCxnSpPr>
            <a:cxnSpLocks/>
          </p:cNvCxnSpPr>
          <p:nvPr/>
        </p:nvCxnSpPr>
        <p:spPr>
          <a:xfrm flipV="1">
            <a:off x="1210129" y="2795814"/>
            <a:ext cx="7609113" cy="3363686"/>
          </a:xfrm>
          <a:prstGeom prst="line">
            <a:avLst/>
          </a:prstGeom>
          <a:ln w="60325" cap="rnd">
            <a:gradFill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  <a:gs pos="21000">
                  <a:schemeClr val="accent4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FB95E79-4C3C-4FFE-70E6-EA6D57E2D004}"/>
              </a:ext>
            </a:extLst>
          </p:cNvPr>
          <p:cNvSpPr/>
          <p:nvPr/>
        </p:nvSpPr>
        <p:spPr>
          <a:xfrm>
            <a:off x="789940" y="4463970"/>
            <a:ext cx="2810962" cy="648910"/>
          </a:xfrm>
          <a:custGeom>
            <a:avLst/>
            <a:gdLst>
              <a:gd name="connsiteX0" fmla="*/ 0 w 3069771"/>
              <a:gd name="connsiteY0" fmla="*/ 0 h 576943"/>
              <a:gd name="connsiteX1" fmla="*/ 2536371 w 3069771"/>
              <a:gd name="connsiteY1" fmla="*/ 0 h 576943"/>
              <a:gd name="connsiteX2" fmla="*/ 3069771 w 3069771"/>
              <a:gd name="connsiteY2" fmla="*/ 576943 h 576943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5561" h="648910">
                <a:moveTo>
                  <a:pt x="0" y="0"/>
                </a:moveTo>
                <a:lnTo>
                  <a:pt x="2536371" y="0"/>
                </a:lnTo>
                <a:lnTo>
                  <a:pt x="2945561" y="648910"/>
                </a:lnTo>
              </a:path>
            </a:pathLst>
          </a:custGeom>
          <a:noFill/>
          <a:ln w="38100">
            <a:gradFill>
              <a:gsLst>
                <a:gs pos="0">
                  <a:schemeClr val="accent3">
                    <a:alpha val="0"/>
                  </a:schemeClr>
                </a:gs>
                <a:gs pos="88000">
                  <a:schemeClr val="accent4"/>
                </a:gs>
              </a:gsLst>
              <a:lin ang="0" scaled="0"/>
            </a:gra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14B2C0D-EFD2-2C69-1217-5D4B24A5DDEE}"/>
              </a:ext>
            </a:extLst>
          </p:cNvPr>
          <p:cNvSpPr txBox="1"/>
          <p:nvPr/>
        </p:nvSpPr>
        <p:spPr>
          <a:xfrm>
            <a:off x="2184564" y="3896784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>
                <a:gradFill>
                  <a:gsLst>
                    <a:gs pos="8000">
                      <a:schemeClr val="accent3"/>
                    </a:gs>
                    <a:gs pos="96629">
                      <a:schemeClr val="accent3">
                        <a:lumMod val="40000"/>
                        <a:lumOff val="60000"/>
                      </a:schemeClr>
                    </a:gs>
                    <a:gs pos="6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Step 1</a:t>
            </a:r>
            <a:endParaRPr lang="zh-CN" altLang="en-US" sz="2800">
              <a:gradFill>
                <a:gsLst>
                  <a:gs pos="8000">
                    <a:schemeClr val="accent3"/>
                  </a:gs>
                  <a:gs pos="96629">
                    <a:schemeClr val="accent3">
                      <a:lumMod val="40000"/>
                      <a:lumOff val="60000"/>
                    </a:schemeClr>
                  </a:gs>
                  <a:gs pos="66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7D0DD56-FA32-CF90-9608-75A0BED0147C}"/>
              </a:ext>
            </a:extLst>
          </p:cNvPr>
          <p:cNvSpPr txBox="1"/>
          <p:nvPr/>
        </p:nvSpPr>
        <p:spPr>
          <a:xfrm>
            <a:off x="668797" y="4552816"/>
            <a:ext cx="261097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 spc="120">
                <a:solidFill>
                  <a:schemeClr val="bg1"/>
                </a:solidFill>
              </a:rPr>
              <a:t>活动计划制定，细化目标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8D54FC5-CAE5-94DB-A528-B3BD70F5A354}"/>
              </a:ext>
            </a:extLst>
          </p:cNvPr>
          <p:cNvCxnSpPr>
            <a:cxnSpLocks/>
          </p:cNvCxnSpPr>
          <p:nvPr/>
        </p:nvCxnSpPr>
        <p:spPr>
          <a:xfrm>
            <a:off x="2876551" y="4908550"/>
            <a:ext cx="2709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755D5C32-F14C-D557-599C-2E234B4BE001}"/>
              </a:ext>
            </a:extLst>
          </p:cNvPr>
          <p:cNvSpPr/>
          <p:nvPr/>
        </p:nvSpPr>
        <p:spPr>
          <a:xfrm>
            <a:off x="3355340" y="3304037"/>
            <a:ext cx="2810962" cy="648910"/>
          </a:xfrm>
          <a:custGeom>
            <a:avLst/>
            <a:gdLst>
              <a:gd name="connsiteX0" fmla="*/ 0 w 3069771"/>
              <a:gd name="connsiteY0" fmla="*/ 0 h 576943"/>
              <a:gd name="connsiteX1" fmla="*/ 2536371 w 3069771"/>
              <a:gd name="connsiteY1" fmla="*/ 0 h 576943"/>
              <a:gd name="connsiteX2" fmla="*/ 3069771 w 3069771"/>
              <a:gd name="connsiteY2" fmla="*/ 576943 h 576943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5561" h="648910">
                <a:moveTo>
                  <a:pt x="0" y="0"/>
                </a:moveTo>
                <a:lnTo>
                  <a:pt x="2536371" y="0"/>
                </a:lnTo>
                <a:lnTo>
                  <a:pt x="2945561" y="648910"/>
                </a:lnTo>
              </a:path>
            </a:pathLst>
          </a:custGeom>
          <a:noFill/>
          <a:ln w="38100">
            <a:gradFill>
              <a:gsLst>
                <a:gs pos="0">
                  <a:schemeClr val="accent3">
                    <a:alpha val="0"/>
                  </a:schemeClr>
                </a:gs>
                <a:gs pos="88000">
                  <a:schemeClr val="accent4"/>
                </a:gs>
              </a:gsLst>
              <a:lin ang="0" scaled="0"/>
            </a:gra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B4DA695B-1FF8-44F6-605D-4BB0C0817313}"/>
              </a:ext>
            </a:extLst>
          </p:cNvPr>
          <p:cNvSpPr txBox="1"/>
          <p:nvPr/>
        </p:nvSpPr>
        <p:spPr>
          <a:xfrm>
            <a:off x="4642562" y="2736851"/>
            <a:ext cx="1197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>
                <a:gradFill>
                  <a:gsLst>
                    <a:gs pos="8000">
                      <a:schemeClr val="accent3"/>
                    </a:gs>
                    <a:gs pos="96629">
                      <a:schemeClr val="accent3">
                        <a:lumMod val="40000"/>
                        <a:lumOff val="60000"/>
                      </a:schemeClr>
                    </a:gs>
                    <a:gs pos="6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Step 3</a:t>
            </a:r>
            <a:endParaRPr lang="zh-CN" altLang="en-US" sz="2800">
              <a:gradFill>
                <a:gsLst>
                  <a:gs pos="8000">
                    <a:schemeClr val="accent3"/>
                  </a:gs>
                  <a:gs pos="96629">
                    <a:schemeClr val="accent3">
                      <a:lumMod val="40000"/>
                      <a:lumOff val="60000"/>
                    </a:schemeClr>
                  </a:gs>
                  <a:gs pos="66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30DC60E-B7A4-8733-0A97-91AFE943F564}"/>
              </a:ext>
            </a:extLst>
          </p:cNvPr>
          <p:cNvSpPr txBox="1"/>
          <p:nvPr/>
        </p:nvSpPr>
        <p:spPr>
          <a:xfrm>
            <a:off x="3244357" y="3392883"/>
            <a:ext cx="261097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 spc="120">
                <a:solidFill>
                  <a:schemeClr val="bg1"/>
                </a:solidFill>
              </a:rPr>
              <a:t>根据计划表单采集活动物料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03B1CC75-AC0E-8C8A-AB31-F8EA379526BF}"/>
              </a:ext>
            </a:extLst>
          </p:cNvPr>
          <p:cNvCxnSpPr>
            <a:cxnSpLocks/>
          </p:cNvCxnSpPr>
          <p:nvPr/>
        </p:nvCxnSpPr>
        <p:spPr>
          <a:xfrm>
            <a:off x="5447031" y="3748617"/>
            <a:ext cx="2709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6DC9F873-2ED8-194E-6113-C3DDDA3DDE48}"/>
              </a:ext>
            </a:extLst>
          </p:cNvPr>
          <p:cNvSpPr/>
          <p:nvPr/>
        </p:nvSpPr>
        <p:spPr>
          <a:xfrm flipH="1" flipV="1">
            <a:off x="4888091" y="4543499"/>
            <a:ext cx="2810962" cy="648910"/>
          </a:xfrm>
          <a:custGeom>
            <a:avLst/>
            <a:gdLst>
              <a:gd name="connsiteX0" fmla="*/ 0 w 3069771"/>
              <a:gd name="connsiteY0" fmla="*/ 0 h 576943"/>
              <a:gd name="connsiteX1" fmla="*/ 2536371 w 3069771"/>
              <a:gd name="connsiteY1" fmla="*/ 0 h 576943"/>
              <a:gd name="connsiteX2" fmla="*/ 3069771 w 3069771"/>
              <a:gd name="connsiteY2" fmla="*/ 576943 h 576943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5561" h="648910">
                <a:moveTo>
                  <a:pt x="0" y="0"/>
                </a:moveTo>
                <a:lnTo>
                  <a:pt x="2536371" y="0"/>
                </a:lnTo>
                <a:lnTo>
                  <a:pt x="2945561" y="648910"/>
                </a:lnTo>
              </a:path>
            </a:pathLst>
          </a:custGeom>
          <a:noFill/>
          <a:ln w="38100">
            <a:gradFill>
              <a:gsLst>
                <a:gs pos="0">
                  <a:schemeClr val="accent3">
                    <a:alpha val="0"/>
                  </a:schemeClr>
                </a:gs>
                <a:gs pos="88000">
                  <a:schemeClr val="accent4"/>
                </a:gs>
              </a:gsLst>
              <a:lin ang="0" scaled="0"/>
            </a:gra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DC0E852-5D3D-5D5D-70BC-35E4FE49D52C}"/>
              </a:ext>
            </a:extLst>
          </p:cNvPr>
          <p:cNvSpPr txBox="1"/>
          <p:nvPr/>
        </p:nvSpPr>
        <p:spPr>
          <a:xfrm>
            <a:off x="5274847" y="4679046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gradFill>
                  <a:gsLst>
                    <a:gs pos="8000">
                      <a:schemeClr val="accent3"/>
                    </a:gs>
                    <a:gs pos="96629">
                      <a:schemeClr val="accent3">
                        <a:lumMod val="40000"/>
                        <a:lumOff val="60000"/>
                      </a:schemeClr>
                    </a:gs>
                    <a:gs pos="6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Step 2</a:t>
            </a:r>
            <a:endParaRPr lang="zh-CN" altLang="en-US" sz="2800">
              <a:gradFill>
                <a:gsLst>
                  <a:gs pos="8000">
                    <a:schemeClr val="accent3"/>
                  </a:gs>
                  <a:gs pos="96629">
                    <a:schemeClr val="accent3">
                      <a:lumMod val="40000"/>
                      <a:lumOff val="60000"/>
                    </a:schemeClr>
                  </a:gs>
                  <a:gs pos="66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68FE0EF-3A4F-FE57-B68A-30F261926C14}"/>
              </a:ext>
            </a:extLst>
          </p:cNvPr>
          <p:cNvSpPr txBox="1"/>
          <p:nvPr/>
        </p:nvSpPr>
        <p:spPr>
          <a:xfrm>
            <a:off x="5286801" y="5281103"/>
            <a:ext cx="261097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大力推进广告宣传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84907BDF-352A-E7B6-F5FC-D8E4EA637C2B}"/>
              </a:ext>
            </a:extLst>
          </p:cNvPr>
          <p:cNvCxnSpPr>
            <a:cxnSpLocks/>
          </p:cNvCxnSpPr>
          <p:nvPr/>
        </p:nvCxnSpPr>
        <p:spPr>
          <a:xfrm>
            <a:off x="5396515" y="5636837"/>
            <a:ext cx="2709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图形 75">
            <a:extLst>
              <a:ext uri="{FF2B5EF4-FFF2-40B4-BE49-F238E27FC236}">
                <a16:creationId xmlns:a16="http://schemas.microsoft.com/office/drawing/2014/main" id="{413CDCF3-ED6C-43FC-7C93-DC0EE202A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7602" y="4969402"/>
            <a:ext cx="575892" cy="293752"/>
          </a:xfrm>
          <a:prstGeom prst="rect">
            <a:avLst/>
          </a:prstGeom>
          <a:effectLst/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F45C660E-6AEA-4B00-3801-E0EB96C47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1629" y="4390071"/>
            <a:ext cx="575892" cy="293752"/>
          </a:xfrm>
          <a:prstGeom prst="rect">
            <a:avLst/>
          </a:prstGeom>
          <a:effectLst/>
        </p:spPr>
      </p:pic>
      <p:pic>
        <p:nvPicPr>
          <p:cNvPr id="78" name="图形 77">
            <a:extLst>
              <a:ext uri="{FF2B5EF4-FFF2-40B4-BE49-F238E27FC236}">
                <a16:creationId xmlns:a16="http://schemas.microsoft.com/office/drawing/2014/main" id="{0E03A1DF-8430-E8BD-15F6-565D133FF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5656" y="3810739"/>
            <a:ext cx="575892" cy="293752"/>
          </a:xfrm>
          <a:prstGeom prst="rect">
            <a:avLst/>
          </a:prstGeom>
          <a:effectLst/>
        </p:spPr>
      </p:pic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19842E2D-7FF8-70E3-DC6C-8766B7D287F7}"/>
              </a:ext>
            </a:extLst>
          </p:cNvPr>
          <p:cNvSpPr/>
          <p:nvPr/>
        </p:nvSpPr>
        <p:spPr>
          <a:xfrm flipH="1" flipV="1">
            <a:off x="7528508" y="3408469"/>
            <a:ext cx="2810962" cy="648910"/>
          </a:xfrm>
          <a:custGeom>
            <a:avLst/>
            <a:gdLst>
              <a:gd name="connsiteX0" fmla="*/ 0 w 3069771"/>
              <a:gd name="connsiteY0" fmla="*/ 0 h 576943"/>
              <a:gd name="connsiteX1" fmla="*/ 2536371 w 3069771"/>
              <a:gd name="connsiteY1" fmla="*/ 0 h 576943"/>
              <a:gd name="connsiteX2" fmla="*/ 3069771 w 3069771"/>
              <a:gd name="connsiteY2" fmla="*/ 576943 h 576943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5561" h="648910">
                <a:moveTo>
                  <a:pt x="0" y="0"/>
                </a:moveTo>
                <a:lnTo>
                  <a:pt x="2536371" y="0"/>
                </a:lnTo>
                <a:lnTo>
                  <a:pt x="2945561" y="648910"/>
                </a:lnTo>
              </a:path>
            </a:pathLst>
          </a:custGeom>
          <a:noFill/>
          <a:ln w="38100">
            <a:gradFill>
              <a:gsLst>
                <a:gs pos="0">
                  <a:schemeClr val="accent3">
                    <a:alpha val="0"/>
                  </a:schemeClr>
                </a:gs>
                <a:gs pos="88000">
                  <a:schemeClr val="accent4"/>
                </a:gs>
              </a:gsLst>
              <a:lin ang="0" scaled="0"/>
            </a:gra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E02AD0E5-7329-6DB0-187A-EBEF3F45E01B}"/>
              </a:ext>
            </a:extLst>
          </p:cNvPr>
          <p:cNvSpPr txBox="1"/>
          <p:nvPr/>
        </p:nvSpPr>
        <p:spPr>
          <a:xfrm>
            <a:off x="7915264" y="3544016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gradFill>
                  <a:gsLst>
                    <a:gs pos="8000">
                      <a:schemeClr val="accent3"/>
                    </a:gs>
                    <a:gs pos="96629">
                      <a:schemeClr val="accent3">
                        <a:lumMod val="40000"/>
                        <a:lumOff val="60000"/>
                      </a:schemeClr>
                    </a:gs>
                    <a:gs pos="6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Step 4</a:t>
            </a:r>
            <a:endParaRPr lang="zh-CN" altLang="en-US" sz="2800">
              <a:gradFill>
                <a:gsLst>
                  <a:gs pos="8000">
                    <a:schemeClr val="accent3"/>
                  </a:gs>
                  <a:gs pos="96629">
                    <a:schemeClr val="accent3">
                      <a:lumMod val="40000"/>
                      <a:lumOff val="60000"/>
                    </a:schemeClr>
                  </a:gs>
                  <a:gs pos="66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2DF353E1-4CA1-DC04-6099-E5215BB82B20}"/>
              </a:ext>
            </a:extLst>
          </p:cNvPr>
          <p:cNvSpPr txBox="1"/>
          <p:nvPr/>
        </p:nvSpPr>
        <p:spPr>
          <a:xfrm>
            <a:off x="7927218" y="4141303"/>
            <a:ext cx="261097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spc="120">
                <a:solidFill>
                  <a:schemeClr val="bg1"/>
                </a:solidFill>
              </a:rPr>
              <a:t>提前彩排演练，熟悉流程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342AED17-AC36-7D8F-67D0-F9C6F5A247B9}"/>
              </a:ext>
            </a:extLst>
          </p:cNvPr>
          <p:cNvCxnSpPr>
            <a:cxnSpLocks/>
          </p:cNvCxnSpPr>
          <p:nvPr/>
        </p:nvCxnSpPr>
        <p:spPr>
          <a:xfrm>
            <a:off x="8036932" y="4497037"/>
            <a:ext cx="2709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图形 82">
            <a:extLst>
              <a:ext uri="{FF2B5EF4-FFF2-40B4-BE49-F238E27FC236}">
                <a16:creationId xmlns:a16="http://schemas.microsoft.com/office/drawing/2014/main" id="{9E39136D-767A-06CB-BFF6-AB6D36676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9683" y="3231407"/>
            <a:ext cx="575892" cy="293752"/>
          </a:xfrm>
          <a:prstGeom prst="rect">
            <a:avLst/>
          </a:prstGeom>
          <a:effectLst/>
        </p:spPr>
      </p:pic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11CC30BD-8995-5F37-D077-B1DD7375421C}"/>
              </a:ext>
            </a:extLst>
          </p:cNvPr>
          <p:cNvSpPr/>
          <p:nvPr/>
        </p:nvSpPr>
        <p:spPr>
          <a:xfrm>
            <a:off x="6005407" y="2139871"/>
            <a:ext cx="2810962" cy="648910"/>
          </a:xfrm>
          <a:custGeom>
            <a:avLst/>
            <a:gdLst>
              <a:gd name="connsiteX0" fmla="*/ 0 w 3069771"/>
              <a:gd name="connsiteY0" fmla="*/ 0 h 576943"/>
              <a:gd name="connsiteX1" fmla="*/ 2536371 w 3069771"/>
              <a:gd name="connsiteY1" fmla="*/ 0 h 576943"/>
              <a:gd name="connsiteX2" fmla="*/ 3069771 w 3069771"/>
              <a:gd name="connsiteY2" fmla="*/ 576943 h 576943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  <a:gd name="connsiteX0" fmla="*/ 0 w 2945561"/>
              <a:gd name="connsiteY0" fmla="*/ 0 h 648910"/>
              <a:gd name="connsiteX1" fmla="*/ 2536371 w 2945561"/>
              <a:gd name="connsiteY1" fmla="*/ 0 h 648910"/>
              <a:gd name="connsiteX2" fmla="*/ 2945561 w 2945561"/>
              <a:gd name="connsiteY2" fmla="*/ 648910 h 64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5561" h="648910">
                <a:moveTo>
                  <a:pt x="0" y="0"/>
                </a:moveTo>
                <a:lnTo>
                  <a:pt x="2536371" y="0"/>
                </a:lnTo>
                <a:lnTo>
                  <a:pt x="2945561" y="648910"/>
                </a:lnTo>
              </a:path>
            </a:pathLst>
          </a:custGeom>
          <a:noFill/>
          <a:ln w="38100">
            <a:gradFill>
              <a:gsLst>
                <a:gs pos="0">
                  <a:schemeClr val="accent3">
                    <a:alpha val="0"/>
                  </a:schemeClr>
                </a:gs>
                <a:gs pos="88000">
                  <a:schemeClr val="accent4"/>
                </a:gs>
              </a:gsLst>
              <a:lin ang="0" scaled="0"/>
            </a:gra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D32332FF-8D1C-7694-D634-11F3D2CE6B67}"/>
              </a:ext>
            </a:extLst>
          </p:cNvPr>
          <p:cNvSpPr txBox="1"/>
          <p:nvPr/>
        </p:nvSpPr>
        <p:spPr>
          <a:xfrm>
            <a:off x="7286736" y="1572685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gradFill>
                  <a:gsLst>
                    <a:gs pos="8000">
                      <a:schemeClr val="accent3"/>
                    </a:gs>
                    <a:gs pos="96629">
                      <a:schemeClr val="accent3">
                        <a:lumMod val="40000"/>
                        <a:lumOff val="60000"/>
                      </a:schemeClr>
                    </a:gs>
                    <a:gs pos="66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rPr>
              <a:t>Step 5</a:t>
            </a:r>
            <a:endParaRPr lang="zh-CN" altLang="en-US" sz="2800">
              <a:gradFill>
                <a:gsLst>
                  <a:gs pos="8000">
                    <a:schemeClr val="accent3"/>
                  </a:gs>
                  <a:gs pos="96629">
                    <a:schemeClr val="accent3">
                      <a:lumMod val="40000"/>
                      <a:lumOff val="60000"/>
                    </a:schemeClr>
                  </a:gs>
                  <a:gs pos="66000">
                    <a:schemeClr val="accent4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762E8457-9C7B-E604-D86B-6C0239230859}"/>
              </a:ext>
            </a:extLst>
          </p:cNvPr>
          <p:cNvSpPr txBox="1"/>
          <p:nvPr/>
        </p:nvSpPr>
        <p:spPr>
          <a:xfrm>
            <a:off x="5876644" y="2228717"/>
            <a:ext cx="261097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1600" spc="120">
                <a:solidFill>
                  <a:schemeClr val="bg1"/>
                </a:solidFill>
              </a:rPr>
              <a:t>正式举行节日庆典活动</a:t>
            </a: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B5E41C88-FAEF-9387-6F33-D9DDAF8E154E}"/>
              </a:ext>
            </a:extLst>
          </p:cNvPr>
          <p:cNvCxnSpPr>
            <a:cxnSpLocks/>
          </p:cNvCxnSpPr>
          <p:nvPr/>
        </p:nvCxnSpPr>
        <p:spPr>
          <a:xfrm>
            <a:off x="8092018" y="2584451"/>
            <a:ext cx="2709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图形 88">
            <a:extLst>
              <a:ext uri="{FF2B5EF4-FFF2-40B4-BE49-F238E27FC236}">
                <a16:creationId xmlns:a16="http://schemas.microsoft.com/office/drawing/2014/main" id="{E5274EEE-134D-A895-9082-ADD9BB978F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3709" y="2652075"/>
            <a:ext cx="575892" cy="293752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CB71225-0CFA-B9B5-EAB4-AAEEB2C0BDD2}"/>
              </a:ext>
            </a:extLst>
          </p:cNvPr>
          <p:cNvGrpSpPr/>
          <p:nvPr/>
        </p:nvGrpSpPr>
        <p:grpSpPr>
          <a:xfrm>
            <a:off x="9071683" y="927100"/>
            <a:ext cx="2716723" cy="2346221"/>
            <a:chOff x="9071683" y="927100"/>
            <a:chExt cx="2716723" cy="2346221"/>
          </a:xfrm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9ADE6B9A-C9F0-2A91-24FF-793FD91F889D}"/>
                </a:ext>
              </a:extLst>
            </p:cNvPr>
            <p:cNvSpPr/>
            <p:nvPr/>
          </p:nvSpPr>
          <p:spPr>
            <a:xfrm>
              <a:off x="9336566" y="2594041"/>
              <a:ext cx="625976" cy="653805"/>
            </a:xfrm>
            <a:custGeom>
              <a:avLst/>
              <a:gdLst>
                <a:gd name="connsiteX0" fmla="*/ 1724547 w 1724691"/>
                <a:gd name="connsiteY0" fmla="*/ -42 h 1801367"/>
                <a:gd name="connsiteX1" fmla="*/ -145 w 1724691"/>
                <a:gd name="connsiteY1" fmla="*/ 1801326 h 1801367"/>
                <a:gd name="connsiteX2" fmla="*/ 1630821 w 1724691"/>
                <a:gd name="connsiteY2" fmla="*/ 67776 h 180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4691" h="1801367">
                  <a:moveTo>
                    <a:pt x="1724547" y="-42"/>
                  </a:moveTo>
                  <a:cubicBezTo>
                    <a:pt x="1724547" y="-42"/>
                    <a:pt x="1162572" y="1481953"/>
                    <a:pt x="-145" y="1801326"/>
                  </a:cubicBezTo>
                  <a:cubicBezTo>
                    <a:pt x="-145" y="1801326"/>
                    <a:pt x="1034556" y="1498907"/>
                    <a:pt x="1630821" y="67776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1EDADE89-6448-7AEA-2F24-02E063CA9BCB}"/>
                </a:ext>
              </a:extLst>
            </p:cNvPr>
            <p:cNvSpPr/>
            <p:nvPr/>
          </p:nvSpPr>
          <p:spPr>
            <a:xfrm>
              <a:off x="9171119" y="3204030"/>
              <a:ext cx="225738" cy="69291"/>
            </a:xfrm>
            <a:custGeom>
              <a:avLst/>
              <a:gdLst>
                <a:gd name="connsiteX0" fmla="*/ 621809 w 621954"/>
                <a:gd name="connsiteY0" fmla="*/ 56769 h 190912"/>
                <a:gd name="connsiteX1" fmla="*/ 113 w 621954"/>
                <a:gd name="connsiteY1" fmla="*/ 175927 h 190912"/>
                <a:gd name="connsiteX2" fmla="*/ 434357 w 621954"/>
                <a:gd name="connsiteY2" fmla="*/ 56769 h 190912"/>
                <a:gd name="connsiteX3" fmla="*/ 621809 w 621954"/>
                <a:gd name="connsiteY3" fmla="*/ 56769 h 1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954" h="190912">
                  <a:moveTo>
                    <a:pt x="621809" y="56769"/>
                  </a:moveTo>
                  <a:cubicBezTo>
                    <a:pt x="621809" y="56769"/>
                    <a:pt x="153370" y="244126"/>
                    <a:pt x="113" y="175927"/>
                  </a:cubicBezTo>
                  <a:cubicBezTo>
                    <a:pt x="113" y="175927"/>
                    <a:pt x="-25510" y="99727"/>
                    <a:pt x="434357" y="56769"/>
                  </a:cubicBezTo>
                  <a:cubicBezTo>
                    <a:pt x="434357" y="56769"/>
                    <a:pt x="170324" y="-71057"/>
                    <a:pt x="621809" y="56769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373DD894-27BF-21DE-2F8B-429FF495C95E}"/>
                </a:ext>
              </a:extLst>
            </p:cNvPr>
            <p:cNvSpPr/>
            <p:nvPr/>
          </p:nvSpPr>
          <p:spPr>
            <a:xfrm>
              <a:off x="9268564" y="2414756"/>
              <a:ext cx="625941" cy="653805"/>
            </a:xfrm>
            <a:custGeom>
              <a:avLst/>
              <a:gdLst>
                <a:gd name="connsiteX0" fmla="*/ 1724452 w 1724596"/>
                <a:gd name="connsiteY0" fmla="*/ -42 h 1801367"/>
                <a:gd name="connsiteX1" fmla="*/ -145 w 1724596"/>
                <a:gd name="connsiteY1" fmla="*/ 1801326 h 1801367"/>
                <a:gd name="connsiteX2" fmla="*/ 1630726 w 1724596"/>
                <a:gd name="connsiteY2" fmla="*/ 67776 h 180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4596" h="1801367">
                  <a:moveTo>
                    <a:pt x="1724452" y="-42"/>
                  </a:moveTo>
                  <a:cubicBezTo>
                    <a:pt x="1724452" y="-42"/>
                    <a:pt x="1162477" y="1481952"/>
                    <a:pt x="-145" y="1801326"/>
                  </a:cubicBezTo>
                  <a:cubicBezTo>
                    <a:pt x="-145" y="1801326"/>
                    <a:pt x="1034556" y="1498907"/>
                    <a:pt x="1630726" y="67776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A5FDBE3D-288C-970A-C413-AE2BEB17F085}"/>
                </a:ext>
              </a:extLst>
            </p:cNvPr>
            <p:cNvSpPr/>
            <p:nvPr/>
          </p:nvSpPr>
          <p:spPr>
            <a:xfrm>
              <a:off x="9103118" y="3024745"/>
              <a:ext cx="225703" cy="69291"/>
            </a:xfrm>
            <a:custGeom>
              <a:avLst/>
              <a:gdLst>
                <a:gd name="connsiteX0" fmla="*/ 621714 w 621858"/>
                <a:gd name="connsiteY0" fmla="*/ 56769 h 190912"/>
                <a:gd name="connsiteX1" fmla="*/ 113 w 621858"/>
                <a:gd name="connsiteY1" fmla="*/ 175927 h 190912"/>
                <a:gd name="connsiteX2" fmla="*/ 434453 w 621858"/>
                <a:gd name="connsiteY2" fmla="*/ 56769 h 190912"/>
                <a:gd name="connsiteX3" fmla="*/ 621714 w 621858"/>
                <a:gd name="connsiteY3" fmla="*/ 56769 h 19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858" h="190912">
                  <a:moveTo>
                    <a:pt x="621714" y="56769"/>
                  </a:moveTo>
                  <a:cubicBezTo>
                    <a:pt x="621714" y="56769"/>
                    <a:pt x="153370" y="244126"/>
                    <a:pt x="113" y="175927"/>
                  </a:cubicBezTo>
                  <a:cubicBezTo>
                    <a:pt x="113" y="175927"/>
                    <a:pt x="-25510" y="99727"/>
                    <a:pt x="434453" y="56769"/>
                  </a:cubicBezTo>
                  <a:cubicBezTo>
                    <a:pt x="434453" y="56769"/>
                    <a:pt x="170420" y="-71056"/>
                    <a:pt x="621714" y="56769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4A7A4252-8415-5431-ECA8-5557272E3472}"/>
                </a:ext>
              </a:extLst>
            </p:cNvPr>
            <p:cNvSpPr/>
            <p:nvPr/>
          </p:nvSpPr>
          <p:spPr>
            <a:xfrm>
              <a:off x="10699075" y="1135079"/>
              <a:ext cx="428679" cy="194703"/>
            </a:xfrm>
            <a:custGeom>
              <a:avLst/>
              <a:gdLst>
                <a:gd name="connsiteX0" fmla="*/ -145 w 1181100"/>
                <a:gd name="connsiteY0" fmla="*/ 421820 h 536447"/>
                <a:gd name="connsiteX1" fmla="*/ 1180955 w 1181100"/>
                <a:gd name="connsiteY1" fmla="*/ -42 h 536447"/>
                <a:gd name="connsiteX2" fmla="*/ 73674 w 1181100"/>
                <a:gd name="connsiteY2" fmla="*/ 536406 h 53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0" h="536447">
                  <a:moveTo>
                    <a:pt x="-145" y="421820"/>
                  </a:moveTo>
                  <a:cubicBezTo>
                    <a:pt x="-145" y="421820"/>
                    <a:pt x="866630" y="-42"/>
                    <a:pt x="1180955" y="-42"/>
                  </a:cubicBezTo>
                  <a:cubicBezTo>
                    <a:pt x="1180955" y="-42"/>
                    <a:pt x="269508" y="349049"/>
                    <a:pt x="73674" y="536406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4C2F6F33-ECE2-B678-B7B0-5DEF77F169A1}"/>
                </a:ext>
              </a:extLst>
            </p:cNvPr>
            <p:cNvSpPr/>
            <p:nvPr/>
          </p:nvSpPr>
          <p:spPr>
            <a:xfrm>
              <a:off x="9071683" y="2398192"/>
              <a:ext cx="341630" cy="151619"/>
            </a:xfrm>
            <a:custGeom>
              <a:avLst/>
              <a:gdLst>
                <a:gd name="connsiteX0" fmla="*/ 941116 w 941260"/>
                <a:gd name="connsiteY0" fmla="*/ 7590 h 417742"/>
                <a:gd name="connsiteX1" fmla="*/ -145 w 941260"/>
                <a:gd name="connsiteY1" fmla="*/ 413070 h 417742"/>
                <a:gd name="connsiteX2" fmla="*/ 941116 w 941260"/>
                <a:gd name="connsiteY2" fmla="*/ 7590 h 41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1260" h="417742">
                  <a:moveTo>
                    <a:pt x="941116" y="7590"/>
                  </a:moveTo>
                  <a:cubicBezTo>
                    <a:pt x="941116" y="7590"/>
                    <a:pt x="290939" y="-90041"/>
                    <a:pt x="-145" y="413070"/>
                  </a:cubicBezTo>
                  <a:cubicBezTo>
                    <a:pt x="-145" y="413070"/>
                    <a:pt x="521159" y="490984"/>
                    <a:pt x="941116" y="7590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6EB9FB10-CE2E-A490-EE12-D10F15AD4BBF}"/>
                </a:ext>
              </a:extLst>
            </p:cNvPr>
            <p:cNvSpPr/>
            <p:nvPr/>
          </p:nvSpPr>
          <p:spPr>
            <a:xfrm>
              <a:off x="9273784" y="2395950"/>
              <a:ext cx="141568" cy="65753"/>
            </a:xfrm>
            <a:custGeom>
              <a:avLst/>
              <a:gdLst>
                <a:gd name="connsiteX0" fmla="*/ 0 w 390048"/>
                <a:gd name="connsiteY0" fmla="*/ 153448 h 181165"/>
                <a:gd name="connsiteX1" fmla="*/ 378714 w 390048"/>
                <a:gd name="connsiteY1" fmla="*/ 0 h 181165"/>
                <a:gd name="connsiteX2" fmla="*/ 390049 w 390048"/>
                <a:gd name="connsiteY2" fmla="*/ 27432 h 181165"/>
                <a:gd name="connsiteX3" fmla="*/ 11335 w 390048"/>
                <a:gd name="connsiteY3" fmla="*/ 181166 h 181165"/>
                <a:gd name="connsiteX4" fmla="*/ 0 w 390048"/>
                <a:gd name="connsiteY4" fmla="*/ 153448 h 181165"/>
                <a:gd name="connsiteX5" fmla="*/ 0 w 390048"/>
                <a:gd name="connsiteY5" fmla="*/ 153448 h 18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8" h="181165">
                  <a:moveTo>
                    <a:pt x="0" y="153448"/>
                  </a:moveTo>
                  <a:lnTo>
                    <a:pt x="378714" y="0"/>
                  </a:lnTo>
                  <a:lnTo>
                    <a:pt x="390049" y="27432"/>
                  </a:lnTo>
                  <a:lnTo>
                    <a:pt x="11335" y="181166"/>
                  </a:lnTo>
                  <a:lnTo>
                    <a:pt x="0" y="153448"/>
                  </a:lnTo>
                  <a:lnTo>
                    <a:pt x="0" y="153448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88C6AF92-A98C-ECFF-B2B0-E5D767207229}"/>
                </a:ext>
              </a:extLst>
            </p:cNvPr>
            <p:cNvSpPr/>
            <p:nvPr/>
          </p:nvSpPr>
          <p:spPr>
            <a:xfrm>
              <a:off x="9207892" y="2466889"/>
              <a:ext cx="38443" cy="25375"/>
            </a:xfrm>
            <a:custGeom>
              <a:avLst/>
              <a:gdLst>
                <a:gd name="connsiteX0" fmla="*/ 0 w 105918"/>
                <a:gd name="connsiteY0" fmla="*/ 42958 h 69913"/>
                <a:gd name="connsiteX1" fmla="*/ 93726 w 105918"/>
                <a:gd name="connsiteY1" fmla="*/ 0 h 69913"/>
                <a:gd name="connsiteX2" fmla="*/ 105918 w 105918"/>
                <a:gd name="connsiteY2" fmla="*/ 26575 h 69913"/>
                <a:gd name="connsiteX3" fmla="*/ 12764 w 105918"/>
                <a:gd name="connsiteY3" fmla="*/ 69913 h 69913"/>
                <a:gd name="connsiteX4" fmla="*/ 0 w 105918"/>
                <a:gd name="connsiteY4" fmla="*/ 42958 h 69913"/>
                <a:gd name="connsiteX5" fmla="*/ 0 w 105918"/>
                <a:gd name="connsiteY5" fmla="*/ 42958 h 6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18" h="69913">
                  <a:moveTo>
                    <a:pt x="0" y="42958"/>
                  </a:moveTo>
                  <a:lnTo>
                    <a:pt x="93726" y="0"/>
                  </a:lnTo>
                  <a:lnTo>
                    <a:pt x="105918" y="26575"/>
                  </a:lnTo>
                  <a:lnTo>
                    <a:pt x="12764" y="69913"/>
                  </a:lnTo>
                  <a:lnTo>
                    <a:pt x="0" y="42958"/>
                  </a:lnTo>
                  <a:lnTo>
                    <a:pt x="0" y="42958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D1C0ADBE-2D29-9ACA-8C18-0FE437823AE8}"/>
                </a:ext>
              </a:extLst>
            </p:cNvPr>
            <p:cNvSpPr/>
            <p:nvPr/>
          </p:nvSpPr>
          <p:spPr>
            <a:xfrm>
              <a:off x="9153305" y="2459318"/>
              <a:ext cx="280958" cy="243760"/>
            </a:xfrm>
            <a:custGeom>
              <a:avLst/>
              <a:gdLst>
                <a:gd name="connsiteX0" fmla="*/ 773952 w 774096"/>
                <a:gd name="connsiteY0" fmla="*/ -42 h 671607"/>
                <a:gd name="connsiteX1" fmla="*/ -145 w 774096"/>
                <a:gd name="connsiteY1" fmla="*/ 671565 h 671607"/>
                <a:gd name="connsiteX2" fmla="*/ 773952 w 774096"/>
                <a:gd name="connsiteY2" fmla="*/ -42 h 67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096" h="671607">
                  <a:moveTo>
                    <a:pt x="773952" y="-42"/>
                  </a:moveTo>
                  <a:cubicBezTo>
                    <a:pt x="773952" y="-42"/>
                    <a:pt x="124823" y="103780"/>
                    <a:pt x="-145" y="671565"/>
                  </a:cubicBezTo>
                  <a:cubicBezTo>
                    <a:pt x="-526" y="671565"/>
                    <a:pt x="520016" y="587745"/>
                    <a:pt x="773952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96B5F15E-1ACC-8164-9BAC-B1EEB53223ED}"/>
                </a:ext>
              </a:extLst>
            </p:cNvPr>
            <p:cNvSpPr/>
            <p:nvPr/>
          </p:nvSpPr>
          <p:spPr>
            <a:xfrm>
              <a:off x="9316653" y="2455135"/>
              <a:ext cx="120895" cy="103090"/>
            </a:xfrm>
            <a:custGeom>
              <a:avLst/>
              <a:gdLst>
                <a:gd name="connsiteX0" fmla="*/ 0 w 333089"/>
                <a:gd name="connsiteY0" fmla="*/ 261176 h 284035"/>
                <a:gd name="connsiteX1" fmla="*/ 314039 w 333089"/>
                <a:gd name="connsiteY1" fmla="*/ 0 h 284035"/>
                <a:gd name="connsiteX2" fmla="*/ 333089 w 333089"/>
                <a:gd name="connsiteY2" fmla="*/ 22860 h 284035"/>
                <a:gd name="connsiteX3" fmla="*/ 18669 w 333089"/>
                <a:gd name="connsiteY3" fmla="*/ 284036 h 284035"/>
                <a:gd name="connsiteX4" fmla="*/ 0 w 333089"/>
                <a:gd name="connsiteY4" fmla="*/ 261176 h 284035"/>
                <a:gd name="connsiteX5" fmla="*/ 0 w 333089"/>
                <a:gd name="connsiteY5" fmla="*/ 261176 h 28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089" h="284035">
                  <a:moveTo>
                    <a:pt x="0" y="261176"/>
                  </a:moveTo>
                  <a:lnTo>
                    <a:pt x="314039" y="0"/>
                  </a:lnTo>
                  <a:lnTo>
                    <a:pt x="333089" y="22860"/>
                  </a:lnTo>
                  <a:lnTo>
                    <a:pt x="18669" y="284036"/>
                  </a:lnTo>
                  <a:lnTo>
                    <a:pt x="0" y="261176"/>
                  </a:lnTo>
                  <a:lnTo>
                    <a:pt x="0" y="261176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A4A348E3-FAE2-390A-65DB-B1488038388A}"/>
                </a:ext>
              </a:extLst>
            </p:cNvPr>
            <p:cNvSpPr/>
            <p:nvPr/>
          </p:nvSpPr>
          <p:spPr>
            <a:xfrm>
              <a:off x="9263206" y="2573990"/>
              <a:ext cx="34778" cy="33119"/>
            </a:xfrm>
            <a:custGeom>
              <a:avLst/>
              <a:gdLst>
                <a:gd name="connsiteX0" fmla="*/ 0 w 95821"/>
                <a:gd name="connsiteY0" fmla="*/ 69247 h 91249"/>
                <a:gd name="connsiteX1" fmla="*/ 75819 w 95821"/>
                <a:gd name="connsiteY1" fmla="*/ 0 h 91249"/>
                <a:gd name="connsiteX2" fmla="*/ 95822 w 95821"/>
                <a:gd name="connsiteY2" fmla="*/ 22003 h 91249"/>
                <a:gd name="connsiteX3" fmla="*/ 19907 w 95821"/>
                <a:gd name="connsiteY3" fmla="*/ 91250 h 91249"/>
                <a:gd name="connsiteX4" fmla="*/ 0 w 95821"/>
                <a:gd name="connsiteY4" fmla="*/ 69247 h 91249"/>
                <a:gd name="connsiteX5" fmla="*/ 0 w 95821"/>
                <a:gd name="connsiteY5" fmla="*/ 69247 h 9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21" h="91249">
                  <a:moveTo>
                    <a:pt x="0" y="69247"/>
                  </a:moveTo>
                  <a:lnTo>
                    <a:pt x="75819" y="0"/>
                  </a:lnTo>
                  <a:lnTo>
                    <a:pt x="95822" y="22003"/>
                  </a:lnTo>
                  <a:lnTo>
                    <a:pt x="19907" y="91250"/>
                  </a:lnTo>
                  <a:lnTo>
                    <a:pt x="0" y="69247"/>
                  </a:lnTo>
                  <a:lnTo>
                    <a:pt x="0" y="69247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488FCA68-2A0D-9373-59EB-F7421435B8E3}"/>
                </a:ext>
              </a:extLst>
            </p:cNvPr>
            <p:cNvSpPr/>
            <p:nvPr/>
          </p:nvSpPr>
          <p:spPr>
            <a:xfrm>
              <a:off x="9695154" y="942242"/>
              <a:ext cx="229463" cy="722118"/>
            </a:xfrm>
            <a:custGeom>
              <a:avLst/>
              <a:gdLst>
                <a:gd name="connsiteX0" fmla="*/ 509772 w 632218"/>
                <a:gd name="connsiteY0" fmla="*/ 1701313 h 1989582"/>
                <a:gd name="connsiteX1" fmla="*/ 64097 w 632218"/>
                <a:gd name="connsiteY1" fmla="*/ -42 h 1989582"/>
                <a:gd name="connsiteX2" fmla="*/ 305556 w 632218"/>
                <a:gd name="connsiteY2" fmla="*/ 1518624 h 1989582"/>
                <a:gd name="connsiteX3" fmla="*/ 632073 w 632218"/>
                <a:gd name="connsiteY3" fmla="*/ 1989540 h 1989582"/>
                <a:gd name="connsiteX4" fmla="*/ 632073 w 632218"/>
                <a:gd name="connsiteY4" fmla="*/ 1989540 h 198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218" h="1989582">
                  <a:moveTo>
                    <a:pt x="509772" y="1701313"/>
                  </a:moveTo>
                  <a:cubicBezTo>
                    <a:pt x="509772" y="1701313"/>
                    <a:pt x="90672" y="612130"/>
                    <a:pt x="64097" y="-42"/>
                  </a:cubicBezTo>
                  <a:cubicBezTo>
                    <a:pt x="64097" y="-42"/>
                    <a:pt x="-187648" y="424201"/>
                    <a:pt x="305556" y="1518624"/>
                  </a:cubicBezTo>
                  <a:cubicBezTo>
                    <a:pt x="385080" y="1694017"/>
                    <a:pt x="495704" y="1853561"/>
                    <a:pt x="632073" y="1989540"/>
                  </a:cubicBezTo>
                  <a:lnTo>
                    <a:pt x="632073" y="198954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F82091A4-5C2A-D245-2BB3-14179A0779FE}"/>
                </a:ext>
              </a:extLst>
            </p:cNvPr>
            <p:cNvSpPr/>
            <p:nvPr/>
          </p:nvSpPr>
          <p:spPr>
            <a:xfrm>
              <a:off x="9652536" y="927100"/>
              <a:ext cx="229421" cy="722082"/>
            </a:xfrm>
            <a:custGeom>
              <a:avLst/>
              <a:gdLst>
                <a:gd name="connsiteX0" fmla="*/ 510036 w 632100"/>
                <a:gd name="connsiteY0" fmla="*/ 1701599 h 1989486"/>
                <a:gd name="connsiteX1" fmla="*/ 64170 w 632100"/>
                <a:gd name="connsiteY1" fmla="*/ -42 h 1989486"/>
                <a:gd name="connsiteX2" fmla="*/ 305343 w 632100"/>
                <a:gd name="connsiteY2" fmla="*/ 1518433 h 1989486"/>
                <a:gd name="connsiteX3" fmla="*/ 631956 w 632100"/>
                <a:gd name="connsiteY3" fmla="*/ 1989445 h 1989486"/>
                <a:gd name="connsiteX4" fmla="*/ 631956 w 632100"/>
                <a:gd name="connsiteY4" fmla="*/ 1989445 h 198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100" h="1989486">
                  <a:moveTo>
                    <a:pt x="510036" y="1701599"/>
                  </a:moveTo>
                  <a:cubicBezTo>
                    <a:pt x="510036" y="1701599"/>
                    <a:pt x="90840" y="612034"/>
                    <a:pt x="64170" y="-42"/>
                  </a:cubicBezTo>
                  <a:cubicBezTo>
                    <a:pt x="64170" y="-42"/>
                    <a:pt x="-187671" y="424106"/>
                    <a:pt x="305343" y="1518433"/>
                  </a:cubicBezTo>
                  <a:cubicBezTo>
                    <a:pt x="384925" y="1693846"/>
                    <a:pt x="495577" y="1853418"/>
                    <a:pt x="631956" y="1989445"/>
                  </a:cubicBezTo>
                  <a:lnTo>
                    <a:pt x="631956" y="1989445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BD9AA0BC-9857-63CB-A978-4163E3EE7E78}"/>
                </a:ext>
              </a:extLst>
            </p:cNvPr>
            <p:cNvSpPr/>
            <p:nvPr/>
          </p:nvSpPr>
          <p:spPr>
            <a:xfrm>
              <a:off x="9592992" y="976329"/>
              <a:ext cx="276381" cy="703898"/>
            </a:xfrm>
            <a:custGeom>
              <a:avLst/>
              <a:gdLst>
                <a:gd name="connsiteX0" fmla="*/ 617704 w 761485"/>
                <a:gd name="connsiteY0" fmla="*/ 1661689 h 1939385"/>
                <a:gd name="connsiteX1" fmla="*/ 40203 w 761485"/>
                <a:gd name="connsiteY1" fmla="*/ -42 h 1939385"/>
                <a:gd name="connsiteX2" fmla="*/ 399391 w 761485"/>
                <a:gd name="connsiteY2" fmla="*/ 1495383 h 1939385"/>
                <a:gd name="connsiteX3" fmla="*/ 761341 w 761485"/>
                <a:gd name="connsiteY3" fmla="*/ 1939343 h 1939385"/>
                <a:gd name="connsiteX4" fmla="*/ 761341 w 761485"/>
                <a:gd name="connsiteY4" fmla="*/ 1939343 h 193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485" h="1939385">
                  <a:moveTo>
                    <a:pt x="617704" y="1661689"/>
                  </a:moveTo>
                  <a:cubicBezTo>
                    <a:pt x="617704" y="1661689"/>
                    <a:pt x="114974" y="608129"/>
                    <a:pt x="40203" y="-42"/>
                  </a:cubicBezTo>
                  <a:cubicBezTo>
                    <a:pt x="40203" y="-42"/>
                    <a:pt x="-177729" y="442489"/>
                    <a:pt x="399391" y="1495383"/>
                  </a:cubicBezTo>
                  <a:cubicBezTo>
                    <a:pt x="492231" y="1664023"/>
                    <a:pt x="614865" y="1814432"/>
                    <a:pt x="761341" y="1939343"/>
                  </a:cubicBezTo>
                  <a:lnTo>
                    <a:pt x="761341" y="1939343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06427B61-8D5F-F116-A0B6-ACEC917CDDEF}"/>
                </a:ext>
              </a:extLst>
            </p:cNvPr>
            <p:cNvSpPr/>
            <p:nvPr/>
          </p:nvSpPr>
          <p:spPr>
            <a:xfrm>
              <a:off x="9538563" y="1045090"/>
              <a:ext cx="326074" cy="680598"/>
            </a:xfrm>
            <a:custGeom>
              <a:avLst/>
              <a:gdLst>
                <a:gd name="connsiteX0" fmla="*/ 732330 w 898400"/>
                <a:gd name="connsiteY0" fmla="*/ 1609683 h 1875186"/>
                <a:gd name="connsiteX1" fmla="*/ 22718 w 898400"/>
                <a:gd name="connsiteY1" fmla="*/ -42 h 1875186"/>
                <a:gd name="connsiteX2" fmla="*/ 501254 w 898400"/>
                <a:gd name="connsiteY2" fmla="*/ 1461283 h 1875186"/>
                <a:gd name="connsiteX3" fmla="*/ 898256 w 898400"/>
                <a:gd name="connsiteY3" fmla="*/ 1875145 h 1875186"/>
                <a:gd name="connsiteX4" fmla="*/ 898256 w 898400"/>
                <a:gd name="connsiteY4" fmla="*/ 1875145 h 187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8400" h="1875186">
                  <a:moveTo>
                    <a:pt x="732330" y="1609683"/>
                  </a:moveTo>
                  <a:cubicBezTo>
                    <a:pt x="732330" y="1609683"/>
                    <a:pt x="146066" y="600033"/>
                    <a:pt x="22718" y="-42"/>
                  </a:cubicBezTo>
                  <a:cubicBezTo>
                    <a:pt x="22718" y="-42"/>
                    <a:pt x="-158829" y="458682"/>
                    <a:pt x="501254" y="1461283"/>
                  </a:cubicBezTo>
                  <a:cubicBezTo>
                    <a:pt x="607581" y="1622018"/>
                    <a:pt x="742084" y="1762226"/>
                    <a:pt x="898256" y="1875145"/>
                  </a:cubicBezTo>
                  <a:lnTo>
                    <a:pt x="898256" y="1875145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46007BDC-999F-0745-AAB4-65C63CBC620C}"/>
                </a:ext>
              </a:extLst>
            </p:cNvPr>
            <p:cNvSpPr/>
            <p:nvPr/>
          </p:nvSpPr>
          <p:spPr>
            <a:xfrm>
              <a:off x="9505873" y="1181058"/>
              <a:ext cx="396860" cy="639251"/>
            </a:xfrm>
            <a:custGeom>
              <a:avLst/>
              <a:gdLst>
                <a:gd name="connsiteX0" fmla="*/ 897928 w 1093430"/>
                <a:gd name="connsiteY0" fmla="*/ 1517195 h 1761267"/>
                <a:gd name="connsiteX1" fmla="*/ 7722 w 1093430"/>
                <a:gd name="connsiteY1" fmla="*/ -42 h 1761267"/>
                <a:gd name="connsiteX2" fmla="*/ 651326 w 1093430"/>
                <a:gd name="connsiteY2" fmla="*/ 1396418 h 1761267"/>
                <a:gd name="connsiteX3" fmla="*/ 1093286 w 1093430"/>
                <a:gd name="connsiteY3" fmla="*/ 1761226 h 1761267"/>
                <a:gd name="connsiteX4" fmla="*/ 1093286 w 1093430"/>
                <a:gd name="connsiteY4" fmla="*/ 1761226 h 176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430" h="1761267">
                  <a:moveTo>
                    <a:pt x="897928" y="1517195"/>
                  </a:moveTo>
                  <a:cubicBezTo>
                    <a:pt x="897928" y="1517195"/>
                    <a:pt x="199269" y="581935"/>
                    <a:pt x="7722" y="-42"/>
                  </a:cubicBezTo>
                  <a:cubicBezTo>
                    <a:pt x="7722" y="-42"/>
                    <a:pt x="-119723" y="476208"/>
                    <a:pt x="651326" y="1396418"/>
                  </a:cubicBezTo>
                  <a:cubicBezTo>
                    <a:pt x="775437" y="1543684"/>
                    <a:pt x="925169" y="1667280"/>
                    <a:pt x="1093286" y="1761226"/>
                  </a:cubicBezTo>
                  <a:lnTo>
                    <a:pt x="1093286" y="1761226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F94B4A3F-0A39-8A8B-53C0-B1EC4948F59C}"/>
                </a:ext>
              </a:extLst>
            </p:cNvPr>
            <p:cNvSpPr/>
            <p:nvPr/>
          </p:nvSpPr>
          <p:spPr>
            <a:xfrm>
              <a:off x="9473762" y="1283942"/>
              <a:ext cx="446050" cy="604853"/>
            </a:xfrm>
            <a:custGeom>
              <a:avLst/>
              <a:gdLst>
                <a:gd name="connsiteX0" fmla="*/ 1014120 w 1228958"/>
                <a:gd name="connsiteY0" fmla="*/ 1439280 h 1666493"/>
                <a:gd name="connsiteX1" fmla="*/ 2469 w 1228958"/>
                <a:gd name="connsiteY1" fmla="*/ -42 h 1666493"/>
                <a:gd name="connsiteX2" fmla="*/ 758373 w 1228958"/>
                <a:gd name="connsiteY2" fmla="*/ 1338982 h 1666493"/>
                <a:gd name="connsiteX3" fmla="*/ 1228813 w 1228958"/>
                <a:gd name="connsiteY3" fmla="*/ 1666452 h 1666493"/>
                <a:gd name="connsiteX4" fmla="*/ 1228813 w 1228958"/>
                <a:gd name="connsiteY4" fmla="*/ 1666452 h 166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958" h="1666493">
                  <a:moveTo>
                    <a:pt x="1014120" y="1439280"/>
                  </a:moveTo>
                  <a:cubicBezTo>
                    <a:pt x="1014120" y="1439280"/>
                    <a:pt x="241071" y="564314"/>
                    <a:pt x="2469" y="-42"/>
                  </a:cubicBezTo>
                  <a:cubicBezTo>
                    <a:pt x="2469" y="-42"/>
                    <a:pt x="-85446" y="485733"/>
                    <a:pt x="758373" y="1338982"/>
                  </a:cubicBezTo>
                  <a:cubicBezTo>
                    <a:pt x="894152" y="1475618"/>
                    <a:pt x="1053534" y="1586566"/>
                    <a:pt x="1228813" y="1666452"/>
                  </a:cubicBezTo>
                  <a:lnTo>
                    <a:pt x="1228813" y="166645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3691B3DF-B8F7-B560-2B9E-87C245FFBE27}"/>
                </a:ext>
              </a:extLst>
            </p:cNvPr>
            <p:cNvSpPr/>
            <p:nvPr/>
          </p:nvSpPr>
          <p:spPr>
            <a:xfrm>
              <a:off x="9444632" y="1413928"/>
              <a:ext cx="534296" cy="527690"/>
            </a:xfrm>
            <a:custGeom>
              <a:avLst/>
              <a:gdLst>
                <a:gd name="connsiteX0" fmla="*/ 1223918 w 1472093"/>
                <a:gd name="connsiteY0" fmla="*/ 1263163 h 1453895"/>
                <a:gd name="connsiteX1" fmla="*/ -140 w 1472093"/>
                <a:gd name="connsiteY1" fmla="*/ -42 h 1453895"/>
                <a:gd name="connsiteX2" fmla="*/ 956075 w 1472093"/>
                <a:gd name="connsiteY2" fmla="*/ 1204013 h 1453895"/>
                <a:gd name="connsiteX3" fmla="*/ 1471949 w 1472093"/>
                <a:gd name="connsiteY3" fmla="*/ 1453854 h 1453895"/>
                <a:gd name="connsiteX4" fmla="*/ 1471949 w 1472093"/>
                <a:gd name="connsiteY4" fmla="*/ 1453854 h 145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093" h="1453895">
                  <a:moveTo>
                    <a:pt x="1223918" y="1263163"/>
                  </a:moveTo>
                  <a:cubicBezTo>
                    <a:pt x="1223918" y="1263163"/>
                    <a:pt x="323710" y="519927"/>
                    <a:pt x="-140" y="-42"/>
                  </a:cubicBezTo>
                  <a:cubicBezTo>
                    <a:pt x="-140" y="-42"/>
                    <a:pt x="-10998" y="493067"/>
                    <a:pt x="956075" y="1204013"/>
                  </a:cubicBezTo>
                  <a:cubicBezTo>
                    <a:pt x="1111523" y="1317780"/>
                    <a:pt x="1286307" y="1402428"/>
                    <a:pt x="1471949" y="1453854"/>
                  </a:cubicBezTo>
                  <a:lnTo>
                    <a:pt x="1471949" y="145385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F51D7D97-EFC9-B58E-965E-0D09E29F640E}"/>
                </a:ext>
              </a:extLst>
            </p:cNvPr>
            <p:cNvSpPr/>
            <p:nvPr/>
          </p:nvSpPr>
          <p:spPr>
            <a:xfrm>
              <a:off x="9451168" y="1545609"/>
              <a:ext cx="574742" cy="445273"/>
            </a:xfrm>
            <a:custGeom>
              <a:avLst/>
              <a:gdLst>
                <a:gd name="connsiteX0" fmla="*/ 1323164 w 1583531"/>
                <a:gd name="connsiteY0" fmla="*/ 1072092 h 1226819"/>
                <a:gd name="connsiteX1" fmla="*/ -145 w 1583531"/>
                <a:gd name="connsiteY1" fmla="*/ -42 h 1226819"/>
                <a:gd name="connsiteX2" fmla="*/ 1058559 w 1583531"/>
                <a:gd name="connsiteY2" fmla="*/ 1046469 h 1226819"/>
                <a:gd name="connsiteX3" fmla="*/ 1583387 w 1583531"/>
                <a:gd name="connsiteY3" fmla="*/ 1226778 h 1226819"/>
                <a:gd name="connsiteX4" fmla="*/ 1583387 w 1583531"/>
                <a:gd name="connsiteY4" fmla="*/ 1226778 h 122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31" h="1226819">
                  <a:moveTo>
                    <a:pt x="1323164" y="1072092"/>
                  </a:moveTo>
                  <a:cubicBezTo>
                    <a:pt x="1323164" y="1072092"/>
                    <a:pt x="371616" y="462492"/>
                    <a:pt x="-145" y="-42"/>
                  </a:cubicBezTo>
                  <a:cubicBezTo>
                    <a:pt x="-145" y="-42"/>
                    <a:pt x="46528" y="475255"/>
                    <a:pt x="1058559" y="1046469"/>
                  </a:cubicBezTo>
                  <a:cubicBezTo>
                    <a:pt x="1221170" y="1137795"/>
                    <a:pt x="1398982" y="1198889"/>
                    <a:pt x="1583387" y="1226778"/>
                  </a:cubicBezTo>
                  <a:lnTo>
                    <a:pt x="1583387" y="1226778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73E3D8A8-B9E2-E8A3-3118-17ABB8AA654C}"/>
                </a:ext>
              </a:extLst>
            </p:cNvPr>
            <p:cNvSpPr/>
            <p:nvPr/>
          </p:nvSpPr>
          <p:spPr>
            <a:xfrm>
              <a:off x="9484806" y="1666054"/>
              <a:ext cx="548330" cy="368906"/>
            </a:xfrm>
            <a:custGeom>
              <a:avLst/>
              <a:gdLst>
                <a:gd name="connsiteX0" fmla="*/ 1265252 w 1510760"/>
                <a:gd name="connsiteY0" fmla="*/ 891974 h 1016412"/>
                <a:gd name="connsiteX1" fmla="*/ -145 w 1510760"/>
                <a:gd name="connsiteY1" fmla="*/ -42 h 1016412"/>
                <a:gd name="connsiteX2" fmla="*/ 1023602 w 1510760"/>
                <a:gd name="connsiteY2" fmla="*/ 884830 h 1016412"/>
                <a:gd name="connsiteX3" fmla="*/ 1510616 w 1510760"/>
                <a:gd name="connsiteY3" fmla="*/ 1016370 h 1016412"/>
                <a:gd name="connsiteX4" fmla="*/ 1510616 w 1510760"/>
                <a:gd name="connsiteY4" fmla="*/ 1016370 h 101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0760" h="1016412">
                  <a:moveTo>
                    <a:pt x="1265252" y="891974"/>
                  </a:moveTo>
                  <a:cubicBezTo>
                    <a:pt x="1265252" y="891974"/>
                    <a:pt x="365139" y="396674"/>
                    <a:pt x="-145" y="-42"/>
                  </a:cubicBezTo>
                  <a:cubicBezTo>
                    <a:pt x="-145" y="-42"/>
                    <a:pt x="71007" y="428583"/>
                    <a:pt x="1023602" y="884830"/>
                  </a:cubicBezTo>
                  <a:cubicBezTo>
                    <a:pt x="1176707" y="957620"/>
                    <a:pt x="1341690" y="1002178"/>
                    <a:pt x="1510616" y="1016370"/>
                  </a:cubicBezTo>
                  <a:lnTo>
                    <a:pt x="1510616" y="101637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06BC12DC-85AD-192B-BDC2-F3A794BF6D2F}"/>
                </a:ext>
              </a:extLst>
            </p:cNvPr>
            <p:cNvSpPr/>
            <p:nvPr/>
          </p:nvSpPr>
          <p:spPr>
            <a:xfrm>
              <a:off x="9519100" y="1801399"/>
              <a:ext cx="538097" cy="252412"/>
            </a:xfrm>
            <a:custGeom>
              <a:avLst/>
              <a:gdLst>
                <a:gd name="connsiteX0" fmla="*/ 1247630 w 1482566"/>
                <a:gd name="connsiteY0" fmla="*/ 615749 h 695448"/>
                <a:gd name="connsiteX1" fmla="*/ -145 w 1482566"/>
                <a:gd name="connsiteY1" fmla="*/ -42 h 695448"/>
                <a:gd name="connsiteX2" fmla="*/ 1031794 w 1482566"/>
                <a:gd name="connsiteY2" fmla="*/ 642991 h 695448"/>
                <a:gd name="connsiteX3" fmla="*/ 1482421 w 1482566"/>
                <a:gd name="connsiteY3" fmla="*/ 692140 h 695448"/>
                <a:gd name="connsiteX4" fmla="*/ 1482421 w 1482566"/>
                <a:gd name="connsiteY4" fmla="*/ 692140 h 69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566" h="695448">
                  <a:moveTo>
                    <a:pt x="1247630" y="615749"/>
                  </a:moveTo>
                  <a:cubicBezTo>
                    <a:pt x="1247630" y="615749"/>
                    <a:pt x="379617" y="301424"/>
                    <a:pt x="-145" y="-42"/>
                  </a:cubicBezTo>
                  <a:cubicBezTo>
                    <a:pt x="-145" y="-42"/>
                    <a:pt x="122632" y="370194"/>
                    <a:pt x="1031794" y="642991"/>
                  </a:cubicBezTo>
                  <a:cubicBezTo>
                    <a:pt x="1177803" y="686443"/>
                    <a:pt x="1330479" y="703093"/>
                    <a:pt x="1482421" y="692140"/>
                  </a:cubicBezTo>
                  <a:lnTo>
                    <a:pt x="1482421" y="69214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6D4C199D-EBD4-4038-83E0-8987313C885D}"/>
                </a:ext>
              </a:extLst>
            </p:cNvPr>
            <p:cNvSpPr/>
            <p:nvPr/>
          </p:nvSpPr>
          <p:spPr>
            <a:xfrm>
              <a:off x="9519273" y="1905976"/>
              <a:ext cx="570179" cy="177730"/>
            </a:xfrm>
            <a:custGeom>
              <a:avLst/>
              <a:gdLst>
                <a:gd name="connsiteX0" fmla="*/ 1326783 w 1570958"/>
                <a:gd name="connsiteY0" fmla="*/ 418105 h 489683"/>
                <a:gd name="connsiteX1" fmla="*/ -145 w 1570958"/>
                <a:gd name="connsiteY1" fmla="*/ -42 h 489683"/>
                <a:gd name="connsiteX2" fmla="*/ 1117900 w 1570958"/>
                <a:gd name="connsiteY2" fmla="*/ 478018 h 489683"/>
                <a:gd name="connsiteX3" fmla="*/ 1570813 w 1570958"/>
                <a:gd name="connsiteY3" fmla="*/ 457729 h 489683"/>
                <a:gd name="connsiteX4" fmla="*/ 1570813 w 1570958"/>
                <a:gd name="connsiteY4" fmla="*/ 457729 h 4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958" h="489683">
                  <a:moveTo>
                    <a:pt x="1326783" y="418105"/>
                  </a:moveTo>
                  <a:cubicBezTo>
                    <a:pt x="1326783" y="418105"/>
                    <a:pt x="420860" y="239797"/>
                    <a:pt x="-145" y="-42"/>
                  </a:cubicBezTo>
                  <a:cubicBezTo>
                    <a:pt x="-145" y="-42"/>
                    <a:pt x="177687" y="347144"/>
                    <a:pt x="1117900" y="478018"/>
                  </a:cubicBezTo>
                  <a:cubicBezTo>
                    <a:pt x="1268861" y="498649"/>
                    <a:pt x="1422300" y="491772"/>
                    <a:pt x="1570813" y="457729"/>
                  </a:cubicBezTo>
                  <a:lnTo>
                    <a:pt x="1570813" y="45772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2F33CA86-FFD9-DEBF-3B6C-21FE2129476C}"/>
                </a:ext>
              </a:extLst>
            </p:cNvPr>
            <p:cNvSpPr/>
            <p:nvPr/>
          </p:nvSpPr>
          <p:spPr>
            <a:xfrm>
              <a:off x="9543369" y="1997727"/>
              <a:ext cx="585631" cy="125483"/>
            </a:xfrm>
            <a:custGeom>
              <a:avLst/>
              <a:gdLst>
                <a:gd name="connsiteX0" fmla="*/ 1366121 w 1613534"/>
                <a:gd name="connsiteY0" fmla="*/ 261991 h 345731"/>
                <a:gd name="connsiteX1" fmla="*/ -145 w 1613534"/>
                <a:gd name="connsiteY1" fmla="*/ -42 h 345731"/>
                <a:gd name="connsiteX2" fmla="*/ 1165715 w 1613534"/>
                <a:gd name="connsiteY2" fmla="*/ 345429 h 345731"/>
                <a:gd name="connsiteX3" fmla="*/ 1613390 w 1613534"/>
                <a:gd name="connsiteY3" fmla="*/ 272944 h 345731"/>
                <a:gd name="connsiteX4" fmla="*/ 1613390 w 1613534"/>
                <a:gd name="connsiteY4" fmla="*/ 272944 h 34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3534" h="345731">
                  <a:moveTo>
                    <a:pt x="1366121" y="261991"/>
                  </a:moveTo>
                  <a:cubicBezTo>
                    <a:pt x="1366121" y="261991"/>
                    <a:pt x="445720" y="189410"/>
                    <a:pt x="-145" y="-42"/>
                  </a:cubicBezTo>
                  <a:cubicBezTo>
                    <a:pt x="-145" y="-42"/>
                    <a:pt x="216549" y="323808"/>
                    <a:pt x="1165715" y="345429"/>
                  </a:cubicBezTo>
                  <a:cubicBezTo>
                    <a:pt x="1318096" y="348525"/>
                    <a:pt x="1469772" y="323970"/>
                    <a:pt x="1613390" y="272944"/>
                  </a:cubicBezTo>
                  <a:lnTo>
                    <a:pt x="1613390" y="2729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3E130C49-96B9-5034-62F0-BAE60EB85973}"/>
                </a:ext>
              </a:extLst>
            </p:cNvPr>
            <p:cNvSpPr/>
            <p:nvPr/>
          </p:nvSpPr>
          <p:spPr>
            <a:xfrm>
              <a:off x="9964305" y="2180780"/>
              <a:ext cx="169251" cy="347126"/>
            </a:xfrm>
            <a:custGeom>
              <a:avLst/>
              <a:gdLst>
                <a:gd name="connsiteX0" fmla="*/ 412669 w 466321"/>
                <a:gd name="connsiteY0" fmla="*/ 151977 h 956404"/>
                <a:gd name="connsiteX1" fmla="*/ -145 w 466321"/>
                <a:gd name="connsiteY1" fmla="*/ 956363 h 956404"/>
                <a:gd name="connsiteX2" fmla="*/ 428480 w 466321"/>
                <a:gd name="connsiteY2" fmla="*/ 292280 h 956404"/>
                <a:gd name="connsiteX3" fmla="*/ 464866 w 466321"/>
                <a:gd name="connsiteY3" fmla="*/ -42 h 956404"/>
                <a:gd name="connsiteX4" fmla="*/ 464866 w 466321"/>
                <a:gd name="connsiteY4" fmla="*/ -42 h 95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21" h="956404">
                  <a:moveTo>
                    <a:pt x="412669" y="151977"/>
                  </a:moveTo>
                  <a:cubicBezTo>
                    <a:pt x="412669" y="151977"/>
                    <a:pt x="199499" y="712809"/>
                    <a:pt x="-145" y="956363"/>
                  </a:cubicBezTo>
                  <a:cubicBezTo>
                    <a:pt x="-145" y="956363"/>
                    <a:pt x="241600" y="880163"/>
                    <a:pt x="428480" y="292280"/>
                  </a:cubicBezTo>
                  <a:cubicBezTo>
                    <a:pt x="458132" y="197830"/>
                    <a:pt x="470457" y="98799"/>
                    <a:pt x="464866" y="-42"/>
                  </a:cubicBezTo>
                  <a:lnTo>
                    <a:pt x="464866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3E04DDBC-91CF-7DDF-0C81-3EDF3FD46484}"/>
                </a:ext>
              </a:extLst>
            </p:cNvPr>
            <p:cNvSpPr/>
            <p:nvPr/>
          </p:nvSpPr>
          <p:spPr>
            <a:xfrm>
              <a:off x="9566186" y="2067180"/>
              <a:ext cx="388716" cy="74599"/>
            </a:xfrm>
            <a:custGeom>
              <a:avLst/>
              <a:gdLst>
                <a:gd name="connsiteX0" fmla="*/ 905492 w 1070991"/>
                <a:gd name="connsiteY0" fmla="*/ 112638 h 205536"/>
                <a:gd name="connsiteX1" fmla="*/ -145 w 1070991"/>
                <a:gd name="connsiteY1" fmla="*/ -42 h 205536"/>
                <a:gd name="connsiteX2" fmla="*/ 766046 w 1070991"/>
                <a:gd name="connsiteY2" fmla="*/ 197601 h 205536"/>
                <a:gd name="connsiteX3" fmla="*/ 1070846 w 1070991"/>
                <a:gd name="connsiteY3" fmla="*/ 102828 h 205536"/>
                <a:gd name="connsiteX4" fmla="*/ 1070846 w 1070991"/>
                <a:gd name="connsiteY4" fmla="*/ 102828 h 20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0991" h="205536">
                  <a:moveTo>
                    <a:pt x="905492" y="112638"/>
                  </a:moveTo>
                  <a:cubicBezTo>
                    <a:pt x="905492" y="112638"/>
                    <a:pt x="289891" y="123211"/>
                    <a:pt x="-145" y="-42"/>
                  </a:cubicBezTo>
                  <a:cubicBezTo>
                    <a:pt x="-145" y="-42"/>
                    <a:pt x="128728" y="252846"/>
                    <a:pt x="766046" y="197601"/>
                  </a:cubicBezTo>
                  <a:cubicBezTo>
                    <a:pt x="873002" y="186924"/>
                    <a:pt x="976692" y="154682"/>
                    <a:pt x="1070846" y="102828"/>
                  </a:cubicBezTo>
                  <a:lnTo>
                    <a:pt x="1070846" y="102828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3D19C255-15D0-9DDD-F0A4-F7AEC58A115B}"/>
                </a:ext>
              </a:extLst>
            </p:cNvPr>
            <p:cNvSpPr/>
            <p:nvPr/>
          </p:nvSpPr>
          <p:spPr>
            <a:xfrm>
              <a:off x="9600272" y="2108872"/>
              <a:ext cx="388957" cy="78291"/>
            </a:xfrm>
            <a:custGeom>
              <a:avLst/>
              <a:gdLst>
                <a:gd name="connsiteX0" fmla="*/ 910541 w 1071657"/>
                <a:gd name="connsiteY0" fmla="*/ 40629 h 215706"/>
                <a:gd name="connsiteX1" fmla="*/ -145 w 1071657"/>
                <a:gd name="connsiteY1" fmla="*/ 98923 h 215706"/>
                <a:gd name="connsiteX2" fmla="*/ 789573 w 1071657"/>
                <a:gd name="connsiteY2" fmla="*/ 149881 h 215706"/>
                <a:gd name="connsiteX3" fmla="*/ 1071513 w 1071657"/>
                <a:gd name="connsiteY3" fmla="*/ -42 h 215706"/>
                <a:gd name="connsiteX4" fmla="*/ 1071513 w 1071657"/>
                <a:gd name="connsiteY4" fmla="*/ -42 h 2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657" h="215706">
                  <a:moveTo>
                    <a:pt x="910541" y="40629"/>
                  </a:moveTo>
                  <a:cubicBezTo>
                    <a:pt x="910541" y="40629"/>
                    <a:pt x="307989" y="165883"/>
                    <a:pt x="-145" y="98923"/>
                  </a:cubicBezTo>
                  <a:cubicBezTo>
                    <a:pt x="-145" y="98923"/>
                    <a:pt x="173686" y="323332"/>
                    <a:pt x="789573" y="149881"/>
                  </a:cubicBezTo>
                  <a:cubicBezTo>
                    <a:pt x="892729" y="119506"/>
                    <a:pt x="988645" y="68500"/>
                    <a:pt x="1071513" y="-42"/>
                  </a:cubicBezTo>
                  <a:lnTo>
                    <a:pt x="1071513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0E0C5179-26F8-5066-DCBD-5A27DC47FD40}"/>
                </a:ext>
              </a:extLst>
            </p:cNvPr>
            <p:cNvSpPr/>
            <p:nvPr/>
          </p:nvSpPr>
          <p:spPr>
            <a:xfrm>
              <a:off x="9597818" y="2147108"/>
              <a:ext cx="388716" cy="79344"/>
            </a:xfrm>
            <a:custGeom>
              <a:avLst/>
              <a:gdLst>
                <a:gd name="connsiteX0" fmla="*/ 910160 w 1070991"/>
                <a:gd name="connsiteY0" fmla="*/ 41201 h 218609"/>
                <a:gd name="connsiteX1" fmla="*/ -145 w 1070991"/>
                <a:gd name="connsiteY1" fmla="*/ 103399 h 218609"/>
                <a:gd name="connsiteX2" fmla="*/ 789668 w 1070991"/>
                <a:gd name="connsiteY2" fmla="*/ 151024 h 218609"/>
                <a:gd name="connsiteX3" fmla="*/ 1070846 w 1070991"/>
                <a:gd name="connsiteY3" fmla="*/ -42 h 218609"/>
                <a:gd name="connsiteX4" fmla="*/ 1070846 w 1070991"/>
                <a:gd name="connsiteY4" fmla="*/ -42 h 21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0991" h="218609">
                  <a:moveTo>
                    <a:pt x="910160" y="41201"/>
                  </a:moveTo>
                  <a:cubicBezTo>
                    <a:pt x="910160" y="41201"/>
                    <a:pt x="308084" y="169026"/>
                    <a:pt x="-145" y="103399"/>
                  </a:cubicBezTo>
                  <a:cubicBezTo>
                    <a:pt x="-145" y="103399"/>
                    <a:pt x="174544" y="327046"/>
                    <a:pt x="789668" y="151024"/>
                  </a:cubicBezTo>
                  <a:cubicBezTo>
                    <a:pt x="892662" y="120230"/>
                    <a:pt x="988322" y="68833"/>
                    <a:pt x="1070846" y="-42"/>
                  </a:cubicBezTo>
                  <a:lnTo>
                    <a:pt x="1070846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B41AFFB9-4161-7625-676C-A2A13C9AAF6A}"/>
                </a:ext>
              </a:extLst>
            </p:cNvPr>
            <p:cNvSpPr/>
            <p:nvPr/>
          </p:nvSpPr>
          <p:spPr>
            <a:xfrm>
              <a:off x="9906329" y="2230424"/>
              <a:ext cx="190487" cy="280234"/>
            </a:xfrm>
            <a:custGeom>
              <a:avLst/>
              <a:gdLst>
                <a:gd name="connsiteX0" fmla="*/ 463056 w 524830"/>
                <a:gd name="connsiteY0" fmla="*/ 129974 h 772102"/>
                <a:gd name="connsiteX1" fmla="*/ -145 w 524830"/>
                <a:gd name="connsiteY1" fmla="*/ 772054 h 772102"/>
                <a:gd name="connsiteX2" fmla="*/ 469628 w 524830"/>
                <a:gd name="connsiteY2" fmla="*/ 271420 h 772102"/>
                <a:gd name="connsiteX3" fmla="*/ 524683 w 524830"/>
                <a:gd name="connsiteY3" fmla="*/ -42 h 772102"/>
                <a:gd name="connsiteX4" fmla="*/ 524683 w 524830"/>
                <a:gd name="connsiteY4" fmla="*/ -42 h 77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30" h="772102">
                  <a:moveTo>
                    <a:pt x="463056" y="129974"/>
                  </a:moveTo>
                  <a:cubicBezTo>
                    <a:pt x="463056" y="129974"/>
                    <a:pt x="214644" y="602700"/>
                    <a:pt x="-145" y="772054"/>
                  </a:cubicBezTo>
                  <a:cubicBezTo>
                    <a:pt x="-145" y="772054"/>
                    <a:pt x="245981" y="779484"/>
                    <a:pt x="469628" y="271420"/>
                  </a:cubicBezTo>
                  <a:cubicBezTo>
                    <a:pt x="506214" y="185609"/>
                    <a:pt x="524940" y="93246"/>
                    <a:pt x="524683" y="-42"/>
                  </a:cubicBezTo>
                  <a:lnTo>
                    <a:pt x="524683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391BBA3C-13BC-0105-C692-914A8DEAF811}"/>
                </a:ext>
              </a:extLst>
            </p:cNvPr>
            <p:cNvSpPr/>
            <p:nvPr/>
          </p:nvSpPr>
          <p:spPr>
            <a:xfrm>
              <a:off x="9864256" y="2225273"/>
              <a:ext cx="223397" cy="255245"/>
            </a:xfrm>
            <a:custGeom>
              <a:avLst/>
              <a:gdLst>
                <a:gd name="connsiteX0" fmla="*/ 537922 w 615505"/>
                <a:gd name="connsiteY0" fmla="*/ 121497 h 703252"/>
                <a:gd name="connsiteX1" fmla="*/ -145 w 615505"/>
                <a:gd name="connsiteY1" fmla="*/ 702522 h 703252"/>
                <a:gd name="connsiteX2" fmla="*/ 527159 w 615505"/>
                <a:gd name="connsiteY2" fmla="*/ 262943 h 703252"/>
                <a:gd name="connsiteX3" fmla="*/ 615361 w 615505"/>
                <a:gd name="connsiteY3" fmla="*/ -42 h 703252"/>
                <a:gd name="connsiteX4" fmla="*/ 615361 w 615505"/>
                <a:gd name="connsiteY4" fmla="*/ -42 h 70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505" h="703252">
                  <a:moveTo>
                    <a:pt x="537922" y="121497"/>
                  </a:moveTo>
                  <a:cubicBezTo>
                    <a:pt x="537922" y="121497"/>
                    <a:pt x="233789" y="560313"/>
                    <a:pt x="-145" y="702522"/>
                  </a:cubicBezTo>
                  <a:cubicBezTo>
                    <a:pt x="-145" y="702522"/>
                    <a:pt x="243219" y="739955"/>
                    <a:pt x="527159" y="262943"/>
                  </a:cubicBezTo>
                  <a:cubicBezTo>
                    <a:pt x="574079" y="182161"/>
                    <a:pt x="604092" y="92693"/>
                    <a:pt x="615361" y="-42"/>
                  </a:cubicBezTo>
                  <a:lnTo>
                    <a:pt x="615361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E3DC9EF0-78B6-1FC8-ADF7-1CB8256F62E5}"/>
                </a:ext>
              </a:extLst>
            </p:cNvPr>
            <p:cNvSpPr/>
            <p:nvPr/>
          </p:nvSpPr>
          <p:spPr>
            <a:xfrm>
              <a:off x="9809150" y="2231703"/>
              <a:ext cx="258832" cy="220325"/>
            </a:xfrm>
            <a:custGeom>
              <a:avLst/>
              <a:gdLst>
                <a:gd name="connsiteX0" fmla="*/ 618980 w 713136"/>
                <a:gd name="connsiteY0" fmla="*/ 108638 h 607039"/>
                <a:gd name="connsiteX1" fmla="*/ -145 w 713136"/>
                <a:gd name="connsiteY1" fmla="*/ 602224 h 607039"/>
                <a:gd name="connsiteX2" fmla="*/ 587071 w 713136"/>
                <a:gd name="connsiteY2" fmla="*/ 246465 h 607039"/>
                <a:gd name="connsiteX3" fmla="*/ 712992 w 713136"/>
                <a:gd name="connsiteY3" fmla="*/ -42 h 607039"/>
                <a:gd name="connsiteX4" fmla="*/ 712992 w 713136"/>
                <a:gd name="connsiteY4" fmla="*/ -42 h 60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136" h="607039">
                  <a:moveTo>
                    <a:pt x="618980" y="108638"/>
                  </a:moveTo>
                  <a:cubicBezTo>
                    <a:pt x="618980" y="108638"/>
                    <a:pt x="252363" y="497068"/>
                    <a:pt x="-145" y="602224"/>
                  </a:cubicBezTo>
                  <a:cubicBezTo>
                    <a:pt x="-145" y="602224"/>
                    <a:pt x="235027" y="675661"/>
                    <a:pt x="587071" y="246465"/>
                  </a:cubicBezTo>
                  <a:cubicBezTo>
                    <a:pt x="645260" y="173637"/>
                    <a:pt x="688094" y="89788"/>
                    <a:pt x="712992" y="-42"/>
                  </a:cubicBezTo>
                  <a:lnTo>
                    <a:pt x="712992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73B6EC46-5CC2-7837-36B0-81283C74F077}"/>
                </a:ext>
              </a:extLst>
            </p:cNvPr>
            <p:cNvSpPr/>
            <p:nvPr/>
          </p:nvSpPr>
          <p:spPr>
            <a:xfrm>
              <a:off x="9759748" y="2240173"/>
              <a:ext cx="288805" cy="182559"/>
            </a:xfrm>
            <a:custGeom>
              <a:avLst/>
              <a:gdLst>
                <a:gd name="connsiteX0" fmla="*/ 685655 w 795718"/>
                <a:gd name="connsiteY0" fmla="*/ 93207 h 502987"/>
                <a:gd name="connsiteX1" fmla="*/ -145 w 795718"/>
                <a:gd name="connsiteY1" fmla="*/ 488400 h 502987"/>
                <a:gd name="connsiteX2" fmla="*/ 633649 w 795718"/>
                <a:gd name="connsiteY2" fmla="*/ 224748 h 502987"/>
                <a:gd name="connsiteX3" fmla="*/ 795574 w 795718"/>
                <a:gd name="connsiteY3" fmla="*/ -42 h 502987"/>
                <a:gd name="connsiteX4" fmla="*/ 795574 w 795718"/>
                <a:gd name="connsiteY4" fmla="*/ -42 h 5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718" h="502987">
                  <a:moveTo>
                    <a:pt x="685655" y="93207"/>
                  </a:moveTo>
                  <a:cubicBezTo>
                    <a:pt x="685655" y="93207"/>
                    <a:pt x="265031" y="422201"/>
                    <a:pt x="-145" y="488400"/>
                  </a:cubicBezTo>
                  <a:cubicBezTo>
                    <a:pt x="-145" y="488400"/>
                    <a:pt x="221216" y="596223"/>
                    <a:pt x="633649" y="224748"/>
                  </a:cubicBezTo>
                  <a:cubicBezTo>
                    <a:pt x="702305" y="161578"/>
                    <a:pt x="757398" y="85092"/>
                    <a:pt x="795574" y="-42"/>
                  </a:cubicBezTo>
                  <a:lnTo>
                    <a:pt x="795574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D90A2D3E-87D4-9826-D4AC-46E21C7A78D6}"/>
                </a:ext>
              </a:extLst>
            </p:cNvPr>
            <p:cNvSpPr/>
            <p:nvPr/>
          </p:nvSpPr>
          <p:spPr>
            <a:xfrm>
              <a:off x="9718367" y="2241348"/>
              <a:ext cx="309444" cy="148668"/>
            </a:xfrm>
            <a:custGeom>
              <a:avLst/>
              <a:gdLst>
                <a:gd name="connsiteX0" fmla="*/ 731566 w 852582"/>
                <a:gd name="connsiteY0" fmla="*/ 78158 h 409610"/>
                <a:gd name="connsiteX1" fmla="*/ -145 w 852582"/>
                <a:gd name="connsiteY1" fmla="*/ 380386 h 409610"/>
                <a:gd name="connsiteX2" fmla="*/ 662795 w 852582"/>
                <a:gd name="connsiteY2" fmla="*/ 201793 h 409610"/>
                <a:gd name="connsiteX3" fmla="*/ 852438 w 852582"/>
                <a:gd name="connsiteY3" fmla="*/ -42 h 409610"/>
                <a:gd name="connsiteX4" fmla="*/ 852438 w 852582"/>
                <a:gd name="connsiteY4" fmla="*/ -42 h 40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582" h="409610">
                  <a:moveTo>
                    <a:pt x="731566" y="78158"/>
                  </a:moveTo>
                  <a:cubicBezTo>
                    <a:pt x="731566" y="78158"/>
                    <a:pt x="271508" y="349430"/>
                    <a:pt x="-145" y="380386"/>
                  </a:cubicBezTo>
                  <a:cubicBezTo>
                    <a:pt x="-145" y="380386"/>
                    <a:pt x="205214" y="516213"/>
                    <a:pt x="662795" y="201793"/>
                  </a:cubicBezTo>
                  <a:cubicBezTo>
                    <a:pt x="738967" y="147986"/>
                    <a:pt x="803479" y="79330"/>
                    <a:pt x="852438" y="-42"/>
                  </a:cubicBezTo>
                  <a:lnTo>
                    <a:pt x="852438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76007816-D9EC-4125-CC5D-0C62D79FAC33}"/>
                </a:ext>
              </a:extLst>
            </p:cNvPr>
            <p:cNvSpPr/>
            <p:nvPr/>
          </p:nvSpPr>
          <p:spPr>
            <a:xfrm>
              <a:off x="9681203" y="2235367"/>
              <a:ext cx="323100" cy="119303"/>
            </a:xfrm>
            <a:custGeom>
              <a:avLst/>
              <a:gdLst>
                <a:gd name="connsiteX0" fmla="*/ 760998 w 890206"/>
                <a:gd name="connsiteY0" fmla="*/ 63966 h 328704"/>
                <a:gd name="connsiteX1" fmla="*/ -145 w 890206"/>
                <a:gd name="connsiteY1" fmla="*/ 281041 h 328704"/>
                <a:gd name="connsiteX2" fmla="*/ 678797 w 890206"/>
                <a:gd name="connsiteY2" fmla="*/ 178933 h 328704"/>
                <a:gd name="connsiteX3" fmla="*/ 890062 w 890206"/>
                <a:gd name="connsiteY3" fmla="*/ -42 h 328704"/>
                <a:gd name="connsiteX4" fmla="*/ 890062 w 890206"/>
                <a:gd name="connsiteY4" fmla="*/ -42 h 32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206" h="328704">
                  <a:moveTo>
                    <a:pt x="760998" y="63966"/>
                  </a:moveTo>
                  <a:cubicBezTo>
                    <a:pt x="760998" y="63966"/>
                    <a:pt x="273223" y="281136"/>
                    <a:pt x="-145" y="281041"/>
                  </a:cubicBezTo>
                  <a:cubicBezTo>
                    <a:pt x="-145" y="281041"/>
                    <a:pt x="188545" y="439251"/>
                    <a:pt x="678797" y="178933"/>
                  </a:cubicBezTo>
                  <a:cubicBezTo>
                    <a:pt x="760588" y="134156"/>
                    <a:pt x="832455" y="73272"/>
                    <a:pt x="890062" y="-42"/>
                  </a:cubicBezTo>
                  <a:lnTo>
                    <a:pt x="890062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E9CAAAC5-73EC-F9C0-6CC0-6F0EC3D27DE7}"/>
                </a:ext>
              </a:extLst>
            </p:cNvPr>
            <p:cNvSpPr/>
            <p:nvPr/>
          </p:nvSpPr>
          <p:spPr>
            <a:xfrm>
              <a:off x="9658040" y="2204392"/>
              <a:ext cx="326937" cy="109021"/>
            </a:xfrm>
            <a:custGeom>
              <a:avLst/>
              <a:gdLst>
                <a:gd name="connsiteX0" fmla="*/ 769285 w 900779"/>
                <a:gd name="connsiteY0" fmla="*/ 58632 h 300376"/>
                <a:gd name="connsiteX1" fmla="*/ -145 w 900779"/>
                <a:gd name="connsiteY1" fmla="*/ 244560 h 300376"/>
                <a:gd name="connsiteX2" fmla="*/ 682226 w 900779"/>
                <a:gd name="connsiteY2" fmla="*/ 170169 h 300376"/>
                <a:gd name="connsiteX3" fmla="*/ 900634 w 900779"/>
                <a:gd name="connsiteY3" fmla="*/ -42 h 300376"/>
                <a:gd name="connsiteX4" fmla="*/ 900634 w 900779"/>
                <a:gd name="connsiteY4" fmla="*/ -42 h 30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779" h="300376">
                  <a:moveTo>
                    <a:pt x="769285" y="58632"/>
                  </a:moveTo>
                  <a:cubicBezTo>
                    <a:pt x="769285" y="58632"/>
                    <a:pt x="273032" y="255799"/>
                    <a:pt x="-145" y="244560"/>
                  </a:cubicBezTo>
                  <a:cubicBezTo>
                    <a:pt x="-145" y="244560"/>
                    <a:pt x="181782" y="410390"/>
                    <a:pt x="682226" y="170169"/>
                  </a:cubicBezTo>
                  <a:cubicBezTo>
                    <a:pt x="765817" y="128831"/>
                    <a:pt x="840122" y="70919"/>
                    <a:pt x="900634" y="-42"/>
                  </a:cubicBezTo>
                  <a:lnTo>
                    <a:pt x="900634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96E9C96D-3073-0226-07BB-8A0D436132D2}"/>
                </a:ext>
              </a:extLst>
            </p:cNvPr>
            <p:cNvSpPr/>
            <p:nvPr/>
          </p:nvSpPr>
          <p:spPr>
            <a:xfrm>
              <a:off x="9625959" y="2188905"/>
              <a:ext cx="335269" cy="79892"/>
            </a:xfrm>
            <a:custGeom>
              <a:avLst/>
              <a:gdLst>
                <a:gd name="connsiteX0" fmla="*/ 786144 w 923734"/>
                <a:gd name="connsiteY0" fmla="*/ 42725 h 220119"/>
                <a:gd name="connsiteX1" fmla="*/ -145 w 923734"/>
                <a:gd name="connsiteY1" fmla="*/ 134737 h 220119"/>
                <a:gd name="connsiteX2" fmla="*/ 686227 w 923734"/>
                <a:gd name="connsiteY2" fmla="*/ 142833 h 220119"/>
                <a:gd name="connsiteX3" fmla="*/ 923590 w 923734"/>
                <a:gd name="connsiteY3" fmla="*/ -42 h 220119"/>
                <a:gd name="connsiteX4" fmla="*/ 923590 w 923734"/>
                <a:gd name="connsiteY4" fmla="*/ -42 h 22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734" h="220119">
                  <a:moveTo>
                    <a:pt x="786144" y="42725"/>
                  </a:moveTo>
                  <a:cubicBezTo>
                    <a:pt x="786144" y="42725"/>
                    <a:pt x="269698" y="178647"/>
                    <a:pt x="-145" y="134737"/>
                  </a:cubicBezTo>
                  <a:cubicBezTo>
                    <a:pt x="-145" y="134737"/>
                    <a:pt x="160542" y="321236"/>
                    <a:pt x="686227" y="142833"/>
                  </a:cubicBezTo>
                  <a:cubicBezTo>
                    <a:pt x="774247" y="111848"/>
                    <a:pt x="855010" y="63232"/>
                    <a:pt x="923590" y="-42"/>
                  </a:cubicBezTo>
                  <a:lnTo>
                    <a:pt x="923590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2BB6FDA6-5127-813E-9101-18D16AFE83AB}"/>
                </a:ext>
              </a:extLst>
            </p:cNvPr>
            <p:cNvSpPr/>
            <p:nvPr/>
          </p:nvSpPr>
          <p:spPr>
            <a:xfrm>
              <a:off x="10070023" y="2163772"/>
              <a:ext cx="86722" cy="226917"/>
            </a:xfrm>
            <a:custGeom>
              <a:avLst/>
              <a:gdLst>
                <a:gd name="connsiteX0" fmla="*/ 57957 w 238937"/>
                <a:gd name="connsiteY0" fmla="*/ 292372 h 625203"/>
                <a:gd name="connsiteX1" fmla="*/ 16904 w 238937"/>
                <a:gd name="connsiteY1" fmla="*/ 624509 h 625203"/>
                <a:gd name="connsiteX2" fmla="*/ 180734 w 238937"/>
                <a:gd name="connsiteY2" fmla="*/ 332758 h 625203"/>
                <a:gd name="connsiteX3" fmla="*/ 221787 w 238937"/>
                <a:gd name="connsiteY3" fmla="*/ 621 h 625203"/>
                <a:gd name="connsiteX4" fmla="*/ 57957 w 238937"/>
                <a:gd name="connsiteY4" fmla="*/ 292372 h 62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937" h="625203">
                  <a:moveTo>
                    <a:pt x="57957" y="292372"/>
                  </a:moveTo>
                  <a:cubicBezTo>
                    <a:pt x="1378" y="464774"/>
                    <a:pt x="-17100" y="613460"/>
                    <a:pt x="16904" y="624509"/>
                  </a:cubicBezTo>
                  <a:cubicBezTo>
                    <a:pt x="50908" y="635558"/>
                    <a:pt x="124155" y="504970"/>
                    <a:pt x="180734" y="332758"/>
                  </a:cubicBezTo>
                  <a:cubicBezTo>
                    <a:pt x="237312" y="160546"/>
                    <a:pt x="255696" y="11765"/>
                    <a:pt x="221787" y="621"/>
                  </a:cubicBezTo>
                  <a:cubicBezTo>
                    <a:pt x="187878" y="-10523"/>
                    <a:pt x="114535" y="120064"/>
                    <a:pt x="57957" y="29237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427D0B8F-EAF6-3C30-5C09-E6178CB6B6BC}"/>
                </a:ext>
              </a:extLst>
            </p:cNvPr>
            <p:cNvSpPr/>
            <p:nvPr/>
          </p:nvSpPr>
          <p:spPr>
            <a:xfrm>
              <a:off x="10024570" y="2174437"/>
              <a:ext cx="84562" cy="227717"/>
            </a:xfrm>
            <a:custGeom>
              <a:avLst/>
              <a:gdLst>
                <a:gd name="connsiteX0" fmla="*/ 54793 w 232987"/>
                <a:gd name="connsiteY0" fmla="*/ 294230 h 627406"/>
                <a:gd name="connsiteX1" fmla="*/ 17550 w 232987"/>
                <a:gd name="connsiteY1" fmla="*/ 626748 h 627406"/>
                <a:gd name="connsiteX2" fmla="*/ 177951 w 232987"/>
                <a:gd name="connsiteY2" fmla="*/ 333092 h 627406"/>
                <a:gd name="connsiteX3" fmla="*/ 215193 w 232987"/>
                <a:gd name="connsiteY3" fmla="*/ 574 h 627406"/>
                <a:gd name="connsiteX4" fmla="*/ 54793 w 232987"/>
                <a:gd name="connsiteY4" fmla="*/ 294230 h 62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87" h="627406">
                  <a:moveTo>
                    <a:pt x="54793" y="294230"/>
                  </a:moveTo>
                  <a:cubicBezTo>
                    <a:pt x="119" y="467109"/>
                    <a:pt x="-16550" y="615985"/>
                    <a:pt x="17550" y="626748"/>
                  </a:cubicBezTo>
                  <a:cubicBezTo>
                    <a:pt x="51649" y="637511"/>
                    <a:pt x="123468" y="506066"/>
                    <a:pt x="177951" y="333092"/>
                  </a:cubicBezTo>
                  <a:cubicBezTo>
                    <a:pt x="232434" y="160118"/>
                    <a:pt x="249293" y="11338"/>
                    <a:pt x="215193" y="574"/>
                  </a:cubicBezTo>
                  <a:cubicBezTo>
                    <a:pt x="181094" y="-10189"/>
                    <a:pt x="109276" y="121256"/>
                    <a:pt x="54793" y="29423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6827D524-8F4A-B9D7-C722-E59D1696A1BF}"/>
                </a:ext>
              </a:extLst>
            </p:cNvPr>
            <p:cNvSpPr/>
            <p:nvPr/>
          </p:nvSpPr>
          <p:spPr>
            <a:xfrm>
              <a:off x="9968277" y="2168527"/>
              <a:ext cx="115835" cy="213507"/>
            </a:xfrm>
            <a:custGeom>
              <a:avLst/>
              <a:gdLst>
                <a:gd name="connsiteX0" fmla="*/ 101876 w 319148"/>
                <a:gd name="connsiteY0" fmla="*/ 264795 h 588255"/>
                <a:gd name="connsiteX1" fmla="*/ 10627 w 319148"/>
                <a:gd name="connsiteY1" fmla="*/ 586740 h 588255"/>
                <a:gd name="connsiteX2" fmla="*/ 217033 w 319148"/>
                <a:gd name="connsiteY2" fmla="*/ 323374 h 588255"/>
                <a:gd name="connsiteX3" fmla="*/ 308092 w 319148"/>
                <a:gd name="connsiteY3" fmla="*/ 1429 h 588255"/>
                <a:gd name="connsiteX4" fmla="*/ 101876 w 319148"/>
                <a:gd name="connsiteY4" fmla="*/ 264795 h 58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148" h="588255">
                  <a:moveTo>
                    <a:pt x="101876" y="264795"/>
                  </a:moveTo>
                  <a:cubicBezTo>
                    <a:pt x="19580" y="426720"/>
                    <a:pt x="-21092" y="570643"/>
                    <a:pt x="10627" y="586740"/>
                  </a:cubicBezTo>
                  <a:cubicBezTo>
                    <a:pt x="42345" y="602838"/>
                    <a:pt x="134452" y="485109"/>
                    <a:pt x="217033" y="323374"/>
                  </a:cubicBezTo>
                  <a:cubicBezTo>
                    <a:pt x="299615" y="161640"/>
                    <a:pt x="340001" y="17526"/>
                    <a:pt x="308092" y="1429"/>
                  </a:cubicBezTo>
                  <a:cubicBezTo>
                    <a:pt x="276184" y="-14668"/>
                    <a:pt x="183887" y="103156"/>
                    <a:pt x="101876" y="26479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29258804-455C-D47B-66C7-DFDE7C0A7103}"/>
                </a:ext>
              </a:extLst>
            </p:cNvPr>
            <p:cNvSpPr/>
            <p:nvPr/>
          </p:nvSpPr>
          <p:spPr>
            <a:xfrm>
              <a:off x="9920498" y="2150741"/>
              <a:ext cx="150223" cy="190990"/>
            </a:xfrm>
            <a:custGeom>
              <a:avLst/>
              <a:gdLst>
                <a:gd name="connsiteX0" fmla="*/ 155605 w 413893"/>
                <a:gd name="connsiteY0" fmla="*/ 223596 h 526217"/>
                <a:gd name="connsiteX1" fmla="*/ 6348 w 413893"/>
                <a:gd name="connsiteY1" fmla="*/ 523158 h 526217"/>
                <a:gd name="connsiteX2" fmla="*/ 257999 w 413893"/>
                <a:gd name="connsiteY2" fmla="*/ 302559 h 526217"/>
                <a:gd name="connsiteX3" fmla="*/ 407256 w 413893"/>
                <a:gd name="connsiteY3" fmla="*/ 2997 h 526217"/>
                <a:gd name="connsiteX4" fmla="*/ 155605 w 413893"/>
                <a:gd name="connsiteY4" fmla="*/ 223596 h 52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93" h="526217">
                  <a:moveTo>
                    <a:pt x="155605" y="223596"/>
                  </a:moveTo>
                  <a:cubicBezTo>
                    <a:pt x="44829" y="367234"/>
                    <a:pt x="-21941" y="501345"/>
                    <a:pt x="6348" y="523158"/>
                  </a:cubicBezTo>
                  <a:cubicBezTo>
                    <a:pt x="34638" y="544970"/>
                    <a:pt x="147223" y="446196"/>
                    <a:pt x="257999" y="302559"/>
                  </a:cubicBezTo>
                  <a:cubicBezTo>
                    <a:pt x="368775" y="158922"/>
                    <a:pt x="435545" y="24905"/>
                    <a:pt x="407256" y="2997"/>
                  </a:cubicBezTo>
                  <a:cubicBezTo>
                    <a:pt x="378967" y="-18910"/>
                    <a:pt x="265714" y="79959"/>
                    <a:pt x="155605" y="22359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62204E55-6B09-87C9-B61D-B3D5818843AF}"/>
                </a:ext>
              </a:extLst>
            </p:cNvPr>
            <p:cNvSpPr/>
            <p:nvPr/>
          </p:nvSpPr>
          <p:spPr>
            <a:xfrm>
              <a:off x="9885784" y="2121947"/>
              <a:ext cx="169089" cy="174417"/>
            </a:xfrm>
            <a:custGeom>
              <a:avLst/>
              <a:gdLst>
                <a:gd name="connsiteX0" fmla="*/ 186289 w 465874"/>
                <a:gd name="connsiteY0" fmla="*/ 195297 h 480554"/>
                <a:gd name="connsiteX1" fmla="*/ 4552 w 465874"/>
                <a:gd name="connsiteY1" fmla="*/ 476189 h 480554"/>
                <a:gd name="connsiteX2" fmla="*/ 279253 w 465874"/>
                <a:gd name="connsiteY2" fmla="*/ 285118 h 480554"/>
                <a:gd name="connsiteX3" fmla="*/ 460990 w 465874"/>
                <a:gd name="connsiteY3" fmla="*/ 4226 h 480554"/>
                <a:gd name="connsiteX4" fmla="*/ 186289 w 465874"/>
                <a:gd name="connsiteY4" fmla="*/ 195297 h 48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874" h="480554">
                  <a:moveTo>
                    <a:pt x="186289" y="195297"/>
                  </a:moveTo>
                  <a:cubicBezTo>
                    <a:pt x="60750" y="325694"/>
                    <a:pt x="-21070" y="451234"/>
                    <a:pt x="4552" y="476189"/>
                  </a:cubicBezTo>
                  <a:cubicBezTo>
                    <a:pt x="30174" y="501145"/>
                    <a:pt x="153333" y="415515"/>
                    <a:pt x="279253" y="285118"/>
                  </a:cubicBezTo>
                  <a:cubicBezTo>
                    <a:pt x="405174" y="154721"/>
                    <a:pt x="486708" y="28991"/>
                    <a:pt x="460990" y="4226"/>
                  </a:cubicBezTo>
                  <a:cubicBezTo>
                    <a:pt x="435273" y="-20539"/>
                    <a:pt x="312495" y="64995"/>
                    <a:pt x="186289" y="1952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22DE5EE4-79D0-471C-C4DB-149DA5699D3D}"/>
                </a:ext>
              </a:extLst>
            </p:cNvPr>
            <p:cNvSpPr/>
            <p:nvPr/>
          </p:nvSpPr>
          <p:spPr>
            <a:xfrm>
              <a:off x="9850788" y="2096615"/>
              <a:ext cx="192482" cy="148171"/>
            </a:xfrm>
            <a:custGeom>
              <a:avLst/>
              <a:gdLst>
                <a:gd name="connsiteX0" fmla="*/ 226036 w 530326"/>
                <a:gd name="connsiteY0" fmla="*/ 152317 h 408242"/>
                <a:gd name="connsiteX1" fmla="*/ 2770 w 530326"/>
                <a:gd name="connsiteY1" fmla="*/ 401491 h 408242"/>
                <a:gd name="connsiteX2" fmla="*/ 303856 w 530326"/>
                <a:gd name="connsiteY2" fmla="*/ 255568 h 408242"/>
                <a:gd name="connsiteX3" fmla="*/ 527312 w 530326"/>
                <a:gd name="connsiteY3" fmla="*/ 6680 h 408242"/>
                <a:gd name="connsiteX4" fmla="*/ 226036 w 530326"/>
                <a:gd name="connsiteY4" fmla="*/ 152317 h 4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326" h="408242">
                  <a:moveTo>
                    <a:pt x="226036" y="152317"/>
                  </a:moveTo>
                  <a:cubicBezTo>
                    <a:pt x="81256" y="261378"/>
                    <a:pt x="-18756" y="372916"/>
                    <a:pt x="2770" y="401491"/>
                  </a:cubicBezTo>
                  <a:cubicBezTo>
                    <a:pt x="24297" y="430066"/>
                    <a:pt x="158980" y="364725"/>
                    <a:pt x="303856" y="255568"/>
                  </a:cubicBezTo>
                  <a:cubicBezTo>
                    <a:pt x="448731" y="146412"/>
                    <a:pt x="548648" y="35255"/>
                    <a:pt x="527312" y="6680"/>
                  </a:cubicBezTo>
                  <a:cubicBezTo>
                    <a:pt x="505976" y="-21895"/>
                    <a:pt x="370816" y="43256"/>
                    <a:pt x="226036" y="15231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E260D9D4-98E0-438E-E214-58475161B919}"/>
                </a:ext>
              </a:extLst>
            </p:cNvPr>
            <p:cNvSpPr/>
            <p:nvPr/>
          </p:nvSpPr>
          <p:spPr>
            <a:xfrm>
              <a:off x="9816030" y="2075852"/>
              <a:ext cx="209998" cy="122393"/>
            </a:xfrm>
            <a:custGeom>
              <a:avLst/>
              <a:gdLst>
                <a:gd name="connsiteX0" fmla="*/ 257793 w 578588"/>
                <a:gd name="connsiteY0" fmla="*/ 111987 h 337216"/>
                <a:gd name="connsiteX1" fmla="*/ 1570 w 578588"/>
                <a:gd name="connsiteY1" fmla="*/ 327348 h 337216"/>
                <a:gd name="connsiteX2" fmla="*/ 320182 w 578588"/>
                <a:gd name="connsiteY2" fmla="*/ 225144 h 337216"/>
                <a:gd name="connsiteX3" fmla="*/ 576785 w 578588"/>
                <a:gd name="connsiteY3" fmla="*/ 9784 h 337216"/>
                <a:gd name="connsiteX4" fmla="*/ 257793 w 578588"/>
                <a:gd name="connsiteY4" fmla="*/ 111987 h 33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588" h="337216">
                  <a:moveTo>
                    <a:pt x="257793" y="111987"/>
                  </a:moveTo>
                  <a:cubicBezTo>
                    <a:pt x="99011" y="199713"/>
                    <a:pt x="-15670" y="296106"/>
                    <a:pt x="1570" y="327348"/>
                  </a:cubicBezTo>
                  <a:cubicBezTo>
                    <a:pt x="18811" y="358590"/>
                    <a:pt x="161590" y="312870"/>
                    <a:pt x="320182" y="225144"/>
                  </a:cubicBezTo>
                  <a:cubicBezTo>
                    <a:pt x="478773" y="137419"/>
                    <a:pt x="593740" y="41026"/>
                    <a:pt x="576785" y="9784"/>
                  </a:cubicBezTo>
                  <a:cubicBezTo>
                    <a:pt x="559831" y="-21458"/>
                    <a:pt x="416480" y="24262"/>
                    <a:pt x="257793" y="11198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40FE5CA4-EC3E-C751-E4CD-0296D39C364B}"/>
                </a:ext>
              </a:extLst>
            </p:cNvPr>
            <p:cNvSpPr/>
            <p:nvPr/>
          </p:nvSpPr>
          <p:spPr>
            <a:xfrm>
              <a:off x="9798723" y="2038172"/>
              <a:ext cx="207573" cy="126234"/>
            </a:xfrm>
            <a:custGeom>
              <a:avLst/>
              <a:gdLst>
                <a:gd name="connsiteX0" fmla="*/ 253567 w 571905"/>
                <a:gd name="connsiteY0" fmla="*/ 117885 h 347799"/>
                <a:gd name="connsiteX1" fmla="*/ 1726 w 571905"/>
                <a:gd name="connsiteY1" fmla="*/ 338484 h 347799"/>
                <a:gd name="connsiteX2" fmla="*/ 318241 w 571905"/>
                <a:gd name="connsiteY2" fmla="*/ 229708 h 347799"/>
                <a:gd name="connsiteX3" fmla="*/ 569892 w 571905"/>
                <a:gd name="connsiteY3" fmla="*/ 9204 h 347799"/>
                <a:gd name="connsiteX4" fmla="*/ 253567 w 571905"/>
                <a:gd name="connsiteY4" fmla="*/ 117885 h 3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05" h="347799">
                  <a:moveTo>
                    <a:pt x="253567" y="117885"/>
                  </a:moveTo>
                  <a:cubicBezTo>
                    <a:pt x="96499" y="208849"/>
                    <a:pt x="-16181" y="307623"/>
                    <a:pt x="1726" y="338484"/>
                  </a:cubicBezTo>
                  <a:cubicBezTo>
                    <a:pt x="19633" y="369345"/>
                    <a:pt x="161460" y="320672"/>
                    <a:pt x="318241" y="229708"/>
                  </a:cubicBezTo>
                  <a:cubicBezTo>
                    <a:pt x="475023" y="138745"/>
                    <a:pt x="587799" y="39970"/>
                    <a:pt x="569892" y="9204"/>
                  </a:cubicBezTo>
                  <a:cubicBezTo>
                    <a:pt x="551985" y="-21561"/>
                    <a:pt x="410348" y="26921"/>
                    <a:pt x="253567" y="11788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6D7DB0F1-187C-28D3-7615-52717FE87CD6}"/>
                </a:ext>
              </a:extLst>
            </p:cNvPr>
            <p:cNvSpPr/>
            <p:nvPr/>
          </p:nvSpPr>
          <p:spPr>
            <a:xfrm>
              <a:off x="9773833" y="2015981"/>
              <a:ext cx="225928" cy="89255"/>
            </a:xfrm>
            <a:custGeom>
              <a:avLst/>
              <a:gdLst>
                <a:gd name="connsiteX0" fmla="*/ 290044 w 622478"/>
                <a:gd name="connsiteY0" fmla="*/ 61869 h 245914"/>
                <a:gd name="connsiteX1" fmla="*/ 579 w 622478"/>
                <a:gd name="connsiteY1" fmla="*/ 229604 h 245914"/>
                <a:gd name="connsiteX2" fmla="*/ 332144 w 622478"/>
                <a:gd name="connsiteY2" fmla="*/ 184074 h 245914"/>
                <a:gd name="connsiteX3" fmla="*/ 621609 w 622478"/>
                <a:gd name="connsiteY3" fmla="*/ 16244 h 245914"/>
                <a:gd name="connsiteX4" fmla="*/ 290044 w 622478"/>
                <a:gd name="connsiteY4" fmla="*/ 61869 h 24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478" h="245914">
                  <a:moveTo>
                    <a:pt x="290044" y="61869"/>
                  </a:moveTo>
                  <a:cubicBezTo>
                    <a:pt x="118594" y="120733"/>
                    <a:pt x="-11041" y="195885"/>
                    <a:pt x="579" y="229604"/>
                  </a:cubicBezTo>
                  <a:cubicBezTo>
                    <a:pt x="12200" y="263322"/>
                    <a:pt x="160599" y="242939"/>
                    <a:pt x="332144" y="184074"/>
                  </a:cubicBezTo>
                  <a:cubicBezTo>
                    <a:pt x="503690" y="125210"/>
                    <a:pt x="633230" y="49962"/>
                    <a:pt x="621609" y="16244"/>
                  </a:cubicBezTo>
                  <a:cubicBezTo>
                    <a:pt x="609989" y="-17475"/>
                    <a:pt x="461589" y="2813"/>
                    <a:pt x="290044" y="6186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1828603A-8E95-140F-6C1A-6996C3121ACE}"/>
                </a:ext>
              </a:extLst>
            </p:cNvPr>
            <p:cNvSpPr/>
            <p:nvPr/>
          </p:nvSpPr>
          <p:spPr>
            <a:xfrm>
              <a:off x="9763602" y="1985825"/>
              <a:ext cx="232185" cy="71506"/>
            </a:xfrm>
            <a:custGeom>
              <a:avLst/>
              <a:gdLst>
                <a:gd name="connsiteX0" fmla="*/ 304990 w 639717"/>
                <a:gd name="connsiteY0" fmla="*/ 35705 h 197013"/>
                <a:gd name="connsiteX1" fmla="*/ 190 w 639717"/>
                <a:gd name="connsiteY1" fmla="*/ 174389 h 197013"/>
                <a:gd name="connsiteX2" fmla="*/ 334423 w 639717"/>
                <a:gd name="connsiteY2" fmla="*/ 161435 h 197013"/>
                <a:gd name="connsiteX3" fmla="*/ 639223 w 639717"/>
                <a:gd name="connsiteY3" fmla="*/ 22656 h 197013"/>
                <a:gd name="connsiteX4" fmla="*/ 304990 w 639717"/>
                <a:gd name="connsiteY4" fmla="*/ 35705 h 19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717" h="197013">
                  <a:moveTo>
                    <a:pt x="304990" y="35705"/>
                  </a:moveTo>
                  <a:cubicBezTo>
                    <a:pt x="128397" y="77520"/>
                    <a:pt x="-7811" y="139623"/>
                    <a:pt x="190" y="174389"/>
                  </a:cubicBezTo>
                  <a:cubicBezTo>
                    <a:pt x="8192" y="209155"/>
                    <a:pt x="158020" y="202964"/>
                    <a:pt x="334423" y="161435"/>
                  </a:cubicBezTo>
                  <a:cubicBezTo>
                    <a:pt x="510826" y="119906"/>
                    <a:pt x="647414" y="57422"/>
                    <a:pt x="639223" y="22656"/>
                  </a:cubicBezTo>
                  <a:cubicBezTo>
                    <a:pt x="631031" y="-12110"/>
                    <a:pt x="481298" y="-6300"/>
                    <a:pt x="304990" y="3570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A674C534-417C-9F59-430E-E6B4EB12FC43}"/>
                </a:ext>
              </a:extLst>
            </p:cNvPr>
            <p:cNvSpPr/>
            <p:nvPr/>
          </p:nvSpPr>
          <p:spPr>
            <a:xfrm>
              <a:off x="9729692" y="1942574"/>
              <a:ext cx="266816" cy="57125"/>
            </a:xfrm>
            <a:custGeom>
              <a:avLst/>
              <a:gdLst>
                <a:gd name="connsiteX0" fmla="*/ 361845 w 735132"/>
                <a:gd name="connsiteY0" fmla="*/ 6374 h 157392"/>
                <a:gd name="connsiteX1" fmla="*/ -105 w 735132"/>
                <a:gd name="connsiteY1" fmla="*/ 109625 h 157392"/>
                <a:gd name="connsiteX2" fmla="*/ 373656 w 735132"/>
                <a:gd name="connsiteY2" fmla="*/ 150963 h 157392"/>
                <a:gd name="connsiteX3" fmla="*/ 734939 w 735132"/>
                <a:gd name="connsiteY3" fmla="*/ 47617 h 157392"/>
                <a:gd name="connsiteX4" fmla="*/ 361845 w 735132"/>
                <a:gd name="connsiteY4" fmla="*/ 6374 h 15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32" h="157392">
                  <a:moveTo>
                    <a:pt x="361845" y="6374"/>
                  </a:moveTo>
                  <a:cubicBezTo>
                    <a:pt x="158772" y="23424"/>
                    <a:pt x="-3058" y="69715"/>
                    <a:pt x="-105" y="109625"/>
                  </a:cubicBezTo>
                  <a:cubicBezTo>
                    <a:pt x="2848" y="149535"/>
                    <a:pt x="170583" y="168108"/>
                    <a:pt x="373656" y="150963"/>
                  </a:cubicBezTo>
                  <a:cubicBezTo>
                    <a:pt x="576729" y="133818"/>
                    <a:pt x="738178" y="87622"/>
                    <a:pt x="734939" y="47617"/>
                  </a:cubicBezTo>
                  <a:cubicBezTo>
                    <a:pt x="731701" y="7612"/>
                    <a:pt x="564728" y="-10771"/>
                    <a:pt x="361845" y="637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148255F7-8B97-3D5B-E049-B9078FB498D8}"/>
                </a:ext>
              </a:extLst>
            </p:cNvPr>
            <p:cNvSpPr/>
            <p:nvPr/>
          </p:nvSpPr>
          <p:spPr>
            <a:xfrm>
              <a:off x="9736516" y="1899501"/>
              <a:ext cx="268893" cy="53180"/>
            </a:xfrm>
            <a:custGeom>
              <a:avLst/>
              <a:gdLst>
                <a:gd name="connsiteX0" fmla="*/ 371330 w 740854"/>
                <a:gd name="connsiteY0" fmla="*/ 272 h 146522"/>
                <a:gd name="connsiteX1" fmla="*/ -145 w 740854"/>
                <a:gd name="connsiteY1" fmla="*/ 66471 h 146522"/>
                <a:gd name="connsiteX2" fmla="*/ 369235 w 740854"/>
                <a:gd name="connsiteY2" fmla="*/ 146195 h 146522"/>
                <a:gd name="connsiteX3" fmla="*/ 740710 w 740854"/>
                <a:gd name="connsiteY3" fmla="*/ 79520 h 146522"/>
                <a:gd name="connsiteX4" fmla="*/ 371330 w 740854"/>
                <a:gd name="connsiteY4" fmla="*/ 272 h 14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854" h="146522">
                  <a:moveTo>
                    <a:pt x="371330" y="272"/>
                  </a:moveTo>
                  <a:cubicBezTo>
                    <a:pt x="166638" y="-3442"/>
                    <a:pt x="-145" y="26180"/>
                    <a:pt x="-145" y="66471"/>
                  </a:cubicBezTo>
                  <a:cubicBezTo>
                    <a:pt x="-145" y="106762"/>
                    <a:pt x="164543" y="142671"/>
                    <a:pt x="369235" y="146195"/>
                  </a:cubicBezTo>
                  <a:cubicBezTo>
                    <a:pt x="573927" y="149719"/>
                    <a:pt x="740710" y="120192"/>
                    <a:pt x="740710" y="79520"/>
                  </a:cubicBezTo>
                  <a:cubicBezTo>
                    <a:pt x="740710" y="38848"/>
                    <a:pt x="576213" y="3987"/>
                    <a:pt x="371330" y="27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18571CA0-7B0E-629A-E43D-0BE0CF35E68D}"/>
                </a:ext>
              </a:extLst>
            </p:cNvPr>
            <p:cNvSpPr/>
            <p:nvPr/>
          </p:nvSpPr>
          <p:spPr>
            <a:xfrm>
              <a:off x="9722950" y="1831466"/>
              <a:ext cx="254856" cy="81063"/>
            </a:xfrm>
            <a:custGeom>
              <a:avLst/>
              <a:gdLst>
                <a:gd name="connsiteX0" fmla="*/ 368229 w 702181"/>
                <a:gd name="connsiteY0" fmla="*/ 42750 h 223345"/>
                <a:gd name="connsiteX1" fmla="*/ 278 w 702181"/>
                <a:gd name="connsiteY1" fmla="*/ 23700 h 223345"/>
                <a:gd name="connsiteX2" fmla="*/ 333653 w 702181"/>
                <a:gd name="connsiteY2" fmla="*/ 180482 h 223345"/>
                <a:gd name="connsiteX3" fmla="*/ 701604 w 702181"/>
                <a:gd name="connsiteY3" fmla="*/ 199532 h 223345"/>
                <a:gd name="connsiteX4" fmla="*/ 368229 w 702181"/>
                <a:gd name="connsiteY4" fmla="*/ 42750 h 22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181" h="223345">
                  <a:moveTo>
                    <a:pt x="368229" y="42750"/>
                  </a:moveTo>
                  <a:cubicBezTo>
                    <a:pt x="174491" y="-5637"/>
                    <a:pt x="9708" y="-14400"/>
                    <a:pt x="278" y="23700"/>
                  </a:cubicBezTo>
                  <a:cubicBezTo>
                    <a:pt x="-9151" y="61800"/>
                    <a:pt x="140106" y="131999"/>
                    <a:pt x="333653" y="180482"/>
                  </a:cubicBezTo>
                  <a:cubicBezTo>
                    <a:pt x="527202" y="228964"/>
                    <a:pt x="692079" y="237632"/>
                    <a:pt x="701604" y="199532"/>
                  </a:cubicBezTo>
                  <a:cubicBezTo>
                    <a:pt x="711129" y="161432"/>
                    <a:pt x="561968" y="91232"/>
                    <a:pt x="368229" y="4275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E17711E5-9920-1208-AEC7-D5CA969EFCA9}"/>
                </a:ext>
              </a:extLst>
            </p:cNvPr>
            <p:cNvSpPr/>
            <p:nvPr/>
          </p:nvSpPr>
          <p:spPr>
            <a:xfrm>
              <a:off x="9710172" y="1756873"/>
              <a:ext cx="260253" cy="103684"/>
            </a:xfrm>
            <a:custGeom>
              <a:avLst/>
              <a:gdLst>
                <a:gd name="connsiteX0" fmla="*/ 382671 w 717049"/>
                <a:gd name="connsiteY0" fmla="*/ 72440 h 285671"/>
                <a:gd name="connsiteX1" fmla="*/ 718 w 717049"/>
                <a:gd name="connsiteY1" fmla="*/ 18529 h 285671"/>
                <a:gd name="connsiteX2" fmla="*/ 334093 w 717049"/>
                <a:gd name="connsiteY2" fmla="*/ 213125 h 285671"/>
                <a:gd name="connsiteX3" fmla="*/ 716046 w 717049"/>
                <a:gd name="connsiteY3" fmla="*/ 267036 h 285671"/>
                <a:gd name="connsiteX4" fmla="*/ 382671 w 717049"/>
                <a:gd name="connsiteY4" fmla="*/ 72440 h 28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049" h="285671">
                  <a:moveTo>
                    <a:pt x="382671" y="72440"/>
                  </a:moveTo>
                  <a:cubicBezTo>
                    <a:pt x="185122" y="3765"/>
                    <a:pt x="14339" y="-20333"/>
                    <a:pt x="718" y="18529"/>
                  </a:cubicBezTo>
                  <a:cubicBezTo>
                    <a:pt x="-12903" y="57391"/>
                    <a:pt x="136354" y="144545"/>
                    <a:pt x="334093" y="213125"/>
                  </a:cubicBezTo>
                  <a:cubicBezTo>
                    <a:pt x="531832" y="281705"/>
                    <a:pt x="702425" y="305993"/>
                    <a:pt x="716046" y="267036"/>
                  </a:cubicBezTo>
                  <a:cubicBezTo>
                    <a:pt x="729666" y="228079"/>
                    <a:pt x="579648" y="141020"/>
                    <a:pt x="382671" y="7244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E02C82A0-28E7-79E8-968C-8F429005D1AC}"/>
                </a:ext>
              </a:extLst>
            </p:cNvPr>
            <p:cNvSpPr/>
            <p:nvPr/>
          </p:nvSpPr>
          <p:spPr>
            <a:xfrm>
              <a:off x="9703710" y="1692185"/>
              <a:ext cx="263181" cy="127511"/>
            </a:xfrm>
            <a:custGeom>
              <a:avLst/>
              <a:gdLst>
                <a:gd name="connsiteX0" fmla="*/ 393997 w 725119"/>
                <a:gd name="connsiteY0" fmla="*/ 104459 h 351318"/>
                <a:gd name="connsiteX1" fmla="*/ 1281 w 725119"/>
                <a:gd name="connsiteY1" fmla="*/ 15019 h 351318"/>
                <a:gd name="connsiteX2" fmla="*/ 330942 w 725119"/>
                <a:gd name="connsiteY2" fmla="*/ 246667 h 351318"/>
                <a:gd name="connsiteX3" fmla="*/ 723562 w 725119"/>
                <a:gd name="connsiteY3" fmla="*/ 336202 h 351318"/>
                <a:gd name="connsiteX4" fmla="*/ 393997 w 725119"/>
                <a:gd name="connsiteY4" fmla="*/ 104459 h 35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19" h="351318">
                  <a:moveTo>
                    <a:pt x="393997" y="104459"/>
                  </a:moveTo>
                  <a:cubicBezTo>
                    <a:pt x="194639" y="15876"/>
                    <a:pt x="18903" y="-24224"/>
                    <a:pt x="1281" y="15019"/>
                  </a:cubicBezTo>
                  <a:cubicBezTo>
                    <a:pt x="-16340" y="54262"/>
                    <a:pt x="131393" y="157894"/>
                    <a:pt x="330942" y="246667"/>
                  </a:cubicBezTo>
                  <a:cubicBezTo>
                    <a:pt x="530490" y="335440"/>
                    <a:pt x="706036" y="375445"/>
                    <a:pt x="723562" y="336202"/>
                  </a:cubicBezTo>
                  <a:cubicBezTo>
                    <a:pt x="741088" y="296959"/>
                    <a:pt x="593451" y="193232"/>
                    <a:pt x="393997" y="10445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F90C8803-ED42-DC09-A51B-D29EA537FB52}"/>
                </a:ext>
              </a:extLst>
            </p:cNvPr>
            <p:cNvSpPr/>
            <p:nvPr/>
          </p:nvSpPr>
          <p:spPr>
            <a:xfrm>
              <a:off x="9706223" y="1643320"/>
              <a:ext cx="268701" cy="130207"/>
            </a:xfrm>
            <a:custGeom>
              <a:avLst/>
              <a:gdLst>
                <a:gd name="connsiteX0" fmla="*/ 402315 w 740326"/>
                <a:gd name="connsiteY0" fmla="*/ 106790 h 358746"/>
                <a:gd name="connsiteX1" fmla="*/ 1313 w 740326"/>
                <a:gd name="connsiteY1" fmla="*/ 15350 h 358746"/>
                <a:gd name="connsiteX2" fmla="*/ 337736 w 740326"/>
                <a:gd name="connsiteY2" fmla="*/ 251951 h 358746"/>
                <a:gd name="connsiteX3" fmla="*/ 738738 w 740326"/>
                <a:gd name="connsiteY3" fmla="*/ 343296 h 358746"/>
                <a:gd name="connsiteX4" fmla="*/ 402315 w 740326"/>
                <a:gd name="connsiteY4" fmla="*/ 106790 h 35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326" h="358746">
                  <a:moveTo>
                    <a:pt x="402315" y="106790"/>
                  </a:moveTo>
                  <a:cubicBezTo>
                    <a:pt x="198671" y="16207"/>
                    <a:pt x="19315" y="-24750"/>
                    <a:pt x="1313" y="15350"/>
                  </a:cubicBezTo>
                  <a:cubicBezTo>
                    <a:pt x="-16690" y="55450"/>
                    <a:pt x="134186" y="161368"/>
                    <a:pt x="337736" y="251951"/>
                  </a:cubicBezTo>
                  <a:cubicBezTo>
                    <a:pt x="541285" y="342534"/>
                    <a:pt x="720831" y="383396"/>
                    <a:pt x="738738" y="343296"/>
                  </a:cubicBezTo>
                  <a:cubicBezTo>
                    <a:pt x="756645" y="303196"/>
                    <a:pt x="605864" y="197373"/>
                    <a:pt x="402315" y="10679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88E3D55B-58BC-F24E-5B0F-75F74FEA3854}"/>
                </a:ext>
              </a:extLst>
            </p:cNvPr>
            <p:cNvSpPr/>
            <p:nvPr/>
          </p:nvSpPr>
          <p:spPr>
            <a:xfrm>
              <a:off x="9726930" y="1564924"/>
              <a:ext cx="234517" cy="184831"/>
            </a:xfrm>
            <a:custGeom>
              <a:avLst/>
              <a:gdLst>
                <a:gd name="connsiteX0" fmla="*/ 371456 w 646142"/>
                <a:gd name="connsiteY0" fmla="*/ 191723 h 509247"/>
                <a:gd name="connsiteX1" fmla="*/ 3601 w 646142"/>
                <a:gd name="connsiteY1" fmla="*/ 7890 h 509247"/>
                <a:gd name="connsiteX2" fmla="*/ 274301 w 646142"/>
                <a:gd name="connsiteY2" fmla="*/ 317357 h 509247"/>
                <a:gd name="connsiteX3" fmla="*/ 642252 w 646142"/>
                <a:gd name="connsiteY3" fmla="*/ 501285 h 509247"/>
                <a:gd name="connsiteX4" fmla="*/ 371456 w 646142"/>
                <a:gd name="connsiteY4" fmla="*/ 191723 h 50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142" h="509247">
                  <a:moveTo>
                    <a:pt x="371456" y="191723"/>
                  </a:moveTo>
                  <a:cubicBezTo>
                    <a:pt x="195053" y="55420"/>
                    <a:pt x="30557" y="-26781"/>
                    <a:pt x="3601" y="7890"/>
                  </a:cubicBezTo>
                  <a:cubicBezTo>
                    <a:pt x="-23355" y="42561"/>
                    <a:pt x="98089" y="181150"/>
                    <a:pt x="274301" y="317357"/>
                  </a:cubicBezTo>
                  <a:cubicBezTo>
                    <a:pt x="450514" y="453565"/>
                    <a:pt x="615296" y="535956"/>
                    <a:pt x="642252" y="501285"/>
                  </a:cubicBezTo>
                  <a:cubicBezTo>
                    <a:pt x="669208" y="466614"/>
                    <a:pt x="547764" y="327930"/>
                    <a:pt x="371456" y="19172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65CAF7C5-0BB2-9EDC-4654-02195E6D8D01}"/>
                </a:ext>
              </a:extLst>
            </p:cNvPr>
            <p:cNvSpPr/>
            <p:nvPr/>
          </p:nvSpPr>
          <p:spPr>
            <a:xfrm>
              <a:off x="9746994" y="1481732"/>
              <a:ext cx="182647" cy="236170"/>
            </a:xfrm>
            <a:custGeom>
              <a:avLst/>
              <a:gdLst>
                <a:gd name="connsiteX0" fmla="*/ 314841 w 503231"/>
                <a:gd name="connsiteY0" fmla="*/ 277392 h 650697"/>
                <a:gd name="connsiteX1" fmla="*/ 8041 w 503231"/>
                <a:gd name="connsiteY1" fmla="*/ 3643 h 650697"/>
                <a:gd name="connsiteX2" fmla="*/ 188159 w 503231"/>
                <a:gd name="connsiteY2" fmla="*/ 373308 h 650697"/>
                <a:gd name="connsiteX3" fmla="*/ 494959 w 503231"/>
                <a:gd name="connsiteY3" fmla="*/ 647057 h 650697"/>
                <a:gd name="connsiteX4" fmla="*/ 314841 w 503231"/>
                <a:gd name="connsiteY4" fmla="*/ 277392 h 65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231" h="650697">
                  <a:moveTo>
                    <a:pt x="314841" y="277392"/>
                  </a:moveTo>
                  <a:cubicBezTo>
                    <a:pt x="180443" y="99655"/>
                    <a:pt x="43093" y="-23217"/>
                    <a:pt x="8041" y="3643"/>
                  </a:cubicBezTo>
                  <a:cubicBezTo>
                    <a:pt x="-27011" y="30504"/>
                    <a:pt x="53761" y="195572"/>
                    <a:pt x="188159" y="373308"/>
                  </a:cubicBezTo>
                  <a:cubicBezTo>
                    <a:pt x="322556" y="551045"/>
                    <a:pt x="460097" y="673536"/>
                    <a:pt x="494959" y="647057"/>
                  </a:cubicBezTo>
                  <a:cubicBezTo>
                    <a:pt x="529820" y="620577"/>
                    <a:pt x="449334" y="455128"/>
                    <a:pt x="314841" y="27739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5972865B-E29E-9C86-52A8-1D0F0F7DF768}"/>
                </a:ext>
              </a:extLst>
            </p:cNvPr>
            <p:cNvSpPr/>
            <p:nvPr/>
          </p:nvSpPr>
          <p:spPr>
            <a:xfrm>
              <a:off x="9788968" y="1381520"/>
              <a:ext cx="118606" cy="296540"/>
            </a:xfrm>
            <a:custGeom>
              <a:avLst/>
              <a:gdLst>
                <a:gd name="connsiteX0" fmla="*/ 232914 w 326785"/>
                <a:gd name="connsiteY0" fmla="*/ 383093 h 817027"/>
                <a:gd name="connsiteX1" fmla="*/ 15553 w 326785"/>
                <a:gd name="connsiteY1" fmla="*/ 759 h 817027"/>
                <a:gd name="connsiteX2" fmla="*/ 93277 w 326785"/>
                <a:gd name="connsiteY2" fmla="*/ 433766 h 817027"/>
                <a:gd name="connsiteX3" fmla="*/ 310923 w 326785"/>
                <a:gd name="connsiteY3" fmla="*/ 816194 h 817027"/>
                <a:gd name="connsiteX4" fmla="*/ 232914 w 326785"/>
                <a:gd name="connsiteY4" fmla="*/ 383093 h 81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785" h="817027">
                  <a:moveTo>
                    <a:pt x="232914" y="383093"/>
                  </a:moveTo>
                  <a:cubicBezTo>
                    <a:pt x="151380" y="157922"/>
                    <a:pt x="54034" y="-13243"/>
                    <a:pt x="15553" y="759"/>
                  </a:cubicBezTo>
                  <a:cubicBezTo>
                    <a:pt x="-22928" y="14761"/>
                    <a:pt x="11743" y="208595"/>
                    <a:pt x="93277" y="433766"/>
                  </a:cubicBezTo>
                  <a:cubicBezTo>
                    <a:pt x="174811" y="658937"/>
                    <a:pt x="272347" y="830101"/>
                    <a:pt x="310923" y="816194"/>
                  </a:cubicBezTo>
                  <a:cubicBezTo>
                    <a:pt x="349500" y="802288"/>
                    <a:pt x="314638" y="608359"/>
                    <a:pt x="232914" y="38309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DDDBD3DD-CFCE-F1B9-9B3D-E0FCA5152628}"/>
                </a:ext>
              </a:extLst>
            </p:cNvPr>
            <p:cNvSpPr/>
            <p:nvPr/>
          </p:nvSpPr>
          <p:spPr>
            <a:xfrm>
              <a:off x="9872022" y="1578244"/>
              <a:ext cx="282243" cy="677356"/>
            </a:xfrm>
            <a:custGeom>
              <a:avLst/>
              <a:gdLst>
                <a:gd name="connsiteX0" fmla="*/ 761317 w 777638"/>
                <a:gd name="connsiteY0" fmla="*/ 1762654 h 1866255"/>
                <a:gd name="connsiteX1" fmla="*/ 568436 w 777638"/>
                <a:gd name="connsiteY1" fmla="*/ 789580 h 1866255"/>
                <a:gd name="connsiteX2" fmla="*/ 316119 w 777638"/>
                <a:gd name="connsiteY2" fmla="*/ 458777 h 1866255"/>
                <a:gd name="connsiteX3" fmla="*/ 60182 w 777638"/>
                <a:gd name="connsiteY3" fmla="*/ -42 h 1866255"/>
                <a:gd name="connsiteX4" fmla="*/ 155432 w 777638"/>
                <a:gd name="connsiteY4" fmla="*/ 515832 h 1866255"/>
                <a:gd name="connsiteX5" fmla="*/ 273066 w 777638"/>
                <a:gd name="connsiteY5" fmla="*/ 979890 h 1866255"/>
                <a:gd name="connsiteX6" fmla="*/ 469281 w 777638"/>
                <a:gd name="connsiteY6" fmla="*/ 1534530 h 1866255"/>
                <a:gd name="connsiteX7" fmla="*/ 599297 w 777638"/>
                <a:gd name="connsiteY7" fmla="*/ 1864000 h 1866255"/>
                <a:gd name="connsiteX8" fmla="*/ 761317 w 777638"/>
                <a:gd name="connsiteY8" fmla="*/ 1762654 h 186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638" h="1866255">
                  <a:moveTo>
                    <a:pt x="761317" y="1762654"/>
                  </a:moveTo>
                  <a:cubicBezTo>
                    <a:pt x="824754" y="1594062"/>
                    <a:pt x="689308" y="1860476"/>
                    <a:pt x="568436" y="789580"/>
                  </a:cubicBezTo>
                  <a:cubicBezTo>
                    <a:pt x="552910" y="651468"/>
                    <a:pt x="390509" y="576220"/>
                    <a:pt x="316119" y="458777"/>
                  </a:cubicBezTo>
                  <a:cubicBezTo>
                    <a:pt x="213249" y="295614"/>
                    <a:pt x="97044" y="157406"/>
                    <a:pt x="60182" y="-42"/>
                  </a:cubicBezTo>
                  <a:cubicBezTo>
                    <a:pt x="60182" y="-42"/>
                    <a:pt x="-125841" y="219033"/>
                    <a:pt x="155432" y="515832"/>
                  </a:cubicBezTo>
                  <a:cubicBezTo>
                    <a:pt x="155432" y="515832"/>
                    <a:pt x="-44593" y="738907"/>
                    <a:pt x="273066" y="979890"/>
                  </a:cubicBezTo>
                  <a:cubicBezTo>
                    <a:pt x="273066" y="979890"/>
                    <a:pt x="196390" y="1371272"/>
                    <a:pt x="469281" y="1534530"/>
                  </a:cubicBezTo>
                  <a:cubicBezTo>
                    <a:pt x="469281" y="1534530"/>
                    <a:pt x="434229" y="1832663"/>
                    <a:pt x="599297" y="1864000"/>
                  </a:cubicBezTo>
                  <a:cubicBezTo>
                    <a:pt x="669020" y="1877240"/>
                    <a:pt x="736267" y="1829520"/>
                    <a:pt x="761317" y="176265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F1B30C08-26E8-1E88-5896-85D30FE3B160}"/>
                </a:ext>
              </a:extLst>
            </p:cNvPr>
            <p:cNvSpPr/>
            <p:nvPr/>
          </p:nvSpPr>
          <p:spPr>
            <a:xfrm>
              <a:off x="10033343" y="2048927"/>
              <a:ext cx="74085" cy="147272"/>
            </a:xfrm>
            <a:custGeom>
              <a:avLst/>
              <a:gdLst>
                <a:gd name="connsiteX0" fmla="*/ 141 w 204120"/>
                <a:gd name="connsiteY0" fmla="*/ 148548 h 405765"/>
                <a:gd name="connsiteX1" fmla="*/ 30621 w 204120"/>
                <a:gd name="connsiteY1" fmla="*/ -42 h 405765"/>
                <a:gd name="connsiteX2" fmla="*/ 30621 w 204120"/>
                <a:gd name="connsiteY2" fmla="*/ -42 h 405765"/>
                <a:gd name="connsiteX3" fmla="*/ 58053 w 204120"/>
                <a:gd name="connsiteY3" fmla="*/ 10626 h 405765"/>
                <a:gd name="connsiteX4" fmla="*/ 29954 w 204120"/>
                <a:gd name="connsiteY4" fmla="*/ 148548 h 405765"/>
                <a:gd name="connsiteX5" fmla="*/ 29954 w 204120"/>
                <a:gd name="connsiteY5" fmla="*/ 148548 h 405765"/>
                <a:gd name="connsiteX6" fmla="*/ 203976 w 204120"/>
                <a:gd name="connsiteY6" fmla="*/ 377148 h 405765"/>
                <a:gd name="connsiteX7" fmla="*/ 203976 w 204120"/>
                <a:gd name="connsiteY7" fmla="*/ 377148 h 405765"/>
                <a:gd name="connsiteX8" fmla="*/ 203976 w 204120"/>
                <a:gd name="connsiteY8" fmla="*/ 377148 h 405765"/>
                <a:gd name="connsiteX9" fmla="*/ 195784 w 204120"/>
                <a:gd name="connsiteY9" fmla="*/ 405723 h 405765"/>
                <a:gd name="connsiteX10" fmla="*/ -145 w 204120"/>
                <a:gd name="connsiteY10" fmla="*/ 148548 h 40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120" h="405765">
                  <a:moveTo>
                    <a:pt x="141" y="148548"/>
                  </a:moveTo>
                  <a:cubicBezTo>
                    <a:pt x="1008" y="97561"/>
                    <a:pt x="11352" y="47173"/>
                    <a:pt x="30621" y="-42"/>
                  </a:cubicBezTo>
                  <a:lnTo>
                    <a:pt x="30621" y="-42"/>
                  </a:lnTo>
                  <a:lnTo>
                    <a:pt x="58053" y="10626"/>
                  </a:lnTo>
                  <a:cubicBezTo>
                    <a:pt x="40298" y="54488"/>
                    <a:pt x="30773" y="101237"/>
                    <a:pt x="29954" y="148548"/>
                  </a:cubicBezTo>
                  <a:lnTo>
                    <a:pt x="29954" y="148548"/>
                  </a:lnTo>
                  <a:cubicBezTo>
                    <a:pt x="29002" y="329523"/>
                    <a:pt x="203595" y="377148"/>
                    <a:pt x="203976" y="377148"/>
                  </a:cubicBezTo>
                  <a:lnTo>
                    <a:pt x="203976" y="377148"/>
                  </a:lnTo>
                  <a:lnTo>
                    <a:pt x="203976" y="377148"/>
                  </a:lnTo>
                  <a:lnTo>
                    <a:pt x="195784" y="405723"/>
                  </a:lnTo>
                  <a:cubicBezTo>
                    <a:pt x="194832" y="405723"/>
                    <a:pt x="998" y="352097"/>
                    <a:pt x="-145" y="148548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32C42B48-AD65-EEDC-16BA-ECEFA9380E8A}"/>
                </a:ext>
              </a:extLst>
            </p:cNvPr>
            <p:cNvSpPr/>
            <p:nvPr/>
          </p:nvSpPr>
          <p:spPr>
            <a:xfrm>
              <a:off x="9962922" y="1847655"/>
              <a:ext cx="70386" cy="152526"/>
            </a:xfrm>
            <a:custGeom>
              <a:avLst/>
              <a:gdLst>
                <a:gd name="connsiteX0" fmla="*/ 617 w 193928"/>
                <a:gd name="connsiteY0" fmla="*/ 183600 h 420242"/>
                <a:gd name="connsiteX1" fmla="*/ 55100 w 193928"/>
                <a:gd name="connsiteY1" fmla="*/ -42 h 420242"/>
                <a:gd name="connsiteX2" fmla="*/ 55100 w 193928"/>
                <a:gd name="connsiteY2" fmla="*/ -42 h 420242"/>
                <a:gd name="connsiteX3" fmla="*/ 81103 w 193928"/>
                <a:gd name="connsiteY3" fmla="*/ 14055 h 420242"/>
                <a:gd name="connsiteX4" fmla="*/ 29954 w 193928"/>
                <a:gd name="connsiteY4" fmla="*/ 183600 h 420242"/>
                <a:gd name="connsiteX5" fmla="*/ 29954 w 193928"/>
                <a:gd name="connsiteY5" fmla="*/ 183600 h 420242"/>
                <a:gd name="connsiteX6" fmla="*/ 193784 w 193928"/>
                <a:gd name="connsiteY6" fmla="*/ 391626 h 420242"/>
                <a:gd name="connsiteX7" fmla="*/ 193784 w 193928"/>
                <a:gd name="connsiteY7" fmla="*/ 391626 h 420242"/>
                <a:gd name="connsiteX8" fmla="*/ 184259 w 193928"/>
                <a:gd name="connsiteY8" fmla="*/ 420201 h 420242"/>
                <a:gd name="connsiteX9" fmla="*/ -145 w 193928"/>
                <a:gd name="connsiteY9" fmla="*/ 183981 h 42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928" h="420242">
                  <a:moveTo>
                    <a:pt x="617" y="183600"/>
                  </a:moveTo>
                  <a:cubicBezTo>
                    <a:pt x="617" y="131784"/>
                    <a:pt x="15857" y="70824"/>
                    <a:pt x="55100" y="-42"/>
                  </a:cubicBezTo>
                  <a:lnTo>
                    <a:pt x="55100" y="-42"/>
                  </a:lnTo>
                  <a:lnTo>
                    <a:pt x="81103" y="14055"/>
                  </a:lnTo>
                  <a:cubicBezTo>
                    <a:pt x="43480" y="81777"/>
                    <a:pt x="29954" y="137880"/>
                    <a:pt x="29954" y="183600"/>
                  </a:cubicBezTo>
                  <a:lnTo>
                    <a:pt x="29954" y="183600"/>
                  </a:lnTo>
                  <a:cubicBezTo>
                    <a:pt x="28906" y="339429"/>
                    <a:pt x="193498" y="391245"/>
                    <a:pt x="193784" y="391626"/>
                  </a:cubicBezTo>
                  <a:lnTo>
                    <a:pt x="193784" y="391626"/>
                  </a:lnTo>
                  <a:lnTo>
                    <a:pt x="184259" y="420201"/>
                  </a:lnTo>
                  <a:cubicBezTo>
                    <a:pt x="183592" y="420201"/>
                    <a:pt x="1093" y="364575"/>
                    <a:pt x="-145" y="183981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AD258C4E-BF4B-D0F1-DE39-16DA1367CEA9}"/>
                </a:ext>
              </a:extLst>
            </p:cNvPr>
            <p:cNvSpPr/>
            <p:nvPr/>
          </p:nvSpPr>
          <p:spPr>
            <a:xfrm>
              <a:off x="9925067" y="1714799"/>
              <a:ext cx="68761" cy="141914"/>
            </a:xfrm>
            <a:custGeom>
              <a:avLst/>
              <a:gdLst>
                <a:gd name="connsiteX0" fmla="*/ 141 w 189452"/>
                <a:gd name="connsiteY0" fmla="*/ 150167 h 391001"/>
                <a:gd name="connsiteX1" fmla="*/ 58243 w 189452"/>
                <a:gd name="connsiteY1" fmla="*/ -42 h 391001"/>
                <a:gd name="connsiteX2" fmla="*/ 58243 w 189452"/>
                <a:gd name="connsiteY2" fmla="*/ -42 h 391001"/>
                <a:gd name="connsiteX3" fmla="*/ 81770 w 189452"/>
                <a:gd name="connsiteY3" fmla="*/ 18246 h 391001"/>
                <a:gd name="connsiteX4" fmla="*/ 29954 w 189452"/>
                <a:gd name="connsiteY4" fmla="*/ 150167 h 391001"/>
                <a:gd name="connsiteX5" fmla="*/ 29954 w 189452"/>
                <a:gd name="connsiteY5" fmla="*/ 150167 h 391001"/>
                <a:gd name="connsiteX6" fmla="*/ 189307 w 189452"/>
                <a:gd name="connsiteY6" fmla="*/ 365051 h 391001"/>
                <a:gd name="connsiteX7" fmla="*/ 189307 w 189452"/>
                <a:gd name="connsiteY7" fmla="*/ 365051 h 391001"/>
                <a:gd name="connsiteX8" fmla="*/ 189307 w 189452"/>
                <a:gd name="connsiteY8" fmla="*/ 365051 h 391001"/>
                <a:gd name="connsiteX9" fmla="*/ 175210 w 189452"/>
                <a:gd name="connsiteY9" fmla="*/ 390959 h 391001"/>
                <a:gd name="connsiteX10" fmla="*/ -145 w 189452"/>
                <a:gd name="connsiteY10" fmla="*/ 149786 h 39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52" h="391001">
                  <a:moveTo>
                    <a:pt x="141" y="150167"/>
                  </a:moveTo>
                  <a:cubicBezTo>
                    <a:pt x="141" y="103971"/>
                    <a:pt x="16714" y="52917"/>
                    <a:pt x="58243" y="-42"/>
                  </a:cubicBezTo>
                  <a:lnTo>
                    <a:pt x="58243" y="-42"/>
                  </a:lnTo>
                  <a:lnTo>
                    <a:pt x="81770" y="18246"/>
                  </a:lnTo>
                  <a:cubicBezTo>
                    <a:pt x="43670" y="67490"/>
                    <a:pt x="29954" y="111305"/>
                    <a:pt x="29954" y="150167"/>
                  </a:cubicBezTo>
                  <a:lnTo>
                    <a:pt x="29954" y="150167"/>
                  </a:lnTo>
                  <a:cubicBezTo>
                    <a:pt x="28144" y="278469"/>
                    <a:pt x="188545" y="365051"/>
                    <a:pt x="189307" y="365051"/>
                  </a:cubicBezTo>
                  <a:lnTo>
                    <a:pt x="189307" y="365051"/>
                  </a:lnTo>
                  <a:lnTo>
                    <a:pt x="189307" y="365051"/>
                  </a:lnTo>
                  <a:lnTo>
                    <a:pt x="175210" y="390959"/>
                  </a:lnTo>
                  <a:cubicBezTo>
                    <a:pt x="175210" y="389721"/>
                    <a:pt x="1855" y="303615"/>
                    <a:pt x="-145" y="149786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05CAF0C7-1870-3AFF-0345-809D82532B86}"/>
                </a:ext>
              </a:extLst>
            </p:cNvPr>
            <p:cNvSpPr/>
            <p:nvPr/>
          </p:nvSpPr>
          <p:spPr>
            <a:xfrm>
              <a:off x="10026740" y="1936156"/>
              <a:ext cx="70386" cy="152561"/>
            </a:xfrm>
            <a:custGeom>
              <a:avLst/>
              <a:gdLst>
                <a:gd name="connsiteX0" fmla="*/ 617 w 193928"/>
                <a:gd name="connsiteY0" fmla="*/ 183600 h 420338"/>
                <a:gd name="connsiteX1" fmla="*/ 55100 w 193928"/>
                <a:gd name="connsiteY1" fmla="*/ -42 h 420338"/>
                <a:gd name="connsiteX2" fmla="*/ 55100 w 193928"/>
                <a:gd name="connsiteY2" fmla="*/ -42 h 420338"/>
                <a:gd name="connsiteX3" fmla="*/ 81103 w 193928"/>
                <a:gd name="connsiteY3" fmla="*/ 14055 h 420338"/>
                <a:gd name="connsiteX4" fmla="*/ 30049 w 193928"/>
                <a:gd name="connsiteY4" fmla="*/ 183600 h 420338"/>
                <a:gd name="connsiteX5" fmla="*/ 30049 w 193928"/>
                <a:gd name="connsiteY5" fmla="*/ 183600 h 420338"/>
                <a:gd name="connsiteX6" fmla="*/ 193784 w 193928"/>
                <a:gd name="connsiteY6" fmla="*/ 391721 h 420338"/>
                <a:gd name="connsiteX7" fmla="*/ 193784 w 193928"/>
                <a:gd name="connsiteY7" fmla="*/ 391721 h 420338"/>
                <a:gd name="connsiteX8" fmla="*/ 184259 w 193928"/>
                <a:gd name="connsiteY8" fmla="*/ 420296 h 420338"/>
                <a:gd name="connsiteX9" fmla="*/ -145 w 193928"/>
                <a:gd name="connsiteY9" fmla="*/ 183981 h 42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928" h="420338">
                  <a:moveTo>
                    <a:pt x="617" y="183600"/>
                  </a:moveTo>
                  <a:cubicBezTo>
                    <a:pt x="617" y="131879"/>
                    <a:pt x="15857" y="70919"/>
                    <a:pt x="55100" y="-42"/>
                  </a:cubicBezTo>
                  <a:lnTo>
                    <a:pt x="55100" y="-42"/>
                  </a:lnTo>
                  <a:lnTo>
                    <a:pt x="81103" y="14055"/>
                  </a:lnTo>
                  <a:cubicBezTo>
                    <a:pt x="43575" y="81873"/>
                    <a:pt x="30049" y="137880"/>
                    <a:pt x="30049" y="183600"/>
                  </a:cubicBezTo>
                  <a:lnTo>
                    <a:pt x="30049" y="183600"/>
                  </a:lnTo>
                  <a:cubicBezTo>
                    <a:pt x="28716" y="339524"/>
                    <a:pt x="193498" y="391340"/>
                    <a:pt x="193784" y="391721"/>
                  </a:cubicBezTo>
                  <a:lnTo>
                    <a:pt x="193784" y="391721"/>
                  </a:lnTo>
                  <a:lnTo>
                    <a:pt x="184259" y="420296"/>
                  </a:lnTo>
                  <a:cubicBezTo>
                    <a:pt x="183593" y="420296"/>
                    <a:pt x="903" y="364670"/>
                    <a:pt x="-145" y="183981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A4C60B5B-B88E-C4B7-1487-0B33CEA1FCAB}"/>
                </a:ext>
              </a:extLst>
            </p:cNvPr>
            <p:cNvSpPr/>
            <p:nvPr/>
          </p:nvSpPr>
          <p:spPr>
            <a:xfrm>
              <a:off x="9373072" y="1281247"/>
              <a:ext cx="1355860" cy="1297567"/>
            </a:xfrm>
            <a:custGeom>
              <a:avLst/>
              <a:gdLst>
                <a:gd name="connsiteX0" fmla="*/ -145 w 3735670"/>
                <a:gd name="connsiteY0" fmla="*/ 3332653 h 3575064"/>
                <a:gd name="connsiteX1" fmla="*/ 363996 w 3735670"/>
                <a:gd name="connsiteY1" fmla="*/ 2958130 h 3575064"/>
                <a:gd name="connsiteX2" fmla="*/ 1536142 w 3735670"/>
                <a:gd name="connsiteY2" fmla="*/ 2445780 h 3575064"/>
                <a:gd name="connsiteX3" fmla="*/ 2555317 w 3735670"/>
                <a:gd name="connsiteY3" fmla="*/ 1868089 h 3575064"/>
                <a:gd name="connsiteX4" fmla="*/ 3218829 w 3735670"/>
                <a:gd name="connsiteY4" fmla="*/ 156351 h 3575064"/>
                <a:gd name="connsiteX5" fmla="*/ 3652979 w 3735670"/>
                <a:gd name="connsiteY5" fmla="*/ 19096 h 3575064"/>
                <a:gd name="connsiteX6" fmla="*/ 3547728 w 3735670"/>
                <a:gd name="connsiteY6" fmla="*/ 352471 h 3575064"/>
                <a:gd name="connsiteX7" fmla="*/ 2970988 w 3735670"/>
                <a:gd name="connsiteY7" fmla="*/ 1914571 h 3575064"/>
                <a:gd name="connsiteX8" fmla="*/ 1019125 w 3735670"/>
                <a:gd name="connsiteY8" fmla="*/ 3571921 h 3575064"/>
                <a:gd name="connsiteX9" fmla="*/ -145 w 3735670"/>
                <a:gd name="connsiteY9" fmla="*/ 3332653 h 357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35670" h="3575064">
                  <a:moveTo>
                    <a:pt x="-145" y="3332653"/>
                  </a:moveTo>
                  <a:cubicBezTo>
                    <a:pt x="2808" y="3334082"/>
                    <a:pt x="327230" y="2988896"/>
                    <a:pt x="363996" y="2958130"/>
                  </a:cubicBezTo>
                  <a:cubicBezTo>
                    <a:pt x="701276" y="2676190"/>
                    <a:pt x="1118376" y="2551127"/>
                    <a:pt x="1536142" y="2445780"/>
                  </a:cubicBezTo>
                  <a:cubicBezTo>
                    <a:pt x="1920952" y="2348721"/>
                    <a:pt x="2334242" y="2226229"/>
                    <a:pt x="2555317" y="1868089"/>
                  </a:cubicBezTo>
                  <a:cubicBezTo>
                    <a:pt x="2889454" y="1327450"/>
                    <a:pt x="2714099" y="613361"/>
                    <a:pt x="3218829" y="156351"/>
                  </a:cubicBezTo>
                  <a:cubicBezTo>
                    <a:pt x="3309507" y="74246"/>
                    <a:pt x="3530201" y="-47388"/>
                    <a:pt x="3652979" y="19096"/>
                  </a:cubicBezTo>
                  <a:cubicBezTo>
                    <a:pt x="3841478" y="121299"/>
                    <a:pt x="3664027" y="295892"/>
                    <a:pt x="3547728" y="352471"/>
                  </a:cubicBezTo>
                  <a:cubicBezTo>
                    <a:pt x="3547728" y="352471"/>
                    <a:pt x="2922411" y="496965"/>
                    <a:pt x="2970988" y="1914571"/>
                  </a:cubicBezTo>
                  <a:cubicBezTo>
                    <a:pt x="2970988" y="1914571"/>
                    <a:pt x="3175967" y="3658218"/>
                    <a:pt x="1019125" y="3571921"/>
                  </a:cubicBezTo>
                  <a:cubicBezTo>
                    <a:pt x="667396" y="3556576"/>
                    <a:pt x="321667" y="3475414"/>
                    <a:pt x="-145" y="3332653"/>
                  </a:cubicBezTo>
                  <a:close/>
                </a:path>
              </a:pathLst>
            </a:custGeom>
            <a:solidFill>
              <a:srgbClr val="FDFCF8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48FC2A24-E727-CE3D-03BA-FB127AE41BE6}"/>
                </a:ext>
              </a:extLst>
            </p:cNvPr>
            <p:cNvSpPr/>
            <p:nvPr/>
          </p:nvSpPr>
          <p:spPr>
            <a:xfrm>
              <a:off x="9177366" y="2310545"/>
              <a:ext cx="437495" cy="135035"/>
            </a:xfrm>
            <a:custGeom>
              <a:avLst/>
              <a:gdLst>
                <a:gd name="connsiteX0" fmla="*/ 1205244 w 1205388"/>
                <a:gd name="connsiteY0" fmla="*/ 70101 h 372049"/>
                <a:gd name="connsiteX1" fmla="*/ -145 w 1205388"/>
                <a:gd name="connsiteY1" fmla="*/ 322132 h 372049"/>
                <a:gd name="connsiteX2" fmla="*/ 1205244 w 1205388"/>
                <a:gd name="connsiteY2" fmla="*/ 70101 h 37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388" h="372049">
                  <a:moveTo>
                    <a:pt x="1205244" y="70101"/>
                  </a:moveTo>
                  <a:cubicBezTo>
                    <a:pt x="1205244" y="70101"/>
                    <a:pt x="463246" y="-200790"/>
                    <a:pt x="-145" y="322132"/>
                  </a:cubicBezTo>
                  <a:cubicBezTo>
                    <a:pt x="-145" y="322132"/>
                    <a:pt x="595072" y="538445"/>
                    <a:pt x="1205244" y="70101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D40B7846-CDC8-4F17-D3FB-5E719F87C477}"/>
                </a:ext>
              </a:extLst>
            </p:cNvPr>
            <p:cNvSpPr/>
            <p:nvPr/>
          </p:nvSpPr>
          <p:spPr>
            <a:xfrm>
              <a:off x="9438584" y="2330714"/>
              <a:ext cx="177245" cy="43282"/>
            </a:xfrm>
            <a:custGeom>
              <a:avLst/>
              <a:gdLst>
                <a:gd name="connsiteX0" fmla="*/ 0 w 488346"/>
                <a:gd name="connsiteY0" fmla="*/ 89821 h 119252"/>
                <a:gd name="connsiteX1" fmla="*/ 482822 w 488346"/>
                <a:gd name="connsiteY1" fmla="*/ 0 h 119252"/>
                <a:gd name="connsiteX2" fmla="*/ 488347 w 488346"/>
                <a:gd name="connsiteY2" fmla="*/ 28956 h 119252"/>
                <a:gd name="connsiteX3" fmla="*/ 5715 w 488346"/>
                <a:gd name="connsiteY3" fmla="*/ 119253 h 119252"/>
                <a:gd name="connsiteX4" fmla="*/ 0 w 488346"/>
                <a:gd name="connsiteY4" fmla="*/ 89821 h 119252"/>
                <a:gd name="connsiteX5" fmla="*/ 0 w 488346"/>
                <a:gd name="connsiteY5" fmla="*/ 89821 h 11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346" h="119252">
                  <a:moveTo>
                    <a:pt x="0" y="89821"/>
                  </a:moveTo>
                  <a:lnTo>
                    <a:pt x="482822" y="0"/>
                  </a:lnTo>
                  <a:lnTo>
                    <a:pt x="488347" y="28956"/>
                  </a:lnTo>
                  <a:lnTo>
                    <a:pt x="5715" y="119253"/>
                  </a:lnTo>
                  <a:lnTo>
                    <a:pt x="0" y="89821"/>
                  </a:lnTo>
                  <a:lnTo>
                    <a:pt x="0" y="89821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AF3369EE-1FAD-4893-E761-693BCE01FC0F}"/>
                </a:ext>
              </a:extLst>
            </p:cNvPr>
            <p:cNvSpPr/>
            <p:nvPr/>
          </p:nvSpPr>
          <p:spPr>
            <a:xfrm>
              <a:off x="9353817" y="2373548"/>
              <a:ext cx="45979" cy="20604"/>
            </a:xfrm>
            <a:custGeom>
              <a:avLst/>
              <a:gdLst>
                <a:gd name="connsiteX0" fmla="*/ 0 w 126682"/>
                <a:gd name="connsiteY0" fmla="*/ 28289 h 56768"/>
                <a:gd name="connsiteX1" fmla="*/ 120205 w 126682"/>
                <a:gd name="connsiteY1" fmla="*/ 0 h 56768"/>
                <a:gd name="connsiteX2" fmla="*/ 126682 w 126682"/>
                <a:gd name="connsiteY2" fmla="*/ 28670 h 56768"/>
                <a:gd name="connsiteX3" fmla="*/ 6477 w 126682"/>
                <a:gd name="connsiteY3" fmla="*/ 56769 h 56768"/>
                <a:gd name="connsiteX4" fmla="*/ 0 w 126682"/>
                <a:gd name="connsiteY4" fmla="*/ 28289 h 56768"/>
                <a:gd name="connsiteX5" fmla="*/ 0 w 126682"/>
                <a:gd name="connsiteY5" fmla="*/ 28289 h 5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682" h="56768">
                  <a:moveTo>
                    <a:pt x="0" y="28289"/>
                  </a:moveTo>
                  <a:lnTo>
                    <a:pt x="120205" y="0"/>
                  </a:lnTo>
                  <a:lnTo>
                    <a:pt x="126682" y="28670"/>
                  </a:lnTo>
                  <a:lnTo>
                    <a:pt x="6477" y="56769"/>
                  </a:lnTo>
                  <a:lnTo>
                    <a:pt x="0" y="28289"/>
                  </a:lnTo>
                  <a:lnTo>
                    <a:pt x="0" y="28289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8365CEBD-178C-8CD5-7C6D-F3B4FA3CBE3D}"/>
                </a:ext>
              </a:extLst>
            </p:cNvPr>
            <p:cNvSpPr/>
            <p:nvPr/>
          </p:nvSpPr>
          <p:spPr>
            <a:xfrm>
              <a:off x="9306454" y="2233597"/>
              <a:ext cx="393555" cy="106592"/>
            </a:xfrm>
            <a:custGeom>
              <a:avLst/>
              <a:gdLst>
                <a:gd name="connsiteX0" fmla="*/ 1084181 w 1084326"/>
                <a:gd name="connsiteY0" fmla="*/ 157902 h 293683"/>
                <a:gd name="connsiteX1" fmla="*/ -145 w 1084326"/>
                <a:gd name="connsiteY1" fmla="*/ 167903 h 293683"/>
                <a:gd name="connsiteX2" fmla="*/ 1084181 w 1084326"/>
                <a:gd name="connsiteY2" fmla="*/ 157902 h 2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4326" h="293683">
                  <a:moveTo>
                    <a:pt x="1084181" y="157902"/>
                  </a:moveTo>
                  <a:cubicBezTo>
                    <a:pt x="1084181" y="157902"/>
                    <a:pt x="489821" y="-204048"/>
                    <a:pt x="-145" y="167903"/>
                  </a:cubicBezTo>
                  <a:cubicBezTo>
                    <a:pt x="-430" y="167903"/>
                    <a:pt x="476581" y="457368"/>
                    <a:pt x="1084181" y="15790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9013D38C-DFF1-EB89-BE87-6B65DDDEE698}"/>
                </a:ext>
              </a:extLst>
            </p:cNvPr>
            <p:cNvSpPr/>
            <p:nvPr/>
          </p:nvSpPr>
          <p:spPr>
            <a:xfrm>
              <a:off x="9542989" y="2283560"/>
              <a:ext cx="157091" cy="12722"/>
            </a:xfrm>
            <a:custGeom>
              <a:avLst/>
              <a:gdLst>
                <a:gd name="connsiteX0" fmla="*/ 0 w 432816"/>
                <a:gd name="connsiteY0" fmla="*/ 29718 h 35052"/>
                <a:gd name="connsiteX1" fmla="*/ 381 w 432816"/>
                <a:gd name="connsiteY1" fmla="*/ 0 h 35052"/>
                <a:gd name="connsiteX2" fmla="*/ 432816 w 432816"/>
                <a:gd name="connsiteY2" fmla="*/ 5429 h 35052"/>
                <a:gd name="connsiteX3" fmla="*/ 432149 w 432816"/>
                <a:gd name="connsiteY3" fmla="*/ 35052 h 35052"/>
                <a:gd name="connsiteX4" fmla="*/ 0 w 432816"/>
                <a:gd name="connsiteY4" fmla="*/ 29718 h 35052"/>
                <a:gd name="connsiteX5" fmla="*/ 0 w 432816"/>
                <a:gd name="connsiteY5" fmla="*/ 29718 h 3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816" h="35052">
                  <a:moveTo>
                    <a:pt x="0" y="29718"/>
                  </a:moveTo>
                  <a:lnTo>
                    <a:pt x="381" y="0"/>
                  </a:lnTo>
                  <a:lnTo>
                    <a:pt x="432816" y="5429"/>
                  </a:lnTo>
                  <a:lnTo>
                    <a:pt x="432149" y="35052"/>
                  </a:lnTo>
                  <a:lnTo>
                    <a:pt x="0" y="29718"/>
                  </a:lnTo>
                  <a:lnTo>
                    <a:pt x="0" y="29718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F5968238-25C8-52E8-420E-0050CC534EE6}"/>
                </a:ext>
              </a:extLst>
            </p:cNvPr>
            <p:cNvSpPr/>
            <p:nvPr/>
          </p:nvSpPr>
          <p:spPr>
            <a:xfrm>
              <a:off x="9466275" y="2285219"/>
              <a:ext cx="39826" cy="12168"/>
            </a:xfrm>
            <a:custGeom>
              <a:avLst/>
              <a:gdLst>
                <a:gd name="connsiteX0" fmla="*/ 0 w 109727"/>
                <a:gd name="connsiteY0" fmla="*/ 3905 h 33527"/>
                <a:gd name="connsiteX1" fmla="*/ 108585 w 109727"/>
                <a:gd name="connsiteY1" fmla="*/ 0 h 33527"/>
                <a:gd name="connsiteX2" fmla="*/ 109728 w 109727"/>
                <a:gd name="connsiteY2" fmla="*/ 29718 h 33527"/>
                <a:gd name="connsiteX3" fmla="*/ 952 w 109727"/>
                <a:gd name="connsiteY3" fmla="*/ 33528 h 33527"/>
                <a:gd name="connsiteX4" fmla="*/ 0 w 109727"/>
                <a:gd name="connsiteY4" fmla="*/ 3905 h 33527"/>
                <a:gd name="connsiteX5" fmla="*/ 0 w 109727"/>
                <a:gd name="connsiteY5" fmla="*/ 3905 h 33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727" h="33527">
                  <a:moveTo>
                    <a:pt x="0" y="3905"/>
                  </a:moveTo>
                  <a:lnTo>
                    <a:pt x="108585" y="0"/>
                  </a:lnTo>
                  <a:lnTo>
                    <a:pt x="109728" y="29718"/>
                  </a:lnTo>
                  <a:lnTo>
                    <a:pt x="952" y="33528"/>
                  </a:lnTo>
                  <a:lnTo>
                    <a:pt x="0" y="3905"/>
                  </a:lnTo>
                  <a:lnTo>
                    <a:pt x="0" y="3905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EB1F7B3A-5E0E-ABA3-99A0-FBA8EF45373C}"/>
                </a:ext>
              </a:extLst>
            </p:cNvPr>
            <p:cNvSpPr/>
            <p:nvPr/>
          </p:nvSpPr>
          <p:spPr>
            <a:xfrm>
              <a:off x="9188291" y="2369676"/>
              <a:ext cx="414851" cy="174552"/>
            </a:xfrm>
            <a:custGeom>
              <a:avLst/>
              <a:gdLst>
                <a:gd name="connsiteX0" fmla="*/ 1142855 w 1143000"/>
                <a:gd name="connsiteY0" fmla="*/ 13482 h 480928"/>
                <a:gd name="connsiteX1" fmla="*/ -145 w 1143000"/>
                <a:gd name="connsiteY1" fmla="*/ 472492 h 480928"/>
                <a:gd name="connsiteX2" fmla="*/ 1142855 w 1143000"/>
                <a:gd name="connsiteY2" fmla="*/ 13482 h 4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480928">
                  <a:moveTo>
                    <a:pt x="1142855" y="13482"/>
                  </a:moveTo>
                  <a:cubicBezTo>
                    <a:pt x="1142855" y="13482"/>
                    <a:pt x="364663" y="-123202"/>
                    <a:pt x="-145" y="472492"/>
                  </a:cubicBezTo>
                  <a:cubicBezTo>
                    <a:pt x="236" y="472492"/>
                    <a:pt x="624124" y="581553"/>
                    <a:pt x="1142855" y="1348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167D64EE-F427-BCD3-4C98-1A153AA151D4}"/>
                </a:ext>
              </a:extLst>
            </p:cNvPr>
            <p:cNvSpPr/>
            <p:nvPr/>
          </p:nvSpPr>
          <p:spPr>
            <a:xfrm>
              <a:off x="9434401" y="2369537"/>
              <a:ext cx="170642" cy="72944"/>
            </a:xfrm>
            <a:custGeom>
              <a:avLst/>
              <a:gdLst>
                <a:gd name="connsiteX0" fmla="*/ 0 w 470154"/>
                <a:gd name="connsiteY0" fmla="*/ 173164 h 200977"/>
                <a:gd name="connsiteX1" fmla="*/ 459581 w 470154"/>
                <a:gd name="connsiteY1" fmla="*/ 0 h 200977"/>
                <a:gd name="connsiteX2" fmla="*/ 470154 w 470154"/>
                <a:gd name="connsiteY2" fmla="*/ 27718 h 200977"/>
                <a:gd name="connsiteX3" fmla="*/ 10573 w 470154"/>
                <a:gd name="connsiteY3" fmla="*/ 200977 h 200977"/>
                <a:gd name="connsiteX4" fmla="*/ 0 w 470154"/>
                <a:gd name="connsiteY4" fmla="*/ 173164 h 200977"/>
                <a:gd name="connsiteX5" fmla="*/ 0 w 470154"/>
                <a:gd name="connsiteY5" fmla="*/ 173164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154" h="200977">
                  <a:moveTo>
                    <a:pt x="0" y="173164"/>
                  </a:moveTo>
                  <a:lnTo>
                    <a:pt x="459581" y="0"/>
                  </a:lnTo>
                  <a:lnTo>
                    <a:pt x="470154" y="27718"/>
                  </a:lnTo>
                  <a:lnTo>
                    <a:pt x="10573" y="200977"/>
                  </a:lnTo>
                  <a:lnTo>
                    <a:pt x="0" y="173164"/>
                  </a:lnTo>
                  <a:lnTo>
                    <a:pt x="0" y="173164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0106295-F30A-D4BF-F754-6C1C6AD4F90B}"/>
                </a:ext>
              </a:extLst>
            </p:cNvPr>
            <p:cNvSpPr/>
            <p:nvPr/>
          </p:nvSpPr>
          <p:spPr>
            <a:xfrm>
              <a:off x="9354404" y="2449535"/>
              <a:ext cx="45391" cy="27657"/>
            </a:xfrm>
            <a:custGeom>
              <a:avLst/>
              <a:gdLst>
                <a:gd name="connsiteX0" fmla="*/ 0 w 125063"/>
                <a:gd name="connsiteY0" fmla="*/ 49149 h 76200"/>
                <a:gd name="connsiteX1" fmla="*/ 113824 w 125063"/>
                <a:gd name="connsiteY1" fmla="*/ 0 h 76200"/>
                <a:gd name="connsiteX2" fmla="*/ 125063 w 125063"/>
                <a:gd name="connsiteY2" fmla="*/ 27432 h 76200"/>
                <a:gd name="connsiteX3" fmla="*/ 11811 w 125063"/>
                <a:gd name="connsiteY3" fmla="*/ 76200 h 76200"/>
                <a:gd name="connsiteX4" fmla="*/ 0 w 125063"/>
                <a:gd name="connsiteY4" fmla="*/ 49149 h 76200"/>
                <a:gd name="connsiteX5" fmla="*/ 0 w 125063"/>
                <a:gd name="connsiteY5" fmla="*/ 4914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063" h="76200">
                  <a:moveTo>
                    <a:pt x="0" y="49149"/>
                  </a:moveTo>
                  <a:lnTo>
                    <a:pt x="113824" y="0"/>
                  </a:lnTo>
                  <a:lnTo>
                    <a:pt x="125063" y="27432"/>
                  </a:lnTo>
                  <a:lnTo>
                    <a:pt x="11811" y="76200"/>
                  </a:lnTo>
                  <a:lnTo>
                    <a:pt x="0" y="49149"/>
                  </a:lnTo>
                  <a:lnTo>
                    <a:pt x="0" y="49149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80076ED7-28C0-C40E-6D10-C7151DD62480}"/>
                </a:ext>
              </a:extLst>
            </p:cNvPr>
            <p:cNvSpPr/>
            <p:nvPr/>
          </p:nvSpPr>
          <p:spPr>
            <a:xfrm>
              <a:off x="9266698" y="2421878"/>
              <a:ext cx="351586" cy="275876"/>
            </a:xfrm>
            <a:custGeom>
              <a:avLst/>
              <a:gdLst>
                <a:gd name="connsiteX0" fmla="*/ 968548 w 968692"/>
                <a:gd name="connsiteY0" fmla="*/ -42 h 760094"/>
                <a:gd name="connsiteX1" fmla="*/ -145 w 968692"/>
                <a:gd name="connsiteY1" fmla="*/ 760053 h 760094"/>
                <a:gd name="connsiteX2" fmla="*/ 968548 w 968692"/>
                <a:gd name="connsiteY2" fmla="*/ -42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8692" h="760094">
                  <a:moveTo>
                    <a:pt x="968548" y="-42"/>
                  </a:moveTo>
                  <a:cubicBezTo>
                    <a:pt x="968548" y="-42"/>
                    <a:pt x="183211" y="86254"/>
                    <a:pt x="-145" y="760053"/>
                  </a:cubicBezTo>
                  <a:cubicBezTo>
                    <a:pt x="-145" y="760053"/>
                    <a:pt x="629267" y="690330"/>
                    <a:pt x="968548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9EFCFD9A-4C1F-0A0D-87F7-9C9E0659EDAF}"/>
                </a:ext>
              </a:extLst>
            </p:cNvPr>
            <p:cNvSpPr/>
            <p:nvPr/>
          </p:nvSpPr>
          <p:spPr>
            <a:xfrm>
              <a:off x="9472533" y="2417557"/>
              <a:ext cx="148966" cy="115501"/>
            </a:xfrm>
            <a:custGeom>
              <a:avLst/>
              <a:gdLst>
                <a:gd name="connsiteX0" fmla="*/ 0 w 410432"/>
                <a:gd name="connsiteY0" fmla="*/ 294704 h 318230"/>
                <a:gd name="connsiteX1" fmla="*/ 392525 w 410432"/>
                <a:gd name="connsiteY1" fmla="*/ 0 h 318230"/>
                <a:gd name="connsiteX2" fmla="*/ 410432 w 410432"/>
                <a:gd name="connsiteY2" fmla="*/ 23622 h 318230"/>
                <a:gd name="connsiteX3" fmla="*/ 17526 w 410432"/>
                <a:gd name="connsiteY3" fmla="*/ 318230 h 318230"/>
                <a:gd name="connsiteX4" fmla="*/ 0 w 410432"/>
                <a:gd name="connsiteY4" fmla="*/ 294704 h 318230"/>
                <a:gd name="connsiteX5" fmla="*/ 0 w 410432"/>
                <a:gd name="connsiteY5" fmla="*/ 294704 h 31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432" h="318230">
                  <a:moveTo>
                    <a:pt x="0" y="294704"/>
                  </a:moveTo>
                  <a:lnTo>
                    <a:pt x="392525" y="0"/>
                  </a:lnTo>
                  <a:lnTo>
                    <a:pt x="410432" y="23622"/>
                  </a:lnTo>
                  <a:lnTo>
                    <a:pt x="17526" y="318230"/>
                  </a:lnTo>
                  <a:lnTo>
                    <a:pt x="0" y="294704"/>
                  </a:lnTo>
                  <a:lnTo>
                    <a:pt x="0" y="294704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2650F6C2-512A-B965-E6DB-8B28C997B39A}"/>
                </a:ext>
              </a:extLst>
            </p:cNvPr>
            <p:cNvSpPr/>
            <p:nvPr/>
          </p:nvSpPr>
          <p:spPr>
            <a:xfrm>
              <a:off x="9405534" y="2551899"/>
              <a:ext cx="41312" cy="36887"/>
            </a:xfrm>
            <a:custGeom>
              <a:avLst/>
              <a:gdLst>
                <a:gd name="connsiteX0" fmla="*/ 0 w 113823"/>
                <a:gd name="connsiteY0" fmla="*/ 78772 h 101631"/>
                <a:gd name="connsiteX1" fmla="*/ 95155 w 113823"/>
                <a:gd name="connsiteY1" fmla="*/ 0 h 101631"/>
                <a:gd name="connsiteX2" fmla="*/ 113824 w 113823"/>
                <a:gd name="connsiteY2" fmla="*/ 22860 h 101631"/>
                <a:gd name="connsiteX3" fmla="*/ 18764 w 113823"/>
                <a:gd name="connsiteY3" fmla="*/ 101632 h 101631"/>
                <a:gd name="connsiteX4" fmla="*/ 0 w 113823"/>
                <a:gd name="connsiteY4" fmla="*/ 78772 h 101631"/>
                <a:gd name="connsiteX5" fmla="*/ 0 w 113823"/>
                <a:gd name="connsiteY5" fmla="*/ 78772 h 10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823" h="101631">
                  <a:moveTo>
                    <a:pt x="0" y="78772"/>
                  </a:moveTo>
                  <a:lnTo>
                    <a:pt x="95155" y="0"/>
                  </a:lnTo>
                  <a:lnTo>
                    <a:pt x="113824" y="22860"/>
                  </a:lnTo>
                  <a:lnTo>
                    <a:pt x="18764" y="101632"/>
                  </a:lnTo>
                  <a:lnTo>
                    <a:pt x="0" y="78772"/>
                  </a:lnTo>
                  <a:lnTo>
                    <a:pt x="0" y="78772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336ED505-45BC-5883-28F7-6C3C9D379DC3}"/>
                </a:ext>
              </a:extLst>
            </p:cNvPr>
            <p:cNvSpPr/>
            <p:nvPr/>
          </p:nvSpPr>
          <p:spPr>
            <a:xfrm>
              <a:off x="9359140" y="2457555"/>
              <a:ext cx="296549" cy="334370"/>
            </a:xfrm>
            <a:custGeom>
              <a:avLst/>
              <a:gdLst>
                <a:gd name="connsiteX0" fmla="*/ 816910 w 817054"/>
                <a:gd name="connsiteY0" fmla="*/ -42 h 921257"/>
                <a:gd name="connsiteX1" fmla="*/ -145 w 817054"/>
                <a:gd name="connsiteY1" fmla="*/ 921215 h 921257"/>
                <a:gd name="connsiteX2" fmla="*/ 816910 w 817054"/>
                <a:gd name="connsiteY2" fmla="*/ -42 h 92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7054" h="921257">
                  <a:moveTo>
                    <a:pt x="816910" y="-42"/>
                  </a:moveTo>
                  <a:cubicBezTo>
                    <a:pt x="816910" y="-42"/>
                    <a:pt x="59672" y="225319"/>
                    <a:pt x="-145" y="921215"/>
                  </a:cubicBezTo>
                  <a:cubicBezTo>
                    <a:pt x="-145" y="921215"/>
                    <a:pt x="606883" y="739955"/>
                    <a:pt x="816910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AE09577C-F821-DE16-0B36-EC206E4BBA63}"/>
                </a:ext>
              </a:extLst>
            </p:cNvPr>
            <p:cNvSpPr/>
            <p:nvPr/>
          </p:nvSpPr>
          <p:spPr>
            <a:xfrm>
              <a:off x="9530682" y="2453856"/>
              <a:ext cx="128915" cy="138076"/>
            </a:xfrm>
            <a:custGeom>
              <a:avLst/>
              <a:gdLst>
                <a:gd name="connsiteX0" fmla="*/ 0 w 355187"/>
                <a:gd name="connsiteY0" fmla="*/ 360331 h 380428"/>
                <a:gd name="connsiteX1" fmla="*/ 333566 w 355187"/>
                <a:gd name="connsiteY1" fmla="*/ 0 h 380428"/>
                <a:gd name="connsiteX2" fmla="*/ 355187 w 355187"/>
                <a:gd name="connsiteY2" fmla="*/ 20193 h 380428"/>
                <a:gd name="connsiteX3" fmla="*/ 21717 w 355187"/>
                <a:gd name="connsiteY3" fmla="*/ 380429 h 380428"/>
                <a:gd name="connsiteX4" fmla="*/ 0 w 355187"/>
                <a:gd name="connsiteY4" fmla="*/ 360331 h 380428"/>
                <a:gd name="connsiteX5" fmla="*/ 0 w 355187"/>
                <a:gd name="connsiteY5" fmla="*/ 360331 h 38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187" h="380428">
                  <a:moveTo>
                    <a:pt x="0" y="360331"/>
                  </a:moveTo>
                  <a:lnTo>
                    <a:pt x="333566" y="0"/>
                  </a:lnTo>
                  <a:lnTo>
                    <a:pt x="355187" y="20193"/>
                  </a:lnTo>
                  <a:lnTo>
                    <a:pt x="21717" y="380429"/>
                  </a:lnTo>
                  <a:lnTo>
                    <a:pt x="0" y="360331"/>
                  </a:lnTo>
                  <a:lnTo>
                    <a:pt x="0" y="360331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476BAC56-A405-D130-6E90-C5F9BD779491}"/>
                </a:ext>
              </a:extLst>
            </p:cNvPr>
            <p:cNvSpPr/>
            <p:nvPr/>
          </p:nvSpPr>
          <p:spPr>
            <a:xfrm>
              <a:off x="9474607" y="2617342"/>
              <a:ext cx="37336" cy="41140"/>
            </a:xfrm>
            <a:custGeom>
              <a:avLst/>
              <a:gdLst>
                <a:gd name="connsiteX0" fmla="*/ 0 w 102870"/>
                <a:gd name="connsiteY0" fmla="*/ 94393 h 113347"/>
                <a:gd name="connsiteX1" fmla="*/ 79915 w 102870"/>
                <a:gd name="connsiteY1" fmla="*/ 0 h 113347"/>
                <a:gd name="connsiteX2" fmla="*/ 102870 w 102870"/>
                <a:gd name="connsiteY2" fmla="*/ 18955 h 113347"/>
                <a:gd name="connsiteX3" fmla="*/ 22955 w 102870"/>
                <a:gd name="connsiteY3" fmla="*/ 113347 h 113347"/>
                <a:gd name="connsiteX4" fmla="*/ 0 w 102870"/>
                <a:gd name="connsiteY4" fmla="*/ 94393 h 113347"/>
                <a:gd name="connsiteX5" fmla="*/ 0 w 102870"/>
                <a:gd name="connsiteY5" fmla="*/ 94393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870" h="113347">
                  <a:moveTo>
                    <a:pt x="0" y="94393"/>
                  </a:moveTo>
                  <a:lnTo>
                    <a:pt x="79915" y="0"/>
                  </a:lnTo>
                  <a:lnTo>
                    <a:pt x="102870" y="18955"/>
                  </a:lnTo>
                  <a:lnTo>
                    <a:pt x="22955" y="113347"/>
                  </a:lnTo>
                  <a:lnTo>
                    <a:pt x="0" y="94393"/>
                  </a:lnTo>
                  <a:lnTo>
                    <a:pt x="0" y="94393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DDA85C06-AEAA-804E-DB89-505D0D9FFA7A}"/>
                </a:ext>
              </a:extLst>
            </p:cNvPr>
            <p:cNvSpPr/>
            <p:nvPr/>
          </p:nvSpPr>
          <p:spPr>
            <a:xfrm>
              <a:off x="9495003" y="2492471"/>
              <a:ext cx="221255" cy="298935"/>
            </a:xfrm>
            <a:custGeom>
              <a:avLst/>
              <a:gdLst>
                <a:gd name="connsiteX0" fmla="*/ 609458 w 609602"/>
                <a:gd name="connsiteY0" fmla="*/ -42 h 823627"/>
                <a:gd name="connsiteX1" fmla="*/ -142 w 609602"/>
                <a:gd name="connsiteY1" fmla="*/ 823585 h 823627"/>
                <a:gd name="connsiteX2" fmla="*/ 609458 w 609602"/>
                <a:gd name="connsiteY2" fmla="*/ -42 h 82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2" h="823627">
                  <a:moveTo>
                    <a:pt x="609458" y="-42"/>
                  </a:moveTo>
                  <a:cubicBezTo>
                    <a:pt x="609458" y="-42"/>
                    <a:pt x="-1666" y="242369"/>
                    <a:pt x="-142" y="823585"/>
                  </a:cubicBezTo>
                  <a:cubicBezTo>
                    <a:pt x="-428" y="823585"/>
                    <a:pt x="489729" y="628798"/>
                    <a:pt x="609458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5AA9E962-D67A-189D-D92F-7FE249ED4E73}"/>
                </a:ext>
              </a:extLst>
            </p:cNvPr>
            <p:cNvSpPr/>
            <p:nvPr/>
          </p:nvSpPr>
          <p:spPr>
            <a:xfrm>
              <a:off x="9621189" y="2489049"/>
              <a:ext cx="99391" cy="124006"/>
            </a:xfrm>
            <a:custGeom>
              <a:avLst/>
              <a:gdLst>
                <a:gd name="connsiteX0" fmla="*/ 0 w 273843"/>
                <a:gd name="connsiteY0" fmla="*/ 323374 h 341661"/>
                <a:gd name="connsiteX1" fmla="*/ 250126 w 273843"/>
                <a:gd name="connsiteY1" fmla="*/ 0 h 341661"/>
                <a:gd name="connsiteX2" fmla="*/ 273844 w 273843"/>
                <a:gd name="connsiteY2" fmla="*/ 18288 h 341661"/>
                <a:gd name="connsiteX3" fmla="*/ 23622 w 273843"/>
                <a:gd name="connsiteY3" fmla="*/ 341662 h 341661"/>
                <a:gd name="connsiteX4" fmla="*/ 0 w 273843"/>
                <a:gd name="connsiteY4" fmla="*/ 323374 h 341661"/>
                <a:gd name="connsiteX5" fmla="*/ 0 w 273843"/>
                <a:gd name="connsiteY5" fmla="*/ 323374 h 34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843" h="341661">
                  <a:moveTo>
                    <a:pt x="0" y="323374"/>
                  </a:moveTo>
                  <a:lnTo>
                    <a:pt x="250126" y="0"/>
                  </a:lnTo>
                  <a:lnTo>
                    <a:pt x="273844" y="18288"/>
                  </a:lnTo>
                  <a:lnTo>
                    <a:pt x="23622" y="341662"/>
                  </a:lnTo>
                  <a:lnTo>
                    <a:pt x="0" y="323374"/>
                  </a:lnTo>
                  <a:lnTo>
                    <a:pt x="0" y="323374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F2C65CF-5C51-4138-715C-8F42632FCE09}"/>
                </a:ext>
              </a:extLst>
            </p:cNvPr>
            <p:cNvSpPr/>
            <p:nvPr/>
          </p:nvSpPr>
          <p:spPr>
            <a:xfrm>
              <a:off x="9579737" y="2635596"/>
              <a:ext cx="30249" cy="36748"/>
            </a:xfrm>
            <a:custGeom>
              <a:avLst/>
              <a:gdLst>
                <a:gd name="connsiteX0" fmla="*/ 0 w 83343"/>
                <a:gd name="connsiteY0" fmla="*/ 84106 h 101250"/>
                <a:gd name="connsiteX1" fmla="*/ 58960 w 83343"/>
                <a:gd name="connsiteY1" fmla="*/ 0 h 101250"/>
                <a:gd name="connsiteX2" fmla="*/ 83344 w 83343"/>
                <a:gd name="connsiteY2" fmla="*/ 17145 h 101250"/>
                <a:gd name="connsiteX3" fmla="*/ 24003 w 83343"/>
                <a:gd name="connsiteY3" fmla="*/ 101251 h 101250"/>
                <a:gd name="connsiteX4" fmla="*/ 0 w 83343"/>
                <a:gd name="connsiteY4" fmla="*/ 84106 h 101250"/>
                <a:gd name="connsiteX5" fmla="*/ 0 w 83343"/>
                <a:gd name="connsiteY5" fmla="*/ 84106 h 10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43" h="101250">
                  <a:moveTo>
                    <a:pt x="0" y="84106"/>
                  </a:moveTo>
                  <a:lnTo>
                    <a:pt x="58960" y="0"/>
                  </a:lnTo>
                  <a:lnTo>
                    <a:pt x="83344" y="17145"/>
                  </a:lnTo>
                  <a:lnTo>
                    <a:pt x="24003" y="101251"/>
                  </a:lnTo>
                  <a:lnTo>
                    <a:pt x="0" y="84106"/>
                  </a:lnTo>
                  <a:lnTo>
                    <a:pt x="0" y="84106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EFF18938-6DA0-10F3-F45B-9C1778926A2E}"/>
                </a:ext>
              </a:extLst>
            </p:cNvPr>
            <p:cNvSpPr/>
            <p:nvPr/>
          </p:nvSpPr>
          <p:spPr>
            <a:xfrm>
              <a:off x="9618694" y="2500285"/>
              <a:ext cx="161037" cy="338380"/>
            </a:xfrm>
            <a:custGeom>
              <a:avLst/>
              <a:gdLst>
                <a:gd name="connsiteX0" fmla="*/ 443258 w 443688"/>
                <a:gd name="connsiteY0" fmla="*/ -42 h 932307"/>
                <a:gd name="connsiteX1" fmla="*/ 17586 w 443688"/>
                <a:gd name="connsiteY1" fmla="*/ 932265 h 932307"/>
                <a:gd name="connsiteX2" fmla="*/ 443258 w 443688"/>
                <a:gd name="connsiteY2" fmla="*/ -42 h 93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688" h="932307">
                  <a:moveTo>
                    <a:pt x="443258" y="-42"/>
                  </a:moveTo>
                  <a:cubicBezTo>
                    <a:pt x="443258" y="-42"/>
                    <a:pt x="-104429" y="364004"/>
                    <a:pt x="17586" y="932265"/>
                  </a:cubicBezTo>
                  <a:cubicBezTo>
                    <a:pt x="17586" y="932265"/>
                    <a:pt x="456308" y="640133"/>
                    <a:pt x="443258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23DC786B-DB22-EF9B-A595-FDE99C3ABC4C}"/>
                </a:ext>
              </a:extLst>
            </p:cNvPr>
            <p:cNvSpPr/>
            <p:nvPr/>
          </p:nvSpPr>
          <p:spPr>
            <a:xfrm>
              <a:off x="9710243" y="2497899"/>
              <a:ext cx="74224" cy="138249"/>
            </a:xfrm>
            <a:custGeom>
              <a:avLst/>
              <a:gdLst>
                <a:gd name="connsiteX0" fmla="*/ 0 w 204501"/>
                <a:gd name="connsiteY0" fmla="*/ 367951 h 380904"/>
                <a:gd name="connsiteX1" fmla="*/ 177355 w 204501"/>
                <a:gd name="connsiteY1" fmla="*/ 0 h 380904"/>
                <a:gd name="connsiteX2" fmla="*/ 204502 w 204501"/>
                <a:gd name="connsiteY2" fmla="*/ 13049 h 380904"/>
                <a:gd name="connsiteX3" fmla="*/ 26670 w 204501"/>
                <a:gd name="connsiteY3" fmla="*/ 380905 h 380904"/>
                <a:gd name="connsiteX4" fmla="*/ 0 w 204501"/>
                <a:gd name="connsiteY4" fmla="*/ 367951 h 380904"/>
                <a:gd name="connsiteX5" fmla="*/ 0 w 204501"/>
                <a:gd name="connsiteY5" fmla="*/ 367951 h 38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501" h="380904">
                  <a:moveTo>
                    <a:pt x="0" y="367951"/>
                  </a:moveTo>
                  <a:lnTo>
                    <a:pt x="177355" y="0"/>
                  </a:lnTo>
                  <a:lnTo>
                    <a:pt x="204502" y="13049"/>
                  </a:lnTo>
                  <a:lnTo>
                    <a:pt x="26670" y="380905"/>
                  </a:lnTo>
                  <a:lnTo>
                    <a:pt x="0" y="367951"/>
                  </a:lnTo>
                  <a:lnTo>
                    <a:pt x="0" y="367951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A734939A-6751-40CE-A40F-5BA103E825E3}"/>
                </a:ext>
              </a:extLst>
            </p:cNvPr>
            <p:cNvSpPr/>
            <p:nvPr/>
          </p:nvSpPr>
          <p:spPr>
            <a:xfrm>
              <a:off x="9682068" y="2664186"/>
              <a:ext cx="24580" cy="38581"/>
            </a:xfrm>
            <a:custGeom>
              <a:avLst/>
              <a:gdLst>
                <a:gd name="connsiteX0" fmla="*/ 0 w 67722"/>
                <a:gd name="connsiteY0" fmla="*/ 94393 h 106299"/>
                <a:gd name="connsiteX1" fmla="*/ 40291 w 67722"/>
                <a:gd name="connsiteY1" fmla="*/ 0 h 106299"/>
                <a:gd name="connsiteX2" fmla="*/ 67723 w 67722"/>
                <a:gd name="connsiteY2" fmla="*/ 11430 h 106299"/>
                <a:gd name="connsiteX3" fmla="*/ 27432 w 67722"/>
                <a:gd name="connsiteY3" fmla="*/ 106299 h 106299"/>
                <a:gd name="connsiteX4" fmla="*/ 0 w 67722"/>
                <a:gd name="connsiteY4" fmla="*/ 94393 h 106299"/>
                <a:gd name="connsiteX5" fmla="*/ 0 w 67722"/>
                <a:gd name="connsiteY5" fmla="*/ 94393 h 10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22" h="106299">
                  <a:moveTo>
                    <a:pt x="0" y="94393"/>
                  </a:moveTo>
                  <a:lnTo>
                    <a:pt x="40291" y="0"/>
                  </a:lnTo>
                  <a:lnTo>
                    <a:pt x="67723" y="11430"/>
                  </a:lnTo>
                  <a:lnTo>
                    <a:pt x="27432" y="106299"/>
                  </a:lnTo>
                  <a:lnTo>
                    <a:pt x="0" y="94393"/>
                  </a:lnTo>
                  <a:lnTo>
                    <a:pt x="0" y="94393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77969923-B26F-5205-AC03-26E656B04B24}"/>
                </a:ext>
              </a:extLst>
            </p:cNvPr>
            <p:cNvSpPr/>
            <p:nvPr/>
          </p:nvSpPr>
          <p:spPr>
            <a:xfrm>
              <a:off x="9725327" y="2477122"/>
              <a:ext cx="161020" cy="338380"/>
            </a:xfrm>
            <a:custGeom>
              <a:avLst/>
              <a:gdLst>
                <a:gd name="connsiteX0" fmla="*/ 443212 w 443642"/>
                <a:gd name="connsiteY0" fmla="*/ -42 h 932307"/>
                <a:gd name="connsiteX1" fmla="*/ 17540 w 443642"/>
                <a:gd name="connsiteY1" fmla="*/ 932265 h 932307"/>
                <a:gd name="connsiteX2" fmla="*/ 443212 w 443642"/>
                <a:gd name="connsiteY2" fmla="*/ -42 h 93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642" h="932307">
                  <a:moveTo>
                    <a:pt x="443212" y="-42"/>
                  </a:moveTo>
                  <a:cubicBezTo>
                    <a:pt x="443212" y="-42"/>
                    <a:pt x="-104285" y="363908"/>
                    <a:pt x="17540" y="932265"/>
                  </a:cubicBezTo>
                  <a:cubicBezTo>
                    <a:pt x="17540" y="932265"/>
                    <a:pt x="456261" y="640038"/>
                    <a:pt x="443212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28360717-EF45-CA01-6D51-28034C3D8617}"/>
                </a:ext>
              </a:extLst>
            </p:cNvPr>
            <p:cNvSpPr/>
            <p:nvPr/>
          </p:nvSpPr>
          <p:spPr>
            <a:xfrm>
              <a:off x="9816859" y="2474702"/>
              <a:ext cx="74224" cy="138284"/>
            </a:xfrm>
            <a:custGeom>
              <a:avLst/>
              <a:gdLst>
                <a:gd name="connsiteX0" fmla="*/ 0 w 204501"/>
                <a:gd name="connsiteY0" fmla="*/ 367951 h 381000"/>
                <a:gd name="connsiteX1" fmla="*/ 177546 w 204501"/>
                <a:gd name="connsiteY1" fmla="*/ 0 h 381000"/>
                <a:gd name="connsiteX2" fmla="*/ 204502 w 204501"/>
                <a:gd name="connsiteY2" fmla="*/ 13049 h 381000"/>
                <a:gd name="connsiteX3" fmla="*/ 26670 w 204501"/>
                <a:gd name="connsiteY3" fmla="*/ 381000 h 381000"/>
                <a:gd name="connsiteX4" fmla="*/ 0 w 204501"/>
                <a:gd name="connsiteY4" fmla="*/ 367951 h 381000"/>
                <a:gd name="connsiteX5" fmla="*/ 0 w 204501"/>
                <a:gd name="connsiteY5" fmla="*/ 367951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501" h="381000">
                  <a:moveTo>
                    <a:pt x="0" y="367951"/>
                  </a:moveTo>
                  <a:lnTo>
                    <a:pt x="177546" y="0"/>
                  </a:lnTo>
                  <a:lnTo>
                    <a:pt x="204502" y="13049"/>
                  </a:lnTo>
                  <a:lnTo>
                    <a:pt x="26670" y="381000"/>
                  </a:lnTo>
                  <a:lnTo>
                    <a:pt x="0" y="367951"/>
                  </a:lnTo>
                  <a:lnTo>
                    <a:pt x="0" y="367951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DAF38ABC-7AF3-900C-34B7-5B770F1E27F3}"/>
                </a:ext>
              </a:extLst>
            </p:cNvPr>
            <p:cNvSpPr/>
            <p:nvPr/>
          </p:nvSpPr>
          <p:spPr>
            <a:xfrm>
              <a:off x="9788685" y="2640919"/>
              <a:ext cx="24580" cy="38581"/>
            </a:xfrm>
            <a:custGeom>
              <a:avLst/>
              <a:gdLst>
                <a:gd name="connsiteX0" fmla="*/ 0 w 67722"/>
                <a:gd name="connsiteY0" fmla="*/ 94869 h 106299"/>
                <a:gd name="connsiteX1" fmla="*/ 40672 w 67722"/>
                <a:gd name="connsiteY1" fmla="*/ 0 h 106299"/>
                <a:gd name="connsiteX2" fmla="*/ 67723 w 67722"/>
                <a:gd name="connsiteY2" fmla="*/ 11811 h 106299"/>
                <a:gd name="connsiteX3" fmla="*/ 27051 w 67722"/>
                <a:gd name="connsiteY3" fmla="*/ 106299 h 106299"/>
                <a:gd name="connsiteX4" fmla="*/ 0 w 67722"/>
                <a:gd name="connsiteY4" fmla="*/ 94869 h 106299"/>
                <a:gd name="connsiteX5" fmla="*/ 0 w 67722"/>
                <a:gd name="connsiteY5" fmla="*/ 94869 h 10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22" h="106299">
                  <a:moveTo>
                    <a:pt x="0" y="94869"/>
                  </a:moveTo>
                  <a:lnTo>
                    <a:pt x="40672" y="0"/>
                  </a:lnTo>
                  <a:lnTo>
                    <a:pt x="67723" y="11811"/>
                  </a:lnTo>
                  <a:lnTo>
                    <a:pt x="27051" y="106299"/>
                  </a:lnTo>
                  <a:lnTo>
                    <a:pt x="0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F4344475-E563-DB62-B3A4-949256379067}"/>
                </a:ext>
              </a:extLst>
            </p:cNvPr>
            <p:cNvSpPr/>
            <p:nvPr/>
          </p:nvSpPr>
          <p:spPr>
            <a:xfrm>
              <a:off x="9831944" y="2440028"/>
              <a:ext cx="161027" cy="338380"/>
            </a:xfrm>
            <a:custGeom>
              <a:avLst/>
              <a:gdLst>
                <a:gd name="connsiteX0" fmla="*/ 443212 w 443662"/>
                <a:gd name="connsiteY0" fmla="*/ -42 h 932307"/>
                <a:gd name="connsiteX1" fmla="*/ 17540 w 443662"/>
                <a:gd name="connsiteY1" fmla="*/ 932265 h 932307"/>
                <a:gd name="connsiteX2" fmla="*/ 443212 w 443662"/>
                <a:gd name="connsiteY2" fmla="*/ -42 h 93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662" h="932307">
                  <a:moveTo>
                    <a:pt x="443212" y="-42"/>
                  </a:moveTo>
                  <a:cubicBezTo>
                    <a:pt x="443212" y="-42"/>
                    <a:pt x="-104285" y="364003"/>
                    <a:pt x="17540" y="932265"/>
                  </a:cubicBezTo>
                  <a:cubicBezTo>
                    <a:pt x="17540" y="932265"/>
                    <a:pt x="456737" y="640038"/>
                    <a:pt x="443212" y="-42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764EE1C8-10FC-A024-BDC9-12CDA8284228}"/>
                </a:ext>
              </a:extLst>
            </p:cNvPr>
            <p:cNvSpPr/>
            <p:nvPr/>
          </p:nvSpPr>
          <p:spPr>
            <a:xfrm>
              <a:off x="9923476" y="2437608"/>
              <a:ext cx="74224" cy="138284"/>
            </a:xfrm>
            <a:custGeom>
              <a:avLst/>
              <a:gdLst>
                <a:gd name="connsiteX0" fmla="*/ 0 w 204501"/>
                <a:gd name="connsiteY0" fmla="*/ 368141 h 381000"/>
                <a:gd name="connsiteX1" fmla="*/ 177737 w 204501"/>
                <a:gd name="connsiteY1" fmla="*/ 0 h 381000"/>
                <a:gd name="connsiteX2" fmla="*/ 204502 w 204501"/>
                <a:gd name="connsiteY2" fmla="*/ 12954 h 381000"/>
                <a:gd name="connsiteX3" fmla="*/ 26861 w 204501"/>
                <a:gd name="connsiteY3" fmla="*/ 381000 h 381000"/>
                <a:gd name="connsiteX4" fmla="*/ 0 w 204501"/>
                <a:gd name="connsiteY4" fmla="*/ 368141 h 381000"/>
                <a:gd name="connsiteX5" fmla="*/ 0 w 204501"/>
                <a:gd name="connsiteY5" fmla="*/ 368141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501" h="381000">
                  <a:moveTo>
                    <a:pt x="0" y="368141"/>
                  </a:moveTo>
                  <a:lnTo>
                    <a:pt x="177737" y="0"/>
                  </a:lnTo>
                  <a:lnTo>
                    <a:pt x="204502" y="12954"/>
                  </a:lnTo>
                  <a:lnTo>
                    <a:pt x="26861" y="381000"/>
                  </a:lnTo>
                  <a:lnTo>
                    <a:pt x="0" y="368141"/>
                  </a:lnTo>
                  <a:lnTo>
                    <a:pt x="0" y="368141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2234D5BF-CE16-5DAF-2B29-B2A5A0729530}"/>
                </a:ext>
              </a:extLst>
            </p:cNvPr>
            <p:cNvSpPr/>
            <p:nvPr/>
          </p:nvSpPr>
          <p:spPr>
            <a:xfrm>
              <a:off x="9895301" y="2603790"/>
              <a:ext cx="24441" cy="38720"/>
            </a:xfrm>
            <a:custGeom>
              <a:avLst/>
              <a:gdLst>
                <a:gd name="connsiteX0" fmla="*/ 0 w 67341"/>
                <a:gd name="connsiteY0" fmla="*/ 94869 h 106680"/>
                <a:gd name="connsiteX1" fmla="*/ 40481 w 67341"/>
                <a:gd name="connsiteY1" fmla="*/ 0 h 106680"/>
                <a:gd name="connsiteX2" fmla="*/ 67342 w 67341"/>
                <a:gd name="connsiteY2" fmla="*/ 11811 h 106680"/>
                <a:gd name="connsiteX3" fmla="*/ 27051 w 67341"/>
                <a:gd name="connsiteY3" fmla="*/ 106680 h 106680"/>
                <a:gd name="connsiteX4" fmla="*/ 0 w 67341"/>
                <a:gd name="connsiteY4" fmla="*/ 94869 h 106680"/>
                <a:gd name="connsiteX5" fmla="*/ 0 w 67341"/>
                <a:gd name="connsiteY5" fmla="*/ 94869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341" h="106680">
                  <a:moveTo>
                    <a:pt x="0" y="94869"/>
                  </a:moveTo>
                  <a:lnTo>
                    <a:pt x="40481" y="0"/>
                  </a:lnTo>
                  <a:lnTo>
                    <a:pt x="67342" y="11811"/>
                  </a:lnTo>
                  <a:lnTo>
                    <a:pt x="27051" y="106680"/>
                  </a:lnTo>
                  <a:lnTo>
                    <a:pt x="0" y="94869"/>
                  </a:lnTo>
                  <a:lnTo>
                    <a:pt x="0" y="94869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7C0CEF28-8128-0F5E-1082-CD61370689A3}"/>
                </a:ext>
              </a:extLst>
            </p:cNvPr>
            <p:cNvSpPr/>
            <p:nvPr/>
          </p:nvSpPr>
          <p:spPr>
            <a:xfrm>
              <a:off x="9499215" y="2258327"/>
              <a:ext cx="208362" cy="127143"/>
            </a:xfrm>
            <a:custGeom>
              <a:avLst/>
              <a:gdLst>
                <a:gd name="connsiteX0" fmla="*/ 569182 w 574081"/>
                <a:gd name="connsiteY0" fmla="*/ 71384 h 350306"/>
                <a:gd name="connsiteX1" fmla="*/ 338868 w 574081"/>
                <a:gd name="connsiteY1" fmla="*/ 316272 h 350306"/>
                <a:gd name="connsiteX2" fmla="*/ 4635 w 574081"/>
                <a:gd name="connsiteY2" fmla="*/ 278838 h 350306"/>
                <a:gd name="connsiteX3" fmla="*/ 235140 w 574081"/>
                <a:gd name="connsiteY3" fmla="*/ 33951 h 350306"/>
                <a:gd name="connsiteX4" fmla="*/ 569182 w 574081"/>
                <a:gd name="connsiteY4" fmla="*/ 71384 h 35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081" h="350306">
                  <a:moveTo>
                    <a:pt x="569182" y="71384"/>
                  </a:moveTo>
                  <a:cubicBezTo>
                    <a:pt x="597757" y="149394"/>
                    <a:pt x="494601" y="259026"/>
                    <a:pt x="338868" y="316272"/>
                  </a:cubicBezTo>
                  <a:cubicBezTo>
                    <a:pt x="183134" y="373517"/>
                    <a:pt x="33305" y="356753"/>
                    <a:pt x="4635" y="278838"/>
                  </a:cubicBezTo>
                  <a:cubicBezTo>
                    <a:pt x="-24035" y="200924"/>
                    <a:pt x="79216" y="91196"/>
                    <a:pt x="235140" y="33951"/>
                  </a:cubicBezTo>
                  <a:cubicBezTo>
                    <a:pt x="391064" y="-23295"/>
                    <a:pt x="540702" y="-6531"/>
                    <a:pt x="569182" y="7138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4F641070-408C-4FF7-2729-BACDB933AAC7}"/>
                </a:ext>
              </a:extLst>
            </p:cNvPr>
            <p:cNvSpPr/>
            <p:nvPr/>
          </p:nvSpPr>
          <p:spPr>
            <a:xfrm>
              <a:off x="9536250" y="2323251"/>
              <a:ext cx="208492" cy="127156"/>
            </a:xfrm>
            <a:custGeom>
              <a:avLst/>
              <a:gdLst>
                <a:gd name="connsiteX0" fmla="*/ 569538 w 574437"/>
                <a:gd name="connsiteY0" fmla="*/ 71384 h 350341"/>
                <a:gd name="connsiteX1" fmla="*/ 339033 w 574437"/>
                <a:gd name="connsiteY1" fmla="*/ 316272 h 350341"/>
                <a:gd name="connsiteX2" fmla="*/ 4610 w 574437"/>
                <a:gd name="connsiteY2" fmla="*/ 278743 h 350341"/>
                <a:gd name="connsiteX3" fmla="*/ 235115 w 574437"/>
                <a:gd name="connsiteY3" fmla="*/ 33951 h 350341"/>
                <a:gd name="connsiteX4" fmla="*/ 569538 w 574437"/>
                <a:gd name="connsiteY4" fmla="*/ 71384 h 35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437" h="350341">
                  <a:moveTo>
                    <a:pt x="569538" y="71384"/>
                  </a:moveTo>
                  <a:cubicBezTo>
                    <a:pt x="598113" y="149298"/>
                    <a:pt x="494957" y="258931"/>
                    <a:pt x="339033" y="316272"/>
                  </a:cubicBezTo>
                  <a:cubicBezTo>
                    <a:pt x="183108" y="373612"/>
                    <a:pt x="33185" y="356753"/>
                    <a:pt x="4610" y="278743"/>
                  </a:cubicBezTo>
                  <a:cubicBezTo>
                    <a:pt x="-23965" y="200733"/>
                    <a:pt x="79191" y="91196"/>
                    <a:pt x="235115" y="33951"/>
                  </a:cubicBezTo>
                  <a:cubicBezTo>
                    <a:pt x="391039" y="-23295"/>
                    <a:pt x="540772" y="-6531"/>
                    <a:pt x="569538" y="7138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B4A577AF-5888-762B-D1CB-E66A1330290F}"/>
                </a:ext>
              </a:extLst>
            </p:cNvPr>
            <p:cNvSpPr/>
            <p:nvPr/>
          </p:nvSpPr>
          <p:spPr>
            <a:xfrm>
              <a:off x="9599340" y="2363443"/>
              <a:ext cx="193611" cy="148755"/>
            </a:xfrm>
            <a:custGeom>
              <a:avLst/>
              <a:gdLst>
                <a:gd name="connsiteX0" fmla="*/ 520774 w 533437"/>
                <a:gd name="connsiteY0" fmla="*/ 44086 h 409850"/>
                <a:gd name="connsiteX1" fmla="*/ 346943 w 533437"/>
                <a:gd name="connsiteY1" fmla="*/ 331932 h 409850"/>
                <a:gd name="connsiteX2" fmla="*/ 12330 w 533437"/>
                <a:gd name="connsiteY2" fmla="*/ 365650 h 409850"/>
                <a:gd name="connsiteX3" fmla="*/ 186161 w 533437"/>
                <a:gd name="connsiteY3" fmla="*/ 77805 h 409850"/>
                <a:gd name="connsiteX4" fmla="*/ 520774 w 533437"/>
                <a:gd name="connsiteY4" fmla="*/ 44086 h 40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7" h="409850">
                  <a:moveTo>
                    <a:pt x="520774" y="44086"/>
                  </a:moveTo>
                  <a:cubicBezTo>
                    <a:pt x="565256" y="114286"/>
                    <a:pt x="487437" y="243159"/>
                    <a:pt x="346943" y="331932"/>
                  </a:cubicBezTo>
                  <a:cubicBezTo>
                    <a:pt x="206449" y="420705"/>
                    <a:pt x="56716" y="435850"/>
                    <a:pt x="12330" y="365650"/>
                  </a:cubicBezTo>
                  <a:cubicBezTo>
                    <a:pt x="-32057" y="295451"/>
                    <a:pt x="45762" y="166483"/>
                    <a:pt x="186161" y="77805"/>
                  </a:cubicBezTo>
                  <a:cubicBezTo>
                    <a:pt x="326559" y="-10873"/>
                    <a:pt x="476292" y="-26113"/>
                    <a:pt x="520774" y="4408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FF0B7AC5-60F3-C8D5-1939-A66B9B99B284}"/>
                </a:ext>
              </a:extLst>
            </p:cNvPr>
            <p:cNvSpPr/>
            <p:nvPr/>
          </p:nvSpPr>
          <p:spPr>
            <a:xfrm>
              <a:off x="9668046" y="2386126"/>
              <a:ext cx="176767" cy="168387"/>
            </a:xfrm>
            <a:custGeom>
              <a:avLst/>
              <a:gdLst>
                <a:gd name="connsiteX0" fmla="*/ 464446 w 487030"/>
                <a:gd name="connsiteY0" fmla="*/ 28166 h 463940"/>
                <a:gd name="connsiteX1" fmla="*/ 345288 w 487030"/>
                <a:gd name="connsiteY1" fmla="*/ 342491 h 463940"/>
                <a:gd name="connsiteX2" fmla="*/ 22295 w 487030"/>
                <a:gd name="connsiteY2" fmla="*/ 435836 h 463940"/>
                <a:gd name="connsiteX3" fmla="*/ 141453 w 487030"/>
                <a:gd name="connsiteY3" fmla="*/ 121511 h 463940"/>
                <a:gd name="connsiteX4" fmla="*/ 464446 w 487030"/>
                <a:gd name="connsiteY4" fmla="*/ 28166 h 46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030" h="463940">
                  <a:moveTo>
                    <a:pt x="464446" y="28166"/>
                  </a:moveTo>
                  <a:cubicBezTo>
                    <a:pt x="520738" y="89221"/>
                    <a:pt x="467494" y="230000"/>
                    <a:pt x="345288" y="342491"/>
                  </a:cubicBezTo>
                  <a:cubicBezTo>
                    <a:pt x="223082" y="454981"/>
                    <a:pt x="78588" y="496891"/>
                    <a:pt x="22295" y="435836"/>
                  </a:cubicBezTo>
                  <a:cubicBezTo>
                    <a:pt x="-33998" y="374781"/>
                    <a:pt x="19247" y="234096"/>
                    <a:pt x="141453" y="121511"/>
                  </a:cubicBezTo>
                  <a:cubicBezTo>
                    <a:pt x="263659" y="8925"/>
                    <a:pt x="408153" y="-33175"/>
                    <a:pt x="464446" y="2816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4AD0516B-C9ED-146D-2ADE-5BFF5FCF24F6}"/>
                </a:ext>
              </a:extLst>
            </p:cNvPr>
            <p:cNvSpPr/>
            <p:nvPr/>
          </p:nvSpPr>
          <p:spPr>
            <a:xfrm>
              <a:off x="9767655" y="2385767"/>
              <a:ext cx="144452" cy="196835"/>
            </a:xfrm>
            <a:custGeom>
              <a:avLst/>
              <a:gdLst>
                <a:gd name="connsiteX0" fmla="*/ 349355 w 397993"/>
                <a:gd name="connsiteY0" fmla="*/ 10679 h 542322"/>
                <a:gd name="connsiteX1" fmla="*/ 329067 w 397993"/>
                <a:gd name="connsiteY1" fmla="*/ 346340 h 542322"/>
                <a:gd name="connsiteX2" fmla="*/ 48460 w 397993"/>
                <a:gd name="connsiteY2" fmla="*/ 531601 h 542322"/>
                <a:gd name="connsiteX3" fmla="*/ 68653 w 397993"/>
                <a:gd name="connsiteY3" fmla="*/ 195845 h 542322"/>
                <a:gd name="connsiteX4" fmla="*/ 349355 w 397993"/>
                <a:gd name="connsiteY4" fmla="*/ 10679 h 54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93" h="542322">
                  <a:moveTo>
                    <a:pt x="349355" y="10679"/>
                  </a:moveTo>
                  <a:cubicBezTo>
                    <a:pt x="421269" y="52112"/>
                    <a:pt x="412125" y="202417"/>
                    <a:pt x="329067" y="346340"/>
                  </a:cubicBezTo>
                  <a:cubicBezTo>
                    <a:pt x="246009" y="490262"/>
                    <a:pt x="120469" y="573035"/>
                    <a:pt x="48460" y="531601"/>
                  </a:cubicBezTo>
                  <a:cubicBezTo>
                    <a:pt x="-23548" y="490167"/>
                    <a:pt x="-14500" y="339767"/>
                    <a:pt x="68653" y="195845"/>
                  </a:cubicBezTo>
                  <a:cubicBezTo>
                    <a:pt x="151807" y="51922"/>
                    <a:pt x="277346" y="-30850"/>
                    <a:pt x="349355" y="1067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19744ED0-DE03-A600-DE83-6E4613D030B4}"/>
                </a:ext>
              </a:extLst>
            </p:cNvPr>
            <p:cNvSpPr/>
            <p:nvPr/>
          </p:nvSpPr>
          <p:spPr>
            <a:xfrm>
              <a:off x="9857636" y="2364545"/>
              <a:ext cx="121962" cy="211463"/>
            </a:xfrm>
            <a:custGeom>
              <a:avLst/>
              <a:gdLst>
                <a:gd name="connsiteX0" fmla="*/ 254699 w 336031"/>
                <a:gd name="connsiteY0" fmla="*/ 3235 h 582622"/>
                <a:gd name="connsiteX1" fmla="*/ 311849 w 336031"/>
                <a:gd name="connsiteY1" fmla="*/ 334515 h 582622"/>
                <a:gd name="connsiteX2" fmla="*/ 81153 w 336031"/>
                <a:gd name="connsiteY2" fmla="*/ 579307 h 582622"/>
                <a:gd name="connsiteX3" fmla="*/ 24003 w 336031"/>
                <a:gd name="connsiteY3" fmla="*/ 247932 h 582622"/>
                <a:gd name="connsiteX4" fmla="*/ 254699 w 336031"/>
                <a:gd name="connsiteY4" fmla="*/ 3235 h 58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031" h="582622">
                  <a:moveTo>
                    <a:pt x="254699" y="3235"/>
                  </a:moveTo>
                  <a:cubicBezTo>
                    <a:pt x="334233" y="27143"/>
                    <a:pt x="359474" y="175447"/>
                    <a:pt x="311849" y="334515"/>
                  </a:cubicBezTo>
                  <a:cubicBezTo>
                    <a:pt x="264224" y="493582"/>
                    <a:pt x="161163" y="603215"/>
                    <a:pt x="81153" y="579307"/>
                  </a:cubicBezTo>
                  <a:cubicBezTo>
                    <a:pt x="1143" y="555399"/>
                    <a:pt x="-23622" y="407095"/>
                    <a:pt x="24003" y="247932"/>
                  </a:cubicBezTo>
                  <a:cubicBezTo>
                    <a:pt x="71628" y="88770"/>
                    <a:pt x="175260" y="-20672"/>
                    <a:pt x="254699" y="323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B9A409C8-E407-6151-4520-D4D7597A2A82}"/>
                </a:ext>
              </a:extLst>
            </p:cNvPr>
            <p:cNvSpPr/>
            <p:nvPr/>
          </p:nvSpPr>
          <p:spPr>
            <a:xfrm>
              <a:off x="9600446" y="2221713"/>
              <a:ext cx="177521" cy="93716"/>
            </a:xfrm>
            <a:custGeom>
              <a:avLst/>
              <a:gdLst>
                <a:gd name="connsiteX0" fmla="*/ 488011 w 489107"/>
                <a:gd name="connsiteY0" fmla="*/ 86346 h 258207"/>
                <a:gd name="connsiteX1" fmla="*/ 265698 w 489107"/>
                <a:gd name="connsiteY1" fmla="*/ 250843 h 258207"/>
                <a:gd name="connsiteX2" fmla="*/ 807 w 489107"/>
                <a:gd name="connsiteY2" fmla="*/ 171881 h 258207"/>
                <a:gd name="connsiteX3" fmla="*/ 223121 w 489107"/>
                <a:gd name="connsiteY3" fmla="*/ 7289 h 258207"/>
                <a:gd name="connsiteX4" fmla="*/ 488011 w 489107"/>
                <a:gd name="connsiteY4" fmla="*/ 86346 h 25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107" h="258207">
                  <a:moveTo>
                    <a:pt x="488011" y="86346"/>
                  </a:moveTo>
                  <a:cubicBezTo>
                    <a:pt x="499822" y="153688"/>
                    <a:pt x="400381" y="227221"/>
                    <a:pt x="265698" y="250843"/>
                  </a:cubicBezTo>
                  <a:cubicBezTo>
                    <a:pt x="131014" y="274465"/>
                    <a:pt x="12618" y="239032"/>
                    <a:pt x="807" y="171881"/>
                  </a:cubicBezTo>
                  <a:cubicBezTo>
                    <a:pt x="-11004" y="104730"/>
                    <a:pt x="88437" y="30911"/>
                    <a:pt x="223121" y="7289"/>
                  </a:cubicBezTo>
                  <a:cubicBezTo>
                    <a:pt x="357804" y="-16333"/>
                    <a:pt x="476105" y="19005"/>
                    <a:pt x="488011" y="8634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87EA7E1B-3E24-6179-0166-4D73F24A53B5}"/>
                </a:ext>
              </a:extLst>
            </p:cNvPr>
            <p:cNvSpPr/>
            <p:nvPr/>
          </p:nvSpPr>
          <p:spPr>
            <a:xfrm>
              <a:off x="9595373" y="2219441"/>
              <a:ext cx="161817" cy="99658"/>
            </a:xfrm>
            <a:custGeom>
              <a:avLst/>
              <a:gdLst>
                <a:gd name="connsiteX0" fmla="*/ 445695 w 445839"/>
                <a:gd name="connsiteY0" fmla="*/ 191287 h 274578"/>
                <a:gd name="connsiteX1" fmla="*/ 311297 w 445839"/>
                <a:gd name="connsiteY1" fmla="*/ 258629 h 274578"/>
                <a:gd name="connsiteX2" fmla="*/ 156040 w 445839"/>
                <a:gd name="connsiteY2" fmla="*/ 273393 h 274578"/>
                <a:gd name="connsiteX3" fmla="*/ 68219 w 445839"/>
                <a:gd name="connsiteY3" fmla="*/ 252723 h 274578"/>
                <a:gd name="connsiteX4" fmla="*/ 687 w 445839"/>
                <a:gd name="connsiteY4" fmla="*/ 180619 h 274578"/>
                <a:gd name="connsiteX5" fmla="*/ 39549 w 445839"/>
                <a:gd name="connsiteY5" fmla="*/ 89655 h 274578"/>
                <a:gd name="connsiteX6" fmla="*/ 115177 w 445839"/>
                <a:gd name="connsiteY6" fmla="*/ 40411 h 274578"/>
                <a:gd name="connsiteX7" fmla="*/ 266434 w 445839"/>
                <a:gd name="connsiteY7" fmla="*/ 1359 h 274578"/>
                <a:gd name="connsiteX8" fmla="*/ 415786 w 445839"/>
                <a:gd name="connsiteY8" fmla="*/ 19075 h 274578"/>
                <a:gd name="connsiteX9" fmla="*/ 268244 w 445839"/>
                <a:gd name="connsiteY9" fmla="*/ 17170 h 274578"/>
                <a:gd name="connsiteX10" fmla="*/ 125369 w 445839"/>
                <a:gd name="connsiteY10" fmla="*/ 60509 h 274578"/>
                <a:gd name="connsiteX11" fmla="*/ 30119 w 445839"/>
                <a:gd name="connsiteY11" fmla="*/ 175476 h 274578"/>
                <a:gd name="connsiteX12" fmla="*/ 158802 w 445839"/>
                <a:gd name="connsiteY12" fmla="*/ 251199 h 274578"/>
                <a:gd name="connsiteX13" fmla="*/ 308249 w 445839"/>
                <a:gd name="connsiteY13" fmla="*/ 243294 h 274578"/>
                <a:gd name="connsiteX14" fmla="*/ 445695 w 445839"/>
                <a:gd name="connsiteY14" fmla="*/ 191287 h 27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839" h="274578">
                  <a:moveTo>
                    <a:pt x="445695" y="191287"/>
                  </a:moveTo>
                  <a:cubicBezTo>
                    <a:pt x="445695" y="191287"/>
                    <a:pt x="400356" y="234340"/>
                    <a:pt x="311297" y="258629"/>
                  </a:cubicBezTo>
                  <a:cubicBezTo>
                    <a:pt x="260700" y="272031"/>
                    <a:pt x="208256" y="277012"/>
                    <a:pt x="156040" y="273393"/>
                  </a:cubicBezTo>
                  <a:cubicBezTo>
                    <a:pt x="125845" y="271269"/>
                    <a:pt x="96194" y="264287"/>
                    <a:pt x="68219" y="252723"/>
                  </a:cubicBezTo>
                  <a:cubicBezTo>
                    <a:pt x="40120" y="240817"/>
                    <a:pt x="8878" y="218243"/>
                    <a:pt x="687" y="180619"/>
                  </a:cubicBezTo>
                  <a:cubicBezTo>
                    <a:pt x="-4743" y="143186"/>
                    <a:pt x="17356" y="110039"/>
                    <a:pt x="39549" y="89655"/>
                  </a:cubicBezTo>
                  <a:cubicBezTo>
                    <a:pt x="61999" y="69358"/>
                    <a:pt x="87526" y="52737"/>
                    <a:pt x="115177" y="40411"/>
                  </a:cubicBezTo>
                  <a:cubicBezTo>
                    <a:pt x="163126" y="19208"/>
                    <a:pt x="214218" y="6016"/>
                    <a:pt x="266434" y="1359"/>
                  </a:cubicBezTo>
                  <a:cubicBezTo>
                    <a:pt x="358541" y="-6166"/>
                    <a:pt x="415786" y="19075"/>
                    <a:pt x="415786" y="19075"/>
                  </a:cubicBezTo>
                  <a:cubicBezTo>
                    <a:pt x="367171" y="9131"/>
                    <a:pt x="317107" y="8483"/>
                    <a:pt x="268244" y="17170"/>
                  </a:cubicBezTo>
                  <a:cubicBezTo>
                    <a:pt x="218581" y="23771"/>
                    <a:pt x="170327" y="38401"/>
                    <a:pt x="125369" y="60509"/>
                  </a:cubicBezTo>
                  <a:cubicBezTo>
                    <a:pt x="79458" y="83559"/>
                    <a:pt x="22975" y="127184"/>
                    <a:pt x="30119" y="175476"/>
                  </a:cubicBezTo>
                  <a:cubicBezTo>
                    <a:pt x="39644" y="223672"/>
                    <a:pt x="107843" y="245103"/>
                    <a:pt x="158802" y="251199"/>
                  </a:cubicBezTo>
                  <a:cubicBezTo>
                    <a:pt x="208713" y="256686"/>
                    <a:pt x="259195" y="254009"/>
                    <a:pt x="308249" y="243294"/>
                  </a:cubicBezTo>
                  <a:cubicBezTo>
                    <a:pt x="356922" y="234721"/>
                    <a:pt x="403546" y="217081"/>
                    <a:pt x="445695" y="191287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F66D7795-C3CD-6265-022F-225F4E324F4D}"/>
                </a:ext>
              </a:extLst>
            </p:cNvPr>
            <p:cNvSpPr/>
            <p:nvPr/>
          </p:nvSpPr>
          <p:spPr>
            <a:xfrm>
              <a:off x="9631304" y="2258075"/>
              <a:ext cx="171411" cy="104503"/>
            </a:xfrm>
            <a:custGeom>
              <a:avLst/>
              <a:gdLst>
                <a:gd name="connsiteX0" fmla="*/ 468237 w 472273"/>
                <a:gd name="connsiteY0" fmla="*/ 58553 h 287926"/>
                <a:gd name="connsiteX1" fmla="*/ 278784 w 472273"/>
                <a:gd name="connsiteY1" fmla="*/ 259911 h 287926"/>
                <a:gd name="connsiteX2" fmla="*/ 3798 w 472273"/>
                <a:gd name="connsiteY2" fmla="*/ 229145 h 287926"/>
                <a:gd name="connsiteX3" fmla="*/ 193440 w 472273"/>
                <a:gd name="connsiteY3" fmla="*/ 27882 h 287926"/>
                <a:gd name="connsiteX4" fmla="*/ 468237 w 472273"/>
                <a:gd name="connsiteY4" fmla="*/ 58553 h 28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273" h="287926">
                  <a:moveTo>
                    <a:pt x="468237" y="58553"/>
                  </a:moveTo>
                  <a:cubicBezTo>
                    <a:pt x="491668" y="122656"/>
                    <a:pt x="406896" y="212762"/>
                    <a:pt x="278784" y="259911"/>
                  </a:cubicBezTo>
                  <a:cubicBezTo>
                    <a:pt x="150673" y="307060"/>
                    <a:pt x="27420" y="293153"/>
                    <a:pt x="3798" y="229145"/>
                  </a:cubicBezTo>
                  <a:cubicBezTo>
                    <a:pt x="-19824" y="165137"/>
                    <a:pt x="65139" y="74840"/>
                    <a:pt x="193440" y="27882"/>
                  </a:cubicBezTo>
                  <a:cubicBezTo>
                    <a:pt x="321742" y="-19076"/>
                    <a:pt x="444519" y="-5455"/>
                    <a:pt x="468237" y="5855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992C9BD2-90FE-A9DC-5BA5-1AAFA4CC1D60}"/>
                </a:ext>
              </a:extLst>
            </p:cNvPr>
            <p:cNvSpPr/>
            <p:nvPr/>
          </p:nvSpPr>
          <p:spPr>
            <a:xfrm>
              <a:off x="9626242" y="2256967"/>
              <a:ext cx="161301" cy="109860"/>
            </a:xfrm>
            <a:custGeom>
              <a:avLst/>
              <a:gdLst>
                <a:gd name="connsiteX0" fmla="*/ 444274 w 444419"/>
                <a:gd name="connsiteY0" fmla="*/ 168667 h 302686"/>
                <a:gd name="connsiteX1" fmla="*/ 323878 w 444419"/>
                <a:gd name="connsiteY1" fmla="*/ 258964 h 302686"/>
                <a:gd name="connsiteX2" fmla="*/ 173479 w 444419"/>
                <a:gd name="connsiteY2" fmla="*/ 300969 h 302686"/>
                <a:gd name="connsiteX3" fmla="*/ 83372 w 444419"/>
                <a:gd name="connsiteY3" fmla="*/ 296302 h 302686"/>
                <a:gd name="connsiteX4" fmla="*/ 3933 w 444419"/>
                <a:gd name="connsiteY4" fmla="*/ 237247 h 302686"/>
                <a:gd name="connsiteX5" fmla="*/ 26222 w 444419"/>
                <a:gd name="connsiteY5" fmla="*/ 140854 h 302686"/>
                <a:gd name="connsiteX6" fmla="*/ 91945 w 444419"/>
                <a:gd name="connsiteY6" fmla="*/ 79037 h 302686"/>
                <a:gd name="connsiteX7" fmla="*/ 233772 w 444419"/>
                <a:gd name="connsiteY7" fmla="*/ 13695 h 302686"/>
                <a:gd name="connsiteX8" fmla="*/ 383886 w 444419"/>
                <a:gd name="connsiteY8" fmla="*/ 4170 h 302686"/>
                <a:gd name="connsiteX9" fmla="*/ 238439 w 444419"/>
                <a:gd name="connsiteY9" fmla="*/ 28649 h 302686"/>
                <a:gd name="connsiteX10" fmla="*/ 105089 w 444419"/>
                <a:gd name="connsiteY10" fmla="*/ 96753 h 302686"/>
                <a:gd name="connsiteX11" fmla="*/ 31842 w 444419"/>
                <a:gd name="connsiteY11" fmla="*/ 226674 h 302686"/>
                <a:gd name="connsiteX12" fmla="*/ 171859 w 444419"/>
                <a:gd name="connsiteY12" fmla="*/ 278395 h 302686"/>
                <a:gd name="connsiteX13" fmla="*/ 317497 w 444419"/>
                <a:gd name="connsiteY13" fmla="*/ 244009 h 302686"/>
                <a:gd name="connsiteX14" fmla="*/ 444274 w 444419"/>
                <a:gd name="connsiteY14" fmla="*/ 168667 h 30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4419" h="302686">
                  <a:moveTo>
                    <a:pt x="444274" y="168667"/>
                  </a:moveTo>
                  <a:cubicBezTo>
                    <a:pt x="444274" y="168667"/>
                    <a:pt x="407222" y="219149"/>
                    <a:pt x="323878" y="258964"/>
                  </a:cubicBezTo>
                  <a:cubicBezTo>
                    <a:pt x="276377" y="281090"/>
                    <a:pt x="225571" y="295283"/>
                    <a:pt x="173479" y="300969"/>
                  </a:cubicBezTo>
                  <a:cubicBezTo>
                    <a:pt x="143389" y="304265"/>
                    <a:pt x="112957" y="302693"/>
                    <a:pt x="83372" y="296302"/>
                  </a:cubicBezTo>
                  <a:cubicBezTo>
                    <a:pt x="53559" y="289634"/>
                    <a:pt x="18792" y="272870"/>
                    <a:pt x="3933" y="237247"/>
                  </a:cubicBezTo>
                  <a:cubicBezTo>
                    <a:pt x="-7877" y="201338"/>
                    <a:pt x="7934" y="164857"/>
                    <a:pt x="26222" y="140854"/>
                  </a:cubicBezTo>
                  <a:cubicBezTo>
                    <a:pt x="44662" y="116841"/>
                    <a:pt x="66856" y="95972"/>
                    <a:pt x="91945" y="79037"/>
                  </a:cubicBezTo>
                  <a:cubicBezTo>
                    <a:pt x="135331" y="49652"/>
                    <a:pt x="183242" y="27582"/>
                    <a:pt x="233772" y="13695"/>
                  </a:cubicBezTo>
                  <a:cubicBezTo>
                    <a:pt x="323212" y="-10022"/>
                    <a:pt x="383886" y="4170"/>
                    <a:pt x="383886" y="4170"/>
                  </a:cubicBezTo>
                  <a:cubicBezTo>
                    <a:pt x="334299" y="3103"/>
                    <a:pt x="284950" y="11409"/>
                    <a:pt x="238439" y="28649"/>
                  </a:cubicBezTo>
                  <a:cubicBezTo>
                    <a:pt x="190557" y="43880"/>
                    <a:pt x="145504" y="66892"/>
                    <a:pt x="105089" y="96753"/>
                  </a:cubicBezTo>
                  <a:cubicBezTo>
                    <a:pt x="64227" y="127423"/>
                    <a:pt x="16411" y="180097"/>
                    <a:pt x="31842" y="226674"/>
                  </a:cubicBezTo>
                  <a:cubicBezTo>
                    <a:pt x="50130" y="272394"/>
                    <a:pt x="120710" y="281443"/>
                    <a:pt x="171859" y="278395"/>
                  </a:cubicBezTo>
                  <a:cubicBezTo>
                    <a:pt x="221951" y="274937"/>
                    <a:pt x="271148" y="263317"/>
                    <a:pt x="317497" y="244009"/>
                  </a:cubicBezTo>
                  <a:cubicBezTo>
                    <a:pt x="364131" y="227112"/>
                    <a:pt x="407146" y="201547"/>
                    <a:pt x="444274" y="168667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9C6D5244-2B4D-ED2C-EA27-8005BC2779F0}"/>
                </a:ext>
              </a:extLst>
            </p:cNvPr>
            <p:cNvSpPr/>
            <p:nvPr/>
          </p:nvSpPr>
          <p:spPr>
            <a:xfrm>
              <a:off x="9705229" y="2299673"/>
              <a:ext cx="154465" cy="128203"/>
            </a:xfrm>
            <a:custGeom>
              <a:avLst/>
              <a:gdLst>
                <a:gd name="connsiteX0" fmla="*/ 412575 w 425583"/>
                <a:gd name="connsiteY0" fmla="*/ 31001 h 353224"/>
                <a:gd name="connsiteX1" fmla="*/ 285512 w 425583"/>
                <a:gd name="connsiteY1" fmla="*/ 276556 h 353224"/>
                <a:gd name="connsiteX2" fmla="*/ 12716 w 425583"/>
                <a:gd name="connsiteY2" fmla="*/ 322180 h 353224"/>
                <a:gd name="connsiteX3" fmla="*/ 139970 w 425583"/>
                <a:gd name="connsiteY3" fmla="*/ 76626 h 353224"/>
                <a:gd name="connsiteX4" fmla="*/ 412575 w 425583"/>
                <a:gd name="connsiteY4" fmla="*/ 31001 h 35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583" h="353224">
                  <a:moveTo>
                    <a:pt x="412575" y="31001"/>
                  </a:moveTo>
                  <a:cubicBezTo>
                    <a:pt x="452676" y="86151"/>
                    <a:pt x="395907" y="196165"/>
                    <a:pt x="285512" y="276556"/>
                  </a:cubicBezTo>
                  <a:cubicBezTo>
                    <a:pt x="175117" y="356947"/>
                    <a:pt x="52816" y="377330"/>
                    <a:pt x="12716" y="322180"/>
                  </a:cubicBezTo>
                  <a:cubicBezTo>
                    <a:pt x="-27384" y="267031"/>
                    <a:pt x="29385" y="157017"/>
                    <a:pt x="139970" y="76626"/>
                  </a:cubicBezTo>
                  <a:cubicBezTo>
                    <a:pt x="250555" y="-3765"/>
                    <a:pt x="372380" y="-24244"/>
                    <a:pt x="412575" y="3100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539A0293-D7C1-E7E8-1DE2-DD783E1FB554}"/>
                </a:ext>
              </a:extLst>
            </p:cNvPr>
            <p:cNvSpPr/>
            <p:nvPr/>
          </p:nvSpPr>
          <p:spPr>
            <a:xfrm>
              <a:off x="9700343" y="2300741"/>
              <a:ext cx="152229" cy="131841"/>
            </a:xfrm>
            <a:custGeom>
              <a:avLst/>
              <a:gdLst>
                <a:gd name="connsiteX0" fmla="*/ 419277 w 419421"/>
                <a:gd name="connsiteY0" fmla="*/ 141404 h 363249"/>
                <a:gd name="connsiteX1" fmla="*/ 328218 w 419421"/>
                <a:gd name="connsiteY1" fmla="*/ 261133 h 363249"/>
                <a:gd name="connsiteX2" fmla="*/ 194868 w 419421"/>
                <a:gd name="connsiteY2" fmla="*/ 342667 h 363249"/>
                <a:gd name="connsiteX3" fmla="*/ 107047 w 419421"/>
                <a:gd name="connsiteY3" fmla="*/ 362956 h 363249"/>
                <a:gd name="connsiteX4" fmla="*/ 14560 w 419421"/>
                <a:gd name="connsiteY4" fmla="*/ 327903 h 363249"/>
                <a:gd name="connsiteX5" fmla="*/ 9511 w 419421"/>
                <a:gd name="connsiteY5" fmla="*/ 229034 h 363249"/>
                <a:gd name="connsiteX6" fmla="*/ 55707 w 419421"/>
                <a:gd name="connsiteY6" fmla="*/ 151501 h 363249"/>
                <a:gd name="connsiteX7" fmla="*/ 174198 w 419421"/>
                <a:gd name="connsiteY7" fmla="*/ 49869 h 363249"/>
                <a:gd name="connsiteX8" fmla="*/ 316121 w 419421"/>
                <a:gd name="connsiteY8" fmla="*/ -42 h 363249"/>
                <a:gd name="connsiteX9" fmla="*/ 182771 w 419421"/>
                <a:gd name="connsiteY9" fmla="*/ 63394 h 363249"/>
                <a:gd name="connsiteX10" fmla="*/ 73234 w 419421"/>
                <a:gd name="connsiteY10" fmla="*/ 165312 h 363249"/>
                <a:gd name="connsiteX11" fmla="*/ 38277 w 419421"/>
                <a:gd name="connsiteY11" fmla="*/ 310377 h 363249"/>
                <a:gd name="connsiteX12" fmla="*/ 187057 w 419421"/>
                <a:gd name="connsiteY12" fmla="*/ 321808 h 363249"/>
                <a:gd name="connsiteX13" fmla="*/ 317645 w 419421"/>
                <a:gd name="connsiteY13" fmla="*/ 248846 h 363249"/>
                <a:gd name="connsiteX14" fmla="*/ 419277 w 419421"/>
                <a:gd name="connsiteY14" fmla="*/ 141404 h 36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421" h="363249">
                  <a:moveTo>
                    <a:pt x="419277" y="141404"/>
                  </a:moveTo>
                  <a:cubicBezTo>
                    <a:pt x="419277" y="141404"/>
                    <a:pt x="397560" y="199983"/>
                    <a:pt x="328218" y="261133"/>
                  </a:cubicBezTo>
                  <a:cubicBezTo>
                    <a:pt x="288518" y="295414"/>
                    <a:pt x="243474" y="322960"/>
                    <a:pt x="194868" y="342667"/>
                  </a:cubicBezTo>
                  <a:cubicBezTo>
                    <a:pt x="166874" y="354097"/>
                    <a:pt x="137222" y="360946"/>
                    <a:pt x="107047" y="362956"/>
                  </a:cubicBezTo>
                  <a:cubicBezTo>
                    <a:pt x="76377" y="364670"/>
                    <a:pt x="38372" y="358098"/>
                    <a:pt x="14560" y="327903"/>
                  </a:cubicBezTo>
                  <a:cubicBezTo>
                    <a:pt x="-6777" y="296661"/>
                    <a:pt x="-1633" y="257133"/>
                    <a:pt x="9511" y="229034"/>
                  </a:cubicBezTo>
                  <a:cubicBezTo>
                    <a:pt x="20655" y="200878"/>
                    <a:pt x="36257" y="174703"/>
                    <a:pt x="55707" y="151501"/>
                  </a:cubicBezTo>
                  <a:cubicBezTo>
                    <a:pt x="89416" y="111400"/>
                    <a:pt x="129431" y="77072"/>
                    <a:pt x="174198" y="49869"/>
                  </a:cubicBezTo>
                  <a:cubicBezTo>
                    <a:pt x="253637" y="2720"/>
                    <a:pt x="316121" y="-42"/>
                    <a:pt x="316121" y="-42"/>
                  </a:cubicBezTo>
                  <a:cubicBezTo>
                    <a:pt x="268087" y="12540"/>
                    <a:pt x="222843" y="34067"/>
                    <a:pt x="182771" y="63394"/>
                  </a:cubicBezTo>
                  <a:cubicBezTo>
                    <a:pt x="140928" y="91141"/>
                    <a:pt x="103923" y="125574"/>
                    <a:pt x="73234" y="165312"/>
                  </a:cubicBezTo>
                  <a:cubicBezTo>
                    <a:pt x="42182" y="206079"/>
                    <a:pt x="10464" y="270087"/>
                    <a:pt x="38277" y="310377"/>
                  </a:cubicBezTo>
                  <a:cubicBezTo>
                    <a:pt x="68185" y="349335"/>
                    <a:pt x="138765" y="338952"/>
                    <a:pt x="187057" y="321808"/>
                  </a:cubicBezTo>
                  <a:cubicBezTo>
                    <a:pt x="234311" y="304863"/>
                    <a:pt x="278440" y="280202"/>
                    <a:pt x="317645" y="248846"/>
                  </a:cubicBezTo>
                  <a:cubicBezTo>
                    <a:pt x="357983" y="219747"/>
                    <a:pt x="392464" y="183295"/>
                    <a:pt x="419277" y="141404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C13AF3C1-13B4-7754-DFA0-16BD0700B69A}"/>
                </a:ext>
              </a:extLst>
            </p:cNvPr>
            <p:cNvSpPr/>
            <p:nvPr/>
          </p:nvSpPr>
          <p:spPr>
            <a:xfrm>
              <a:off x="9798772" y="2312357"/>
              <a:ext cx="134303" cy="149188"/>
            </a:xfrm>
            <a:custGeom>
              <a:avLst/>
              <a:gdLst>
                <a:gd name="connsiteX0" fmla="*/ 343727 w 370032"/>
                <a:gd name="connsiteY0" fmla="*/ 15959 h 411043"/>
                <a:gd name="connsiteX1" fmla="*/ 279529 w 370032"/>
                <a:gd name="connsiteY1" fmla="*/ 284850 h 411043"/>
                <a:gd name="connsiteX2" fmla="*/ 25973 w 370032"/>
                <a:gd name="connsiteY2" fmla="*/ 394959 h 411043"/>
                <a:gd name="connsiteX3" fmla="*/ 90172 w 370032"/>
                <a:gd name="connsiteY3" fmla="*/ 126068 h 411043"/>
                <a:gd name="connsiteX4" fmla="*/ 343727 w 370032"/>
                <a:gd name="connsiteY4" fmla="*/ 15959 h 411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032" h="411043">
                  <a:moveTo>
                    <a:pt x="343727" y="15959"/>
                  </a:moveTo>
                  <a:cubicBezTo>
                    <a:pt x="396115" y="59870"/>
                    <a:pt x="367349" y="180170"/>
                    <a:pt x="279529" y="284850"/>
                  </a:cubicBezTo>
                  <a:cubicBezTo>
                    <a:pt x="191708" y="389530"/>
                    <a:pt x="78266" y="438869"/>
                    <a:pt x="25973" y="394959"/>
                  </a:cubicBezTo>
                  <a:cubicBezTo>
                    <a:pt x="-26319" y="351049"/>
                    <a:pt x="2351" y="230748"/>
                    <a:pt x="90172" y="126068"/>
                  </a:cubicBezTo>
                  <a:cubicBezTo>
                    <a:pt x="177992" y="21389"/>
                    <a:pt x="291435" y="-27856"/>
                    <a:pt x="343727" y="1595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E45996D8-A035-5D71-FD2D-61F00A559518}"/>
                </a:ext>
              </a:extLst>
            </p:cNvPr>
            <p:cNvSpPr/>
            <p:nvPr/>
          </p:nvSpPr>
          <p:spPr>
            <a:xfrm>
              <a:off x="9793965" y="2317923"/>
              <a:ext cx="137048" cy="148545"/>
            </a:xfrm>
            <a:custGeom>
              <a:avLst/>
              <a:gdLst>
                <a:gd name="connsiteX0" fmla="*/ 377450 w 377594"/>
                <a:gd name="connsiteY0" fmla="*/ 112258 h 409272"/>
                <a:gd name="connsiteX1" fmla="*/ 317919 w 377594"/>
                <a:gd name="connsiteY1" fmla="*/ 250560 h 409272"/>
                <a:gd name="connsiteX2" fmla="*/ 208381 w 377594"/>
                <a:gd name="connsiteY2" fmla="*/ 361812 h 409272"/>
                <a:gd name="connsiteX3" fmla="*/ 127895 w 377594"/>
                <a:gd name="connsiteY3" fmla="*/ 402675 h 409272"/>
                <a:gd name="connsiteX4" fmla="*/ 29692 w 377594"/>
                <a:gd name="connsiteY4" fmla="*/ 390959 h 409272"/>
                <a:gd name="connsiteX5" fmla="*/ 1117 w 377594"/>
                <a:gd name="connsiteY5" fmla="*/ 296281 h 409272"/>
                <a:gd name="connsiteX6" fmla="*/ 27311 w 377594"/>
                <a:gd name="connsiteY6" fmla="*/ 209889 h 409272"/>
                <a:gd name="connsiteX7" fmla="*/ 117798 w 377594"/>
                <a:gd name="connsiteY7" fmla="*/ 82635 h 409272"/>
                <a:gd name="connsiteX8" fmla="*/ 243433 w 377594"/>
                <a:gd name="connsiteY8" fmla="*/ -42 h 409272"/>
                <a:gd name="connsiteX9" fmla="*/ 129133 w 377594"/>
                <a:gd name="connsiteY9" fmla="*/ 93589 h 409272"/>
                <a:gd name="connsiteX10" fmla="*/ 47599 w 377594"/>
                <a:gd name="connsiteY10" fmla="*/ 219033 h 409272"/>
                <a:gd name="connsiteX11" fmla="*/ 48742 w 377594"/>
                <a:gd name="connsiteY11" fmla="*/ 368290 h 409272"/>
                <a:gd name="connsiteX12" fmla="*/ 195999 w 377594"/>
                <a:gd name="connsiteY12" fmla="*/ 343334 h 409272"/>
                <a:gd name="connsiteX13" fmla="*/ 305155 w 377594"/>
                <a:gd name="connsiteY13" fmla="*/ 241035 h 409272"/>
                <a:gd name="connsiteX14" fmla="*/ 377450 w 377594"/>
                <a:gd name="connsiteY14" fmla="*/ 112258 h 4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594" h="409272">
                  <a:moveTo>
                    <a:pt x="377450" y="112258"/>
                  </a:moveTo>
                  <a:cubicBezTo>
                    <a:pt x="377450" y="112258"/>
                    <a:pt x="370401" y="174456"/>
                    <a:pt x="317919" y="250560"/>
                  </a:cubicBezTo>
                  <a:cubicBezTo>
                    <a:pt x="287724" y="293375"/>
                    <a:pt x="250729" y="330961"/>
                    <a:pt x="208381" y="361812"/>
                  </a:cubicBezTo>
                  <a:cubicBezTo>
                    <a:pt x="183930" y="379681"/>
                    <a:pt x="156755" y="393483"/>
                    <a:pt x="127895" y="402675"/>
                  </a:cubicBezTo>
                  <a:cubicBezTo>
                    <a:pt x="98748" y="411628"/>
                    <a:pt x="60362" y="414486"/>
                    <a:pt x="29692" y="390959"/>
                  </a:cubicBezTo>
                  <a:cubicBezTo>
                    <a:pt x="1593" y="365813"/>
                    <a:pt x="-2883" y="326284"/>
                    <a:pt x="1117" y="296281"/>
                  </a:cubicBezTo>
                  <a:cubicBezTo>
                    <a:pt x="5136" y="266258"/>
                    <a:pt x="13985" y="237083"/>
                    <a:pt x="27311" y="209889"/>
                  </a:cubicBezTo>
                  <a:cubicBezTo>
                    <a:pt x="50342" y="162826"/>
                    <a:pt x="80908" y="119839"/>
                    <a:pt x="117798" y="82635"/>
                  </a:cubicBezTo>
                  <a:cubicBezTo>
                    <a:pt x="183426" y="17579"/>
                    <a:pt x="243433" y="-42"/>
                    <a:pt x="243433" y="-42"/>
                  </a:cubicBezTo>
                  <a:cubicBezTo>
                    <a:pt x="199837" y="23780"/>
                    <a:pt x="161070" y="55536"/>
                    <a:pt x="129133" y="93589"/>
                  </a:cubicBezTo>
                  <a:cubicBezTo>
                    <a:pt x="95405" y="130765"/>
                    <a:pt x="67878" y="173122"/>
                    <a:pt x="47599" y="219033"/>
                  </a:cubicBezTo>
                  <a:cubicBezTo>
                    <a:pt x="27406" y="266086"/>
                    <a:pt x="12166" y="335714"/>
                    <a:pt x="48742" y="368290"/>
                  </a:cubicBezTo>
                  <a:cubicBezTo>
                    <a:pt x="86842" y="398865"/>
                    <a:pt x="153517" y="371528"/>
                    <a:pt x="195999" y="343334"/>
                  </a:cubicBezTo>
                  <a:cubicBezTo>
                    <a:pt x="237671" y="315350"/>
                    <a:pt x="274532" y="280803"/>
                    <a:pt x="305155" y="241035"/>
                  </a:cubicBezTo>
                  <a:cubicBezTo>
                    <a:pt x="337111" y="203021"/>
                    <a:pt x="361629" y="159330"/>
                    <a:pt x="377450" y="112258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C672F25E-620D-EB70-00F1-715DA59871E9}"/>
                </a:ext>
              </a:extLst>
            </p:cNvPr>
            <p:cNvSpPr/>
            <p:nvPr/>
          </p:nvSpPr>
          <p:spPr>
            <a:xfrm>
              <a:off x="9877669" y="2312357"/>
              <a:ext cx="134211" cy="149188"/>
            </a:xfrm>
            <a:custGeom>
              <a:avLst/>
              <a:gdLst>
                <a:gd name="connsiteX0" fmla="*/ 343425 w 369779"/>
                <a:gd name="connsiteY0" fmla="*/ 15959 h 411043"/>
                <a:gd name="connsiteX1" fmla="*/ 279417 w 369779"/>
                <a:gd name="connsiteY1" fmla="*/ 284850 h 411043"/>
                <a:gd name="connsiteX2" fmla="*/ 25956 w 369779"/>
                <a:gd name="connsiteY2" fmla="*/ 394959 h 411043"/>
                <a:gd name="connsiteX3" fmla="*/ 90060 w 369779"/>
                <a:gd name="connsiteY3" fmla="*/ 126068 h 411043"/>
                <a:gd name="connsiteX4" fmla="*/ 343425 w 369779"/>
                <a:gd name="connsiteY4" fmla="*/ 15959 h 411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79" h="411043">
                  <a:moveTo>
                    <a:pt x="343425" y="15959"/>
                  </a:moveTo>
                  <a:cubicBezTo>
                    <a:pt x="395907" y="59870"/>
                    <a:pt x="367047" y="180170"/>
                    <a:pt x="279417" y="284850"/>
                  </a:cubicBezTo>
                  <a:cubicBezTo>
                    <a:pt x="191787" y="389530"/>
                    <a:pt x="78154" y="438869"/>
                    <a:pt x="25956" y="394959"/>
                  </a:cubicBezTo>
                  <a:cubicBezTo>
                    <a:pt x="-26241" y="351049"/>
                    <a:pt x="2239" y="230748"/>
                    <a:pt x="90060" y="126068"/>
                  </a:cubicBezTo>
                  <a:cubicBezTo>
                    <a:pt x="177880" y="21389"/>
                    <a:pt x="291037" y="-27856"/>
                    <a:pt x="343425" y="1595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18AFE926-FB87-3197-5C31-D12E2DF40F1C}"/>
                </a:ext>
              </a:extLst>
            </p:cNvPr>
            <p:cNvSpPr/>
            <p:nvPr/>
          </p:nvSpPr>
          <p:spPr>
            <a:xfrm>
              <a:off x="9872791" y="2317958"/>
              <a:ext cx="137043" cy="148510"/>
            </a:xfrm>
            <a:custGeom>
              <a:avLst/>
              <a:gdLst>
                <a:gd name="connsiteX0" fmla="*/ 377439 w 377583"/>
                <a:gd name="connsiteY0" fmla="*/ 112162 h 409177"/>
                <a:gd name="connsiteX1" fmla="*/ 317907 w 377583"/>
                <a:gd name="connsiteY1" fmla="*/ 250465 h 409177"/>
                <a:gd name="connsiteX2" fmla="*/ 208465 w 377583"/>
                <a:gd name="connsiteY2" fmla="*/ 361717 h 409177"/>
                <a:gd name="connsiteX3" fmla="*/ 127979 w 377583"/>
                <a:gd name="connsiteY3" fmla="*/ 402579 h 409177"/>
                <a:gd name="connsiteX4" fmla="*/ 29776 w 377583"/>
                <a:gd name="connsiteY4" fmla="*/ 390864 h 409177"/>
                <a:gd name="connsiteX5" fmla="*/ 1201 w 377583"/>
                <a:gd name="connsiteY5" fmla="*/ 296185 h 409177"/>
                <a:gd name="connsiteX6" fmla="*/ 27300 w 377583"/>
                <a:gd name="connsiteY6" fmla="*/ 209793 h 409177"/>
                <a:gd name="connsiteX7" fmla="*/ 117787 w 377583"/>
                <a:gd name="connsiteY7" fmla="*/ 82635 h 409177"/>
                <a:gd name="connsiteX8" fmla="*/ 243422 w 377583"/>
                <a:gd name="connsiteY8" fmla="*/ -42 h 409177"/>
                <a:gd name="connsiteX9" fmla="*/ 129122 w 377583"/>
                <a:gd name="connsiteY9" fmla="*/ 93588 h 409177"/>
                <a:gd name="connsiteX10" fmla="*/ 47588 w 377583"/>
                <a:gd name="connsiteY10" fmla="*/ 219033 h 409177"/>
                <a:gd name="connsiteX11" fmla="*/ 48636 w 377583"/>
                <a:gd name="connsiteY11" fmla="*/ 368289 h 409177"/>
                <a:gd name="connsiteX12" fmla="*/ 195797 w 377583"/>
                <a:gd name="connsiteY12" fmla="*/ 343334 h 409177"/>
                <a:gd name="connsiteX13" fmla="*/ 305144 w 377583"/>
                <a:gd name="connsiteY13" fmla="*/ 241035 h 409177"/>
                <a:gd name="connsiteX14" fmla="*/ 377439 w 377583"/>
                <a:gd name="connsiteY14" fmla="*/ 112162 h 40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7583" h="409177">
                  <a:moveTo>
                    <a:pt x="377439" y="112162"/>
                  </a:moveTo>
                  <a:cubicBezTo>
                    <a:pt x="377439" y="112162"/>
                    <a:pt x="370486" y="174360"/>
                    <a:pt x="317907" y="250465"/>
                  </a:cubicBezTo>
                  <a:cubicBezTo>
                    <a:pt x="287780" y="293309"/>
                    <a:pt x="250804" y="330894"/>
                    <a:pt x="208465" y="361717"/>
                  </a:cubicBezTo>
                  <a:cubicBezTo>
                    <a:pt x="184005" y="379567"/>
                    <a:pt x="156830" y="393369"/>
                    <a:pt x="127979" y="402579"/>
                  </a:cubicBezTo>
                  <a:cubicBezTo>
                    <a:pt x="98737" y="411533"/>
                    <a:pt x="60256" y="414390"/>
                    <a:pt x="29776" y="390864"/>
                  </a:cubicBezTo>
                  <a:cubicBezTo>
                    <a:pt x="1201" y="365718"/>
                    <a:pt x="-2895" y="326189"/>
                    <a:pt x="1201" y="296185"/>
                  </a:cubicBezTo>
                  <a:cubicBezTo>
                    <a:pt x="5192" y="266172"/>
                    <a:pt x="14003" y="236997"/>
                    <a:pt x="27300" y="209793"/>
                  </a:cubicBezTo>
                  <a:cubicBezTo>
                    <a:pt x="50303" y="162740"/>
                    <a:pt x="80878" y="119792"/>
                    <a:pt x="117787" y="82635"/>
                  </a:cubicBezTo>
                  <a:cubicBezTo>
                    <a:pt x="183319" y="17579"/>
                    <a:pt x="243422" y="-42"/>
                    <a:pt x="243422" y="-42"/>
                  </a:cubicBezTo>
                  <a:cubicBezTo>
                    <a:pt x="199788" y="23732"/>
                    <a:pt x="161012" y="55488"/>
                    <a:pt x="129122" y="93588"/>
                  </a:cubicBezTo>
                  <a:cubicBezTo>
                    <a:pt x="95270" y="130669"/>
                    <a:pt x="67724" y="173046"/>
                    <a:pt x="47588" y="219033"/>
                  </a:cubicBezTo>
                  <a:cubicBezTo>
                    <a:pt x="27300" y="266086"/>
                    <a:pt x="11869" y="335714"/>
                    <a:pt x="48636" y="368289"/>
                  </a:cubicBezTo>
                  <a:cubicBezTo>
                    <a:pt x="86736" y="398865"/>
                    <a:pt x="153411" y="371528"/>
                    <a:pt x="195797" y="343334"/>
                  </a:cubicBezTo>
                  <a:cubicBezTo>
                    <a:pt x="237564" y="315407"/>
                    <a:pt x="274502" y="280850"/>
                    <a:pt x="305144" y="241035"/>
                  </a:cubicBezTo>
                  <a:cubicBezTo>
                    <a:pt x="337139" y="203012"/>
                    <a:pt x="361665" y="159292"/>
                    <a:pt x="377439" y="112162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023ED417-4EC4-5516-2472-12FF7EE45139}"/>
                </a:ext>
              </a:extLst>
            </p:cNvPr>
            <p:cNvSpPr/>
            <p:nvPr/>
          </p:nvSpPr>
          <p:spPr>
            <a:xfrm>
              <a:off x="9705136" y="2176825"/>
              <a:ext cx="145248" cy="89292"/>
            </a:xfrm>
            <a:custGeom>
              <a:avLst/>
              <a:gdLst>
                <a:gd name="connsiteX0" fmla="*/ 396545 w 400188"/>
                <a:gd name="connsiteY0" fmla="*/ 48955 h 246019"/>
                <a:gd name="connsiteX1" fmla="*/ 237097 w 400188"/>
                <a:gd name="connsiteY1" fmla="*/ 221262 h 246019"/>
                <a:gd name="connsiteX2" fmla="*/ 3353 w 400188"/>
                <a:gd name="connsiteY2" fmla="*/ 196878 h 246019"/>
                <a:gd name="connsiteX3" fmla="*/ 163087 w 400188"/>
                <a:gd name="connsiteY3" fmla="*/ 24666 h 246019"/>
                <a:gd name="connsiteX4" fmla="*/ 396545 w 400188"/>
                <a:gd name="connsiteY4" fmla="*/ 48955 h 24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188" h="246019">
                  <a:moveTo>
                    <a:pt x="396545" y="48955"/>
                  </a:moveTo>
                  <a:cubicBezTo>
                    <a:pt x="417024" y="103343"/>
                    <a:pt x="345491" y="180400"/>
                    <a:pt x="237097" y="221262"/>
                  </a:cubicBezTo>
                  <a:cubicBezTo>
                    <a:pt x="128702" y="262124"/>
                    <a:pt x="23832" y="251171"/>
                    <a:pt x="3353" y="196878"/>
                  </a:cubicBezTo>
                  <a:cubicBezTo>
                    <a:pt x="-17125" y="142586"/>
                    <a:pt x="54407" y="65433"/>
                    <a:pt x="163087" y="24666"/>
                  </a:cubicBezTo>
                  <a:cubicBezTo>
                    <a:pt x="271768" y="-16101"/>
                    <a:pt x="376448" y="-5338"/>
                    <a:pt x="396545" y="489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A0F3A6EF-D77C-FCC9-3C00-842D074A18D4}"/>
                </a:ext>
              </a:extLst>
            </p:cNvPr>
            <p:cNvSpPr/>
            <p:nvPr/>
          </p:nvSpPr>
          <p:spPr>
            <a:xfrm>
              <a:off x="9700141" y="2175822"/>
              <a:ext cx="137704" cy="94538"/>
            </a:xfrm>
            <a:custGeom>
              <a:avLst/>
              <a:gdLst>
                <a:gd name="connsiteX0" fmla="*/ 379256 w 379401"/>
                <a:gd name="connsiteY0" fmla="*/ 142873 h 260471"/>
                <a:gd name="connsiteX1" fmla="*/ 278005 w 379401"/>
                <a:gd name="connsiteY1" fmla="*/ 221455 h 260471"/>
                <a:gd name="connsiteX2" fmla="*/ 150180 w 379401"/>
                <a:gd name="connsiteY2" fmla="*/ 258697 h 260471"/>
                <a:gd name="connsiteX3" fmla="*/ 72932 w 379401"/>
                <a:gd name="connsiteY3" fmla="*/ 255554 h 260471"/>
                <a:gd name="connsiteX4" fmla="*/ 3590 w 379401"/>
                <a:gd name="connsiteY4" fmla="*/ 204786 h 260471"/>
                <a:gd name="connsiteX5" fmla="*/ 22640 w 379401"/>
                <a:gd name="connsiteY5" fmla="*/ 120966 h 260471"/>
                <a:gd name="connsiteX6" fmla="*/ 78552 w 379401"/>
                <a:gd name="connsiteY6" fmla="*/ 67721 h 260471"/>
                <a:gd name="connsiteX7" fmla="*/ 199329 w 379401"/>
                <a:gd name="connsiteY7" fmla="*/ 11524 h 260471"/>
                <a:gd name="connsiteX8" fmla="*/ 327155 w 379401"/>
                <a:gd name="connsiteY8" fmla="*/ 3904 h 260471"/>
                <a:gd name="connsiteX9" fmla="*/ 203996 w 379401"/>
                <a:gd name="connsiteY9" fmla="*/ 26764 h 260471"/>
                <a:gd name="connsiteX10" fmla="*/ 91792 w 379401"/>
                <a:gd name="connsiteY10" fmla="*/ 85628 h 260471"/>
                <a:gd name="connsiteX11" fmla="*/ 31594 w 379401"/>
                <a:gd name="connsiteY11" fmla="*/ 194404 h 260471"/>
                <a:gd name="connsiteX12" fmla="*/ 148370 w 379401"/>
                <a:gd name="connsiteY12" fmla="*/ 236123 h 260471"/>
                <a:gd name="connsiteX13" fmla="*/ 271529 w 379401"/>
                <a:gd name="connsiteY13" fmla="*/ 206691 h 260471"/>
                <a:gd name="connsiteX14" fmla="*/ 379256 w 379401"/>
                <a:gd name="connsiteY14" fmla="*/ 142873 h 26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9401" h="260471">
                  <a:moveTo>
                    <a:pt x="379256" y="142873"/>
                  </a:moveTo>
                  <a:cubicBezTo>
                    <a:pt x="379256" y="142873"/>
                    <a:pt x="348586" y="186498"/>
                    <a:pt x="278005" y="221455"/>
                  </a:cubicBezTo>
                  <a:cubicBezTo>
                    <a:pt x="237715" y="240762"/>
                    <a:pt x="194538" y="253335"/>
                    <a:pt x="150180" y="258697"/>
                  </a:cubicBezTo>
                  <a:cubicBezTo>
                    <a:pt x="124424" y="261793"/>
                    <a:pt x="98345" y="260736"/>
                    <a:pt x="72932" y="255554"/>
                  </a:cubicBezTo>
                  <a:cubicBezTo>
                    <a:pt x="47501" y="250030"/>
                    <a:pt x="17021" y="236028"/>
                    <a:pt x="3590" y="204786"/>
                  </a:cubicBezTo>
                  <a:cubicBezTo>
                    <a:pt x="-6982" y="173353"/>
                    <a:pt x="6638" y="141445"/>
                    <a:pt x="22640" y="120966"/>
                  </a:cubicBezTo>
                  <a:cubicBezTo>
                    <a:pt x="38252" y="100287"/>
                    <a:pt x="57140" y="82304"/>
                    <a:pt x="78552" y="67721"/>
                  </a:cubicBezTo>
                  <a:cubicBezTo>
                    <a:pt x="115442" y="42470"/>
                    <a:pt x="156247" y="23487"/>
                    <a:pt x="199329" y="11524"/>
                  </a:cubicBezTo>
                  <a:cubicBezTo>
                    <a:pt x="275529" y="-8860"/>
                    <a:pt x="327155" y="3904"/>
                    <a:pt x="327155" y="3904"/>
                  </a:cubicBezTo>
                  <a:cubicBezTo>
                    <a:pt x="285045" y="3827"/>
                    <a:pt x="243277" y="11581"/>
                    <a:pt x="203996" y="26764"/>
                  </a:cubicBezTo>
                  <a:cubicBezTo>
                    <a:pt x="163620" y="40108"/>
                    <a:pt x="125710" y="59987"/>
                    <a:pt x="91792" y="85628"/>
                  </a:cubicBezTo>
                  <a:cubicBezTo>
                    <a:pt x="57407" y="111917"/>
                    <a:pt x="18163" y="157351"/>
                    <a:pt x="31594" y="194404"/>
                  </a:cubicBezTo>
                  <a:cubicBezTo>
                    <a:pt x="45024" y="231456"/>
                    <a:pt x="105508" y="239457"/>
                    <a:pt x="148370" y="236123"/>
                  </a:cubicBezTo>
                  <a:cubicBezTo>
                    <a:pt x="190757" y="233104"/>
                    <a:pt x="232362" y="223160"/>
                    <a:pt x="271529" y="206691"/>
                  </a:cubicBezTo>
                  <a:cubicBezTo>
                    <a:pt x="311067" y="192251"/>
                    <a:pt x="347595" y="170620"/>
                    <a:pt x="379256" y="142873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C7F6D67A-209F-9164-FC38-EE2C1E153691}"/>
                </a:ext>
              </a:extLst>
            </p:cNvPr>
            <p:cNvSpPr/>
            <p:nvPr/>
          </p:nvSpPr>
          <p:spPr>
            <a:xfrm>
              <a:off x="9756883" y="2229974"/>
              <a:ext cx="116889" cy="79031"/>
            </a:xfrm>
            <a:custGeom>
              <a:avLst/>
              <a:gdLst>
                <a:gd name="connsiteX0" fmla="*/ 317408 w 322053"/>
                <a:gd name="connsiteY0" fmla="*/ 33107 h 217745"/>
                <a:gd name="connsiteX1" fmla="*/ 198727 w 322053"/>
                <a:gd name="connsiteY1" fmla="*/ 187031 h 217745"/>
                <a:gd name="connsiteX2" fmla="*/ 4417 w 322053"/>
                <a:gd name="connsiteY2" fmla="*/ 184554 h 217745"/>
                <a:gd name="connsiteX3" fmla="*/ 123098 w 322053"/>
                <a:gd name="connsiteY3" fmla="*/ 30630 h 217745"/>
                <a:gd name="connsiteX4" fmla="*/ 317408 w 322053"/>
                <a:gd name="connsiteY4" fmla="*/ 33107 h 21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053" h="217745">
                  <a:moveTo>
                    <a:pt x="317408" y="33107"/>
                  </a:moveTo>
                  <a:cubicBezTo>
                    <a:pt x="338173" y="76255"/>
                    <a:pt x="285118" y="145216"/>
                    <a:pt x="198727" y="187031"/>
                  </a:cubicBezTo>
                  <a:cubicBezTo>
                    <a:pt x="112335" y="228845"/>
                    <a:pt x="25372" y="227798"/>
                    <a:pt x="4417" y="184554"/>
                  </a:cubicBezTo>
                  <a:cubicBezTo>
                    <a:pt x="-16538" y="141310"/>
                    <a:pt x="36706" y="72445"/>
                    <a:pt x="123098" y="30630"/>
                  </a:cubicBezTo>
                  <a:cubicBezTo>
                    <a:pt x="209490" y="-11185"/>
                    <a:pt x="296453" y="-10137"/>
                    <a:pt x="317408" y="3310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2AD4576-BCB4-3872-4085-EE9DE97A2C1F}"/>
                </a:ext>
              </a:extLst>
            </p:cNvPr>
            <p:cNvSpPr/>
            <p:nvPr/>
          </p:nvSpPr>
          <p:spPr>
            <a:xfrm>
              <a:off x="9751808" y="2229598"/>
              <a:ext cx="113348" cy="83800"/>
            </a:xfrm>
            <a:custGeom>
              <a:avLst/>
              <a:gdLst>
                <a:gd name="connsiteX0" fmla="*/ 312150 w 312295"/>
                <a:gd name="connsiteY0" fmla="*/ 111580 h 230886"/>
                <a:gd name="connsiteX1" fmla="*/ 235474 w 312295"/>
                <a:gd name="connsiteY1" fmla="*/ 185208 h 230886"/>
                <a:gd name="connsiteX2" fmla="*/ 132604 w 312295"/>
                <a:gd name="connsiteY2" fmla="*/ 226166 h 230886"/>
                <a:gd name="connsiteX3" fmla="*/ 68119 w 312295"/>
                <a:gd name="connsiteY3" fmla="*/ 229690 h 230886"/>
                <a:gd name="connsiteX4" fmla="*/ 5159 w 312295"/>
                <a:gd name="connsiteY4" fmla="*/ 192066 h 230886"/>
                <a:gd name="connsiteX5" fmla="*/ 14684 w 312295"/>
                <a:gd name="connsiteY5" fmla="*/ 119295 h 230886"/>
                <a:gd name="connsiteX6" fmla="*/ 57547 w 312295"/>
                <a:gd name="connsiteY6" fmla="*/ 70908 h 230886"/>
                <a:gd name="connsiteX7" fmla="*/ 153654 w 312295"/>
                <a:gd name="connsiteY7" fmla="*/ 15568 h 230886"/>
                <a:gd name="connsiteX8" fmla="*/ 258429 w 312295"/>
                <a:gd name="connsiteY8" fmla="*/ 995 h 230886"/>
                <a:gd name="connsiteX9" fmla="*/ 159464 w 312295"/>
                <a:gd name="connsiteY9" fmla="*/ 30808 h 230886"/>
                <a:gd name="connsiteX10" fmla="*/ 72215 w 312295"/>
                <a:gd name="connsiteY10" fmla="*/ 87958 h 230886"/>
                <a:gd name="connsiteX11" fmla="*/ 31734 w 312295"/>
                <a:gd name="connsiteY11" fmla="*/ 179493 h 230886"/>
                <a:gd name="connsiteX12" fmla="*/ 128794 w 312295"/>
                <a:gd name="connsiteY12" fmla="*/ 204639 h 230886"/>
                <a:gd name="connsiteX13" fmla="*/ 227759 w 312295"/>
                <a:gd name="connsiteY13" fmla="*/ 171683 h 230886"/>
                <a:gd name="connsiteX14" fmla="*/ 312150 w 312295"/>
                <a:gd name="connsiteY14" fmla="*/ 111580 h 23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295" h="230886">
                  <a:moveTo>
                    <a:pt x="312150" y="111580"/>
                  </a:moveTo>
                  <a:cubicBezTo>
                    <a:pt x="312150" y="111580"/>
                    <a:pt x="291005" y="150346"/>
                    <a:pt x="235474" y="185208"/>
                  </a:cubicBezTo>
                  <a:cubicBezTo>
                    <a:pt x="203670" y="204429"/>
                    <a:pt x="168913" y="218269"/>
                    <a:pt x="132604" y="226166"/>
                  </a:cubicBezTo>
                  <a:cubicBezTo>
                    <a:pt x="111439" y="230823"/>
                    <a:pt x="89665" y="232014"/>
                    <a:pt x="68119" y="229690"/>
                  </a:cubicBezTo>
                  <a:cubicBezTo>
                    <a:pt x="46402" y="227118"/>
                    <a:pt x="19161" y="217879"/>
                    <a:pt x="5159" y="192066"/>
                  </a:cubicBezTo>
                  <a:cubicBezTo>
                    <a:pt x="-6461" y="165777"/>
                    <a:pt x="2968" y="137488"/>
                    <a:pt x="14684" y="119295"/>
                  </a:cubicBezTo>
                  <a:cubicBezTo>
                    <a:pt x="26191" y="100902"/>
                    <a:pt x="40678" y="84548"/>
                    <a:pt x="57547" y="70908"/>
                  </a:cubicBezTo>
                  <a:cubicBezTo>
                    <a:pt x="86303" y="47277"/>
                    <a:pt x="118783" y="28579"/>
                    <a:pt x="153654" y="15568"/>
                  </a:cubicBezTo>
                  <a:cubicBezTo>
                    <a:pt x="186963" y="2585"/>
                    <a:pt x="222844" y="-2406"/>
                    <a:pt x="258429" y="995"/>
                  </a:cubicBezTo>
                  <a:cubicBezTo>
                    <a:pt x="223901" y="4833"/>
                    <a:pt x="190363" y="14939"/>
                    <a:pt x="159464" y="30808"/>
                  </a:cubicBezTo>
                  <a:cubicBezTo>
                    <a:pt x="127422" y="44905"/>
                    <a:pt x="97942" y="64221"/>
                    <a:pt x="72215" y="87958"/>
                  </a:cubicBezTo>
                  <a:cubicBezTo>
                    <a:pt x="46022" y="111961"/>
                    <a:pt x="18399" y="152633"/>
                    <a:pt x="31734" y="179493"/>
                  </a:cubicBezTo>
                  <a:cubicBezTo>
                    <a:pt x="45069" y="206354"/>
                    <a:pt x="93742" y="210354"/>
                    <a:pt x="128794" y="204639"/>
                  </a:cubicBezTo>
                  <a:cubicBezTo>
                    <a:pt x="163351" y="199076"/>
                    <a:pt x="196764" y="187942"/>
                    <a:pt x="227759" y="171683"/>
                  </a:cubicBezTo>
                  <a:cubicBezTo>
                    <a:pt x="259324" y="156976"/>
                    <a:pt x="287928" y="136612"/>
                    <a:pt x="312150" y="111580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57366A03-0E05-941F-37EA-0025457F963B}"/>
                </a:ext>
              </a:extLst>
            </p:cNvPr>
            <p:cNvSpPr/>
            <p:nvPr/>
          </p:nvSpPr>
          <p:spPr>
            <a:xfrm>
              <a:off x="9814798" y="2266545"/>
              <a:ext cx="110774" cy="87350"/>
            </a:xfrm>
            <a:custGeom>
              <a:avLst/>
              <a:gdLst>
                <a:gd name="connsiteX0" fmla="*/ 297286 w 305206"/>
                <a:gd name="connsiteY0" fmla="*/ 24263 h 240667"/>
                <a:gd name="connsiteX1" fmla="*/ 200512 w 305206"/>
                <a:gd name="connsiteY1" fmla="*/ 192665 h 240667"/>
                <a:gd name="connsiteX2" fmla="*/ 7631 w 305206"/>
                <a:gd name="connsiteY2" fmla="*/ 216477 h 240667"/>
                <a:gd name="connsiteX3" fmla="*/ 104405 w 305206"/>
                <a:gd name="connsiteY3" fmla="*/ 47980 h 240667"/>
                <a:gd name="connsiteX4" fmla="*/ 297286 w 305206"/>
                <a:gd name="connsiteY4" fmla="*/ 24263 h 24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06" h="240667">
                  <a:moveTo>
                    <a:pt x="297286" y="24263"/>
                  </a:moveTo>
                  <a:cubicBezTo>
                    <a:pt x="323765" y="64172"/>
                    <a:pt x="280427" y="139610"/>
                    <a:pt x="200512" y="192665"/>
                  </a:cubicBezTo>
                  <a:cubicBezTo>
                    <a:pt x="120597" y="245719"/>
                    <a:pt x="34110" y="256387"/>
                    <a:pt x="7631" y="216477"/>
                  </a:cubicBezTo>
                  <a:cubicBezTo>
                    <a:pt x="-18849" y="176567"/>
                    <a:pt x="24490" y="101034"/>
                    <a:pt x="104405" y="47980"/>
                  </a:cubicBezTo>
                  <a:cubicBezTo>
                    <a:pt x="184320" y="-5074"/>
                    <a:pt x="270711" y="-15933"/>
                    <a:pt x="297286" y="2426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B17A15D0-F464-01DA-7371-6809CD8489D1}"/>
                </a:ext>
              </a:extLst>
            </p:cNvPr>
            <p:cNvSpPr/>
            <p:nvPr/>
          </p:nvSpPr>
          <p:spPr>
            <a:xfrm>
              <a:off x="9809768" y="2267064"/>
              <a:ext cx="109905" cy="91411"/>
            </a:xfrm>
            <a:custGeom>
              <a:avLst/>
              <a:gdLst>
                <a:gd name="connsiteX0" fmla="*/ 302667 w 302811"/>
                <a:gd name="connsiteY0" fmla="*/ 101890 h 251856"/>
                <a:gd name="connsiteX1" fmla="*/ 236563 w 302811"/>
                <a:gd name="connsiteY1" fmla="*/ 185139 h 251856"/>
                <a:gd name="connsiteX2" fmla="*/ 140170 w 302811"/>
                <a:gd name="connsiteY2" fmla="*/ 239622 h 251856"/>
                <a:gd name="connsiteX3" fmla="*/ 76638 w 302811"/>
                <a:gd name="connsiteY3" fmla="*/ 251814 h 251856"/>
                <a:gd name="connsiteX4" fmla="*/ 9106 w 302811"/>
                <a:gd name="connsiteY4" fmla="*/ 223239 h 251856"/>
                <a:gd name="connsiteX5" fmla="*/ 9106 w 302811"/>
                <a:gd name="connsiteY5" fmla="*/ 149896 h 251856"/>
                <a:gd name="connsiteX6" fmla="*/ 45015 w 302811"/>
                <a:gd name="connsiteY6" fmla="*/ 96080 h 251856"/>
                <a:gd name="connsiteX7" fmla="*/ 132645 w 302811"/>
                <a:gd name="connsiteY7" fmla="*/ 28548 h 251856"/>
                <a:gd name="connsiteX8" fmla="*/ 235134 w 302811"/>
                <a:gd name="connsiteY8" fmla="*/ -27 h 251856"/>
                <a:gd name="connsiteX9" fmla="*/ 140646 w 302811"/>
                <a:gd name="connsiteY9" fmla="*/ 42454 h 251856"/>
                <a:gd name="connsiteX10" fmla="*/ 61970 w 302811"/>
                <a:gd name="connsiteY10" fmla="*/ 110844 h 251856"/>
                <a:gd name="connsiteX11" fmla="*/ 34252 w 302811"/>
                <a:gd name="connsiteY11" fmla="*/ 207046 h 251856"/>
                <a:gd name="connsiteX12" fmla="*/ 133693 w 302811"/>
                <a:gd name="connsiteY12" fmla="*/ 218762 h 251856"/>
                <a:gd name="connsiteX13" fmla="*/ 227229 w 302811"/>
                <a:gd name="connsiteY13" fmla="*/ 172852 h 251856"/>
                <a:gd name="connsiteX14" fmla="*/ 302667 w 302811"/>
                <a:gd name="connsiteY14" fmla="*/ 101890 h 25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2811" h="251856">
                  <a:moveTo>
                    <a:pt x="302667" y="101890"/>
                  </a:moveTo>
                  <a:cubicBezTo>
                    <a:pt x="287436" y="134418"/>
                    <a:pt x="264795" y="162927"/>
                    <a:pt x="236563" y="185139"/>
                  </a:cubicBezTo>
                  <a:cubicBezTo>
                    <a:pt x="207636" y="208456"/>
                    <a:pt x="175070" y="226859"/>
                    <a:pt x="140170" y="239622"/>
                  </a:cubicBezTo>
                  <a:cubicBezTo>
                    <a:pt x="119796" y="247118"/>
                    <a:pt x="98336" y="251242"/>
                    <a:pt x="76638" y="251814"/>
                  </a:cubicBezTo>
                  <a:cubicBezTo>
                    <a:pt x="54636" y="251814"/>
                    <a:pt x="26537" y="246670"/>
                    <a:pt x="9106" y="223239"/>
                  </a:cubicBezTo>
                  <a:cubicBezTo>
                    <a:pt x="-5753" y="198855"/>
                    <a:pt x="-419" y="169518"/>
                    <a:pt x="9106" y="149896"/>
                  </a:cubicBezTo>
                  <a:cubicBezTo>
                    <a:pt x="18079" y="130132"/>
                    <a:pt x="30204" y="111949"/>
                    <a:pt x="45015" y="96080"/>
                  </a:cubicBezTo>
                  <a:cubicBezTo>
                    <a:pt x="70314" y="68896"/>
                    <a:pt x="99917" y="46083"/>
                    <a:pt x="132645" y="28548"/>
                  </a:cubicBezTo>
                  <a:cubicBezTo>
                    <a:pt x="190843" y="-1646"/>
                    <a:pt x="235134" y="-27"/>
                    <a:pt x="235134" y="-27"/>
                  </a:cubicBezTo>
                  <a:cubicBezTo>
                    <a:pt x="201340" y="8336"/>
                    <a:pt x="169326" y="22728"/>
                    <a:pt x="140646" y="42454"/>
                  </a:cubicBezTo>
                  <a:cubicBezTo>
                    <a:pt x="110843" y="60771"/>
                    <a:pt x="84258" y="83879"/>
                    <a:pt x="61970" y="110844"/>
                  </a:cubicBezTo>
                  <a:cubicBezTo>
                    <a:pt x="39110" y="138180"/>
                    <a:pt x="17393" y="182186"/>
                    <a:pt x="34252" y="207046"/>
                  </a:cubicBezTo>
                  <a:cubicBezTo>
                    <a:pt x="51111" y="231907"/>
                    <a:pt x="99594" y="229240"/>
                    <a:pt x="133693" y="218762"/>
                  </a:cubicBezTo>
                  <a:cubicBezTo>
                    <a:pt x="167145" y="208608"/>
                    <a:pt x="198730" y="193102"/>
                    <a:pt x="227229" y="172852"/>
                  </a:cubicBezTo>
                  <a:cubicBezTo>
                    <a:pt x="256461" y="153954"/>
                    <a:pt x="282016" y="129913"/>
                    <a:pt x="302667" y="101890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D2563F51-A18C-674A-08C0-BDC73EBFA9D2}"/>
                </a:ext>
              </a:extLst>
            </p:cNvPr>
            <p:cNvSpPr/>
            <p:nvPr/>
          </p:nvSpPr>
          <p:spPr>
            <a:xfrm>
              <a:off x="9895559" y="2296832"/>
              <a:ext cx="109952" cy="88486"/>
            </a:xfrm>
            <a:custGeom>
              <a:avLst/>
              <a:gdLst>
                <a:gd name="connsiteX0" fmla="*/ 294515 w 302940"/>
                <a:gd name="connsiteY0" fmla="*/ 23205 h 243797"/>
                <a:gd name="connsiteX1" fmla="*/ 200599 w 302940"/>
                <a:gd name="connsiteY1" fmla="*/ 193416 h 243797"/>
                <a:gd name="connsiteX2" fmla="*/ 8193 w 302940"/>
                <a:gd name="connsiteY2" fmla="*/ 220467 h 243797"/>
                <a:gd name="connsiteX3" fmla="*/ 102015 w 302940"/>
                <a:gd name="connsiteY3" fmla="*/ 50256 h 243797"/>
                <a:gd name="connsiteX4" fmla="*/ 294515 w 302940"/>
                <a:gd name="connsiteY4" fmla="*/ 23205 h 24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940" h="243797">
                  <a:moveTo>
                    <a:pt x="294515" y="23205"/>
                  </a:moveTo>
                  <a:cubicBezTo>
                    <a:pt x="321757" y="62733"/>
                    <a:pt x="279561" y="138933"/>
                    <a:pt x="200599" y="193416"/>
                  </a:cubicBezTo>
                  <a:cubicBezTo>
                    <a:pt x="121636" y="247899"/>
                    <a:pt x="35530" y="260091"/>
                    <a:pt x="8193" y="220467"/>
                  </a:cubicBezTo>
                  <a:cubicBezTo>
                    <a:pt x="-19143" y="180844"/>
                    <a:pt x="22957" y="104739"/>
                    <a:pt x="102015" y="50256"/>
                  </a:cubicBezTo>
                  <a:cubicBezTo>
                    <a:pt x="181072" y="-4227"/>
                    <a:pt x="267274" y="-16324"/>
                    <a:pt x="294515" y="2320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894B151D-DFAA-F39E-0D6E-A1686709E2FF}"/>
                </a:ext>
              </a:extLst>
            </p:cNvPr>
            <p:cNvSpPr/>
            <p:nvPr/>
          </p:nvSpPr>
          <p:spPr>
            <a:xfrm>
              <a:off x="9890615" y="2297388"/>
              <a:ext cx="109263" cy="92579"/>
            </a:xfrm>
            <a:custGeom>
              <a:avLst/>
              <a:gdLst>
                <a:gd name="connsiteX0" fmla="*/ 300899 w 301044"/>
                <a:gd name="connsiteY0" fmla="*/ 101209 h 255073"/>
                <a:gd name="connsiteX1" fmla="*/ 236225 w 301044"/>
                <a:gd name="connsiteY1" fmla="*/ 185505 h 255073"/>
                <a:gd name="connsiteX2" fmla="*/ 140975 w 301044"/>
                <a:gd name="connsiteY2" fmla="*/ 241702 h 255073"/>
                <a:gd name="connsiteX3" fmla="*/ 77729 w 301044"/>
                <a:gd name="connsiteY3" fmla="*/ 254942 h 255073"/>
                <a:gd name="connsiteX4" fmla="*/ 9815 w 301044"/>
                <a:gd name="connsiteY4" fmla="*/ 227319 h 255073"/>
                <a:gd name="connsiteX5" fmla="*/ 8196 w 301044"/>
                <a:gd name="connsiteY5" fmla="*/ 153977 h 255073"/>
                <a:gd name="connsiteX6" fmla="*/ 43153 w 301044"/>
                <a:gd name="connsiteY6" fmla="*/ 99685 h 255073"/>
                <a:gd name="connsiteX7" fmla="*/ 129545 w 301044"/>
                <a:gd name="connsiteY7" fmla="*/ 30438 h 255073"/>
                <a:gd name="connsiteX8" fmla="*/ 231271 w 301044"/>
                <a:gd name="connsiteY8" fmla="*/ -42 h 255073"/>
                <a:gd name="connsiteX9" fmla="*/ 137736 w 301044"/>
                <a:gd name="connsiteY9" fmla="*/ 44059 h 255073"/>
                <a:gd name="connsiteX10" fmla="*/ 60298 w 301044"/>
                <a:gd name="connsiteY10" fmla="*/ 113782 h 255073"/>
                <a:gd name="connsiteX11" fmla="*/ 34104 w 301044"/>
                <a:gd name="connsiteY11" fmla="*/ 210556 h 255073"/>
                <a:gd name="connsiteX12" fmla="*/ 133831 w 301044"/>
                <a:gd name="connsiteY12" fmla="*/ 220652 h 255073"/>
                <a:gd name="connsiteX13" fmla="*/ 226604 w 301044"/>
                <a:gd name="connsiteY13" fmla="*/ 173027 h 255073"/>
                <a:gd name="connsiteX14" fmla="*/ 300899 w 301044"/>
                <a:gd name="connsiteY14" fmla="*/ 101209 h 25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1044" h="255073">
                  <a:moveTo>
                    <a:pt x="300899" y="101209"/>
                  </a:moveTo>
                  <a:cubicBezTo>
                    <a:pt x="300899" y="101209"/>
                    <a:pt x="285850" y="142737"/>
                    <a:pt x="236225" y="185505"/>
                  </a:cubicBezTo>
                  <a:cubicBezTo>
                    <a:pt x="207792" y="209365"/>
                    <a:pt x="175607" y="228358"/>
                    <a:pt x="140975" y="241702"/>
                  </a:cubicBezTo>
                  <a:cubicBezTo>
                    <a:pt x="120753" y="249513"/>
                    <a:pt x="99389" y="253990"/>
                    <a:pt x="77729" y="254942"/>
                  </a:cubicBezTo>
                  <a:cubicBezTo>
                    <a:pt x="55821" y="255799"/>
                    <a:pt x="27532" y="250751"/>
                    <a:pt x="9815" y="227319"/>
                  </a:cubicBezTo>
                  <a:cubicBezTo>
                    <a:pt x="-5615" y="203126"/>
                    <a:pt x="-662" y="173789"/>
                    <a:pt x="8196" y="153977"/>
                  </a:cubicBezTo>
                  <a:cubicBezTo>
                    <a:pt x="16740" y="134051"/>
                    <a:pt x="28551" y="115706"/>
                    <a:pt x="43153" y="99685"/>
                  </a:cubicBezTo>
                  <a:cubicBezTo>
                    <a:pt x="67899" y="71957"/>
                    <a:pt x="97102" y="48554"/>
                    <a:pt x="129545" y="30438"/>
                  </a:cubicBezTo>
                  <a:cubicBezTo>
                    <a:pt x="160577" y="12407"/>
                    <a:pt x="195438" y="1968"/>
                    <a:pt x="231271" y="-42"/>
                  </a:cubicBezTo>
                  <a:cubicBezTo>
                    <a:pt x="197725" y="8997"/>
                    <a:pt x="166054" y="23932"/>
                    <a:pt x="137736" y="44059"/>
                  </a:cubicBezTo>
                  <a:cubicBezTo>
                    <a:pt x="108285" y="62918"/>
                    <a:pt x="82129" y="86464"/>
                    <a:pt x="60298" y="113782"/>
                  </a:cubicBezTo>
                  <a:cubicBezTo>
                    <a:pt x="37914" y="141594"/>
                    <a:pt x="16959" y="186076"/>
                    <a:pt x="34104" y="210556"/>
                  </a:cubicBezTo>
                  <a:cubicBezTo>
                    <a:pt x="51249" y="235035"/>
                    <a:pt x="99922" y="231606"/>
                    <a:pt x="133831" y="220652"/>
                  </a:cubicBezTo>
                  <a:cubicBezTo>
                    <a:pt x="167121" y="209870"/>
                    <a:pt x="198439" y="193792"/>
                    <a:pt x="226604" y="173027"/>
                  </a:cubicBezTo>
                  <a:cubicBezTo>
                    <a:pt x="255503" y="153768"/>
                    <a:pt x="280678" y="129441"/>
                    <a:pt x="300899" y="101209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91E797AA-2D42-E7D1-A9FA-9446C022A196}"/>
                </a:ext>
              </a:extLst>
            </p:cNvPr>
            <p:cNvSpPr/>
            <p:nvPr/>
          </p:nvSpPr>
          <p:spPr>
            <a:xfrm>
              <a:off x="9794993" y="2157865"/>
              <a:ext cx="120062" cy="75944"/>
            </a:xfrm>
            <a:custGeom>
              <a:avLst/>
              <a:gdLst>
                <a:gd name="connsiteX0" fmla="*/ 327277 w 330795"/>
                <a:gd name="connsiteY0" fmla="*/ 38424 h 209241"/>
                <a:gd name="connsiteX1" fmla="*/ 198214 w 330795"/>
                <a:gd name="connsiteY1" fmla="*/ 185585 h 209241"/>
                <a:gd name="connsiteX2" fmla="*/ 3237 w 330795"/>
                <a:gd name="connsiteY2" fmla="*/ 170821 h 209241"/>
                <a:gd name="connsiteX3" fmla="*/ 132110 w 330795"/>
                <a:gd name="connsiteY3" fmla="*/ 23565 h 209241"/>
                <a:gd name="connsiteX4" fmla="*/ 327277 w 330795"/>
                <a:gd name="connsiteY4" fmla="*/ 38424 h 20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795" h="209241">
                  <a:moveTo>
                    <a:pt x="327277" y="38424"/>
                  </a:moveTo>
                  <a:cubicBezTo>
                    <a:pt x="345565" y="83096"/>
                    <a:pt x="287653" y="149009"/>
                    <a:pt x="198214" y="185585"/>
                  </a:cubicBezTo>
                  <a:cubicBezTo>
                    <a:pt x="108774" y="222161"/>
                    <a:pt x="21525" y="215494"/>
                    <a:pt x="3237" y="170821"/>
                  </a:cubicBezTo>
                  <a:cubicBezTo>
                    <a:pt x="-15051" y="126149"/>
                    <a:pt x="42670" y="60141"/>
                    <a:pt x="132110" y="23565"/>
                  </a:cubicBezTo>
                  <a:cubicBezTo>
                    <a:pt x="221550" y="-13011"/>
                    <a:pt x="308989" y="-6344"/>
                    <a:pt x="327277" y="3842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8984E81E-F0C8-C5E4-E339-F7EEBAE7EC65}"/>
                </a:ext>
              </a:extLst>
            </p:cNvPr>
            <p:cNvSpPr/>
            <p:nvPr/>
          </p:nvSpPr>
          <p:spPr>
            <a:xfrm>
              <a:off x="9789900" y="2157108"/>
              <a:ext cx="115150" cy="81056"/>
            </a:xfrm>
            <a:custGeom>
              <a:avLst/>
              <a:gdLst>
                <a:gd name="connsiteX0" fmla="*/ 317119 w 317263"/>
                <a:gd name="connsiteY0" fmla="*/ 117089 h 223327"/>
                <a:gd name="connsiteX1" fmla="*/ 235394 w 317263"/>
                <a:gd name="connsiteY1" fmla="*/ 186146 h 223327"/>
                <a:gd name="connsiteX2" fmla="*/ 129476 w 317263"/>
                <a:gd name="connsiteY2" fmla="*/ 221007 h 223327"/>
                <a:gd name="connsiteX3" fmla="*/ 64421 w 317263"/>
                <a:gd name="connsiteY3" fmla="*/ 220340 h 223327"/>
                <a:gd name="connsiteX4" fmla="*/ 3461 w 317263"/>
                <a:gd name="connsiteY4" fmla="*/ 178621 h 223327"/>
                <a:gd name="connsiteX5" fmla="*/ 17653 w 317263"/>
                <a:gd name="connsiteY5" fmla="*/ 106136 h 223327"/>
                <a:gd name="connsiteX6" fmla="*/ 63659 w 317263"/>
                <a:gd name="connsiteY6" fmla="*/ 60225 h 223327"/>
                <a:gd name="connsiteX7" fmla="*/ 163671 w 317263"/>
                <a:gd name="connsiteY7" fmla="*/ 10886 h 223327"/>
                <a:gd name="connsiteX8" fmla="*/ 270542 w 317263"/>
                <a:gd name="connsiteY8" fmla="*/ 2789 h 223327"/>
                <a:gd name="connsiteX9" fmla="*/ 168719 w 317263"/>
                <a:gd name="connsiteY9" fmla="*/ 25935 h 223327"/>
                <a:gd name="connsiteX10" fmla="*/ 77470 w 317263"/>
                <a:gd name="connsiteY10" fmla="*/ 77751 h 223327"/>
                <a:gd name="connsiteX11" fmla="*/ 30893 w 317263"/>
                <a:gd name="connsiteY11" fmla="*/ 167381 h 223327"/>
                <a:gd name="connsiteX12" fmla="*/ 126905 w 317263"/>
                <a:gd name="connsiteY12" fmla="*/ 198814 h 223327"/>
                <a:gd name="connsiteX13" fmla="*/ 228346 w 317263"/>
                <a:gd name="connsiteY13" fmla="*/ 171953 h 223327"/>
                <a:gd name="connsiteX14" fmla="*/ 317119 w 317263"/>
                <a:gd name="connsiteY14" fmla="*/ 117089 h 22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7263" h="223327">
                  <a:moveTo>
                    <a:pt x="317119" y="117089"/>
                  </a:moveTo>
                  <a:cubicBezTo>
                    <a:pt x="317119" y="117089"/>
                    <a:pt x="293306" y="155189"/>
                    <a:pt x="235394" y="186146"/>
                  </a:cubicBezTo>
                  <a:cubicBezTo>
                    <a:pt x="202219" y="203443"/>
                    <a:pt x="166443" y="215216"/>
                    <a:pt x="129476" y="221007"/>
                  </a:cubicBezTo>
                  <a:cubicBezTo>
                    <a:pt x="107893" y="224255"/>
                    <a:pt x="85928" y="224026"/>
                    <a:pt x="64421" y="220340"/>
                  </a:cubicBezTo>
                  <a:cubicBezTo>
                    <a:pt x="38494" y="217254"/>
                    <a:pt x="15719" y="201671"/>
                    <a:pt x="3461" y="178621"/>
                  </a:cubicBezTo>
                  <a:cubicBezTo>
                    <a:pt x="-6064" y="151570"/>
                    <a:pt x="4889" y="123757"/>
                    <a:pt x="17653" y="106136"/>
                  </a:cubicBezTo>
                  <a:cubicBezTo>
                    <a:pt x="30464" y="88495"/>
                    <a:pt x="45990" y="72998"/>
                    <a:pt x="63659" y="60225"/>
                  </a:cubicBezTo>
                  <a:cubicBezTo>
                    <a:pt x="94043" y="38365"/>
                    <a:pt x="127838" y="21697"/>
                    <a:pt x="163671" y="10886"/>
                  </a:cubicBezTo>
                  <a:cubicBezTo>
                    <a:pt x="227108" y="-7403"/>
                    <a:pt x="270542" y="2789"/>
                    <a:pt x="270542" y="2789"/>
                  </a:cubicBezTo>
                  <a:cubicBezTo>
                    <a:pt x="235480" y="4275"/>
                    <a:pt x="200981" y="12114"/>
                    <a:pt x="168719" y="25935"/>
                  </a:cubicBezTo>
                  <a:cubicBezTo>
                    <a:pt x="135668" y="38080"/>
                    <a:pt x="104835" y="55586"/>
                    <a:pt x="77470" y="77751"/>
                  </a:cubicBezTo>
                  <a:cubicBezTo>
                    <a:pt x="49466" y="100325"/>
                    <a:pt x="19272" y="139473"/>
                    <a:pt x="30893" y="167381"/>
                  </a:cubicBezTo>
                  <a:cubicBezTo>
                    <a:pt x="42513" y="195289"/>
                    <a:pt x="91281" y="202338"/>
                    <a:pt x="126905" y="198814"/>
                  </a:cubicBezTo>
                  <a:cubicBezTo>
                    <a:pt x="161957" y="195451"/>
                    <a:pt x="196228" y="186384"/>
                    <a:pt x="228346" y="171953"/>
                  </a:cubicBezTo>
                  <a:cubicBezTo>
                    <a:pt x="261026" y="159209"/>
                    <a:pt x="291106" y="140616"/>
                    <a:pt x="317119" y="117089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7A123CDD-0C88-291A-3A10-D68DE14C47DB}"/>
                </a:ext>
              </a:extLst>
            </p:cNvPr>
            <p:cNvSpPr/>
            <p:nvPr/>
          </p:nvSpPr>
          <p:spPr>
            <a:xfrm>
              <a:off x="9884229" y="2128153"/>
              <a:ext cx="125667" cy="66291"/>
            </a:xfrm>
            <a:custGeom>
              <a:avLst/>
              <a:gdLst>
                <a:gd name="connsiteX0" fmla="*/ 345447 w 346239"/>
                <a:gd name="connsiteY0" fmla="*/ 61039 h 182647"/>
                <a:gd name="connsiteX1" fmla="*/ 187998 w 346239"/>
                <a:gd name="connsiteY1" fmla="*/ 177435 h 182647"/>
                <a:gd name="connsiteX2" fmla="*/ 546 w 346239"/>
                <a:gd name="connsiteY2" fmla="*/ 121523 h 182647"/>
                <a:gd name="connsiteX3" fmla="*/ 157899 w 346239"/>
                <a:gd name="connsiteY3" fmla="*/ 5128 h 182647"/>
                <a:gd name="connsiteX4" fmla="*/ 345447 w 346239"/>
                <a:gd name="connsiteY4" fmla="*/ 61039 h 18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39" h="182647">
                  <a:moveTo>
                    <a:pt x="345447" y="61039"/>
                  </a:moveTo>
                  <a:cubicBezTo>
                    <a:pt x="353638" y="108664"/>
                    <a:pt x="283248" y="160766"/>
                    <a:pt x="187998" y="177435"/>
                  </a:cubicBezTo>
                  <a:cubicBezTo>
                    <a:pt x="92748" y="194104"/>
                    <a:pt x="9023" y="169148"/>
                    <a:pt x="546" y="121523"/>
                  </a:cubicBezTo>
                  <a:cubicBezTo>
                    <a:pt x="-7931" y="73898"/>
                    <a:pt x="62554" y="21796"/>
                    <a:pt x="157899" y="5128"/>
                  </a:cubicBezTo>
                  <a:cubicBezTo>
                    <a:pt x="253245" y="-11541"/>
                    <a:pt x="336969" y="13414"/>
                    <a:pt x="345447" y="6103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F57D54FA-39C3-0E15-0C03-994FFC84E290}"/>
                </a:ext>
              </a:extLst>
            </p:cNvPr>
            <p:cNvSpPr/>
            <p:nvPr/>
          </p:nvSpPr>
          <p:spPr>
            <a:xfrm>
              <a:off x="9879009" y="2125818"/>
              <a:ext cx="116202" cy="72341"/>
            </a:xfrm>
            <a:custGeom>
              <a:avLst/>
              <a:gdLst>
                <a:gd name="connsiteX0" fmla="*/ 320015 w 320159"/>
                <a:gd name="connsiteY0" fmla="*/ 137293 h 199314"/>
                <a:gd name="connsiteX1" fmla="*/ 225336 w 320159"/>
                <a:gd name="connsiteY1" fmla="*/ 187300 h 199314"/>
                <a:gd name="connsiteX2" fmla="*/ 114465 w 320159"/>
                <a:gd name="connsiteY2" fmla="*/ 198634 h 199314"/>
                <a:gd name="connsiteX3" fmla="*/ 50934 w 320159"/>
                <a:gd name="connsiteY3" fmla="*/ 184251 h 199314"/>
                <a:gd name="connsiteX4" fmla="*/ 451 w 320159"/>
                <a:gd name="connsiteY4" fmla="*/ 130435 h 199314"/>
                <a:gd name="connsiteX5" fmla="*/ 29693 w 320159"/>
                <a:gd name="connsiteY5" fmla="*/ 62712 h 199314"/>
                <a:gd name="connsiteX6" fmla="*/ 84271 w 320159"/>
                <a:gd name="connsiteY6" fmla="*/ 27565 h 199314"/>
                <a:gd name="connsiteX7" fmla="*/ 192570 w 320159"/>
                <a:gd name="connsiteY7" fmla="*/ 609 h 199314"/>
                <a:gd name="connsiteX8" fmla="*/ 298488 w 320159"/>
                <a:gd name="connsiteY8" fmla="*/ 15373 h 199314"/>
                <a:gd name="connsiteX9" fmla="*/ 194380 w 320159"/>
                <a:gd name="connsiteY9" fmla="*/ 16421 h 199314"/>
                <a:gd name="connsiteX10" fmla="*/ 94177 w 320159"/>
                <a:gd name="connsiteY10" fmla="*/ 47758 h 199314"/>
                <a:gd name="connsiteX11" fmla="*/ 29693 w 320159"/>
                <a:gd name="connsiteY11" fmla="*/ 125387 h 199314"/>
                <a:gd name="connsiteX12" fmla="*/ 116751 w 320159"/>
                <a:gd name="connsiteY12" fmla="*/ 176441 h 199314"/>
                <a:gd name="connsiteX13" fmla="*/ 221526 w 320159"/>
                <a:gd name="connsiteY13" fmla="*/ 171774 h 199314"/>
                <a:gd name="connsiteX14" fmla="*/ 320015 w 320159"/>
                <a:gd name="connsiteY14" fmla="*/ 137293 h 1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0159" h="199314">
                  <a:moveTo>
                    <a:pt x="320015" y="137293"/>
                  </a:moveTo>
                  <a:cubicBezTo>
                    <a:pt x="292773" y="161096"/>
                    <a:pt x="260350" y="178213"/>
                    <a:pt x="225336" y="187300"/>
                  </a:cubicBezTo>
                  <a:cubicBezTo>
                    <a:pt x="189246" y="197082"/>
                    <a:pt x="151794" y="200911"/>
                    <a:pt x="114465" y="198634"/>
                  </a:cubicBezTo>
                  <a:cubicBezTo>
                    <a:pt x="92653" y="197310"/>
                    <a:pt x="71193" y="192452"/>
                    <a:pt x="50934" y="184251"/>
                  </a:cubicBezTo>
                  <a:cubicBezTo>
                    <a:pt x="30550" y="175774"/>
                    <a:pt x="6928" y="159296"/>
                    <a:pt x="451" y="130435"/>
                  </a:cubicBezTo>
                  <a:cubicBezTo>
                    <a:pt x="-3549" y="101860"/>
                    <a:pt x="13310" y="77191"/>
                    <a:pt x="29693" y="62712"/>
                  </a:cubicBezTo>
                  <a:cubicBezTo>
                    <a:pt x="45895" y="48158"/>
                    <a:pt x="64316" y="36290"/>
                    <a:pt x="84271" y="27565"/>
                  </a:cubicBezTo>
                  <a:cubicBezTo>
                    <a:pt x="118637" y="12678"/>
                    <a:pt x="155232" y="3572"/>
                    <a:pt x="192570" y="609"/>
                  </a:cubicBezTo>
                  <a:cubicBezTo>
                    <a:pt x="258388" y="-3772"/>
                    <a:pt x="298488" y="15373"/>
                    <a:pt x="298488" y="15373"/>
                  </a:cubicBezTo>
                  <a:cubicBezTo>
                    <a:pt x="264008" y="9468"/>
                    <a:pt x="228737" y="9820"/>
                    <a:pt x="194380" y="16421"/>
                  </a:cubicBezTo>
                  <a:cubicBezTo>
                    <a:pt x="159499" y="21345"/>
                    <a:pt x="125648" y="31928"/>
                    <a:pt x="94177" y="47758"/>
                  </a:cubicBezTo>
                  <a:cubicBezTo>
                    <a:pt x="61887" y="63760"/>
                    <a:pt x="24073" y="95383"/>
                    <a:pt x="29693" y="125387"/>
                  </a:cubicBezTo>
                  <a:cubicBezTo>
                    <a:pt x="35312" y="155391"/>
                    <a:pt x="81128" y="172345"/>
                    <a:pt x="116751" y="176441"/>
                  </a:cubicBezTo>
                  <a:cubicBezTo>
                    <a:pt x="151698" y="180670"/>
                    <a:pt x="187093" y="179099"/>
                    <a:pt x="221526" y="171774"/>
                  </a:cubicBezTo>
                  <a:cubicBezTo>
                    <a:pt x="256169" y="166335"/>
                    <a:pt x="289544" y="154648"/>
                    <a:pt x="320015" y="137293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0D0DAE99-C030-6FED-42D0-ECFB288792D0}"/>
                </a:ext>
              </a:extLst>
            </p:cNvPr>
            <p:cNvSpPr/>
            <p:nvPr/>
          </p:nvSpPr>
          <p:spPr>
            <a:xfrm>
              <a:off x="9967174" y="2107523"/>
              <a:ext cx="126668" cy="64309"/>
            </a:xfrm>
            <a:custGeom>
              <a:avLst/>
              <a:gdLst>
                <a:gd name="connsiteX0" fmla="*/ 348661 w 348997"/>
                <a:gd name="connsiteY0" fmla="*/ 72637 h 177184"/>
                <a:gd name="connsiteX1" fmla="*/ 182259 w 348997"/>
                <a:gd name="connsiteY1" fmla="*/ 175698 h 177184"/>
                <a:gd name="connsiteX2" fmla="*/ 46 w 348997"/>
                <a:gd name="connsiteY2" fmla="*/ 104356 h 177184"/>
                <a:gd name="connsiteX3" fmla="*/ 166543 w 348997"/>
                <a:gd name="connsiteY3" fmla="*/ 1390 h 177184"/>
                <a:gd name="connsiteX4" fmla="*/ 348661 w 348997"/>
                <a:gd name="connsiteY4" fmla="*/ 72637 h 17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997" h="177184">
                  <a:moveTo>
                    <a:pt x="348661" y="72637"/>
                  </a:moveTo>
                  <a:cubicBezTo>
                    <a:pt x="353138" y="120739"/>
                    <a:pt x="278557" y="166935"/>
                    <a:pt x="182259" y="175698"/>
                  </a:cubicBezTo>
                  <a:cubicBezTo>
                    <a:pt x="85962" y="184461"/>
                    <a:pt x="4523" y="152457"/>
                    <a:pt x="46" y="104356"/>
                  </a:cubicBezTo>
                  <a:cubicBezTo>
                    <a:pt x="-4430" y="56254"/>
                    <a:pt x="70246" y="10058"/>
                    <a:pt x="166543" y="1390"/>
                  </a:cubicBezTo>
                  <a:cubicBezTo>
                    <a:pt x="262841" y="-7277"/>
                    <a:pt x="344280" y="24250"/>
                    <a:pt x="348661" y="7263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CBF3BD87-DC21-D82A-38EF-6126EFADA881}"/>
                </a:ext>
              </a:extLst>
            </p:cNvPr>
            <p:cNvSpPr/>
            <p:nvPr/>
          </p:nvSpPr>
          <p:spPr>
            <a:xfrm>
              <a:off x="9961850" y="2104551"/>
              <a:ext cx="115433" cy="70581"/>
            </a:xfrm>
            <a:custGeom>
              <a:avLst/>
              <a:gdLst>
                <a:gd name="connsiteX0" fmla="*/ 317896 w 318041"/>
                <a:gd name="connsiteY0" fmla="*/ 146738 h 194466"/>
                <a:gd name="connsiteX1" fmla="*/ 219408 w 318041"/>
                <a:gd name="connsiteY1" fmla="*/ 188648 h 194466"/>
                <a:gd name="connsiteX2" fmla="*/ 108060 w 318041"/>
                <a:gd name="connsiteY2" fmla="*/ 190839 h 194466"/>
                <a:gd name="connsiteX3" fmla="*/ 45862 w 318041"/>
                <a:gd name="connsiteY3" fmla="*/ 171313 h 194466"/>
                <a:gd name="connsiteX4" fmla="*/ -48 w 318041"/>
                <a:gd name="connsiteY4" fmla="*/ 113496 h 194466"/>
                <a:gd name="connsiteX5" fmla="*/ 34718 w 318041"/>
                <a:gd name="connsiteY5" fmla="*/ 48345 h 194466"/>
                <a:gd name="connsiteX6" fmla="*/ 92344 w 318041"/>
                <a:gd name="connsiteY6" fmla="*/ 17961 h 194466"/>
                <a:gd name="connsiteX7" fmla="*/ 202168 w 318041"/>
                <a:gd name="connsiteY7" fmla="*/ -42 h 194466"/>
                <a:gd name="connsiteX8" fmla="*/ 306943 w 318041"/>
                <a:gd name="connsiteY8" fmla="*/ 23485 h 194466"/>
                <a:gd name="connsiteX9" fmla="*/ 203025 w 318041"/>
                <a:gd name="connsiteY9" fmla="*/ 15865 h 194466"/>
                <a:gd name="connsiteX10" fmla="*/ 100631 w 318041"/>
                <a:gd name="connsiteY10" fmla="*/ 38725 h 194466"/>
                <a:gd name="connsiteX11" fmla="*/ 29860 w 318041"/>
                <a:gd name="connsiteY11" fmla="*/ 110829 h 194466"/>
                <a:gd name="connsiteX12" fmla="*/ 112347 w 318041"/>
                <a:gd name="connsiteY12" fmla="*/ 168932 h 194466"/>
                <a:gd name="connsiteX13" fmla="*/ 217122 w 318041"/>
                <a:gd name="connsiteY13" fmla="*/ 173028 h 194466"/>
                <a:gd name="connsiteX14" fmla="*/ 317896 w 318041"/>
                <a:gd name="connsiteY14" fmla="*/ 146738 h 19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8041" h="194466">
                  <a:moveTo>
                    <a:pt x="317896" y="146738"/>
                  </a:moveTo>
                  <a:cubicBezTo>
                    <a:pt x="317896" y="146738"/>
                    <a:pt x="284083" y="175313"/>
                    <a:pt x="219408" y="188648"/>
                  </a:cubicBezTo>
                  <a:cubicBezTo>
                    <a:pt x="182670" y="195526"/>
                    <a:pt x="145046" y="196269"/>
                    <a:pt x="108060" y="190839"/>
                  </a:cubicBezTo>
                  <a:cubicBezTo>
                    <a:pt x="86410" y="187725"/>
                    <a:pt x="65408" y="181133"/>
                    <a:pt x="45862" y="171313"/>
                  </a:cubicBezTo>
                  <a:cubicBezTo>
                    <a:pt x="26336" y="161121"/>
                    <a:pt x="4143" y="142738"/>
                    <a:pt x="-48" y="113496"/>
                  </a:cubicBezTo>
                  <a:cubicBezTo>
                    <a:pt x="-1667" y="84921"/>
                    <a:pt x="17383" y="61395"/>
                    <a:pt x="34718" y="48345"/>
                  </a:cubicBezTo>
                  <a:cubicBezTo>
                    <a:pt x="52111" y="35105"/>
                    <a:pt x="71589" y="24837"/>
                    <a:pt x="92344" y="17961"/>
                  </a:cubicBezTo>
                  <a:cubicBezTo>
                    <a:pt x="127720" y="5978"/>
                    <a:pt x="164820" y="-99"/>
                    <a:pt x="202168" y="-42"/>
                  </a:cubicBezTo>
                  <a:cubicBezTo>
                    <a:pt x="268080" y="1006"/>
                    <a:pt x="306943" y="23485"/>
                    <a:pt x="306943" y="23485"/>
                  </a:cubicBezTo>
                  <a:cubicBezTo>
                    <a:pt x="273043" y="14722"/>
                    <a:pt x="237839" y="12141"/>
                    <a:pt x="203025" y="15865"/>
                  </a:cubicBezTo>
                  <a:cubicBezTo>
                    <a:pt x="167877" y="17865"/>
                    <a:pt x="133292" y="25590"/>
                    <a:pt x="100631" y="38725"/>
                  </a:cubicBezTo>
                  <a:cubicBezTo>
                    <a:pt x="67294" y="52155"/>
                    <a:pt x="26812" y="80635"/>
                    <a:pt x="29860" y="110829"/>
                  </a:cubicBezTo>
                  <a:cubicBezTo>
                    <a:pt x="32908" y="141023"/>
                    <a:pt x="77485" y="161883"/>
                    <a:pt x="112347" y="168932"/>
                  </a:cubicBezTo>
                  <a:cubicBezTo>
                    <a:pt x="146818" y="175961"/>
                    <a:pt x="182203" y="177342"/>
                    <a:pt x="217122" y="173028"/>
                  </a:cubicBezTo>
                  <a:cubicBezTo>
                    <a:pt x="252031" y="170475"/>
                    <a:pt x="286187" y="161559"/>
                    <a:pt x="317896" y="146738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B454CD24-BC10-BE13-8AFD-C7E76BEA13C6}"/>
                </a:ext>
              </a:extLst>
            </p:cNvPr>
            <p:cNvSpPr/>
            <p:nvPr/>
          </p:nvSpPr>
          <p:spPr>
            <a:xfrm>
              <a:off x="10005174" y="2139550"/>
              <a:ext cx="124724" cy="68217"/>
            </a:xfrm>
            <a:custGeom>
              <a:avLst/>
              <a:gdLst>
                <a:gd name="connsiteX0" fmla="*/ 342354 w 343638"/>
                <a:gd name="connsiteY0" fmla="*/ 54500 h 187952"/>
                <a:gd name="connsiteX1" fmla="*/ 191573 w 343638"/>
                <a:gd name="connsiteY1" fmla="*/ 179182 h 187952"/>
                <a:gd name="connsiteX2" fmla="*/ 1073 w 343638"/>
                <a:gd name="connsiteY2" fmla="*/ 133462 h 187952"/>
                <a:gd name="connsiteX3" fmla="*/ 151759 w 343638"/>
                <a:gd name="connsiteY3" fmla="*/ 8684 h 187952"/>
                <a:gd name="connsiteX4" fmla="*/ 342354 w 343638"/>
                <a:gd name="connsiteY4" fmla="*/ 54500 h 18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38" h="187952">
                  <a:moveTo>
                    <a:pt x="342354" y="54500"/>
                  </a:moveTo>
                  <a:cubicBezTo>
                    <a:pt x="353213" y="101458"/>
                    <a:pt x="285204" y="157370"/>
                    <a:pt x="191573" y="179182"/>
                  </a:cubicBezTo>
                  <a:cubicBezTo>
                    <a:pt x="97943" y="200994"/>
                    <a:pt x="12313" y="180515"/>
                    <a:pt x="1073" y="133462"/>
                  </a:cubicBezTo>
                  <a:cubicBezTo>
                    <a:pt x="-10166" y="86408"/>
                    <a:pt x="57652" y="30497"/>
                    <a:pt x="151759" y="8684"/>
                  </a:cubicBezTo>
                  <a:cubicBezTo>
                    <a:pt x="245866" y="-13128"/>
                    <a:pt x="331877" y="7351"/>
                    <a:pt x="342354" y="5450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34C4BBE4-AF3C-FCA6-CCE4-CF819848F5FB}"/>
                </a:ext>
              </a:extLst>
            </p:cNvPr>
            <p:cNvSpPr/>
            <p:nvPr/>
          </p:nvSpPr>
          <p:spPr>
            <a:xfrm>
              <a:off x="10000123" y="2137634"/>
              <a:ext cx="116328" cy="74092"/>
            </a:xfrm>
            <a:custGeom>
              <a:avLst/>
              <a:gdLst>
                <a:gd name="connsiteX0" fmla="*/ 320364 w 320508"/>
                <a:gd name="connsiteY0" fmla="*/ 131789 h 204138"/>
                <a:gd name="connsiteX1" fmla="*/ 228448 w 320508"/>
                <a:gd name="connsiteY1" fmla="*/ 186844 h 204138"/>
                <a:gd name="connsiteX2" fmla="*/ 118434 w 320508"/>
                <a:gd name="connsiteY2" fmla="*/ 204084 h 204138"/>
                <a:gd name="connsiteX3" fmla="*/ 54236 w 320508"/>
                <a:gd name="connsiteY3" fmla="*/ 193225 h 204138"/>
                <a:gd name="connsiteX4" fmla="*/ 991 w 320508"/>
                <a:gd name="connsiteY4" fmla="*/ 142171 h 204138"/>
                <a:gd name="connsiteX5" fmla="*/ 26423 w 320508"/>
                <a:gd name="connsiteY5" fmla="*/ 73020 h 204138"/>
                <a:gd name="connsiteX6" fmla="*/ 79191 w 320508"/>
                <a:gd name="connsiteY6" fmla="*/ 34920 h 204138"/>
                <a:gd name="connsiteX7" fmla="*/ 185585 w 320508"/>
                <a:gd name="connsiteY7" fmla="*/ 2059 h 204138"/>
                <a:gd name="connsiteX8" fmla="*/ 292456 w 320508"/>
                <a:gd name="connsiteY8" fmla="*/ 11107 h 204138"/>
                <a:gd name="connsiteX9" fmla="*/ 188252 w 320508"/>
                <a:gd name="connsiteY9" fmla="*/ 17775 h 204138"/>
                <a:gd name="connsiteX10" fmla="*/ 90050 w 320508"/>
                <a:gd name="connsiteY10" fmla="*/ 54446 h 204138"/>
                <a:gd name="connsiteX11" fmla="*/ 29661 w 320508"/>
                <a:gd name="connsiteY11" fmla="*/ 135504 h 204138"/>
                <a:gd name="connsiteX12" fmla="*/ 119482 w 320508"/>
                <a:gd name="connsiteY12" fmla="*/ 181795 h 204138"/>
                <a:gd name="connsiteX13" fmla="*/ 224257 w 320508"/>
                <a:gd name="connsiteY13" fmla="*/ 171508 h 204138"/>
                <a:gd name="connsiteX14" fmla="*/ 320364 w 320508"/>
                <a:gd name="connsiteY14" fmla="*/ 131789 h 20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0508" h="204138">
                  <a:moveTo>
                    <a:pt x="320364" y="131789"/>
                  </a:moveTo>
                  <a:cubicBezTo>
                    <a:pt x="320364" y="131789"/>
                    <a:pt x="290837" y="165031"/>
                    <a:pt x="228448" y="186844"/>
                  </a:cubicBezTo>
                  <a:cubicBezTo>
                    <a:pt x="192967" y="198578"/>
                    <a:pt x="155801" y="204408"/>
                    <a:pt x="118434" y="204084"/>
                  </a:cubicBezTo>
                  <a:cubicBezTo>
                    <a:pt x="96584" y="203988"/>
                    <a:pt x="74905" y="200321"/>
                    <a:pt x="54236" y="193225"/>
                  </a:cubicBezTo>
                  <a:cubicBezTo>
                    <a:pt x="33471" y="185796"/>
                    <a:pt x="8897" y="170651"/>
                    <a:pt x="991" y="142171"/>
                  </a:cubicBezTo>
                  <a:cubicBezTo>
                    <a:pt x="-4533" y="113596"/>
                    <a:pt x="11087" y="88355"/>
                    <a:pt x="26423" y="73020"/>
                  </a:cubicBezTo>
                  <a:cubicBezTo>
                    <a:pt x="41853" y="57570"/>
                    <a:pt x="59665" y="44702"/>
                    <a:pt x="79191" y="34920"/>
                  </a:cubicBezTo>
                  <a:cubicBezTo>
                    <a:pt x="112615" y="18213"/>
                    <a:pt x="148562" y="7107"/>
                    <a:pt x="185585" y="2059"/>
                  </a:cubicBezTo>
                  <a:cubicBezTo>
                    <a:pt x="251213" y="-5847"/>
                    <a:pt x="292456" y="11107"/>
                    <a:pt x="292456" y="11107"/>
                  </a:cubicBezTo>
                  <a:cubicBezTo>
                    <a:pt x="257604" y="7059"/>
                    <a:pt x="222304" y="9317"/>
                    <a:pt x="188252" y="17775"/>
                  </a:cubicBezTo>
                  <a:cubicBezTo>
                    <a:pt x="153743" y="24576"/>
                    <a:pt x="120568" y="36958"/>
                    <a:pt x="90050" y="54446"/>
                  </a:cubicBezTo>
                  <a:cubicBezTo>
                    <a:pt x="58712" y="72162"/>
                    <a:pt x="22708" y="105976"/>
                    <a:pt x="29661" y="135504"/>
                  </a:cubicBezTo>
                  <a:cubicBezTo>
                    <a:pt x="36615" y="165031"/>
                    <a:pt x="83668" y="179509"/>
                    <a:pt x="119482" y="181795"/>
                  </a:cubicBezTo>
                  <a:cubicBezTo>
                    <a:pt x="154734" y="184062"/>
                    <a:pt x="190119" y="180595"/>
                    <a:pt x="224257" y="171508"/>
                  </a:cubicBezTo>
                  <a:cubicBezTo>
                    <a:pt x="258414" y="164126"/>
                    <a:pt x="290961" y="150677"/>
                    <a:pt x="320364" y="131789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916422EA-8E16-1847-78EB-E8BA452CB8CC}"/>
                </a:ext>
              </a:extLst>
            </p:cNvPr>
            <p:cNvSpPr/>
            <p:nvPr/>
          </p:nvSpPr>
          <p:spPr>
            <a:xfrm>
              <a:off x="9845480" y="2208556"/>
              <a:ext cx="125633" cy="66332"/>
            </a:xfrm>
            <a:custGeom>
              <a:avLst/>
              <a:gdLst>
                <a:gd name="connsiteX0" fmla="*/ 345338 w 346145"/>
                <a:gd name="connsiteY0" fmla="*/ 61161 h 182758"/>
                <a:gd name="connsiteX1" fmla="*/ 187985 w 346145"/>
                <a:gd name="connsiteY1" fmla="*/ 177557 h 182758"/>
                <a:gd name="connsiteX2" fmla="*/ 532 w 346145"/>
                <a:gd name="connsiteY2" fmla="*/ 121550 h 182758"/>
                <a:gd name="connsiteX3" fmla="*/ 157886 w 346145"/>
                <a:gd name="connsiteY3" fmla="*/ 5154 h 182758"/>
                <a:gd name="connsiteX4" fmla="*/ 345338 w 346145"/>
                <a:gd name="connsiteY4" fmla="*/ 61161 h 18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145" h="182758">
                  <a:moveTo>
                    <a:pt x="345338" y="61161"/>
                  </a:moveTo>
                  <a:cubicBezTo>
                    <a:pt x="353624" y="108786"/>
                    <a:pt x="283330" y="160888"/>
                    <a:pt x="187985" y="177557"/>
                  </a:cubicBezTo>
                  <a:cubicBezTo>
                    <a:pt x="92639" y="194226"/>
                    <a:pt x="8914" y="169175"/>
                    <a:pt x="532" y="121550"/>
                  </a:cubicBezTo>
                  <a:cubicBezTo>
                    <a:pt x="-7849" y="73925"/>
                    <a:pt x="62540" y="21918"/>
                    <a:pt x="157886" y="5154"/>
                  </a:cubicBezTo>
                  <a:cubicBezTo>
                    <a:pt x="253231" y="-11610"/>
                    <a:pt x="336955" y="13536"/>
                    <a:pt x="345338" y="6116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50B00065-5AEA-461F-7BA3-B4E80C7E48EB}"/>
                </a:ext>
              </a:extLst>
            </p:cNvPr>
            <p:cNvSpPr/>
            <p:nvPr/>
          </p:nvSpPr>
          <p:spPr>
            <a:xfrm>
              <a:off x="9840094" y="2206231"/>
              <a:ext cx="116190" cy="72347"/>
            </a:xfrm>
            <a:custGeom>
              <a:avLst/>
              <a:gdLst>
                <a:gd name="connsiteX0" fmla="*/ 319984 w 320128"/>
                <a:gd name="connsiteY0" fmla="*/ 137386 h 199331"/>
                <a:gd name="connsiteX1" fmla="*/ 225401 w 320128"/>
                <a:gd name="connsiteY1" fmla="*/ 187392 h 199331"/>
                <a:gd name="connsiteX2" fmla="*/ 114434 w 320128"/>
                <a:gd name="connsiteY2" fmla="*/ 198631 h 199331"/>
                <a:gd name="connsiteX3" fmla="*/ 50998 w 320128"/>
                <a:gd name="connsiteY3" fmla="*/ 184344 h 199331"/>
                <a:gd name="connsiteX4" fmla="*/ 420 w 320128"/>
                <a:gd name="connsiteY4" fmla="*/ 130528 h 199331"/>
                <a:gd name="connsiteX5" fmla="*/ 29662 w 320128"/>
                <a:gd name="connsiteY5" fmla="*/ 62805 h 199331"/>
                <a:gd name="connsiteX6" fmla="*/ 84335 w 320128"/>
                <a:gd name="connsiteY6" fmla="*/ 27658 h 199331"/>
                <a:gd name="connsiteX7" fmla="*/ 192635 w 320128"/>
                <a:gd name="connsiteY7" fmla="*/ 607 h 199331"/>
                <a:gd name="connsiteX8" fmla="*/ 298553 w 320128"/>
                <a:gd name="connsiteY8" fmla="*/ 15466 h 199331"/>
                <a:gd name="connsiteX9" fmla="*/ 194349 w 320128"/>
                <a:gd name="connsiteY9" fmla="*/ 16418 h 199331"/>
                <a:gd name="connsiteX10" fmla="*/ 94146 w 320128"/>
                <a:gd name="connsiteY10" fmla="*/ 47851 h 199331"/>
                <a:gd name="connsiteX11" fmla="*/ 29662 w 320128"/>
                <a:gd name="connsiteY11" fmla="*/ 125384 h 199331"/>
                <a:gd name="connsiteX12" fmla="*/ 116816 w 320128"/>
                <a:gd name="connsiteY12" fmla="*/ 176533 h 199331"/>
                <a:gd name="connsiteX13" fmla="*/ 221591 w 320128"/>
                <a:gd name="connsiteY13" fmla="*/ 171866 h 199331"/>
                <a:gd name="connsiteX14" fmla="*/ 319984 w 320128"/>
                <a:gd name="connsiteY14" fmla="*/ 137386 h 19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0128" h="199331">
                  <a:moveTo>
                    <a:pt x="319984" y="137386"/>
                  </a:moveTo>
                  <a:cubicBezTo>
                    <a:pt x="292790" y="161198"/>
                    <a:pt x="260395" y="178324"/>
                    <a:pt x="225401" y="187392"/>
                  </a:cubicBezTo>
                  <a:cubicBezTo>
                    <a:pt x="189272" y="197146"/>
                    <a:pt x="151791" y="200946"/>
                    <a:pt x="114434" y="198631"/>
                  </a:cubicBezTo>
                  <a:cubicBezTo>
                    <a:pt x="92660" y="197326"/>
                    <a:pt x="71229" y="192507"/>
                    <a:pt x="50998" y="184344"/>
                  </a:cubicBezTo>
                  <a:cubicBezTo>
                    <a:pt x="30519" y="175771"/>
                    <a:pt x="6897" y="159388"/>
                    <a:pt x="420" y="130528"/>
                  </a:cubicBezTo>
                  <a:cubicBezTo>
                    <a:pt x="-3485" y="101953"/>
                    <a:pt x="13564" y="77188"/>
                    <a:pt x="29662" y="62805"/>
                  </a:cubicBezTo>
                  <a:cubicBezTo>
                    <a:pt x="45816" y="48156"/>
                    <a:pt x="64295" y="36278"/>
                    <a:pt x="84335" y="27658"/>
                  </a:cubicBezTo>
                  <a:cubicBezTo>
                    <a:pt x="118702" y="12741"/>
                    <a:pt x="155297" y="3598"/>
                    <a:pt x="192635" y="607"/>
                  </a:cubicBezTo>
                  <a:cubicBezTo>
                    <a:pt x="258357" y="-3775"/>
                    <a:pt x="298553" y="15466"/>
                    <a:pt x="298553" y="15466"/>
                  </a:cubicBezTo>
                  <a:cubicBezTo>
                    <a:pt x="264044" y="9493"/>
                    <a:pt x="228744" y="9817"/>
                    <a:pt x="194349" y="16418"/>
                  </a:cubicBezTo>
                  <a:cubicBezTo>
                    <a:pt x="159449" y="21333"/>
                    <a:pt x="125598" y="31953"/>
                    <a:pt x="94146" y="47851"/>
                  </a:cubicBezTo>
                  <a:cubicBezTo>
                    <a:pt x="61952" y="63853"/>
                    <a:pt x="24137" y="95476"/>
                    <a:pt x="29662" y="125384"/>
                  </a:cubicBezTo>
                  <a:cubicBezTo>
                    <a:pt x="35186" y="155293"/>
                    <a:pt x="81097" y="172342"/>
                    <a:pt x="116816" y="176533"/>
                  </a:cubicBezTo>
                  <a:cubicBezTo>
                    <a:pt x="151763" y="180734"/>
                    <a:pt x="187158" y="179153"/>
                    <a:pt x="221591" y="171866"/>
                  </a:cubicBezTo>
                  <a:cubicBezTo>
                    <a:pt x="256195" y="166389"/>
                    <a:pt x="289533" y="154702"/>
                    <a:pt x="319984" y="137386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8941888A-F291-0C0F-10E6-D793B7740785}"/>
                </a:ext>
              </a:extLst>
            </p:cNvPr>
            <p:cNvSpPr/>
            <p:nvPr/>
          </p:nvSpPr>
          <p:spPr>
            <a:xfrm>
              <a:off x="9932991" y="2212163"/>
              <a:ext cx="124751" cy="68196"/>
            </a:xfrm>
            <a:custGeom>
              <a:avLst/>
              <a:gdLst>
                <a:gd name="connsiteX0" fmla="*/ 342448 w 343714"/>
                <a:gd name="connsiteY0" fmla="*/ 54365 h 187896"/>
                <a:gd name="connsiteX1" fmla="*/ 191572 w 343714"/>
                <a:gd name="connsiteY1" fmla="*/ 179143 h 187896"/>
                <a:gd name="connsiteX2" fmla="*/ 1072 w 343714"/>
                <a:gd name="connsiteY2" fmla="*/ 133327 h 187896"/>
                <a:gd name="connsiteX3" fmla="*/ 151757 w 343714"/>
                <a:gd name="connsiteY3" fmla="*/ 8645 h 187896"/>
                <a:gd name="connsiteX4" fmla="*/ 342448 w 343714"/>
                <a:gd name="connsiteY4" fmla="*/ 54365 h 18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14" h="187896">
                  <a:moveTo>
                    <a:pt x="342448" y="54365"/>
                  </a:moveTo>
                  <a:cubicBezTo>
                    <a:pt x="353211" y="101419"/>
                    <a:pt x="285298" y="157330"/>
                    <a:pt x="191572" y="179143"/>
                  </a:cubicBezTo>
                  <a:cubicBezTo>
                    <a:pt x="97846" y="200955"/>
                    <a:pt x="12311" y="180381"/>
                    <a:pt x="1072" y="133327"/>
                  </a:cubicBezTo>
                  <a:cubicBezTo>
                    <a:pt x="-10168" y="86274"/>
                    <a:pt x="57745" y="30362"/>
                    <a:pt x="151757" y="8645"/>
                  </a:cubicBezTo>
                  <a:cubicBezTo>
                    <a:pt x="245769" y="-13072"/>
                    <a:pt x="331494" y="7311"/>
                    <a:pt x="342448" y="5436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0EFCFF4C-1AEB-DC00-96FA-E9B2786A8F6B}"/>
                </a:ext>
              </a:extLst>
            </p:cNvPr>
            <p:cNvSpPr/>
            <p:nvPr/>
          </p:nvSpPr>
          <p:spPr>
            <a:xfrm>
              <a:off x="9927905" y="2210220"/>
              <a:ext cx="116363" cy="74070"/>
            </a:xfrm>
            <a:custGeom>
              <a:avLst/>
              <a:gdLst>
                <a:gd name="connsiteX0" fmla="*/ 320459 w 320604"/>
                <a:gd name="connsiteY0" fmla="*/ 131825 h 204078"/>
                <a:gd name="connsiteX1" fmla="*/ 228448 w 320604"/>
                <a:gd name="connsiteY1" fmla="*/ 186879 h 204078"/>
                <a:gd name="connsiteX2" fmla="*/ 118434 w 320604"/>
                <a:gd name="connsiteY2" fmla="*/ 204024 h 204078"/>
                <a:gd name="connsiteX3" fmla="*/ 54235 w 320604"/>
                <a:gd name="connsiteY3" fmla="*/ 193166 h 204078"/>
                <a:gd name="connsiteX4" fmla="*/ 991 w 320604"/>
                <a:gd name="connsiteY4" fmla="*/ 142207 h 204078"/>
                <a:gd name="connsiteX5" fmla="*/ 26518 w 320604"/>
                <a:gd name="connsiteY5" fmla="*/ 72960 h 204078"/>
                <a:gd name="connsiteX6" fmla="*/ 79382 w 320604"/>
                <a:gd name="connsiteY6" fmla="*/ 34860 h 204078"/>
                <a:gd name="connsiteX7" fmla="*/ 185871 w 320604"/>
                <a:gd name="connsiteY7" fmla="*/ 2094 h 204078"/>
                <a:gd name="connsiteX8" fmla="*/ 292456 w 320604"/>
                <a:gd name="connsiteY8" fmla="*/ 11143 h 204078"/>
                <a:gd name="connsiteX9" fmla="*/ 188538 w 320604"/>
                <a:gd name="connsiteY9" fmla="*/ 17715 h 204078"/>
                <a:gd name="connsiteX10" fmla="*/ 90145 w 320604"/>
                <a:gd name="connsiteY10" fmla="*/ 54386 h 204078"/>
                <a:gd name="connsiteX11" fmla="*/ 29756 w 320604"/>
                <a:gd name="connsiteY11" fmla="*/ 135539 h 204078"/>
                <a:gd name="connsiteX12" fmla="*/ 119482 w 320604"/>
                <a:gd name="connsiteY12" fmla="*/ 181735 h 204078"/>
                <a:gd name="connsiteX13" fmla="*/ 224257 w 320604"/>
                <a:gd name="connsiteY13" fmla="*/ 171449 h 204078"/>
                <a:gd name="connsiteX14" fmla="*/ 320459 w 320604"/>
                <a:gd name="connsiteY14" fmla="*/ 131825 h 204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0604" h="204078">
                  <a:moveTo>
                    <a:pt x="320459" y="131825"/>
                  </a:moveTo>
                  <a:cubicBezTo>
                    <a:pt x="320459" y="131825"/>
                    <a:pt x="290836" y="165067"/>
                    <a:pt x="228448" y="186879"/>
                  </a:cubicBezTo>
                  <a:cubicBezTo>
                    <a:pt x="192958" y="198547"/>
                    <a:pt x="155791" y="204338"/>
                    <a:pt x="118434" y="204024"/>
                  </a:cubicBezTo>
                  <a:cubicBezTo>
                    <a:pt x="96584" y="203919"/>
                    <a:pt x="74905" y="200252"/>
                    <a:pt x="54235" y="193166"/>
                  </a:cubicBezTo>
                  <a:cubicBezTo>
                    <a:pt x="33471" y="185736"/>
                    <a:pt x="8896" y="170686"/>
                    <a:pt x="991" y="142207"/>
                  </a:cubicBezTo>
                  <a:cubicBezTo>
                    <a:pt x="-4534" y="113632"/>
                    <a:pt x="11087" y="88295"/>
                    <a:pt x="26518" y="72960"/>
                  </a:cubicBezTo>
                  <a:cubicBezTo>
                    <a:pt x="41958" y="57482"/>
                    <a:pt x="59817" y="44614"/>
                    <a:pt x="79382" y="34860"/>
                  </a:cubicBezTo>
                  <a:cubicBezTo>
                    <a:pt x="112833" y="18153"/>
                    <a:pt x="148809" y="7085"/>
                    <a:pt x="185871" y="2094"/>
                  </a:cubicBezTo>
                  <a:cubicBezTo>
                    <a:pt x="251212" y="-5907"/>
                    <a:pt x="292456" y="11143"/>
                    <a:pt x="292456" y="11143"/>
                  </a:cubicBezTo>
                  <a:cubicBezTo>
                    <a:pt x="257699" y="7085"/>
                    <a:pt x="222504" y="9314"/>
                    <a:pt x="188538" y="17715"/>
                  </a:cubicBezTo>
                  <a:cubicBezTo>
                    <a:pt x="153962" y="24487"/>
                    <a:pt x="120720" y="36879"/>
                    <a:pt x="90145" y="54386"/>
                  </a:cubicBezTo>
                  <a:cubicBezTo>
                    <a:pt x="58903" y="72198"/>
                    <a:pt x="22708" y="105917"/>
                    <a:pt x="29756" y="135539"/>
                  </a:cubicBezTo>
                  <a:cubicBezTo>
                    <a:pt x="36805" y="165162"/>
                    <a:pt x="83858" y="179545"/>
                    <a:pt x="119482" y="181735"/>
                  </a:cubicBezTo>
                  <a:cubicBezTo>
                    <a:pt x="154734" y="184098"/>
                    <a:pt x="190138" y="180621"/>
                    <a:pt x="224257" y="171449"/>
                  </a:cubicBezTo>
                  <a:cubicBezTo>
                    <a:pt x="258442" y="164105"/>
                    <a:pt x="291027" y="150684"/>
                    <a:pt x="320459" y="131825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7" name="任意多边形: 形状 216">
              <a:extLst>
                <a:ext uri="{FF2B5EF4-FFF2-40B4-BE49-F238E27FC236}">
                  <a16:creationId xmlns:a16="http://schemas.microsoft.com/office/drawing/2014/main" id="{C9617ED2-80E2-B602-30A6-1350989F12E7}"/>
                </a:ext>
              </a:extLst>
            </p:cNvPr>
            <p:cNvSpPr/>
            <p:nvPr/>
          </p:nvSpPr>
          <p:spPr>
            <a:xfrm>
              <a:off x="10075982" y="2092803"/>
              <a:ext cx="126819" cy="63842"/>
            </a:xfrm>
            <a:custGeom>
              <a:avLst/>
              <a:gdLst>
                <a:gd name="connsiteX0" fmla="*/ 349196 w 349413"/>
                <a:gd name="connsiteY0" fmla="*/ 78239 h 175898"/>
                <a:gd name="connsiteX1" fmla="*/ 179461 w 349413"/>
                <a:gd name="connsiteY1" fmla="*/ 175299 h 175898"/>
                <a:gd name="connsiteX2" fmla="*/ -86 w 349413"/>
                <a:gd name="connsiteY2" fmla="*/ 97670 h 175898"/>
                <a:gd name="connsiteX3" fmla="*/ 169650 w 349413"/>
                <a:gd name="connsiteY3" fmla="*/ 515 h 175898"/>
                <a:gd name="connsiteX4" fmla="*/ 349196 w 349413"/>
                <a:gd name="connsiteY4" fmla="*/ 78239 h 17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413" h="175898">
                  <a:moveTo>
                    <a:pt x="349196" y="78239"/>
                  </a:moveTo>
                  <a:cubicBezTo>
                    <a:pt x="351958" y="126435"/>
                    <a:pt x="275949" y="169869"/>
                    <a:pt x="179461" y="175299"/>
                  </a:cubicBezTo>
                  <a:cubicBezTo>
                    <a:pt x="82972" y="180728"/>
                    <a:pt x="2391" y="145867"/>
                    <a:pt x="-86" y="97670"/>
                  </a:cubicBezTo>
                  <a:cubicBezTo>
                    <a:pt x="-2562" y="49474"/>
                    <a:pt x="73162" y="5944"/>
                    <a:pt x="169650" y="515"/>
                  </a:cubicBezTo>
                  <a:cubicBezTo>
                    <a:pt x="266138" y="-4914"/>
                    <a:pt x="346338" y="29947"/>
                    <a:pt x="349196" y="7823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B154E017-2C02-F1DC-8CB6-6826D1B7C0FB}"/>
                </a:ext>
              </a:extLst>
            </p:cNvPr>
            <p:cNvSpPr/>
            <p:nvPr/>
          </p:nvSpPr>
          <p:spPr>
            <a:xfrm>
              <a:off x="10070606" y="2089869"/>
              <a:ext cx="114883" cy="70131"/>
            </a:xfrm>
            <a:custGeom>
              <a:avLst/>
              <a:gdLst>
                <a:gd name="connsiteX0" fmla="*/ 316383 w 316527"/>
                <a:gd name="connsiteY0" fmla="*/ 150901 h 193224"/>
                <a:gd name="connsiteX1" fmla="*/ 216561 w 316527"/>
                <a:gd name="connsiteY1" fmla="*/ 189477 h 193224"/>
                <a:gd name="connsiteX2" fmla="*/ 105023 w 316527"/>
                <a:gd name="connsiteY2" fmla="*/ 187668 h 193224"/>
                <a:gd name="connsiteX3" fmla="*/ 43777 w 316527"/>
                <a:gd name="connsiteY3" fmla="*/ 165856 h 193224"/>
                <a:gd name="connsiteX4" fmla="*/ -133 w 316527"/>
                <a:gd name="connsiteY4" fmla="*/ 106610 h 193224"/>
                <a:gd name="connsiteX5" fmla="*/ 36919 w 316527"/>
                <a:gd name="connsiteY5" fmla="*/ 42792 h 193224"/>
                <a:gd name="connsiteX6" fmla="*/ 95403 w 316527"/>
                <a:gd name="connsiteY6" fmla="*/ 14217 h 193224"/>
                <a:gd name="connsiteX7" fmla="*/ 205988 w 316527"/>
                <a:gd name="connsiteY7" fmla="*/ 216 h 193224"/>
                <a:gd name="connsiteX8" fmla="*/ 309525 w 316527"/>
                <a:gd name="connsiteY8" fmla="*/ 27362 h 193224"/>
                <a:gd name="connsiteX9" fmla="*/ 205798 w 316527"/>
                <a:gd name="connsiteY9" fmla="*/ 15741 h 193224"/>
                <a:gd name="connsiteX10" fmla="*/ 102547 w 316527"/>
                <a:gd name="connsiteY10" fmla="*/ 34791 h 193224"/>
                <a:gd name="connsiteX11" fmla="*/ 29395 w 316527"/>
                <a:gd name="connsiteY11" fmla="*/ 104324 h 193224"/>
                <a:gd name="connsiteX12" fmla="*/ 109881 w 316527"/>
                <a:gd name="connsiteY12" fmla="*/ 165189 h 193224"/>
                <a:gd name="connsiteX13" fmla="*/ 214656 w 316527"/>
                <a:gd name="connsiteY13" fmla="*/ 172904 h 193224"/>
                <a:gd name="connsiteX14" fmla="*/ 316383 w 316527"/>
                <a:gd name="connsiteY14" fmla="*/ 150901 h 19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6527" h="193224">
                  <a:moveTo>
                    <a:pt x="316383" y="150901"/>
                  </a:moveTo>
                  <a:cubicBezTo>
                    <a:pt x="316383" y="150901"/>
                    <a:pt x="281617" y="178714"/>
                    <a:pt x="216561" y="189477"/>
                  </a:cubicBezTo>
                  <a:cubicBezTo>
                    <a:pt x="179528" y="194964"/>
                    <a:pt x="141856" y="194354"/>
                    <a:pt x="105023" y="187668"/>
                  </a:cubicBezTo>
                  <a:cubicBezTo>
                    <a:pt x="83554" y="183810"/>
                    <a:pt x="62856" y="176438"/>
                    <a:pt x="43777" y="165856"/>
                  </a:cubicBezTo>
                  <a:cubicBezTo>
                    <a:pt x="24727" y="154997"/>
                    <a:pt x="2915" y="135947"/>
                    <a:pt x="-133" y="106610"/>
                  </a:cubicBezTo>
                  <a:cubicBezTo>
                    <a:pt x="-704" y="78035"/>
                    <a:pt x="18917" y="55175"/>
                    <a:pt x="36919" y="42792"/>
                  </a:cubicBezTo>
                  <a:cubicBezTo>
                    <a:pt x="54712" y="30124"/>
                    <a:pt x="74477" y="20475"/>
                    <a:pt x="95403" y="14217"/>
                  </a:cubicBezTo>
                  <a:cubicBezTo>
                    <a:pt x="131236" y="3483"/>
                    <a:pt x="168603" y="-1242"/>
                    <a:pt x="205988" y="216"/>
                  </a:cubicBezTo>
                  <a:cubicBezTo>
                    <a:pt x="242155" y="997"/>
                    <a:pt x="277626" y="10293"/>
                    <a:pt x="309525" y="27362"/>
                  </a:cubicBezTo>
                  <a:cubicBezTo>
                    <a:pt x="275940" y="17237"/>
                    <a:pt x="240793" y="13303"/>
                    <a:pt x="205798" y="15741"/>
                  </a:cubicBezTo>
                  <a:cubicBezTo>
                    <a:pt x="170574" y="16408"/>
                    <a:pt x="135694" y="22847"/>
                    <a:pt x="102547" y="34791"/>
                  </a:cubicBezTo>
                  <a:cubicBezTo>
                    <a:pt x="68828" y="46888"/>
                    <a:pt x="27490" y="74034"/>
                    <a:pt x="29395" y="104324"/>
                  </a:cubicBezTo>
                  <a:cubicBezTo>
                    <a:pt x="31300" y="134614"/>
                    <a:pt x="74924" y="156902"/>
                    <a:pt x="109881" y="165189"/>
                  </a:cubicBezTo>
                  <a:cubicBezTo>
                    <a:pt x="144133" y="173561"/>
                    <a:pt x="179547" y="176171"/>
                    <a:pt x="214656" y="172904"/>
                  </a:cubicBezTo>
                  <a:cubicBezTo>
                    <a:pt x="249613" y="171780"/>
                    <a:pt x="284084" y="164322"/>
                    <a:pt x="316383" y="150901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9" name="任意多边形: 形状 218">
              <a:extLst>
                <a:ext uri="{FF2B5EF4-FFF2-40B4-BE49-F238E27FC236}">
                  <a16:creationId xmlns:a16="http://schemas.microsoft.com/office/drawing/2014/main" id="{9FDF9AD9-AA63-80B5-373F-A5F72D7CB7AD}"/>
                </a:ext>
              </a:extLst>
            </p:cNvPr>
            <p:cNvSpPr/>
            <p:nvPr/>
          </p:nvSpPr>
          <p:spPr>
            <a:xfrm>
              <a:off x="10101898" y="2140859"/>
              <a:ext cx="126041" cy="65537"/>
            </a:xfrm>
            <a:custGeom>
              <a:avLst/>
              <a:gdLst>
                <a:gd name="connsiteX0" fmla="*/ 346660 w 347269"/>
                <a:gd name="connsiteY0" fmla="*/ 65085 h 180566"/>
                <a:gd name="connsiteX1" fmla="*/ 186069 w 347269"/>
                <a:gd name="connsiteY1" fmla="*/ 176909 h 180566"/>
                <a:gd name="connsiteX2" fmla="*/ 331 w 347269"/>
                <a:gd name="connsiteY2" fmla="*/ 115568 h 180566"/>
                <a:gd name="connsiteX3" fmla="*/ 160637 w 347269"/>
                <a:gd name="connsiteY3" fmla="*/ 3744 h 180566"/>
                <a:gd name="connsiteX4" fmla="*/ 346660 w 347269"/>
                <a:gd name="connsiteY4" fmla="*/ 65085 h 18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269" h="180566">
                  <a:moveTo>
                    <a:pt x="346660" y="65085"/>
                  </a:moveTo>
                  <a:cubicBezTo>
                    <a:pt x="353613" y="112710"/>
                    <a:pt x="281795" y="163002"/>
                    <a:pt x="186069" y="176909"/>
                  </a:cubicBezTo>
                  <a:cubicBezTo>
                    <a:pt x="90342" y="190816"/>
                    <a:pt x="7379" y="163384"/>
                    <a:pt x="331" y="115568"/>
                  </a:cubicBezTo>
                  <a:cubicBezTo>
                    <a:pt x="-6718" y="67752"/>
                    <a:pt x="65387" y="18127"/>
                    <a:pt x="160637" y="3744"/>
                  </a:cubicBezTo>
                  <a:cubicBezTo>
                    <a:pt x="255887" y="-10638"/>
                    <a:pt x="339707" y="17270"/>
                    <a:pt x="346660" y="6508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0" name="任意多边形: 形状 219">
              <a:extLst>
                <a:ext uri="{FF2B5EF4-FFF2-40B4-BE49-F238E27FC236}">
                  <a16:creationId xmlns:a16="http://schemas.microsoft.com/office/drawing/2014/main" id="{64E17CFC-C873-1FE5-449A-E4DF47C44504}"/>
                </a:ext>
              </a:extLst>
            </p:cNvPr>
            <p:cNvSpPr/>
            <p:nvPr/>
          </p:nvSpPr>
          <p:spPr>
            <a:xfrm>
              <a:off x="10096620" y="2138597"/>
              <a:ext cx="115973" cy="71570"/>
            </a:xfrm>
            <a:custGeom>
              <a:avLst/>
              <a:gdLst>
                <a:gd name="connsiteX0" fmla="*/ 319386 w 319530"/>
                <a:gd name="connsiteY0" fmla="*/ 139994 h 197190"/>
                <a:gd name="connsiteX1" fmla="*/ 223374 w 319530"/>
                <a:gd name="connsiteY1" fmla="*/ 187619 h 197190"/>
                <a:gd name="connsiteX2" fmla="*/ 112217 w 319530"/>
                <a:gd name="connsiteY2" fmla="*/ 195715 h 197190"/>
                <a:gd name="connsiteX3" fmla="*/ 49161 w 319530"/>
                <a:gd name="connsiteY3" fmla="*/ 179522 h 197190"/>
                <a:gd name="connsiteX4" fmla="*/ 203 w 319530"/>
                <a:gd name="connsiteY4" fmla="*/ 124372 h 197190"/>
                <a:gd name="connsiteX5" fmla="*/ 31445 w 319530"/>
                <a:gd name="connsiteY5" fmla="*/ 57697 h 197190"/>
                <a:gd name="connsiteX6" fmla="*/ 87166 w 319530"/>
                <a:gd name="connsiteY6" fmla="*/ 24170 h 197190"/>
                <a:gd name="connsiteX7" fmla="*/ 195942 w 319530"/>
                <a:gd name="connsiteY7" fmla="*/ 166 h 197190"/>
                <a:gd name="connsiteX8" fmla="*/ 301479 w 319530"/>
                <a:gd name="connsiteY8" fmla="*/ 18073 h 197190"/>
                <a:gd name="connsiteX9" fmla="*/ 197370 w 319530"/>
                <a:gd name="connsiteY9" fmla="*/ 16073 h 197190"/>
                <a:gd name="connsiteX10" fmla="*/ 96310 w 319530"/>
                <a:gd name="connsiteY10" fmla="*/ 44648 h 197190"/>
                <a:gd name="connsiteX11" fmla="*/ 29635 w 319530"/>
                <a:gd name="connsiteY11" fmla="*/ 120848 h 197190"/>
                <a:gd name="connsiteX12" fmla="*/ 115360 w 319530"/>
                <a:gd name="connsiteY12" fmla="*/ 174379 h 197190"/>
                <a:gd name="connsiteX13" fmla="*/ 220135 w 319530"/>
                <a:gd name="connsiteY13" fmla="*/ 172759 h 197190"/>
                <a:gd name="connsiteX14" fmla="*/ 319386 w 319530"/>
                <a:gd name="connsiteY14" fmla="*/ 139994 h 1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530" h="197190">
                  <a:moveTo>
                    <a:pt x="319386" y="139994"/>
                  </a:moveTo>
                  <a:cubicBezTo>
                    <a:pt x="319386" y="139994"/>
                    <a:pt x="287191" y="170664"/>
                    <a:pt x="223374" y="187619"/>
                  </a:cubicBezTo>
                  <a:cubicBezTo>
                    <a:pt x="187017" y="196410"/>
                    <a:pt x="149460" y="199144"/>
                    <a:pt x="112217" y="195715"/>
                  </a:cubicBezTo>
                  <a:cubicBezTo>
                    <a:pt x="90453" y="193800"/>
                    <a:pt x="69154" y="188323"/>
                    <a:pt x="49161" y="179522"/>
                  </a:cubicBezTo>
                  <a:cubicBezTo>
                    <a:pt x="29064" y="170473"/>
                    <a:pt x="5918" y="153329"/>
                    <a:pt x="203" y="124372"/>
                  </a:cubicBezTo>
                  <a:cubicBezTo>
                    <a:pt x="-2845" y="95797"/>
                    <a:pt x="14681" y="71413"/>
                    <a:pt x="31445" y="57697"/>
                  </a:cubicBezTo>
                  <a:cubicBezTo>
                    <a:pt x="48038" y="43515"/>
                    <a:pt x="66868" y="32189"/>
                    <a:pt x="87166" y="24170"/>
                  </a:cubicBezTo>
                  <a:cubicBezTo>
                    <a:pt x="121847" y="10215"/>
                    <a:pt x="158604" y="2100"/>
                    <a:pt x="195942" y="166"/>
                  </a:cubicBezTo>
                  <a:cubicBezTo>
                    <a:pt x="261855" y="-2310"/>
                    <a:pt x="301479" y="18073"/>
                    <a:pt x="301479" y="18073"/>
                  </a:cubicBezTo>
                  <a:cubicBezTo>
                    <a:pt x="267179" y="11168"/>
                    <a:pt x="231908" y="10492"/>
                    <a:pt x="197370" y="16073"/>
                  </a:cubicBezTo>
                  <a:cubicBezTo>
                    <a:pt x="162357" y="20064"/>
                    <a:pt x="128229" y="29713"/>
                    <a:pt x="96310" y="44648"/>
                  </a:cubicBezTo>
                  <a:cubicBezTo>
                    <a:pt x="63640" y="59793"/>
                    <a:pt x="24777" y="90463"/>
                    <a:pt x="29635" y="120848"/>
                  </a:cubicBezTo>
                  <a:cubicBezTo>
                    <a:pt x="34493" y="151233"/>
                    <a:pt x="79832" y="169140"/>
                    <a:pt x="115360" y="174379"/>
                  </a:cubicBezTo>
                  <a:cubicBezTo>
                    <a:pt x="150136" y="179551"/>
                    <a:pt x="185531" y="178998"/>
                    <a:pt x="220135" y="172759"/>
                  </a:cubicBezTo>
                  <a:cubicBezTo>
                    <a:pt x="254930" y="167949"/>
                    <a:pt x="288563" y="156843"/>
                    <a:pt x="319386" y="139994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1" name="任意多边形: 形状 220">
              <a:extLst>
                <a:ext uri="{FF2B5EF4-FFF2-40B4-BE49-F238E27FC236}">
                  <a16:creationId xmlns:a16="http://schemas.microsoft.com/office/drawing/2014/main" id="{F6B405FB-A143-9ACF-CC86-0FF6A4159B82}"/>
                </a:ext>
              </a:extLst>
            </p:cNvPr>
            <p:cNvSpPr/>
            <p:nvPr/>
          </p:nvSpPr>
          <p:spPr>
            <a:xfrm>
              <a:off x="10875353" y="2268452"/>
              <a:ext cx="882078" cy="99205"/>
            </a:xfrm>
            <a:custGeom>
              <a:avLst/>
              <a:gdLst>
                <a:gd name="connsiteX0" fmla="*/ 364377 w 2430303"/>
                <a:gd name="connsiteY0" fmla="*/ 45868 h 273332"/>
                <a:gd name="connsiteX1" fmla="*/ 2430159 w 2430303"/>
                <a:gd name="connsiteY1" fmla="*/ -42 h 273332"/>
                <a:gd name="connsiteX2" fmla="*/ 637173 w 2430303"/>
                <a:gd name="connsiteY2" fmla="*/ 217699 h 273332"/>
                <a:gd name="connsiteX3" fmla="*/ -145 w 2430303"/>
                <a:gd name="connsiteY3" fmla="*/ 910 h 273332"/>
                <a:gd name="connsiteX4" fmla="*/ -145 w 2430303"/>
                <a:gd name="connsiteY4" fmla="*/ 910 h 27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303" h="273332">
                  <a:moveTo>
                    <a:pt x="364377" y="45868"/>
                  </a:moveTo>
                  <a:cubicBezTo>
                    <a:pt x="364377" y="45868"/>
                    <a:pt x="1730262" y="167312"/>
                    <a:pt x="2430159" y="-42"/>
                  </a:cubicBezTo>
                  <a:cubicBezTo>
                    <a:pt x="2430159" y="-42"/>
                    <a:pt x="2032490" y="421344"/>
                    <a:pt x="637173" y="217699"/>
                  </a:cubicBezTo>
                  <a:cubicBezTo>
                    <a:pt x="413374" y="184552"/>
                    <a:pt x="197442" y="111105"/>
                    <a:pt x="-145" y="910"/>
                  </a:cubicBezTo>
                  <a:lnTo>
                    <a:pt x="-145" y="91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任意多边形: 形状 221">
              <a:extLst>
                <a:ext uri="{FF2B5EF4-FFF2-40B4-BE49-F238E27FC236}">
                  <a16:creationId xmlns:a16="http://schemas.microsoft.com/office/drawing/2014/main" id="{86B454F7-142B-6D31-D5D8-8D40AB0B29FC}"/>
                </a:ext>
              </a:extLst>
            </p:cNvPr>
            <p:cNvSpPr/>
            <p:nvPr/>
          </p:nvSpPr>
          <p:spPr>
            <a:xfrm>
              <a:off x="10906328" y="2311701"/>
              <a:ext cx="882078" cy="99242"/>
            </a:xfrm>
            <a:custGeom>
              <a:avLst/>
              <a:gdLst>
                <a:gd name="connsiteX0" fmla="*/ 364186 w 2430303"/>
                <a:gd name="connsiteY0" fmla="*/ 45868 h 273431"/>
                <a:gd name="connsiteX1" fmla="*/ 2430159 w 2430303"/>
                <a:gd name="connsiteY1" fmla="*/ -42 h 273431"/>
                <a:gd name="connsiteX2" fmla="*/ 637173 w 2430303"/>
                <a:gd name="connsiteY2" fmla="*/ 217890 h 273431"/>
                <a:gd name="connsiteX3" fmla="*/ -145 w 2430303"/>
                <a:gd name="connsiteY3" fmla="*/ 1101 h 273431"/>
                <a:gd name="connsiteX4" fmla="*/ -145 w 2430303"/>
                <a:gd name="connsiteY4" fmla="*/ 1101 h 27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303" h="273431">
                  <a:moveTo>
                    <a:pt x="364186" y="45868"/>
                  </a:moveTo>
                  <a:cubicBezTo>
                    <a:pt x="364186" y="45868"/>
                    <a:pt x="1730072" y="167407"/>
                    <a:pt x="2430159" y="-42"/>
                  </a:cubicBezTo>
                  <a:cubicBezTo>
                    <a:pt x="2430159" y="-42"/>
                    <a:pt x="2032490" y="421344"/>
                    <a:pt x="637173" y="217890"/>
                  </a:cubicBezTo>
                  <a:cubicBezTo>
                    <a:pt x="413393" y="184657"/>
                    <a:pt x="197480" y="111210"/>
                    <a:pt x="-145" y="1101"/>
                  </a:cubicBezTo>
                  <a:lnTo>
                    <a:pt x="-145" y="1101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任意多边形: 形状 222">
              <a:extLst>
                <a:ext uri="{FF2B5EF4-FFF2-40B4-BE49-F238E27FC236}">
                  <a16:creationId xmlns:a16="http://schemas.microsoft.com/office/drawing/2014/main" id="{1ED2B21E-E1FB-6558-2B39-B3F2010A614F}"/>
                </a:ext>
              </a:extLst>
            </p:cNvPr>
            <p:cNvSpPr/>
            <p:nvPr/>
          </p:nvSpPr>
          <p:spPr>
            <a:xfrm>
              <a:off x="10875353" y="2336142"/>
              <a:ext cx="879416" cy="140434"/>
            </a:xfrm>
            <a:custGeom>
              <a:avLst/>
              <a:gdLst>
                <a:gd name="connsiteX0" fmla="*/ 359710 w 2422969"/>
                <a:gd name="connsiteY0" fmla="*/ 73205 h 386924"/>
                <a:gd name="connsiteX1" fmla="*/ 2422825 w 2422969"/>
                <a:gd name="connsiteY1" fmla="*/ 188648 h 386924"/>
                <a:gd name="connsiteX2" fmla="*/ 618409 w 2422969"/>
                <a:gd name="connsiteY2" fmla="*/ 265801 h 386924"/>
                <a:gd name="connsiteX3" fmla="*/ -145 w 2422969"/>
                <a:gd name="connsiteY3" fmla="*/ -42 h 386924"/>
                <a:gd name="connsiteX4" fmla="*/ -145 w 2422969"/>
                <a:gd name="connsiteY4" fmla="*/ -42 h 3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969" h="386924">
                  <a:moveTo>
                    <a:pt x="359710" y="73205"/>
                  </a:moveTo>
                  <a:cubicBezTo>
                    <a:pt x="359710" y="73205"/>
                    <a:pt x="1712260" y="300853"/>
                    <a:pt x="2422825" y="188648"/>
                  </a:cubicBezTo>
                  <a:cubicBezTo>
                    <a:pt x="2422825" y="188648"/>
                    <a:pt x="1993628" y="577649"/>
                    <a:pt x="618409" y="265801"/>
                  </a:cubicBezTo>
                  <a:cubicBezTo>
                    <a:pt x="397848" y="215299"/>
                    <a:pt x="188279" y="125231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4" name="任意多边形: 形状 223">
              <a:extLst>
                <a:ext uri="{FF2B5EF4-FFF2-40B4-BE49-F238E27FC236}">
                  <a16:creationId xmlns:a16="http://schemas.microsoft.com/office/drawing/2014/main" id="{5077A4A5-5F9B-D887-D972-1FE172CBCC77}"/>
                </a:ext>
              </a:extLst>
            </p:cNvPr>
            <p:cNvSpPr/>
            <p:nvPr/>
          </p:nvSpPr>
          <p:spPr>
            <a:xfrm>
              <a:off x="10825709" y="2356332"/>
              <a:ext cx="871050" cy="189415"/>
            </a:xfrm>
            <a:custGeom>
              <a:avLst/>
              <a:gdLst>
                <a:gd name="connsiteX0" fmla="*/ 352566 w 2399919"/>
                <a:gd name="connsiteY0" fmla="*/ 101875 h 521878"/>
                <a:gd name="connsiteX1" fmla="*/ 2399775 w 2399919"/>
                <a:gd name="connsiteY1" fmla="*/ 383434 h 521878"/>
                <a:gd name="connsiteX2" fmla="*/ 594882 w 2399919"/>
                <a:gd name="connsiteY2" fmla="*/ 314759 h 521878"/>
                <a:gd name="connsiteX3" fmla="*/ -145 w 2399919"/>
                <a:gd name="connsiteY3" fmla="*/ -42 h 521878"/>
                <a:gd name="connsiteX4" fmla="*/ -145 w 2399919"/>
                <a:gd name="connsiteY4" fmla="*/ -42 h 52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919" h="521878">
                  <a:moveTo>
                    <a:pt x="352566" y="101875"/>
                  </a:moveTo>
                  <a:cubicBezTo>
                    <a:pt x="352566" y="101875"/>
                    <a:pt x="1682161" y="437917"/>
                    <a:pt x="2399775" y="383434"/>
                  </a:cubicBezTo>
                  <a:cubicBezTo>
                    <a:pt x="2399775" y="383434"/>
                    <a:pt x="1940383" y="736526"/>
                    <a:pt x="594882" y="314759"/>
                  </a:cubicBezTo>
                  <a:cubicBezTo>
                    <a:pt x="379179" y="246569"/>
                    <a:pt x="177582" y="139918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2A32CF97-EED9-DDFB-5D1B-DFB16AE1D7B3}"/>
                </a:ext>
              </a:extLst>
            </p:cNvPr>
            <p:cNvSpPr/>
            <p:nvPr/>
          </p:nvSpPr>
          <p:spPr>
            <a:xfrm>
              <a:off x="10706266" y="2343817"/>
              <a:ext cx="849269" cy="266587"/>
            </a:xfrm>
            <a:custGeom>
              <a:avLst/>
              <a:gdLst>
                <a:gd name="connsiteX0" fmla="*/ 338660 w 2339911"/>
                <a:gd name="connsiteY0" fmla="*/ 141785 h 734501"/>
                <a:gd name="connsiteX1" fmla="*/ 2339767 w 2339911"/>
                <a:gd name="connsiteY1" fmla="*/ 657183 h 734501"/>
                <a:gd name="connsiteX2" fmla="*/ 554782 w 2339911"/>
                <a:gd name="connsiteY2" fmla="*/ 380958 h 734501"/>
                <a:gd name="connsiteX3" fmla="*/ -145 w 2339911"/>
                <a:gd name="connsiteY3" fmla="*/ -42 h 734501"/>
                <a:gd name="connsiteX4" fmla="*/ -145 w 2339911"/>
                <a:gd name="connsiteY4" fmla="*/ -42 h 73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9911" h="734501">
                  <a:moveTo>
                    <a:pt x="338660" y="141785"/>
                  </a:moveTo>
                  <a:cubicBezTo>
                    <a:pt x="338660" y="141785"/>
                    <a:pt x="1620629" y="628703"/>
                    <a:pt x="2339767" y="657183"/>
                  </a:cubicBezTo>
                  <a:cubicBezTo>
                    <a:pt x="2339767" y="657183"/>
                    <a:pt x="1842752" y="955125"/>
                    <a:pt x="554782" y="380958"/>
                  </a:cubicBezTo>
                  <a:cubicBezTo>
                    <a:pt x="348318" y="288518"/>
                    <a:pt x="160304" y="159425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3C89FA56-AF6F-5E91-305C-BA9DC8D469EE}"/>
                </a:ext>
              </a:extLst>
            </p:cNvPr>
            <p:cNvSpPr/>
            <p:nvPr/>
          </p:nvSpPr>
          <p:spPr>
            <a:xfrm>
              <a:off x="10623504" y="2346755"/>
              <a:ext cx="826833" cy="324591"/>
            </a:xfrm>
            <a:custGeom>
              <a:avLst/>
              <a:gdLst>
                <a:gd name="connsiteX0" fmla="*/ 325800 w 2278094"/>
                <a:gd name="connsiteY0" fmla="*/ 169122 h 894316"/>
                <a:gd name="connsiteX1" fmla="*/ 2277949 w 2278094"/>
                <a:gd name="connsiteY1" fmla="*/ 846826 h 894316"/>
                <a:gd name="connsiteX2" fmla="*/ 521540 w 2278094"/>
                <a:gd name="connsiteY2" fmla="*/ 425440 h 894316"/>
                <a:gd name="connsiteX3" fmla="*/ -145 w 2278094"/>
                <a:gd name="connsiteY3" fmla="*/ -42 h 894316"/>
                <a:gd name="connsiteX4" fmla="*/ -145 w 2278094"/>
                <a:gd name="connsiteY4" fmla="*/ -42 h 89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094" h="894316">
                  <a:moveTo>
                    <a:pt x="325800" y="169122"/>
                  </a:moveTo>
                  <a:cubicBezTo>
                    <a:pt x="325800" y="169122"/>
                    <a:pt x="1563574" y="759672"/>
                    <a:pt x="2277949" y="846826"/>
                  </a:cubicBezTo>
                  <a:cubicBezTo>
                    <a:pt x="2277949" y="846826"/>
                    <a:pt x="1758170" y="1102858"/>
                    <a:pt x="521540" y="425440"/>
                  </a:cubicBezTo>
                  <a:cubicBezTo>
                    <a:pt x="323401" y="316254"/>
                    <a:pt x="146654" y="172103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176D7F56-ABD8-20FA-E43D-4605DB8D7699}"/>
                </a:ext>
              </a:extLst>
            </p:cNvPr>
            <p:cNvSpPr/>
            <p:nvPr/>
          </p:nvSpPr>
          <p:spPr>
            <a:xfrm>
              <a:off x="10544751" y="2297180"/>
              <a:ext cx="768512" cy="438002"/>
            </a:xfrm>
            <a:custGeom>
              <a:avLst/>
              <a:gdLst>
                <a:gd name="connsiteX0" fmla="*/ 295226 w 2117407"/>
                <a:gd name="connsiteY0" fmla="*/ 218080 h 1206785"/>
                <a:gd name="connsiteX1" fmla="*/ 2117263 w 2117407"/>
                <a:gd name="connsiteY1" fmla="*/ 1192869 h 1206785"/>
                <a:gd name="connsiteX2" fmla="*/ 448483 w 2117407"/>
                <a:gd name="connsiteY2" fmla="*/ 501830 h 1206785"/>
                <a:gd name="connsiteX3" fmla="*/ -145 w 2117407"/>
                <a:gd name="connsiteY3" fmla="*/ -42 h 1206785"/>
                <a:gd name="connsiteX4" fmla="*/ -145 w 2117407"/>
                <a:gd name="connsiteY4" fmla="*/ -42 h 120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407" h="1206785">
                  <a:moveTo>
                    <a:pt x="295226" y="218080"/>
                  </a:moveTo>
                  <a:cubicBezTo>
                    <a:pt x="295226" y="218080"/>
                    <a:pt x="1425462" y="994844"/>
                    <a:pt x="2117263" y="1192869"/>
                  </a:cubicBezTo>
                  <a:cubicBezTo>
                    <a:pt x="2117263" y="1192869"/>
                    <a:pt x="1563860" y="1364319"/>
                    <a:pt x="448483" y="501830"/>
                  </a:cubicBezTo>
                  <a:cubicBezTo>
                    <a:pt x="269889" y="362965"/>
                    <a:pt x="117899" y="192934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0FC8BF44-907E-CB24-6A56-89D79531F03F}"/>
                </a:ext>
              </a:extLst>
            </p:cNvPr>
            <p:cNvSpPr/>
            <p:nvPr/>
          </p:nvSpPr>
          <p:spPr>
            <a:xfrm>
              <a:off x="10473811" y="2259913"/>
              <a:ext cx="688584" cy="506393"/>
            </a:xfrm>
            <a:custGeom>
              <a:avLst/>
              <a:gdLst>
                <a:gd name="connsiteX0" fmla="*/ 258745 w 1897189"/>
                <a:gd name="connsiteY0" fmla="*/ 243893 h 1395216"/>
                <a:gd name="connsiteX1" fmla="*/ 1897045 w 1897189"/>
                <a:gd name="connsiteY1" fmla="*/ 1392132 h 1395216"/>
                <a:gd name="connsiteX2" fmla="*/ 373045 w 1897189"/>
                <a:gd name="connsiteY2" fmla="*/ 534406 h 1395216"/>
                <a:gd name="connsiteX3" fmla="*/ -145 w 1897189"/>
                <a:gd name="connsiteY3" fmla="*/ -42 h 1395216"/>
                <a:gd name="connsiteX4" fmla="*/ -145 w 1897189"/>
                <a:gd name="connsiteY4" fmla="*/ -42 h 139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189" h="1395216">
                  <a:moveTo>
                    <a:pt x="258745" y="243893"/>
                  </a:moveTo>
                  <a:cubicBezTo>
                    <a:pt x="258745" y="243893"/>
                    <a:pt x="1254964" y="1121432"/>
                    <a:pt x="1897045" y="1392132"/>
                  </a:cubicBezTo>
                  <a:cubicBezTo>
                    <a:pt x="1897045" y="1392132"/>
                    <a:pt x="1345166" y="1492907"/>
                    <a:pt x="373045" y="534406"/>
                  </a:cubicBezTo>
                  <a:cubicBezTo>
                    <a:pt x="217482" y="380177"/>
                    <a:pt x="91057" y="199126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0A13A546-8D60-F429-DE9F-4E9130753100}"/>
                </a:ext>
              </a:extLst>
            </p:cNvPr>
            <p:cNvSpPr/>
            <p:nvPr/>
          </p:nvSpPr>
          <p:spPr>
            <a:xfrm>
              <a:off x="10421817" y="2266101"/>
              <a:ext cx="593721" cy="500430"/>
            </a:xfrm>
            <a:custGeom>
              <a:avLst/>
              <a:gdLst>
                <a:gd name="connsiteX0" fmla="*/ 219597 w 1635823"/>
                <a:gd name="connsiteY0" fmla="*/ 236463 h 1378786"/>
                <a:gd name="connsiteX1" fmla="*/ 1635679 w 1635823"/>
                <a:gd name="connsiteY1" fmla="*/ 1378035 h 1378786"/>
                <a:gd name="connsiteX2" fmla="*/ 305608 w 1635823"/>
                <a:gd name="connsiteY2" fmla="*/ 507354 h 1378786"/>
                <a:gd name="connsiteX3" fmla="*/ -145 w 1635823"/>
                <a:gd name="connsiteY3" fmla="*/ -42 h 1378786"/>
                <a:gd name="connsiteX4" fmla="*/ -145 w 1635823"/>
                <a:gd name="connsiteY4" fmla="*/ -42 h 137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5823" h="1378786">
                  <a:moveTo>
                    <a:pt x="219597" y="236463"/>
                  </a:moveTo>
                  <a:cubicBezTo>
                    <a:pt x="219597" y="236463"/>
                    <a:pt x="1069894" y="1093142"/>
                    <a:pt x="1635679" y="1378035"/>
                  </a:cubicBezTo>
                  <a:cubicBezTo>
                    <a:pt x="1635679" y="1378035"/>
                    <a:pt x="1128949" y="1435852"/>
                    <a:pt x="305608" y="507354"/>
                  </a:cubicBezTo>
                  <a:cubicBezTo>
                    <a:pt x="173906" y="358059"/>
                    <a:pt x="70321" y="186152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任意多边形: 形状 229">
              <a:extLst>
                <a:ext uri="{FF2B5EF4-FFF2-40B4-BE49-F238E27FC236}">
                  <a16:creationId xmlns:a16="http://schemas.microsoft.com/office/drawing/2014/main" id="{7BBD2CD6-2599-F238-C82A-A4149FD3639B}"/>
                </a:ext>
              </a:extLst>
            </p:cNvPr>
            <p:cNvSpPr/>
            <p:nvPr/>
          </p:nvSpPr>
          <p:spPr>
            <a:xfrm>
              <a:off x="10394021" y="2244253"/>
              <a:ext cx="457512" cy="526585"/>
            </a:xfrm>
            <a:custGeom>
              <a:avLst/>
              <a:gdLst>
                <a:gd name="connsiteX0" fmla="*/ 162066 w 1260538"/>
                <a:gd name="connsiteY0" fmla="*/ 241131 h 1450848"/>
                <a:gd name="connsiteX1" fmla="*/ 1260394 w 1260538"/>
                <a:gd name="connsiteY1" fmla="*/ 1450806 h 1450848"/>
                <a:gd name="connsiteX2" fmla="*/ 200832 w 1260538"/>
                <a:gd name="connsiteY2" fmla="*/ 492877 h 1450848"/>
                <a:gd name="connsiteX3" fmla="*/ -145 w 1260538"/>
                <a:gd name="connsiteY3" fmla="*/ -42 h 1450848"/>
                <a:gd name="connsiteX4" fmla="*/ -145 w 1260538"/>
                <a:gd name="connsiteY4" fmla="*/ -42 h 14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538" h="1450848">
                  <a:moveTo>
                    <a:pt x="162066" y="241131"/>
                  </a:moveTo>
                  <a:cubicBezTo>
                    <a:pt x="162066" y="241131"/>
                    <a:pt x="797669" y="1119812"/>
                    <a:pt x="1260394" y="1450806"/>
                  </a:cubicBezTo>
                  <a:cubicBezTo>
                    <a:pt x="1260394" y="1450806"/>
                    <a:pt x="802717" y="1431756"/>
                    <a:pt x="200832" y="492877"/>
                  </a:cubicBezTo>
                  <a:cubicBezTo>
                    <a:pt x="104669" y="342029"/>
                    <a:pt x="36584" y="175037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1" name="任意多边形: 形状 230">
              <a:extLst>
                <a:ext uri="{FF2B5EF4-FFF2-40B4-BE49-F238E27FC236}">
                  <a16:creationId xmlns:a16="http://schemas.microsoft.com/office/drawing/2014/main" id="{0A12C552-FD35-BC58-E50C-F4C4924919CC}"/>
                </a:ext>
              </a:extLst>
            </p:cNvPr>
            <p:cNvSpPr/>
            <p:nvPr/>
          </p:nvSpPr>
          <p:spPr>
            <a:xfrm>
              <a:off x="10361456" y="2214556"/>
              <a:ext cx="371949" cy="590264"/>
            </a:xfrm>
            <a:custGeom>
              <a:avLst/>
              <a:gdLst>
                <a:gd name="connsiteX0" fmla="*/ 123870 w 1024794"/>
                <a:gd name="connsiteY0" fmla="*/ 262752 h 1626298"/>
                <a:gd name="connsiteX1" fmla="*/ 1024650 w 1024794"/>
                <a:gd name="connsiteY1" fmla="*/ 1626257 h 1626298"/>
                <a:gd name="connsiteX2" fmla="*/ 123680 w 1024794"/>
                <a:gd name="connsiteY2" fmla="*/ 517737 h 1626298"/>
                <a:gd name="connsiteX3" fmla="*/ -145 w 1024794"/>
                <a:gd name="connsiteY3" fmla="*/ -42 h 1626298"/>
                <a:gd name="connsiteX4" fmla="*/ -145 w 1024794"/>
                <a:gd name="connsiteY4" fmla="*/ -42 h 162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4794" h="1626298">
                  <a:moveTo>
                    <a:pt x="123870" y="262752"/>
                  </a:moveTo>
                  <a:cubicBezTo>
                    <a:pt x="123870" y="262752"/>
                    <a:pt x="617837" y="1228206"/>
                    <a:pt x="1024650" y="1626257"/>
                  </a:cubicBezTo>
                  <a:cubicBezTo>
                    <a:pt x="1024650" y="1626257"/>
                    <a:pt x="575165" y="1537388"/>
                    <a:pt x="123680" y="517737"/>
                  </a:cubicBezTo>
                  <a:cubicBezTo>
                    <a:pt x="51567" y="354002"/>
                    <a:pt x="9618" y="178599"/>
                    <a:pt x="-145" y="-42"/>
                  </a:cubicBezTo>
                  <a:lnTo>
                    <a:pt x="-14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434C266D-BAF4-507A-2198-CF1F3BEF0F11}"/>
                </a:ext>
              </a:extLst>
            </p:cNvPr>
            <p:cNvSpPr/>
            <p:nvPr/>
          </p:nvSpPr>
          <p:spPr>
            <a:xfrm>
              <a:off x="10319982" y="2177877"/>
              <a:ext cx="302069" cy="629295"/>
            </a:xfrm>
            <a:custGeom>
              <a:avLst/>
              <a:gdLst>
                <a:gd name="connsiteX0" fmla="*/ 95074 w 832263"/>
                <a:gd name="connsiteY0" fmla="*/ 275326 h 1733836"/>
                <a:gd name="connsiteX1" fmla="*/ 832119 w 832263"/>
                <a:gd name="connsiteY1" fmla="*/ 1733794 h 1733836"/>
                <a:gd name="connsiteX2" fmla="*/ 65356 w 832263"/>
                <a:gd name="connsiteY2" fmla="*/ 528691 h 1733836"/>
                <a:gd name="connsiteX3" fmla="*/ 2777 w 832263"/>
                <a:gd name="connsiteY3" fmla="*/ -42 h 1733836"/>
                <a:gd name="connsiteX4" fmla="*/ 2777 w 832263"/>
                <a:gd name="connsiteY4" fmla="*/ -42 h 173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263" h="1733836">
                  <a:moveTo>
                    <a:pt x="95074" y="275326"/>
                  </a:moveTo>
                  <a:cubicBezTo>
                    <a:pt x="95074" y="275326"/>
                    <a:pt x="474169" y="1291357"/>
                    <a:pt x="832119" y="1733794"/>
                  </a:cubicBezTo>
                  <a:cubicBezTo>
                    <a:pt x="832119" y="1733794"/>
                    <a:pt x="395874" y="1593681"/>
                    <a:pt x="65356" y="528691"/>
                  </a:cubicBezTo>
                  <a:cubicBezTo>
                    <a:pt x="12750" y="357669"/>
                    <a:pt x="-8453" y="178533"/>
                    <a:pt x="2777" y="-42"/>
                  </a:cubicBezTo>
                  <a:lnTo>
                    <a:pt x="2777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1C75BA31-AFB6-8C91-A4DF-DFDD20343BFA}"/>
                </a:ext>
              </a:extLst>
            </p:cNvPr>
            <p:cNvSpPr/>
            <p:nvPr/>
          </p:nvSpPr>
          <p:spPr>
            <a:xfrm>
              <a:off x="9887142" y="2200243"/>
              <a:ext cx="337620" cy="302634"/>
            </a:xfrm>
            <a:custGeom>
              <a:avLst/>
              <a:gdLst>
                <a:gd name="connsiteX0" fmla="*/ 775381 w 930211"/>
                <a:gd name="connsiteY0" fmla="*/ 107781 h 833818"/>
                <a:gd name="connsiteX1" fmla="*/ -145 w 930211"/>
                <a:gd name="connsiteY1" fmla="*/ 833776 h 833818"/>
                <a:gd name="connsiteX2" fmla="*/ 611741 w 930211"/>
                <a:gd name="connsiteY2" fmla="*/ 135594 h 833818"/>
                <a:gd name="connsiteX3" fmla="*/ 930067 w 930211"/>
                <a:gd name="connsiteY3" fmla="*/ -42 h 833818"/>
                <a:gd name="connsiteX4" fmla="*/ 930067 w 930211"/>
                <a:gd name="connsiteY4" fmla="*/ -42 h 83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211" h="833818">
                  <a:moveTo>
                    <a:pt x="775381" y="107781"/>
                  </a:moveTo>
                  <a:cubicBezTo>
                    <a:pt x="775381" y="107781"/>
                    <a:pt x="210834" y="529643"/>
                    <a:pt x="-145" y="833776"/>
                  </a:cubicBezTo>
                  <a:cubicBezTo>
                    <a:pt x="-145" y="833776"/>
                    <a:pt x="7761" y="536025"/>
                    <a:pt x="611741" y="135594"/>
                  </a:cubicBezTo>
                  <a:cubicBezTo>
                    <a:pt x="708782" y="71519"/>
                    <a:pt x="816634" y="25561"/>
                    <a:pt x="930067" y="-42"/>
                  </a:cubicBezTo>
                  <a:lnTo>
                    <a:pt x="930067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EBA2F485-489E-C046-AC40-5B2CAA43A553}"/>
                </a:ext>
              </a:extLst>
            </p:cNvPr>
            <p:cNvSpPr/>
            <p:nvPr/>
          </p:nvSpPr>
          <p:spPr>
            <a:xfrm>
              <a:off x="10359759" y="2376694"/>
              <a:ext cx="176245" cy="427020"/>
            </a:xfrm>
            <a:custGeom>
              <a:avLst/>
              <a:gdLst>
                <a:gd name="connsiteX0" fmla="*/ 66346 w 485590"/>
                <a:gd name="connsiteY0" fmla="*/ 190172 h 1176528"/>
                <a:gd name="connsiteX1" fmla="*/ 485446 w 485590"/>
                <a:gd name="connsiteY1" fmla="*/ 1176486 h 1176528"/>
                <a:gd name="connsiteX2" fmla="*/ 14910 w 485590"/>
                <a:gd name="connsiteY2" fmla="*/ 374862 h 1176528"/>
                <a:gd name="connsiteX3" fmla="*/ 23388 w 485590"/>
                <a:gd name="connsiteY3" fmla="*/ -42 h 1176528"/>
                <a:gd name="connsiteX4" fmla="*/ 23388 w 485590"/>
                <a:gd name="connsiteY4" fmla="*/ -42 h 117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590" h="1176528">
                  <a:moveTo>
                    <a:pt x="66346" y="190172"/>
                  </a:moveTo>
                  <a:cubicBezTo>
                    <a:pt x="66346" y="190172"/>
                    <a:pt x="253131" y="888735"/>
                    <a:pt x="485446" y="1176486"/>
                  </a:cubicBezTo>
                  <a:cubicBezTo>
                    <a:pt x="485446" y="1176486"/>
                    <a:pt x="158167" y="1112764"/>
                    <a:pt x="14910" y="374862"/>
                  </a:cubicBezTo>
                  <a:cubicBezTo>
                    <a:pt x="-7702" y="250608"/>
                    <a:pt x="-4816" y="123059"/>
                    <a:pt x="23388" y="-42"/>
                  </a:cubicBezTo>
                  <a:lnTo>
                    <a:pt x="23388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132045D9-E37A-09FB-2269-FE0DA7B1E3B3}"/>
                </a:ext>
              </a:extLst>
            </p:cNvPr>
            <p:cNvSpPr/>
            <p:nvPr/>
          </p:nvSpPr>
          <p:spPr>
            <a:xfrm>
              <a:off x="10324222" y="2339634"/>
              <a:ext cx="113496" cy="450839"/>
            </a:xfrm>
            <a:custGeom>
              <a:avLst/>
              <a:gdLst>
                <a:gd name="connsiteX0" fmla="*/ 83961 w 312705"/>
                <a:gd name="connsiteY0" fmla="*/ 194363 h 1242155"/>
                <a:gd name="connsiteX1" fmla="*/ 312561 w 312705"/>
                <a:gd name="connsiteY1" fmla="*/ 1242113 h 1242155"/>
                <a:gd name="connsiteX2" fmla="*/ -145 w 312705"/>
                <a:gd name="connsiteY2" fmla="*/ 366670 h 1242155"/>
                <a:gd name="connsiteX3" fmla="*/ 78151 w 312705"/>
                <a:gd name="connsiteY3" fmla="*/ -42 h 1242155"/>
                <a:gd name="connsiteX4" fmla="*/ 78151 w 312705"/>
                <a:gd name="connsiteY4" fmla="*/ -42 h 124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705" h="1242155">
                  <a:moveTo>
                    <a:pt x="83961" y="194363"/>
                  </a:moveTo>
                  <a:cubicBezTo>
                    <a:pt x="83961" y="194363"/>
                    <a:pt x="137015" y="915596"/>
                    <a:pt x="312561" y="1242113"/>
                  </a:cubicBezTo>
                  <a:cubicBezTo>
                    <a:pt x="312561" y="1242113"/>
                    <a:pt x="2903" y="1118288"/>
                    <a:pt x="-145" y="366670"/>
                  </a:cubicBezTo>
                  <a:cubicBezTo>
                    <a:pt x="836" y="240388"/>
                    <a:pt x="27468" y="115629"/>
                    <a:pt x="78151" y="-42"/>
                  </a:cubicBezTo>
                  <a:lnTo>
                    <a:pt x="78151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CE2BC793-59D1-5F65-9BB8-C651FE83631E}"/>
                </a:ext>
              </a:extLst>
            </p:cNvPr>
            <p:cNvSpPr/>
            <p:nvPr/>
          </p:nvSpPr>
          <p:spPr>
            <a:xfrm>
              <a:off x="10281182" y="2354880"/>
              <a:ext cx="112148" cy="451081"/>
            </a:xfrm>
            <a:custGeom>
              <a:avLst/>
              <a:gdLst>
                <a:gd name="connsiteX0" fmla="*/ 85104 w 308990"/>
                <a:gd name="connsiteY0" fmla="*/ 194363 h 1242821"/>
                <a:gd name="connsiteX1" fmla="*/ 308846 w 308990"/>
                <a:gd name="connsiteY1" fmla="*/ 1242780 h 1242821"/>
                <a:gd name="connsiteX2" fmla="*/ -145 w 308990"/>
                <a:gd name="connsiteY2" fmla="*/ 366003 h 1242821"/>
                <a:gd name="connsiteX3" fmla="*/ 79770 w 308990"/>
                <a:gd name="connsiteY3" fmla="*/ -42 h 1242821"/>
                <a:gd name="connsiteX4" fmla="*/ 79770 w 308990"/>
                <a:gd name="connsiteY4" fmla="*/ -42 h 12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990" h="1242821">
                  <a:moveTo>
                    <a:pt x="85104" y="194363"/>
                  </a:moveTo>
                  <a:cubicBezTo>
                    <a:pt x="85104" y="194363"/>
                    <a:pt x="135110" y="915787"/>
                    <a:pt x="308846" y="1242780"/>
                  </a:cubicBezTo>
                  <a:cubicBezTo>
                    <a:pt x="308846" y="1242780"/>
                    <a:pt x="-145" y="1117716"/>
                    <a:pt x="-145" y="366003"/>
                  </a:cubicBezTo>
                  <a:cubicBezTo>
                    <a:pt x="1436" y="239835"/>
                    <a:pt x="28630" y="115305"/>
                    <a:pt x="79770" y="-42"/>
                  </a:cubicBezTo>
                  <a:lnTo>
                    <a:pt x="79770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139225E2-93FE-2989-226E-5672CDB34E10}"/>
                </a:ext>
              </a:extLst>
            </p:cNvPr>
            <p:cNvSpPr/>
            <p:nvPr/>
          </p:nvSpPr>
          <p:spPr>
            <a:xfrm>
              <a:off x="9923395" y="2257147"/>
              <a:ext cx="257082" cy="305642"/>
            </a:xfrm>
            <a:custGeom>
              <a:avLst/>
              <a:gdLst>
                <a:gd name="connsiteX0" fmla="*/ 581104 w 708312"/>
                <a:gd name="connsiteY0" fmla="*/ 111495 h 842105"/>
                <a:gd name="connsiteX1" fmla="*/ 5794 w 708312"/>
                <a:gd name="connsiteY1" fmla="*/ 842063 h 842105"/>
                <a:gd name="connsiteX2" fmla="*/ 419370 w 708312"/>
                <a:gd name="connsiteY2" fmla="*/ 149786 h 842105"/>
                <a:gd name="connsiteX3" fmla="*/ 708168 w 708312"/>
                <a:gd name="connsiteY3" fmla="*/ -42 h 842105"/>
                <a:gd name="connsiteX4" fmla="*/ 708168 w 708312"/>
                <a:gd name="connsiteY4" fmla="*/ -42 h 84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312" h="842105">
                  <a:moveTo>
                    <a:pt x="581104" y="111495"/>
                  </a:moveTo>
                  <a:cubicBezTo>
                    <a:pt x="581104" y="111495"/>
                    <a:pt x="127619" y="544788"/>
                    <a:pt x="5794" y="842063"/>
                  </a:cubicBezTo>
                  <a:cubicBezTo>
                    <a:pt x="5794" y="842063"/>
                    <a:pt x="-82217" y="566410"/>
                    <a:pt x="419370" y="149786"/>
                  </a:cubicBezTo>
                  <a:cubicBezTo>
                    <a:pt x="504523" y="80834"/>
                    <a:pt x="602764" y="29866"/>
                    <a:pt x="708168" y="-42"/>
                  </a:cubicBezTo>
                  <a:lnTo>
                    <a:pt x="708168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B70C7AE9-A93F-CF1B-59DC-048A2EFB3546}"/>
                </a:ext>
              </a:extLst>
            </p:cNvPr>
            <p:cNvSpPr/>
            <p:nvPr/>
          </p:nvSpPr>
          <p:spPr>
            <a:xfrm>
              <a:off x="9968175" y="2265928"/>
              <a:ext cx="221187" cy="334405"/>
            </a:xfrm>
            <a:custGeom>
              <a:avLst/>
              <a:gdLst>
                <a:gd name="connsiteX0" fmla="*/ 496779 w 609414"/>
                <a:gd name="connsiteY0" fmla="*/ 126355 h 921353"/>
                <a:gd name="connsiteX1" fmla="*/ 14719 w 609414"/>
                <a:gd name="connsiteY1" fmla="*/ 921311 h 921353"/>
                <a:gd name="connsiteX2" fmla="*/ 340950 w 609414"/>
                <a:gd name="connsiteY2" fmla="*/ 183885 h 921353"/>
                <a:gd name="connsiteX3" fmla="*/ 609269 w 609414"/>
                <a:gd name="connsiteY3" fmla="*/ -42 h 921353"/>
                <a:gd name="connsiteX4" fmla="*/ 609269 w 609414"/>
                <a:gd name="connsiteY4" fmla="*/ -42 h 92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14" h="921353">
                  <a:moveTo>
                    <a:pt x="496779" y="126355"/>
                  </a:moveTo>
                  <a:cubicBezTo>
                    <a:pt x="496779" y="126355"/>
                    <a:pt x="99396" y="611749"/>
                    <a:pt x="14719" y="921311"/>
                  </a:cubicBezTo>
                  <a:cubicBezTo>
                    <a:pt x="14719" y="921311"/>
                    <a:pt x="-106058" y="658516"/>
                    <a:pt x="340950" y="183885"/>
                  </a:cubicBezTo>
                  <a:cubicBezTo>
                    <a:pt x="417026" y="105057"/>
                    <a:pt x="508304" y="42478"/>
                    <a:pt x="609269" y="-42"/>
                  </a:cubicBezTo>
                  <a:lnTo>
                    <a:pt x="609269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任意多边形: 形状 238">
              <a:extLst>
                <a:ext uri="{FF2B5EF4-FFF2-40B4-BE49-F238E27FC236}">
                  <a16:creationId xmlns:a16="http://schemas.microsoft.com/office/drawing/2014/main" id="{70C97D79-DDEE-115A-45D0-33DF0B8B02C6}"/>
                </a:ext>
              </a:extLst>
            </p:cNvPr>
            <p:cNvSpPr/>
            <p:nvPr/>
          </p:nvSpPr>
          <p:spPr>
            <a:xfrm>
              <a:off x="10012750" y="2290024"/>
              <a:ext cx="175678" cy="362925"/>
            </a:xfrm>
            <a:custGeom>
              <a:avLst/>
              <a:gdLst>
                <a:gd name="connsiteX0" fmla="*/ 391302 w 484029"/>
                <a:gd name="connsiteY0" fmla="*/ 141499 h 999934"/>
                <a:gd name="connsiteX1" fmla="*/ 33638 w 484029"/>
                <a:gd name="connsiteY1" fmla="*/ 999892 h 999934"/>
                <a:gd name="connsiteX2" fmla="*/ 245760 w 484029"/>
                <a:gd name="connsiteY2" fmla="*/ 221890 h 999934"/>
                <a:gd name="connsiteX3" fmla="*/ 483885 w 484029"/>
                <a:gd name="connsiteY3" fmla="*/ -42 h 999934"/>
                <a:gd name="connsiteX4" fmla="*/ 483885 w 484029"/>
                <a:gd name="connsiteY4" fmla="*/ -42 h 99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029" h="999934">
                  <a:moveTo>
                    <a:pt x="391302" y="141499"/>
                  </a:moveTo>
                  <a:cubicBezTo>
                    <a:pt x="391302" y="141499"/>
                    <a:pt x="71071" y="680900"/>
                    <a:pt x="33638" y="999892"/>
                  </a:cubicBezTo>
                  <a:cubicBezTo>
                    <a:pt x="33638" y="999892"/>
                    <a:pt x="-125144" y="758053"/>
                    <a:pt x="245760" y="221890"/>
                  </a:cubicBezTo>
                  <a:cubicBezTo>
                    <a:pt x="309349" y="132603"/>
                    <a:pt x="390349" y="57108"/>
                    <a:pt x="483885" y="-42"/>
                  </a:cubicBezTo>
                  <a:lnTo>
                    <a:pt x="48388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0" name="任意多边形: 形状 239">
              <a:extLst>
                <a:ext uri="{FF2B5EF4-FFF2-40B4-BE49-F238E27FC236}">
                  <a16:creationId xmlns:a16="http://schemas.microsoft.com/office/drawing/2014/main" id="{1DD218AE-D1AA-552A-B1F2-90E4D6C8A9F8}"/>
                </a:ext>
              </a:extLst>
            </p:cNvPr>
            <p:cNvSpPr/>
            <p:nvPr/>
          </p:nvSpPr>
          <p:spPr>
            <a:xfrm>
              <a:off x="10054957" y="2314915"/>
              <a:ext cx="130117" cy="383357"/>
            </a:xfrm>
            <a:custGeom>
              <a:avLst/>
              <a:gdLst>
                <a:gd name="connsiteX0" fmla="*/ 288537 w 358500"/>
                <a:gd name="connsiteY0" fmla="*/ 153882 h 1056227"/>
                <a:gd name="connsiteX1" fmla="*/ 63557 w 358500"/>
                <a:gd name="connsiteY1" fmla="*/ 1056185 h 1056227"/>
                <a:gd name="connsiteX2" fmla="*/ 156806 w 358500"/>
                <a:gd name="connsiteY2" fmla="*/ 255228 h 1056227"/>
                <a:gd name="connsiteX3" fmla="*/ 358355 w 358500"/>
                <a:gd name="connsiteY3" fmla="*/ -42 h 1056227"/>
                <a:gd name="connsiteX4" fmla="*/ 358355 w 358500"/>
                <a:gd name="connsiteY4" fmla="*/ -42 h 10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500" h="1056227">
                  <a:moveTo>
                    <a:pt x="288537" y="153882"/>
                  </a:moveTo>
                  <a:cubicBezTo>
                    <a:pt x="288537" y="153882"/>
                    <a:pt x="52794" y="734907"/>
                    <a:pt x="63557" y="1056185"/>
                  </a:cubicBezTo>
                  <a:cubicBezTo>
                    <a:pt x="63557" y="1056185"/>
                    <a:pt x="-129610" y="841015"/>
                    <a:pt x="156806" y="255228"/>
                  </a:cubicBezTo>
                  <a:cubicBezTo>
                    <a:pt x="206098" y="157425"/>
                    <a:pt x="274650" y="70595"/>
                    <a:pt x="358355" y="-42"/>
                  </a:cubicBezTo>
                  <a:lnTo>
                    <a:pt x="358355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任意多边形: 形状 240">
              <a:extLst>
                <a:ext uri="{FF2B5EF4-FFF2-40B4-BE49-F238E27FC236}">
                  <a16:creationId xmlns:a16="http://schemas.microsoft.com/office/drawing/2014/main" id="{06ADA7A3-C669-CFF1-61D5-18FDBC90DA2C}"/>
                </a:ext>
              </a:extLst>
            </p:cNvPr>
            <p:cNvSpPr/>
            <p:nvPr/>
          </p:nvSpPr>
          <p:spPr>
            <a:xfrm>
              <a:off x="10097810" y="2338804"/>
              <a:ext cx="92762" cy="394005"/>
            </a:xfrm>
            <a:custGeom>
              <a:avLst/>
              <a:gdLst>
                <a:gd name="connsiteX0" fmla="*/ 205712 w 255577"/>
                <a:gd name="connsiteY0" fmla="*/ 161597 h 1085564"/>
                <a:gd name="connsiteX1" fmla="*/ 100937 w 255577"/>
                <a:gd name="connsiteY1" fmla="*/ 1085522 h 1085564"/>
                <a:gd name="connsiteX2" fmla="*/ 88745 w 255577"/>
                <a:gd name="connsiteY2" fmla="*/ 279326 h 1085564"/>
                <a:gd name="connsiteX3" fmla="*/ 255433 w 255577"/>
                <a:gd name="connsiteY3" fmla="*/ -42 h 1085564"/>
                <a:gd name="connsiteX4" fmla="*/ 255433 w 255577"/>
                <a:gd name="connsiteY4" fmla="*/ -42 h 108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577" h="1085564">
                  <a:moveTo>
                    <a:pt x="205712" y="161597"/>
                  </a:moveTo>
                  <a:cubicBezTo>
                    <a:pt x="205712" y="161597"/>
                    <a:pt x="47978" y="768816"/>
                    <a:pt x="100937" y="1085522"/>
                  </a:cubicBezTo>
                  <a:cubicBezTo>
                    <a:pt x="100937" y="1085522"/>
                    <a:pt x="-118138" y="897499"/>
                    <a:pt x="88745" y="279326"/>
                  </a:cubicBezTo>
                  <a:cubicBezTo>
                    <a:pt x="124779" y="175856"/>
                    <a:pt x="181490" y="80806"/>
                    <a:pt x="255433" y="-42"/>
                  </a:cubicBezTo>
                  <a:lnTo>
                    <a:pt x="255433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E11B2C10-2C47-7639-72B7-576D44189080}"/>
                </a:ext>
              </a:extLst>
            </p:cNvPr>
            <p:cNvSpPr/>
            <p:nvPr/>
          </p:nvSpPr>
          <p:spPr>
            <a:xfrm>
              <a:off x="10141045" y="2363107"/>
              <a:ext cx="63770" cy="397980"/>
            </a:xfrm>
            <a:custGeom>
              <a:avLst/>
              <a:gdLst>
                <a:gd name="connsiteX0" fmla="*/ 144694 w 175700"/>
                <a:gd name="connsiteY0" fmla="*/ 166550 h 1096517"/>
                <a:gd name="connsiteX1" fmla="*/ 145361 w 175700"/>
                <a:gd name="connsiteY1" fmla="*/ 1096476 h 1096517"/>
                <a:gd name="connsiteX2" fmla="*/ 41443 w 175700"/>
                <a:gd name="connsiteY2" fmla="*/ 296376 h 1096517"/>
                <a:gd name="connsiteX3" fmla="*/ 175556 w 175700"/>
                <a:gd name="connsiteY3" fmla="*/ -42 h 1096517"/>
                <a:gd name="connsiteX4" fmla="*/ 175556 w 175700"/>
                <a:gd name="connsiteY4" fmla="*/ -42 h 109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700" h="1096517">
                  <a:moveTo>
                    <a:pt x="144694" y="166550"/>
                  </a:moveTo>
                  <a:cubicBezTo>
                    <a:pt x="144694" y="166550"/>
                    <a:pt x="57065" y="787675"/>
                    <a:pt x="145361" y="1096476"/>
                  </a:cubicBezTo>
                  <a:cubicBezTo>
                    <a:pt x="145361" y="1096476"/>
                    <a:pt x="-94192" y="934551"/>
                    <a:pt x="41443" y="296376"/>
                  </a:cubicBezTo>
                  <a:cubicBezTo>
                    <a:pt x="65580" y="189496"/>
                    <a:pt x="111214" y="88645"/>
                    <a:pt x="175556" y="-42"/>
                  </a:cubicBezTo>
                  <a:lnTo>
                    <a:pt x="175556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4FC25A2A-5653-3FE2-3461-AA4F231A8839}"/>
                </a:ext>
              </a:extLst>
            </p:cNvPr>
            <p:cNvSpPr/>
            <p:nvPr/>
          </p:nvSpPr>
          <p:spPr>
            <a:xfrm>
              <a:off x="10191407" y="2375034"/>
              <a:ext cx="59733" cy="397946"/>
            </a:xfrm>
            <a:custGeom>
              <a:avLst/>
              <a:gdLst>
                <a:gd name="connsiteX0" fmla="*/ 126332 w 164576"/>
                <a:gd name="connsiteY0" fmla="*/ 167312 h 1096422"/>
                <a:gd name="connsiteX1" fmla="*/ 164432 w 164576"/>
                <a:gd name="connsiteY1" fmla="*/ 1096381 h 1096422"/>
                <a:gd name="connsiteX2" fmla="*/ 28034 w 164576"/>
                <a:gd name="connsiteY2" fmla="*/ 301615 h 1096422"/>
                <a:gd name="connsiteX3" fmla="*/ 149763 w 164576"/>
                <a:gd name="connsiteY3" fmla="*/ -42 h 1096422"/>
                <a:gd name="connsiteX4" fmla="*/ 149763 w 164576"/>
                <a:gd name="connsiteY4" fmla="*/ -42 h 109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76" h="1096422">
                  <a:moveTo>
                    <a:pt x="126332" y="167312"/>
                  </a:moveTo>
                  <a:cubicBezTo>
                    <a:pt x="126332" y="167312"/>
                    <a:pt x="64038" y="791485"/>
                    <a:pt x="164432" y="1096381"/>
                  </a:cubicBezTo>
                  <a:cubicBezTo>
                    <a:pt x="164432" y="1096381"/>
                    <a:pt x="-81694" y="943981"/>
                    <a:pt x="28034" y="301615"/>
                  </a:cubicBezTo>
                  <a:cubicBezTo>
                    <a:pt x="47798" y="193868"/>
                    <a:pt x="89213" y="91245"/>
                    <a:pt x="149763" y="-42"/>
                  </a:cubicBezTo>
                  <a:lnTo>
                    <a:pt x="149763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621C47C3-303F-6B52-C0A9-0C2F189FCF8E}"/>
                </a:ext>
              </a:extLst>
            </p:cNvPr>
            <p:cNvSpPr/>
            <p:nvPr/>
          </p:nvSpPr>
          <p:spPr>
            <a:xfrm>
              <a:off x="10239423" y="2396849"/>
              <a:ext cx="84730" cy="394523"/>
            </a:xfrm>
            <a:custGeom>
              <a:avLst/>
              <a:gdLst>
                <a:gd name="connsiteX0" fmla="*/ 83477 w 233449"/>
                <a:gd name="connsiteY0" fmla="*/ 169217 h 1086992"/>
                <a:gd name="connsiteX1" fmla="*/ 233305 w 233449"/>
                <a:gd name="connsiteY1" fmla="*/ 1086951 h 1086992"/>
                <a:gd name="connsiteX2" fmla="*/ 2514 w 233449"/>
                <a:gd name="connsiteY2" fmla="*/ 314283 h 1086992"/>
                <a:gd name="connsiteX3" fmla="*/ 87096 w 233449"/>
                <a:gd name="connsiteY3" fmla="*/ -42 h 1086992"/>
                <a:gd name="connsiteX4" fmla="*/ 87096 w 233449"/>
                <a:gd name="connsiteY4" fmla="*/ -42 h 108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449" h="1086992">
                  <a:moveTo>
                    <a:pt x="83477" y="169217"/>
                  </a:moveTo>
                  <a:cubicBezTo>
                    <a:pt x="83477" y="169217"/>
                    <a:pt x="96621" y="796343"/>
                    <a:pt x="233305" y="1086951"/>
                  </a:cubicBezTo>
                  <a:cubicBezTo>
                    <a:pt x="233305" y="1086951"/>
                    <a:pt x="-29204" y="965507"/>
                    <a:pt x="2514" y="314283"/>
                  </a:cubicBezTo>
                  <a:cubicBezTo>
                    <a:pt x="9030" y="204840"/>
                    <a:pt x="37805" y="97884"/>
                    <a:pt x="87096" y="-42"/>
                  </a:cubicBezTo>
                  <a:lnTo>
                    <a:pt x="87096" y="-4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F1563AFF-E0AD-4A0D-265E-E93032431950}"/>
                </a:ext>
              </a:extLst>
            </p:cNvPr>
            <p:cNvSpPr/>
            <p:nvPr/>
          </p:nvSpPr>
          <p:spPr>
            <a:xfrm>
              <a:off x="10005309" y="2171678"/>
              <a:ext cx="233738" cy="163597"/>
            </a:xfrm>
            <a:custGeom>
              <a:avLst/>
              <a:gdLst>
                <a:gd name="connsiteX0" fmla="*/ 364750 w 643995"/>
                <a:gd name="connsiteY0" fmla="*/ 288307 h 450744"/>
                <a:gd name="connsiteX1" fmla="*/ 2800 w 643995"/>
                <a:gd name="connsiteY1" fmla="*/ 441850 h 450744"/>
                <a:gd name="connsiteX2" fmla="*/ 279025 w 643995"/>
                <a:gd name="connsiteY2" fmla="*/ 162577 h 450744"/>
                <a:gd name="connsiteX3" fmla="*/ 640975 w 643995"/>
                <a:gd name="connsiteY3" fmla="*/ 8939 h 450744"/>
                <a:gd name="connsiteX4" fmla="*/ 364750 w 643995"/>
                <a:gd name="connsiteY4" fmla="*/ 288307 h 45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995" h="450744">
                  <a:moveTo>
                    <a:pt x="364750" y="288307"/>
                  </a:moveTo>
                  <a:cubicBezTo>
                    <a:pt x="188633" y="407846"/>
                    <a:pt x="26708" y="476140"/>
                    <a:pt x="2800" y="441850"/>
                  </a:cubicBezTo>
                  <a:cubicBezTo>
                    <a:pt x="-21107" y="407560"/>
                    <a:pt x="103194" y="282116"/>
                    <a:pt x="279025" y="162577"/>
                  </a:cubicBezTo>
                  <a:cubicBezTo>
                    <a:pt x="454857" y="43038"/>
                    <a:pt x="617449" y="-25732"/>
                    <a:pt x="640975" y="8939"/>
                  </a:cubicBezTo>
                  <a:cubicBezTo>
                    <a:pt x="664502" y="43610"/>
                    <a:pt x="541058" y="168768"/>
                    <a:pt x="364750" y="28830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463046F1-2B22-CD9A-4550-826A79E61629}"/>
                </a:ext>
              </a:extLst>
            </p:cNvPr>
            <p:cNvSpPr/>
            <p:nvPr/>
          </p:nvSpPr>
          <p:spPr>
            <a:xfrm>
              <a:off x="10007044" y="2229043"/>
              <a:ext cx="235519" cy="161236"/>
            </a:xfrm>
            <a:custGeom>
              <a:avLst/>
              <a:gdLst>
                <a:gd name="connsiteX0" fmla="*/ 366255 w 648902"/>
                <a:gd name="connsiteY0" fmla="*/ 285418 h 444237"/>
                <a:gd name="connsiteX1" fmla="*/ 2591 w 648902"/>
                <a:gd name="connsiteY1" fmla="*/ 434960 h 444237"/>
                <a:gd name="connsiteX2" fmla="*/ 282340 w 648902"/>
                <a:gd name="connsiteY2" fmla="*/ 158735 h 444237"/>
                <a:gd name="connsiteX3" fmla="*/ 646004 w 648902"/>
                <a:gd name="connsiteY3" fmla="*/ 9193 h 444237"/>
                <a:gd name="connsiteX4" fmla="*/ 366255 w 648902"/>
                <a:gd name="connsiteY4" fmla="*/ 285418 h 44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02" h="444237">
                  <a:moveTo>
                    <a:pt x="366255" y="285418"/>
                  </a:moveTo>
                  <a:cubicBezTo>
                    <a:pt x="188614" y="402956"/>
                    <a:pt x="25641" y="469822"/>
                    <a:pt x="2591" y="434960"/>
                  </a:cubicBezTo>
                  <a:cubicBezTo>
                    <a:pt x="-20460" y="400099"/>
                    <a:pt x="104699" y="276274"/>
                    <a:pt x="282340" y="158735"/>
                  </a:cubicBezTo>
                  <a:cubicBezTo>
                    <a:pt x="459981" y="41197"/>
                    <a:pt x="622859" y="-25669"/>
                    <a:pt x="646004" y="9193"/>
                  </a:cubicBezTo>
                  <a:cubicBezTo>
                    <a:pt x="669150" y="44054"/>
                    <a:pt x="543801" y="167975"/>
                    <a:pt x="366255" y="28541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07312B8F-AF8D-571F-8692-AE0418CE6C1A}"/>
                </a:ext>
              </a:extLst>
            </p:cNvPr>
            <p:cNvSpPr/>
            <p:nvPr/>
          </p:nvSpPr>
          <p:spPr>
            <a:xfrm>
              <a:off x="10048310" y="2253931"/>
              <a:ext cx="208553" cy="194949"/>
            </a:xfrm>
            <a:custGeom>
              <a:avLst/>
              <a:gdLst>
                <a:gd name="connsiteX0" fmla="*/ 338854 w 574607"/>
                <a:gd name="connsiteY0" fmla="*/ 324097 h 537126"/>
                <a:gd name="connsiteX1" fmla="*/ 4622 w 574607"/>
                <a:gd name="connsiteY1" fmla="*/ 531075 h 537126"/>
                <a:gd name="connsiteX2" fmla="*/ 235508 w 574607"/>
                <a:gd name="connsiteY2" fmla="*/ 212940 h 537126"/>
                <a:gd name="connsiteX3" fmla="*/ 569740 w 574607"/>
                <a:gd name="connsiteY3" fmla="*/ 5962 h 537126"/>
                <a:gd name="connsiteX4" fmla="*/ 338854 w 574607"/>
                <a:gd name="connsiteY4" fmla="*/ 324097 h 53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607" h="537126">
                  <a:moveTo>
                    <a:pt x="338854" y="324097"/>
                  </a:moveTo>
                  <a:cubicBezTo>
                    <a:pt x="182930" y="469163"/>
                    <a:pt x="33292" y="562222"/>
                    <a:pt x="4622" y="531075"/>
                  </a:cubicBezTo>
                  <a:cubicBezTo>
                    <a:pt x="-24048" y="499929"/>
                    <a:pt x="79584" y="357911"/>
                    <a:pt x="235508" y="212940"/>
                  </a:cubicBezTo>
                  <a:cubicBezTo>
                    <a:pt x="391432" y="67970"/>
                    <a:pt x="541261" y="-25185"/>
                    <a:pt x="569740" y="5962"/>
                  </a:cubicBezTo>
                  <a:cubicBezTo>
                    <a:pt x="598220" y="37109"/>
                    <a:pt x="494969" y="179127"/>
                    <a:pt x="338854" y="3240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78AD7AFA-669E-9AA1-A8F2-3717B73EBD51}"/>
                </a:ext>
              </a:extLst>
            </p:cNvPr>
            <p:cNvSpPr/>
            <p:nvPr/>
          </p:nvSpPr>
          <p:spPr>
            <a:xfrm>
              <a:off x="10109285" y="2262929"/>
              <a:ext cx="172092" cy="227701"/>
            </a:xfrm>
            <a:custGeom>
              <a:avLst/>
              <a:gdLst>
                <a:gd name="connsiteX0" fmla="*/ 298112 w 474147"/>
                <a:gd name="connsiteY0" fmla="*/ 358647 h 627365"/>
                <a:gd name="connsiteX1" fmla="*/ 7980 w 474147"/>
                <a:gd name="connsiteY1" fmla="*/ 624014 h 627365"/>
                <a:gd name="connsiteX2" fmla="*/ 175906 w 474147"/>
                <a:gd name="connsiteY2" fmla="*/ 268541 h 627365"/>
                <a:gd name="connsiteX3" fmla="*/ 465943 w 474147"/>
                <a:gd name="connsiteY3" fmla="*/ 3270 h 627365"/>
                <a:gd name="connsiteX4" fmla="*/ 298112 w 474147"/>
                <a:gd name="connsiteY4" fmla="*/ 358647 h 62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147" h="627365">
                  <a:moveTo>
                    <a:pt x="298112" y="358647"/>
                  </a:moveTo>
                  <a:cubicBezTo>
                    <a:pt x="171620" y="530097"/>
                    <a:pt x="41890" y="648969"/>
                    <a:pt x="7980" y="624014"/>
                  </a:cubicBezTo>
                  <a:cubicBezTo>
                    <a:pt x="-25929" y="599058"/>
                    <a:pt x="49414" y="439991"/>
                    <a:pt x="175906" y="268541"/>
                  </a:cubicBezTo>
                  <a:cubicBezTo>
                    <a:pt x="302398" y="97091"/>
                    <a:pt x="432224" y="-21686"/>
                    <a:pt x="465943" y="3270"/>
                  </a:cubicBezTo>
                  <a:cubicBezTo>
                    <a:pt x="499661" y="28225"/>
                    <a:pt x="424509" y="187293"/>
                    <a:pt x="298112" y="35864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任意多边形: 形状 248">
              <a:extLst>
                <a:ext uri="{FF2B5EF4-FFF2-40B4-BE49-F238E27FC236}">
                  <a16:creationId xmlns:a16="http://schemas.microsoft.com/office/drawing/2014/main" id="{6E3AEFFA-1F23-3D4E-F220-DD92BD23A30B}"/>
                </a:ext>
              </a:extLst>
            </p:cNvPr>
            <p:cNvSpPr/>
            <p:nvPr/>
          </p:nvSpPr>
          <p:spPr>
            <a:xfrm>
              <a:off x="10171342" y="2271118"/>
              <a:ext cx="147966" cy="244028"/>
            </a:xfrm>
            <a:custGeom>
              <a:avLst/>
              <a:gdLst>
                <a:gd name="connsiteX0" fmla="*/ 269436 w 407677"/>
                <a:gd name="connsiteY0" fmla="*/ 374089 h 672347"/>
                <a:gd name="connsiteX1" fmla="*/ 10832 w 407677"/>
                <a:gd name="connsiteY1" fmla="*/ 670126 h 672347"/>
                <a:gd name="connsiteX2" fmla="*/ 137895 w 407677"/>
                <a:gd name="connsiteY2" fmla="*/ 298174 h 672347"/>
                <a:gd name="connsiteX3" fmla="*/ 396594 w 407677"/>
                <a:gd name="connsiteY3" fmla="*/ 2137 h 672347"/>
                <a:gd name="connsiteX4" fmla="*/ 269436 w 407677"/>
                <a:gd name="connsiteY4" fmla="*/ 374089 h 67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677" h="672347">
                  <a:moveTo>
                    <a:pt x="269436" y="374089"/>
                  </a:moveTo>
                  <a:cubicBezTo>
                    <a:pt x="163041" y="558588"/>
                    <a:pt x="47217" y="691081"/>
                    <a:pt x="10832" y="670126"/>
                  </a:cubicBezTo>
                  <a:cubicBezTo>
                    <a:pt x="-25554" y="649171"/>
                    <a:pt x="31501" y="482674"/>
                    <a:pt x="137895" y="298174"/>
                  </a:cubicBezTo>
                  <a:cubicBezTo>
                    <a:pt x="244290" y="113675"/>
                    <a:pt x="360304" y="-18818"/>
                    <a:pt x="396594" y="2137"/>
                  </a:cubicBezTo>
                  <a:cubicBezTo>
                    <a:pt x="432885" y="23093"/>
                    <a:pt x="375925" y="189589"/>
                    <a:pt x="269436" y="37408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B7713427-3B58-1F47-EB0E-69C6CB5E3890}"/>
                </a:ext>
              </a:extLst>
            </p:cNvPr>
            <p:cNvSpPr/>
            <p:nvPr/>
          </p:nvSpPr>
          <p:spPr>
            <a:xfrm>
              <a:off x="10239743" y="2276162"/>
              <a:ext cx="113094" cy="262082"/>
            </a:xfrm>
            <a:custGeom>
              <a:avLst/>
              <a:gdLst>
                <a:gd name="connsiteX0" fmla="*/ 226710 w 311597"/>
                <a:gd name="connsiteY0" fmla="*/ 388291 h 722089"/>
                <a:gd name="connsiteX1" fmla="*/ 17160 w 311597"/>
                <a:gd name="connsiteY1" fmla="*/ 720999 h 722089"/>
                <a:gd name="connsiteX2" fmla="*/ 84597 w 311597"/>
                <a:gd name="connsiteY2" fmla="*/ 333808 h 722089"/>
                <a:gd name="connsiteX3" fmla="*/ 294147 w 311597"/>
                <a:gd name="connsiteY3" fmla="*/ 1005 h 722089"/>
                <a:gd name="connsiteX4" fmla="*/ 226710 w 311597"/>
                <a:gd name="connsiteY4" fmla="*/ 388291 h 7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597" h="722089">
                  <a:moveTo>
                    <a:pt x="226710" y="388291"/>
                  </a:moveTo>
                  <a:cubicBezTo>
                    <a:pt x="150510" y="587173"/>
                    <a:pt x="56689" y="736049"/>
                    <a:pt x="17160" y="720999"/>
                  </a:cubicBezTo>
                  <a:cubicBezTo>
                    <a:pt x="-22369" y="705950"/>
                    <a:pt x="8207" y="532690"/>
                    <a:pt x="84597" y="333808"/>
                  </a:cubicBezTo>
                  <a:cubicBezTo>
                    <a:pt x="160988" y="134926"/>
                    <a:pt x="254618" y="-14045"/>
                    <a:pt x="294147" y="1005"/>
                  </a:cubicBezTo>
                  <a:cubicBezTo>
                    <a:pt x="333676" y="16054"/>
                    <a:pt x="303101" y="188933"/>
                    <a:pt x="226710" y="38829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任意多边形: 形状 250">
              <a:extLst>
                <a:ext uri="{FF2B5EF4-FFF2-40B4-BE49-F238E27FC236}">
                  <a16:creationId xmlns:a16="http://schemas.microsoft.com/office/drawing/2014/main" id="{2850A068-C333-5394-FDE9-421651BC0D6D}"/>
                </a:ext>
              </a:extLst>
            </p:cNvPr>
            <p:cNvSpPr/>
            <p:nvPr/>
          </p:nvSpPr>
          <p:spPr>
            <a:xfrm>
              <a:off x="10301387" y="2289049"/>
              <a:ext cx="82685" cy="273088"/>
            </a:xfrm>
            <a:custGeom>
              <a:avLst/>
              <a:gdLst>
                <a:gd name="connsiteX0" fmla="*/ 187740 w 227814"/>
                <a:gd name="connsiteY0" fmla="*/ 393171 h 752414"/>
                <a:gd name="connsiteX1" fmla="*/ 27149 w 227814"/>
                <a:gd name="connsiteY1" fmla="*/ 751977 h 752414"/>
                <a:gd name="connsiteX2" fmla="*/ 39627 w 227814"/>
                <a:gd name="connsiteY2" fmla="*/ 359167 h 752414"/>
                <a:gd name="connsiteX3" fmla="*/ 200314 w 227814"/>
                <a:gd name="connsiteY3" fmla="*/ 360 h 752414"/>
                <a:gd name="connsiteX4" fmla="*/ 187740 w 227814"/>
                <a:gd name="connsiteY4" fmla="*/ 393171 h 75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14" h="752414">
                  <a:moveTo>
                    <a:pt x="187740" y="393171"/>
                  </a:moveTo>
                  <a:cubicBezTo>
                    <a:pt x="140115" y="600816"/>
                    <a:pt x="68011" y="761408"/>
                    <a:pt x="27149" y="751977"/>
                  </a:cubicBezTo>
                  <a:cubicBezTo>
                    <a:pt x="-13713" y="742548"/>
                    <a:pt x="-7998" y="566621"/>
                    <a:pt x="39627" y="359167"/>
                  </a:cubicBezTo>
                  <a:cubicBezTo>
                    <a:pt x="87252" y="151712"/>
                    <a:pt x="159356" y="-9165"/>
                    <a:pt x="200314" y="360"/>
                  </a:cubicBezTo>
                  <a:cubicBezTo>
                    <a:pt x="241271" y="9885"/>
                    <a:pt x="235556" y="185621"/>
                    <a:pt x="187740" y="39317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214D74AD-50C2-EAB5-579E-E23D9AEEFBE5}"/>
                </a:ext>
              </a:extLst>
            </p:cNvPr>
            <p:cNvSpPr/>
            <p:nvPr/>
          </p:nvSpPr>
          <p:spPr>
            <a:xfrm>
              <a:off x="10345682" y="2298945"/>
              <a:ext cx="86816" cy="271828"/>
            </a:xfrm>
            <a:custGeom>
              <a:avLst/>
              <a:gdLst>
                <a:gd name="connsiteX0" fmla="*/ 193144 w 239195"/>
                <a:gd name="connsiteY0" fmla="*/ 392955 h 748941"/>
                <a:gd name="connsiteX1" fmla="*/ 25218 w 239195"/>
                <a:gd name="connsiteY1" fmla="*/ 748428 h 748941"/>
                <a:gd name="connsiteX2" fmla="*/ 45792 w 239195"/>
                <a:gd name="connsiteY2" fmla="*/ 355902 h 748941"/>
                <a:gd name="connsiteX3" fmla="*/ 213718 w 239195"/>
                <a:gd name="connsiteY3" fmla="*/ 429 h 748941"/>
                <a:gd name="connsiteX4" fmla="*/ 193144 w 239195"/>
                <a:gd name="connsiteY4" fmla="*/ 392955 h 74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95" h="748941">
                  <a:moveTo>
                    <a:pt x="193144" y="392955"/>
                  </a:moveTo>
                  <a:cubicBezTo>
                    <a:pt x="140947" y="599552"/>
                    <a:pt x="65890" y="758714"/>
                    <a:pt x="25218" y="748428"/>
                  </a:cubicBezTo>
                  <a:cubicBezTo>
                    <a:pt x="-15454" y="738141"/>
                    <a:pt x="-6215" y="562404"/>
                    <a:pt x="45792" y="355902"/>
                  </a:cubicBezTo>
                  <a:cubicBezTo>
                    <a:pt x="97798" y="149400"/>
                    <a:pt x="173046" y="-9858"/>
                    <a:pt x="213718" y="429"/>
                  </a:cubicBezTo>
                  <a:cubicBezTo>
                    <a:pt x="254389" y="10716"/>
                    <a:pt x="245055" y="186453"/>
                    <a:pt x="193144" y="39295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9EF82213-FCE7-694E-13E1-151B9D31F45F}"/>
                </a:ext>
              </a:extLst>
            </p:cNvPr>
            <p:cNvSpPr/>
            <p:nvPr/>
          </p:nvSpPr>
          <p:spPr>
            <a:xfrm>
              <a:off x="10411617" y="2299660"/>
              <a:ext cx="56960" cy="279558"/>
            </a:xfrm>
            <a:custGeom>
              <a:avLst/>
              <a:gdLst>
                <a:gd name="connsiteX0" fmla="*/ 154162 w 156936"/>
                <a:gd name="connsiteY0" fmla="*/ 389174 h 770240"/>
                <a:gd name="connsiteX1" fmla="*/ 58055 w 156936"/>
                <a:gd name="connsiteY1" fmla="*/ 770174 h 770240"/>
                <a:gd name="connsiteX2" fmla="*/ 2524 w 156936"/>
                <a:gd name="connsiteY2" fmla="*/ 380982 h 770240"/>
                <a:gd name="connsiteX3" fmla="*/ 98536 w 156936"/>
                <a:gd name="connsiteY3" fmla="*/ -18 h 770240"/>
                <a:gd name="connsiteX4" fmla="*/ 154162 w 156936"/>
                <a:gd name="connsiteY4" fmla="*/ 389174 h 77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36" h="770240">
                  <a:moveTo>
                    <a:pt x="154162" y="389174"/>
                  </a:moveTo>
                  <a:cubicBezTo>
                    <a:pt x="143018" y="601963"/>
                    <a:pt x="99964" y="772555"/>
                    <a:pt x="58055" y="770174"/>
                  </a:cubicBezTo>
                  <a:cubicBezTo>
                    <a:pt x="16144" y="767793"/>
                    <a:pt x="-8620" y="593676"/>
                    <a:pt x="2524" y="380982"/>
                  </a:cubicBezTo>
                  <a:cubicBezTo>
                    <a:pt x="13668" y="168289"/>
                    <a:pt x="56626" y="-2399"/>
                    <a:pt x="98536" y="-18"/>
                  </a:cubicBezTo>
                  <a:cubicBezTo>
                    <a:pt x="140446" y="2364"/>
                    <a:pt x="165211" y="176481"/>
                    <a:pt x="154162" y="38917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1A4ED94E-288F-312A-DA9D-D7149FD9F0BE}"/>
                </a:ext>
              </a:extLst>
            </p:cNvPr>
            <p:cNvSpPr/>
            <p:nvPr/>
          </p:nvSpPr>
          <p:spPr>
            <a:xfrm>
              <a:off x="10458122" y="2295031"/>
              <a:ext cx="56574" cy="279655"/>
            </a:xfrm>
            <a:custGeom>
              <a:avLst/>
              <a:gdLst>
                <a:gd name="connsiteX0" fmla="*/ 153763 w 155873"/>
                <a:gd name="connsiteY0" fmla="*/ 381831 h 770508"/>
                <a:gd name="connsiteX1" fmla="*/ 95565 w 155873"/>
                <a:gd name="connsiteY1" fmla="*/ 770451 h 770508"/>
                <a:gd name="connsiteX2" fmla="*/ 1934 w 155873"/>
                <a:gd name="connsiteY2" fmla="*/ 388689 h 770508"/>
                <a:gd name="connsiteX3" fmla="*/ 60418 w 155873"/>
                <a:gd name="connsiteY3" fmla="*/ -26 h 770508"/>
                <a:gd name="connsiteX4" fmla="*/ 153763 w 155873"/>
                <a:gd name="connsiteY4" fmla="*/ 381831 h 77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873" h="770508">
                  <a:moveTo>
                    <a:pt x="153763" y="381831"/>
                  </a:moveTo>
                  <a:cubicBezTo>
                    <a:pt x="163288" y="594524"/>
                    <a:pt x="137285" y="768546"/>
                    <a:pt x="95565" y="770451"/>
                  </a:cubicBezTo>
                  <a:cubicBezTo>
                    <a:pt x="53845" y="772356"/>
                    <a:pt x="11840" y="601477"/>
                    <a:pt x="1934" y="388689"/>
                  </a:cubicBezTo>
                  <a:cubicBezTo>
                    <a:pt x="-7972" y="175900"/>
                    <a:pt x="18507" y="1879"/>
                    <a:pt x="60418" y="-26"/>
                  </a:cubicBezTo>
                  <a:cubicBezTo>
                    <a:pt x="102327" y="-1932"/>
                    <a:pt x="144142" y="168947"/>
                    <a:pt x="153763" y="38183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89A853D3-2949-82D8-9A96-8172C5E95528}"/>
                </a:ext>
              </a:extLst>
            </p:cNvPr>
            <p:cNvSpPr/>
            <p:nvPr/>
          </p:nvSpPr>
          <p:spPr>
            <a:xfrm>
              <a:off x="10505777" y="2282818"/>
              <a:ext cx="85913" cy="308784"/>
            </a:xfrm>
            <a:custGeom>
              <a:avLst/>
              <a:gdLst>
                <a:gd name="connsiteX0" fmla="*/ 201916 w 236708"/>
                <a:gd name="connsiteY0" fmla="*/ 408813 h 850762"/>
                <a:gd name="connsiteX1" fmla="*/ 201916 w 236708"/>
                <a:gd name="connsiteY1" fmla="*/ 850392 h 850762"/>
                <a:gd name="connsiteX2" fmla="*/ 34467 w 236708"/>
                <a:gd name="connsiteY2" fmla="*/ 441770 h 850762"/>
                <a:gd name="connsiteX3" fmla="*/ 34467 w 236708"/>
                <a:gd name="connsiteY3" fmla="*/ 286 h 850762"/>
                <a:gd name="connsiteX4" fmla="*/ 201916 w 236708"/>
                <a:gd name="connsiteY4" fmla="*/ 408813 h 85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08" h="850762">
                  <a:moveTo>
                    <a:pt x="201916" y="408813"/>
                  </a:moveTo>
                  <a:cubicBezTo>
                    <a:pt x="248113" y="643605"/>
                    <a:pt x="248113" y="841248"/>
                    <a:pt x="201916" y="850392"/>
                  </a:cubicBezTo>
                  <a:cubicBezTo>
                    <a:pt x="155720" y="859537"/>
                    <a:pt x="80758" y="676466"/>
                    <a:pt x="34467" y="441770"/>
                  </a:cubicBezTo>
                  <a:cubicBezTo>
                    <a:pt x="-11825" y="207074"/>
                    <a:pt x="-11539" y="9430"/>
                    <a:pt x="34467" y="286"/>
                  </a:cubicBezTo>
                  <a:cubicBezTo>
                    <a:pt x="80472" y="-8858"/>
                    <a:pt x="155625" y="174117"/>
                    <a:pt x="201916" y="40881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19066361-7C56-07C0-7AAE-82915B9740F0}"/>
                </a:ext>
              </a:extLst>
            </p:cNvPr>
            <p:cNvSpPr/>
            <p:nvPr/>
          </p:nvSpPr>
          <p:spPr>
            <a:xfrm>
              <a:off x="10542122" y="2262575"/>
              <a:ext cx="110021" cy="302877"/>
            </a:xfrm>
            <a:custGeom>
              <a:avLst/>
              <a:gdLst>
                <a:gd name="connsiteX0" fmla="*/ 233604 w 303130"/>
                <a:gd name="connsiteY0" fmla="*/ 392199 h 834488"/>
                <a:gd name="connsiteX1" fmla="*/ 278943 w 303130"/>
                <a:gd name="connsiteY1" fmla="*/ 833682 h 834488"/>
                <a:gd name="connsiteX2" fmla="*/ 69393 w 303130"/>
                <a:gd name="connsiteY2" fmla="*/ 442300 h 834488"/>
                <a:gd name="connsiteX3" fmla="*/ 24054 w 303130"/>
                <a:gd name="connsiteY3" fmla="*/ 721 h 834488"/>
                <a:gd name="connsiteX4" fmla="*/ 233604 w 303130"/>
                <a:gd name="connsiteY4" fmla="*/ 392199 h 83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130" h="834488">
                  <a:moveTo>
                    <a:pt x="233604" y="392199"/>
                  </a:moveTo>
                  <a:cubicBezTo>
                    <a:pt x="303803" y="622227"/>
                    <a:pt x="324091" y="819871"/>
                    <a:pt x="278943" y="833682"/>
                  </a:cubicBezTo>
                  <a:cubicBezTo>
                    <a:pt x="233794" y="847494"/>
                    <a:pt x="139878" y="672329"/>
                    <a:pt x="69393" y="442300"/>
                  </a:cubicBezTo>
                  <a:cubicBezTo>
                    <a:pt x="-1092" y="212271"/>
                    <a:pt x="-21285" y="14532"/>
                    <a:pt x="24054" y="721"/>
                  </a:cubicBezTo>
                  <a:cubicBezTo>
                    <a:pt x="69393" y="-13090"/>
                    <a:pt x="163024" y="162170"/>
                    <a:pt x="233604" y="39219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EE6B60D7-9FD4-0E43-1400-820F1C0BB86A}"/>
                </a:ext>
              </a:extLst>
            </p:cNvPr>
            <p:cNvSpPr/>
            <p:nvPr/>
          </p:nvSpPr>
          <p:spPr>
            <a:xfrm>
              <a:off x="10583368" y="2285388"/>
              <a:ext cx="162877" cy="268694"/>
            </a:xfrm>
            <a:custGeom>
              <a:avLst/>
              <a:gdLst>
                <a:gd name="connsiteX0" fmla="*/ 296554 w 448760"/>
                <a:gd name="connsiteY0" fmla="*/ 328297 h 740309"/>
                <a:gd name="connsiteX1" fmla="*/ 436572 w 448760"/>
                <a:gd name="connsiteY1" fmla="*/ 737872 h 740309"/>
                <a:gd name="connsiteX2" fmla="*/ 151775 w 448760"/>
                <a:gd name="connsiteY2" fmla="*/ 411926 h 740309"/>
                <a:gd name="connsiteX3" fmla="*/ 11947 w 448760"/>
                <a:gd name="connsiteY3" fmla="*/ 2351 h 740309"/>
                <a:gd name="connsiteX4" fmla="*/ 296554 w 448760"/>
                <a:gd name="connsiteY4" fmla="*/ 328297 h 74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760" h="740309">
                  <a:moveTo>
                    <a:pt x="296554" y="328297"/>
                  </a:moveTo>
                  <a:cubicBezTo>
                    <a:pt x="413997" y="531370"/>
                    <a:pt x="476481" y="714822"/>
                    <a:pt x="436572" y="737872"/>
                  </a:cubicBezTo>
                  <a:cubicBezTo>
                    <a:pt x="396662" y="760922"/>
                    <a:pt x="269122" y="615000"/>
                    <a:pt x="151775" y="411926"/>
                  </a:cubicBezTo>
                  <a:cubicBezTo>
                    <a:pt x="34426" y="208853"/>
                    <a:pt x="-28058" y="25402"/>
                    <a:pt x="11947" y="2351"/>
                  </a:cubicBezTo>
                  <a:cubicBezTo>
                    <a:pt x="51952" y="-20699"/>
                    <a:pt x="179301" y="125319"/>
                    <a:pt x="296554" y="3282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2D985AAD-0A82-98D4-17A8-97D1B9322251}"/>
                </a:ext>
              </a:extLst>
            </p:cNvPr>
            <p:cNvSpPr/>
            <p:nvPr/>
          </p:nvSpPr>
          <p:spPr>
            <a:xfrm>
              <a:off x="10643236" y="2277492"/>
              <a:ext cx="192853" cy="266660"/>
            </a:xfrm>
            <a:custGeom>
              <a:avLst/>
              <a:gdLst>
                <a:gd name="connsiteX0" fmla="*/ 337059 w 531349"/>
                <a:gd name="connsiteY0" fmla="*/ 317191 h 734704"/>
                <a:gd name="connsiteX1" fmla="*/ 521273 w 531349"/>
                <a:gd name="connsiteY1" fmla="*/ 731148 h 734704"/>
                <a:gd name="connsiteX2" fmla="*/ 193994 w 531349"/>
                <a:gd name="connsiteY2" fmla="*/ 417966 h 734704"/>
                <a:gd name="connsiteX3" fmla="*/ 9780 w 531349"/>
                <a:gd name="connsiteY3" fmla="*/ 3628 h 734704"/>
                <a:gd name="connsiteX4" fmla="*/ 337059 w 531349"/>
                <a:gd name="connsiteY4" fmla="*/ 317191 h 73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49" h="734704">
                  <a:moveTo>
                    <a:pt x="337059" y="317191"/>
                  </a:moveTo>
                  <a:cubicBezTo>
                    <a:pt x="478410" y="518074"/>
                    <a:pt x="560897" y="703335"/>
                    <a:pt x="521273" y="731148"/>
                  </a:cubicBezTo>
                  <a:cubicBezTo>
                    <a:pt x="481649" y="758961"/>
                    <a:pt x="335249" y="618658"/>
                    <a:pt x="193994" y="417966"/>
                  </a:cubicBezTo>
                  <a:cubicBezTo>
                    <a:pt x="52738" y="217274"/>
                    <a:pt x="-29843" y="32203"/>
                    <a:pt x="9780" y="3628"/>
                  </a:cubicBezTo>
                  <a:cubicBezTo>
                    <a:pt x="49404" y="-24947"/>
                    <a:pt x="195804" y="116500"/>
                    <a:pt x="337059" y="31719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7F393BA6-94B2-0426-516E-783C185D89EF}"/>
                </a:ext>
              </a:extLst>
            </p:cNvPr>
            <p:cNvSpPr/>
            <p:nvPr/>
          </p:nvSpPr>
          <p:spPr>
            <a:xfrm>
              <a:off x="10689740" y="2268316"/>
              <a:ext cx="222219" cy="261906"/>
            </a:xfrm>
            <a:custGeom>
              <a:avLst/>
              <a:gdLst>
                <a:gd name="connsiteX0" fmla="*/ 375905 w 612260"/>
                <a:gd name="connsiteY0" fmla="*/ 302085 h 721604"/>
                <a:gd name="connsiteX1" fmla="*/ 603933 w 612260"/>
                <a:gd name="connsiteY1" fmla="*/ 716708 h 721604"/>
                <a:gd name="connsiteX2" fmla="*/ 235792 w 612260"/>
                <a:gd name="connsiteY2" fmla="*/ 419433 h 721604"/>
                <a:gd name="connsiteX3" fmla="*/ 7858 w 612260"/>
                <a:gd name="connsiteY3" fmla="*/ 4810 h 721604"/>
                <a:gd name="connsiteX4" fmla="*/ 375905 w 612260"/>
                <a:gd name="connsiteY4" fmla="*/ 302085 h 72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60" h="721604">
                  <a:moveTo>
                    <a:pt x="375905" y="302085"/>
                  </a:moveTo>
                  <a:cubicBezTo>
                    <a:pt x="540496" y="498681"/>
                    <a:pt x="642605" y="684323"/>
                    <a:pt x="603933" y="716708"/>
                  </a:cubicBezTo>
                  <a:cubicBezTo>
                    <a:pt x="565262" y="749093"/>
                    <a:pt x="400289" y="616029"/>
                    <a:pt x="235792" y="419433"/>
                  </a:cubicBezTo>
                  <a:cubicBezTo>
                    <a:pt x="71295" y="222837"/>
                    <a:pt x="-30242" y="37194"/>
                    <a:pt x="7858" y="4810"/>
                  </a:cubicBezTo>
                  <a:cubicBezTo>
                    <a:pt x="45958" y="-27575"/>
                    <a:pt x="211408" y="105584"/>
                    <a:pt x="375905" y="30208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CE6C9EAD-7BA2-7B28-7045-EC3624E09D90}"/>
                </a:ext>
              </a:extLst>
            </p:cNvPr>
            <p:cNvSpPr/>
            <p:nvPr/>
          </p:nvSpPr>
          <p:spPr>
            <a:xfrm>
              <a:off x="10739299" y="2244414"/>
              <a:ext cx="226914" cy="267258"/>
            </a:xfrm>
            <a:custGeom>
              <a:avLst/>
              <a:gdLst>
                <a:gd name="connsiteX0" fmla="*/ 384046 w 625195"/>
                <a:gd name="connsiteY0" fmla="*/ 308028 h 736350"/>
                <a:gd name="connsiteX1" fmla="*/ 616646 w 625195"/>
                <a:gd name="connsiteY1" fmla="*/ 731414 h 736350"/>
                <a:gd name="connsiteX2" fmla="*/ 240980 w 625195"/>
                <a:gd name="connsiteY2" fmla="*/ 428138 h 736350"/>
                <a:gd name="connsiteX3" fmla="*/ 8189 w 625195"/>
                <a:gd name="connsiteY3" fmla="*/ 4847 h 736350"/>
                <a:gd name="connsiteX4" fmla="*/ 384046 w 625195"/>
                <a:gd name="connsiteY4" fmla="*/ 308028 h 73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195" h="736350">
                  <a:moveTo>
                    <a:pt x="384046" y="308028"/>
                  </a:moveTo>
                  <a:cubicBezTo>
                    <a:pt x="551971" y="508815"/>
                    <a:pt x="656270" y="698553"/>
                    <a:pt x="616646" y="731414"/>
                  </a:cubicBezTo>
                  <a:cubicBezTo>
                    <a:pt x="577022" y="764275"/>
                    <a:pt x="408906" y="628163"/>
                    <a:pt x="240980" y="428138"/>
                  </a:cubicBezTo>
                  <a:cubicBezTo>
                    <a:pt x="73054" y="228113"/>
                    <a:pt x="-31245" y="37613"/>
                    <a:pt x="8189" y="4847"/>
                  </a:cubicBezTo>
                  <a:cubicBezTo>
                    <a:pt x="47623" y="-27919"/>
                    <a:pt x="215929" y="107431"/>
                    <a:pt x="384046" y="30802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F0B45EF6-E0C5-4F97-B274-FC10FCFD4E9E}"/>
                </a:ext>
              </a:extLst>
            </p:cNvPr>
            <p:cNvSpPr/>
            <p:nvPr/>
          </p:nvSpPr>
          <p:spPr>
            <a:xfrm>
              <a:off x="10769284" y="2251848"/>
              <a:ext cx="280036" cy="211176"/>
            </a:xfrm>
            <a:custGeom>
              <a:avLst/>
              <a:gdLst>
                <a:gd name="connsiteX0" fmla="*/ 441067 w 771558"/>
                <a:gd name="connsiteY0" fmla="*/ 215725 h 581832"/>
                <a:gd name="connsiteX1" fmla="*/ 767393 w 771558"/>
                <a:gd name="connsiteY1" fmla="*/ 571769 h 581832"/>
                <a:gd name="connsiteX2" fmla="*/ 330482 w 771558"/>
                <a:gd name="connsiteY2" fmla="*/ 366029 h 581832"/>
                <a:gd name="connsiteX3" fmla="*/ 3870 w 771558"/>
                <a:gd name="connsiteY3" fmla="*/ 9985 h 581832"/>
                <a:gd name="connsiteX4" fmla="*/ 441067 w 771558"/>
                <a:gd name="connsiteY4" fmla="*/ 215725 h 5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58" h="581832">
                  <a:moveTo>
                    <a:pt x="441067" y="215725"/>
                  </a:moveTo>
                  <a:cubicBezTo>
                    <a:pt x="651760" y="370887"/>
                    <a:pt x="797873" y="530050"/>
                    <a:pt x="767393" y="571769"/>
                  </a:cubicBezTo>
                  <a:cubicBezTo>
                    <a:pt x="736913" y="613489"/>
                    <a:pt x="541175" y="521096"/>
                    <a:pt x="330482" y="366029"/>
                  </a:cubicBezTo>
                  <a:cubicBezTo>
                    <a:pt x="119789" y="210962"/>
                    <a:pt x="-26611" y="51704"/>
                    <a:pt x="3870" y="9985"/>
                  </a:cubicBezTo>
                  <a:cubicBezTo>
                    <a:pt x="34349" y="-31735"/>
                    <a:pt x="230088" y="60562"/>
                    <a:pt x="441067" y="21572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52950775-85D2-B7CD-B87D-6E79367F41B1}"/>
                </a:ext>
              </a:extLst>
            </p:cNvPr>
            <p:cNvSpPr/>
            <p:nvPr/>
          </p:nvSpPr>
          <p:spPr>
            <a:xfrm>
              <a:off x="10815221" y="2275695"/>
              <a:ext cx="321850" cy="139383"/>
            </a:xfrm>
            <a:custGeom>
              <a:avLst/>
              <a:gdLst>
                <a:gd name="connsiteX0" fmla="*/ 476807 w 886764"/>
                <a:gd name="connsiteY0" fmla="*/ 105066 h 384028"/>
                <a:gd name="connsiteX1" fmla="*/ 885334 w 886764"/>
                <a:gd name="connsiteY1" fmla="*/ 363098 h 384028"/>
                <a:gd name="connsiteX2" fmla="*/ 409656 w 886764"/>
                <a:gd name="connsiteY2" fmla="*/ 279087 h 384028"/>
                <a:gd name="connsiteX3" fmla="*/ 1129 w 886764"/>
                <a:gd name="connsiteY3" fmla="*/ 21055 h 384028"/>
                <a:gd name="connsiteX4" fmla="*/ 476807 w 886764"/>
                <a:gd name="connsiteY4" fmla="*/ 105066 h 38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764" h="384028">
                  <a:moveTo>
                    <a:pt x="476807" y="105066"/>
                  </a:moveTo>
                  <a:cubicBezTo>
                    <a:pt x="720933" y="199554"/>
                    <a:pt x="903813" y="315092"/>
                    <a:pt x="885334" y="363098"/>
                  </a:cubicBezTo>
                  <a:cubicBezTo>
                    <a:pt x="866856" y="411104"/>
                    <a:pt x="653781" y="373576"/>
                    <a:pt x="409656" y="279087"/>
                  </a:cubicBezTo>
                  <a:cubicBezTo>
                    <a:pt x="165530" y="184600"/>
                    <a:pt x="-17255" y="69537"/>
                    <a:pt x="1129" y="21055"/>
                  </a:cubicBezTo>
                  <a:cubicBezTo>
                    <a:pt x="19512" y="-27427"/>
                    <a:pt x="232682" y="10578"/>
                    <a:pt x="476807" y="10506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F9619442-7E30-55BB-3C67-77EEC8544883}"/>
                </a:ext>
              </a:extLst>
            </p:cNvPr>
            <p:cNvSpPr/>
            <p:nvPr/>
          </p:nvSpPr>
          <p:spPr>
            <a:xfrm>
              <a:off x="10867561" y="2277547"/>
              <a:ext cx="368968" cy="68138"/>
            </a:xfrm>
            <a:custGeom>
              <a:avLst/>
              <a:gdLst>
                <a:gd name="connsiteX0" fmla="*/ 514244 w 1016581"/>
                <a:gd name="connsiteY0" fmla="*/ 6808 h 187736"/>
                <a:gd name="connsiteX1" fmla="*/ 1016402 w 1016581"/>
                <a:gd name="connsiteY1" fmla="*/ 129014 h 187736"/>
                <a:gd name="connsiteX2" fmla="*/ 502052 w 1016581"/>
                <a:gd name="connsiteY2" fmla="*/ 180830 h 187736"/>
                <a:gd name="connsiteX3" fmla="*/ -106 w 1016581"/>
                <a:gd name="connsiteY3" fmla="*/ 58719 h 187736"/>
                <a:gd name="connsiteX4" fmla="*/ 514244 w 1016581"/>
                <a:gd name="connsiteY4" fmla="*/ 6808 h 18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581" h="187736">
                  <a:moveTo>
                    <a:pt x="514244" y="6808"/>
                  </a:moveTo>
                  <a:cubicBezTo>
                    <a:pt x="794851" y="25858"/>
                    <a:pt x="1019640" y="81008"/>
                    <a:pt x="1016402" y="129014"/>
                  </a:cubicBezTo>
                  <a:cubicBezTo>
                    <a:pt x="1013163" y="177020"/>
                    <a:pt x="782849" y="200261"/>
                    <a:pt x="502052" y="180830"/>
                  </a:cubicBezTo>
                  <a:cubicBezTo>
                    <a:pt x="221255" y="161399"/>
                    <a:pt x="-3535" y="106725"/>
                    <a:pt x="-106" y="58719"/>
                  </a:cubicBezTo>
                  <a:cubicBezTo>
                    <a:pt x="3323" y="10713"/>
                    <a:pt x="233542" y="-12623"/>
                    <a:pt x="514244" y="680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555AFBF3-125E-A61A-4D54-87DF253DAC3C}"/>
                </a:ext>
              </a:extLst>
            </p:cNvPr>
            <p:cNvSpPr/>
            <p:nvPr/>
          </p:nvSpPr>
          <p:spPr>
            <a:xfrm>
              <a:off x="10149556" y="2116739"/>
              <a:ext cx="833001" cy="230532"/>
            </a:xfrm>
            <a:custGeom>
              <a:avLst/>
              <a:gdLst>
                <a:gd name="connsiteX0" fmla="*/ 77714 w 2295088"/>
                <a:gd name="connsiteY0" fmla="*/ 215267 h 635165"/>
                <a:gd name="connsiteX1" fmla="*/ 1238907 w 2295088"/>
                <a:gd name="connsiteY1" fmla="*/ 118969 h 635165"/>
                <a:gd name="connsiteX2" fmla="*/ 1694202 w 2295088"/>
                <a:gd name="connsiteY2" fmla="*/ 296896 h 635165"/>
                <a:gd name="connsiteX3" fmla="*/ 2294943 w 2295088"/>
                <a:gd name="connsiteY3" fmla="*/ 437866 h 635165"/>
                <a:gd name="connsiteX4" fmla="*/ 1681819 w 2295088"/>
                <a:gd name="connsiteY4" fmla="*/ 497492 h 635165"/>
                <a:gd name="connsiteX5" fmla="*/ 1119844 w 2295088"/>
                <a:gd name="connsiteY5" fmla="*/ 514447 h 635165"/>
                <a:gd name="connsiteX6" fmla="*/ 429948 w 2295088"/>
                <a:gd name="connsiteY6" fmla="*/ 471870 h 635165"/>
                <a:gd name="connsiteX7" fmla="*/ 15897 w 2295088"/>
                <a:gd name="connsiteY7" fmla="*/ 431484 h 635165"/>
                <a:gd name="connsiteX8" fmla="*/ 77714 w 2295088"/>
                <a:gd name="connsiteY8" fmla="*/ 215267 h 63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5088" h="635165">
                  <a:moveTo>
                    <a:pt x="77714" y="215267"/>
                  </a:moveTo>
                  <a:cubicBezTo>
                    <a:pt x="247545" y="89156"/>
                    <a:pt x="669693" y="-141921"/>
                    <a:pt x="1238907" y="118969"/>
                  </a:cubicBezTo>
                  <a:cubicBezTo>
                    <a:pt x="1387497" y="186977"/>
                    <a:pt x="1537516" y="250985"/>
                    <a:pt x="1694202" y="296896"/>
                  </a:cubicBezTo>
                  <a:cubicBezTo>
                    <a:pt x="1911753" y="360618"/>
                    <a:pt x="2105301" y="447391"/>
                    <a:pt x="2294943" y="437866"/>
                  </a:cubicBezTo>
                  <a:cubicBezTo>
                    <a:pt x="2294943" y="437866"/>
                    <a:pt x="2107682" y="718853"/>
                    <a:pt x="1681819" y="497492"/>
                  </a:cubicBezTo>
                  <a:cubicBezTo>
                    <a:pt x="1681819" y="497492"/>
                    <a:pt x="1494463" y="795530"/>
                    <a:pt x="1119844" y="514447"/>
                  </a:cubicBezTo>
                  <a:cubicBezTo>
                    <a:pt x="1119844" y="514447"/>
                    <a:pt x="702363" y="727426"/>
                    <a:pt x="429948" y="471870"/>
                  </a:cubicBezTo>
                  <a:cubicBezTo>
                    <a:pt x="429948" y="471870"/>
                    <a:pt x="104670" y="607982"/>
                    <a:pt x="15897" y="431484"/>
                  </a:cubicBezTo>
                  <a:cubicBezTo>
                    <a:pt x="-21822" y="356618"/>
                    <a:pt x="10277" y="265559"/>
                    <a:pt x="77714" y="21526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任意多边形: 形状 264">
              <a:extLst>
                <a:ext uri="{FF2B5EF4-FFF2-40B4-BE49-F238E27FC236}">
                  <a16:creationId xmlns:a16="http://schemas.microsoft.com/office/drawing/2014/main" id="{B7938529-938B-5B25-ED56-AB34240B9931}"/>
                </a:ext>
              </a:extLst>
            </p:cNvPr>
            <p:cNvSpPr/>
            <p:nvPr/>
          </p:nvSpPr>
          <p:spPr>
            <a:xfrm>
              <a:off x="10217157" y="2231288"/>
              <a:ext cx="184608" cy="59773"/>
            </a:xfrm>
            <a:custGeom>
              <a:avLst/>
              <a:gdLst>
                <a:gd name="connsiteX0" fmla="*/ -145 w 508634"/>
                <a:gd name="connsiteY0" fmla="*/ 15388 h 164687"/>
                <a:gd name="connsiteX1" fmla="*/ 25001 w 508634"/>
                <a:gd name="connsiteY1" fmla="*/ -42 h 164687"/>
                <a:gd name="connsiteX2" fmla="*/ 85866 w 508634"/>
                <a:gd name="connsiteY2" fmla="*/ 67395 h 164687"/>
                <a:gd name="connsiteX3" fmla="*/ 85866 w 508634"/>
                <a:gd name="connsiteY3" fmla="*/ 67395 h 164687"/>
                <a:gd name="connsiteX4" fmla="*/ 262174 w 508634"/>
                <a:gd name="connsiteY4" fmla="*/ 134927 h 164687"/>
                <a:gd name="connsiteX5" fmla="*/ 262174 w 508634"/>
                <a:gd name="connsiteY5" fmla="*/ 134927 h 164687"/>
                <a:gd name="connsiteX6" fmla="*/ 491250 w 508634"/>
                <a:gd name="connsiteY6" fmla="*/ 46821 h 164687"/>
                <a:gd name="connsiteX7" fmla="*/ 491250 w 508634"/>
                <a:gd name="connsiteY7" fmla="*/ 46821 h 164687"/>
                <a:gd name="connsiteX8" fmla="*/ 508490 w 508634"/>
                <a:gd name="connsiteY8" fmla="*/ 70443 h 164687"/>
                <a:gd name="connsiteX9" fmla="*/ 262174 w 508634"/>
                <a:gd name="connsiteY9" fmla="*/ 164645 h 164687"/>
                <a:gd name="connsiteX10" fmla="*/ 262174 w 508634"/>
                <a:gd name="connsiteY10" fmla="*/ 164645 h 164687"/>
                <a:gd name="connsiteX11" fmla="*/ 332 w 508634"/>
                <a:gd name="connsiteY11" fmla="*/ 15388 h 164687"/>
                <a:gd name="connsiteX12" fmla="*/ -145 w 508634"/>
                <a:gd name="connsiteY12" fmla="*/ 15388 h 164687"/>
                <a:gd name="connsiteX13" fmla="*/ -145 w 508634"/>
                <a:gd name="connsiteY13" fmla="*/ 15388 h 164687"/>
                <a:gd name="connsiteX14" fmla="*/ -145 w 508634"/>
                <a:gd name="connsiteY14" fmla="*/ 15388 h 164687"/>
                <a:gd name="connsiteX15" fmla="*/ -145 w 508634"/>
                <a:gd name="connsiteY15" fmla="*/ 15388 h 16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8634" h="164687">
                  <a:moveTo>
                    <a:pt x="-145" y="15388"/>
                  </a:moveTo>
                  <a:lnTo>
                    <a:pt x="25001" y="-42"/>
                  </a:lnTo>
                  <a:cubicBezTo>
                    <a:pt x="42308" y="24961"/>
                    <a:pt x="62758" y="47630"/>
                    <a:pt x="85866" y="67395"/>
                  </a:cubicBezTo>
                  <a:lnTo>
                    <a:pt x="85866" y="67395"/>
                  </a:lnTo>
                  <a:cubicBezTo>
                    <a:pt x="134548" y="110467"/>
                    <a:pt x="197175" y="134460"/>
                    <a:pt x="262174" y="134927"/>
                  </a:cubicBezTo>
                  <a:lnTo>
                    <a:pt x="262174" y="134927"/>
                  </a:lnTo>
                  <a:cubicBezTo>
                    <a:pt x="325134" y="134927"/>
                    <a:pt x="400953" y="112448"/>
                    <a:pt x="491250" y="46821"/>
                  </a:cubicBezTo>
                  <a:lnTo>
                    <a:pt x="491250" y="46821"/>
                  </a:lnTo>
                  <a:lnTo>
                    <a:pt x="508490" y="70443"/>
                  </a:lnTo>
                  <a:cubicBezTo>
                    <a:pt x="414764" y="139118"/>
                    <a:pt x="332278" y="164645"/>
                    <a:pt x="262174" y="164645"/>
                  </a:cubicBezTo>
                  <a:lnTo>
                    <a:pt x="262174" y="164645"/>
                  </a:lnTo>
                  <a:cubicBezTo>
                    <a:pt x="93676" y="163788"/>
                    <a:pt x="4999" y="22342"/>
                    <a:pt x="332" y="15388"/>
                  </a:cubicBezTo>
                  <a:close/>
                  <a:moveTo>
                    <a:pt x="-145" y="15388"/>
                  </a:moveTo>
                  <a:lnTo>
                    <a:pt x="-145" y="15388"/>
                  </a:lnTo>
                  <a:lnTo>
                    <a:pt x="-145" y="15388"/>
                  </a:lnTo>
                  <a:lnTo>
                    <a:pt x="-145" y="15388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任意多边形: 形状 265">
              <a:extLst>
                <a:ext uri="{FF2B5EF4-FFF2-40B4-BE49-F238E27FC236}">
                  <a16:creationId xmlns:a16="http://schemas.microsoft.com/office/drawing/2014/main" id="{42C96062-C2AA-0205-9988-2A1C3AB56BEA}"/>
                </a:ext>
              </a:extLst>
            </p:cNvPr>
            <p:cNvSpPr/>
            <p:nvPr/>
          </p:nvSpPr>
          <p:spPr>
            <a:xfrm>
              <a:off x="10462679" y="2251409"/>
              <a:ext cx="186026" cy="57318"/>
            </a:xfrm>
            <a:custGeom>
              <a:avLst/>
              <a:gdLst>
                <a:gd name="connsiteX0" fmla="*/ -49 w 512540"/>
                <a:gd name="connsiteY0" fmla="*/ 15960 h 157924"/>
                <a:gd name="connsiteX1" fmla="*/ -49 w 512540"/>
                <a:gd name="connsiteY1" fmla="*/ 15960 h 157924"/>
                <a:gd name="connsiteX2" fmla="*/ 24716 w 512540"/>
                <a:gd name="connsiteY2" fmla="*/ -42 h 157924"/>
                <a:gd name="connsiteX3" fmla="*/ 84342 w 512540"/>
                <a:gd name="connsiteY3" fmla="*/ 64061 h 157924"/>
                <a:gd name="connsiteX4" fmla="*/ 84342 w 512540"/>
                <a:gd name="connsiteY4" fmla="*/ 64061 h 157924"/>
                <a:gd name="connsiteX5" fmla="*/ 247505 w 512540"/>
                <a:gd name="connsiteY5" fmla="*/ 128164 h 157924"/>
                <a:gd name="connsiteX6" fmla="*/ 247505 w 512540"/>
                <a:gd name="connsiteY6" fmla="*/ 128164 h 157924"/>
                <a:gd name="connsiteX7" fmla="*/ 491726 w 512540"/>
                <a:gd name="connsiteY7" fmla="*/ 6054 h 157924"/>
                <a:gd name="connsiteX8" fmla="*/ 491726 w 512540"/>
                <a:gd name="connsiteY8" fmla="*/ 6054 h 157924"/>
                <a:gd name="connsiteX9" fmla="*/ 512395 w 512540"/>
                <a:gd name="connsiteY9" fmla="*/ 27009 h 157924"/>
                <a:gd name="connsiteX10" fmla="*/ 247505 w 512540"/>
                <a:gd name="connsiteY10" fmla="*/ 157882 h 157924"/>
                <a:gd name="connsiteX11" fmla="*/ 247505 w 512540"/>
                <a:gd name="connsiteY11" fmla="*/ 157882 h 157924"/>
                <a:gd name="connsiteX12" fmla="*/ -145 w 512540"/>
                <a:gd name="connsiteY12" fmla="*/ 15960 h 15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2540" h="157924">
                  <a:moveTo>
                    <a:pt x="-49" y="15960"/>
                  </a:moveTo>
                  <a:lnTo>
                    <a:pt x="-49" y="15960"/>
                  </a:lnTo>
                  <a:lnTo>
                    <a:pt x="24716" y="-42"/>
                  </a:lnTo>
                  <a:cubicBezTo>
                    <a:pt x="42051" y="23551"/>
                    <a:pt x="62063" y="45068"/>
                    <a:pt x="84342" y="64061"/>
                  </a:cubicBezTo>
                  <a:lnTo>
                    <a:pt x="84342" y="64061"/>
                  </a:lnTo>
                  <a:cubicBezTo>
                    <a:pt x="122442" y="96160"/>
                    <a:pt x="178449" y="128545"/>
                    <a:pt x="247505" y="128164"/>
                  </a:cubicBezTo>
                  <a:lnTo>
                    <a:pt x="247505" y="128164"/>
                  </a:lnTo>
                  <a:cubicBezTo>
                    <a:pt x="314657" y="128164"/>
                    <a:pt x="396381" y="98351"/>
                    <a:pt x="491726" y="6054"/>
                  </a:cubicBezTo>
                  <a:lnTo>
                    <a:pt x="491726" y="6054"/>
                  </a:lnTo>
                  <a:lnTo>
                    <a:pt x="512395" y="27009"/>
                  </a:lnTo>
                  <a:cubicBezTo>
                    <a:pt x="413431" y="123211"/>
                    <a:pt x="323801" y="157882"/>
                    <a:pt x="247505" y="157882"/>
                  </a:cubicBezTo>
                  <a:lnTo>
                    <a:pt x="247505" y="157882"/>
                  </a:lnTo>
                  <a:cubicBezTo>
                    <a:pt x="90438" y="156835"/>
                    <a:pt x="713" y="17198"/>
                    <a:pt x="-145" y="15960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任意多边形: 形状 266">
              <a:extLst>
                <a:ext uri="{FF2B5EF4-FFF2-40B4-BE49-F238E27FC236}">
                  <a16:creationId xmlns:a16="http://schemas.microsoft.com/office/drawing/2014/main" id="{BBAF8510-691A-F6D6-F743-A0A4489837DB}"/>
                </a:ext>
              </a:extLst>
            </p:cNvPr>
            <p:cNvSpPr/>
            <p:nvPr/>
          </p:nvSpPr>
          <p:spPr>
            <a:xfrm>
              <a:off x="10637781" y="2250510"/>
              <a:ext cx="172717" cy="53723"/>
            </a:xfrm>
            <a:custGeom>
              <a:avLst/>
              <a:gdLst>
                <a:gd name="connsiteX0" fmla="*/ 263507 w 475869"/>
                <a:gd name="connsiteY0" fmla="*/ 147976 h 148018"/>
                <a:gd name="connsiteX1" fmla="*/ -145 w 475869"/>
                <a:gd name="connsiteY1" fmla="*/ 20532 h 148018"/>
                <a:gd name="connsiteX2" fmla="*/ -145 w 475869"/>
                <a:gd name="connsiteY2" fmla="*/ 20532 h 148018"/>
                <a:gd name="connsiteX3" fmla="*/ 20810 w 475869"/>
                <a:gd name="connsiteY3" fmla="*/ -42 h 148018"/>
                <a:gd name="connsiteX4" fmla="*/ 94058 w 475869"/>
                <a:gd name="connsiteY4" fmla="*/ 59108 h 148018"/>
                <a:gd name="connsiteX5" fmla="*/ 94058 w 475869"/>
                <a:gd name="connsiteY5" fmla="*/ 59108 h 148018"/>
                <a:gd name="connsiteX6" fmla="*/ 263126 w 475869"/>
                <a:gd name="connsiteY6" fmla="*/ 118544 h 148018"/>
                <a:gd name="connsiteX7" fmla="*/ 263126 w 475869"/>
                <a:gd name="connsiteY7" fmla="*/ 118544 h 148018"/>
                <a:gd name="connsiteX8" fmla="*/ 452007 w 475869"/>
                <a:gd name="connsiteY8" fmla="*/ 9387 h 148018"/>
                <a:gd name="connsiteX9" fmla="*/ 452007 w 475869"/>
                <a:gd name="connsiteY9" fmla="*/ 9387 h 148018"/>
                <a:gd name="connsiteX10" fmla="*/ 475724 w 475869"/>
                <a:gd name="connsiteY10" fmla="*/ 27009 h 148018"/>
                <a:gd name="connsiteX11" fmla="*/ 264365 w 475869"/>
                <a:gd name="connsiteY11" fmla="*/ 147976 h 148018"/>
                <a:gd name="connsiteX12" fmla="*/ 263126 w 475869"/>
                <a:gd name="connsiteY12" fmla="*/ 147976 h 14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869" h="148018">
                  <a:moveTo>
                    <a:pt x="263507" y="147976"/>
                  </a:moveTo>
                  <a:cubicBezTo>
                    <a:pt x="118156" y="147214"/>
                    <a:pt x="1284" y="20913"/>
                    <a:pt x="-145" y="20532"/>
                  </a:cubicBezTo>
                  <a:lnTo>
                    <a:pt x="-145" y="20532"/>
                  </a:lnTo>
                  <a:lnTo>
                    <a:pt x="20810" y="-42"/>
                  </a:lnTo>
                  <a:cubicBezTo>
                    <a:pt x="43575" y="21637"/>
                    <a:pt x="68073" y="41420"/>
                    <a:pt x="94058" y="59108"/>
                  </a:cubicBezTo>
                  <a:lnTo>
                    <a:pt x="94058" y="59108"/>
                  </a:lnTo>
                  <a:cubicBezTo>
                    <a:pt x="138730" y="88826"/>
                    <a:pt x="199309" y="118925"/>
                    <a:pt x="263126" y="118544"/>
                  </a:cubicBezTo>
                  <a:lnTo>
                    <a:pt x="263126" y="118544"/>
                  </a:lnTo>
                  <a:cubicBezTo>
                    <a:pt x="324086" y="118544"/>
                    <a:pt x="389523" y="92255"/>
                    <a:pt x="452007" y="9387"/>
                  </a:cubicBezTo>
                  <a:lnTo>
                    <a:pt x="452007" y="9387"/>
                  </a:lnTo>
                  <a:lnTo>
                    <a:pt x="475724" y="27009"/>
                  </a:lnTo>
                  <a:cubicBezTo>
                    <a:pt x="409049" y="115401"/>
                    <a:pt x="334087" y="147976"/>
                    <a:pt x="264365" y="147976"/>
                  </a:cubicBezTo>
                  <a:lnTo>
                    <a:pt x="263126" y="147976"/>
                  </a:ln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8" name="任意多边形: 形状 267">
              <a:extLst>
                <a:ext uri="{FF2B5EF4-FFF2-40B4-BE49-F238E27FC236}">
                  <a16:creationId xmlns:a16="http://schemas.microsoft.com/office/drawing/2014/main" id="{0CEFACF9-D6B3-75C7-9E8E-F2BBD153287A}"/>
                </a:ext>
              </a:extLst>
            </p:cNvPr>
            <p:cNvSpPr/>
            <p:nvPr/>
          </p:nvSpPr>
          <p:spPr>
            <a:xfrm>
              <a:off x="10342269" y="2208022"/>
              <a:ext cx="185887" cy="57318"/>
            </a:xfrm>
            <a:custGeom>
              <a:avLst/>
              <a:gdLst>
                <a:gd name="connsiteX0" fmla="*/ -145 w 512158"/>
                <a:gd name="connsiteY0" fmla="*/ 16341 h 157924"/>
                <a:gd name="connsiteX1" fmla="*/ 24715 w 512158"/>
                <a:gd name="connsiteY1" fmla="*/ -42 h 157924"/>
                <a:gd name="connsiteX2" fmla="*/ 247886 w 512158"/>
                <a:gd name="connsiteY2" fmla="*/ 128545 h 157924"/>
                <a:gd name="connsiteX3" fmla="*/ 247886 w 512158"/>
                <a:gd name="connsiteY3" fmla="*/ 128545 h 157924"/>
                <a:gd name="connsiteX4" fmla="*/ 491440 w 512158"/>
                <a:gd name="connsiteY4" fmla="*/ 6054 h 157924"/>
                <a:gd name="connsiteX5" fmla="*/ 491440 w 512158"/>
                <a:gd name="connsiteY5" fmla="*/ 6054 h 157924"/>
                <a:gd name="connsiteX6" fmla="*/ 512014 w 512158"/>
                <a:gd name="connsiteY6" fmla="*/ 27485 h 157924"/>
                <a:gd name="connsiteX7" fmla="*/ 247886 w 512158"/>
                <a:gd name="connsiteY7" fmla="*/ 157882 h 157924"/>
                <a:gd name="connsiteX8" fmla="*/ 247886 w 512158"/>
                <a:gd name="connsiteY8" fmla="*/ 157882 h 157924"/>
                <a:gd name="connsiteX9" fmla="*/ 236 w 512158"/>
                <a:gd name="connsiteY9" fmla="*/ 16341 h 15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158" h="157924">
                  <a:moveTo>
                    <a:pt x="-145" y="16341"/>
                  </a:moveTo>
                  <a:lnTo>
                    <a:pt x="24715" y="-42"/>
                  </a:lnTo>
                  <a:cubicBezTo>
                    <a:pt x="25477" y="-42"/>
                    <a:pt x="110440" y="129307"/>
                    <a:pt x="247886" y="128545"/>
                  </a:cubicBezTo>
                  <a:lnTo>
                    <a:pt x="247886" y="128545"/>
                  </a:lnTo>
                  <a:cubicBezTo>
                    <a:pt x="314561" y="128545"/>
                    <a:pt x="396476" y="98827"/>
                    <a:pt x="491440" y="6054"/>
                  </a:cubicBezTo>
                  <a:lnTo>
                    <a:pt x="491440" y="6054"/>
                  </a:lnTo>
                  <a:lnTo>
                    <a:pt x="512014" y="27485"/>
                  </a:lnTo>
                  <a:cubicBezTo>
                    <a:pt x="413335" y="123497"/>
                    <a:pt x="323705" y="157882"/>
                    <a:pt x="247886" y="157882"/>
                  </a:cubicBezTo>
                  <a:lnTo>
                    <a:pt x="247886" y="157882"/>
                  </a:lnTo>
                  <a:cubicBezTo>
                    <a:pt x="90343" y="157120"/>
                    <a:pt x="236" y="17198"/>
                    <a:pt x="236" y="16341"/>
                  </a:cubicBezTo>
                  <a:close/>
                </a:path>
              </a:pathLst>
            </a:custGeom>
            <a:solidFill>
              <a:srgbClr val="CE9B71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9" name="任意多边形: 形状 268">
              <a:extLst>
                <a:ext uri="{FF2B5EF4-FFF2-40B4-BE49-F238E27FC236}">
                  <a16:creationId xmlns:a16="http://schemas.microsoft.com/office/drawing/2014/main" id="{67B1C948-A224-D90A-8533-873685B5B03C}"/>
                </a:ext>
              </a:extLst>
            </p:cNvPr>
            <p:cNvSpPr/>
            <p:nvPr/>
          </p:nvSpPr>
          <p:spPr>
            <a:xfrm>
              <a:off x="10445065" y="1402049"/>
              <a:ext cx="193770" cy="508855"/>
            </a:xfrm>
            <a:custGeom>
              <a:avLst/>
              <a:gdLst>
                <a:gd name="connsiteX0" fmla="*/ 24956 w 536117"/>
                <a:gd name="connsiteY0" fmla="*/ 1400625 h 1400667"/>
                <a:gd name="connsiteX1" fmla="*/ 322993 w 536117"/>
                <a:gd name="connsiteY1" fmla="*/ 71983 h 1400667"/>
                <a:gd name="connsiteX2" fmla="*/ 535972 w 536117"/>
                <a:gd name="connsiteY2" fmla="*/ 37979 h 1400667"/>
                <a:gd name="connsiteX3" fmla="*/ 374047 w 536117"/>
                <a:gd name="connsiteY3" fmla="*/ 157137 h 1400667"/>
                <a:gd name="connsiteX4" fmla="*/ 24956 w 536117"/>
                <a:gd name="connsiteY4" fmla="*/ 1400625 h 1400667"/>
                <a:gd name="connsiteX0" fmla="*/ 2093 w 528349"/>
                <a:gd name="connsiteY0" fmla="*/ 1470033 h 1470033"/>
                <a:gd name="connsiteX1" fmla="*/ 315370 w 528349"/>
                <a:gd name="connsiteY1" fmla="*/ 141391 h 1470033"/>
                <a:gd name="connsiteX2" fmla="*/ 528349 w 528349"/>
                <a:gd name="connsiteY2" fmla="*/ 107387 h 1470033"/>
                <a:gd name="connsiteX3" fmla="*/ 366424 w 528349"/>
                <a:gd name="connsiteY3" fmla="*/ 226545 h 1470033"/>
                <a:gd name="connsiteX4" fmla="*/ 2093 w 528349"/>
                <a:gd name="connsiteY4" fmla="*/ 1470033 h 1470033"/>
                <a:gd name="connsiteX0" fmla="*/ 2083 w 530244"/>
                <a:gd name="connsiteY0" fmla="*/ 1470033 h 1470033"/>
                <a:gd name="connsiteX1" fmla="*/ 317265 w 530244"/>
                <a:gd name="connsiteY1" fmla="*/ 141391 h 1470033"/>
                <a:gd name="connsiteX2" fmla="*/ 530244 w 530244"/>
                <a:gd name="connsiteY2" fmla="*/ 107387 h 1470033"/>
                <a:gd name="connsiteX3" fmla="*/ 368319 w 530244"/>
                <a:gd name="connsiteY3" fmla="*/ 226545 h 1470033"/>
                <a:gd name="connsiteX4" fmla="*/ 2083 w 530244"/>
                <a:gd name="connsiteY4" fmla="*/ 1470033 h 1470033"/>
                <a:gd name="connsiteX0" fmla="*/ 2181 w 530342"/>
                <a:gd name="connsiteY0" fmla="*/ 1479746 h 1479746"/>
                <a:gd name="connsiteX1" fmla="*/ 317363 w 530342"/>
                <a:gd name="connsiteY1" fmla="*/ 151104 h 1479746"/>
                <a:gd name="connsiteX2" fmla="*/ 530342 w 530342"/>
                <a:gd name="connsiteY2" fmla="*/ 117100 h 1479746"/>
                <a:gd name="connsiteX3" fmla="*/ 349367 w 530342"/>
                <a:gd name="connsiteY3" fmla="*/ 38138 h 1479746"/>
                <a:gd name="connsiteX4" fmla="*/ 2181 w 530342"/>
                <a:gd name="connsiteY4" fmla="*/ 1479746 h 1479746"/>
                <a:gd name="connsiteX0" fmla="*/ 2181 w 530342"/>
                <a:gd name="connsiteY0" fmla="*/ 1479746 h 1479746"/>
                <a:gd name="connsiteX1" fmla="*/ 374513 w 530342"/>
                <a:gd name="connsiteY1" fmla="*/ 225399 h 1479746"/>
                <a:gd name="connsiteX2" fmla="*/ 530342 w 530342"/>
                <a:gd name="connsiteY2" fmla="*/ 117100 h 1479746"/>
                <a:gd name="connsiteX3" fmla="*/ 349367 w 530342"/>
                <a:gd name="connsiteY3" fmla="*/ 38138 h 1479746"/>
                <a:gd name="connsiteX4" fmla="*/ 2181 w 530342"/>
                <a:gd name="connsiteY4" fmla="*/ 1479746 h 1479746"/>
                <a:gd name="connsiteX0" fmla="*/ 0 w 528161"/>
                <a:gd name="connsiteY0" fmla="*/ 1434438 h 1434438"/>
                <a:gd name="connsiteX1" fmla="*/ 372332 w 528161"/>
                <a:gd name="connsiteY1" fmla="*/ 180091 h 1434438"/>
                <a:gd name="connsiteX2" fmla="*/ 528161 w 528161"/>
                <a:gd name="connsiteY2" fmla="*/ 71792 h 1434438"/>
                <a:gd name="connsiteX3" fmla="*/ 0 w 528161"/>
                <a:gd name="connsiteY3" fmla="*/ 1434438 h 1434438"/>
                <a:gd name="connsiteX0" fmla="*/ 0 w 528161"/>
                <a:gd name="connsiteY0" fmla="*/ 1457741 h 1457741"/>
                <a:gd name="connsiteX1" fmla="*/ 206597 w 528161"/>
                <a:gd name="connsiteY1" fmla="*/ 151959 h 1457741"/>
                <a:gd name="connsiteX2" fmla="*/ 528161 w 528161"/>
                <a:gd name="connsiteY2" fmla="*/ 95095 h 1457741"/>
                <a:gd name="connsiteX3" fmla="*/ 0 w 528161"/>
                <a:gd name="connsiteY3" fmla="*/ 1457741 h 1457741"/>
                <a:gd name="connsiteX0" fmla="*/ 0 w 528161"/>
                <a:gd name="connsiteY0" fmla="*/ 1396925 h 1396925"/>
                <a:gd name="connsiteX1" fmla="*/ 124682 w 528161"/>
                <a:gd name="connsiteY1" fmla="*/ 296883 h 1396925"/>
                <a:gd name="connsiteX2" fmla="*/ 528161 w 528161"/>
                <a:gd name="connsiteY2" fmla="*/ 34279 h 1396925"/>
                <a:gd name="connsiteX3" fmla="*/ 0 w 528161"/>
                <a:gd name="connsiteY3" fmla="*/ 1396925 h 1396925"/>
                <a:gd name="connsiteX0" fmla="*/ 0 w 530066"/>
                <a:gd name="connsiteY0" fmla="*/ 1396925 h 1396925"/>
                <a:gd name="connsiteX1" fmla="*/ 126587 w 530066"/>
                <a:gd name="connsiteY1" fmla="*/ 296883 h 1396925"/>
                <a:gd name="connsiteX2" fmla="*/ 530066 w 530066"/>
                <a:gd name="connsiteY2" fmla="*/ 34279 h 1396925"/>
                <a:gd name="connsiteX3" fmla="*/ 0 w 530066"/>
                <a:gd name="connsiteY3" fmla="*/ 1396925 h 1396925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28161"/>
                <a:gd name="connsiteY0" fmla="*/ 1402001 h 1402001"/>
                <a:gd name="connsiteX1" fmla="*/ 126587 w 528161"/>
                <a:gd name="connsiteY1" fmla="*/ 301959 h 1402001"/>
                <a:gd name="connsiteX2" fmla="*/ 528161 w 528161"/>
                <a:gd name="connsiteY2" fmla="*/ 33640 h 1402001"/>
                <a:gd name="connsiteX3" fmla="*/ 0 w 528161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  <a:gd name="connsiteX0" fmla="*/ 0 w 533876"/>
                <a:gd name="connsiteY0" fmla="*/ 1402001 h 1402001"/>
                <a:gd name="connsiteX1" fmla="*/ 132302 w 533876"/>
                <a:gd name="connsiteY1" fmla="*/ 301959 h 1402001"/>
                <a:gd name="connsiteX2" fmla="*/ 533876 w 533876"/>
                <a:gd name="connsiteY2" fmla="*/ 33640 h 1402001"/>
                <a:gd name="connsiteX3" fmla="*/ 0 w 533876"/>
                <a:gd name="connsiteY3" fmla="*/ 1402001 h 140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876" h="1402001">
                  <a:moveTo>
                    <a:pt x="0" y="1402001"/>
                  </a:moveTo>
                  <a:cubicBezTo>
                    <a:pt x="0" y="1402001"/>
                    <a:pt x="43323" y="530019"/>
                    <a:pt x="132302" y="301959"/>
                  </a:cubicBezTo>
                  <a:cubicBezTo>
                    <a:pt x="221281" y="73899"/>
                    <a:pt x="448723" y="-68563"/>
                    <a:pt x="533876" y="33640"/>
                  </a:cubicBezTo>
                  <a:cubicBezTo>
                    <a:pt x="248936" y="204598"/>
                    <a:pt x="77406" y="420021"/>
                    <a:pt x="0" y="1402001"/>
                  </a:cubicBezTo>
                  <a:close/>
                </a:path>
              </a:pathLst>
            </a:custGeom>
            <a:solidFill>
              <a:srgbClr val="4C4B4A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0" name="任意多边形: 形状 269">
              <a:extLst>
                <a:ext uri="{FF2B5EF4-FFF2-40B4-BE49-F238E27FC236}">
                  <a16:creationId xmlns:a16="http://schemas.microsoft.com/office/drawing/2014/main" id="{5F106365-37AD-EF13-FF66-D8E0DEFA3B99}"/>
                </a:ext>
              </a:extLst>
            </p:cNvPr>
            <p:cNvSpPr/>
            <p:nvPr/>
          </p:nvSpPr>
          <p:spPr>
            <a:xfrm>
              <a:off x="10484909" y="1286500"/>
              <a:ext cx="160755" cy="123660"/>
            </a:xfrm>
            <a:custGeom>
              <a:avLst/>
              <a:gdLst>
                <a:gd name="connsiteX0" fmla="*/ -145 w 442912"/>
                <a:gd name="connsiteY0" fmla="*/ 340667 h 340709"/>
                <a:gd name="connsiteX1" fmla="*/ 442768 w 442912"/>
                <a:gd name="connsiteY1" fmla="*/ -42 h 340709"/>
                <a:gd name="connsiteX2" fmla="*/ -145 w 442912"/>
                <a:gd name="connsiteY2" fmla="*/ 340667 h 34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12" h="340709">
                  <a:moveTo>
                    <a:pt x="-145" y="340667"/>
                  </a:moveTo>
                  <a:cubicBezTo>
                    <a:pt x="-145" y="340667"/>
                    <a:pt x="374664" y="298090"/>
                    <a:pt x="442768" y="-42"/>
                  </a:cubicBezTo>
                  <a:cubicBezTo>
                    <a:pt x="442768" y="339"/>
                    <a:pt x="178735" y="76539"/>
                    <a:pt x="-145" y="340667"/>
                  </a:cubicBezTo>
                  <a:close/>
                </a:path>
              </a:pathLst>
            </a:custGeom>
            <a:solidFill>
              <a:srgbClr val="C61B1E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1" name="任意多边形: 形状 270">
              <a:extLst>
                <a:ext uri="{FF2B5EF4-FFF2-40B4-BE49-F238E27FC236}">
                  <a16:creationId xmlns:a16="http://schemas.microsoft.com/office/drawing/2014/main" id="{14B0FE0A-B01B-7A88-518B-F1577B33CB80}"/>
                </a:ext>
              </a:extLst>
            </p:cNvPr>
            <p:cNvSpPr/>
            <p:nvPr/>
          </p:nvSpPr>
          <p:spPr>
            <a:xfrm>
              <a:off x="10642483" y="1335970"/>
              <a:ext cx="24821" cy="24821"/>
            </a:xfrm>
            <a:custGeom>
              <a:avLst/>
              <a:gdLst>
                <a:gd name="connsiteX0" fmla="*/ 68245 w 68389"/>
                <a:gd name="connsiteY0" fmla="*/ 34057 h 68389"/>
                <a:gd name="connsiteX1" fmla="*/ 34146 w 68389"/>
                <a:gd name="connsiteY1" fmla="*/ 68347 h 68389"/>
                <a:gd name="connsiteX2" fmla="*/ -145 w 68389"/>
                <a:gd name="connsiteY2" fmla="*/ 34248 h 68389"/>
                <a:gd name="connsiteX3" fmla="*/ 33955 w 68389"/>
                <a:gd name="connsiteY3" fmla="*/ -42 h 68389"/>
                <a:gd name="connsiteX4" fmla="*/ 34050 w 68389"/>
                <a:gd name="connsiteY4" fmla="*/ -42 h 68389"/>
                <a:gd name="connsiteX5" fmla="*/ 68245 w 68389"/>
                <a:gd name="connsiteY5" fmla="*/ 33962 h 68389"/>
                <a:gd name="connsiteX6" fmla="*/ 68245 w 68389"/>
                <a:gd name="connsiteY6" fmla="*/ 34057 h 6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89" h="68389">
                  <a:moveTo>
                    <a:pt x="68245" y="34057"/>
                  </a:moveTo>
                  <a:cubicBezTo>
                    <a:pt x="68292" y="52945"/>
                    <a:pt x="53033" y="68290"/>
                    <a:pt x="34146" y="68347"/>
                  </a:cubicBezTo>
                  <a:cubicBezTo>
                    <a:pt x="15257" y="68404"/>
                    <a:pt x="-88" y="53136"/>
                    <a:pt x="-145" y="34248"/>
                  </a:cubicBezTo>
                  <a:cubicBezTo>
                    <a:pt x="-192" y="15360"/>
                    <a:pt x="15067" y="15"/>
                    <a:pt x="33955" y="-42"/>
                  </a:cubicBezTo>
                  <a:cubicBezTo>
                    <a:pt x="33983" y="-42"/>
                    <a:pt x="34022" y="-42"/>
                    <a:pt x="34050" y="-42"/>
                  </a:cubicBezTo>
                  <a:cubicBezTo>
                    <a:pt x="52881" y="-99"/>
                    <a:pt x="68188" y="15131"/>
                    <a:pt x="68245" y="33962"/>
                  </a:cubicBezTo>
                  <a:cubicBezTo>
                    <a:pt x="68245" y="33991"/>
                    <a:pt x="68245" y="34029"/>
                    <a:pt x="68245" y="34057"/>
                  </a:cubicBezTo>
                  <a:close/>
                </a:path>
              </a:pathLst>
            </a:custGeom>
            <a:solidFill>
              <a:srgbClr val="1D1819"/>
            </a:solidFill>
            <a:ln w="3175" cap="flat">
              <a:solidFill>
                <a:srgbClr val="FEE3A6">
                  <a:alpha val="9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72" name="任意多边形: 形状 271">
            <a:extLst>
              <a:ext uri="{FF2B5EF4-FFF2-40B4-BE49-F238E27FC236}">
                <a16:creationId xmlns:a16="http://schemas.microsoft.com/office/drawing/2014/main" id="{B3E6342F-64EB-BE78-E3CD-E9EC24EE14B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B4DC154E-87AA-99F2-30BD-ADB48363ED8A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活动概况</a:t>
            </a:r>
          </a:p>
        </p:txBody>
      </p:sp>
      <p:sp>
        <p:nvSpPr>
          <p:cNvPr id="274" name="图形 23">
            <a:extLst>
              <a:ext uri="{FF2B5EF4-FFF2-40B4-BE49-F238E27FC236}">
                <a16:creationId xmlns:a16="http://schemas.microsoft.com/office/drawing/2014/main" id="{CB22C930-666A-3D16-3770-D96C8F64E9FD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275" name="文本框 274">
            <a:extLst>
              <a:ext uri="{FF2B5EF4-FFF2-40B4-BE49-F238E27FC236}">
                <a16:creationId xmlns:a16="http://schemas.microsoft.com/office/drawing/2014/main" id="{33C3313F-BFA7-366D-B8EB-468E07ECAFD2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壹</a:t>
            </a:r>
          </a:p>
        </p:txBody>
      </p: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3480B8E0-129F-049E-60BE-48BED5A78599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0F82E16C-43D7-1DE2-0AD9-6E9522A80E56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6978D1FE-FEC9-A892-84B9-AE52C053CAE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B6DD917A-992E-A4C5-9158-5868A71FF038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71CE104D-E6CE-3961-0855-3DD0A4C67A32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1" name="任意多边形: 形状 280">
              <a:extLst>
                <a:ext uri="{FF2B5EF4-FFF2-40B4-BE49-F238E27FC236}">
                  <a16:creationId xmlns:a16="http://schemas.microsoft.com/office/drawing/2014/main" id="{3CE6D212-CAB3-EE2E-15B3-3CF20D620976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2" name="任意多边形: 形状 281">
              <a:extLst>
                <a:ext uri="{FF2B5EF4-FFF2-40B4-BE49-F238E27FC236}">
                  <a16:creationId xmlns:a16="http://schemas.microsoft.com/office/drawing/2014/main" id="{7D5BD54E-5102-1E8D-EDCC-DBA258750FFC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C75877B5-1F78-5FD3-5296-E19C81014298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4" name="任意多边形: 形状 283">
              <a:extLst>
                <a:ext uri="{FF2B5EF4-FFF2-40B4-BE49-F238E27FC236}">
                  <a16:creationId xmlns:a16="http://schemas.microsoft.com/office/drawing/2014/main" id="{40AD5244-BE15-6B7A-7B1A-BF070489A0E9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5" name="任意多边形: 形状 284">
              <a:extLst>
                <a:ext uri="{FF2B5EF4-FFF2-40B4-BE49-F238E27FC236}">
                  <a16:creationId xmlns:a16="http://schemas.microsoft.com/office/drawing/2014/main" id="{ADD55353-B2AC-6351-F848-DAAB42AC3177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6C480FBB-31AD-AF5B-6E7C-7670B86277D9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50B6DDA7-6BC3-AFBA-A496-5CCB7F64BAB8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D08E83CD-9012-7688-20E9-B43ACD2302EF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289" name="任意多边形: 形状 288">
              <a:extLst>
                <a:ext uri="{FF2B5EF4-FFF2-40B4-BE49-F238E27FC236}">
                  <a16:creationId xmlns:a16="http://schemas.microsoft.com/office/drawing/2014/main" id="{39141FE6-7EC4-56A6-ADD6-FCF1C8FBCBE4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0" name="任意多边形: 形状 289">
              <a:extLst>
                <a:ext uri="{FF2B5EF4-FFF2-40B4-BE49-F238E27FC236}">
                  <a16:creationId xmlns:a16="http://schemas.microsoft.com/office/drawing/2014/main" id="{02065C75-A40A-5C3E-C624-F26DC14CBCEC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1" name="任意多边形: 形状 290">
              <a:extLst>
                <a:ext uri="{FF2B5EF4-FFF2-40B4-BE49-F238E27FC236}">
                  <a16:creationId xmlns:a16="http://schemas.microsoft.com/office/drawing/2014/main" id="{C852C86D-7806-3596-5FBC-CF65623D79BA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2" name="任意多边形: 形状 291">
              <a:extLst>
                <a:ext uri="{FF2B5EF4-FFF2-40B4-BE49-F238E27FC236}">
                  <a16:creationId xmlns:a16="http://schemas.microsoft.com/office/drawing/2014/main" id="{16039FF1-CC26-A9F9-22EB-E4888DEFA35B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3" name="任意多边形: 形状 292">
              <a:extLst>
                <a:ext uri="{FF2B5EF4-FFF2-40B4-BE49-F238E27FC236}">
                  <a16:creationId xmlns:a16="http://schemas.microsoft.com/office/drawing/2014/main" id="{BE6952EE-4B1C-F4D4-EB62-524B1BA9B4C3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F9042A2B-6CC2-DCC1-C7E4-3805CC485E37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6E9990A0-DAC6-9743-C3C6-917F376C99F6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6" name="任意多边形: 形状 295">
              <a:extLst>
                <a:ext uri="{FF2B5EF4-FFF2-40B4-BE49-F238E27FC236}">
                  <a16:creationId xmlns:a16="http://schemas.microsoft.com/office/drawing/2014/main" id="{3F752B0E-67C4-1643-1399-B27F1B203A90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7" name="任意多边形: 形状 296">
              <a:extLst>
                <a:ext uri="{FF2B5EF4-FFF2-40B4-BE49-F238E27FC236}">
                  <a16:creationId xmlns:a16="http://schemas.microsoft.com/office/drawing/2014/main" id="{F3B63363-8346-51ED-B56A-CD31DB678063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8" name="任意多边形: 形状 297">
              <a:extLst>
                <a:ext uri="{FF2B5EF4-FFF2-40B4-BE49-F238E27FC236}">
                  <a16:creationId xmlns:a16="http://schemas.microsoft.com/office/drawing/2014/main" id="{B874FE0A-6450-C902-9D0B-0D0A7C18813B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471DC821-B6D0-8DD3-A0FC-00ED381F43CF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0" name="任意多边形: 形状 299">
              <a:extLst>
                <a:ext uri="{FF2B5EF4-FFF2-40B4-BE49-F238E27FC236}">
                  <a16:creationId xmlns:a16="http://schemas.microsoft.com/office/drawing/2014/main" id="{C94D4E64-5437-E72A-B26C-638F98D54185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1" name="任意多边形: 形状 300">
              <a:extLst>
                <a:ext uri="{FF2B5EF4-FFF2-40B4-BE49-F238E27FC236}">
                  <a16:creationId xmlns:a16="http://schemas.microsoft.com/office/drawing/2014/main" id="{F90A78B4-4533-5FE6-BF4C-3211B8440318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09E34231-ED6B-B162-7812-579C3BD66BFD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94170711-57D7-474B-E0C7-5D08A8136188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A91D1386-FC50-1161-04BB-44FD29D57CBE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91C98788-C994-AE34-FFE8-691F04F95437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EB1DDFF3-4397-05AD-430F-D1DEB328A4FC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89521AB5-386A-669A-2788-CAE1B6FD4E2B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8" name="任意多边形: 形状 307">
              <a:extLst>
                <a:ext uri="{FF2B5EF4-FFF2-40B4-BE49-F238E27FC236}">
                  <a16:creationId xmlns:a16="http://schemas.microsoft.com/office/drawing/2014/main" id="{306FCC60-FE21-93B2-D763-911188E6F13C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09" name="任意多边形: 形状 308">
              <a:extLst>
                <a:ext uri="{FF2B5EF4-FFF2-40B4-BE49-F238E27FC236}">
                  <a16:creationId xmlns:a16="http://schemas.microsoft.com/office/drawing/2014/main" id="{9AD48AE0-45CC-DE1A-69A9-50BFAE57CFDF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0" name="任意多边形: 形状 309">
              <a:extLst>
                <a:ext uri="{FF2B5EF4-FFF2-40B4-BE49-F238E27FC236}">
                  <a16:creationId xmlns:a16="http://schemas.microsoft.com/office/drawing/2014/main" id="{7B3F22E0-29BA-1315-8F1D-DDB911D98C3E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1" name="任意多边形: 形状 310">
              <a:extLst>
                <a:ext uri="{FF2B5EF4-FFF2-40B4-BE49-F238E27FC236}">
                  <a16:creationId xmlns:a16="http://schemas.microsoft.com/office/drawing/2014/main" id="{E5B22E5D-6EEE-3DC9-C64D-4DDF58E4C5BA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2" name="任意多边形: 形状 311">
              <a:extLst>
                <a:ext uri="{FF2B5EF4-FFF2-40B4-BE49-F238E27FC236}">
                  <a16:creationId xmlns:a16="http://schemas.microsoft.com/office/drawing/2014/main" id="{F47C0732-3E63-551D-29E6-AEF11FE8CF44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3" name="任意多边形: 形状 312">
              <a:extLst>
                <a:ext uri="{FF2B5EF4-FFF2-40B4-BE49-F238E27FC236}">
                  <a16:creationId xmlns:a16="http://schemas.microsoft.com/office/drawing/2014/main" id="{D76BED95-188C-A52F-99C9-EE8A060F12AD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4" name="任意多边形: 形状 313">
              <a:extLst>
                <a:ext uri="{FF2B5EF4-FFF2-40B4-BE49-F238E27FC236}">
                  <a16:creationId xmlns:a16="http://schemas.microsoft.com/office/drawing/2014/main" id="{7166027A-A5BC-C280-5F0A-895EC11500FE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5" name="任意多边形: 形状 314">
              <a:extLst>
                <a:ext uri="{FF2B5EF4-FFF2-40B4-BE49-F238E27FC236}">
                  <a16:creationId xmlns:a16="http://schemas.microsoft.com/office/drawing/2014/main" id="{D3B5B51F-3AB7-02D9-7965-2059CDC32D8B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6" name="任意多边形: 形状 315">
              <a:extLst>
                <a:ext uri="{FF2B5EF4-FFF2-40B4-BE49-F238E27FC236}">
                  <a16:creationId xmlns:a16="http://schemas.microsoft.com/office/drawing/2014/main" id="{47271563-CD13-1753-6D49-E0F8C05D77CA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317" name="任意多边形: 形状 316">
              <a:extLst>
                <a:ext uri="{FF2B5EF4-FFF2-40B4-BE49-F238E27FC236}">
                  <a16:creationId xmlns:a16="http://schemas.microsoft.com/office/drawing/2014/main" id="{765508C2-8DC3-BBF6-40F7-24EA14D4C638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76085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任意多边形: 形状 235">
            <a:extLst>
              <a:ext uri="{FF2B5EF4-FFF2-40B4-BE49-F238E27FC236}">
                <a16:creationId xmlns:a16="http://schemas.microsoft.com/office/drawing/2014/main" id="{E036CE02-59A5-44C1-D11F-B5045F7260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7404410" y="2200797"/>
            <a:ext cx="4787590" cy="3276600"/>
          </a:xfrm>
          <a:custGeom>
            <a:avLst/>
            <a:gdLst>
              <a:gd name="connsiteX0" fmla="*/ 4093652 w 4618201"/>
              <a:gd name="connsiteY0" fmla="*/ 0 h 3276600"/>
              <a:gd name="connsiteX1" fmla="*/ 0 w 4618201"/>
              <a:gd name="connsiteY1" fmla="*/ 0 h 3276600"/>
              <a:gd name="connsiteX2" fmla="*/ 0 w 4618201"/>
              <a:gd name="connsiteY2" fmla="*/ 3276600 h 3276600"/>
              <a:gd name="connsiteX3" fmla="*/ 4098948 w 4618201"/>
              <a:gd name="connsiteY3" fmla="*/ 3276600 h 3276600"/>
              <a:gd name="connsiteX4" fmla="*/ 4093649 w 4618201"/>
              <a:gd name="connsiteY4" fmla="*/ 3251136 h 3276600"/>
              <a:gd name="connsiteX5" fmla="*/ 4613372 w 4618201"/>
              <a:gd name="connsiteY5" fmla="*/ 2746953 h 3276600"/>
              <a:gd name="connsiteX6" fmla="*/ 4618201 w 4618201"/>
              <a:gd name="connsiteY6" fmla="*/ 2747899 h 3276600"/>
              <a:gd name="connsiteX7" fmla="*/ 4618201 w 4618201"/>
              <a:gd name="connsiteY7" fmla="*/ 503237 h 3276600"/>
              <a:gd name="connsiteX8" fmla="*/ 4613374 w 4618201"/>
              <a:gd name="connsiteY8" fmla="*/ 504181 h 3276600"/>
              <a:gd name="connsiteX9" fmla="*/ 4093652 w 4618201"/>
              <a:gd name="connsiteY9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8201" h="3276600">
                <a:moveTo>
                  <a:pt x="4093652" y="0"/>
                </a:moveTo>
                <a:lnTo>
                  <a:pt x="0" y="0"/>
                </a:lnTo>
                <a:lnTo>
                  <a:pt x="0" y="3276600"/>
                </a:lnTo>
                <a:lnTo>
                  <a:pt x="4098948" y="3276600"/>
                </a:lnTo>
                <a:lnTo>
                  <a:pt x="4093649" y="3251136"/>
                </a:lnTo>
                <a:cubicBezTo>
                  <a:pt x="4093649" y="2972682"/>
                  <a:pt x="4326337" y="2746953"/>
                  <a:pt x="4613372" y="2746953"/>
                </a:cubicBezTo>
                <a:lnTo>
                  <a:pt x="4618201" y="2747899"/>
                </a:lnTo>
                <a:lnTo>
                  <a:pt x="4618201" y="503237"/>
                </a:lnTo>
                <a:lnTo>
                  <a:pt x="4613374" y="504181"/>
                </a:lnTo>
                <a:cubicBezTo>
                  <a:pt x="4326337" y="504181"/>
                  <a:pt x="4093652" y="278454"/>
                  <a:pt x="4093652" y="0"/>
                </a:cubicBezTo>
                <a:close/>
              </a:path>
            </a:pathLst>
          </a:custGeom>
          <a:gradFill>
            <a:gsLst>
              <a:gs pos="38000">
                <a:schemeClr val="tx1">
                  <a:lumMod val="75000"/>
                  <a:lumOff val="25000"/>
                </a:schemeClr>
              </a:gs>
              <a:gs pos="7000">
                <a:schemeClr val="accent1"/>
              </a:gs>
              <a:gs pos="96000">
                <a:schemeClr val="accent2"/>
              </a:gs>
            </a:gsLst>
            <a:lin ang="0" scaled="0"/>
          </a:gradFill>
          <a:ln w="25400"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183" name="任意多边形: 形状 182">
            <a:extLst>
              <a:ext uri="{FF2B5EF4-FFF2-40B4-BE49-F238E27FC236}">
                <a16:creationId xmlns:a16="http://schemas.microsoft.com/office/drawing/2014/main" id="{CD8167FF-C658-51D7-5A2E-246DE82CAAA0}"/>
              </a:ext>
            </a:extLst>
          </p:cNvPr>
          <p:cNvSpPr/>
          <p:nvPr/>
        </p:nvSpPr>
        <p:spPr>
          <a:xfrm flipV="1">
            <a:off x="3188704" y="4837496"/>
            <a:ext cx="914907" cy="339297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 cap="rnd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任意多边形: 形状 183">
            <a:extLst>
              <a:ext uri="{FF2B5EF4-FFF2-40B4-BE49-F238E27FC236}">
                <a16:creationId xmlns:a16="http://schemas.microsoft.com/office/drawing/2014/main" id="{853718F2-0A6E-2C31-35CD-D05A8CD3EFC2}"/>
              </a:ext>
            </a:extLst>
          </p:cNvPr>
          <p:cNvSpPr/>
          <p:nvPr/>
        </p:nvSpPr>
        <p:spPr>
          <a:xfrm>
            <a:off x="3188704" y="4509678"/>
            <a:ext cx="914907" cy="339297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 cap="rnd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5" name="图形 184">
            <a:extLst>
              <a:ext uri="{FF2B5EF4-FFF2-40B4-BE49-F238E27FC236}">
                <a16:creationId xmlns:a16="http://schemas.microsoft.com/office/drawing/2014/main" id="{3E949FCA-0ED6-957C-7E94-3E5F5D7F0C7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57139" y="4323295"/>
            <a:ext cx="668317" cy="340900"/>
          </a:xfrm>
          <a:prstGeom prst="rect">
            <a:avLst/>
          </a:prstGeom>
          <a:effectLst/>
        </p:spPr>
      </p:pic>
      <p:pic>
        <p:nvPicPr>
          <p:cNvPr id="186" name="图形 185">
            <a:extLst>
              <a:ext uri="{FF2B5EF4-FFF2-40B4-BE49-F238E27FC236}">
                <a16:creationId xmlns:a16="http://schemas.microsoft.com/office/drawing/2014/main" id="{E5B9AC75-A95D-F510-01E3-1E379EA21DD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57139" y="4992161"/>
            <a:ext cx="668317" cy="340900"/>
          </a:xfrm>
          <a:prstGeom prst="rect">
            <a:avLst/>
          </a:prstGeom>
          <a:effectLst/>
        </p:spPr>
      </p:pic>
      <p:sp>
        <p:nvSpPr>
          <p:cNvPr id="161" name="任意多边形: 形状 160">
            <a:extLst>
              <a:ext uri="{FF2B5EF4-FFF2-40B4-BE49-F238E27FC236}">
                <a16:creationId xmlns:a16="http://schemas.microsoft.com/office/drawing/2014/main" id="{78C69B48-30B6-6E83-D1C4-6EEC262717BC}"/>
              </a:ext>
            </a:extLst>
          </p:cNvPr>
          <p:cNvSpPr/>
          <p:nvPr/>
        </p:nvSpPr>
        <p:spPr>
          <a:xfrm flipV="1">
            <a:off x="3188704" y="3084896"/>
            <a:ext cx="914907" cy="339297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 cap="rnd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任意多边形: 形状 159">
            <a:extLst>
              <a:ext uri="{FF2B5EF4-FFF2-40B4-BE49-F238E27FC236}">
                <a16:creationId xmlns:a16="http://schemas.microsoft.com/office/drawing/2014/main" id="{705C48C2-2DB2-D0B6-BE1D-EE1C96CA60EC}"/>
              </a:ext>
            </a:extLst>
          </p:cNvPr>
          <p:cNvSpPr/>
          <p:nvPr/>
        </p:nvSpPr>
        <p:spPr>
          <a:xfrm>
            <a:off x="3188704" y="2757078"/>
            <a:ext cx="914907" cy="339297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 cap="rnd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任意多边形: 形状 150">
            <a:extLst>
              <a:ext uri="{FF2B5EF4-FFF2-40B4-BE49-F238E27FC236}">
                <a16:creationId xmlns:a16="http://schemas.microsoft.com/office/drawing/2014/main" id="{C851A6F2-DF78-75CB-F06F-F3A7B2EAD647}"/>
              </a:ext>
            </a:extLst>
          </p:cNvPr>
          <p:cNvSpPr/>
          <p:nvPr/>
        </p:nvSpPr>
        <p:spPr>
          <a:xfrm flipV="1">
            <a:off x="1331739" y="3932350"/>
            <a:ext cx="698500" cy="952500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7EA5AFC5-04D9-9F56-909D-91A953380A10}"/>
              </a:ext>
            </a:extLst>
          </p:cNvPr>
          <p:cNvSpPr/>
          <p:nvPr/>
        </p:nvSpPr>
        <p:spPr>
          <a:xfrm>
            <a:off x="1331739" y="3008935"/>
            <a:ext cx="698500" cy="952500"/>
          </a:xfrm>
          <a:custGeom>
            <a:avLst/>
            <a:gdLst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  <a:gd name="connsiteX0" fmla="*/ 0 w 698500"/>
              <a:gd name="connsiteY0" fmla="*/ 952500 h 952500"/>
              <a:gd name="connsiteX1" fmla="*/ 698500 w 698500"/>
              <a:gd name="connsiteY1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8500" h="952500">
                <a:moveTo>
                  <a:pt x="0" y="952500"/>
                </a:moveTo>
                <a:cubicBezTo>
                  <a:pt x="397933" y="863600"/>
                  <a:pt x="357717" y="88900"/>
                  <a:pt x="698500" y="0"/>
                </a:cubicBezTo>
              </a:path>
            </a:pathLst>
          </a:custGeom>
          <a:noFill/>
          <a:ln w="38100"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6BF775D9-7E1C-BA80-2E16-10F08D90CD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5400000">
            <a:off x="525" y="3564980"/>
            <a:ext cx="2024512" cy="685800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 w="19050"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000" scaled="1"/>
            </a:gradFill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A43D4D22-E564-B0E9-9CD3-774DE3B1795B}"/>
              </a:ext>
            </a:extLst>
          </p:cNvPr>
          <p:cNvSpPr txBox="1"/>
          <p:nvPr/>
        </p:nvSpPr>
        <p:spPr>
          <a:xfrm>
            <a:off x="705005" y="3066624"/>
            <a:ext cx="615553" cy="168251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spc="300">
                <a:gradFill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4">
                        <a:lumMod val="90000"/>
                      </a:schemeClr>
                    </a:gs>
                  </a:gsLst>
                  <a:lin ang="0" scaled="0"/>
                </a:gradFill>
                <a:latin typeface="+mj-ea"/>
                <a:ea typeface="+mj-ea"/>
              </a:rPr>
              <a:t>庆典活动</a:t>
            </a:r>
          </a:p>
        </p:txBody>
      </p:sp>
      <p:sp>
        <p:nvSpPr>
          <p:cNvPr id="156" name="任意多边形: 形状 155">
            <a:extLst>
              <a:ext uri="{FF2B5EF4-FFF2-40B4-BE49-F238E27FC236}">
                <a16:creationId xmlns:a16="http://schemas.microsoft.com/office/drawing/2014/main" id="{63D68B46-31E4-4F72-3942-1BB12C2232C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50851" y="2745226"/>
            <a:ext cx="1268602" cy="617220"/>
          </a:xfrm>
          <a:custGeom>
            <a:avLst/>
            <a:gdLst>
              <a:gd name="connsiteX0" fmla="*/ 107346 w 1128902"/>
              <a:gd name="connsiteY0" fmla="*/ 0 h 688115"/>
              <a:gd name="connsiteX1" fmla="*/ 1128902 w 1128902"/>
              <a:gd name="connsiteY1" fmla="*/ 0 h 688115"/>
              <a:gd name="connsiteX2" fmla="*/ 1128902 w 1128902"/>
              <a:gd name="connsiteY2" fmla="*/ 688115 h 688115"/>
              <a:gd name="connsiteX3" fmla="*/ 106252 w 1128902"/>
              <a:gd name="connsiteY3" fmla="*/ 688115 h 688115"/>
              <a:gd name="connsiteX4" fmla="*/ 107346 w 1128902"/>
              <a:gd name="connsiteY4" fmla="*/ 682767 h 688115"/>
              <a:gd name="connsiteX5" fmla="*/ 41784 w 1128902"/>
              <a:gd name="connsiteY5" fmla="*/ 585206 h 688115"/>
              <a:gd name="connsiteX6" fmla="*/ 0 w 1128902"/>
              <a:gd name="connsiteY6" fmla="*/ 576885 h 688115"/>
              <a:gd name="connsiteX7" fmla="*/ 0 w 1128902"/>
              <a:gd name="connsiteY7" fmla="*/ 105883 h 688115"/>
              <a:gd name="connsiteX8" fmla="*/ 41784 w 1128902"/>
              <a:gd name="connsiteY8" fmla="*/ 97562 h 688115"/>
              <a:gd name="connsiteX9" fmla="*/ 107346 w 1128902"/>
              <a:gd name="connsiteY9" fmla="*/ 0 h 68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902" h="688115">
                <a:moveTo>
                  <a:pt x="107346" y="0"/>
                </a:moveTo>
                <a:lnTo>
                  <a:pt x="1128902" y="0"/>
                </a:lnTo>
                <a:lnTo>
                  <a:pt x="1128902" y="688115"/>
                </a:lnTo>
                <a:lnTo>
                  <a:pt x="106252" y="688115"/>
                </a:lnTo>
                <a:lnTo>
                  <a:pt x="107346" y="682767"/>
                </a:lnTo>
                <a:cubicBezTo>
                  <a:pt x="107346" y="638909"/>
                  <a:pt x="80312" y="601280"/>
                  <a:pt x="41784" y="585206"/>
                </a:cubicBezTo>
                <a:lnTo>
                  <a:pt x="0" y="576885"/>
                </a:lnTo>
                <a:lnTo>
                  <a:pt x="0" y="105883"/>
                </a:lnTo>
                <a:lnTo>
                  <a:pt x="41784" y="97562"/>
                </a:lnTo>
                <a:cubicBezTo>
                  <a:pt x="80312" y="81488"/>
                  <a:pt x="107346" y="43859"/>
                  <a:pt x="107346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0"/>
            <a:tileRect/>
          </a:gradFill>
          <a:ln w="19050" cmpd="sng">
            <a:gradFill>
              <a:gsLst>
                <a:gs pos="0">
                  <a:schemeClr val="accent4"/>
                </a:gs>
                <a:gs pos="87000">
                  <a:schemeClr val="accent4">
                    <a:lumMod val="90000"/>
                  </a:schemeClr>
                </a:gs>
              </a:gsLst>
              <a:lin ang="5400000" scaled="1"/>
            </a:gradFill>
            <a:prstDash val="solid"/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>
              <a:latin typeface="+mj-ea"/>
              <a:ea typeface="+mj-ea"/>
              <a:sym typeface="Microsoft YaHei" panose="020B0503020204020204" pitchFamily="34" charset="-122"/>
            </a:endParaRPr>
          </a:p>
        </p:txBody>
      </p:sp>
      <p:sp>
        <p:nvSpPr>
          <p:cNvPr id="157" name="任意多边形: 形状 156">
            <a:extLst>
              <a:ext uri="{FF2B5EF4-FFF2-40B4-BE49-F238E27FC236}">
                <a16:creationId xmlns:a16="http://schemas.microsoft.com/office/drawing/2014/main" id="{639EFF2A-F9D5-6FEA-EB45-0A0F3F63A17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50851" y="4527728"/>
            <a:ext cx="1268602" cy="617220"/>
          </a:xfrm>
          <a:custGeom>
            <a:avLst/>
            <a:gdLst>
              <a:gd name="connsiteX0" fmla="*/ 107346 w 1128902"/>
              <a:gd name="connsiteY0" fmla="*/ 0 h 688115"/>
              <a:gd name="connsiteX1" fmla="*/ 1128902 w 1128902"/>
              <a:gd name="connsiteY1" fmla="*/ 0 h 688115"/>
              <a:gd name="connsiteX2" fmla="*/ 1128902 w 1128902"/>
              <a:gd name="connsiteY2" fmla="*/ 688115 h 688115"/>
              <a:gd name="connsiteX3" fmla="*/ 106252 w 1128902"/>
              <a:gd name="connsiteY3" fmla="*/ 688115 h 688115"/>
              <a:gd name="connsiteX4" fmla="*/ 107346 w 1128902"/>
              <a:gd name="connsiteY4" fmla="*/ 682767 h 688115"/>
              <a:gd name="connsiteX5" fmla="*/ 41784 w 1128902"/>
              <a:gd name="connsiteY5" fmla="*/ 585206 h 688115"/>
              <a:gd name="connsiteX6" fmla="*/ 0 w 1128902"/>
              <a:gd name="connsiteY6" fmla="*/ 576885 h 688115"/>
              <a:gd name="connsiteX7" fmla="*/ 0 w 1128902"/>
              <a:gd name="connsiteY7" fmla="*/ 105883 h 688115"/>
              <a:gd name="connsiteX8" fmla="*/ 41784 w 1128902"/>
              <a:gd name="connsiteY8" fmla="*/ 97562 h 688115"/>
              <a:gd name="connsiteX9" fmla="*/ 107346 w 1128902"/>
              <a:gd name="connsiteY9" fmla="*/ 0 h 68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902" h="688115">
                <a:moveTo>
                  <a:pt x="107346" y="0"/>
                </a:moveTo>
                <a:lnTo>
                  <a:pt x="1128902" y="0"/>
                </a:lnTo>
                <a:lnTo>
                  <a:pt x="1128902" y="688115"/>
                </a:lnTo>
                <a:lnTo>
                  <a:pt x="106252" y="688115"/>
                </a:lnTo>
                <a:lnTo>
                  <a:pt x="107346" y="682767"/>
                </a:lnTo>
                <a:cubicBezTo>
                  <a:pt x="107346" y="638909"/>
                  <a:pt x="80312" y="601280"/>
                  <a:pt x="41784" y="585206"/>
                </a:cubicBezTo>
                <a:lnTo>
                  <a:pt x="0" y="576885"/>
                </a:lnTo>
                <a:lnTo>
                  <a:pt x="0" y="105883"/>
                </a:lnTo>
                <a:lnTo>
                  <a:pt x="41784" y="97562"/>
                </a:lnTo>
                <a:cubicBezTo>
                  <a:pt x="80312" y="81488"/>
                  <a:pt x="107346" y="43859"/>
                  <a:pt x="107346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0"/>
            <a:tileRect/>
          </a:gradFill>
          <a:ln w="19050" cmpd="sng">
            <a:gradFill>
              <a:gsLst>
                <a:gs pos="0">
                  <a:schemeClr val="accent4"/>
                </a:gs>
                <a:gs pos="87000">
                  <a:schemeClr val="accent4">
                    <a:lumMod val="90000"/>
                  </a:schemeClr>
                </a:gs>
              </a:gsLst>
              <a:lin ang="5400000" scaled="1"/>
            </a:gradFill>
            <a:prstDash val="solid"/>
          </a:ln>
          <a:effectLst>
            <a:outerShdw blurRad="145115" dist="96744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9656" tIns="34828" rIns="69656" bIns="34828" rtlCol="0" anchor="ctr">
            <a:noAutofit/>
          </a:bodyPr>
          <a:lstStyle/>
          <a:p>
            <a:pPr algn="ctr"/>
            <a:endParaRPr lang="zh-CN" altLang="en-US" sz="1371">
              <a:latin typeface="+mj-ea"/>
              <a:ea typeface="+mj-ea"/>
              <a:sym typeface="Microsoft YaHei" panose="020B0503020204020204" pitchFamily="34" charset="-122"/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40874B8F-C21C-D6F0-9FC2-AB0EC9933D81}"/>
              </a:ext>
            </a:extLst>
          </p:cNvPr>
          <p:cNvSpPr txBox="1"/>
          <p:nvPr/>
        </p:nvSpPr>
        <p:spPr>
          <a:xfrm>
            <a:off x="2217898" y="2806070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gradFill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4">
                        <a:lumMod val="9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主题</a:t>
            </a:r>
            <a:r>
              <a:rPr lang="en-US" altLang="zh-CN" sz="2400">
                <a:gradFill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4">
                        <a:lumMod val="9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A</a:t>
            </a:r>
            <a:endParaRPr lang="zh-CN" altLang="en-US" sz="2400"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21000">
                    <a:schemeClr val="accent4">
                      <a:lumMod val="9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1CFD32D5-4EC3-EE82-5E91-4104EEA73813}"/>
              </a:ext>
            </a:extLst>
          </p:cNvPr>
          <p:cNvSpPr txBox="1"/>
          <p:nvPr/>
        </p:nvSpPr>
        <p:spPr>
          <a:xfrm>
            <a:off x="2217898" y="4575603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gradFill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4">
                        <a:lumMod val="9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主题</a:t>
            </a:r>
            <a:r>
              <a:rPr lang="en-US" altLang="zh-CN" sz="2400">
                <a:gradFill>
                  <a:gsLst>
                    <a:gs pos="100000">
                      <a:schemeClr val="accent3">
                        <a:lumMod val="60000"/>
                        <a:lumOff val="40000"/>
                      </a:schemeClr>
                    </a:gs>
                    <a:gs pos="21000">
                      <a:schemeClr val="accent4">
                        <a:lumMod val="9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B</a:t>
            </a:r>
            <a:endParaRPr lang="zh-CN" altLang="en-US" sz="2400"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21000">
                    <a:schemeClr val="accent4">
                      <a:lumMod val="9000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pic>
        <p:nvPicPr>
          <p:cNvPr id="165" name="图形 164">
            <a:extLst>
              <a:ext uri="{FF2B5EF4-FFF2-40B4-BE49-F238E27FC236}">
                <a16:creationId xmlns:a16="http://schemas.microsoft.com/office/drawing/2014/main" id="{47A6687C-41BD-E6E1-6F58-102BEFAB1CD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57139" y="2570695"/>
            <a:ext cx="668317" cy="340900"/>
          </a:xfrm>
          <a:prstGeom prst="rect">
            <a:avLst/>
          </a:prstGeom>
          <a:effectLst/>
        </p:spPr>
      </p:pic>
      <p:pic>
        <p:nvPicPr>
          <p:cNvPr id="166" name="图形 165">
            <a:extLst>
              <a:ext uri="{FF2B5EF4-FFF2-40B4-BE49-F238E27FC236}">
                <a16:creationId xmlns:a16="http://schemas.microsoft.com/office/drawing/2014/main" id="{6792EB86-CEFA-3875-FA96-95E3995554E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57139" y="3239561"/>
            <a:ext cx="668317" cy="340900"/>
          </a:xfrm>
          <a:prstGeom prst="rect">
            <a:avLst/>
          </a:prstGeom>
          <a:effectLst/>
        </p:spPr>
      </p:pic>
      <p:sp>
        <p:nvSpPr>
          <p:cNvPr id="172" name="文本框 171">
            <a:extLst>
              <a:ext uri="{FF2B5EF4-FFF2-40B4-BE49-F238E27FC236}">
                <a16:creationId xmlns:a16="http://schemas.microsoft.com/office/drawing/2014/main" id="{D54BB5A6-46AF-18BB-C70B-8B9E636EA5F8}"/>
              </a:ext>
            </a:extLst>
          </p:cNvPr>
          <p:cNvSpPr txBox="1"/>
          <p:nvPr/>
        </p:nvSpPr>
        <p:spPr>
          <a:xfrm>
            <a:off x="5084567" y="2521741"/>
            <a:ext cx="192101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177800" dist="38100" dir="5400000" algn="t" rotWithShape="0">
                    <a:srgbClr val="002060">
                      <a:alpha val="24000"/>
                    </a:srgbClr>
                  </a:outerShdw>
                </a:effectLst>
                <a:uLnTx/>
                <a:uFillTx/>
                <a:latin typeface="OPPOSans R"/>
                <a:ea typeface="OPPOSans R"/>
                <a:cs typeface="+mn-cs"/>
              </a:rPr>
              <a:t>领导嘉宾演讲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77800" dist="38100" dir="5400000" algn="t" rotWithShape="0">
                  <a:srgbClr val="002060">
                    <a:alpha val="24000"/>
                  </a:srgbClr>
                </a:outerShdw>
              </a:effectLst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174" name="文本框 173">
            <a:extLst>
              <a:ext uri="{FF2B5EF4-FFF2-40B4-BE49-F238E27FC236}">
                <a16:creationId xmlns:a16="http://schemas.microsoft.com/office/drawing/2014/main" id="{010D6F13-F18A-39FF-F413-862BA172663B}"/>
              </a:ext>
            </a:extLst>
          </p:cNvPr>
          <p:cNvSpPr txBox="1"/>
          <p:nvPr/>
        </p:nvSpPr>
        <p:spPr>
          <a:xfrm>
            <a:off x="5084567" y="3169486"/>
            <a:ext cx="192101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spc="300">
                <a:solidFill>
                  <a:schemeClr val="bg1"/>
                </a:solidFill>
                <a:effectLst>
                  <a:outerShdw blurRad="177800" dist="38100" dir="5400000" algn="t" rotWithShape="0">
                    <a:srgbClr val="002060">
                      <a:alpha val="24000"/>
                    </a:srgbClr>
                  </a:outerShdw>
                </a:effectLst>
                <a:latin typeface="OPPOSans R"/>
                <a:ea typeface="OPPOSans R"/>
              </a:rPr>
              <a:t>舞蹈团大表演</a:t>
            </a:r>
            <a:endParaRPr kumimoji="0" lang="zh-CN" altLang="en-US" sz="1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>
                <a:outerShdw blurRad="177800" dist="38100" dir="5400000" algn="t" rotWithShape="0">
                  <a:srgbClr val="002060">
                    <a:alpha val="24000"/>
                  </a:srgbClr>
                </a:outerShdw>
              </a:effectLst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196" name="任意多边形: 形状 195">
            <a:extLst>
              <a:ext uri="{FF2B5EF4-FFF2-40B4-BE49-F238E27FC236}">
                <a16:creationId xmlns:a16="http://schemas.microsoft.com/office/drawing/2014/main" id="{AD742D2C-0BA8-7E2E-E824-D879DD0D0E2E}"/>
              </a:ext>
            </a:extLst>
          </p:cNvPr>
          <p:cNvSpPr/>
          <p:nvPr/>
        </p:nvSpPr>
        <p:spPr>
          <a:xfrm rot="1800000">
            <a:off x="7950109" y="2550634"/>
            <a:ext cx="397077" cy="355327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57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9210">
            <a:solidFill>
              <a:schemeClr val="accent4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 sz="2070">
              <a:solidFill>
                <a:schemeClr val="lt1"/>
              </a:solidFill>
            </a:endParaRPr>
          </a:p>
        </p:txBody>
      </p:sp>
      <p:pic>
        <p:nvPicPr>
          <p:cNvPr id="197" name="PA_图片 480">
            <a:extLst>
              <a:ext uri="{FF2B5EF4-FFF2-40B4-BE49-F238E27FC236}">
                <a16:creationId xmlns:a16="http://schemas.microsoft.com/office/drawing/2014/main" id="{675F3773-5BC2-B978-F9C9-72AB72384F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7934892" y="2484808"/>
            <a:ext cx="280786" cy="165993"/>
          </a:xfrm>
          <a:prstGeom prst="rect">
            <a:avLst/>
          </a:prstGeom>
          <a:effectLst/>
        </p:spPr>
      </p:pic>
      <p:pic>
        <p:nvPicPr>
          <p:cNvPr id="198" name="PA_图片 480">
            <a:extLst>
              <a:ext uri="{FF2B5EF4-FFF2-40B4-BE49-F238E27FC236}">
                <a16:creationId xmlns:a16="http://schemas.microsoft.com/office/drawing/2014/main" id="{E7C3C23A-25AF-4298-7A49-0899AB1F3DD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113802" y="2789690"/>
            <a:ext cx="280786" cy="165993"/>
          </a:xfrm>
          <a:prstGeom prst="rect">
            <a:avLst/>
          </a:prstGeom>
          <a:effectLst/>
        </p:spPr>
      </p:pic>
      <p:sp>
        <p:nvSpPr>
          <p:cNvPr id="195" name="文本框 194">
            <a:extLst>
              <a:ext uri="{FF2B5EF4-FFF2-40B4-BE49-F238E27FC236}">
                <a16:creationId xmlns:a16="http://schemas.microsoft.com/office/drawing/2014/main" id="{C20F4007-2149-F12C-64B7-17131C347560}"/>
              </a:ext>
            </a:extLst>
          </p:cNvPr>
          <p:cNvSpPr txBox="1"/>
          <p:nvPr/>
        </p:nvSpPr>
        <p:spPr>
          <a:xfrm>
            <a:off x="7946718" y="25155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壹</a:t>
            </a: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71109D86-0F75-7C5C-1E5E-CFAACFE1843F}"/>
              </a:ext>
            </a:extLst>
          </p:cNvPr>
          <p:cNvSpPr txBox="1"/>
          <p:nvPr/>
        </p:nvSpPr>
        <p:spPr>
          <a:xfrm>
            <a:off x="8401720" y="2399368"/>
            <a:ext cx="33763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rgbClr val="FFFFFF"/>
                </a:solidFill>
              </a:rPr>
              <a:t>为了丰富职工们的业余生活，营造积极向上的精神气。</a:t>
            </a:r>
          </a:p>
        </p:txBody>
      </p:sp>
      <p:sp>
        <p:nvSpPr>
          <p:cNvPr id="213" name="任意多边形: 形状 212">
            <a:extLst>
              <a:ext uri="{FF2B5EF4-FFF2-40B4-BE49-F238E27FC236}">
                <a16:creationId xmlns:a16="http://schemas.microsoft.com/office/drawing/2014/main" id="{B450AAE9-14C7-D306-83A5-2EB7264B27C7}"/>
              </a:ext>
            </a:extLst>
          </p:cNvPr>
          <p:cNvSpPr/>
          <p:nvPr/>
        </p:nvSpPr>
        <p:spPr>
          <a:xfrm rot="1800000">
            <a:off x="7950109" y="3310705"/>
            <a:ext cx="397077" cy="355327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57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9210">
            <a:solidFill>
              <a:schemeClr val="accent4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 sz="2070">
              <a:solidFill>
                <a:schemeClr val="lt1"/>
              </a:solidFill>
            </a:endParaRPr>
          </a:p>
        </p:txBody>
      </p:sp>
      <p:pic>
        <p:nvPicPr>
          <p:cNvPr id="214" name="PA_图片 480">
            <a:extLst>
              <a:ext uri="{FF2B5EF4-FFF2-40B4-BE49-F238E27FC236}">
                <a16:creationId xmlns:a16="http://schemas.microsoft.com/office/drawing/2014/main" id="{2496281A-D3FA-7661-9C0A-8F120B4B1B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7934892" y="3244879"/>
            <a:ext cx="280786" cy="165993"/>
          </a:xfrm>
          <a:prstGeom prst="rect">
            <a:avLst/>
          </a:prstGeom>
          <a:effectLst/>
        </p:spPr>
      </p:pic>
      <p:pic>
        <p:nvPicPr>
          <p:cNvPr id="215" name="PA_图片 480">
            <a:extLst>
              <a:ext uri="{FF2B5EF4-FFF2-40B4-BE49-F238E27FC236}">
                <a16:creationId xmlns:a16="http://schemas.microsoft.com/office/drawing/2014/main" id="{A554B50B-AD21-D062-8F40-E012D04A1F5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113802" y="3549761"/>
            <a:ext cx="280786" cy="165993"/>
          </a:xfrm>
          <a:prstGeom prst="rect">
            <a:avLst/>
          </a:prstGeom>
          <a:effectLst/>
        </p:spPr>
      </p:pic>
      <p:sp>
        <p:nvSpPr>
          <p:cNvPr id="212" name="文本框 211">
            <a:extLst>
              <a:ext uri="{FF2B5EF4-FFF2-40B4-BE49-F238E27FC236}">
                <a16:creationId xmlns:a16="http://schemas.microsoft.com/office/drawing/2014/main" id="{50654649-FF5A-8B28-C100-55E9DE442EA7}"/>
              </a:ext>
            </a:extLst>
          </p:cNvPr>
          <p:cNvSpPr txBox="1"/>
          <p:nvPr/>
        </p:nvSpPr>
        <p:spPr>
          <a:xfrm>
            <a:off x="7942485" y="327564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贰</a:t>
            </a:r>
          </a:p>
        </p:txBody>
      </p:sp>
      <p:sp>
        <p:nvSpPr>
          <p:cNvPr id="221" name="任意多边形: 形状 220">
            <a:extLst>
              <a:ext uri="{FF2B5EF4-FFF2-40B4-BE49-F238E27FC236}">
                <a16:creationId xmlns:a16="http://schemas.microsoft.com/office/drawing/2014/main" id="{47EB1EDC-A1A2-112E-B748-B412CA2625BD}"/>
              </a:ext>
            </a:extLst>
          </p:cNvPr>
          <p:cNvSpPr/>
          <p:nvPr/>
        </p:nvSpPr>
        <p:spPr>
          <a:xfrm rot="1800000">
            <a:off x="7950109" y="4070776"/>
            <a:ext cx="397077" cy="355327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57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9210">
            <a:solidFill>
              <a:schemeClr val="accent4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 sz="2070">
              <a:solidFill>
                <a:schemeClr val="lt1"/>
              </a:solidFill>
            </a:endParaRPr>
          </a:p>
        </p:txBody>
      </p:sp>
      <p:pic>
        <p:nvPicPr>
          <p:cNvPr id="222" name="PA_图片 480">
            <a:extLst>
              <a:ext uri="{FF2B5EF4-FFF2-40B4-BE49-F238E27FC236}">
                <a16:creationId xmlns:a16="http://schemas.microsoft.com/office/drawing/2014/main" id="{FC9AACAC-085B-B694-75FC-0AEAD67E3C4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7934892" y="4004950"/>
            <a:ext cx="280786" cy="165993"/>
          </a:xfrm>
          <a:prstGeom prst="rect">
            <a:avLst/>
          </a:prstGeom>
          <a:effectLst/>
        </p:spPr>
      </p:pic>
      <p:pic>
        <p:nvPicPr>
          <p:cNvPr id="223" name="PA_图片 480">
            <a:extLst>
              <a:ext uri="{FF2B5EF4-FFF2-40B4-BE49-F238E27FC236}">
                <a16:creationId xmlns:a16="http://schemas.microsoft.com/office/drawing/2014/main" id="{21BFE03F-6997-5AC1-F9B8-E3C93EE9F12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113802" y="4309832"/>
            <a:ext cx="280786" cy="165993"/>
          </a:xfrm>
          <a:prstGeom prst="rect">
            <a:avLst/>
          </a:prstGeom>
          <a:effectLst/>
        </p:spPr>
      </p:pic>
      <p:sp>
        <p:nvSpPr>
          <p:cNvPr id="220" name="文本框 219">
            <a:extLst>
              <a:ext uri="{FF2B5EF4-FFF2-40B4-BE49-F238E27FC236}">
                <a16:creationId xmlns:a16="http://schemas.microsoft.com/office/drawing/2014/main" id="{29B130AB-0621-A790-BF4E-D3AA4AB49444}"/>
              </a:ext>
            </a:extLst>
          </p:cNvPr>
          <p:cNvSpPr txBox="1"/>
          <p:nvPr/>
        </p:nvSpPr>
        <p:spPr>
          <a:xfrm>
            <a:off x="7946718" y="40357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叁</a:t>
            </a:r>
          </a:p>
        </p:txBody>
      </p:sp>
      <p:sp>
        <p:nvSpPr>
          <p:cNvPr id="229" name="任意多边形: 形状 228">
            <a:extLst>
              <a:ext uri="{FF2B5EF4-FFF2-40B4-BE49-F238E27FC236}">
                <a16:creationId xmlns:a16="http://schemas.microsoft.com/office/drawing/2014/main" id="{3C213E2F-D527-BC73-49AD-366F1B238F2C}"/>
              </a:ext>
            </a:extLst>
          </p:cNvPr>
          <p:cNvSpPr/>
          <p:nvPr/>
        </p:nvSpPr>
        <p:spPr>
          <a:xfrm rot="1800000">
            <a:off x="7950109" y="4830846"/>
            <a:ext cx="397077" cy="355327"/>
          </a:xfrm>
          <a:custGeom>
            <a:avLst/>
            <a:gdLst>
              <a:gd name="connsiteX0" fmla="*/ 2435578 w 2458155"/>
              <a:gd name="connsiteY0" fmla="*/ 1209837 h 2199704"/>
              <a:gd name="connsiteX1" fmla="*/ 1927578 w 2458155"/>
              <a:gd name="connsiteY1" fmla="*/ 2089719 h 2199704"/>
              <a:gd name="connsiteX2" fmla="*/ 1737078 w 2458155"/>
              <a:gd name="connsiteY2" fmla="*/ 2199704 h 2199704"/>
              <a:gd name="connsiteX3" fmla="*/ 721078 w 2458155"/>
              <a:gd name="connsiteY3" fmla="*/ 2199704 h 2199704"/>
              <a:gd name="connsiteX4" fmla="*/ 530578 w 2458155"/>
              <a:gd name="connsiteY4" fmla="*/ 2089719 h 2199704"/>
              <a:gd name="connsiteX5" fmla="*/ 22578 w 2458155"/>
              <a:gd name="connsiteY5" fmla="*/ 1209837 h 2199704"/>
              <a:gd name="connsiteX6" fmla="*/ 22578 w 2458155"/>
              <a:gd name="connsiteY6" fmla="*/ 989867 h 2199704"/>
              <a:gd name="connsiteX7" fmla="*/ 530578 w 2458155"/>
              <a:gd name="connsiteY7" fmla="*/ 109985 h 2199704"/>
              <a:gd name="connsiteX8" fmla="*/ 721078 w 2458155"/>
              <a:gd name="connsiteY8" fmla="*/ 0 h 2199704"/>
              <a:gd name="connsiteX9" fmla="*/ 1737078 w 2458155"/>
              <a:gd name="connsiteY9" fmla="*/ 0 h 2199704"/>
              <a:gd name="connsiteX10" fmla="*/ 1927578 w 2458155"/>
              <a:gd name="connsiteY10" fmla="*/ 109985 h 2199704"/>
              <a:gd name="connsiteX11" fmla="*/ 2435578 w 2458155"/>
              <a:gd name="connsiteY11" fmla="*/ 989867 h 2199704"/>
              <a:gd name="connsiteX12" fmla="*/ 2435578 w 2458155"/>
              <a:gd name="connsiteY12" fmla="*/ 1209837 h 21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8155" h="2199704">
                <a:moveTo>
                  <a:pt x="2435578" y="1209837"/>
                </a:moveTo>
                <a:lnTo>
                  <a:pt x="1927578" y="2089719"/>
                </a:lnTo>
                <a:cubicBezTo>
                  <a:pt x="1927578" y="2089719"/>
                  <a:pt x="1857728" y="2188705"/>
                  <a:pt x="1737078" y="2199704"/>
                </a:cubicBezTo>
                <a:lnTo>
                  <a:pt x="721078" y="2199704"/>
                </a:lnTo>
                <a:cubicBezTo>
                  <a:pt x="721078" y="2199704"/>
                  <a:pt x="600428" y="2188705"/>
                  <a:pt x="530578" y="2089719"/>
                </a:cubicBezTo>
                <a:lnTo>
                  <a:pt x="22578" y="1209837"/>
                </a:lnTo>
                <a:cubicBezTo>
                  <a:pt x="22578" y="1209837"/>
                  <a:pt x="-28222" y="1099852"/>
                  <a:pt x="22578" y="989867"/>
                </a:cubicBezTo>
                <a:lnTo>
                  <a:pt x="530578" y="109985"/>
                </a:lnTo>
                <a:cubicBezTo>
                  <a:pt x="530578" y="109985"/>
                  <a:pt x="600428" y="10999"/>
                  <a:pt x="721078" y="0"/>
                </a:cubicBezTo>
                <a:lnTo>
                  <a:pt x="1737078" y="0"/>
                </a:lnTo>
                <a:cubicBezTo>
                  <a:pt x="1737078" y="0"/>
                  <a:pt x="1857728" y="10999"/>
                  <a:pt x="1927578" y="109985"/>
                </a:cubicBezTo>
                <a:lnTo>
                  <a:pt x="2435578" y="989867"/>
                </a:lnTo>
                <a:cubicBezTo>
                  <a:pt x="2435578" y="989867"/>
                  <a:pt x="2486378" y="1099852"/>
                  <a:pt x="2435578" y="1209837"/>
                </a:cubicBezTo>
              </a:path>
            </a:pathLst>
          </a:custGeom>
          <a:gradFill flip="none" rotWithShape="1">
            <a:gsLst>
              <a:gs pos="8000">
                <a:schemeClr val="accent2"/>
              </a:gs>
              <a:gs pos="57000">
                <a:schemeClr val="tx1">
                  <a:lumMod val="75000"/>
                  <a:lumOff val="25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29210">
            <a:solidFill>
              <a:schemeClr val="accent4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>
              <a:lnSpc>
                <a:spcPct val="0"/>
              </a:lnSpc>
            </a:pPr>
            <a:endParaRPr lang="zh-CN" altLang="en-US" sz="2070">
              <a:solidFill>
                <a:schemeClr val="lt1"/>
              </a:solidFill>
            </a:endParaRPr>
          </a:p>
        </p:txBody>
      </p:sp>
      <p:pic>
        <p:nvPicPr>
          <p:cNvPr id="230" name="PA_图片 480">
            <a:extLst>
              <a:ext uri="{FF2B5EF4-FFF2-40B4-BE49-F238E27FC236}">
                <a16:creationId xmlns:a16="http://schemas.microsoft.com/office/drawing/2014/main" id="{9E7F6632-E311-422F-B1DC-AD61210DAA8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7934892" y="4765020"/>
            <a:ext cx="280786" cy="165993"/>
          </a:xfrm>
          <a:prstGeom prst="rect">
            <a:avLst/>
          </a:prstGeom>
          <a:effectLst/>
        </p:spPr>
      </p:pic>
      <p:pic>
        <p:nvPicPr>
          <p:cNvPr id="231" name="PA_图片 480">
            <a:extLst>
              <a:ext uri="{FF2B5EF4-FFF2-40B4-BE49-F238E27FC236}">
                <a16:creationId xmlns:a16="http://schemas.microsoft.com/office/drawing/2014/main" id="{C31E9161-197F-EF52-A629-8E518708547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0844">
            <a:off x="8113802" y="5069902"/>
            <a:ext cx="280786" cy="165993"/>
          </a:xfrm>
          <a:prstGeom prst="rect">
            <a:avLst/>
          </a:prstGeom>
          <a:effectLst/>
        </p:spPr>
      </p:pic>
      <p:sp>
        <p:nvSpPr>
          <p:cNvPr id="228" name="文本框 227">
            <a:extLst>
              <a:ext uri="{FF2B5EF4-FFF2-40B4-BE49-F238E27FC236}">
                <a16:creationId xmlns:a16="http://schemas.microsoft.com/office/drawing/2014/main" id="{177CB3B5-DA0B-A8BA-10B9-C37256614D6B}"/>
              </a:ext>
            </a:extLst>
          </p:cNvPr>
          <p:cNvSpPr txBox="1"/>
          <p:nvPr/>
        </p:nvSpPr>
        <p:spPr>
          <a:xfrm>
            <a:off x="7946718" y="47957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肆</a:t>
            </a:r>
          </a:p>
        </p:txBody>
      </p:sp>
      <p:pic>
        <p:nvPicPr>
          <p:cNvPr id="238" name="PA_图片 480">
            <a:extLst>
              <a:ext uri="{FF2B5EF4-FFF2-40B4-BE49-F238E27FC236}">
                <a16:creationId xmlns:a16="http://schemas.microsoft.com/office/drawing/2014/main" id="{8B663332-9FF4-8E2E-111D-EB313AC64D0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684" y="5274679"/>
            <a:ext cx="2501315" cy="395621"/>
          </a:xfrm>
          <a:prstGeom prst="rect">
            <a:avLst/>
          </a:prstGeom>
        </p:spPr>
      </p:pic>
      <p:pic>
        <p:nvPicPr>
          <p:cNvPr id="239" name="PA_图片 480">
            <a:extLst>
              <a:ext uri="{FF2B5EF4-FFF2-40B4-BE49-F238E27FC236}">
                <a16:creationId xmlns:a16="http://schemas.microsoft.com/office/drawing/2014/main" id="{A0E1ED71-B2D6-3E68-D0FA-3464AC53877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984" y="1998079"/>
            <a:ext cx="2501315" cy="395621"/>
          </a:xfrm>
          <a:prstGeom prst="rect">
            <a:avLst/>
          </a:prstGeom>
        </p:spPr>
      </p:pic>
      <p:sp>
        <p:nvSpPr>
          <p:cNvPr id="240" name="矩形 239">
            <a:extLst>
              <a:ext uri="{FF2B5EF4-FFF2-40B4-BE49-F238E27FC236}">
                <a16:creationId xmlns:a16="http://schemas.microsoft.com/office/drawing/2014/main" id="{78131B13-4665-1D2B-72EC-A4D7ABAA2ED0}"/>
              </a:ext>
            </a:extLst>
          </p:cNvPr>
          <p:cNvSpPr/>
          <p:nvPr/>
        </p:nvSpPr>
        <p:spPr>
          <a:xfrm>
            <a:off x="0" y="6413500"/>
            <a:ext cx="12192000" cy="444500"/>
          </a:xfrm>
          <a:prstGeom prst="rect">
            <a:avLst/>
          </a:prstGeom>
          <a:gradFill>
            <a:gsLst>
              <a:gs pos="0">
                <a:schemeClr val="accent4"/>
              </a:gs>
              <a:gs pos="98876">
                <a:schemeClr val="accent4">
                  <a:lumMod val="75000"/>
                </a:schemeClr>
              </a:gs>
              <a:gs pos="59000">
                <a:schemeClr val="accent4">
                  <a:lumMod val="9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图形 23">
            <a:extLst>
              <a:ext uri="{FF2B5EF4-FFF2-40B4-BE49-F238E27FC236}">
                <a16:creationId xmlns:a16="http://schemas.microsoft.com/office/drawing/2014/main" id="{4054B724-13C3-6CE6-D736-6D039D3E38A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10181130" y="332636"/>
            <a:ext cx="1596970" cy="1597331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2"/>
              </a:gs>
              <a:gs pos="60000">
                <a:schemeClr val="accent1"/>
              </a:gs>
              <a:gs pos="100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 w="13407" cap="flat">
            <a:solidFill>
              <a:srgbClr val="FEE5AC"/>
            </a:solidFill>
            <a:prstDash val="solid"/>
            <a:miter/>
          </a:ln>
          <a:effectLst>
            <a:innerShdw blurRad="190500">
              <a:prstClr val="black">
                <a:alpha val="40000"/>
              </a:prstClr>
            </a:innerShdw>
          </a:effectLst>
        </p:spPr>
        <p:txBody>
          <a:bodyPr lIns="64355" tIns="32178" rIns="64355" bIns="32178" rtlCol="0" anchor="ctr"/>
          <a:lstStyle/>
          <a:p>
            <a:endParaRPr lang="zh-CN" altLang="en-US" sz="1266"/>
          </a:p>
        </p:txBody>
      </p:sp>
      <p:pic>
        <p:nvPicPr>
          <p:cNvPr id="242" name="图片 241" descr="查看图片">
            <a:extLst>
              <a:ext uri="{FF2B5EF4-FFF2-40B4-BE49-F238E27FC236}">
                <a16:creationId xmlns:a16="http://schemas.microsoft.com/office/drawing/2014/main" id="{F205974D-B225-D18C-A416-484B92CDA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alphaModFix amt="12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66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230715" y="380357"/>
            <a:ext cx="1483000" cy="1457451"/>
          </a:xfrm>
          <a:custGeom>
            <a:avLst/>
            <a:gdLst>
              <a:gd name="connsiteX0" fmla="*/ 0 w 1744712"/>
              <a:gd name="connsiteY0" fmla="*/ 1692705 h 1714648"/>
              <a:gd name="connsiteX1" fmla="*/ 9264 w 1744712"/>
              <a:gd name="connsiteY1" fmla="*/ 1714648 h 1714648"/>
              <a:gd name="connsiteX2" fmla="*/ 0 w 1744712"/>
              <a:gd name="connsiteY2" fmla="*/ 1714648 h 1714648"/>
              <a:gd name="connsiteX3" fmla="*/ 335257 w 1744712"/>
              <a:gd name="connsiteY3" fmla="*/ 0 h 1714648"/>
              <a:gd name="connsiteX4" fmla="*/ 420287 w 1744712"/>
              <a:gd name="connsiteY4" fmla="*/ 0 h 1714648"/>
              <a:gd name="connsiteX5" fmla="*/ 420809 w 1744712"/>
              <a:gd name="connsiteY5" fmla="*/ 4124 h 1714648"/>
              <a:gd name="connsiteX6" fmla="*/ 491021 w 1744712"/>
              <a:gd name="connsiteY6" fmla="*/ 78284 h 1714648"/>
              <a:gd name="connsiteX7" fmla="*/ 561233 w 1744712"/>
              <a:gd name="connsiteY7" fmla="*/ 4124 h 1714648"/>
              <a:gd name="connsiteX8" fmla="*/ 561755 w 1744712"/>
              <a:gd name="connsiteY8" fmla="*/ 0 h 1714648"/>
              <a:gd name="connsiteX9" fmla="*/ 1152413 w 1744712"/>
              <a:gd name="connsiteY9" fmla="*/ 0 h 1714648"/>
              <a:gd name="connsiteX10" fmla="*/ 1154744 w 1744712"/>
              <a:gd name="connsiteY10" fmla="*/ 5655 h 1714648"/>
              <a:gd name="connsiteX11" fmla="*/ 1372401 w 1744712"/>
              <a:gd name="connsiteY11" fmla="*/ 114288 h 1714648"/>
              <a:gd name="connsiteX12" fmla="*/ 1442646 w 1744712"/>
              <a:gd name="connsiteY12" fmla="*/ 106292 h 1714648"/>
              <a:gd name="connsiteX13" fmla="*/ 1482824 w 1744712"/>
              <a:gd name="connsiteY13" fmla="*/ 91748 h 1714648"/>
              <a:gd name="connsiteX14" fmla="*/ 1478052 w 1744712"/>
              <a:gd name="connsiteY14" fmla="*/ 109733 h 1714648"/>
              <a:gd name="connsiteX15" fmla="*/ 1472776 w 1744712"/>
              <a:gd name="connsiteY15" fmla="*/ 170966 h 1714648"/>
              <a:gd name="connsiteX16" fmla="*/ 1732469 w 1744712"/>
              <a:gd name="connsiteY16" fmla="*/ 474799 h 1714648"/>
              <a:gd name="connsiteX17" fmla="*/ 1744712 w 1744712"/>
              <a:gd name="connsiteY17" fmla="*/ 473355 h 1714648"/>
              <a:gd name="connsiteX18" fmla="*/ 1744712 w 1744712"/>
              <a:gd name="connsiteY18" fmla="*/ 1342360 h 1714648"/>
              <a:gd name="connsiteX19" fmla="*/ 1741908 w 1744712"/>
              <a:gd name="connsiteY19" fmla="*/ 1340360 h 1714648"/>
              <a:gd name="connsiteX20" fmla="*/ 1656881 w 1744712"/>
              <a:gd name="connsiteY20" fmla="*/ 1317804 h 1714648"/>
              <a:gd name="connsiteX21" fmla="*/ 1438441 w 1744712"/>
              <a:gd name="connsiteY21" fmla="*/ 1604824 h 1714648"/>
              <a:gd name="connsiteX22" fmla="*/ 1442879 w 1744712"/>
              <a:gd name="connsiteY22" fmla="*/ 1662669 h 1714648"/>
              <a:gd name="connsiteX23" fmla="*/ 1455159 w 1744712"/>
              <a:gd name="connsiteY23" fmla="*/ 1714648 h 1714648"/>
              <a:gd name="connsiteX24" fmla="*/ 296402 w 1744712"/>
              <a:gd name="connsiteY24" fmla="*/ 1714648 h 1714648"/>
              <a:gd name="connsiteX25" fmla="*/ 307639 w 1744712"/>
              <a:gd name="connsiteY25" fmla="*/ 1688031 h 1714648"/>
              <a:gd name="connsiteX26" fmla="*/ 320842 w 1744712"/>
              <a:gd name="connsiteY26" fmla="*/ 1583587 h 1714648"/>
              <a:gd name="connsiteX27" fmla="*/ 152833 w 1744712"/>
              <a:gd name="connsiteY27" fmla="*/ 1315264 h 1714648"/>
              <a:gd name="connsiteX28" fmla="*/ 34033 w 1744712"/>
              <a:gd name="connsiteY28" fmla="*/ 1393854 h 1714648"/>
              <a:gd name="connsiteX29" fmla="*/ 0 w 1744712"/>
              <a:gd name="connsiteY29" fmla="*/ 1474470 h 1714648"/>
              <a:gd name="connsiteX30" fmla="*/ 0 w 1744712"/>
              <a:gd name="connsiteY30" fmla="*/ 459123 h 1714648"/>
              <a:gd name="connsiteX31" fmla="*/ 20268 w 1744712"/>
              <a:gd name="connsiteY31" fmla="*/ 457556 h 1714648"/>
              <a:gd name="connsiteX32" fmla="*/ 369101 w 1744712"/>
              <a:gd name="connsiteY32" fmla="*/ 129239 h 1714648"/>
              <a:gd name="connsiteX33" fmla="*/ 360225 w 1744712"/>
              <a:gd name="connsiteY33" fmla="*/ 61700 h 171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44712" h="1714648">
                <a:moveTo>
                  <a:pt x="0" y="1692705"/>
                </a:moveTo>
                <a:lnTo>
                  <a:pt x="9264" y="1714648"/>
                </a:lnTo>
                <a:lnTo>
                  <a:pt x="0" y="1714648"/>
                </a:lnTo>
                <a:close/>
                <a:moveTo>
                  <a:pt x="335257" y="0"/>
                </a:moveTo>
                <a:lnTo>
                  <a:pt x="420287" y="0"/>
                </a:lnTo>
                <a:lnTo>
                  <a:pt x="420809" y="4124"/>
                </a:lnTo>
                <a:cubicBezTo>
                  <a:pt x="432377" y="47705"/>
                  <a:pt x="459458" y="78284"/>
                  <a:pt x="491021" y="78284"/>
                </a:cubicBezTo>
                <a:cubicBezTo>
                  <a:pt x="522584" y="78284"/>
                  <a:pt x="549665" y="47705"/>
                  <a:pt x="561233" y="4124"/>
                </a:cubicBezTo>
                <a:lnTo>
                  <a:pt x="561755" y="0"/>
                </a:lnTo>
                <a:lnTo>
                  <a:pt x="1152413" y="0"/>
                </a:lnTo>
                <a:lnTo>
                  <a:pt x="1154744" y="5655"/>
                </a:lnTo>
                <a:cubicBezTo>
                  <a:pt x="1190604" y="69494"/>
                  <a:pt x="1274555" y="114288"/>
                  <a:pt x="1372401" y="114288"/>
                </a:cubicBezTo>
                <a:cubicBezTo>
                  <a:pt x="1396863" y="114288"/>
                  <a:pt x="1420456" y="111489"/>
                  <a:pt x="1442646" y="106292"/>
                </a:cubicBezTo>
                <a:lnTo>
                  <a:pt x="1482824" y="91748"/>
                </a:lnTo>
                <a:lnTo>
                  <a:pt x="1478052" y="109733"/>
                </a:lnTo>
                <a:cubicBezTo>
                  <a:pt x="1474593" y="129512"/>
                  <a:pt x="1472776" y="149991"/>
                  <a:pt x="1472776" y="170966"/>
                </a:cubicBezTo>
                <a:cubicBezTo>
                  <a:pt x="1472776" y="338768"/>
                  <a:pt x="1589045" y="474799"/>
                  <a:pt x="1732469" y="474799"/>
                </a:cubicBezTo>
                <a:lnTo>
                  <a:pt x="1744712" y="473355"/>
                </a:lnTo>
                <a:lnTo>
                  <a:pt x="1744712" y="1342360"/>
                </a:lnTo>
                <a:lnTo>
                  <a:pt x="1741908" y="1340360"/>
                </a:lnTo>
                <a:cubicBezTo>
                  <a:pt x="1715774" y="1325836"/>
                  <a:pt x="1687041" y="1317804"/>
                  <a:pt x="1656881" y="1317804"/>
                </a:cubicBezTo>
                <a:cubicBezTo>
                  <a:pt x="1536240" y="1317804"/>
                  <a:pt x="1438441" y="1446307"/>
                  <a:pt x="1438441" y="1604824"/>
                </a:cubicBezTo>
                <a:cubicBezTo>
                  <a:pt x="1438441" y="1624639"/>
                  <a:pt x="1439969" y="1643985"/>
                  <a:pt x="1442879" y="1662669"/>
                </a:cubicBezTo>
                <a:lnTo>
                  <a:pt x="1455159" y="1714648"/>
                </a:lnTo>
                <a:lnTo>
                  <a:pt x="296402" y="1714648"/>
                </a:lnTo>
                <a:lnTo>
                  <a:pt x="307639" y="1688031"/>
                </a:lnTo>
                <a:cubicBezTo>
                  <a:pt x="316141" y="1655929"/>
                  <a:pt x="320842" y="1620635"/>
                  <a:pt x="320842" y="1583587"/>
                </a:cubicBezTo>
                <a:cubicBezTo>
                  <a:pt x="320842" y="1435396"/>
                  <a:pt x="245622" y="1315264"/>
                  <a:pt x="152833" y="1315264"/>
                </a:cubicBezTo>
                <a:cubicBezTo>
                  <a:pt x="106439" y="1315264"/>
                  <a:pt x="64436" y="1345297"/>
                  <a:pt x="34033" y="1393854"/>
                </a:cubicBezTo>
                <a:lnTo>
                  <a:pt x="0" y="1474470"/>
                </a:lnTo>
                <a:lnTo>
                  <a:pt x="0" y="459123"/>
                </a:lnTo>
                <a:lnTo>
                  <a:pt x="20268" y="457556"/>
                </a:lnTo>
                <a:cubicBezTo>
                  <a:pt x="219346" y="426306"/>
                  <a:pt x="369101" y="291188"/>
                  <a:pt x="369101" y="129239"/>
                </a:cubicBezTo>
                <a:cubicBezTo>
                  <a:pt x="369101" y="106104"/>
                  <a:pt x="366045" y="83516"/>
                  <a:pt x="360225" y="61700"/>
                </a:cubicBez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图片 242" descr="he2">
            <a:extLst>
              <a:ext uri="{FF2B5EF4-FFF2-40B4-BE49-F238E27FC236}">
                <a16:creationId xmlns:a16="http://schemas.microsoft.com/office/drawing/2014/main" id="{A27E4C34-9167-A50A-CA36-25D00A9B4C4F}"/>
              </a:ext>
            </a:extLst>
          </p:cNvPr>
          <p:cNvPicPr>
            <a:picLocks noGrp="1" noChangeAspect="1"/>
          </p:cNvPicPr>
          <p:nvPr isPhoto="1">
            <p:custDataLst>
              <p:tags r:id="rId16"/>
            </p:custDataLst>
          </p:nvPr>
        </p:nvPicPr>
        <p:blipFill>
          <a:blip r:embed="rId2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27238" y="-219210"/>
            <a:ext cx="1906163" cy="2091594"/>
          </a:xfrm>
          <a:custGeom>
            <a:avLst/>
            <a:gdLst>
              <a:gd name="connsiteX0" fmla="*/ 2242539 w 2242539"/>
              <a:gd name="connsiteY0" fmla="*/ 0 h 2460698"/>
              <a:gd name="connsiteX1" fmla="*/ 0 w 2242539"/>
              <a:gd name="connsiteY1" fmla="*/ 0 h 2460698"/>
              <a:gd name="connsiteX2" fmla="*/ 0 w 2242539"/>
              <a:gd name="connsiteY2" fmla="*/ 1670678 h 2460698"/>
              <a:gd name="connsiteX3" fmla="*/ 42955 w 2242539"/>
              <a:gd name="connsiteY3" fmla="*/ 1674344 h 2460698"/>
              <a:gd name="connsiteX4" fmla="*/ 278563 w 2242539"/>
              <a:gd name="connsiteY4" fmla="*/ 1919036 h 2460698"/>
              <a:gd name="connsiteX5" fmla="*/ 42955 w 2242539"/>
              <a:gd name="connsiteY5" fmla="*/ 2163729 h 2460698"/>
              <a:gd name="connsiteX6" fmla="*/ 0 w 2242539"/>
              <a:gd name="connsiteY6" fmla="*/ 2167394 h 2460698"/>
              <a:gd name="connsiteX7" fmla="*/ 0 w 2242539"/>
              <a:gd name="connsiteY7" fmla="*/ 2460698 h 2460698"/>
              <a:gd name="connsiteX8" fmla="*/ 2242539 w 2242539"/>
              <a:gd name="connsiteY8" fmla="*/ 2460698 h 24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539" h="2460698">
                <a:moveTo>
                  <a:pt x="2242539" y="0"/>
                </a:moveTo>
                <a:lnTo>
                  <a:pt x="0" y="0"/>
                </a:lnTo>
                <a:lnTo>
                  <a:pt x="0" y="1670678"/>
                </a:lnTo>
                <a:lnTo>
                  <a:pt x="42955" y="1674344"/>
                </a:lnTo>
                <a:cubicBezTo>
                  <a:pt x="177416" y="1697633"/>
                  <a:pt x="278563" y="1798336"/>
                  <a:pt x="278563" y="1919036"/>
                </a:cubicBezTo>
                <a:cubicBezTo>
                  <a:pt x="278563" y="2039736"/>
                  <a:pt x="177416" y="2140439"/>
                  <a:pt x="42955" y="2163729"/>
                </a:cubicBezTo>
                <a:lnTo>
                  <a:pt x="0" y="2167394"/>
                </a:lnTo>
                <a:lnTo>
                  <a:pt x="0" y="2460698"/>
                </a:lnTo>
                <a:lnTo>
                  <a:pt x="2242539" y="2460698"/>
                </a:lnTo>
                <a:close/>
              </a:path>
            </a:pathLst>
          </a:custGeom>
          <a:effectLst>
            <a:outerShdw blurRad="107950" sx="102000" sy="102000" algn="ctr" rotWithShape="0">
              <a:srgbClr val="FEDD92">
                <a:alpha val="10000"/>
              </a:srgbClr>
            </a:outerShdw>
          </a:effectLst>
        </p:spPr>
      </p:pic>
      <p:sp>
        <p:nvSpPr>
          <p:cNvPr id="162" name="文本框 161">
            <a:extLst>
              <a:ext uri="{FF2B5EF4-FFF2-40B4-BE49-F238E27FC236}">
                <a16:creationId xmlns:a16="http://schemas.microsoft.com/office/drawing/2014/main" id="{70A85AA1-863B-6F22-6BF2-4BA73929C378}"/>
              </a:ext>
            </a:extLst>
          </p:cNvPr>
          <p:cNvSpPr txBox="1"/>
          <p:nvPr/>
        </p:nvSpPr>
        <p:spPr>
          <a:xfrm>
            <a:off x="8401721" y="3161368"/>
            <a:ext cx="341810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rgbClr val="FFFFFF"/>
                </a:solidFill>
              </a:rPr>
              <a:t>为了展现职工们阶段性成果，有利于更好地复盘规划。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CA442498-C6DF-7C3F-68A0-EE778734BC8A}"/>
              </a:ext>
            </a:extLst>
          </p:cNvPr>
          <p:cNvSpPr txBox="1"/>
          <p:nvPr/>
        </p:nvSpPr>
        <p:spPr>
          <a:xfrm>
            <a:off x="8401721" y="3966049"/>
            <a:ext cx="341810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rgbClr val="FFFFFF"/>
                </a:solidFill>
              </a:rPr>
              <a:t>为了表彰职工们卓越的成绩，更好地提升凝聚力和向心力。</a:t>
            </a: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2269B83C-DAA4-2E37-B100-49C5816C8D5C}"/>
              </a:ext>
            </a:extLst>
          </p:cNvPr>
          <p:cNvSpPr txBox="1"/>
          <p:nvPr/>
        </p:nvSpPr>
        <p:spPr>
          <a:xfrm>
            <a:off x="8401720" y="4677312"/>
            <a:ext cx="3418103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20">
                <a:solidFill>
                  <a:srgbClr val="FFFFFF"/>
                </a:solidFill>
              </a:rPr>
              <a:t>为了更好地促进我司的长远发展，上下层携手共进，展望未来。</a:t>
            </a:r>
          </a:p>
        </p:txBody>
      </p:sp>
      <p:sp>
        <p:nvSpPr>
          <p:cNvPr id="167" name="梯形 4">
            <a:extLst>
              <a:ext uri="{FF2B5EF4-FFF2-40B4-BE49-F238E27FC236}">
                <a16:creationId xmlns:a16="http://schemas.microsoft.com/office/drawing/2014/main" id="{10984E7B-4014-EA9D-88EF-C7DB0F2394F0}"/>
              </a:ext>
            </a:extLst>
          </p:cNvPr>
          <p:cNvSpPr/>
          <p:nvPr/>
        </p:nvSpPr>
        <p:spPr>
          <a:xfrm>
            <a:off x="4999531" y="2758975"/>
            <a:ext cx="2091089" cy="147320"/>
          </a:xfrm>
          <a:custGeom>
            <a:avLst/>
            <a:gdLst>
              <a:gd name="connsiteX0" fmla="*/ 0 w 3294742"/>
              <a:gd name="connsiteY0" fmla="*/ 362857 h 362857"/>
              <a:gd name="connsiteX1" fmla="*/ 301171 w 3294742"/>
              <a:gd name="connsiteY1" fmla="*/ 0 h 362857"/>
              <a:gd name="connsiteX2" fmla="*/ 2993571 w 3294742"/>
              <a:gd name="connsiteY2" fmla="*/ 0 h 362857"/>
              <a:gd name="connsiteX3" fmla="*/ 3294742 w 3294742"/>
              <a:gd name="connsiteY3" fmla="*/ 362857 h 362857"/>
              <a:gd name="connsiteX4" fmla="*/ 0 w 3294742"/>
              <a:gd name="connsiteY4" fmla="*/ 362857 h 362857"/>
              <a:gd name="connsiteX0" fmla="*/ 0 w 3294742"/>
              <a:gd name="connsiteY0" fmla="*/ 377371 h 377371"/>
              <a:gd name="connsiteX1" fmla="*/ 301171 w 3294742"/>
              <a:gd name="connsiteY1" fmla="*/ 14514 h 377371"/>
              <a:gd name="connsiteX2" fmla="*/ 1465942 w 3294742"/>
              <a:gd name="connsiteY2" fmla="*/ 0 h 377371"/>
              <a:gd name="connsiteX3" fmla="*/ 2993571 w 3294742"/>
              <a:gd name="connsiteY3" fmla="*/ 14514 h 377371"/>
              <a:gd name="connsiteX4" fmla="*/ 3294742 w 3294742"/>
              <a:gd name="connsiteY4" fmla="*/ 377371 h 377371"/>
              <a:gd name="connsiteX5" fmla="*/ 0 w 3294742"/>
              <a:gd name="connsiteY5" fmla="*/ 377371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5" fmla="*/ 1557382 w 3294742"/>
              <a:gd name="connsiteY5" fmla="*/ 91440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0" fmla="*/ 2993571 w 3294742"/>
              <a:gd name="connsiteY0" fmla="*/ 0 h 362857"/>
              <a:gd name="connsiteX1" fmla="*/ 3294742 w 3294742"/>
              <a:gd name="connsiteY1" fmla="*/ 362857 h 362857"/>
              <a:gd name="connsiteX2" fmla="*/ 0 w 3294742"/>
              <a:gd name="connsiteY2" fmla="*/ 362857 h 362857"/>
              <a:gd name="connsiteX3" fmla="*/ 301171 w 3294742"/>
              <a:gd name="connsiteY3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742" h="362857">
                <a:moveTo>
                  <a:pt x="2993571" y="0"/>
                </a:moveTo>
                <a:lnTo>
                  <a:pt x="3294742" y="362857"/>
                </a:lnTo>
                <a:lnTo>
                  <a:pt x="0" y="362857"/>
                </a:lnTo>
                <a:lnTo>
                  <a:pt x="301171" y="0"/>
                </a:lnTo>
              </a:path>
            </a:pathLst>
          </a:custGeom>
          <a:noFill/>
          <a:ln w="19050" cap="rnd">
            <a:gradFill flip="none" rotWithShape="1">
              <a:gsLst>
                <a:gs pos="0">
                  <a:schemeClr val="accent3"/>
                </a:gs>
                <a:gs pos="91000">
                  <a:schemeClr val="accent4">
                    <a:lumMod val="9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R"/>
              <a:cs typeface="+mn-cs"/>
            </a:endParaRPr>
          </a:p>
        </p:txBody>
      </p:sp>
      <p:sp>
        <p:nvSpPr>
          <p:cNvPr id="171" name="梯形 4">
            <a:extLst>
              <a:ext uri="{FF2B5EF4-FFF2-40B4-BE49-F238E27FC236}">
                <a16:creationId xmlns:a16="http://schemas.microsoft.com/office/drawing/2014/main" id="{27B30DEA-0161-9E8E-5B50-4FF22C79F158}"/>
              </a:ext>
            </a:extLst>
          </p:cNvPr>
          <p:cNvSpPr/>
          <p:nvPr/>
        </p:nvSpPr>
        <p:spPr>
          <a:xfrm>
            <a:off x="4999531" y="3413493"/>
            <a:ext cx="2091089" cy="147320"/>
          </a:xfrm>
          <a:custGeom>
            <a:avLst/>
            <a:gdLst>
              <a:gd name="connsiteX0" fmla="*/ 0 w 3294742"/>
              <a:gd name="connsiteY0" fmla="*/ 362857 h 362857"/>
              <a:gd name="connsiteX1" fmla="*/ 301171 w 3294742"/>
              <a:gd name="connsiteY1" fmla="*/ 0 h 362857"/>
              <a:gd name="connsiteX2" fmla="*/ 2993571 w 3294742"/>
              <a:gd name="connsiteY2" fmla="*/ 0 h 362857"/>
              <a:gd name="connsiteX3" fmla="*/ 3294742 w 3294742"/>
              <a:gd name="connsiteY3" fmla="*/ 362857 h 362857"/>
              <a:gd name="connsiteX4" fmla="*/ 0 w 3294742"/>
              <a:gd name="connsiteY4" fmla="*/ 362857 h 362857"/>
              <a:gd name="connsiteX0" fmla="*/ 0 w 3294742"/>
              <a:gd name="connsiteY0" fmla="*/ 377371 h 377371"/>
              <a:gd name="connsiteX1" fmla="*/ 301171 w 3294742"/>
              <a:gd name="connsiteY1" fmla="*/ 14514 h 377371"/>
              <a:gd name="connsiteX2" fmla="*/ 1465942 w 3294742"/>
              <a:gd name="connsiteY2" fmla="*/ 0 h 377371"/>
              <a:gd name="connsiteX3" fmla="*/ 2993571 w 3294742"/>
              <a:gd name="connsiteY3" fmla="*/ 14514 h 377371"/>
              <a:gd name="connsiteX4" fmla="*/ 3294742 w 3294742"/>
              <a:gd name="connsiteY4" fmla="*/ 377371 h 377371"/>
              <a:gd name="connsiteX5" fmla="*/ 0 w 3294742"/>
              <a:gd name="connsiteY5" fmla="*/ 377371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5" fmla="*/ 1557382 w 3294742"/>
              <a:gd name="connsiteY5" fmla="*/ 91440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0" fmla="*/ 2993571 w 3294742"/>
              <a:gd name="connsiteY0" fmla="*/ 0 h 362857"/>
              <a:gd name="connsiteX1" fmla="*/ 3294742 w 3294742"/>
              <a:gd name="connsiteY1" fmla="*/ 362857 h 362857"/>
              <a:gd name="connsiteX2" fmla="*/ 0 w 3294742"/>
              <a:gd name="connsiteY2" fmla="*/ 362857 h 362857"/>
              <a:gd name="connsiteX3" fmla="*/ 301171 w 3294742"/>
              <a:gd name="connsiteY3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742" h="362857">
                <a:moveTo>
                  <a:pt x="2993571" y="0"/>
                </a:moveTo>
                <a:lnTo>
                  <a:pt x="3294742" y="362857"/>
                </a:lnTo>
                <a:lnTo>
                  <a:pt x="0" y="362857"/>
                </a:lnTo>
                <a:lnTo>
                  <a:pt x="301171" y="0"/>
                </a:lnTo>
              </a:path>
            </a:pathLst>
          </a:custGeom>
          <a:noFill/>
          <a:ln w="19050" cap="rnd">
            <a:gradFill flip="none" rotWithShape="1">
              <a:gsLst>
                <a:gs pos="0">
                  <a:schemeClr val="accent3"/>
                </a:gs>
                <a:gs pos="91000">
                  <a:schemeClr val="accent4">
                    <a:lumMod val="9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R"/>
              <a:cs typeface="+mn-cs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1B531D88-2CB6-B640-94E4-DD8CDF44686C}"/>
              </a:ext>
            </a:extLst>
          </p:cNvPr>
          <p:cNvSpPr txBox="1"/>
          <p:nvPr/>
        </p:nvSpPr>
        <p:spPr>
          <a:xfrm>
            <a:off x="5084567" y="4263195"/>
            <a:ext cx="192101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177800" dist="38100" dir="5400000" algn="t" rotWithShape="0">
                    <a:srgbClr val="002060">
                      <a:alpha val="24000"/>
                    </a:srgbClr>
                  </a:outerShdw>
                </a:effectLst>
                <a:uLnTx/>
                <a:uFillTx/>
                <a:latin typeface="OPPOSans R"/>
                <a:ea typeface="OPPOSans R"/>
                <a:cs typeface="+mn-cs"/>
              </a:rPr>
              <a:t>开展趣味游戏</a:t>
            </a:r>
            <a:endParaRPr kumimoji="0" lang="zh-CN" altLang="en-US" sz="16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77800" dist="38100" dir="5400000" algn="t" rotWithShape="0">
                  <a:srgbClr val="002060">
                    <a:alpha val="24000"/>
                  </a:srgbClr>
                </a:outerShdw>
              </a:effectLst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E0C48DA5-D341-BAA2-3FAE-2414447BE296}"/>
              </a:ext>
            </a:extLst>
          </p:cNvPr>
          <p:cNvSpPr txBox="1"/>
          <p:nvPr/>
        </p:nvSpPr>
        <p:spPr>
          <a:xfrm>
            <a:off x="5084567" y="4910940"/>
            <a:ext cx="192101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spc="300">
                <a:solidFill>
                  <a:schemeClr val="bg1"/>
                </a:solidFill>
                <a:effectLst>
                  <a:outerShdw blurRad="177800" dist="38100" dir="5400000" algn="t" rotWithShape="0">
                    <a:srgbClr val="002060">
                      <a:alpha val="24000"/>
                    </a:srgbClr>
                  </a:outerShdw>
                </a:effectLst>
                <a:latin typeface="OPPOSans R"/>
                <a:ea typeface="OPPOSans R"/>
              </a:rPr>
              <a:t>全体职工合唱</a:t>
            </a:r>
            <a:endParaRPr kumimoji="0" lang="zh-CN" altLang="en-US" sz="16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>
                <a:outerShdw blurRad="177800" dist="38100" dir="5400000" algn="t" rotWithShape="0">
                  <a:srgbClr val="002060">
                    <a:alpha val="24000"/>
                  </a:srgbClr>
                </a:outerShdw>
              </a:effectLst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177" name="梯形 4">
            <a:extLst>
              <a:ext uri="{FF2B5EF4-FFF2-40B4-BE49-F238E27FC236}">
                <a16:creationId xmlns:a16="http://schemas.microsoft.com/office/drawing/2014/main" id="{340D1C7C-CB45-29BD-1688-010FE68680F4}"/>
              </a:ext>
            </a:extLst>
          </p:cNvPr>
          <p:cNvSpPr/>
          <p:nvPr/>
        </p:nvSpPr>
        <p:spPr>
          <a:xfrm>
            <a:off x="4999531" y="4500429"/>
            <a:ext cx="2091089" cy="147320"/>
          </a:xfrm>
          <a:custGeom>
            <a:avLst/>
            <a:gdLst>
              <a:gd name="connsiteX0" fmla="*/ 0 w 3294742"/>
              <a:gd name="connsiteY0" fmla="*/ 362857 h 362857"/>
              <a:gd name="connsiteX1" fmla="*/ 301171 w 3294742"/>
              <a:gd name="connsiteY1" fmla="*/ 0 h 362857"/>
              <a:gd name="connsiteX2" fmla="*/ 2993571 w 3294742"/>
              <a:gd name="connsiteY2" fmla="*/ 0 h 362857"/>
              <a:gd name="connsiteX3" fmla="*/ 3294742 w 3294742"/>
              <a:gd name="connsiteY3" fmla="*/ 362857 h 362857"/>
              <a:gd name="connsiteX4" fmla="*/ 0 w 3294742"/>
              <a:gd name="connsiteY4" fmla="*/ 362857 h 362857"/>
              <a:gd name="connsiteX0" fmla="*/ 0 w 3294742"/>
              <a:gd name="connsiteY0" fmla="*/ 377371 h 377371"/>
              <a:gd name="connsiteX1" fmla="*/ 301171 w 3294742"/>
              <a:gd name="connsiteY1" fmla="*/ 14514 h 377371"/>
              <a:gd name="connsiteX2" fmla="*/ 1465942 w 3294742"/>
              <a:gd name="connsiteY2" fmla="*/ 0 h 377371"/>
              <a:gd name="connsiteX3" fmla="*/ 2993571 w 3294742"/>
              <a:gd name="connsiteY3" fmla="*/ 14514 h 377371"/>
              <a:gd name="connsiteX4" fmla="*/ 3294742 w 3294742"/>
              <a:gd name="connsiteY4" fmla="*/ 377371 h 377371"/>
              <a:gd name="connsiteX5" fmla="*/ 0 w 3294742"/>
              <a:gd name="connsiteY5" fmla="*/ 377371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5" fmla="*/ 1557382 w 3294742"/>
              <a:gd name="connsiteY5" fmla="*/ 91440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0" fmla="*/ 2993571 w 3294742"/>
              <a:gd name="connsiteY0" fmla="*/ 0 h 362857"/>
              <a:gd name="connsiteX1" fmla="*/ 3294742 w 3294742"/>
              <a:gd name="connsiteY1" fmla="*/ 362857 h 362857"/>
              <a:gd name="connsiteX2" fmla="*/ 0 w 3294742"/>
              <a:gd name="connsiteY2" fmla="*/ 362857 h 362857"/>
              <a:gd name="connsiteX3" fmla="*/ 301171 w 3294742"/>
              <a:gd name="connsiteY3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742" h="362857">
                <a:moveTo>
                  <a:pt x="2993571" y="0"/>
                </a:moveTo>
                <a:lnTo>
                  <a:pt x="3294742" y="362857"/>
                </a:lnTo>
                <a:lnTo>
                  <a:pt x="0" y="362857"/>
                </a:lnTo>
                <a:lnTo>
                  <a:pt x="301171" y="0"/>
                </a:lnTo>
              </a:path>
            </a:pathLst>
          </a:custGeom>
          <a:noFill/>
          <a:ln w="19050" cap="rnd">
            <a:gradFill flip="none" rotWithShape="1">
              <a:gsLst>
                <a:gs pos="0">
                  <a:schemeClr val="accent3"/>
                </a:gs>
                <a:gs pos="91000">
                  <a:schemeClr val="accent4">
                    <a:lumMod val="9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R"/>
              <a:cs typeface="+mn-cs"/>
            </a:endParaRPr>
          </a:p>
        </p:txBody>
      </p:sp>
      <p:sp>
        <p:nvSpPr>
          <p:cNvPr id="178" name="梯形 4">
            <a:extLst>
              <a:ext uri="{FF2B5EF4-FFF2-40B4-BE49-F238E27FC236}">
                <a16:creationId xmlns:a16="http://schemas.microsoft.com/office/drawing/2014/main" id="{7570F36B-009F-E2EC-B7D2-782F72436F25}"/>
              </a:ext>
            </a:extLst>
          </p:cNvPr>
          <p:cNvSpPr/>
          <p:nvPr/>
        </p:nvSpPr>
        <p:spPr>
          <a:xfrm>
            <a:off x="4999531" y="5154947"/>
            <a:ext cx="2091089" cy="147320"/>
          </a:xfrm>
          <a:custGeom>
            <a:avLst/>
            <a:gdLst>
              <a:gd name="connsiteX0" fmla="*/ 0 w 3294742"/>
              <a:gd name="connsiteY0" fmla="*/ 362857 h 362857"/>
              <a:gd name="connsiteX1" fmla="*/ 301171 w 3294742"/>
              <a:gd name="connsiteY1" fmla="*/ 0 h 362857"/>
              <a:gd name="connsiteX2" fmla="*/ 2993571 w 3294742"/>
              <a:gd name="connsiteY2" fmla="*/ 0 h 362857"/>
              <a:gd name="connsiteX3" fmla="*/ 3294742 w 3294742"/>
              <a:gd name="connsiteY3" fmla="*/ 362857 h 362857"/>
              <a:gd name="connsiteX4" fmla="*/ 0 w 3294742"/>
              <a:gd name="connsiteY4" fmla="*/ 362857 h 362857"/>
              <a:gd name="connsiteX0" fmla="*/ 0 w 3294742"/>
              <a:gd name="connsiteY0" fmla="*/ 377371 h 377371"/>
              <a:gd name="connsiteX1" fmla="*/ 301171 w 3294742"/>
              <a:gd name="connsiteY1" fmla="*/ 14514 h 377371"/>
              <a:gd name="connsiteX2" fmla="*/ 1465942 w 3294742"/>
              <a:gd name="connsiteY2" fmla="*/ 0 h 377371"/>
              <a:gd name="connsiteX3" fmla="*/ 2993571 w 3294742"/>
              <a:gd name="connsiteY3" fmla="*/ 14514 h 377371"/>
              <a:gd name="connsiteX4" fmla="*/ 3294742 w 3294742"/>
              <a:gd name="connsiteY4" fmla="*/ 377371 h 377371"/>
              <a:gd name="connsiteX5" fmla="*/ 0 w 3294742"/>
              <a:gd name="connsiteY5" fmla="*/ 377371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5" fmla="*/ 1557382 w 3294742"/>
              <a:gd name="connsiteY5" fmla="*/ 91440 h 377371"/>
              <a:gd name="connsiteX0" fmla="*/ 1465942 w 3294742"/>
              <a:gd name="connsiteY0" fmla="*/ 0 h 377371"/>
              <a:gd name="connsiteX1" fmla="*/ 2993571 w 3294742"/>
              <a:gd name="connsiteY1" fmla="*/ 14514 h 377371"/>
              <a:gd name="connsiteX2" fmla="*/ 3294742 w 3294742"/>
              <a:gd name="connsiteY2" fmla="*/ 377371 h 377371"/>
              <a:gd name="connsiteX3" fmla="*/ 0 w 3294742"/>
              <a:gd name="connsiteY3" fmla="*/ 377371 h 377371"/>
              <a:gd name="connsiteX4" fmla="*/ 301171 w 3294742"/>
              <a:gd name="connsiteY4" fmla="*/ 14514 h 377371"/>
              <a:gd name="connsiteX0" fmla="*/ 2993571 w 3294742"/>
              <a:gd name="connsiteY0" fmla="*/ 0 h 362857"/>
              <a:gd name="connsiteX1" fmla="*/ 3294742 w 3294742"/>
              <a:gd name="connsiteY1" fmla="*/ 362857 h 362857"/>
              <a:gd name="connsiteX2" fmla="*/ 0 w 3294742"/>
              <a:gd name="connsiteY2" fmla="*/ 362857 h 362857"/>
              <a:gd name="connsiteX3" fmla="*/ 301171 w 3294742"/>
              <a:gd name="connsiteY3" fmla="*/ 0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4742" h="362857">
                <a:moveTo>
                  <a:pt x="2993571" y="0"/>
                </a:moveTo>
                <a:lnTo>
                  <a:pt x="3294742" y="362857"/>
                </a:lnTo>
                <a:lnTo>
                  <a:pt x="0" y="362857"/>
                </a:lnTo>
                <a:lnTo>
                  <a:pt x="301171" y="0"/>
                </a:lnTo>
              </a:path>
            </a:pathLst>
          </a:custGeom>
          <a:noFill/>
          <a:ln w="19050" cap="rnd">
            <a:gradFill flip="none" rotWithShape="1">
              <a:gsLst>
                <a:gs pos="0">
                  <a:schemeClr val="accent3"/>
                </a:gs>
                <a:gs pos="91000">
                  <a:schemeClr val="accent4">
                    <a:lumMod val="9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ea typeface="OPPOSans R"/>
              <a:cs typeface="+mn-cs"/>
            </a:endParaRPr>
          </a:p>
        </p:txBody>
      </p:sp>
      <p:sp>
        <p:nvSpPr>
          <p:cNvPr id="168" name="任意多边形: 形状 167">
            <a:extLst>
              <a:ext uri="{FF2B5EF4-FFF2-40B4-BE49-F238E27FC236}">
                <a16:creationId xmlns:a16="http://schemas.microsoft.com/office/drawing/2014/main" id="{937D4BDC-C5A0-F6C6-7992-C0CA124E070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E69F385E-A47E-F97D-F51E-5C7058BEA182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活动概况</a:t>
            </a:r>
          </a:p>
        </p:txBody>
      </p:sp>
      <p:sp>
        <p:nvSpPr>
          <p:cNvPr id="170" name="图形 23">
            <a:extLst>
              <a:ext uri="{FF2B5EF4-FFF2-40B4-BE49-F238E27FC236}">
                <a16:creationId xmlns:a16="http://schemas.microsoft.com/office/drawing/2014/main" id="{DCC0FC20-7C51-0BA2-597D-2E972D105EA8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ADB78D5A-F4F8-CBCE-C597-11DEC883622E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壹</a:t>
            </a:r>
          </a:p>
        </p:txBody>
      </p: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111946D1-2832-4A52-579F-50D1B9454DA8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7E194E67-365B-FE56-7BA1-851084B94AC4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673EB5AA-4523-0468-C53E-F5F26E1CDE7D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9DBF78A3-B647-B2F5-6E26-A04F76D27B00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C2C229A9-5DC1-8D3F-8E3C-00966658423C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B9CA1F47-789C-66BA-FC65-4B45B899F6EE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F920518D-DAB0-DDDA-116B-531D5AFA7E05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25D459DA-A184-62A8-ABB0-826E2C4EF108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CC812C72-7A62-16AB-846D-4A7CB459E8B6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3EF0C9F5-BD54-8BB4-91B5-00DC028C3D56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A358AC3A-1820-206B-7067-B3E4187696DD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0D170E30-3591-8FF6-FEE2-14F7F14324EE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CCD961D8-5437-27FA-A6DF-418A644C4090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C8D3C218-6D30-5BC2-27B5-268AC314BEBF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351F0DC4-A7E4-ABCB-11D3-4D1F82C7C7F5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F3B28A7B-CC11-C7FD-DE2A-59750FB35B8B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1032D3BF-35CD-B047-F081-3F87DF225C0B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E854DE01-BF48-A2B4-0394-A577DAA5A5A3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0D855251-90AF-B0D1-ACBF-7774E0E6F638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9C8CC1B4-C703-C7D4-E376-6394AFF2F8B9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AE5F33CE-9340-7FA8-09AA-FE6666517170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76A4A928-444D-5966-EA70-EC543E3DE458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4" name="任意多边形: 形状 223">
              <a:extLst>
                <a:ext uri="{FF2B5EF4-FFF2-40B4-BE49-F238E27FC236}">
                  <a16:creationId xmlns:a16="http://schemas.microsoft.com/office/drawing/2014/main" id="{E28AFC7C-F995-CA78-530E-F32F0CB4E40E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2E9E1D14-7415-ED62-A74F-A2360B6AC1DC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9FAAA673-D351-225E-6C38-DAFC77295EFB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3C5A59BE-EAE7-3513-8F10-4A099FB9E905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9C9E7AA5-12BE-4063-E66E-3705C7C13B75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C04DFA50-E712-DA14-D506-730AC3C56AC5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FA859111-AFF0-FD73-9845-D2B767D0C2DC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A1728DA3-BD48-8CBE-8161-FDA8AF78C661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A002C724-68F2-D08F-24C0-42BABBBEEED0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6" name="任意多边形: 形状 245">
              <a:extLst>
                <a:ext uri="{FF2B5EF4-FFF2-40B4-BE49-F238E27FC236}">
                  <a16:creationId xmlns:a16="http://schemas.microsoft.com/office/drawing/2014/main" id="{06BFCA12-7A80-757F-D59D-6140AEB21E7C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7" name="任意多边形: 形状 246">
              <a:extLst>
                <a:ext uri="{FF2B5EF4-FFF2-40B4-BE49-F238E27FC236}">
                  <a16:creationId xmlns:a16="http://schemas.microsoft.com/office/drawing/2014/main" id="{D778B3D1-AE98-8B25-0879-C76D5FA390B7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8" name="任意多边形: 形状 247">
              <a:extLst>
                <a:ext uri="{FF2B5EF4-FFF2-40B4-BE49-F238E27FC236}">
                  <a16:creationId xmlns:a16="http://schemas.microsoft.com/office/drawing/2014/main" id="{47A1182A-10D0-F1B1-AAE5-E486173195F3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49" name="任意多边形: 形状 248">
              <a:extLst>
                <a:ext uri="{FF2B5EF4-FFF2-40B4-BE49-F238E27FC236}">
                  <a16:creationId xmlns:a16="http://schemas.microsoft.com/office/drawing/2014/main" id="{2412D486-66A3-3B61-CD5A-810E9B24156C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0" name="任意多边形: 形状 249">
              <a:extLst>
                <a:ext uri="{FF2B5EF4-FFF2-40B4-BE49-F238E27FC236}">
                  <a16:creationId xmlns:a16="http://schemas.microsoft.com/office/drawing/2014/main" id="{24562D4E-5C7F-0CB3-60C4-2264828DB5A4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1" name="任意多边形: 形状 250">
              <a:extLst>
                <a:ext uri="{FF2B5EF4-FFF2-40B4-BE49-F238E27FC236}">
                  <a16:creationId xmlns:a16="http://schemas.microsoft.com/office/drawing/2014/main" id="{F9486D55-D412-B5A6-8C3C-50CD37B042A8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2" name="任意多边形: 形状 251">
              <a:extLst>
                <a:ext uri="{FF2B5EF4-FFF2-40B4-BE49-F238E27FC236}">
                  <a16:creationId xmlns:a16="http://schemas.microsoft.com/office/drawing/2014/main" id="{23638054-C6DF-63E5-CDCA-4B89A8D5A34F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61D2112C-9373-FE3C-07F5-3C2CF4835551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EE72CBC1-C1A9-979A-80DA-D401DC354519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239FE4A4-946E-42A6-7847-620F9678E92B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096BA52D-061D-C9CA-5957-064DD236DB1C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26463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+">
            <a:extLst>
              <a:ext uri="{FF2B5EF4-FFF2-40B4-BE49-F238E27FC236}">
                <a16:creationId xmlns:a16="http://schemas.microsoft.com/office/drawing/2014/main" id="{A3914F2B-3867-814A-D4A9-EAA4362BD479}"/>
              </a:ext>
            </a:extLst>
          </p:cNvPr>
          <p:cNvSpPr txBox="1"/>
          <p:nvPr/>
        </p:nvSpPr>
        <p:spPr>
          <a:xfrm>
            <a:off x="2907422" y="1775785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>
                <a:ln w="12700">
                  <a:solidFill>
                    <a:schemeClr val="accent4"/>
                  </a:solidFill>
                </a:ln>
                <a:noFill/>
                <a:latin typeface="+mj-ea"/>
                <a:ea typeface="+mj-ea"/>
              </a:rPr>
              <a:t>贰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61561E2-2D0A-B5FD-21E5-4BC0E5F5369E}"/>
              </a:ext>
            </a:extLst>
          </p:cNvPr>
          <p:cNvSpPr txBox="1"/>
          <p:nvPr/>
        </p:nvSpPr>
        <p:spPr>
          <a:xfrm>
            <a:off x="2966691" y="1820235"/>
            <a:ext cx="2313454" cy="2646878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166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贰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24C45D2-48D6-FFE1-9804-4352613405E2}"/>
              </a:ext>
            </a:extLst>
          </p:cNvPr>
          <p:cNvSpPr txBox="1"/>
          <p:nvPr/>
        </p:nvSpPr>
        <p:spPr>
          <a:xfrm>
            <a:off x="5380261" y="2476009"/>
            <a:ext cx="1826141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noAutofit/>
          </a:bodyPr>
          <a:lstStyle/>
          <a:p>
            <a:r>
              <a:rPr lang="zh-CN" altLang="en-US" sz="3200">
                <a:gradFill flip="none" rotWithShape="1">
                  <a:gsLst>
                    <a:gs pos="0">
                      <a:schemeClr val="accent4">
                        <a:lumMod val="90000"/>
                      </a:schemeClr>
                    </a:gs>
                    <a:gs pos="76000">
                      <a:schemeClr val="accent4">
                        <a:lumMod val="100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氛围布置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E6CC583-817A-7494-41CE-7A8D56EB0020}"/>
              </a:ext>
            </a:extLst>
          </p:cNvPr>
          <p:cNvGrpSpPr/>
          <p:nvPr/>
        </p:nvGrpSpPr>
        <p:grpSpPr>
          <a:xfrm>
            <a:off x="3585795" y="1898650"/>
            <a:ext cx="2255321" cy="1330246"/>
            <a:chOff x="5541683" y="2215445"/>
            <a:chExt cx="1278732" cy="894738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CE3D5E2-5AC8-B526-F846-53356B5CE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32590"/>
              <a:ext cx="1278732" cy="877593"/>
            </a:xfrm>
            <a:prstGeom prst="rect">
              <a:avLst/>
            </a:prstGeom>
            <a:effectLst/>
          </p:spPr>
        </p:pic>
        <p:pic>
          <p:nvPicPr>
            <p:cNvPr id="57" name="Picture 158+">
              <a:extLst>
                <a:ext uri="{FF2B5EF4-FFF2-40B4-BE49-F238E27FC236}">
                  <a16:creationId xmlns:a16="http://schemas.microsoft.com/office/drawing/2014/main" id="{345222DF-4135-F4E3-04A9-0F68DC2D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1683" y="2215445"/>
              <a:ext cx="1278732" cy="877593"/>
            </a:xfrm>
            <a:prstGeom prst="rect">
              <a:avLst/>
            </a:prstGeom>
            <a:effectLst/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FA1084AB-1B2B-DACC-44E8-225AA5298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18353">
            <a:off x="3833118" y="3312421"/>
            <a:ext cx="1033444" cy="580228"/>
          </a:xfrm>
          <a:prstGeom prst="rect">
            <a:avLst/>
          </a:prstGeom>
          <a:effectLst/>
        </p:spPr>
      </p:pic>
      <p:grpSp>
        <p:nvGrpSpPr>
          <p:cNvPr id="13" name="图形 2">
            <a:extLst>
              <a:ext uri="{FF2B5EF4-FFF2-40B4-BE49-F238E27FC236}">
                <a16:creationId xmlns:a16="http://schemas.microsoft.com/office/drawing/2014/main" id="{C1CE0D83-007E-ECA2-1702-9FA62D3E10D8}"/>
              </a:ext>
            </a:extLst>
          </p:cNvPr>
          <p:cNvGrpSpPr/>
          <p:nvPr/>
        </p:nvGrpSpPr>
        <p:grpSpPr>
          <a:xfrm>
            <a:off x="5511916" y="3113314"/>
            <a:ext cx="1764000" cy="108000"/>
            <a:chOff x="-11657687" y="-4756408"/>
            <a:chExt cx="6663170" cy="859384"/>
          </a:xfrm>
          <a:solidFill>
            <a:schemeClr val="accent4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01B0127-1AD8-7B0D-BF7A-FC2825F88A8E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23BDA4C4-6066-B921-C7FC-C9241D1954F2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F286E06-F975-F02F-857A-196E10E6D9B8}"/>
              </a:ext>
            </a:extLst>
          </p:cNvPr>
          <p:cNvSpPr txBox="1"/>
          <p:nvPr/>
        </p:nvSpPr>
        <p:spPr>
          <a:xfrm>
            <a:off x="5393550" y="3305681"/>
            <a:ext cx="4054466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pc="12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本次庆典盛大隆重，计划举行了以下几项活动，希望到场来宾以及职工们能获得喜悦。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9D7B04B-BCAD-6B22-EDD6-AB3CB6994540}"/>
              </a:ext>
            </a:extLst>
          </p:cNvPr>
          <p:cNvSpPr/>
          <p:nvPr/>
        </p:nvSpPr>
        <p:spPr>
          <a:xfrm>
            <a:off x="8317527" y="2260600"/>
            <a:ext cx="811299" cy="532359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>
            <a:gsLst>
              <a:gs pos="0">
                <a:srgbClr val="FEE6C1"/>
              </a:gs>
              <a:gs pos="100000">
                <a:srgbClr val="E9B266"/>
              </a:gs>
            </a:gsLst>
            <a:lin ang="2700000" scaled="1"/>
          </a:gradFill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CDC2672-C2A8-0AFE-6A73-604753BCF758}"/>
              </a:ext>
            </a:extLst>
          </p:cNvPr>
          <p:cNvSpPr/>
          <p:nvPr/>
        </p:nvSpPr>
        <p:spPr>
          <a:xfrm>
            <a:off x="-101600" y="3418114"/>
            <a:ext cx="12395200" cy="3592286"/>
          </a:xfrm>
          <a:prstGeom prst="rect">
            <a:avLst/>
          </a:prstGeom>
          <a:gradFill flip="none" rotWithShape="1"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9479DD0-14B4-B465-746E-692C9523C415}"/>
              </a:ext>
            </a:extLst>
          </p:cNvPr>
          <p:cNvGrpSpPr/>
          <p:nvPr/>
        </p:nvGrpSpPr>
        <p:grpSpPr>
          <a:xfrm>
            <a:off x="534252" y="4705867"/>
            <a:ext cx="3278217" cy="1438101"/>
            <a:chOff x="534252" y="4705867"/>
            <a:chExt cx="3278217" cy="1438101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8291049C-F8C2-15BC-9245-CA815B107A5E}"/>
                </a:ext>
              </a:extLst>
            </p:cNvPr>
            <p:cNvSpPr txBox="1"/>
            <p:nvPr/>
          </p:nvSpPr>
          <p:spPr>
            <a:xfrm>
              <a:off x="534252" y="4705867"/>
              <a:ext cx="2569934" cy="523220"/>
            </a:xfrm>
            <a:prstGeom prst="rect">
              <a:avLst/>
            </a:prstGeom>
            <a:noFill/>
            <a:effectLst/>
          </p:spPr>
          <p:txBody>
            <a:bodyPr wrap="none" lIns="90553" tIns="45276" rIns="90553" bIns="45276" rtlCol="0">
              <a:noAutofit/>
            </a:bodyPr>
            <a:lstStyle/>
            <a:p>
              <a:r>
                <a:rPr lang="zh-CN" altLang="en-US" sz="2800" spc="300">
                  <a:gradFill flip="none" rotWithShape="1">
                    <a:gsLst>
                      <a:gs pos="97191">
                        <a:schemeClr val="accent3">
                          <a:lumMod val="40000"/>
                          <a:lumOff val="60000"/>
                        </a:schemeClr>
                      </a:gs>
                      <a:gs pos="2809">
                        <a:schemeClr val="accent4">
                          <a:lumMod val="90000"/>
                        </a:schemeClr>
                      </a:gs>
                      <a:gs pos="33000">
                        <a:schemeClr val="accent4"/>
                      </a:gs>
                    </a:gsLst>
                    <a:lin ang="0" scaled="1"/>
                    <a:tileRect/>
                  </a:gradFill>
                  <a:effectLst>
                    <a:outerShdw blurRad="38100" dist="50800" algn="l" rotWithShape="0">
                      <a:prstClr val="black">
                        <a:alpha val="25000"/>
                      </a:prstClr>
                    </a:outerShdw>
                  </a:effectLst>
                  <a:latin typeface="+mj-ea"/>
                  <a:ea typeface="+mj-ea"/>
                </a:rPr>
                <a:t>公司领导发言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26E5435E-34D4-56DC-D84C-682EE2C827A1}"/>
                </a:ext>
              </a:extLst>
            </p:cNvPr>
            <p:cNvSpPr txBox="1"/>
            <p:nvPr/>
          </p:nvSpPr>
          <p:spPr>
            <a:xfrm>
              <a:off x="556860" y="5179537"/>
              <a:ext cx="3255609" cy="9644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0" i="0" spc="120">
                  <a:solidFill>
                    <a:schemeClr val="bg1"/>
                  </a:solidFill>
                  <a:effectLst/>
                  <a:latin typeface="+mn-ea"/>
                </a:rPr>
                <a:t>为了加强企业员⼯的凝聚⼒，表达企业对员⼯的关怀与问候，我司</a:t>
              </a:r>
              <a:r>
                <a:rPr lang="en-US" altLang="zh-CN" sz="1600" b="0" i="0" spc="120">
                  <a:solidFill>
                    <a:schemeClr val="bg1"/>
                  </a:solidFill>
                  <a:effectLst/>
                  <a:latin typeface="+mn-ea"/>
                </a:rPr>
                <a:t>CEO</a:t>
              </a:r>
              <a:r>
                <a:rPr lang="zh-CN" altLang="en-US" sz="1600" b="0" i="0" spc="120">
                  <a:solidFill>
                    <a:schemeClr val="bg1"/>
                  </a:solidFill>
                  <a:effectLst/>
                  <a:latin typeface="+mn-ea"/>
                </a:rPr>
                <a:t>特发表庆典致辞。</a:t>
              </a:r>
            </a:p>
          </p:txBody>
        </p:sp>
        <p:pic>
          <p:nvPicPr>
            <p:cNvPr id="64" name="图形 63">
              <a:extLst>
                <a:ext uri="{FF2B5EF4-FFF2-40B4-BE49-F238E27FC236}">
                  <a16:creationId xmlns:a16="http://schemas.microsoft.com/office/drawing/2014/main" id="{E66412F9-1511-2FE7-27DB-CB392CDBC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54168" y="4827514"/>
              <a:ext cx="680548" cy="347135"/>
            </a:xfrm>
            <a:prstGeom prst="rect">
              <a:avLst/>
            </a:prstGeom>
            <a:effectLst/>
          </p:spPr>
        </p:pic>
      </p:grpSp>
      <p:sp>
        <p:nvSpPr>
          <p:cNvPr id="3" name="图形 23">
            <a:extLst>
              <a:ext uri="{FF2B5EF4-FFF2-40B4-BE49-F238E27FC236}">
                <a16:creationId xmlns:a16="http://schemas.microsoft.com/office/drawing/2014/main" id="{BE649926-14A6-E72D-ABAF-DC4B369269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7476" y="2236000"/>
            <a:ext cx="2403972" cy="240451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blipFill dpi="0" rotWithShape="1">
            <a:blip r:embed="rId9"/>
            <a:srcRect/>
            <a:tile tx="-133350" ty="0" sx="100000" sy="100000" flip="none" algn="t"/>
          </a:blipFill>
          <a:ln w="25400" cap="flat">
            <a:solidFill>
              <a:schemeClr val="accent4"/>
            </a:solidFill>
            <a:prstDash val="solid"/>
            <a:miter/>
          </a:ln>
          <a:effectLst>
            <a:innerShdw blurRad="127000" dist="25400">
              <a:prstClr val="black">
                <a:alpha val="60000"/>
              </a:prstClr>
            </a:innerShdw>
          </a:effectLst>
        </p:spPr>
        <p:txBody>
          <a:bodyPr lIns="71926" tIns="35963" rIns="71926" bIns="35963" rtlCol="0" anchor="ctr"/>
          <a:lstStyle/>
          <a:p>
            <a:endParaRPr lang="zh-CN" altLang="en-US" sz="1415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420497-7254-77DF-064C-D1A5D496DA98}"/>
              </a:ext>
            </a:extLst>
          </p:cNvPr>
          <p:cNvGrpSpPr/>
          <p:nvPr/>
        </p:nvGrpSpPr>
        <p:grpSpPr>
          <a:xfrm>
            <a:off x="4441731" y="4705867"/>
            <a:ext cx="3300825" cy="1438101"/>
            <a:chOff x="4512907" y="4705867"/>
            <a:chExt cx="3300825" cy="1438101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3E052F3E-F3D6-16E5-7DF9-2F6721138612}"/>
                </a:ext>
              </a:extLst>
            </p:cNvPr>
            <p:cNvSpPr txBox="1"/>
            <p:nvPr/>
          </p:nvSpPr>
          <p:spPr>
            <a:xfrm>
              <a:off x="4512907" y="4705867"/>
              <a:ext cx="2569934" cy="523220"/>
            </a:xfrm>
            <a:prstGeom prst="rect">
              <a:avLst/>
            </a:prstGeom>
            <a:noFill/>
            <a:effectLst/>
          </p:spPr>
          <p:txBody>
            <a:bodyPr wrap="none" lIns="90553" tIns="45276" rIns="90553" bIns="45276" rtlCol="0">
              <a:noAutofit/>
            </a:bodyPr>
            <a:lstStyle/>
            <a:p>
              <a:r>
                <a:rPr lang="zh-CN" altLang="en-US" sz="2800" spc="300">
                  <a:gradFill flip="none" rotWithShape="1">
                    <a:gsLst>
                      <a:gs pos="97191">
                        <a:schemeClr val="accent3">
                          <a:lumMod val="40000"/>
                          <a:lumOff val="60000"/>
                        </a:schemeClr>
                      </a:gs>
                      <a:gs pos="2809">
                        <a:schemeClr val="accent4">
                          <a:lumMod val="90000"/>
                        </a:schemeClr>
                      </a:gs>
                      <a:gs pos="33000">
                        <a:schemeClr val="accent4"/>
                      </a:gs>
                    </a:gsLst>
                    <a:lin ang="0" scaled="1"/>
                    <a:tileRect/>
                  </a:gradFill>
                  <a:effectLst>
                    <a:outerShdw blurRad="38100" dist="50800" algn="l" rotWithShape="0">
                      <a:prstClr val="black">
                        <a:alpha val="25000"/>
                      </a:prstClr>
                    </a:outerShdw>
                  </a:effectLst>
                  <a:latin typeface="+mj-ea"/>
                  <a:ea typeface="+mj-ea"/>
                </a:rPr>
                <a:t>到场嘉宾发言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3625762-305A-7D8F-C355-CB6754D15442}"/>
                </a:ext>
              </a:extLst>
            </p:cNvPr>
            <p:cNvSpPr txBox="1"/>
            <p:nvPr/>
          </p:nvSpPr>
          <p:spPr>
            <a:xfrm>
              <a:off x="4535515" y="5179537"/>
              <a:ext cx="3278217" cy="9644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spc="120">
                  <a:solidFill>
                    <a:schemeClr val="bg1"/>
                  </a:solidFill>
                  <a:latin typeface="+mn-ea"/>
                </a:rPr>
                <a:t>为了烘托节日气氛，表达企业对节日庆典的喜悦，我司特邀请行业大咖发表祝福。</a:t>
              </a:r>
            </a:p>
          </p:txBody>
        </p:sp>
        <p:pic>
          <p:nvPicPr>
            <p:cNvPr id="69" name="图形 68">
              <a:extLst>
                <a:ext uri="{FF2B5EF4-FFF2-40B4-BE49-F238E27FC236}">
                  <a16:creationId xmlns:a16="http://schemas.microsoft.com/office/drawing/2014/main" id="{D4CAD2AB-3292-F523-7424-CB732B324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57867" y="4827514"/>
              <a:ext cx="680548" cy="347135"/>
            </a:xfrm>
            <a:prstGeom prst="rect">
              <a:avLst/>
            </a:prstGeom>
            <a:effectLst/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2CCEA3-4132-58A0-9876-5D1D35342CF1}"/>
              </a:ext>
            </a:extLst>
          </p:cNvPr>
          <p:cNvGrpSpPr/>
          <p:nvPr/>
        </p:nvGrpSpPr>
        <p:grpSpPr>
          <a:xfrm>
            <a:off x="8371819" y="4705867"/>
            <a:ext cx="3300825" cy="1438101"/>
            <a:chOff x="8371819" y="4705867"/>
            <a:chExt cx="3300825" cy="1438101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39F57B3-8C3F-E33B-1AD4-AAF0DB471994}"/>
                </a:ext>
              </a:extLst>
            </p:cNvPr>
            <p:cNvSpPr txBox="1"/>
            <p:nvPr/>
          </p:nvSpPr>
          <p:spPr>
            <a:xfrm>
              <a:off x="8371819" y="4705867"/>
              <a:ext cx="2569934" cy="523220"/>
            </a:xfrm>
            <a:prstGeom prst="rect">
              <a:avLst/>
            </a:prstGeom>
            <a:noFill/>
            <a:effectLst/>
          </p:spPr>
          <p:txBody>
            <a:bodyPr wrap="none" lIns="90553" tIns="45276" rIns="90553" bIns="45276" rtlCol="0">
              <a:noAutofit/>
            </a:bodyPr>
            <a:lstStyle/>
            <a:p>
              <a:r>
                <a:rPr lang="zh-CN" altLang="en-US" sz="2800" spc="300">
                  <a:gradFill flip="none" rotWithShape="1">
                    <a:gsLst>
                      <a:gs pos="97191">
                        <a:schemeClr val="accent3">
                          <a:lumMod val="40000"/>
                          <a:lumOff val="60000"/>
                        </a:schemeClr>
                      </a:gs>
                      <a:gs pos="2809">
                        <a:schemeClr val="accent4">
                          <a:lumMod val="90000"/>
                        </a:schemeClr>
                      </a:gs>
                      <a:gs pos="33000">
                        <a:schemeClr val="accent4"/>
                      </a:gs>
                    </a:gsLst>
                    <a:lin ang="0" scaled="1"/>
                    <a:tileRect/>
                  </a:gradFill>
                  <a:effectLst>
                    <a:outerShdw blurRad="38100" dist="50800" algn="l" rotWithShape="0">
                      <a:prstClr val="black">
                        <a:alpha val="25000"/>
                      </a:prstClr>
                    </a:outerShdw>
                  </a:effectLst>
                  <a:latin typeface="+mj-ea"/>
                  <a:ea typeface="+mj-ea"/>
                </a:rPr>
                <a:t>优秀职工发言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16E78F88-973E-F6B3-2A5D-FF9972C36109}"/>
                </a:ext>
              </a:extLst>
            </p:cNvPr>
            <p:cNvSpPr txBox="1"/>
            <p:nvPr/>
          </p:nvSpPr>
          <p:spPr>
            <a:xfrm>
              <a:off x="8394427" y="5179537"/>
              <a:ext cx="3278217" cy="9644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spc="120">
                  <a:solidFill>
                    <a:schemeClr val="bg1"/>
                  </a:solidFill>
                  <a:latin typeface="+mn-ea"/>
                </a:rPr>
                <a:t>为了鼓舞员工士气，提升竞争力和向心力，特有请优秀职工代表全体职工进行演讲。</a:t>
              </a:r>
            </a:p>
          </p:txBody>
        </p:sp>
        <p:pic>
          <p:nvPicPr>
            <p:cNvPr id="73" name="图形 72">
              <a:extLst>
                <a:ext uri="{FF2B5EF4-FFF2-40B4-BE49-F238E27FC236}">
                  <a16:creationId xmlns:a16="http://schemas.microsoft.com/office/drawing/2014/main" id="{DFACEE26-F3C5-9EC6-D120-910B98883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49402" y="4827514"/>
              <a:ext cx="680548" cy="347135"/>
            </a:xfrm>
            <a:prstGeom prst="rect">
              <a:avLst/>
            </a:prstGeom>
            <a:effectLst/>
          </p:spPr>
        </p:pic>
      </p:grpSp>
      <p:pic>
        <p:nvPicPr>
          <p:cNvPr id="77" name="图片 76">
            <a:extLst>
              <a:ext uri="{FF2B5EF4-FFF2-40B4-BE49-F238E27FC236}">
                <a16:creationId xmlns:a16="http://schemas.microsoft.com/office/drawing/2014/main" id="{B68778F8-2EEA-6036-D42B-6F96CDD401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802" y="3058160"/>
            <a:ext cx="1482634" cy="716561"/>
          </a:xfrm>
          <a:prstGeom prst="rect">
            <a:avLst/>
          </a:prstGeom>
          <a:effectLst/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8AAE2DC0-B8A7-5557-A484-A6A0F1B6D7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902" y="3058160"/>
            <a:ext cx="1482634" cy="716561"/>
          </a:xfrm>
          <a:prstGeom prst="rect">
            <a:avLst/>
          </a:prstGeom>
          <a:effectLst/>
        </p:spPr>
      </p:pic>
      <p:pic>
        <p:nvPicPr>
          <p:cNvPr id="82" name="图片 81" descr="图标&#10;&#10;中度可信度描述已自动生成">
            <a:extLst>
              <a:ext uri="{FF2B5EF4-FFF2-40B4-BE49-F238E27FC236}">
                <a16:creationId xmlns:a16="http://schemas.microsoft.com/office/drawing/2014/main" id="{567BAF7B-273C-EE67-3F9E-80B63F78AF0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752" y="1284036"/>
            <a:ext cx="1663088" cy="517710"/>
          </a:xfrm>
          <a:prstGeom prst="rect">
            <a:avLst/>
          </a:prstGeom>
        </p:spPr>
      </p:pic>
      <p:sp>
        <p:nvSpPr>
          <p:cNvPr id="66" name="椭圆 65">
            <a:extLst>
              <a:ext uri="{FF2B5EF4-FFF2-40B4-BE49-F238E27FC236}">
                <a16:creationId xmlns:a16="http://schemas.microsoft.com/office/drawing/2014/main" id="{8960C87A-B459-A697-A318-B785629FB9E5}"/>
              </a:ext>
            </a:extLst>
          </p:cNvPr>
          <p:cNvSpPr/>
          <p:nvPr/>
        </p:nvSpPr>
        <p:spPr>
          <a:xfrm>
            <a:off x="10085054" y="363347"/>
            <a:ext cx="1851575" cy="1851575"/>
          </a:xfrm>
          <a:prstGeom prst="ellipse">
            <a:avLst/>
          </a:prstGeom>
          <a:gradFill>
            <a:gsLst>
              <a:gs pos="2000">
                <a:schemeClr val="accent6"/>
              </a:gs>
              <a:gs pos="37000">
                <a:schemeClr val="accent6">
                  <a:lumMod val="75000"/>
                </a:schemeClr>
              </a:gs>
              <a:gs pos="95000">
                <a:schemeClr val="accent6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521" tIns="25260" rIns="50521" bIns="25260" rtlCol="0" anchor="ctr"/>
          <a:lstStyle/>
          <a:p>
            <a:pPr algn="ctr"/>
            <a:endParaRPr lang="zh-CN" altLang="en-US" sz="994"/>
          </a:p>
        </p:txBody>
      </p:sp>
      <p:pic>
        <p:nvPicPr>
          <p:cNvPr id="70" name="图片 69" descr="5be5edb57a2c6f4560ca3d63475abe8dac8e0b671d7a0b-c7dWrv">
            <a:extLst>
              <a:ext uri="{FF2B5EF4-FFF2-40B4-BE49-F238E27FC236}">
                <a16:creationId xmlns:a16="http://schemas.microsoft.com/office/drawing/2014/main" id="{5A6F9F0E-07C3-AD35-A8ED-A146344A69C7}"/>
              </a:ext>
            </a:extLst>
          </p:cNvPr>
          <p:cNvPicPr>
            <a:picLocks noGrp="1" noChangeAspect="1"/>
          </p:cNvPicPr>
          <p:nvPr isPhoto="1">
            <p:custDataLst>
              <p:tags r:id="rId2"/>
            </p:custDataLst>
          </p:nvPr>
        </p:nvPicPr>
        <p:blipFill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30344" y="85651"/>
            <a:ext cx="2441649" cy="2441649"/>
          </a:xfrm>
          <a:prstGeom prst="rect">
            <a:avLst/>
          </a:prstGeom>
          <a:effectLst>
            <a:outerShdw blurRad="56134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C0873716-5D56-8E17-0D50-BFFA0D4021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E53D3465-1F0A-3510-976E-50CF08B01E33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氛围布置</a:t>
            </a:r>
          </a:p>
        </p:txBody>
      </p:sp>
      <p:sp>
        <p:nvSpPr>
          <p:cNvPr id="124" name="图形 23">
            <a:extLst>
              <a:ext uri="{FF2B5EF4-FFF2-40B4-BE49-F238E27FC236}">
                <a16:creationId xmlns:a16="http://schemas.microsoft.com/office/drawing/2014/main" id="{5450154A-E9CC-CB99-BDAC-ABE06A0827D6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0C9871B8-0E1C-9101-3A79-EB95F61B90CF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贰</a:t>
            </a:r>
          </a:p>
        </p:txBody>
      </p: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35818EF9-D0FC-1566-1204-6327B088F555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8967021F-A8A8-1FA6-145C-93057823B90A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2025A855-7F1B-1020-D2FE-F1A1B2A35F9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A085A1C9-9098-C0D5-D6FD-35A3AC8BCF85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5D3AD406-D793-1FA0-64C8-5A64498AD00D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8A6D0F68-FACF-E998-BAA1-56DFB374E2A2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3FA2D5D0-BB96-D3A7-A90C-3E8041DEB424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36B20523-F863-7D7A-EE7F-0A99EDDCDA25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6E20CB2C-EB4E-4841-255A-09D61CE07009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BD61E6BF-A00A-B771-66C2-398967D40210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D8DFDD0D-9DAA-EFF9-6F36-04711348863C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A83D0621-4F71-5E4A-1DB3-4E07C43CD446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D79D7065-C4C7-19A6-BAB5-761D79A93066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8F3426EB-9A9D-DD88-F961-45FD00E14D9C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ED27761B-DA31-904E-607E-3D52E0639A42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8BFBB393-A9A7-A529-3115-C8EC0D25302C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90A47031-E415-928A-6AA5-A7E7FB7194B2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91698B52-B1C5-87FE-0F16-DE975DCE2859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EF61421B-012D-1F6C-A1A1-B6225345B21E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DAA49457-FA4B-0814-309F-B0050B50101C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98603D15-27B3-8A0C-868E-A0294C983E50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960591F0-76D1-C7B3-0522-A622B8CE1FF3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75A4F636-4D4E-4835-7822-D308E36BDAF2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534F3A28-5C9C-CE7F-DC90-F78C9D3E40C2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5A90F216-1661-B3D7-C44A-46A21448A3CF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15E30924-3BA7-7037-225A-B1E4F931A4C6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BF24274D-D48A-DE7D-2795-7EA6A523DC3A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D3D9C95D-B7F6-8DDA-F10C-4EFE06135765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5499157-DE1E-8421-8263-2E77ABE17682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0FE5F946-F40D-F1EB-99A0-0A3FCC6A3906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D0C352B8-459B-78FD-794C-7E30F7229BFB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F0E78279-CC4F-D61D-16C3-38FF3403886F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511BE068-7F76-E804-3859-AECBDA6D9DDB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03C038BD-18E2-A079-9323-524C32FAB664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D8F30725-CFF7-9BE9-8E10-649DF9F02FF4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0DB502B6-F0DE-5E87-23E7-74D95A85886F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172E8E52-B159-BBFC-E130-69C69694CF68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8FC0CD35-739D-62D3-521B-AE445FC07C95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9C508E24-A573-B105-DAC2-F98DF1D64531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3C03C391-CFE9-D8D5-86AC-BE4EE999963B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6B009AE5-1397-3100-AAF3-B7DED1B98414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1846487C-3B6F-120E-8691-20DBE6E72051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  <p:sp>
        <p:nvSpPr>
          <p:cNvPr id="74" name="图形 23">
            <a:extLst>
              <a:ext uri="{FF2B5EF4-FFF2-40B4-BE49-F238E27FC236}">
                <a16:creationId xmlns:a16="http://schemas.microsoft.com/office/drawing/2014/main" id="{D8D9E1CD-D2A0-20EE-9461-38D94DB6B1C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0400" y="2236000"/>
            <a:ext cx="2403972" cy="240451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blipFill dpi="0" rotWithShape="1">
            <a:blip r:embed="rId9"/>
            <a:srcRect/>
            <a:tile tx="-133350" ty="0" sx="100000" sy="100000" flip="none" algn="t"/>
          </a:blipFill>
          <a:ln w="25400" cap="flat">
            <a:solidFill>
              <a:schemeClr val="accent4"/>
            </a:solidFill>
            <a:prstDash val="solid"/>
            <a:miter/>
          </a:ln>
          <a:effectLst>
            <a:innerShdw blurRad="127000" dist="25400">
              <a:prstClr val="black">
                <a:alpha val="60000"/>
              </a:prstClr>
            </a:innerShdw>
          </a:effectLst>
        </p:spPr>
        <p:txBody>
          <a:bodyPr lIns="71926" tIns="35963" rIns="71926" bIns="35963" rtlCol="0" anchor="ctr"/>
          <a:lstStyle/>
          <a:p>
            <a:endParaRPr lang="zh-CN" altLang="en-US" sz="1415"/>
          </a:p>
        </p:txBody>
      </p:sp>
      <p:sp>
        <p:nvSpPr>
          <p:cNvPr id="75" name="图形 23">
            <a:extLst>
              <a:ext uri="{FF2B5EF4-FFF2-40B4-BE49-F238E27FC236}">
                <a16:creationId xmlns:a16="http://schemas.microsoft.com/office/drawing/2014/main" id="{EFECA7BD-444A-B446-D58D-B04B1E88574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505536" y="2236000"/>
            <a:ext cx="2403972" cy="2404512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blipFill dpi="0" rotWithShape="1">
            <a:blip r:embed="rId9"/>
            <a:srcRect/>
            <a:tile tx="-133350" ty="0" sx="100000" sy="100000" flip="none" algn="t"/>
          </a:blipFill>
          <a:ln w="25400" cap="flat">
            <a:solidFill>
              <a:schemeClr val="accent4"/>
            </a:solidFill>
            <a:prstDash val="solid"/>
            <a:miter/>
          </a:ln>
          <a:effectLst>
            <a:innerShdw blurRad="127000" dist="25400">
              <a:prstClr val="black">
                <a:alpha val="60000"/>
              </a:prstClr>
            </a:innerShdw>
          </a:effectLst>
        </p:spPr>
        <p:txBody>
          <a:bodyPr lIns="71926" tIns="35963" rIns="71926" bIns="35963" rtlCol="0" anchor="ctr"/>
          <a:lstStyle/>
          <a:p>
            <a:endParaRPr lang="zh-CN" altLang="en-US" sz="1415"/>
          </a:p>
        </p:txBody>
      </p:sp>
    </p:spTree>
    <p:extLst>
      <p:ext uri="{BB962C8B-B14F-4D97-AF65-F5344CB8AC3E}">
        <p14:creationId xmlns:p14="http://schemas.microsoft.com/office/powerpoint/2010/main" val="181668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0292C23-030A-04EF-A375-0A4CA64D06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565" y="-1195081"/>
            <a:ext cx="5030568" cy="456299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48D00B3-00FE-CCDD-DB64-0A7345B08633}"/>
              </a:ext>
            </a:extLst>
          </p:cNvPr>
          <p:cNvSpPr/>
          <p:nvPr/>
        </p:nvSpPr>
        <p:spPr>
          <a:xfrm>
            <a:off x="4393622" y="-931867"/>
            <a:ext cx="3404758" cy="3404758"/>
          </a:xfrm>
          <a:prstGeom prst="ellipse">
            <a:avLst/>
          </a:prstGeom>
          <a:gradFill>
            <a:gsLst>
              <a:gs pos="26000">
                <a:schemeClr val="accent2"/>
              </a:gs>
              <a:gs pos="99000">
                <a:schemeClr val="accent1"/>
              </a:gs>
            </a:gsLst>
            <a:lin ang="2700000" scaled="0"/>
          </a:gradFill>
          <a:ln w="25400">
            <a:solidFill>
              <a:schemeClr val="accent3"/>
            </a:solidFill>
          </a:ln>
          <a:effectLst>
            <a:innerShdw blurRad="127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1D27576-E05A-48D6-6C36-78DB1126410D}"/>
              </a:ext>
            </a:extLst>
          </p:cNvPr>
          <p:cNvSpPr/>
          <p:nvPr/>
        </p:nvSpPr>
        <p:spPr>
          <a:xfrm>
            <a:off x="4550231" y="-775258"/>
            <a:ext cx="3091540" cy="3091540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165100" ty="1841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7579DA5F-A127-AC64-F341-AE6BCC60A6D7}"/>
              </a:ext>
            </a:extLst>
          </p:cNvPr>
          <p:cNvSpPr/>
          <p:nvPr/>
        </p:nvSpPr>
        <p:spPr>
          <a:xfrm>
            <a:off x="665772" y="1759191"/>
            <a:ext cx="681990" cy="681990"/>
          </a:xfrm>
          <a:prstGeom prst="ellipse">
            <a:avLst/>
          </a:prstGeom>
          <a:gradFill>
            <a:gsLst>
              <a:gs pos="2809">
                <a:schemeClr val="accent4">
                  <a:lumMod val="90000"/>
                </a:schemeClr>
              </a:gs>
              <a:gs pos="43000">
                <a:schemeClr val="accent4">
                  <a:lumMod val="9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gradFill>
              <a:gsLst>
                <a:gs pos="3900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231DC2A-BE76-A40B-46AF-2EE354820A81}"/>
              </a:ext>
            </a:extLst>
          </p:cNvPr>
          <p:cNvSpPr txBox="1"/>
          <p:nvPr/>
        </p:nvSpPr>
        <p:spPr>
          <a:xfrm>
            <a:off x="534231" y="2462771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舞蹈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：芭蕾舞</a:t>
            </a:r>
          </a:p>
        </p:txBody>
      </p:sp>
      <p:grpSp>
        <p:nvGrpSpPr>
          <p:cNvPr id="69" name="图形 2">
            <a:extLst>
              <a:ext uri="{FF2B5EF4-FFF2-40B4-BE49-F238E27FC236}">
                <a16:creationId xmlns:a16="http://schemas.microsoft.com/office/drawing/2014/main" id="{B592D717-BBD1-E829-3CB5-DBB07EC3EBD7}"/>
              </a:ext>
            </a:extLst>
          </p:cNvPr>
          <p:cNvGrpSpPr/>
          <p:nvPr/>
        </p:nvGrpSpPr>
        <p:grpSpPr>
          <a:xfrm>
            <a:off x="668113" y="3067926"/>
            <a:ext cx="677309" cy="90691"/>
            <a:chOff x="-11657687" y="-4756408"/>
            <a:chExt cx="6663170" cy="859384"/>
          </a:xfrm>
          <a:solidFill>
            <a:schemeClr val="accent4">
              <a:lumMod val="90000"/>
            </a:schemeClr>
          </a:solidFill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88645633-F545-4502-E8F9-EFD757E3AD88}"/>
                </a:ext>
              </a:extLst>
            </p:cNvPr>
            <p:cNvSpPr/>
            <p:nvPr/>
          </p:nvSpPr>
          <p:spPr>
            <a:xfrm>
              <a:off x="-11657687" y="-4756408"/>
              <a:ext cx="6663170" cy="848120"/>
            </a:xfrm>
            <a:custGeom>
              <a:avLst/>
              <a:gdLst>
                <a:gd name="connsiteX0" fmla="*/ 1479497 w 1480704"/>
                <a:gd name="connsiteY0" fmla="*/ 133842 h 188471"/>
                <a:gd name="connsiteX1" fmla="*/ 1470499 w 1480704"/>
                <a:gd name="connsiteY1" fmla="*/ 132557 h 188471"/>
                <a:gd name="connsiteX2" fmla="*/ 1468571 w 1480704"/>
                <a:gd name="connsiteY2" fmla="*/ 137056 h 188471"/>
                <a:gd name="connsiteX3" fmla="*/ 1465357 w 1480704"/>
                <a:gd name="connsiteY3" fmla="*/ 133200 h 188471"/>
                <a:gd name="connsiteX4" fmla="*/ 1462786 w 1480704"/>
                <a:gd name="connsiteY4" fmla="*/ 131272 h 188471"/>
                <a:gd name="connsiteX5" fmla="*/ 1424224 w 1480704"/>
                <a:gd name="connsiteY5" fmla="*/ 123559 h 188471"/>
                <a:gd name="connsiteX6" fmla="*/ 1394660 w 1480704"/>
                <a:gd name="connsiteY6" fmla="*/ 119060 h 188471"/>
                <a:gd name="connsiteX7" fmla="*/ 1406871 w 1480704"/>
                <a:gd name="connsiteY7" fmla="*/ 113276 h 188471"/>
                <a:gd name="connsiteX8" fmla="*/ 1372166 w 1480704"/>
                <a:gd name="connsiteY8" fmla="*/ 102350 h 188471"/>
                <a:gd name="connsiteX9" fmla="*/ 1338745 w 1480704"/>
                <a:gd name="connsiteY9" fmla="*/ 93352 h 188471"/>
                <a:gd name="connsiteX10" fmla="*/ 1305325 w 1480704"/>
                <a:gd name="connsiteY10" fmla="*/ 89496 h 188471"/>
                <a:gd name="connsiteX11" fmla="*/ 1327819 w 1480704"/>
                <a:gd name="connsiteY11" fmla="*/ 87568 h 188471"/>
                <a:gd name="connsiteX12" fmla="*/ 1371523 w 1480704"/>
                <a:gd name="connsiteY12" fmla="*/ 92067 h 188471"/>
                <a:gd name="connsiteX13" fmla="*/ 1376664 w 1480704"/>
                <a:gd name="connsiteY13" fmla="*/ 88853 h 188471"/>
                <a:gd name="connsiteX14" fmla="*/ 1372166 w 1480704"/>
                <a:gd name="connsiteY14" fmla="*/ 84354 h 188471"/>
                <a:gd name="connsiteX15" fmla="*/ 1349028 w 1480704"/>
                <a:gd name="connsiteY15" fmla="*/ 77285 h 188471"/>
                <a:gd name="connsiteX16" fmla="*/ 1307253 w 1480704"/>
                <a:gd name="connsiteY16" fmla="*/ 66359 h 188471"/>
                <a:gd name="connsiteX17" fmla="*/ 1239769 w 1480704"/>
                <a:gd name="connsiteY17" fmla="*/ 56076 h 188471"/>
                <a:gd name="connsiteX18" fmla="*/ 1257765 w 1480704"/>
                <a:gd name="connsiteY18" fmla="*/ 49649 h 188471"/>
                <a:gd name="connsiteX19" fmla="*/ 1259050 w 1480704"/>
                <a:gd name="connsiteY19" fmla="*/ 50934 h 188471"/>
                <a:gd name="connsiteX20" fmla="*/ 1264835 w 1480704"/>
                <a:gd name="connsiteY20" fmla="*/ 54147 h 188471"/>
                <a:gd name="connsiteX21" fmla="*/ 1309181 w 1480704"/>
                <a:gd name="connsiteY21" fmla="*/ 57361 h 188471"/>
                <a:gd name="connsiteX22" fmla="*/ 1336817 w 1480704"/>
                <a:gd name="connsiteY22" fmla="*/ 59932 h 188471"/>
                <a:gd name="connsiteX23" fmla="*/ 1338745 w 1480704"/>
                <a:gd name="connsiteY23" fmla="*/ 58004 h 188471"/>
                <a:gd name="connsiteX24" fmla="*/ 1332318 w 1480704"/>
                <a:gd name="connsiteY24" fmla="*/ 52219 h 188471"/>
                <a:gd name="connsiteX25" fmla="*/ 1343887 w 1480704"/>
                <a:gd name="connsiteY25" fmla="*/ 58646 h 188471"/>
                <a:gd name="connsiteX26" fmla="*/ 1353527 w 1480704"/>
                <a:gd name="connsiteY26" fmla="*/ 63788 h 188471"/>
                <a:gd name="connsiteX27" fmla="*/ 1358669 w 1480704"/>
                <a:gd name="connsiteY27" fmla="*/ 57361 h 188471"/>
                <a:gd name="connsiteX28" fmla="*/ 1365096 w 1480704"/>
                <a:gd name="connsiteY28" fmla="*/ 54790 h 188471"/>
                <a:gd name="connsiteX29" fmla="*/ 1390161 w 1480704"/>
                <a:gd name="connsiteY29" fmla="*/ 54147 h 188471"/>
                <a:gd name="connsiteX30" fmla="*/ 1381163 w 1480704"/>
                <a:gd name="connsiteY30" fmla="*/ 48363 h 188471"/>
                <a:gd name="connsiteX31" fmla="*/ 1334246 w 1480704"/>
                <a:gd name="connsiteY31" fmla="*/ 38723 h 188471"/>
                <a:gd name="connsiteX32" fmla="*/ 1207634 w 1480704"/>
                <a:gd name="connsiteY32" fmla="*/ 20727 h 188471"/>
                <a:gd name="connsiteX33" fmla="*/ 1086164 w 1480704"/>
                <a:gd name="connsiteY33" fmla="*/ 12372 h 188471"/>
                <a:gd name="connsiteX34" fmla="*/ 1014181 w 1480704"/>
                <a:gd name="connsiteY34" fmla="*/ 12372 h 188471"/>
                <a:gd name="connsiteX35" fmla="*/ 918419 w 1480704"/>
                <a:gd name="connsiteY35" fmla="*/ 6588 h 188471"/>
                <a:gd name="connsiteX36" fmla="*/ 862504 w 1480704"/>
                <a:gd name="connsiteY36" fmla="*/ 2731 h 188471"/>
                <a:gd name="connsiteX37" fmla="*/ 824585 w 1480704"/>
                <a:gd name="connsiteY37" fmla="*/ 2089 h 188471"/>
                <a:gd name="connsiteX38" fmla="*/ 764814 w 1480704"/>
                <a:gd name="connsiteY38" fmla="*/ 803 h 188471"/>
                <a:gd name="connsiteX39" fmla="*/ 740391 w 1480704"/>
                <a:gd name="connsiteY39" fmla="*/ 803 h 188471"/>
                <a:gd name="connsiteX40" fmla="*/ 707613 w 1480704"/>
                <a:gd name="connsiteY40" fmla="*/ 803 h 188471"/>
                <a:gd name="connsiteX41" fmla="*/ 654912 w 1480704"/>
                <a:gd name="connsiteY41" fmla="*/ 161 h 188471"/>
                <a:gd name="connsiteX42" fmla="*/ 593213 w 1480704"/>
                <a:gd name="connsiteY42" fmla="*/ 2089 h 188471"/>
                <a:gd name="connsiteX43" fmla="*/ 465315 w 1480704"/>
                <a:gd name="connsiteY43" fmla="*/ 2089 h 188471"/>
                <a:gd name="connsiteX44" fmla="*/ 374052 w 1480704"/>
                <a:gd name="connsiteY44" fmla="*/ 4660 h 188471"/>
                <a:gd name="connsiteX45" fmla="*/ 355413 w 1480704"/>
                <a:gd name="connsiteY45" fmla="*/ 5945 h 188471"/>
                <a:gd name="connsiteX46" fmla="*/ 278289 w 1480704"/>
                <a:gd name="connsiteY46" fmla="*/ 9159 h 188471"/>
                <a:gd name="connsiteX47" fmla="*/ 228801 w 1480704"/>
                <a:gd name="connsiteY47" fmla="*/ 11729 h 188471"/>
                <a:gd name="connsiteX48" fmla="*/ 157462 w 1480704"/>
                <a:gd name="connsiteY48" fmla="*/ 17514 h 188471"/>
                <a:gd name="connsiteX49" fmla="*/ 95120 w 1480704"/>
                <a:gd name="connsiteY49" fmla="*/ 34867 h 188471"/>
                <a:gd name="connsiteX50" fmla="*/ 86122 w 1480704"/>
                <a:gd name="connsiteY50" fmla="*/ 43864 h 188471"/>
                <a:gd name="connsiteX51" fmla="*/ 79052 w 1480704"/>
                <a:gd name="connsiteY51" fmla="*/ 49649 h 188471"/>
                <a:gd name="connsiteX52" fmla="*/ 71340 w 1480704"/>
                <a:gd name="connsiteY52" fmla="*/ 49649 h 188471"/>
                <a:gd name="connsiteX53" fmla="*/ 52701 w 1480704"/>
                <a:gd name="connsiteY53" fmla="*/ 60575 h 188471"/>
                <a:gd name="connsiteX54" fmla="*/ 77124 w 1480704"/>
                <a:gd name="connsiteY54" fmla="*/ 73429 h 188471"/>
                <a:gd name="connsiteX55" fmla="*/ 68126 w 1480704"/>
                <a:gd name="connsiteY55" fmla="*/ 79856 h 188471"/>
                <a:gd name="connsiteX56" fmla="*/ 38562 w 1480704"/>
                <a:gd name="connsiteY56" fmla="*/ 87568 h 188471"/>
                <a:gd name="connsiteX57" fmla="*/ 28922 w 1480704"/>
                <a:gd name="connsiteY57" fmla="*/ 90139 h 188471"/>
                <a:gd name="connsiteX58" fmla="*/ 21852 w 1480704"/>
                <a:gd name="connsiteY58" fmla="*/ 97208 h 188471"/>
                <a:gd name="connsiteX59" fmla="*/ 28922 w 1480704"/>
                <a:gd name="connsiteY59" fmla="*/ 103635 h 188471"/>
                <a:gd name="connsiteX60" fmla="*/ 29564 w 1480704"/>
                <a:gd name="connsiteY60" fmla="*/ 106206 h 188471"/>
                <a:gd name="connsiteX61" fmla="*/ 0 w 1480704"/>
                <a:gd name="connsiteY61" fmla="*/ 115204 h 188471"/>
                <a:gd name="connsiteX62" fmla="*/ 19924 w 1480704"/>
                <a:gd name="connsiteY62" fmla="*/ 124845 h 188471"/>
                <a:gd name="connsiteX63" fmla="*/ 86122 w 1480704"/>
                <a:gd name="connsiteY63" fmla="*/ 129986 h 188471"/>
                <a:gd name="connsiteX64" fmla="*/ 133682 w 1480704"/>
                <a:gd name="connsiteY64" fmla="*/ 138341 h 188471"/>
                <a:gd name="connsiteX65" fmla="*/ 143322 w 1480704"/>
                <a:gd name="connsiteY65" fmla="*/ 140269 h 188471"/>
                <a:gd name="connsiteX66" fmla="*/ 183170 w 1480704"/>
                <a:gd name="connsiteY66" fmla="*/ 144768 h 188471"/>
                <a:gd name="connsiteX67" fmla="*/ 192167 w 1480704"/>
                <a:gd name="connsiteY67" fmla="*/ 154409 h 188471"/>
                <a:gd name="connsiteX68" fmla="*/ 191525 w 1480704"/>
                <a:gd name="connsiteY68" fmla="*/ 169834 h 188471"/>
                <a:gd name="connsiteX69" fmla="*/ 196024 w 1480704"/>
                <a:gd name="connsiteY69" fmla="*/ 182688 h 188471"/>
                <a:gd name="connsiteX70" fmla="*/ 199880 w 1480704"/>
                <a:gd name="connsiteY70" fmla="*/ 188472 h 188471"/>
                <a:gd name="connsiteX71" fmla="*/ 205021 w 1480704"/>
                <a:gd name="connsiteY71" fmla="*/ 183330 h 188471"/>
                <a:gd name="connsiteX72" fmla="*/ 220446 w 1480704"/>
                <a:gd name="connsiteY72" fmla="*/ 171762 h 188471"/>
                <a:gd name="connsiteX73" fmla="*/ 242941 w 1480704"/>
                <a:gd name="connsiteY73" fmla="*/ 180760 h 188471"/>
                <a:gd name="connsiteX74" fmla="*/ 247440 w 1480704"/>
                <a:gd name="connsiteY74" fmla="*/ 183973 h 188471"/>
                <a:gd name="connsiteX75" fmla="*/ 253867 w 1480704"/>
                <a:gd name="connsiteY75" fmla="*/ 181402 h 188471"/>
                <a:gd name="connsiteX76" fmla="*/ 260294 w 1480704"/>
                <a:gd name="connsiteY76" fmla="*/ 177546 h 188471"/>
                <a:gd name="connsiteX77" fmla="*/ 264150 w 1480704"/>
                <a:gd name="connsiteY77" fmla="*/ 171762 h 188471"/>
                <a:gd name="connsiteX78" fmla="*/ 269291 w 1480704"/>
                <a:gd name="connsiteY78" fmla="*/ 164049 h 188471"/>
                <a:gd name="connsiteX79" fmla="*/ 286002 w 1480704"/>
                <a:gd name="connsiteY79" fmla="*/ 155051 h 188471"/>
                <a:gd name="connsiteX80" fmla="*/ 289215 w 1480704"/>
                <a:gd name="connsiteY80" fmla="*/ 154409 h 188471"/>
                <a:gd name="connsiteX81" fmla="*/ 300141 w 1480704"/>
                <a:gd name="connsiteY81" fmla="*/ 163407 h 188471"/>
                <a:gd name="connsiteX82" fmla="*/ 315566 w 1480704"/>
                <a:gd name="connsiteY82" fmla="*/ 172404 h 188471"/>
                <a:gd name="connsiteX83" fmla="*/ 321993 w 1480704"/>
                <a:gd name="connsiteY83" fmla="*/ 171762 h 188471"/>
                <a:gd name="connsiteX84" fmla="*/ 343845 w 1480704"/>
                <a:gd name="connsiteY84" fmla="*/ 167263 h 188471"/>
                <a:gd name="connsiteX85" fmla="*/ 370195 w 1480704"/>
                <a:gd name="connsiteY85" fmla="*/ 160836 h 188471"/>
                <a:gd name="connsiteX86" fmla="*/ 376622 w 1480704"/>
                <a:gd name="connsiteY86" fmla="*/ 158265 h 188471"/>
                <a:gd name="connsiteX87" fmla="*/ 386263 w 1480704"/>
                <a:gd name="connsiteY87" fmla="*/ 156337 h 188471"/>
                <a:gd name="connsiteX88" fmla="*/ 378551 w 1480704"/>
                <a:gd name="connsiteY88" fmla="*/ 169191 h 188471"/>
                <a:gd name="connsiteX89" fmla="*/ 397189 w 1480704"/>
                <a:gd name="connsiteY89" fmla="*/ 168548 h 188471"/>
                <a:gd name="connsiteX90" fmla="*/ 395261 w 1480704"/>
                <a:gd name="connsiteY90" fmla="*/ 164049 h 188471"/>
                <a:gd name="connsiteX91" fmla="*/ 395903 w 1480704"/>
                <a:gd name="connsiteY91" fmla="*/ 153123 h 188471"/>
                <a:gd name="connsiteX92" fmla="*/ 408115 w 1480704"/>
                <a:gd name="connsiteY92" fmla="*/ 142840 h 188471"/>
                <a:gd name="connsiteX93" fmla="*/ 417113 w 1480704"/>
                <a:gd name="connsiteY93" fmla="*/ 162764 h 188471"/>
                <a:gd name="connsiteX94" fmla="*/ 424182 w 1480704"/>
                <a:gd name="connsiteY94" fmla="*/ 145411 h 188471"/>
                <a:gd name="connsiteX95" fmla="*/ 429967 w 1480704"/>
                <a:gd name="connsiteY95" fmla="*/ 157622 h 188471"/>
                <a:gd name="connsiteX96" fmla="*/ 437036 w 1480704"/>
                <a:gd name="connsiteY96" fmla="*/ 147339 h 188471"/>
                <a:gd name="connsiteX97" fmla="*/ 444106 w 1480704"/>
                <a:gd name="connsiteY97" fmla="*/ 140912 h 188471"/>
                <a:gd name="connsiteX98" fmla="*/ 449248 w 1480704"/>
                <a:gd name="connsiteY98" fmla="*/ 146696 h 188471"/>
                <a:gd name="connsiteX99" fmla="*/ 451818 w 1480704"/>
                <a:gd name="connsiteY99" fmla="*/ 149910 h 188471"/>
                <a:gd name="connsiteX100" fmla="*/ 456960 w 1480704"/>
                <a:gd name="connsiteY100" fmla="*/ 140269 h 188471"/>
                <a:gd name="connsiteX101" fmla="*/ 458245 w 1480704"/>
                <a:gd name="connsiteY101" fmla="*/ 142840 h 188471"/>
                <a:gd name="connsiteX102" fmla="*/ 458888 w 1480704"/>
                <a:gd name="connsiteY102" fmla="*/ 150553 h 188471"/>
                <a:gd name="connsiteX103" fmla="*/ 464030 w 1480704"/>
                <a:gd name="connsiteY103" fmla="*/ 145411 h 188471"/>
                <a:gd name="connsiteX104" fmla="*/ 468529 w 1480704"/>
                <a:gd name="connsiteY104" fmla="*/ 140912 h 188471"/>
                <a:gd name="connsiteX105" fmla="*/ 481383 w 1480704"/>
                <a:gd name="connsiteY105" fmla="*/ 138984 h 188471"/>
                <a:gd name="connsiteX106" fmla="*/ 488452 w 1480704"/>
                <a:gd name="connsiteY106" fmla="*/ 144126 h 188471"/>
                <a:gd name="connsiteX107" fmla="*/ 496165 w 1480704"/>
                <a:gd name="connsiteY107" fmla="*/ 150553 h 188471"/>
                <a:gd name="connsiteX108" fmla="*/ 503234 w 1480704"/>
                <a:gd name="connsiteY108" fmla="*/ 143483 h 188471"/>
                <a:gd name="connsiteX109" fmla="*/ 507733 w 1480704"/>
                <a:gd name="connsiteY109" fmla="*/ 137056 h 188471"/>
                <a:gd name="connsiteX110" fmla="*/ 517374 w 1480704"/>
                <a:gd name="connsiteY110" fmla="*/ 143483 h 188471"/>
                <a:gd name="connsiteX111" fmla="*/ 523158 w 1480704"/>
                <a:gd name="connsiteY111" fmla="*/ 143483 h 188471"/>
                <a:gd name="connsiteX112" fmla="*/ 530228 w 1480704"/>
                <a:gd name="connsiteY112" fmla="*/ 135128 h 188471"/>
                <a:gd name="connsiteX113" fmla="*/ 533441 w 1480704"/>
                <a:gd name="connsiteY113" fmla="*/ 135770 h 188471"/>
                <a:gd name="connsiteX114" fmla="*/ 532799 w 1480704"/>
                <a:gd name="connsiteY114" fmla="*/ 138984 h 188471"/>
                <a:gd name="connsiteX115" fmla="*/ 527657 w 1480704"/>
                <a:gd name="connsiteY115" fmla="*/ 146696 h 188471"/>
                <a:gd name="connsiteX116" fmla="*/ 541154 w 1480704"/>
                <a:gd name="connsiteY116" fmla="*/ 142197 h 188471"/>
                <a:gd name="connsiteX117" fmla="*/ 556579 w 1480704"/>
                <a:gd name="connsiteY117" fmla="*/ 133842 h 188471"/>
                <a:gd name="connsiteX118" fmla="*/ 559792 w 1480704"/>
                <a:gd name="connsiteY118" fmla="*/ 144126 h 188471"/>
                <a:gd name="connsiteX119" fmla="*/ 566219 w 1480704"/>
                <a:gd name="connsiteY119" fmla="*/ 133842 h 188471"/>
                <a:gd name="connsiteX120" fmla="*/ 566219 w 1480704"/>
                <a:gd name="connsiteY120" fmla="*/ 149267 h 188471"/>
                <a:gd name="connsiteX121" fmla="*/ 572646 w 1480704"/>
                <a:gd name="connsiteY121" fmla="*/ 137699 h 188471"/>
                <a:gd name="connsiteX122" fmla="*/ 581001 w 1480704"/>
                <a:gd name="connsiteY122" fmla="*/ 131914 h 188471"/>
                <a:gd name="connsiteX123" fmla="*/ 593855 w 1480704"/>
                <a:gd name="connsiteY123" fmla="*/ 128701 h 188471"/>
                <a:gd name="connsiteX124" fmla="*/ 598997 w 1480704"/>
                <a:gd name="connsiteY124" fmla="*/ 130629 h 188471"/>
                <a:gd name="connsiteX125" fmla="*/ 600925 w 1480704"/>
                <a:gd name="connsiteY125" fmla="*/ 136413 h 188471"/>
                <a:gd name="connsiteX126" fmla="*/ 607995 w 1480704"/>
                <a:gd name="connsiteY126" fmla="*/ 126773 h 188471"/>
                <a:gd name="connsiteX127" fmla="*/ 606709 w 1480704"/>
                <a:gd name="connsiteY127" fmla="*/ 143483 h 188471"/>
                <a:gd name="connsiteX128" fmla="*/ 621491 w 1480704"/>
                <a:gd name="connsiteY128" fmla="*/ 140269 h 188471"/>
                <a:gd name="connsiteX129" fmla="*/ 624705 w 1480704"/>
                <a:gd name="connsiteY129" fmla="*/ 129343 h 188471"/>
                <a:gd name="connsiteX130" fmla="*/ 628561 w 1480704"/>
                <a:gd name="connsiteY130" fmla="*/ 138984 h 188471"/>
                <a:gd name="connsiteX131" fmla="*/ 633060 w 1480704"/>
                <a:gd name="connsiteY131" fmla="*/ 132557 h 188471"/>
                <a:gd name="connsiteX132" fmla="*/ 638844 w 1480704"/>
                <a:gd name="connsiteY132" fmla="*/ 138984 h 188471"/>
                <a:gd name="connsiteX133" fmla="*/ 643343 w 1480704"/>
                <a:gd name="connsiteY133" fmla="*/ 131914 h 188471"/>
                <a:gd name="connsiteX134" fmla="*/ 652984 w 1480704"/>
                <a:gd name="connsiteY134" fmla="*/ 129986 h 188471"/>
                <a:gd name="connsiteX135" fmla="*/ 654269 w 1480704"/>
                <a:gd name="connsiteY135" fmla="*/ 137056 h 188471"/>
                <a:gd name="connsiteX136" fmla="*/ 656197 w 1480704"/>
                <a:gd name="connsiteY136" fmla="*/ 146696 h 188471"/>
                <a:gd name="connsiteX137" fmla="*/ 670979 w 1480704"/>
                <a:gd name="connsiteY137" fmla="*/ 133200 h 188471"/>
                <a:gd name="connsiteX138" fmla="*/ 676764 w 1480704"/>
                <a:gd name="connsiteY138" fmla="*/ 128058 h 188471"/>
                <a:gd name="connsiteX139" fmla="*/ 685761 w 1480704"/>
                <a:gd name="connsiteY139" fmla="*/ 119703 h 188471"/>
                <a:gd name="connsiteX140" fmla="*/ 687690 w 1480704"/>
                <a:gd name="connsiteY140" fmla="*/ 133200 h 188471"/>
                <a:gd name="connsiteX141" fmla="*/ 688332 w 1480704"/>
                <a:gd name="connsiteY141" fmla="*/ 134485 h 188471"/>
                <a:gd name="connsiteX142" fmla="*/ 701829 w 1480704"/>
                <a:gd name="connsiteY142" fmla="*/ 122916 h 188471"/>
                <a:gd name="connsiteX143" fmla="*/ 704400 w 1480704"/>
                <a:gd name="connsiteY143" fmla="*/ 119703 h 188471"/>
                <a:gd name="connsiteX144" fmla="*/ 715968 w 1480704"/>
                <a:gd name="connsiteY144" fmla="*/ 131272 h 188471"/>
                <a:gd name="connsiteX145" fmla="*/ 718539 w 1480704"/>
                <a:gd name="connsiteY145" fmla="*/ 141555 h 188471"/>
                <a:gd name="connsiteX146" fmla="*/ 735249 w 1480704"/>
                <a:gd name="connsiteY146" fmla="*/ 116489 h 188471"/>
                <a:gd name="connsiteX147" fmla="*/ 743604 w 1480704"/>
                <a:gd name="connsiteY147" fmla="*/ 135128 h 188471"/>
                <a:gd name="connsiteX148" fmla="*/ 754530 w 1480704"/>
                <a:gd name="connsiteY148" fmla="*/ 119703 h 188471"/>
                <a:gd name="connsiteX149" fmla="*/ 759672 w 1480704"/>
                <a:gd name="connsiteY149" fmla="*/ 117132 h 188471"/>
                <a:gd name="connsiteX150" fmla="*/ 762885 w 1480704"/>
                <a:gd name="connsiteY150" fmla="*/ 115847 h 188471"/>
                <a:gd name="connsiteX151" fmla="*/ 767384 w 1480704"/>
                <a:gd name="connsiteY151" fmla="*/ 110705 h 188471"/>
                <a:gd name="connsiteX152" fmla="*/ 769313 w 1480704"/>
                <a:gd name="connsiteY152" fmla="*/ 130629 h 188471"/>
                <a:gd name="connsiteX153" fmla="*/ 771241 w 1480704"/>
                <a:gd name="connsiteY153" fmla="*/ 130629 h 188471"/>
                <a:gd name="connsiteX154" fmla="*/ 773811 w 1480704"/>
                <a:gd name="connsiteY154" fmla="*/ 128701 h 188471"/>
                <a:gd name="connsiteX155" fmla="*/ 793092 w 1480704"/>
                <a:gd name="connsiteY155" fmla="*/ 115204 h 188471"/>
                <a:gd name="connsiteX156" fmla="*/ 795663 w 1480704"/>
                <a:gd name="connsiteY156" fmla="*/ 113919 h 188471"/>
                <a:gd name="connsiteX157" fmla="*/ 800805 w 1480704"/>
                <a:gd name="connsiteY157" fmla="*/ 112633 h 188471"/>
                <a:gd name="connsiteX158" fmla="*/ 805304 w 1480704"/>
                <a:gd name="connsiteY158" fmla="*/ 102993 h 188471"/>
                <a:gd name="connsiteX159" fmla="*/ 809803 w 1480704"/>
                <a:gd name="connsiteY159" fmla="*/ 128058 h 188471"/>
                <a:gd name="connsiteX160" fmla="*/ 814944 w 1480704"/>
                <a:gd name="connsiteY160" fmla="*/ 117132 h 188471"/>
                <a:gd name="connsiteX161" fmla="*/ 818158 w 1480704"/>
                <a:gd name="connsiteY161" fmla="*/ 112633 h 188471"/>
                <a:gd name="connsiteX162" fmla="*/ 825870 w 1480704"/>
                <a:gd name="connsiteY162" fmla="*/ 108134 h 188471"/>
                <a:gd name="connsiteX163" fmla="*/ 829084 w 1480704"/>
                <a:gd name="connsiteY163" fmla="*/ 118418 h 188471"/>
                <a:gd name="connsiteX164" fmla="*/ 830369 w 1480704"/>
                <a:gd name="connsiteY164" fmla="*/ 122274 h 188471"/>
                <a:gd name="connsiteX165" fmla="*/ 833582 w 1480704"/>
                <a:gd name="connsiteY165" fmla="*/ 119703 h 188471"/>
                <a:gd name="connsiteX166" fmla="*/ 838081 w 1480704"/>
                <a:gd name="connsiteY166" fmla="*/ 119703 h 188471"/>
                <a:gd name="connsiteX167" fmla="*/ 843223 w 1480704"/>
                <a:gd name="connsiteY167" fmla="*/ 122274 h 188471"/>
                <a:gd name="connsiteX168" fmla="*/ 842580 w 1480704"/>
                <a:gd name="connsiteY168" fmla="*/ 115204 h 188471"/>
                <a:gd name="connsiteX169" fmla="*/ 847722 w 1480704"/>
                <a:gd name="connsiteY169" fmla="*/ 110705 h 188471"/>
                <a:gd name="connsiteX170" fmla="*/ 856720 w 1480704"/>
                <a:gd name="connsiteY170" fmla="*/ 108777 h 188471"/>
                <a:gd name="connsiteX171" fmla="*/ 859291 w 1480704"/>
                <a:gd name="connsiteY171" fmla="*/ 108777 h 188471"/>
                <a:gd name="connsiteX172" fmla="*/ 866360 w 1480704"/>
                <a:gd name="connsiteY172" fmla="*/ 110705 h 188471"/>
                <a:gd name="connsiteX173" fmla="*/ 870217 w 1480704"/>
                <a:gd name="connsiteY173" fmla="*/ 111348 h 188471"/>
                <a:gd name="connsiteX174" fmla="*/ 867646 w 1480704"/>
                <a:gd name="connsiteY174" fmla="*/ 115847 h 188471"/>
                <a:gd name="connsiteX175" fmla="*/ 862504 w 1480704"/>
                <a:gd name="connsiteY175" fmla="*/ 117132 h 188471"/>
                <a:gd name="connsiteX176" fmla="*/ 858005 w 1480704"/>
                <a:gd name="connsiteY176" fmla="*/ 127415 h 188471"/>
                <a:gd name="connsiteX177" fmla="*/ 870859 w 1480704"/>
                <a:gd name="connsiteY177" fmla="*/ 120988 h 188471"/>
                <a:gd name="connsiteX178" fmla="*/ 876001 w 1480704"/>
                <a:gd name="connsiteY178" fmla="*/ 114561 h 188471"/>
                <a:gd name="connsiteX179" fmla="*/ 875358 w 1480704"/>
                <a:gd name="connsiteY179" fmla="*/ 106849 h 188471"/>
                <a:gd name="connsiteX180" fmla="*/ 887569 w 1480704"/>
                <a:gd name="connsiteY180" fmla="*/ 106206 h 188471"/>
                <a:gd name="connsiteX181" fmla="*/ 890140 w 1480704"/>
                <a:gd name="connsiteY181" fmla="*/ 119060 h 188471"/>
                <a:gd name="connsiteX182" fmla="*/ 892711 w 1480704"/>
                <a:gd name="connsiteY182" fmla="*/ 120988 h 188471"/>
                <a:gd name="connsiteX183" fmla="*/ 904280 w 1480704"/>
                <a:gd name="connsiteY183" fmla="*/ 107492 h 188471"/>
                <a:gd name="connsiteX184" fmla="*/ 913920 w 1480704"/>
                <a:gd name="connsiteY184" fmla="*/ 105564 h 188471"/>
                <a:gd name="connsiteX185" fmla="*/ 917134 w 1480704"/>
                <a:gd name="connsiteY185" fmla="*/ 111991 h 188471"/>
                <a:gd name="connsiteX186" fmla="*/ 917776 w 1480704"/>
                <a:gd name="connsiteY186" fmla="*/ 123559 h 188471"/>
                <a:gd name="connsiteX187" fmla="*/ 924846 w 1480704"/>
                <a:gd name="connsiteY187" fmla="*/ 116489 h 188471"/>
                <a:gd name="connsiteX188" fmla="*/ 935129 w 1480704"/>
                <a:gd name="connsiteY188" fmla="*/ 115847 h 188471"/>
                <a:gd name="connsiteX189" fmla="*/ 938985 w 1480704"/>
                <a:gd name="connsiteY189" fmla="*/ 115204 h 188471"/>
                <a:gd name="connsiteX190" fmla="*/ 955053 w 1480704"/>
                <a:gd name="connsiteY190" fmla="*/ 104278 h 188471"/>
                <a:gd name="connsiteX191" fmla="*/ 956981 w 1480704"/>
                <a:gd name="connsiteY191" fmla="*/ 111348 h 188471"/>
                <a:gd name="connsiteX192" fmla="*/ 964693 w 1480704"/>
                <a:gd name="connsiteY192" fmla="*/ 103635 h 188471"/>
                <a:gd name="connsiteX193" fmla="*/ 967264 w 1480704"/>
                <a:gd name="connsiteY193" fmla="*/ 112633 h 188471"/>
                <a:gd name="connsiteX194" fmla="*/ 969835 w 1480704"/>
                <a:gd name="connsiteY194" fmla="*/ 117132 h 188471"/>
                <a:gd name="connsiteX195" fmla="*/ 973691 w 1480704"/>
                <a:gd name="connsiteY195" fmla="*/ 113276 h 188471"/>
                <a:gd name="connsiteX196" fmla="*/ 976262 w 1480704"/>
                <a:gd name="connsiteY196" fmla="*/ 105564 h 188471"/>
                <a:gd name="connsiteX197" fmla="*/ 990401 w 1480704"/>
                <a:gd name="connsiteY197" fmla="*/ 117775 h 188471"/>
                <a:gd name="connsiteX198" fmla="*/ 992330 w 1480704"/>
                <a:gd name="connsiteY198" fmla="*/ 113919 h 188471"/>
                <a:gd name="connsiteX199" fmla="*/ 1000685 w 1480704"/>
                <a:gd name="connsiteY199" fmla="*/ 110705 h 188471"/>
                <a:gd name="connsiteX200" fmla="*/ 1011611 w 1480704"/>
                <a:gd name="connsiteY200" fmla="*/ 109420 h 188471"/>
                <a:gd name="connsiteX201" fmla="*/ 1016109 w 1480704"/>
                <a:gd name="connsiteY201" fmla="*/ 104278 h 188471"/>
                <a:gd name="connsiteX202" fmla="*/ 1021251 w 1480704"/>
                <a:gd name="connsiteY202" fmla="*/ 116489 h 188471"/>
                <a:gd name="connsiteX203" fmla="*/ 1023822 w 1480704"/>
                <a:gd name="connsiteY203" fmla="*/ 110062 h 188471"/>
                <a:gd name="connsiteX204" fmla="*/ 1030892 w 1480704"/>
                <a:gd name="connsiteY204" fmla="*/ 111991 h 188471"/>
                <a:gd name="connsiteX205" fmla="*/ 1041817 w 1480704"/>
                <a:gd name="connsiteY205" fmla="*/ 117775 h 188471"/>
                <a:gd name="connsiteX206" fmla="*/ 1057885 w 1480704"/>
                <a:gd name="connsiteY206" fmla="*/ 103635 h 188471"/>
                <a:gd name="connsiteX207" fmla="*/ 1061741 w 1480704"/>
                <a:gd name="connsiteY207" fmla="*/ 116489 h 188471"/>
                <a:gd name="connsiteX208" fmla="*/ 1068168 w 1480704"/>
                <a:gd name="connsiteY208" fmla="*/ 106206 h 188471"/>
                <a:gd name="connsiteX209" fmla="*/ 1075881 w 1480704"/>
                <a:gd name="connsiteY209" fmla="*/ 113276 h 188471"/>
                <a:gd name="connsiteX210" fmla="*/ 1081665 w 1480704"/>
                <a:gd name="connsiteY210" fmla="*/ 116489 h 188471"/>
                <a:gd name="connsiteX211" fmla="*/ 1090663 w 1480704"/>
                <a:gd name="connsiteY211" fmla="*/ 116489 h 188471"/>
                <a:gd name="connsiteX212" fmla="*/ 1096447 w 1480704"/>
                <a:gd name="connsiteY212" fmla="*/ 108777 h 188471"/>
                <a:gd name="connsiteX213" fmla="*/ 1102874 w 1480704"/>
                <a:gd name="connsiteY213" fmla="*/ 113919 h 188471"/>
                <a:gd name="connsiteX214" fmla="*/ 1109944 w 1480704"/>
                <a:gd name="connsiteY214" fmla="*/ 115204 h 188471"/>
                <a:gd name="connsiteX215" fmla="*/ 1115728 w 1480704"/>
                <a:gd name="connsiteY215" fmla="*/ 115847 h 188471"/>
                <a:gd name="connsiteX216" fmla="*/ 1140151 w 1480704"/>
                <a:gd name="connsiteY216" fmla="*/ 113919 h 188471"/>
                <a:gd name="connsiteX217" fmla="*/ 1144007 w 1480704"/>
                <a:gd name="connsiteY217" fmla="*/ 115204 h 188471"/>
                <a:gd name="connsiteX218" fmla="*/ 1149791 w 1480704"/>
                <a:gd name="connsiteY218" fmla="*/ 116489 h 188471"/>
                <a:gd name="connsiteX219" fmla="*/ 1167144 w 1480704"/>
                <a:gd name="connsiteY219" fmla="*/ 116489 h 188471"/>
                <a:gd name="connsiteX220" fmla="*/ 1204421 w 1480704"/>
                <a:gd name="connsiteY220" fmla="*/ 119703 h 188471"/>
                <a:gd name="connsiteX221" fmla="*/ 1313680 w 1480704"/>
                <a:gd name="connsiteY221" fmla="*/ 131272 h 188471"/>
                <a:gd name="connsiteX222" fmla="*/ 1345172 w 1480704"/>
                <a:gd name="connsiteY222" fmla="*/ 135770 h 188471"/>
                <a:gd name="connsiteX223" fmla="*/ 1398516 w 1480704"/>
                <a:gd name="connsiteY223" fmla="*/ 142840 h 188471"/>
                <a:gd name="connsiteX224" fmla="*/ 1463429 w 1480704"/>
                <a:gd name="connsiteY224" fmla="*/ 154409 h 188471"/>
                <a:gd name="connsiteX225" fmla="*/ 1469856 w 1480704"/>
                <a:gd name="connsiteY225" fmla="*/ 154409 h 188471"/>
                <a:gd name="connsiteX226" fmla="*/ 1472427 w 1480704"/>
                <a:gd name="connsiteY226" fmla="*/ 148625 h 188471"/>
                <a:gd name="connsiteX227" fmla="*/ 1473712 w 1480704"/>
                <a:gd name="connsiteY227" fmla="*/ 144126 h 188471"/>
                <a:gd name="connsiteX228" fmla="*/ 1480139 w 1480704"/>
                <a:gd name="connsiteY228" fmla="*/ 137699 h 188471"/>
                <a:gd name="connsiteX229" fmla="*/ 1479497 w 1480704"/>
                <a:gd name="connsiteY229" fmla="*/ 133842 h 188471"/>
                <a:gd name="connsiteX230" fmla="*/ 1356098 w 1480704"/>
                <a:gd name="connsiteY230" fmla="*/ 113276 h 188471"/>
                <a:gd name="connsiteX231" fmla="*/ 1388876 w 1480704"/>
                <a:gd name="connsiteY231" fmla="*/ 116489 h 188471"/>
                <a:gd name="connsiteX232" fmla="*/ 1356098 w 1480704"/>
                <a:gd name="connsiteY232" fmla="*/ 113276 h 18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480704" h="188471">
                  <a:moveTo>
                    <a:pt x="1479497" y="133842"/>
                  </a:moveTo>
                  <a:cubicBezTo>
                    <a:pt x="1477568" y="131914"/>
                    <a:pt x="1473712" y="129986"/>
                    <a:pt x="1470499" y="132557"/>
                  </a:cubicBezTo>
                  <a:cubicBezTo>
                    <a:pt x="1469213" y="133200"/>
                    <a:pt x="1471784" y="136413"/>
                    <a:pt x="1468571" y="137056"/>
                  </a:cubicBezTo>
                  <a:cubicBezTo>
                    <a:pt x="1466000" y="137699"/>
                    <a:pt x="1466000" y="134485"/>
                    <a:pt x="1465357" y="133200"/>
                  </a:cubicBezTo>
                  <a:cubicBezTo>
                    <a:pt x="1464714" y="132557"/>
                    <a:pt x="1463429" y="131272"/>
                    <a:pt x="1462786" y="131272"/>
                  </a:cubicBezTo>
                  <a:cubicBezTo>
                    <a:pt x="1449932" y="129343"/>
                    <a:pt x="1437721" y="124202"/>
                    <a:pt x="1424224" y="123559"/>
                  </a:cubicBezTo>
                  <a:cubicBezTo>
                    <a:pt x="1414584" y="122916"/>
                    <a:pt x="1404301" y="122916"/>
                    <a:pt x="1394660" y="119060"/>
                  </a:cubicBezTo>
                  <a:cubicBezTo>
                    <a:pt x="1397231" y="112633"/>
                    <a:pt x="1403658" y="118418"/>
                    <a:pt x="1406871" y="113276"/>
                  </a:cubicBezTo>
                  <a:cubicBezTo>
                    <a:pt x="1395303" y="106206"/>
                    <a:pt x="1383091" y="105564"/>
                    <a:pt x="1372166" y="102350"/>
                  </a:cubicBezTo>
                  <a:cubicBezTo>
                    <a:pt x="1361240" y="99137"/>
                    <a:pt x="1348386" y="102993"/>
                    <a:pt x="1338745" y="93352"/>
                  </a:cubicBezTo>
                  <a:cubicBezTo>
                    <a:pt x="1327176" y="99779"/>
                    <a:pt x="1316893" y="87568"/>
                    <a:pt x="1305325" y="89496"/>
                  </a:cubicBezTo>
                  <a:cubicBezTo>
                    <a:pt x="1313037" y="88853"/>
                    <a:pt x="1320107" y="85640"/>
                    <a:pt x="1327819" y="87568"/>
                  </a:cubicBezTo>
                  <a:cubicBezTo>
                    <a:pt x="1341959" y="91424"/>
                    <a:pt x="1357383" y="88211"/>
                    <a:pt x="1371523" y="92067"/>
                  </a:cubicBezTo>
                  <a:cubicBezTo>
                    <a:pt x="1373451" y="92710"/>
                    <a:pt x="1376664" y="92067"/>
                    <a:pt x="1376664" y="88853"/>
                  </a:cubicBezTo>
                  <a:cubicBezTo>
                    <a:pt x="1376664" y="86283"/>
                    <a:pt x="1374736" y="84997"/>
                    <a:pt x="1372166" y="84354"/>
                  </a:cubicBezTo>
                  <a:cubicBezTo>
                    <a:pt x="1364453" y="82426"/>
                    <a:pt x="1356098" y="80498"/>
                    <a:pt x="1349028" y="77285"/>
                  </a:cubicBezTo>
                  <a:cubicBezTo>
                    <a:pt x="1335532" y="70858"/>
                    <a:pt x="1321392" y="69572"/>
                    <a:pt x="1307253" y="66359"/>
                  </a:cubicBezTo>
                  <a:cubicBezTo>
                    <a:pt x="1284758" y="61860"/>
                    <a:pt x="1262906" y="58004"/>
                    <a:pt x="1239769" y="56076"/>
                  </a:cubicBezTo>
                  <a:cubicBezTo>
                    <a:pt x="1245554" y="51577"/>
                    <a:pt x="1253909" y="59289"/>
                    <a:pt x="1257765" y="49649"/>
                  </a:cubicBezTo>
                  <a:cubicBezTo>
                    <a:pt x="1258408" y="50291"/>
                    <a:pt x="1258408" y="50934"/>
                    <a:pt x="1259050" y="50934"/>
                  </a:cubicBezTo>
                  <a:cubicBezTo>
                    <a:pt x="1259050" y="55433"/>
                    <a:pt x="1261621" y="54147"/>
                    <a:pt x="1264835" y="54147"/>
                  </a:cubicBezTo>
                  <a:cubicBezTo>
                    <a:pt x="1279617" y="54790"/>
                    <a:pt x="1294399" y="54790"/>
                    <a:pt x="1309181" y="57361"/>
                  </a:cubicBezTo>
                  <a:cubicBezTo>
                    <a:pt x="1318179" y="59289"/>
                    <a:pt x="1327176" y="59289"/>
                    <a:pt x="1336817" y="59932"/>
                  </a:cubicBezTo>
                  <a:cubicBezTo>
                    <a:pt x="1337460" y="59932"/>
                    <a:pt x="1339388" y="59932"/>
                    <a:pt x="1338745" y="58004"/>
                  </a:cubicBezTo>
                  <a:cubicBezTo>
                    <a:pt x="1337460" y="54790"/>
                    <a:pt x="1332318" y="58004"/>
                    <a:pt x="1332318" y="52219"/>
                  </a:cubicBezTo>
                  <a:cubicBezTo>
                    <a:pt x="1336817" y="53505"/>
                    <a:pt x="1341316" y="52219"/>
                    <a:pt x="1343887" y="58646"/>
                  </a:cubicBezTo>
                  <a:cubicBezTo>
                    <a:pt x="1345815" y="63145"/>
                    <a:pt x="1349671" y="63145"/>
                    <a:pt x="1353527" y="63788"/>
                  </a:cubicBezTo>
                  <a:cubicBezTo>
                    <a:pt x="1358026" y="64431"/>
                    <a:pt x="1357383" y="60575"/>
                    <a:pt x="1358669" y="57361"/>
                  </a:cubicBezTo>
                  <a:cubicBezTo>
                    <a:pt x="1359954" y="54147"/>
                    <a:pt x="1362525" y="54790"/>
                    <a:pt x="1365096" y="54790"/>
                  </a:cubicBezTo>
                  <a:cubicBezTo>
                    <a:pt x="1373451" y="54790"/>
                    <a:pt x="1381163" y="54790"/>
                    <a:pt x="1390161" y="54147"/>
                  </a:cubicBezTo>
                  <a:cubicBezTo>
                    <a:pt x="1386948" y="50291"/>
                    <a:pt x="1384377" y="49006"/>
                    <a:pt x="1381163" y="48363"/>
                  </a:cubicBezTo>
                  <a:cubicBezTo>
                    <a:pt x="1365739" y="46435"/>
                    <a:pt x="1350314" y="41936"/>
                    <a:pt x="1334246" y="38723"/>
                  </a:cubicBezTo>
                  <a:cubicBezTo>
                    <a:pt x="1291828" y="31010"/>
                    <a:pt x="1250053" y="24583"/>
                    <a:pt x="1207634" y="20727"/>
                  </a:cubicBezTo>
                  <a:cubicBezTo>
                    <a:pt x="1167144" y="16871"/>
                    <a:pt x="1126654" y="13657"/>
                    <a:pt x="1086164" y="12372"/>
                  </a:cubicBezTo>
                  <a:cubicBezTo>
                    <a:pt x="1062384" y="11729"/>
                    <a:pt x="1038604" y="11729"/>
                    <a:pt x="1014181" y="12372"/>
                  </a:cubicBezTo>
                  <a:cubicBezTo>
                    <a:pt x="982046" y="13657"/>
                    <a:pt x="950554" y="8516"/>
                    <a:pt x="918419" y="6588"/>
                  </a:cubicBezTo>
                  <a:cubicBezTo>
                    <a:pt x="899781" y="5302"/>
                    <a:pt x="881142" y="3374"/>
                    <a:pt x="862504" y="2731"/>
                  </a:cubicBezTo>
                  <a:cubicBezTo>
                    <a:pt x="849650" y="2089"/>
                    <a:pt x="837439" y="3374"/>
                    <a:pt x="824585" y="2089"/>
                  </a:cubicBezTo>
                  <a:cubicBezTo>
                    <a:pt x="804661" y="803"/>
                    <a:pt x="784737" y="803"/>
                    <a:pt x="764814" y="803"/>
                  </a:cubicBezTo>
                  <a:cubicBezTo>
                    <a:pt x="756459" y="803"/>
                    <a:pt x="748746" y="-482"/>
                    <a:pt x="740391" y="803"/>
                  </a:cubicBezTo>
                  <a:cubicBezTo>
                    <a:pt x="729465" y="2089"/>
                    <a:pt x="718539" y="1446"/>
                    <a:pt x="707613" y="803"/>
                  </a:cubicBezTo>
                  <a:cubicBezTo>
                    <a:pt x="690260" y="-482"/>
                    <a:pt x="672265" y="161"/>
                    <a:pt x="654912" y="161"/>
                  </a:cubicBezTo>
                  <a:cubicBezTo>
                    <a:pt x="634345" y="161"/>
                    <a:pt x="613779" y="2089"/>
                    <a:pt x="593213" y="2089"/>
                  </a:cubicBezTo>
                  <a:cubicBezTo>
                    <a:pt x="550794" y="1446"/>
                    <a:pt x="507733" y="2089"/>
                    <a:pt x="465315" y="2089"/>
                  </a:cubicBezTo>
                  <a:cubicBezTo>
                    <a:pt x="435108" y="2731"/>
                    <a:pt x="404259" y="2089"/>
                    <a:pt x="374052" y="4660"/>
                  </a:cubicBezTo>
                  <a:cubicBezTo>
                    <a:pt x="367625" y="5302"/>
                    <a:pt x="361840" y="5945"/>
                    <a:pt x="355413" y="5945"/>
                  </a:cubicBezTo>
                  <a:cubicBezTo>
                    <a:pt x="329705" y="5302"/>
                    <a:pt x="303997" y="8516"/>
                    <a:pt x="278289" y="9159"/>
                  </a:cubicBezTo>
                  <a:cubicBezTo>
                    <a:pt x="261579" y="9801"/>
                    <a:pt x="245512" y="11729"/>
                    <a:pt x="228801" y="11729"/>
                  </a:cubicBezTo>
                  <a:cubicBezTo>
                    <a:pt x="205021" y="12372"/>
                    <a:pt x="180599" y="10444"/>
                    <a:pt x="157462" y="17514"/>
                  </a:cubicBezTo>
                  <a:cubicBezTo>
                    <a:pt x="136895" y="23941"/>
                    <a:pt x="116329" y="31653"/>
                    <a:pt x="95120" y="34867"/>
                  </a:cubicBezTo>
                  <a:cubicBezTo>
                    <a:pt x="90621" y="35509"/>
                    <a:pt x="86765" y="38080"/>
                    <a:pt x="86122" y="43864"/>
                  </a:cubicBezTo>
                  <a:cubicBezTo>
                    <a:pt x="86122" y="49006"/>
                    <a:pt x="82908" y="49649"/>
                    <a:pt x="79052" y="49649"/>
                  </a:cubicBezTo>
                  <a:cubicBezTo>
                    <a:pt x="76481" y="49649"/>
                    <a:pt x="73911" y="50291"/>
                    <a:pt x="71340" y="49649"/>
                  </a:cubicBezTo>
                  <a:cubicBezTo>
                    <a:pt x="64270" y="50291"/>
                    <a:pt x="57843" y="52862"/>
                    <a:pt x="52701" y="60575"/>
                  </a:cubicBezTo>
                  <a:cubicBezTo>
                    <a:pt x="59771" y="67002"/>
                    <a:pt x="70054" y="67002"/>
                    <a:pt x="77124" y="73429"/>
                  </a:cubicBezTo>
                  <a:cubicBezTo>
                    <a:pt x="75196" y="77285"/>
                    <a:pt x="71340" y="77927"/>
                    <a:pt x="68126" y="79856"/>
                  </a:cubicBezTo>
                  <a:cubicBezTo>
                    <a:pt x="58486" y="84354"/>
                    <a:pt x="48845" y="86283"/>
                    <a:pt x="38562" y="87568"/>
                  </a:cubicBezTo>
                  <a:cubicBezTo>
                    <a:pt x="35349" y="88211"/>
                    <a:pt x="32135" y="88853"/>
                    <a:pt x="28922" y="90139"/>
                  </a:cubicBezTo>
                  <a:cubicBezTo>
                    <a:pt x="25708" y="91424"/>
                    <a:pt x="21852" y="93352"/>
                    <a:pt x="21852" y="97208"/>
                  </a:cubicBezTo>
                  <a:cubicBezTo>
                    <a:pt x="21209" y="101707"/>
                    <a:pt x="26351" y="101707"/>
                    <a:pt x="28922" y="103635"/>
                  </a:cubicBezTo>
                  <a:cubicBezTo>
                    <a:pt x="29564" y="104278"/>
                    <a:pt x="29564" y="104921"/>
                    <a:pt x="29564" y="106206"/>
                  </a:cubicBezTo>
                  <a:cubicBezTo>
                    <a:pt x="19924" y="108777"/>
                    <a:pt x="8998" y="107492"/>
                    <a:pt x="0" y="115204"/>
                  </a:cubicBezTo>
                  <a:cubicBezTo>
                    <a:pt x="5784" y="122274"/>
                    <a:pt x="12854" y="124202"/>
                    <a:pt x="19924" y="124845"/>
                  </a:cubicBezTo>
                  <a:cubicBezTo>
                    <a:pt x="42418" y="128058"/>
                    <a:pt x="64270" y="128701"/>
                    <a:pt x="86122" y="129986"/>
                  </a:cubicBezTo>
                  <a:cubicBezTo>
                    <a:pt x="102189" y="131272"/>
                    <a:pt x="118900" y="129343"/>
                    <a:pt x="133682" y="138341"/>
                  </a:cubicBezTo>
                  <a:cubicBezTo>
                    <a:pt x="136252" y="140269"/>
                    <a:pt x="140109" y="140269"/>
                    <a:pt x="143322" y="140269"/>
                  </a:cubicBezTo>
                  <a:cubicBezTo>
                    <a:pt x="156819" y="140269"/>
                    <a:pt x="169673" y="146696"/>
                    <a:pt x="183170" y="144768"/>
                  </a:cubicBezTo>
                  <a:cubicBezTo>
                    <a:pt x="190882" y="142840"/>
                    <a:pt x="192810" y="146054"/>
                    <a:pt x="192167" y="154409"/>
                  </a:cubicBezTo>
                  <a:cubicBezTo>
                    <a:pt x="191525" y="159550"/>
                    <a:pt x="193453" y="166620"/>
                    <a:pt x="191525" y="169834"/>
                  </a:cubicBezTo>
                  <a:cubicBezTo>
                    <a:pt x="188311" y="177546"/>
                    <a:pt x="196024" y="178189"/>
                    <a:pt x="196024" y="182688"/>
                  </a:cubicBezTo>
                  <a:cubicBezTo>
                    <a:pt x="196024" y="185258"/>
                    <a:pt x="195381" y="188472"/>
                    <a:pt x="199880" y="188472"/>
                  </a:cubicBezTo>
                  <a:cubicBezTo>
                    <a:pt x="203093" y="188472"/>
                    <a:pt x="205021" y="186544"/>
                    <a:pt x="205021" y="183330"/>
                  </a:cubicBezTo>
                  <a:cubicBezTo>
                    <a:pt x="206950" y="173047"/>
                    <a:pt x="213377" y="171762"/>
                    <a:pt x="220446" y="171762"/>
                  </a:cubicBezTo>
                  <a:cubicBezTo>
                    <a:pt x="228801" y="171119"/>
                    <a:pt x="237799" y="169191"/>
                    <a:pt x="242941" y="180760"/>
                  </a:cubicBezTo>
                  <a:cubicBezTo>
                    <a:pt x="243583" y="182688"/>
                    <a:pt x="245512" y="183330"/>
                    <a:pt x="247440" y="183973"/>
                  </a:cubicBezTo>
                  <a:cubicBezTo>
                    <a:pt x="250653" y="185901"/>
                    <a:pt x="253224" y="185901"/>
                    <a:pt x="253867" y="181402"/>
                  </a:cubicBezTo>
                  <a:cubicBezTo>
                    <a:pt x="254509" y="177546"/>
                    <a:pt x="256437" y="175618"/>
                    <a:pt x="260294" y="177546"/>
                  </a:cubicBezTo>
                  <a:cubicBezTo>
                    <a:pt x="264793" y="179474"/>
                    <a:pt x="266721" y="177546"/>
                    <a:pt x="264150" y="171762"/>
                  </a:cubicBezTo>
                  <a:cubicBezTo>
                    <a:pt x="261579" y="165977"/>
                    <a:pt x="264793" y="164049"/>
                    <a:pt x="269291" y="164049"/>
                  </a:cubicBezTo>
                  <a:cubicBezTo>
                    <a:pt x="275719" y="163407"/>
                    <a:pt x="280217" y="161478"/>
                    <a:pt x="286002" y="155051"/>
                  </a:cubicBezTo>
                  <a:cubicBezTo>
                    <a:pt x="287287" y="154409"/>
                    <a:pt x="289215" y="153766"/>
                    <a:pt x="289215" y="154409"/>
                  </a:cubicBezTo>
                  <a:cubicBezTo>
                    <a:pt x="289858" y="161478"/>
                    <a:pt x="296928" y="158908"/>
                    <a:pt x="300141" y="163407"/>
                  </a:cubicBezTo>
                  <a:cubicBezTo>
                    <a:pt x="303355" y="168548"/>
                    <a:pt x="310424" y="169834"/>
                    <a:pt x="315566" y="172404"/>
                  </a:cubicBezTo>
                  <a:cubicBezTo>
                    <a:pt x="317494" y="173047"/>
                    <a:pt x="320065" y="173690"/>
                    <a:pt x="321993" y="171762"/>
                  </a:cubicBezTo>
                  <a:cubicBezTo>
                    <a:pt x="327777" y="162764"/>
                    <a:pt x="336775" y="164049"/>
                    <a:pt x="343845" y="167263"/>
                  </a:cubicBezTo>
                  <a:cubicBezTo>
                    <a:pt x="354771" y="172404"/>
                    <a:pt x="362483" y="166620"/>
                    <a:pt x="370195" y="160836"/>
                  </a:cubicBezTo>
                  <a:cubicBezTo>
                    <a:pt x="372124" y="158908"/>
                    <a:pt x="373409" y="156980"/>
                    <a:pt x="376622" y="158265"/>
                  </a:cubicBezTo>
                  <a:cubicBezTo>
                    <a:pt x="379836" y="159550"/>
                    <a:pt x="383692" y="157622"/>
                    <a:pt x="386263" y="156337"/>
                  </a:cubicBezTo>
                  <a:cubicBezTo>
                    <a:pt x="389477" y="165977"/>
                    <a:pt x="377908" y="161478"/>
                    <a:pt x="378551" y="169191"/>
                  </a:cubicBezTo>
                  <a:cubicBezTo>
                    <a:pt x="384978" y="170476"/>
                    <a:pt x="390762" y="171119"/>
                    <a:pt x="397189" y="168548"/>
                  </a:cubicBezTo>
                  <a:cubicBezTo>
                    <a:pt x="397832" y="165977"/>
                    <a:pt x="396546" y="165335"/>
                    <a:pt x="395261" y="164049"/>
                  </a:cubicBezTo>
                  <a:cubicBezTo>
                    <a:pt x="392690" y="160836"/>
                    <a:pt x="393975" y="152481"/>
                    <a:pt x="395903" y="153123"/>
                  </a:cubicBezTo>
                  <a:cubicBezTo>
                    <a:pt x="404259" y="155051"/>
                    <a:pt x="404259" y="146696"/>
                    <a:pt x="408115" y="142840"/>
                  </a:cubicBezTo>
                  <a:cubicBezTo>
                    <a:pt x="411328" y="149267"/>
                    <a:pt x="413899" y="155694"/>
                    <a:pt x="417113" y="162764"/>
                  </a:cubicBezTo>
                  <a:cubicBezTo>
                    <a:pt x="420969" y="156980"/>
                    <a:pt x="422897" y="151838"/>
                    <a:pt x="424182" y="145411"/>
                  </a:cubicBezTo>
                  <a:cubicBezTo>
                    <a:pt x="429324" y="148625"/>
                    <a:pt x="427396" y="154409"/>
                    <a:pt x="429967" y="157622"/>
                  </a:cubicBezTo>
                  <a:cubicBezTo>
                    <a:pt x="433823" y="155051"/>
                    <a:pt x="437036" y="153123"/>
                    <a:pt x="437036" y="147339"/>
                  </a:cubicBezTo>
                  <a:cubicBezTo>
                    <a:pt x="437036" y="142840"/>
                    <a:pt x="441535" y="141555"/>
                    <a:pt x="444106" y="140912"/>
                  </a:cubicBezTo>
                  <a:cubicBezTo>
                    <a:pt x="446677" y="140269"/>
                    <a:pt x="447962" y="143483"/>
                    <a:pt x="449248" y="146696"/>
                  </a:cubicBezTo>
                  <a:cubicBezTo>
                    <a:pt x="449890" y="147982"/>
                    <a:pt x="450533" y="149910"/>
                    <a:pt x="451818" y="149910"/>
                  </a:cubicBezTo>
                  <a:cubicBezTo>
                    <a:pt x="456317" y="149267"/>
                    <a:pt x="453104" y="142197"/>
                    <a:pt x="456960" y="140269"/>
                  </a:cubicBezTo>
                  <a:cubicBezTo>
                    <a:pt x="457603" y="141555"/>
                    <a:pt x="458245" y="142197"/>
                    <a:pt x="458245" y="142840"/>
                  </a:cubicBezTo>
                  <a:cubicBezTo>
                    <a:pt x="459531" y="145411"/>
                    <a:pt x="455032" y="148625"/>
                    <a:pt x="458888" y="150553"/>
                  </a:cubicBezTo>
                  <a:cubicBezTo>
                    <a:pt x="462102" y="151838"/>
                    <a:pt x="463387" y="148625"/>
                    <a:pt x="464030" y="145411"/>
                  </a:cubicBezTo>
                  <a:cubicBezTo>
                    <a:pt x="464672" y="142840"/>
                    <a:pt x="465958" y="140269"/>
                    <a:pt x="468529" y="140912"/>
                  </a:cubicBezTo>
                  <a:cubicBezTo>
                    <a:pt x="473028" y="142840"/>
                    <a:pt x="477526" y="140269"/>
                    <a:pt x="481383" y="138984"/>
                  </a:cubicBezTo>
                  <a:cubicBezTo>
                    <a:pt x="486524" y="137699"/>
                    <a:pt x="488452" y="138341"/>
                    <a:pt x="488452" y="144126"/>
                  </a:cubicBezTo>
                  <a:cubicBezTo>
                    <a:pt x="488452" y="149910"/>
                    <a:pt x="491666" y="150553"/>
                    <a:pt x="496165" y="150553"/>
                  </a:cubicBezTo>
                  <a:cubicBezTo>
                    <a:pt x="500021" y="149910"/>
                    <a:pt x="501949" y="147339"/>
                    <a:pt x="503234" y="143483"/>
                  </a:cubicBezTo>
                  <a:cubicBezTo>
                    <a:pt x="504520" y="140912"/>
                    <a:pt x="503877" y="135770"/>
                    <a:pt x="507733" y="137056"/>
                  </a:cubicBezTo>
                  <a:cubicBezTo>
                    <a:pt x="511590" y="137699"/>
                    <a:pt x="516731" y="135770"/>
                    <a:pt x="517374" y="143483"/>
                  </a:cubicBezTo>
                  <a:cubicBezTo>
                    <a:pt x="518017" y="147339"/>
                    <a:pt x="521873" y="147982"/>
                    <a:pt x="523158" y="143483"/>
                  </a:cubicBezTo>
                  <a:cubicBezTo>
                    <a:pt x="525086" y="139627"/>
                    <a:pt x="526372" y="135770"/>
                    <a:pt x="530228" y="135128"/>
                  </a:cubicBezTo>
                  <a:cubicBezTo>
                    <a:pt x="530871" y="135128"/>
                    <a:pt x="532799" y="135128"/>
                    <a:pt x="533441" y="135770"/>
                  </a:cubicBezTo>
                  <a:cubicBezTo>
                    <a:pt x="534084" y="136413"/>
                    <a:pt x="533441" y="137699"/>
                    <a:pt x="532799" y="138984"/>
                  </a:cubicBezTo>
                  <a:cubicBezTo>
                    <a:pt x="531513" y="141555"/>
                    <a:pt x="526372" y="140269"/>
                    <a:pt x="527657" y="146696"/>
                  </a:cubicBezTo>
                  <a:cubicBezTo>
                    <a:pt x="532156" y="142197"/>
                    <a:pt x="538583" y="147982"/>
                    <a:pt x="541154" y="142197"/>
                  </a:cubicBezTo>
                  <a:cubicBezTo>
                    <a:pt x="545010" y="135128"/>
                    <a:pt x="550152" y="134485"/>
                    <a:pt x="556579" y="133842"/>
                  </a:cubicBezTo>
                  <a:cubicBezTo>
                    <a:pt x="556579" y="137699"/>
                    <a:pt x="556579" y="141555"/>
                    <a:pt x="559792" y="144126"/>
                  </a:cubicBezTo>
                  <a:cubicBezTo>
                    <a:pt x="563648" y="142197"/>
                    <a:pt x="562363" y="135770"/>
                    <a:pt x="566219" y="133842"/>
                  </a:cubicBezTo>
                  <a:cubicBezTo>
                    <a:pt x="571361" y="138984"/>
                    <a:pt x="562363" y="143483"/>
                    <a:pt x="566219" y="149267"/>
                  </a:cubicBezTo>
                  <a:cubicBezTo>
                    <a:pt x="570718" y="146696"/>
                    <a:pt x="572646" y="142840"/>
                    <a:pt x="572646" y="137699"/>
                  </a:cubicBezTo>
                  <a:cubicBezTo>
                    <a:pt x="573289" y="131914"/>
                    <a:pt x="575217" y="130629"/>
                    <a:pt x="581001" y="131914"/>
                  </a:cubicBezTo>
                  <a:cubicBezTo>
                    <a:pt x="584857" y="132557"/>
                    <a:pt x="590642" y="137056"/>
                    <a:pt x="593855" y="128701"/>
                  </a:cubicBezTo>
                  <a:cubicBezTo>
                    <a:pt x="594498" y="126773"/>
                    <a:pt x="597711" y="128058"/>
                    <a:pt x="598997" y="130629"/>
                  </a:cubicBezTo>
                  <a:cubicBezTo>
                    <a:pt x="599640" y="132557"/>
                    <a:pt x="597711" y="135770"/>
                    <a:pt x="600925" y="136413"/>
                  </a:cubicBezTo>
                  <a:cubicBezTo>
                    <a:pt x="606067" y="135128"/>
                    <a:pt x="602210" y="126773"/>
                    <a:pt x="607995" y="126773"/>
                  </a:cubicBezTo>
                  <a:cubicBezTo>
                    <a:pt x="611851" y="132557"/>
                    <a:pt x="604781" y="137699"/>
                    <a:pt x="606709" y="143483"/>
                  </a:cubicBezTo>
                  <a:cubicBezTo>
                    <a:pt x="612494" y="144126"/>
                    <a:pt x="615064" y="130629"/>
                    <a:pt x="621491" y="140269"/>
                  </a:cubicBezTo>
                  <a:cubicBezTo>
                    <a:pt x="624062" y="136413"/>
                    <a:pt x="618921" y="129343"/>
                    <a:pt x="624705" y="129343"/>
                  </a:cubicBezTo>
                  <a:cubicBezTo>
                    <a:pt x="629846" y="128701"/>
                    <a:pt x="624705" y="137056"/>
                    <a:pt x="628561" y="138984"/>
                  </a:cubicBezTo>
                  <a:cubicBezTo>
                    <a:pt x="633060" y="139627"/>
                    <a:pt x="629204" y="132557"/>
                    <a:pt x="633060" y="132557"/>
                  </a:cubicBezTo>
                  <a:cubicBezTo>
                    <a:pt x="636273" y="133200"/>
                    <a:pt x="634988" y="138984"/>
                    <a:pt x="638844" y="138984"/>
                  </a:cubicBezTo>
                  <a:cubicBezTo>
                    <a:pt x="640130" y="136413"/>
                    <a:pt x="642058" y="134485"/>
                    <a:pt x="643343" y="131914"/>
                  </a:cubicBezTo>
                  <a:cubicBezTo>
                    <a:pt x="645914" y="126773"/>
                    <a:pt x="649770" y="128701"/>
                    <a:pt x="652984" y="129986"/>
                  </a:cubicBezTo>
                  <a:cubicBezTo>
                    <a:pt x="656840" y="131272"/>
                    <a:pt x="654269" y="134485"/>
                    <a:pt x="654269" y="137056"/>
                  </a:cubicBezTo>
                  <a:cubicBezTo>
                    <a:pt x="653626" y="140269"/>
                    <a:pt x="654269" y="143483"/>
                    <a:pt x="656197" y="146696"/>
                  </a:cubicBezTo>
                  <a:cubicBezTo>
                    <a:pt x="660696" y="138341"/>
                    <a:pt x="660696" y="138341"/>
                    <a:pt x="670979" y="133200"/>
                  </a:cubicBezTo>
                  <a:cubicBezTo>
                    <a:pt x="673550" y="131914"/>
                    <a:pt x="675478" y="130629"/>
                    <a:pt x="676764" y="128058"/>
                  </a:cubicBezTo>
                  <a:cubicBezTo>
                    <a:pt x="678692" y="124202"/>
                    <a:pt x="679977" y="117132"/>
                    <a:pt x="685761" y="119703"/>
                  </a:cubicBezTo>
                  <a:cubicBezTo>
                    <a:pt x="690903" y="122274"/>
                    <a:pt x="687690" y="128058"/>
                    <a:pt x="687690" y="133200"/>
                  </a:cubicBezTo>
                  <a:cubicBezTo>
                    <a:pt x="687690" y="133842"/>
                    <a:pt x="688332" y="133842"/>
                    <a:pt x="688332" y="134485"/>
                  </a:cubicBezTo>
                  <a:cubicBezTo>
                    <a:pt x="694759" y="133200"/>
                    <a:pt x="701829" y="133842"/>
                    <a:pt x="701829" y="122916"/>
                  </a:cubicBezTo>
                  <a:cubicBezTo>
                    <a:pt x="701829" y="120988"/>
                    <a:pt x="702472" y="119703"/>
                    <a:pt x="704400" y="119703"/>
                  </a:cubicBezTo>
                  <a:cubicBezTo>
                    <a:pt x="710827" y="118418"/>
                    <a:pt x="716611" y="124202"/>
                    <a:pt x="715968" y="131272"/>
                  </a:cubicBezTo>
                  <a:cubicBezTo>
                    <a:pt x="715968" y="135128"/>
                    <a:pt x="714040" y="138984"/>
                    <a:pt x="718539" y="141555"/>
                  </a:cubicBezTo>
                  <a:cubicBezTo>
                    <a:pt x="723681" y="132557"/>
                    <a:pt x="730750" y="126130"/>
                    <a:pt x="735249" y="116489"/>
                  </a:cubicBezTo>
                  <a:cubicBezTo>
                    <a:pt x="741676" y="121631"/>
                    <a:pt x="744890" y="127415"/>
                    <a:pt x="743604" y="135128"/>
                  </a:cubicBezTo>
                  <a:cubicBezTo>
                    <a:pt x="751317" y="132557"/>
                    <a:pt x="752602" y="125487"/>
                    <a:pt x="754530" y="119703"/>
                  </a:cubicBezTo>
                  <a:cubicBezTo>
                    <a:pt x="755173" y="117132"/>
                    <a:pt x="755816" y="111991"/>
                    <a:pt x="759672" y="117132"/>
                  </a:cubicBezTo>
                  <a:cubicBezTo>
                    <a:pt x="760957" y="119060"/>
                    <a:pt x="762243" y="117132"/>
                    <a:pt x="762885" y="115847"/>
                  </a:cubicBezTo>
                  <a:cubicBezTo>
                    <a:pt x="764171" y="113919"/>
                    <a:pt x="764171" y="111348"/>
                    <a:pt x="767384" y="110705"/>
                  </a:cubicBezTo>
                  <a:cubicBezTo>
                    <a:pt x="774454" y="116489"/>
                    <a:pt x="764814" y="124202"/>
                    <a:pt x="769313" y="130629"/>
                  </a:cubicBezTo>
                  <a:cubicBezTo>
                    <a:pt x="769955" y="130629"/>
                    <a:pt x="770598" y="131272"/>
                    <a:pt x="771241" y="130629"/>
                  </a:cubicBezTo>
                  <a:cubicBezTo>
                    <a:pt x="772526" y="129986"/>
                    <a:pt x="773169" y="128701"/>
                    <a:pt x="773811" y="128701"/>
                  </a:cubicBezTo>
                  <a:cubicBezTo>
                    <a:pt x="782166" y="127415"/>
                    <a:pt x="790522" y="126130"/>
                    <a:pt x="793092" y="115204"/>
                  </a:cubicBezTo>
                  <a:cubicBezTo>
                    <a:pt x="793735" y="113919"/>
                    <a:pt x="795021" y="113276"/>
                    <a:pt x="795663" y="113919"/>
                  </a:cubicBezTo>
                  <a:cubicBezTo>
                    <a:pt x="798877" y="119703"/>
                    <a:pt x="799519" y="113919"/>
                    <a:pt x="800805" y="112633"/>
                  </a:cubicBezTo>
                  <a:cubicBezTo>
                    <a:pt x="802733" y="110062"/>
                    <a:pt x="804018" y="106849"/>
                    <a:pt x="805304" y="102993"/>
                  </a:cubicBezTo>
                  <a:cubicBezTo>
                    <a:pt x="809160" y="111348"/>
                    <a:pt x="807874" y="119703"/>
                    <a:pt x="809803" y="128058"/>
                  </a:cubicBezTo>
                  <a:cubicBezTo>
                    <a:pt x="816230" y="126130"/>
                    <a:pt x="814302" y="120988"/>
                    <a:pt x="814944" y="117132"/>
                  </a:cubicBezTo>
                  <a:cubicBezTo>
                    <a:pt x="814944" y="115204"/>
                    <a:pt x="814944" y="110705"/>
                    <a:pt x="818158" y="112633"/>
                  </a:cubicBezTo>
                  <a:cubicBezTo>
                    <a:pt x="823942" y="116489"/>
                    <a:pt x="822014" y="108134"/>
                    <a:pt x="825870" y="108134"/>
                  </a:cubicBezTo>
                  <a:cubicBezTo>
                    <a:pt x="824585" y="112633"/>
                    <a:pt x="831012" y="113919"/>
                    <a:pt x="829084" y="118418"/>
                  </a:cubicBezTo>
                  <a:cubicBezTo>
                    <a:pt x="828441" y="120346"/>
                    <a:pt x="828441" y="121631"/>
                    <a:pt x="830369" y="122274"/>
                  </a:cubicBezTo>
                  <a:cubicBezTo>
                    <a:pt x="832297" y="122916"/>
                    <a:pt x="832940" y="120988"/>
                    <a:pt x="833582" y="119703"/>
                  </a:cubicBezTo>
                  <a:cubicBezTo>
                    <a:pt x="834868" y="116489"/>
                    <a:pt x="836153" y="117132"/>
                    <a:pt x="838081" y="119703"/>
                  </a:cubicBezTo>
                  <a:cubicBezTo>
                    <a:pt x="839367" y="121631"/>
                    <a:pt x="840010" y="124845"/>
                    <a:pt x="843223" y="122274"/>
                  </a:cubicBezTo>
                  <a:cubicBezTo>
                    <a:pt x="844508" y="119703"/>
                    <a:pt x="843223" y="117775"/>
                    <a:pt x="842580" y="115204"/>
                  </a:cubicBezTo>
                  <a:cubicBezTo>
                    <a:pt x="841295" y="109420"/>
                    <a:pt x="846437" y="109420"/>
                    <a:pt x="847722" y="110705"/>
                  </a:cubicBezTo>
                  <a:cubicBezTo>
                    <a:pt x="851578" y="113276"/>
                    <a:pt x="854792" y="115204"/>
                    <a:pt x="856720" y="108777"/>
                  </a:cubicBezTo>
                  <a:cubicBezTo>
                    <a:pt x="856720" y="107492"/>
                    <a:pt x="858648" y="107492"/>
                    <a:pt x="859291" y="108777"/>
                  </a:cubicBezTo>
                  <a:cubicBezTo>
                    <a:pt x="861219" y="113276"/>
                    <a:pt x="864432" y="110705"/>
                    <a:pt x="866360" y="110705"/>
                  </a:cubicBezTo>
                  <a:cubicBezTo>
                    <a:pt x="867646" y="110705"/>
                    <a:pt x="869574" y="109420"/>
                    <a:pt x="870217" y="111348"/>
                  </a:cubicBezTo>
                  <a:cubicBezTo>
                    <a:pt x="870859" y="113919"/>
                    <a:pt x="869574" y="115204"/>
                    <a:pt x="867646" y="115847"/>
                  </a:cubicBezTo>
                  <a:cubicBezTo>
                    <a:pt x="865718" y="116489"/>
                    <a:pt x="863789" y="116489"/>
                    <a:pt x="862504" y="117132"/>
                  </a:cubicBezTo>
                  <a:cubicBezTo>
                    <a:pt x="858648" y="119060"/>
                    <a:pt x="856720" y="122274"/>
                    <a:pt x="858005" y="127415"/>
                  </a:cubicBezTo>
                  <a:cubicBezTo>
                    <a:pt x="863147" y="126130"/>
                    <a:pt x="866360" y="120346"/>
                    <a:pt x="870859" y="120988"/>
                  </a:cubicBezTo>
                  <a:cubicBezTo>
                    <a:pt x="876643" y="121631"/>
                    <a:pt x="876001" y="118418"/>
                    <a:pt x="876001" y="114561"/>
                  </a:cubicBezTo>
                  <a:cubicBezTo>
                    <a:pt x="876001" y="111991"/>
                    <a:pt x="873430" y="110062"/>
                    <a:pt x="875358" y="106849"/>
                  </a:cubicBezTo>
                  <a:cubicBezTo>
                    <a:pt x="879214" y="108777"/>
                    <a:pt x="883713" y="104278"/>
                    <a:pt x="887569" y="106206"/>
                  </a:cubicBezTo>
                  <a:cubicBezTo>
                    <a:pt x="892711" y="108777"/>
                    <a:pt x="889497" y="114561"/>
                    <a:pt x="890140" y="119060"/>
                  </a:cubicBezTo>
                  <a:cubicBezTo>
                    <a:pt x="890140" y="119703"/>
                    <a:pt x="891426" y="119703"/>
                    <a:pt x="892711" y="120988"/>
                  </a:cubicBezTo>
                  <a:cubicBezTo>
                    <a:pt x="896567" y="116489"/>
                    <a:pt x="901709" y="113276"/>
                    <a:pt x="904280" y="107492"/>
                  </a:cubicBezTo>
                  <a:cubicBezTo>
                    <a:pt x="907493" y="101707"/>
                    <a:pt x="910707" y="106206"/>
                    <a:pt x="913920" y="105564"/>
                  </a:cubicBezTo>
                  <a:cubicBezTo>
                    <a:pt x="916491" y="104921"/>
                    <a:pt x="917134" y="109420"/>
                    <a:pt x="917134" y="111991"/>
                  </a:cubicBezTo>
                  <a:cubicBezTo>
                    <a:pt x="917776" y="115847"/>
                    <a:pt x="915205" y="119703"/>
                    <a:pt x="917776" y="123559"/>
                  </a:cubicBezTo>
                  <a:cubicBezTo>
                    <a:pt x="920347" y="120988"/>
                    <a:pt x="922918" y="119060"/>
                    <a:pt x="924846" y="116489"/>
                  </a:cubicBezTo>
                  <a:cubicBezTo>
                    <a:pt x="928060" y="111348"/>
                    <a:pt x="931273" y="110062"/>
                    <a:pt x="935129" y="115847"/>
                  </a:cubicBezTo>
                  <a:cubicBezTo>
                    <a:pt x="937057" y="119060"/>
                    <a:pt x="937700" y="116489"/>
                    <a:pt x="938985" y="115204"/>
                  </a:cubicBezTo>
                  <a:cubicBezTo>
                    <a:pt x="943484" y="110062"/>
                    <a:pt x="947340" y="104278"/>
                    <a:pt x="955053" y="104278"/>
                  </a:cubicBezTo>
                  <a:cubicBezTo>
                    <a:pt x="956338" y="106206"/>
                    <a:pt x="954410" y="110062"/>
                    <a:pt x="956981" y="111348"/>
                  </a:cubicBezTo>
                  <a:cubicBezTo>
                    <a:pt x="960837" y="110062"/>
                    <a:pt x="961480" y="104921"/>
                    <a:pt x="964693" y="103635"/>
                  </a:cubicBezTo>
                  <a:cubicBezTo>
                    <a:pt x="966622" y="106849"/>
                    <a:pt x="967264" y="109420"/>
                    <a:pt x="967264" y="112633"/>
                  </a:cubicBezTo>
                  <a:cubicBezTo>
                    <a:pt x="967264" y="114561"/>
                    <a:pt x="967907" y="117132"/>
                    <a:pt x="969835" y="117132"/>
                  </a:cubicBezTo>
                  <a:cubicBezTo>
                    <a:pt x="971763" y="117132"/>
                    <a:pt x="972406" y="115204"/>
                    <a:pt x="973691" y="113276"/>
                  </a:cubicBezTo>
                  <a:cubicBezTo>
                    <a:pt x="974334" y="110705"/>
                    <a:pt x="973048" y="107492"/>
                    <a:pt x="976262" y="105564"/>
                  </a:cubicBezTo>
                  <a:cubicBezTo>
                    <a:pt x="983332" y="105564"/>
                    <a:pt x="987188" y="110062"/>
                    <a:pt x="990401" y="117775"/>
                  </a:cubicBezTo>
                  <a:cubicBezTo>
                    <a:pt x="991687" y="115847"/>
                    <a:pt x="992330" y="114561"/>
                    <a:pt x="992330" y="113919"/>
                  </a:cubicBezTo>
                  <a:cubicBezTo>
                    <a:pt x="993615" y="107492"/>
                    <a:pt x="996186" y="106849"/>
                    <a:pt x="1000685" y="110705"/>
                  </a:cubicBezTo>
                  <a:cubicBezTo>
                    <a:pt x="1004541" y="113919"/>
                    <a:pt x="1008397" y="113276"/>
                    <a:pt x="1011611" y="109420"/>
                  </a:cubicBezTo>
                  <a:cubicBezTo>
                    <a:pt x="1012896" y="107492"/>
                    <a:pt x="1014824" y="106206"/>
                    <a:pt x="1016109" y="104278"/>
                  </a:cubicBezTo>
                  <a:cubicBezTo>
                    <a:pt x="1018038" y="108134"/>
                    <a:pt x="1019323" y="111991"/>
                    <a:pt x="1021251" y="116489"/>
                  </a:cubicBezTo>
                  <a:cubicBezTo>
                    <a:pt x="1021894" y="113919"/>
                    <a:pt x="1022536" y="111348"/>
                    <a:pt x="1023822" y="110062"/>
                  </a:cubicBezTo>
                  <a:cubicBezTo>
                    <a:pt x="1026393" y="105564"/>
                    <a:pt x="1028321" y="106206"/>
                    <a:pt x="1030892" y="111991"/>
                  </a:cubicBezTo>
                  <a:cubicBezTo>
                    <a:pt x="1031534" y="114561"/>
                    <a:pt x="1040532" y="119703"/>
                    <a:pt x="1041817" y="117775"/>
                  </a:cubicBezTo>
                  <a:cubicBezTo>
                    <a:pt x="1045674" y="110705"/>
                    <a:pt x="1054029" y="111991"/>
                    <a:pt x="1057885" y="103635"/>
                  </a:cubicBezTo>
                  <a:cubicBezTo>
                    <a:pt x="1059813" y="108777"/>
                    <a:pt x="1057885" y="113919"/>
                    <a:pt x="1061741" y="116489"/>
                  </a:cubicBezTo>
                  <a:cubicBezTo>
                    <a:pt x="1064955" y="114561"/>
                    <a:pt x="1063669" y="108777"/>
                    <a:pt x="1068168" y="106206"/>
                  </a:cubicBezTo>
                  <a:cubicBezTo>
                    <a:pt x="1068811" y="111348"/>
                    <a:pt x="1070096" y="115847"/>
                    <a:pt x="1075881" y="113276"/>
                  </a:cubicBezTo>
                  <a:cubicBezTo>
                    <a:pt x="1077166" y="112633"/>
                    <a:pt x="1080380" y="114561"/>
                    <a:pt x="1081665" y="116489"/>
                  </a:cubicBezTo>
                  <a:cubicBezTo>
                    <a:pt x="1084878" y="120988"/>
                    <a:pt x="1088092" y="117775"/>
                    <a:pt x="1090663" y="116489"/>
                  </a:cubicBezTo>
                  <a:cubicBezTo>
                    <a:pt x="1093876" y="115847"/>
                    <a:pt x="1093876" y="111348"/>
                    <a:pt x="1096447" y="108777"/>
                  </a:cubicBezTo>
                  <a:cubicBezTo>
                    <a:pt x="1099661" y="110062"/>
                    <a:pt x="1100303" y="117132"/>
                    <a:pt x="1102874" y="113919"/>
                  </a:cubicBezTo>
                  <a:cubicBezTo>
                    <a:pt x="1107373" y="108777"/>
                    <a:pt x="1108016" y="111348"/>
                    <a:pt x="1109944" y="115204"/>
                  </a:cubicBezTo>
                  <a:cubicBezTo>
                    <a:pt x="1111229" y="117132"/>
                    <a:pt x="1113800" y="117132"/>
                    <a:pt x="1115728" y="115847"/>
                  </a:cubicBezTo>
                  <a:cubicBezTo>
                    <a:pt x="1123440" y="111991"/>
                    <a:pt x="1131796" y="117775"/>
                    <a:pt x="1140151" y="113919"/>
                  </a:cubicBezTo>
                  <a:cubicBezTo>
                    <a:pt x="1141436" y="113276"/>
                    <a:pt x="1142722" y="113276"/>
                    <a:pt x="1144007" y="115204"/>
                  </a:cubicBezTo>
                  <a:cubicBezTo>
                    <a:pt x="1145292" y="117775"/>
                    <a:pt x="1147863" y="117132"/>
                    <a:pt x="1149791" y="116489"/>
                  </a:cubicBezTo>
                  <a:cubicBezTo>
                    <a:pt x="1155575" y="114561"/>
                    <a:pt x="1161360" y="114561"/>
                    <a:pt x="1167144" y="116489"/>
                  </a:cubicBezTo>
                  <a:cubicBezTo>
                    <a:pt x="1179355" y="120346"/>
                    <a:pt x="1192209" y="118418"/>
                    <a:pt x="1204421" y="119703"/>
                  </a:cubicBezTo>
                  <a:cubicBezTo>
                    <a:pt x="1241055" y="124202"/>
                    <a:pt x="1277046" y="127415"/>
                    <a:pt x="1313680" y="131272"/>
                  </a:cubicBezTo>
                  <a:cubicBezTo>
                    <a:pt x="1324606" y="132557"/>
                    <a:pt x="1334889" y="135770"/>
                    <a:pt x="1345172" y="135770"/>
                  </a:cubicBezTo>
                  <a:cubicBezTo>
                    <a:pt x="1363168" y="135770"/>
                    <a:pt x="1380521" y="140912"/>
                    <a:pt x="1398516" y="142840"/>
                  </a:cubicBezTo>
                  <a:cubicBezTo>
                    <a:pt x="1420368" y="144768"/>
                    <a:pt x="1442220" y="147982"/>
                    <a:pt x="1463429" y="154409"/>
                  </a:cubicBezTo>
                  <a:cubicBezTo>
                    <a:pt x="1465357" y="155051"/>
                    <a:pt x="1467928" y="154409"/>
                    <a:pt x="1469856" y="154409"/>
                  </a:cubicBezTo>
                  <a:cubicBezTo>
                    <a:pt x="1473712" y="153766"/>
                    <a:pt x="1477568" y="153123"/>
                    <a:pt x="1472427" y="148625"/>
                  </a:cubicBezTo>
                  <a:cubicBezTo>
                    <a:pt x="1469213" y="145411"/>
                    <a:pt x="1471784" y="143483"/>
                    <a:pt x="1473712" y="144126"/>
                  </a:cubicBezTo>
                  <a:cubicBezTo>
                    <a:pt x="1478854" y="144768"/>
                    <a:pt x="1482067" y="145411"/>
                    <a:pt x="1480139" y="137699"/>
                  </a:cubicBezTo>
                  <a:cubicBezTo>
                    <a:pt x="1477568" y="137056"/>
                    <a:pt x="1482067" y="136413"/>
                    <a:pt x="1479497" y="133842"/>
                  </a:cubicBezTo>
                  <a:close/>
                  <a:moveTo>
                    <a:pt x="1356098" y="113276"/>
                  </a:moveTo>
                  <a:cubicBezTo>
                    <a:pt x="1367667" y="109420"/>
                    <a:pt x="1378593" y="113276"/>
                    <a:pt x="1388876" y="116489"/>
                  </a:cubicBezTo>
                  <a:cubicBezTo>
                    <a:pt x="1377307" y="120988"/>
                    <a:pt x="1367024" y="115847"/>
                    <a:pt x="1356098" y="113276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F3A1EC87-9D55-6577-B7B0-3C63419E9D3E}"/>
                </a:ext>
              </a:extLst>
            </p:cNvPr>
            <p:cNvSpPr/>
            <p:nvPr/>
          </p:nvSpPr>
          <p:spPr>
            <a:xfrm>
              <a:off x="-10489255" y="-3943455"/>
              <a:ext cx="75375" cy="46431"/>
            </a:xfrm>
            <a:custGeom>
              <a:avLst/>
              <a:gdLst>
                <a:gd name="connsiteX0" fmla="*/ 13497 w 16750"/>
                <a:gd name="connsiteY0" fmla="*/ 1388 h 10318"/>
                <a:gd name="connsiteX1" fmla="*/ 7070 w 16750"/>
                <a:gd name="connsiteY1" fmla="*/ 103 h 10318"/>
                <a:gd name="connsiteX2" fmla="*/ 5142 w 16750"/>
                <a:gd name="connsiteY2" fmla="*/ 103 h 10318"/>
                <a:gd name="connsiteX3" fmla="*/ 0 w 16750"/>
                <a:gd name="connsiteY3" fmla="*/ 3316 h 10318"/>
                <a:gd name="connsiteX4" fmla="*/ 3856 w 16750"/>
                <a:gd name="connsiteY4" fmla="*/ 7815 h 10318"/>
                <a:gd name="connsiteX5" fmla="*/ 10283 w 16750"/>
                <a:gd name="connsiteY5" fmla="*/ 9743 h 10318"/>
                <a:gd name="connsiteX6" fmla="*/ 16068 w 16750"/>
                <a:gd name="connsiteY6" fmla="*/ 8458 h 10318"/>
                <a:gd name="connsiteX7" fmla="*/ 13497 w 16750"/>
                <a:gd name="connsiteY7" fmla="*/ 1388 h 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50" h="10318">
                  <a:moveTo>
                    <a:pt x="13497" y="1388"/>
                  </a:moveTo>
                  <a:cubicBezTo>
                    <a:pt x="11569" y="-540"/>
                    <a:pt x="9640" y="103"/>
                    <a:pt x="7070" y="103"/>
                  </a:cubicBezTo>
                  <a:cubicBezTo>
                    <a:pt x="7070" y="103"/>
                    <a:pt x="6427" y="103"/>
                    <a:pt x="5142" y="103"/>
                  </a:cubicBezTo>
                  <a:cubicBezTo>
                    <a:pt x="2571" y="103"/>
                    <a:pt x="643" y="746"/>
                    <a:pt x="0" y="3316"/>
                  </a:cubicBezTo>
                  <a:cubicBezTo>
                    <a:pt x="0" y="5887"/>
                    <a:pt x="1928" y="7172"/>
                    <a:pt x="3856" y="7815"/>
                  </a:cubicBezTo>
                  <a:cubicBezTo>
                    <a:pt x="5784" y="8458"/>
                    <a:pt x="7712" y="9101"/>
                    <a:pt x="10283" y="9743"/>
                  </a:cubicBezTo>
                  <a:cubicBezTo>
                    <a:pt x="12211" y="10386"/>
                    <a:pt x="14782" y="11029"/>
                    <a:pt x="16068" y="8458"/>
                  </a:cubicBezTo>
                  <a:cubicBezTo>
                    <a:pt x="17996" y="5244"/>
                    <a:pt x="15425" y="3316"/>
                    <a:pt x="13497" y="1388"/>
                  </a:cubicBezTo>
                  <a:close/>
                </a:path>
              </a:pathLst>
            </a:custGeom>
            <a:grpFill/>
            <a:ln w="64257" cap="flat">
              <a:noFill/>
              <a:prstDash val="solid"/>
              <a:miter/>
            </a:ln>
            <a:effectLst/>
          </p:spPr>
          <p:txBody>
            <a:bodyPr lIns="411480" tIns="205740" rIns="411480" bIns="205740" rtlCol="0" anchor="ctr"/>
            <a:lstStyle/>
            <a:p>
              <a:endParaRPr lang="zh-CN" altLang="en-US" sz="8100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69EABD2C-E11C-A6C7-60AD-5E7E99E7501C}"/>
              </a:ext>
            </a:extLst>
          </p:cNvPr>
          <p:cNvSpPr txBox="1"/>
          <p:nvPr/>
        </p:nvSpPr>
        <p:spPr>
          <a:xfrm>
            <a:off x="536129" y="3197777"/>
            <a:ext cx="2636320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  <a:latin typeface="+mn-ea"/>
              </a:rPr>
              <a:t>是一种欧洲古典舞蹈，芭蕾舞最重要的一个特征即女演员表演时以脚尖点地，故又称脚尖舞。</a:t>
            </a: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D4814241-89D2-B42F-AC99-8E8A029F7381}"/>
              </a:ext>
            </a:extLst>
          </p:cNvPr>
          <p:cNvSpPr txBox="1"/>
          <p:nvPr/>
        </p:nvSpPr>
        <p:spPr>
          <a:xfrm>
            <a:off x="4349459" y="3285626"/>
            <a:ext cx="233910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舞蹈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：踢踏舞</a:t>
            </a:r>
          </a:p>
        </p:txBody>
      </p:sp>
      <p:sp>
        <p:nvSpPr>
          <p:cNvPr id="171" name="任意多边形: 形状 170">
            <a:extLst>
              <a:ext uri="{FF2B5EF4-FFF2-40B4-BE49-F238E27FC236}">
                <a16:creationId xmlns:a16="http://schemas.microsoft.com/office/drawing/2014/main" id="{6F4773E1-2793-A609-E1E5-B990D930D865}"/>
              </a:ext>
            </a:extLst>
          </p:cNvPr>
          <p:cNvSpPr/>
          <p:nvPr/>
        </p:nvSpPr>
        <p:spPr>
          <a:xfrm>
            <a:off x="4395179" y="3890781"/>
            <a:ext cx="677309" cy="89502"/>
          </a:xfrm>
          <a:custGeom>
            <a:avLst/>
            <a:gdLst>
              <a:gd name="connsiteX0" fmla="*/ 1479497 w 1480704"/>
              <a:gd name="connsiteY0" fmla="*/ 133842 h 188471"/>
              <a:gd name="connsiteX1" fmla="*/ 1470499 w 1480704"/>
              <a:gd name="connsiteY1" fmla="*/ 132557 h 188471"/>
              <a:gd name="connsiteX2" fmla="*/ 1468571 w 1480704"/>
              <a:gd name="connsiteY2" fmla="*/ 137056 h 188471"/>
              <a:gd name="connsiteX3" fmla="*/ 1465357 w 1480704"/>
              <a:gd name="connsiteY3" fmla="*/ 133200 h 188471"/>
              <a:gd name="connsiteX4" fmla="*/ 1462786 w 1480704"/>
              <a:gd name="connsiteY4" fmla="*/ 131272 h 188471"/>
              <a:gd name="connsiteX5" fmla="*/ 1424224 w 1480704"/>
              <a:gd name="connsiteY5" fmla="*/ 123559 h 188471"/>
              <a:gd name="connsiteX6" fmla="*/ 1394660 w 1480704"/>
              <a:gd name="connsiteY6" fmla="*/ 119060 h 188471"/>
              <a:gd name="connsiteX7" fmla="*/ 1406871 w 1480704"/>
              <a:gd name="connsiteY7" fmla="*/ 113276 h 188471"/>
              <a:gd name="connsiteX8" fmla="*/ 1372166 w 1480704"/>
              <a:gd name="connsiteY8" fmla="*/ 102350 h 188471"/>
              <a:gd name="connsiteX9" fmla="*/ 1338745 w 1480704"/>
              <a:gd name="connsiteY9" fmla="*/ 93352 h 188471"/>
              <a:gd name="connsiteX10" fmla="*/ 1305325 w 1480704"/>
              <a:gd name="connsiteY10" fmla="*/ 89496 h 188471"/>
              <a:gd name="connsiteX11" fmla="*/ 1327819 w 1480704"/>
              <a:gd name="connsiteY11" fmla="*/ 87568 h 188471"/>
              <a:gd name="connsiteX12" fmla="*/ 1371523 w 1480704"/>
              <a:gd name="connsiteY12" fmla="*/ 92067 h 188471"/>
              <a:gd name="connsiteX13" fmla="*/ 1376664 w 1480704"/>
              <a:gd name="connsiteY13" fmla="*/ 88853 h 188471"/>
              <a:gd name="connsiteX14" fmla="*/ 1372166 w 1480704"/>
              <a:gd name="connsiteY14" fmla="*/ 84354 h 188471"/>
              <a:gd name="connsiteX15" fmla="*/ 1349028 w 1480704"/>
              <a:gd name="connsiteY15" fmla="*/ 77285 h 188471"/>
              <a:gd name="connsiteX16" fmla="*/ 1307253 w 1480704"/>
              <a:gd name="connsiteY16" fmla="*/ 66359 h 188471"/>
              <a:gd name="connsiteX17" fmla="*/ 1239769 w 1480704"/>
              <a:gd name="connsiteY17" fmla="*/ 56076 h 188471"/>
              <a:gd name="connsiteX18" fmla="*/ 1257765 w 1480704"/>
              <a:gd name="connsiteY18" fmla="*/ 49649 h 188471"/>
              <a:gd name="connsiteX19" fmla="*/ 1259050 w 1480704"/>
              <a:gd name="connsiteY19" fmla="*/ 50934 h 188471"/>
              <a:gd name="connsiteX20" fmla="*/ 1264835 w 1480704"/>
              <a:gd name="connsiteY20" fmla="*/ 54147 h 188471"/>
              <a:gd name="connsiteX21" fmla="*/ 1309181 w 1480704"/>
              <a:gd name="connsiteY21" fmla="*/ 57361 h 188471"/>
              <a:gd name="connsiteX22" fmla="*/ 1336817 w 1480704"/>
              <a:gd name="connsiteY22" fmla="*/ 59932 h 188471"/>
              <a:gd name="connsiteX23" fmla="*/ 1338745 w 1480704"/>
              <a:gd name="connsiteY23" fmla="*/ 58004 h 188471"/>
              <a:gd name="connsiteX24" fmla="*/ 1332318 w 1480704"/>
              <a:gd name="connsiteY24" fmla="*/ 52219 h 188471"/>
              <a:gd name="connsiteX25" fmla="*/ 1343887 w 1480704"/>
              <a:gd name="connsiteY25" fmla="*/ 58646 h 188471"/>
              <a:gd name="connsiteX26" fmla="*/ 1353527 w 1480704"/>
              <a:gd name="connsiteY26" fmla="*/ 63788 h 188471"/>
              <a:gd name="connsiteX27" fmla="*/ 1358669 w 1480704"/>
              <a:gd name="connsiteY27" fmla="*/ 57361 h 188471"/>
              <a:gd name="connsiteX28" fmla="*/ 1365096 w 1480704"/>
              <a:gd name="connsiteY28" fmla="*/ 54790 h 188471"/>
              <a:gd name="connsiteX29" fmla="*/ 1390161 w 1480704"/>
              <a:gd name="connsiteY29" fmla="*/ 54147 h 188471"/>
              <a:gd name="connsiteX30" fmla="*/ 1381163 w 1480704"/>
              <a:gd name="connsiteY30" fmla="*/ 48363 h 188471"/>
              <a:gd name="connsiteX31" fmla="*/ 1334246 w 1480704"/>
              <a:gd name="connsiteY31" fmla="*/ 38723 h 188471"/>
              <a:gd name="connsiteX32" fmla="*/ 1207634 w 1480704"/>
              <a:gd name="connsiteY32" fmla="*/ 20727 h 188471"/>
              <a:gd name="connsiteX33" fmla="*/ 1086164 w 1480704"/>
              <a:gd name="connsiteY33" fmla="*/ 12372 h 188471"/>
              <a:gd name="connsiteX34" fmla="*/ 1014181 w 1480704"/>
              <a:gd name="connsiteY34" fmla="*/ 12372 h 188471"/>
              <a:gd name="connsiteX35" fmla="*/ 918419 w 1480704"/>
              <a:gd name="connsiteY35" fmla="*/ 6588 h 188471"/>
              <a:gd name="connsiteX36" fmla="*/ 862504 w 1480704"/>
              <a:gd name="connsiteY36" fmla="*/ 2731 h 188471"/>
              <a:gd name="connsiteX37" fmla="*/ 824585 w 1480704"/>
              <a:gd name="connsiteY37" fmla="*/ 2089 h 188471"/>
              <a:gd name="connsiteX38" fmla="*/ 764814 w 1480704"/>
              <a:gd name="connsiteY38" fmla="*/ 803 h 188471"/>
              <a:gd name="connsiteX39" fmla="*/ 740391 w 1480704"/>
              <a:gd name="connsiteY39" fmla="*/ 803 h 188471"/>
              <a:gd name="connsiteX40" fmla="*/ 707613 w 1480704"/>
              <a:gd name="connsiteY40" fmla="*/ 803 h 188471"/>
              <a:gd name="connsiteX41" fmla="*/ 654912 w 1480704"/>
              <a:gd name="connsiteY41" fmla="*/ 161 h 188471"/>
              <a:gd name="connsiteX42" fmla="*/ 593213 w 1480704"/>
              <a:gd name="connsiteY42" fmla="*/ 2089 h 188471"/>
              <a:gd name="connsiteX43" fmla="*/ 465315 w 1480704"/>
              <a:gd name="connsiteY43" fmla="*/ 2089 h 188471"/>
              <a:gd name="connsiteX44" fmla="*/ 374052 w 1480704"/>
              <a:gd name="connsiteY44" fmla="*/ 4660 h 188471"/>
              <a:gd name="connsiteX45" fmla="*/ 355413 w 1480704"/>
              <a:gd name="connsiteY45" fmla="*/ 5945 h 188471"/>
              <a:gd name="connsiteX46" fmla="*/ 278289 w 1480704"/>
              <a:gd name="connsiteY46" fmla="*/ 9159 h 188471"/>
              <a:gd name="connsiteX47" fmla="*/ 228801 w 1480704"/>
              <a:gd name="connsiteY47" fmla="*/ 11729 h 188471"/>
              <a:gd name="connsiteX48" fmla="*/ 157462 w 1480704"/>
              <a:gd name="connsiteY48" fmla="*/ 17514 h 188471"/>
              <a:gd name="connsiteX49" fmla="*/ 95120 w 1480704"/>
              <a:gd name="connsiteY49" fmla="*/ 34867 h 188471"/>
              <a:gd name="connsiteX50" fmla="*/ 86122 w 1480704"/>
              <a:gd name="connsiteY50" fmla="*/ 43864 h 188471"/>
              <a:gd name="connsiteX51" fmla="*/ 79052 w 1480704"/>
              <a:gd name="connsiteY51" fmla="*/ 49649 h 188471"/>
              <a:gd name="connsiteX52" fmla="*/ 71340 w 1480704"/>
              <a:gd name="connsiteY52" fmla="*/ 49649 h 188471"/>
              <a:gd name="connsiteX53" fmla="*/ 52701 w 1480704"/>
              <a:gd name="connsiteY53" fmla="*/ 60575 h 188471"/>
              <a:gd name="connsiteX54" fmla="*/ 77124 w 1480704"/>
              <a:gd name="connsiteY54" fmla="*/ 73429 h 188471"/>
              <a:gd name="connsiteX55" fmla="*/ 68126 w 1480704"/>
              <a:gd name="connsiteY55" fmla="*/ 79856 h 188471"/>
              <a:gd name="connsiteX56" fmla="*/ 38562 w 1480704"/>
              <a:gd name="connsiteY56" fmla="*/ 87568 h 188471"/>
              <a:gd name="connsiteX57" fmla="*/ 28922 w 1480704"/>
              <a:gd name="connsiteY57" fmla="*/ 90139 h 188471"/>
              <a:gd name="connsiteX58" fmla="*/ 21852 w 1480704"/>
              <a:gd name="connsiteY58" fmla="*/ 97208 h 188471"/>
              <a:gd name="connsiteX59" fmla="*/ 28922 w 1480704"/>
              <a:gd name="connsiteY59" fmla="*/ 103635 h 188471"/>
              <a:gd name="connsiteX60" fmla="*/ 29564 w 1480704"/>
              <a:gd name="connsiteY60" fmla="*/ 106206 h 188471"/>
              <a:gd name="connsiteX61" fmla="*/ 0 w 1480704"/>
              <a:gd name="connsiteY61" fmla="*/ 115204 h 188471"/>
              <a:gd name="connsiteX62" fmla="*/ 19924 w 1480704"/>
              <a:gd name="connsiteY62" fmla="*/ 124845 h 188471"/>
              <a:gd name="connsiteX63" fmla="*/ 86122 w 1480704"/>
              <a:gd name="connsiteY63" fmla="*/ 129986 h 188471"/>
              <a:gd name="connsiteX64" fmla="*/ 133682 w 1480704"/>
              <a:gd name="connsiteY64" fmla="*/ 138341 h 188471"/>
              <a:gd name="connsiteX65" fmla="*/ 143322 w 1480704"/>
              <a:gd name="connsiteY65" fmla="*/ 140269 h 188471"/>
              <a:gd name="connsiteX66" fmla="*/ 183170 w 1480704"/>
              <a:gd name="connsiteY66" fmla="*/ 144768 h 188471"/>
              <a:gd name="connsiteX67" fmla="*/ 192167 w 1480704"/>
              <a:gd name="connsiteY67" fmla="*/ 154409 h 188471"/>
              <a:gd name="connsiteX68" fmla="*/ 191525 w 1480704"/>
              <a:gd name="connsiteY68" fmla="*/ 169834 h 188471"/>
              <a:gd name="connsiteX69" fmla="*/ 196024 w 1480704"/>
              <a:gd name="connsiteY69" fmla="*/ 182688 h 188471"/>
              <a:gd name="connsiteX70" fmla="*/ 199880 w 1480704"/>
              <a:gd name="connsiteY70" fmla="*/ 188472 h 188471"/>
              <a:gd name="connsiteX71" fmla="*/ 205021 w 1480704"/>
              <a:gd name="connsiteY71" fmla="*/ 183330 h 188471"/>
              <a:gd name="connsiteX72" fmla="*/ 220446 w 1480704"/>
              <a:gd name="connsiteY72" fmla="*/ 171762 h 188471"/>
              <a:gd name="connsiteX73" fmla="*/ 242941 w 1480704"/>
              <a:gd name="connsiteY73" fmla="*/ 180760 h 188471"/>
              <a:gd name="connsiteX74" fmla="*/ 247440 w 1480704"/>
              <a:gd name="connsiteY74" fmla="*/ 183973 h 188471"/>
              <a:gd name="connsiteX75" fmla="*/ 253867 w 1480704"/>
              <a:gd name="connsiteY75" fmla="*/ 181402 h 188471"/>
              <a:gd name="connsiteX76" fmla="*/ 260294 w 1480704"/>
              <a:gd name="connsiteY76" fmla="*/ 177546 h 188471"/>
              <a:gd name="connsiteX77" fmla="*/ 264150 w 1480704"/>
              <a:gd name="connsiteY77" fmla="*/ 171762 h 188471"/>
              <a:gd name="connsiteX78" fmla="*/ 269291 w 1480704"/>
              <a:gd name="connsiteY78" fmla="*/ 164049 h 188471"/>
              <a:gd name="connsiteX79" fmla="*/ 286002 w 1480704"/>
              <a:gd name="connsiteY79" fmla="*/ 155051 h 188471"/>
              <a:gd name="connsiteX80" fmla="*/ 289215 w 1480704"/>
              <a:gd name="connsiteY80" fmla="*/ 154409 h 188471"/>
              <a:gd name="connsiteX81" fmla="*/ 300141 w 1480704"/>
              <a:gd name="connsiteY81" fmla="*/ 163407 h 188471"/>
              <a:gd name="connsiteX82" fmla="*/ 315566 w 1480704"/>
              <a:gd name="connsiteY82" fmla="*/ 172404 h 188471"/>
              <a:gd name="connsiteX83" fmla="*/ 321993 w 1480704"/>
              <a:gd name="connsiteY83" fmla="*/ 171762 h 188471"/>
              <a:gd name="connsiteX84" fmla="*/ 343845 w 1480704"/>
              <a:gd name="connsiteY84" fmla="*/ 167263 h 188471"/>
              <a:gd name="connsiteX85" fmla="*/ 370195 w 1480704"/>
              <a:gd name="connsiteY85" fmla="*/ 160836 h 188471"/>
              <a:gd name="connsiteX86" fmla="*/ 376622 w 1480704"/>
              <a:gd name="connsiteY86" fmla="*/ 158265 h 188471"/>
              <a:gd name="connsiteX87" fmla="*/ 386263 w 1480704"/>
              <a:gd name="connsiteY87" fmla="*/ 156337 h 188471"/>
              <a:gd name="connsiteX88" fmla="*/ 378551 w 1480704"/>
              <a:gd name="connsiteY88" fmla="*/ 169191 h 188471"/>
              <a:gd name="connsiteX89" fmla="*/ 397189 w 1480704"/>
              <a:gd name="connsiteY89" fmla="*/ 168548 h 188471"/>
              <a:gd name="connsiteX90" fmla="*/ 395261 w 1480704"/>
              <a:gd name="connsiteY90" fmla="*/ 164049 h 188471"/>
              <a:gd name="connsiteX91" fmla="*/ 395903 w 1480704"/>
              <a:gd name="connsiteY91" fmla="*/ 153123 h 188471"/>
              <a:gd name="connsiteX92" fmla="*/ 408115 w 1480704"/>
              <a:gd name="connsiteY92" fmla="*/ 142840 h 188471"/>
              <a:gd name="connsiteX93" fmla="*/ 417113 w 1480704"/>
              <a:gd name="connsiteY93" fmla="*/ 162764 h 188471"/>
              <a:gd name="connsiteX94" fmla="*/ 424182 w 1480704"/>
              <a:gd name="connsiteY94" fmla="*/ 145411 h 188471"/>
              <a:gd name="connsiteX95" fmla="*/ 429967 w 1480704"/>
              <a:gd name="connsiteY95" fmla="*/ 157622 h 188471"/>
              <a:gd name="connsiteX96" fmla="*/ 437036 w 1480704"/>
              <a:gd name="connsiteY96" fmla="*/ 147339 h 188471"/>
              <a:gd name="connsiteX97" fmla="*/ 444106 w 1480704"/>
              <a:gd name="connsiteY97" fmla="*/ 140912 h 188471"/>
              <a:gd name="connsiteX98" fmla="*/ 449248 w 1480704"/>
              <a:gd name="connsiteY98" fmla="*/ 146696 h 188471"/>
              <a:gd name="connsiteX99" fmla="*/ 451818 w 1480704"/>
              <a:gd name="connsiteY99" fmla="*/ 149910 h 188471"/>
              <a:gd name="connsiteX100" fmla="*/ 456960 w 1480704"/>
              <a:gd name="connsiteY100" fmla="*/ 140269 h 188471"/>
              <a:gd name="connsiteX101" fmla="*/ 458245 w 1480704"/>
              <a:gd name="connsiteY101" fmla="*/ 142840 h 188471"/>
              <a:gd name="connsiteX102" fmla="*/ 458888 w 1480704"/>
              <a:gd name="connsiteY102" fmla="*/ 150553 h 188471"/>
              <a:gd name="connsiteX103" fmla="*/ 464030 w 1480704"/>
              <a:gd name="connsiteY103" fmla="*/ 145411 h 188471"/>
              <a:gd name="connsiteX104" fmla="*/ 468529 w 1480704"/>
              <a:gd name="connsiteY104" fmla="*/ 140912 h 188471"/>
              <a:gd name="connsiteX105" fmla="*/ 481383 w 1480704"/>
              <a:gd name="connsiteY105" fmla="*/ 138984 h 188471"/>
              <a:gd name="connsiteX106" fmla="*/ 488452 w 1480704"/>
              <a:gd name="connsiteY106" fmla="*/ 144126 h 188471"/>
              <a:gd name="connsiteX107" fmla="*/ 496165 w 1480704"/>
              <a:gd name="connsiteY107" fmla="*/ 150553 h 188471"/>
              <a:gd name="connsiteX108" fmla="*/ 503234 w 1480704"/>
              <a:gd name="connsiteY108" fmla="*/ 143483 h 188471"/>
              <a:gd name="connsiteX109" fmla="*/ 507733 w 1480704"/>
              <a:gd name="connsiteY109" fmla="*/ 137056 h 188471"/>
              <a:gd name="connsiteX110" fmla="*/ 517374 w 1480704"/>
              <a:gd name="connsiteY110" fmla="*/ 143483 h 188471"/>
              <a:gd name="connsiteX111" fmla="*/ 523158 w 1480704"/>
              <a:gd name="connsiteY111" fmla="*/ 143483 h 188471"/>
              <a:gd name="connsiteX112" fmla="*/ 530228 w 1480704"/>
              <a:gd name="connsiteY112" fmla="*/ 135128 h 188471"/>
              <a:gd name="connsiteX113" fmla="*/ 533441 w 1480704"/>
              <a:gd name="connsiteY113" fmla="*/ 135770 h 188471"/>
              <a:gd name="connsiteX114" fmla="*/ 532799 w 1480704"/>
              <a:gd name="connsiteY114" fmla="*/ 138984 h 188471"/>
              <a:gd name="connsiteX115" fmla="*/ 527657 w 1480704"/>
              <a:gd name="connsiteY115" fmla="*/ 146696 h 188471"/>
              <a:gd name="connsiteX116" fmla="*/ 541154 w 1480704"/>
              <a:gd name="connsiteY116" fmla="*/ 142197 h 188471"/>
              <a:gd name="connsiteX117" fmla="*/ 556579 w 1480704"/>
              <a:gd name="connsiteY117" fmla="*/ 133842 h 188471"/>
              <a:gd name="connsiteX118" fmla="*/ 559792 w 1480704"/>
              <a:gd name="connsiteY118" fmla="*/ 144126 h 188471"/>
              <a:gd name="connsiteX119" fmla="*/ 566219 w 1480704"/>
              <a:gd name="connsiteY119" fmla="*/ 133842 h 188471"/>
              <a:gd name="connsiteX120" fmla="*/ 566219 w 1480704"/>
              <a:gd name="connsiteY120" fmla="*/ 149267 h 188471"/>
              <a:gd name="connsiteX121" fmla="*/ 572646 w 1480704"/>
              <a:gd name="connsiteY121" fmla="*/ 137699 h 188471"/>
              <a:gd name="connsiteX122" fmla="*/ 581001 w 1480704"/>
              <a:gd name="connsiteY122" fmla="*/ 131914 h 188471"/>
              <a:gd name="connsiteX123" fmla="*/ 593855 w 1480704"/>
              <a:gd name="connsiteY123" fmla="*/ 128701 h 188471"/>
              <a:gd name="connsiteX124" fmla="*/ 598997 w 1480704"/>
              <a:gd name="connsiteY124" fmla="*/ 130629 h 188471"/>
              <a:gd name="connsiteX125" fmla="*/ 600925 w 1480704"/>
              <a:gd name="connsiteY125" fmla="*/ 136413 h 188471"/>
              <a:gd name="connsiteX126" fmla="*/ 607995 w 1480704"/>
              <a:gd name="connsiteY126" fmla="*/ 126773 h 188471"/>
              <a:gd name="connsiteX127" fmla="*/ 606709 w 1480704"/>
              <a:gd name="connsiteY127" fmla="*/ 143483 h 188471"/>
              <a:gd name="connsiteX128" fmla="*/ 621491 w 1480704"/>
              <a:gd name="connsiteY128" fmla="*/ 140269 h 188471"/>
              <a:gd name="connsiteX129" fmla="*/ 624705 w 1480704"/>
              <a:gd name="connsiteY129" fmla="*/ 129343 h 188471"/>
              <a:gd name="connsiteX130" fmla="*/ 628561 w 1480704"/>
              <a:gd name="connsiteY130" fmla="*/ 138984 h 188471"/>
              <a:gd name="connsiteX131" fmla="*/ 633060 w 1480704"/>
              <a:gd name="connsiteY131" fmla="*/ 132557 h 188471"/>
              <a:gd name="connsiteX132" fmla="*/ 638844 w 1480704"/>
              <a:gd name="connsiteY132" fmla="*/ 138984 h 188471"/>
              <a:gd name="connsiteX133" fmla="*/ 643343 w 1480704"/>
              <a:gd name="connsiteY133" fmla="*/ 131914 h 188471"/>
              <a:gd name="connsiteX134" fmla="*/ 652984 w 1480704"/>
              <a:gd name="connsiteY134" fmla="*/ 129986 h 188471"/>
              <a:gd name="connsiteX135" fmla="*/ 654269 w 1480704"/>
              <a:gd name="connsiteY135" fmla="*/ 137056 h 188471"/>
              <a:gd name="connsiteX136" fmla="*/ 656197 w 1480704"/>
              <a:gd name="connsiteY136" fmla="*/ 146696 h 188471"/>
              <a:gd name="connsiteX137" fmla="*/ 670979 w 1480704"/>
              <a:gd name="connsiteY137" fmla="*/ 133200 h 188471"/>
              <a:gd name="connsiteX138" fmla="*/ 676764 w 1480704"/>
              <a:gd name="connsiteY138" fmla="*/ 128058 h 188471"/>
              <a:gd name="connsiteX139" fmla="*/ 685761 w 1480704"/>
              <a:gd name="connsiteY139" fmla="*/ 119703 h 188471"/>
              <a:gd name="connsiteX140" fmla="*/ 687690 w 1480704"/>
              <a:gd name="connsiteY140" fmla="*/ 133200 h 188471"/>
              <a:gd name="connsiteX141" fmla="*/ 688332 w 1480704"/>
              <a:gd name="connsiteY141" fmla="*/ 134485 h 188471"/>
              <a:gd name="connsiteX142" fmla="*/ 701829 w 1480704"/>
              <a:gd name="connsiteY142" fmla="*/ 122916 h 188471"/>
              <a:gd name="connsiteX143" fmla="*/ 704400 w 1480704"/>
              <a:gd name="connsiteY143" fmla="*/ 119703 h 188471"/>
              <a:gd name="connsiteX144" fmla="*/ 715968 w 1480704"/>
              <a:gd name="connsiteY144" fmla="*/ 131272 h 188471"/>
              <a:gd name="connsiteX145" fmla="*/ 718539 w 1480704"/>
              <a:gd name="connsiteY145" fmla="*/ 141555 h 188471"/>
              <a:gd name="connsiteX146" fmla="*/ 735249 w 1480704"/>
              <a:gd name="connsiteY146" fmla="*/ 116489 h 188471"/>
              <a:gd name="connsiteX147" fmla="*/ 743604 w 1480704"/>
              <a:gd name="connsiteY147" fmla="*/ 135128 h 188471"/>
              <a:gd name="connsiteX148" fmla="*/ 754530 w 1480704"/>
              <a:gd name="connsiteY148" fmla="*/ 119703 h 188471"/>
              <a:gd name="connsiteX149" fmla="*/ 759672 w 1480704"/>
              <a:gd name="connsiteY149" fmla="*/ 117132 h 188471"/>
              <a:gd name="connsiteX150" fmla="*/ 762885 w 1480704"/>
              <a:gd name="connsiteY150" fmla="*/ 115847 h 188471"/>
              <a:gd name="connsiteX151" fmla="*/ 767384 w 1480704"/>
              <a:gd name="connsiteY151" fmla="*/ 110705 h 188471"/>
              <a:gd name="connsiteX152" fmla="*/ 769313 w 1480704"/>
              <a:gd name="connsiteY152" fmla="*/ 130629 h 188471"/>
              <a:gd name="connsiteX153" fmla="*/ 771241 w 1480704"/>
              <a:gd name="connsiteY153" fmla="*/ 130629 h 188471"/>
              <a:gd name="connsiteX154" fmla="*/ 773811 w 1480704"/>
              <a:gd name="connsiteY154" fmla="*/ 128701 h 188471"/>
              <a:gd name="connsiteX155" fmla="*/ 793092 w 1480704"/>
              <a:gd name="connsiteY155" fmla="*/ 115204 h 188471"/>
              <a:gd name="connsiteX156" fmla="*/ 795663 w 1480704"/>
              <a:gd name="connsiteY156" fmla="*/ 113919 h 188471"/>
              <a:gd name="connsiteX157" fmla="*/ 800805 w 1480704"/>
              <a:gd name="connsiteY157" fmla="*/ 112633 h 188471"/>
              <a:gd name="connsiteX158" fmla="*/ 805304 w 1480704"/>
              <a:gd name="connsiteY158" fmla="*/ 102993 h 188471"/>
              <a:gd name="connsiteX159" fmla="*/ 809803 w 1480704"/>
              <a:gd name="connsiteY159" fmla="*/ 128058 h 188471"/>
              <a:gd name="connsiteX160" fmla="*/ 814944 w 1480704"/>
              <a:gd name="connsiteY160" fmla="*/ 117132 h 188471"/>
              <a:gd name="connsiteX161" fmla="*/ 818158 w 1480704"/>
              <a:gd name="connsiteY161" fmla="*/ 112633 h 188471"/>
              <a:gd name="connsiteX162" fmla="*/ 825870 w 1480704"/>
              <a:gd name="connsiteY162" fmla="*/ 108134 h 188471"/>
              <a:gd name="connsiteX163" fmla="*/ 829084 w 1480704"/>
              <a:gd name="connsiteY163" fmla="*/ 118418 h 188471"/>
              <a:gd name="connsiteX164" fmla="*/ 830369 w 1480704"/>
              <a:gd name="connsiteY164" fmla="*/ 122274 h 188471"/>
              <a:gd name="connsiteX165" fmla="*/ 833582 w 1480704"/>
              <a:gd name="connsiteY165" fmla="*/ 119703 h 188471"/>
              <a:gd name="connsiteX166" fmla="*/ 838081 w 1480704"/>
              <a:gd name="connsiteY166" fmla="*/ 119703 h 188471"/>
              <a:gd name="connsiteX167" fmla="*/ 843223 w 1480704"/>
              <a:gd name="connsiteY167" fmla="*/ 122274 h 188471"/>
              <a:gd name="connsiteX168" fmla="*/ 842580 w 1480704"/>
              <a:gd name="connsiteY168" fmla="*/ 115204 h 188471"/>
              <a:gd name="connsiteX169" fmla="*/ 847722 w 1480704"/>
              <a:gd name="connsiteY169" fmla="*/ 110705 h 188471"/>
              <a:gd name="connsiteX170" fmla="*/ 856720 w 1480704"/>
              <a:gd name="connsiteY170" fmla="*/ 108777 h 188471"/>
              <a:gd name="connsiteX171" fmla="*/ 859291 w 1480704"/>
              <a:gd name="connsiteY171" fmla="*/ 108777 h 188471"/>
              <a:gd name="connsiteX172" fmla="*/ 866360 w 1480704"/>
              <a:gd name="connsiteY172" fmla="*/ 110705 h 188471"/>
              <a:gd name="connsiteX173" fmla="*/ 870217 w 1480704"/>
              <a:gd name="connsiteY173" fmla="*/ 111348 h 188471"/>
              <a:gd name="connsiteX174" fmla="*/ 867646 w 1480704"/>
              <a:gd name="connsiteY174" fmla="*/ 115847 h 188471"/>
              <a:gd name="connsiteX175" fmla="*/ 862504 w 1480704"/>
              <a:gd name="connsiteY175" fmla="*/ 117132 h 188471"/>
              <a:gd name="connsiteX176" fmla="*/ 858005 w 1480704"/>
              <a:gd name="connsiteY176" fmla="*/ 127415 h 188471"/>
              <a:gd name="connsiteX177" fmla="*/ 870859 w 1480704"/>
              <a:gd name="connsiteY177" fmla="*/ 120988 h 188471"/>
              <a:gd name="connsiteX178" fmla="*/ 876001 w 1480704"/>
              <a:gd name="connsiteY178" fmla="*/ 114561 h 188471"/>
              <a:gd name="connsiteX179" fmla="*/ 875358 w 1480704"/>
              <a:gd name="connsiteY179" fmla="*/ 106849 h 188471"/>
              <a:gd name="connsiteX180" fmla="*/ 887569 w 1480704"/>
              <a:gd name="connsiteY180" fmla="*/ 106206 h 188471"/>
              <a:gd name="connsiteX181" fmla="*/ 890140 w 1480704"/>
              <a:gd name="connsiteY181" fmla="*/ 119060 h 188471"/>
              <a:gd name="connsiteX182" fmla="*/ 892711 w 1480704"/>
              <a:gd name="connsiteY182" fmla="*/ 120988 h 188471"/>
              <a:gd name="connsiteX183" fmla="*/ 904280 w 1480704"/>
              <a:gd name="connsiteY183" fmla="*/ 107492 h 188471"/>
              <a:gd name="connsiteX184" fmla="*/ 913920 w 1480704"/>
              <a:gd name="connsiteY184" fmla="*/ 105564 h 188471"/>
              <a:gd name="connsiteX185" fmla="*/ 917134 w 1480704"/>
              <a:gd name="connsiteY185" fmla="*/ 111991 h 188471"/>
              <a:gd name="connsiteX186" fmla="*/ 917776 w 1480704"/>
              <a:gd name="connsiteY186" fmla="*/ 123559 h 188471"/>
              <a:gd name="connsiteX187" fmla="*/ 924846 w 1480704"/>
              <a:gd name="connsiteY187" fmla="*/ 116489 h 188471"/>
              <a:gd name="connsiteX188" fmla="*/ 935129 w 1480704"/>
              <a:gd name="connsiteY188" fmla="*/ 115847 h 188471"/>
              <a:gd name="connsiteX189" fmla="*/ 938985 w 1480704"/>
              <a:gd name="connsiteY189" fmla="*/ 115204 h 188471"/>
              <a:gd name="connsiteX190" fmla="*/ 955053 w 1480704"/>
              <a:gd name="connsiteY190" fmla="*/ 104278 h 188471"/>
              <a:gd name="connsiteX191" fmla="*/ 956981 w 1480704"/>
              <a:gd name="connsiteY191" fmla="*/ 111348 h 188471"/>
              <a:gd name="connsiteX192" fmla="*/ 964693 w 1480704"/>
              <a:gd name="connsiteY192" fmla="*/ 103635 h 188471"/>
              <a:gd name="connsiteX193" fmla="*/ 967264 w 1480704"/>
              <a:gd name="connsiteY193" fmla="*/ 112633 h 188471"/>
              <a:gd name="connsiteX194" fmla="*/ 969835 w 1480704"/>
              <a:gd name="connsiteY194" fmla="*/ 117132 h 188471"/>
              <a:gd name="connsiteX195" fmla="*/ 973691 w 1480704"/>
              <a:gd name="connsiteY195" fmla="*/ 113276 h 188471"/>
              <a:gd name="connsiteX196" fmla="*/ 976262 w 1480704"/>
              <a:gd name="connsiteY196" fmla="*/ 105564 h 188471"/>
              <a:gd name="connsiteX197" fmla="*/ 990401 w 1480704"/>
              <a:gd name="connsiteY197" fmla="*/ 117775 h 188471"/>
              <a:gd name="connsiteX198" fmla="*/ 992330 w 1480704"/>
              <a:gd name="connsiteY198" fmla="*/ 113919 h 188471"/>
              <a:gd name="connsiteX199" fmla="*/ 1000685 w 1480704"/>
              <a:gd name="connsiteY199" fmla="*/ 110705 h 188471"/>
              <a:gd name="connsiteX200" fmla="*/ 1011611 w 1480704"/>
              <a:gd name="connsiteY200" fmla="*/ 109420 h 188471"/>
              <a:gd name="connsiteX201" fmla="*/ 1016109 w 1480704"/>
              <a:gd name="connsiteY201" fmla="*/ 104278 h 188471"/>
              <a:gd name="connsiteX202" fmla="*/ 1021251 w 1480704"/>
              <a:gd name="connsiteY202" fmla="*/ 116489 h 188471"/>
              <a:gd name="connsiteX203" fmla="*/ 1023822 w 1480704"/>
              <a:gd name="connsiteY203" fmla="*/ 110062 h 188471"/>
              <a:gd name="connsiteX204" fmla="*/ 1030892 w 1480704"/>
              <a:gd name="connsiteY204" fmla="*/ 111991 h 188471"/>
              <a:gd name="connsiteX205" fmla="*/ 1041817 w 1480704"/>
              <a:gd name="connsiteY205" fmla="*/ 117775 h 188471"/>
              <a:gd name="connsiteX206" fmla="*/ 1057885 w 1480704"/>
              <a:gd name="connsiteY206" fmla="*/ 103635 h 188471"/>
              <a:gd name="connsiteX207" fmla="*/ 1061741 w 1480704"/>
              <a:gd name="connsiteY207" fmla="*/ 116489 h 188471"/>
              <a:gd name="connsiteX208" fmla="*/ 1068168 w 1480704"/>
              <a:gd name="connsiteY208" fmla="*/ 106206 h 188471"/>
              <a:gd name="connsiteX209" fmla="*/ 1075881 w 1480704"/>
              <a:gd name="connsiteY209" fmla="*/ 113276 h 188471"/>
              <a:gd name="connsiteX210" fmla="*/ 1081665 w 1480704"/>
              <a:gd name="connsiteY210" fmla="*/ 116489 h 188471"/>
              <a:gd name="connsiteX211" fmla="*/ 1090663 w 1480704"/>
              <a:gd name="connsiteY211" fmla="*/ 116489 h 188471"/>
              <a:gd name="connsiteX212" fmla="*/ 1096447 w 1480704"/>
              <a:gd name="connsiteY212" fmla="*/ 108777 h 188471"/>
              <a:gd name="connsiteX213" fmla="*/ 1102874 w 1480704"/>
              <a:gd name="connsiteY213" fmla="*/ 113919 h 188471"/>
              <a:gd name="connsiteX214" fmla="*/ 1109944 w 1480704"/>
              <a:gd name="connsiteY214" fmla="*/ 115204 h 188471"/>
              <a:gd name="connsiteX215" fmla="*/ 1115728 w 1480704"/>
              <a:gd name="connsiteY215" fmla="*/ 115847 h 188471"/>
              <a:gd name="connsiteX216" fmla="*/ 1140151 w 1480704"/>
              <a:gd name="connsiteY216" fmla="*/ 113919 h 188471"/>
              <a:gd name="connsiteX217" fmla="*/ 1144007 w 1480704"/>
              <a:gd name="connsiteY217" fmla="*/ 115204 h 188471"/>
              <a:gd name="connsiteX218" fmla="*/ 1149791 w 1480704"/>
              <a:gd name="connsiteY218" fmla="*/ 116489 h 188471"/>
              <a:gd name="connsiteX219" fmla="*/ 1167144 w 1480704"/>
              <a:gd name="connsiteY219" fmla="*/ 116489 h 188471"/>
              <a:gd name="connsiteX220" fmla="*/ 1204421 w 1480704"/>
              <a:gd name="connsiteY220" fmla="*/ 119703 h 188471"/>
              <a:gd name="connsiteX221" fmla="*/ 1313680 w 1480704"/>
              <a:gd name="connsiteY221" fmla="*/ 131272 h 188471"/>
              <a:gd name="connsiteX222" fmla="*/ 1345172 w 1480704"/>
              <a:gd name="connsiteY222" fmla="*/ 135770 h 188471"/>
              <a:gd name="connsiteX223" fmla="*/ 1398516 w 1480704"/>
              <a:gd name="connsiteY223" fmla="*/ 142840 h 188471"/>
              <a:gd name="connsiteX224" fmla="*/ 1463429 w 1480704"/>
              <a:gd name="connsiteY224" fmla="*/ 154409 h 188471"/>
              <a:gd name="connsiteX225" fmla="*/ 1469856 w 1480704"/>
              <a:gd name="connsiteY225" fmla="*/ 154409 h 188471"/>
              <a:gd name="connsiteX226" fmla="*/ 1472427 w 1480704"/>
              <a:gd name="connsiteY226" fmla="*/ 148625 h 188471"/>
              <a:gd name="connsiteX227" fmla="*/ 1473712 w 1480704"/>
              <a:gd name="connsiteY227" fmla="*/ 144126 h 188471"/>
              <a:gd name="connsiteX228" fmla="*/ 1480139 w 1480704"/>
              <a:gd name="connsiteY228" fmla="*/ 137699 h 188471"/>
              <a:gd name="connsiteX229" fmla="*/ 1479497 w 1480704"/>
              <a:gd name="connsiteY229" fmla="*/ 133842 h 188471"/>
              <a:gd name="connsiteX230" fmla="*/ 1356098 w 1480704"/>
              <a:gd name="connsiteY230" fmla="*/ 113276 h 188471"/>
              <a:gd name="connsiteX231" fmla="*/ 1388876 w 1480704"/>
              <a:gd name="connsiteY231" fmla="*/ 116489 h 188471"/>
              <a:gd name="connsiteX232" fmla="*/ 1356098 w 1480704"/>
              <a:gd name="connsiteY232" fmla="*/ 113276 h 18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480704" h="188471">
                <a:moveTo>
                  <a:pt x="1479497" y="133842"/>
                </a:moveTo>
                <a:cubicBezTo>
                  <a:pt x="1477568" y="131914"/>
                  <a:pt x="1473712" y="129986"/>
                  <a:pt x="1470499" y="132557"/>
                </a:cubicBezTo>
                <a:cubicBezTo>
                  <a:pt x="1469213" y="133200"/>
                  <a:pt x="1471784" y="136413"/>
                  <a:pt x="1468571" y="137056"/>
                </a:cubicBezTo>
                <a:cubicBezTo>
                  <a:pt x="1466000" y="137699"/>
                  <a:pt x="1466000" y="134485"/>
                  <a:pt x="1465357" y="133200"/>
                </a:cubicBezTo>
                <a:cubicBezTo>
                  <a:pt x="1464714" y="132557"/>
                  <a:pt x="1463429" y="131272"/>
                  <a:pt x="1462786" y="131272"/>
                </a:cubicBezTo>
                <a:cubicBezTo>
                  <a:pt x="1449932" y="129343"/>
                  <a:pt x="1437721" y="124202"/>
                  <a:pt x="1424224" y="123559"/>
                </a:cubicBezTo>
                <a:cubicBezTo>
                  <a:pt x="1414584" y="122916"/>
                  <a:pt x="1404301" y="122916"/>
                  <a:pt x="1394660" y="119060"/>
                </a:cubicBezTo>
                <a:cubicBezTo>
                  <a:pt x="1397231" y="112633"/>
                  <a:pt x="1403658" y="118418"/>
                  <a:pt x="1406871" y="113276"/>
                </a:cubicBezTo>
                <a:cubicBezTo>
                  <a:pt x="1395303" y="106206"/>
                  <a:pt x="1383091" y="105564"/>
                  <a:pt x="1372166" y="102350"/>
                </a:cubicBezTo>
                <a:cubicBezTo>
                  <a:pt x="1361240" y="99137"/>
                  <a:pt x="1348386" y="102993"/>
                  <a:pt x="1338745" y="93352"/>
                </a:cubicBezTo>
                <a:cubicBezTo>
                  <a:pt x="1327176" y="99779"/>
                  <a:pt x="1316893" y="87568"/>
                  <a:pt x="1305325" y="89496"/>
                </a:cubicBezTo>
                <a:cubicBezTo>
                  <a:pt x="1313037" y="88853"/>
                  <a:pt x="1320107" y="85640"/>
                  <a:pt x="1327819" y="87568"/>
                </a:cubicBezTo>
                <a:cubicBezTo>
                  <a:pt x="1341959" y="91424"/>
                  <a:pt x="1357383" y="88211"/>
                  <a:pt x="1371523" y="92067"/>
                </a:cubicBezTo>
                <a:cubicBezTo>
                  <a:pt x="1373451" y="92710"/>
                  <a:pt x="1376664" y="92067"/>
                  <a:pt x="1376664" y="88853"/>
                </a:cubicBezTo>
                <a:cubicBezTo>
                  <a:pt x="1376664" y="86283"/>
                  <a:pt x="1374736" y="84997"/>
                  <a:pt x="1372166" y="84354"/>
                </a:cubicBezTo>
                <a:cubicBezTo>
                  <a:pt x="1364453" y="82426"/>
                  <a:pt x="1356098" y="80498"/>
                  <a:pt x="1349028" y="77285"/>
                </a:cubicBezTo>
                <a:cubicBezTo>
                  <a:pt x="1335532" y="70858"/>
                  <a:pt x="1321392" y="69572"/>
                  <a:pt x="1307253" y="66359"/>
                </a:cubicBezTo>
                <a:cubicBezTo>
                  <a:pt x="1284758" y="61860"/>
                  <a:pt x="1262906" y="58004"/>
                  <a:pt x="1239769" y="56076"/>
                </a:cubicBezTo>
                <a:cubicBezTo>
                  <a:pt x="1245554" y="51577"/>
                  <a:pt x="1253909" y="59289"/>
                  <a:pt x="1257765" y="49649"/>
                </a:cubicBezTo>
                <a:cubicBezTo>
                  <a:pt x="1258408" y="50291"/>
                  <a:pt x="1258408" y="50934"/>
                  <a:pt x="1259050" y="50934"/>
                </a:cubicBezTo>
                <a:cubicBezTo>
                  <a:pt x="1259050" y="55433"/>
                  <a:pt x="1261621" y="54147"/>
                  <a:pt x="1264835" y="54147"/>
                </a:cubicBezTo>
                <a:cubicBezTo>
                  <a:pt x="1279617" y="54790"/>
                  <a:pt x="1294399" y="54790"/>
                  <a:pt x="1309181" y="57361"/>
                </a:cubicBezTo>
                <a:cubicBezTo>
                  <a:pt x="1318179" y="59289"/>
                  <a:pt x="1327176" y="59289"/>
                  <a:pt x="1336817" y="59932"/>
                </a:cubicBezTo>
                <a:cubicBezTo>
                  <a:pt x="1337460" y="59932"/>
                  <a:pt x="1339388" y="59932"/>
                  <a:pt x="1338745" y="58004"/>
                </a:cubicBezTo>
                <a:cubicBezTo>
                  <a:pt x="1337460" y="54790"/>
                  <a:pt x="1332318" y="58004"/>
                  <a:pt x="1332318" y="52219"/>
                </a:cubicBezTo>
                <a:cubicBezTo>
                  <a:pt x="1336817" y="53505"/>
                  <a:pt x="1341316" y="52219"/>
                  <a:pt x="1343887" y="58646"/>
                </a:cubicBezTo>
                <a:cubicBezTo>
                  <a:pt x="1345815" y="63145"/>
                  <a:pt x="1349671" y="63145"/>
                  <a:pt x="1353527" y="63788"/>
                </a:cubicBezTo>
                <a:cubicBezTo>
                  <a:pt x="1358026" y="64431"/>
                  <a:pt x="1357383" y="60575"/>
                  <a:pt x="1358669" y="57361"/>
                </a:cubicBezTo>
                <a:cubicBezTo>
                  <a:pt x="1359954" y="54147"/>
                  <a:pt x="1362525" y="54790"/>
                  <a:pt x="1365096" y="54790"/>
                </a:cubicBezTo>
                <a:cubicBezTo>
                  <a:pt x="1373451" y="54790"/>
                  <a:pt x="1381163" y="54790"/>
                  <a:pt x="1390161" y="54147"/>
                </a:cubicBezTo>
                <a:cubicBezTo>
                  <a:pt x="1386948" y="50291"/>
                  <a:pt x="1384377" y="49006"/>
                  <a:pt x="1381163" y="48363"/>
                </a:cubicBezTo>
                <a:cubicBezTo>
                  <a:pt x="1365739" y="46435"/>
                  <a:pt x="1350314" y="41936"/>
                  <a:pt x="1334246" y="38723"/>
                </a:cubicBezTo>
                <a:cubicBezTo>
                  <a:pt x="1291828" y="31010"/>
                  <a:pt x="1250053" y="24583"/>
                  <a:pt x="1207634" y="20727"/>
                </a:cubicBezTo>
                <a:cubicBezTo>
                  <a:pt x="1167144" y="16871"/>
                  <a:pt x="1126654" y="13657"/>
                  <a:pt x="1086164" y="12372"/>
                </a:cubicBezTo>
                <a:cubicBezTo>
                  <a:pt x="1062384" y="11729"/>
                  <a:pt x="1038604" y="11729"/>
                  <a:pt x="1014181" y="12372"/>
                </a:cubicBezTo>
                <a:cubicBezTo>
                  <a:pt x="982046" y="13657"/>
                  <a:pt x="950554" y="8516"/>
                  <a:pt x="918419" y="6588"/>
                </a:cubicBezTo>
                <a:cubicBezTo>
                  <a:pt x="899781" y="5302"/>
                  <a:pt x="881142" y="3374"/>
                  <a:pt x="862504" y="2731"/>
                </a:cubicBezTo>
                <a:cubicBezTo>
                  <a:pt x="849650" y="2089"/>
                  <a:pt x="837439" y="3374"/>
                  <a:pt x="824585" y="2089"/>
                </a:cubicBezTo>
                <a:cubicBezTo>
                  <a:pt x="804661" y="803"/>
                  <a:pt x="784737" y="803"/>
                  <a:pt x="764814" y="803"/>
                </a:cubicBezTo>
                <a:cubicBezTo>
                  <a:pt x="756459" y="803"/>
                  <a:pt x="748746" y="-482"/>
                  <a:pt x="740391" y="803"/>
                </a:cubicBezTo>
                <a:cubicBezTo>
                  <a:pt x="729465" y="2089"/>
                  <a:pt x="718539" y="1446"/>
                  <a:pt x="707613" y="803"/>
                </a:cubicBezTo>
                <a:cubicBezTo>
                  <a:pt x="690260" y="-482"/>
                  <a:pt x="672265" y="161"/>
                  <a:pt x="654912" y="161"/>
                </a:cubicBezTo>
                <a:cubicBezTo>
                  <a:pt x="634345" y="161"/>
                  <a:pt x="613779" y="2089"/>
                  <a:pt x="593213" y="2089"/>
                </a:cubicBezTo>
                <a:cubicBezTo>
                  <a:pt x="550794" y="1446"/>
                  <a:pt x="507733" y="2089"/>
                  <a:pt x="465315" y="2089"/>
                </a:cubicBezTo>
                <a:cubicBezTo>
                  <a:pt x="435108" y="2731"/>
                  <a:pt x="404259" y="2089"/>
                  <a:pt x="374052" y="4660"/>
                </a:cubicBezTo>
                <a:cubicBezTo>
                  <a:pt x="367625" y="5302"/>
                  <a:pt x="361840" y="5945"/>
                  <a:pt x="355413" y="5945"/>
                </a:cubicBezTo>
                <a:cubicBezTo>
                  <a:pt x="329705" y="5302"/>
                  <a:pt x="303997" y="8516"/>
                  <a:pt x="278289" y="9159"/>
                </a:cubicBezTo>
                <a:cubicBezTo>
                  <a:pt x="261579" y="9801"/>
                  <a:pt x="245512" y="11729"/>
                  <a:pt x="228801" y="11729"/>
                </a:cubicBezTo>
                <a:cubicBezTo>
                  <a:pt x="205021" y="12372"/>
                  <a:pt x="180599" y="10444"/>
                  <a:pt x="157462" y="17514"/>
                </a:cubicBezTo>
                <a:cubicBezTo>
                  <a:pt x="136895" y="23941"/>
                  <a:pt x="116329" y="31653"/>
                  <a:pt x="95120" y="34867"/>
                </a:cubicBezTo>
                <a:cubicBezTo>
                  <a:pt x="90621" y="35509"/>
                  <a:pt x="86765" y="38080"/>
                  <a:pt x="86122" y="43864"/>
                </a:cubicBezTo>
                <a:cubicBezTo>
                  <a:pt x="86122" y="49006"/>
                  <a:pt x="82908" y="49649"/>
                  <a:pt x="79052" y="49649"/>
                </a:cubicBezTo>
                <a:cubicBezTo>
                  <a:pt x="76481" y="49649"/>
                  <a:pt x="73911" y="50291"/>
                  <a:pt x="71340" y="49649"/>
                </a:cubicBezTo>
                <a:cubicBezTo>
                  <a:pt x="64270" y="50291"/>
                  <a:pt x="57843" y="52862"/>
                  <a:pt x="52701" y="60575"/>
                </a:cubicBezTo>
                <a:cubicBezTo>
                  <a:pt x="59771" y="67002"/>
                  <a:pt x="70054" y="67002"/>
                  <a:pt x="77124" y="73429"/>
                </a:cubicBezTo>
                <a:cubicBezTo>
                  <a:pt x="75196" y="77285"/>
                  <a:pt x="71340" y="77927"/>
                  <a:pt x="68126" y="79856"/>
                </a:cubicBezTo>
                <a:cubicBezTo>
                  <a:pt x="58486" y="84354"/>
                  <a:pt x="48845" y="86283"/>
                  <a:pt x="38562" y="87568"/>
                </a:cubicBezTo>
                <a:cubicBezTo>
                  <a:pt x="35349" y="88211"/>
                  <a:pt x="32135" y="88853"/>
                  <a:pt x="28922" y="90139"/>
                </a:cubicBezTo>
                <a:cubicBezTo>
                  <a:pt x="25708" y="91424"/>
                  <a:pt x="21852" y="93352"/>
                  <a:pt x="21852" y="97208"/>
                </a:cubicBezTo>
                <a:cubicBezTo>
                  <a:pt x="21209" y="101707"/>
                  <a:pt x="26351" y="101707"/>
                  <a:pt x="28922" y="103635"/>
                </a:cubicBezTo>
                <a:cubicBezTo>
                  <a:pt x="29564" y="104278"/>
                  <a:pt x="29564" y="104921"/>
                  <a:pt x="29564" y="106206"/>
                </a:cubicBezTo>
                <a:cubicBezTo>
                  <a:pt x="19924" y="108777"/>
                  <a:pt x="8998" y="107492"/>
                  <a:pt x="0" y="115204"/>
                </a:cubicBezTo>
                <a:cubicBezTo>
                  <a:pt x="5784" y="122274"/>
                  <a:pt x="12854" y="124202"/>
                  <a:pt x="19924" y="124845"/>
                </a:cubicBezTo>
                <a:cubicBezTo>
                  <a:pt x="42418" y="128058"/>
                  <a:pt x="64270" y="128701"/>
                  <a:pt x="86122" y="129986"/>
                </a:cubicBezTo>
                <a:cubicBezTo>
                  <a:pt x="102189" y="131272"/>
                  <a:pt x="118900" y="129343"/>
                  <a:pt x="133682" y="138341"/>
                </a:cubicBezTo>
                <a:cubicBezTo>
                  <a:pt x="136252" y="140269"/>
                  <a:pt x="140109" y="140269"/>
                  <a:pt x="143322" y="140269"/>
                </a:cubicBezTo>
                <a:cubicBezTo>
                  <a:pt x="156819" y="140269"/>
                  <a:pt x="169673" y="146696"/>
                  <a:pt x="183170" y="144768"/>
                </a:cubicBezTo>
                <a:cubicBezTo>
                  <a:pt x="190882" y="142840"/>
                  <a:pt x="192810" y="146054"/>
                  <a:pt x="192167" y="154409"/>
                </a:cubicBezTo>
                <a:cubicBezTo>
                  <a:pt x="191525" y="159550"/>
                  <a:pt x="193453" y="166620"/>
                  <a:pt x="191525" y="169834"/>
                </a:cubicBezTo>
                <a:cubicBezTo>
                  <a:pt x="188311" y="177546"/>
                  <a:pt x="196024" y="178189"/>
                  <a:pt x="196024" y="182688"/>
                </a:cubicBezTo>
                <a:cubicBezTo>
                  <a:pt x="196024" y="185258"/>
                  <a:pt x="195381" y="188472"/>
                  <a:pt x="199880" y="188472"/>
                </a:cubicBezTo>
                <a:cubicBezTo>
                  <a:pt x="203093" y="188472"/>
                  <a:pt x="205021" y="186544"/>
                  <a:pt x="205021" y="183330"/>
                </a:cubicBezTo>
                <a:cubicBezTo>
                  <a:pt x="206950" y="173047"/>
                  <a:pt x="213377" y="171762"/>
                  <a:pt x="220446" y="171762"/>
                </a:cubicBezTo>
                <a:cubicBezTo>
                  <a:pt x="228801" y="171119"/>
                  <a:pt x="237799" y="169191"/>
                  <a:pt x="242941" y="180760"/>
                </a:cubicBezTo>
                <a:cubicBezTo>
                  <a:pt x="243583" y="182688"/>
                  <a:pt x="245512" y="183330"/>
                  <a:pt x="247440" y="183973"/>
                </a:cubicBezTo>
                <a:cubicBezTo>
                  <a:pt x="250653" y="185901"/>
                  <a:pt x="253224" y="185901"/>
                  <a:pt x="253867" y="181402"/>
                </a:cubicBezTo>
                <a:cubicBezTo>
                  <a:pt x="254509" y="177546"/>
                  <a:pt x="256437" y="175618"/>
                  <a:pt x="260294" y="177546"/>
                </a:cubicBezTo>
                <a:cubicBezTo>
                  <a:pt x="264793" y="179474"/>
                  <a:pt x="266721" y="177546"/>
                  <a:pt x="264150" y="171762"/>
                </a:cubicBezTo>
                <a:cubicBezTo>
                  <a:pt x="261579" y="165977"/>
                  <a:pt x="264793" y="164049"/>
                  <a:pt x="269291" y="164049"/>
                </a:cubicBezTo>
                <a:cubicBezTo>
                  <a:pt x="275719" y="163407"/>
                  <a:pt x="280217" y="161478"/>
                  <a:pt x="286002" y="155051"/>
                </a:cubicBezTo>
                <a:cubicBezTo>
                  <a:pt x="287287" y="154409"/>
                  <a:pt x="289215" y="153766"/>
                  <a:pt x="289215" y="154409"/>
                </a:cubicBezTo>
                <a:cubicBezTo>
                  <a:pt x="289858" y="161478"/>
                  <a:pt x="296928" y="158908"/>
                  <a:pt x="300141" y="163407"/>
                </a:cubicBezTo>
                <a:cubicBezTo>
                  <a:pt x="303355" y="168548"/>
                  <a:pt x="310424" y="169834"/>
                  <a:pt x="315566" y="172404"/>
                </a:cubicBezTo>
                <a:cubicBezTo>
                  <a:pt x="317494" y="173047"/>
                  <a:pt x="320065" y="173690"/>
                  <a:pt x="321993" y="171762"/>
                </a:cubicBezTo>
                <a:cubicBezTo>
                  <a:pt x="327777" y="162764"/>
                  <a:pt x="336775" y="164049"/>
                  <a:pt x="343845" y="167263"/>
                </a:cubicBezTo>
                <a:cubicBezTo>
                  <a:pt x="354771" y="172404"/>
                  <a:pt x="362483" y="166620"/>
                  <a:pt x="370195" y="160836"/>
                </a:cubicBezTo>
                <a:cubicBezTo>
                  <a:pt x="372124" y="158908"/>
                  <a:pt x="373409" y="156980"/>
                  <a:pt x="376622" y="158265"/>
                </a:cubicBezTo>
                <a:cubicBezTo>
                  <a:pt x="379836" y="159550"/>
                  <a:pt x="383692" y="157622"/>
                  <a:pt x="386263" y="156337"/>
                </a:cubicBezTo>
                <a:cubicBezTo>
                  <a:pt x="389477" y="165977"/>
                  <a:pt x="377908" y="161478"/>
                  <a:pt x="378551" y="169191"/>
                </a:cubicBezTo>
                <a:cubicBezTo>
                  <a:pt x="384978" y="170476"/>
                  <a:pt x="390762" y="171119"/>
                  <a:pt x="397189" y="168548"/>
                </a:cubicBezTo>
                <a:cubicBezTo>
                  <a:pt x="397832" y="165977"/>
                  <a:pt x="396546" y="165335"/>
                  <a:pt x="395261" y="164049"/>
                </a:cubicBezTo>
                <a:cubicBezTo>
                  <a:pt x="392690" y="160836"/>
                  <a:pt x="393975" y="152481"/>
                  <a:pt x="395903" y="153123"/>
                </a:cubicBezTo>
                <a:cubicBezTo>
                  <a:pt x="404259" y="155051"/>
                  <a:pt x="404259" y="146696"/>
                  <a:pt x="408115" y="142840"/>
                </a:cubicBezTo>
                <a:cubicBezTo>
                  <a:pt x="411328" y="149267"/>
                  <a:pt x="413899" y="155694"/>
                  <a:pt x="417113" y="162764"/>
                </a:cubicBezTo>
                <a:cubicBezTo>
                  <a:pt x="420969" y="156980"/>
                  <a:pt x="422897" y="151838"/>
                  <a:pt x="424182" y="145411"/>
                </a:cubicBezTo>
                <a:cubicBezTo>
                  <a:pt x="429324" y="148625"/>
                  <a:pt x="427396" y="154409"/>
                  <a:pt x="429967" y="157622"/>
                </a:cubicBezTo>
                <a:cubicBezTo>
                  <a:pt x="433823" y="155051"/>
                  <a:pt x="437036" y="153123"/>
                  <a:pt x="437036" y="147339"/>
                </a:cubicBezTo>
                <a:cubicBezTo>
                  <a:pt x="437036" y="142840"/>
                  <a:pt x="441535" y="141555"/>
                  <a:pt x="444106" y="140912"/>
                </a:cubicBezTo>
                <a:cubicBezTo>
                  <a:pt x="446677" y="140269"/>
                  <a:pt x="447962" y="143483"/>
                  <a:pt x="449248" y="146696"/>
                </a:cubicBezTo>
                <a:cubicBezTo>
                  <a:pt x="449890" y="147982"/>
                  <a:pt x="450533" y="149910"/>
                  <a:pt x="451818" y="149910"/>
                </a:cubicBezTo>
                <a:cubicBezTo>
                  <a:pt x="456317" y="149267"/>
                  <a:pt x="453104" y="142197"/>
                  <a:pt x="456960" y="140269"/>
                </a:cubicBezTo>
                <a:cubicBezTo>
                  <a:pt x="457603" y="141555"/>
                  <a:pt x="458245" y="142197"/>
                  <a:pt x="458245" y="142840"/>
                </a:cubicBezTo>
                <a:cubicBezTo>
                  <a:pt x="459531" y="145411"/>
                  <a:pt x="455032" y="148625"/>
                  <a:pt x="458888" y="150553"/>
                </a:cubicBezTo>
                <a:cubicBezTo>
                  <a:pt x="462102" y="151838"/>
                  <a:pt x="463387" y="148625"/>
                  <a:pt x="464030" y="145411"/>
                </a:cubicBezTo>
                <a:cubicBezTo>
                  <a:pt x="464672" y="142840"/>
                  <a:pt x="465958" y="140269"/>
                  <a:pt x="468529" y="140912"/>
                </a:cubicBezTo>
                <a:cubicBezTo>
                  <a:pt x="473028" y="142840"/>
                  <a:pt x="477526" y="140269"/>
                  <a:pt x="481383" y="138984"/>
                </a:cubicBezTo>
                <a:cubicBezTo>
                  <a:pt x="486524" y="137699"/>
                  <a:pt x="488452" y="138341"/>
                  <a:pt x="488452" y="144126"/>
                </a:cubicBezTo>
                <a:cubicBezTo>
                  <a:pt x="488452" y="149910"/>
                  <a:pt x="491666" y="150553"/>
                  <a:pt x="496165" y="150553"/>
                </a:cubicBezTo>
                <a:cubicBezTo>
                  <a:pt x="500021" y="149910"/>
                  <a:pt x="501949" y="147339"/>
                  <a:pt x="503234" y="143483"/>
                </a:cubicBezTo>
                <a:cubicBezTo>
                  <a:pt x="504520" y="140912"/>
                  <a:pt x="503877" y="135770"/>
                  <a:pt x="507733" y="137056"/>
                </a:cubicBezTo>
                <a:cubicBezTo>
                  <a:pt x="511590" y="137699"/>
                  <a:pt x="516731" y="135770"/>
                  <a:pt x="517374" y="143483"/>
                </a:cubicBezTo>
                <a:cubicBezTo>
                  <a:pt x="518017" y="147339"/>
                  <a:pt x="521873" y="147982"/>
                  <a:pt x="523158" y="143483"/>
                </a:cubicBezTo>
                <a:cubicBezTo>
                  <a:pt x="525086" y="139627"/>
                  <a:pt x="526372" y="135770"/>
                  <a:pt x="530228" y="135128"/>
                </a:cubicBezTo>
                <a:cubicBezTo>
                  <a:pt x="530871" y="135128"/>
                  <a:pt x="532799" y="135128"/>
                  <a:pt x="533441" y="135770"/>
                </a:cubicBezTo>
                <a:cubicBezTo>
                  <a:pt x="534084" y="136413"/>
                  <a:pt x="533441" y="137699"/>
                  <a:pt x="532799" y="138984"/>
                </a:cubicBezTo>
                <a:cubicBezTo>
                  <a:pt x="531513" y="141555"/>
                  <a:pt x="526372" y="140269"/>
                  <a:pt x="527657" y="146696"/>
                </a:cubicBezTo>
                <a:cubicBezTo>
                  <a:pt x="532156" y="142197"/>
                  <a:pt x="538583" y="147982"/>
                  <a:pt x="541154" y="142197"/>
                </a:cubicBezTo>
                <a:cubicBezTo>
                  <a:pt x="545010" y="135128"/>
                  <a:pt x="550152" y="134485"/>
                  <a:pt x="556579" y="133842"/>
                </a:cubicBezTo>
                <a:cubicBezTo>
                  <a:pt x="556579" y="137699"/>
                  <a:pt x="556579" y="141555"/>
                  <a:pt x="559792" y="144126"/>
                </a:cubicBezTo>
                <a:cubicBezTo>
                  <a:pt x="563648" y="142197"/>
                  <a:pt x="562363" y="135770"/>
                  <a:pt x="566219" y="133842"/>
                </a:cubicBezTo>
                <a:cubicBezTo>
                  <a:pt x="571361" y="138984"/>
                  <a:pt x="562363" y="143483"/>
                  <a:pt x="566219" y="149267"/>
                </a:cubicBezTo>
                <a:cubicBezTo>
                  <a:pt x="570718" y="146696"/>
                  <a:pt x="572646" y="142840"/>
                  <a:pt x="572646" y="137699"/>
                </a:cubicBezTo>
                <a:cubicBezTo>
                  <a:pt x="573289" y="131914"/>
                  <a:pt x="575217" y="130629"/>
                  <a:pt x="581001" y="131914"/>
                </a:cubicBezTo>
                <a:cubicBezTo>
                  <a:pt x="584857" y="132557"/>
                  <a:pt x="590642" y="137056"/>
                  <a:pt x="593855" y="128701"/>
                </a:cubicBezTo>
                <a:cubicBezTo>
                  <a:pt x="594498" y="126773"/>
                  <a:pt x="597711" y="128058"/>
                  <a:pt x="598997" y="130629"/>
                </a:cubicBezTo>
                <a:cubicBezTo>
                  <a:pt x="599640" y="132557"/>
                  <a:pt x="597711" y="135770"/>
                  <a:pt x="600925" y="136413"/>
                </a:cubicBezTo>
                <a:cubicBezTo>
                  <a:pt x="606067" y="135128"/>
                  <a:pt x="602210" y="126773"/>
                  <a:pt x="607995" y="126773"/>
                </a:cubicBezTo>
                <a:cubicBezTo>
                  <a:pt x="611851" y="132557"/>
                  <a:pt x="604781" y="137699"/>
                  <a:pt x="606709" y="143483"/>
                </a:cubicBezTo>
                <a:cubicBezTo>
                  <a:pt x="612494" y="144126"/>
                  <a:pt x="615064" y="130629"/>
                  <a:pt x="621491" y="140269"/>
                </a:cubicBezTo>
                <a:cubicBezTo>
                  <a:pt x="624062" y="136413"/>
                  <a:pt x="618921" y="129343"/>
                  <a:pt x="624705" y="129343"/>
                </a:cubicBezTo>
                <a:cubicBezTo>
                  <a:pt x="629846" y="128701"/>
                  <a:pt x="624705" y="137056"/>
                  <a:pt x="628561" y="138984"/>
                </a:cubicBezTo>
                <a:cubicBezTo>
                  <a:pt x="633060" y="139627"/>
                  <a:pt x="629204" y="132557"/>
                  <a:pt x="633060" y="132557"/>
                </a:cubicBezTo>
                <a:cubicBezTo>
                  <a:pt x="636273" y="133200"/>
                  <a:pt x="634988" y="138984"/>
                  <a:pt x="638844" y="138984"/>
                </a:cubicBezTo>
                <a:cubicBezTo>
                  <a:pt x="640130" y="136413"/>
                  <a:pt x="642058" y="134485"/>
                  <a:pt x="643343" y="131914"/>
                </a:cubicBezTo>
                <a:cubicBezTo>
                  <a:pt x="645914" y="126773"/>
                  <a:pt x="649770" y="128701"/>
                  <a:pt x="652984" y="129986"/>
                </a:cubicBezTo>
                <a:cubicBezTo>
                  <a:pt x="656840" y="131272"/>
                  <a:pt x="654269" y="134485"/>
                  <a:pt x="654269" y="137056"/>
                </a:cubicBezTo>
                <a:cubicBezTo>
                  <a:pt x="653626" y="140269"/>
                  <a:pt x="654269" y="143483"/>
                  <a:pt x="656197" y="146696"/>
                </a:cubicBezTo>
                <a:cubicBezTo>
                  <a:pt x="660696" y="138341"/>
                  <a:pt x="660696" y="138341"/>
                  <a:pt x="670979" y="133200"/>
                </a:cubicBezTo>
                <a:cubicBezTo>
                  <a:pt x="673550" y="131914"/>
                  <a:pt x="675478" y="130629"/>
                  <a:pt x="676764" y="128058"/>
                </a:cubicBezTo>
                <a:cubicBezTo>
                  <a:pt x="678692" y="124202"/>
                  <a:pt x="679977" y="117132"/>
                  <a:pt x="685761" y="119703"/>
                </a:cubicBezTo>
                <a:cubicBezTo>
                  <a:pt x="690903" y="122274"/>
                  <a:pt x="687690" y="128058"/>
                  <a:pt x="687690" y="133200"/>
                </a:cubicBezTo>
                <a:cubicBezTo>
                  <a:pt x="687690" y="133842"/>
                  <a:pt x="688332" y="133842"/>
                  <a:pt x="688332" y="134485"/>
                </a:cubicBezTo>
                <a:cubicBezTo>
                  <a:pt x="694759" y="133200"/>
                  <a:pt x="701829" y="133842"/>
                  <a:pt x="701829" y="122916"/>
                </a:cubicBezTo>
                <a:cubicBezTo>
                  <a:pt x="701829" y="120988"/>
                  <a:pt x="702472" y="119703"/>
                  <a:pt x="704400" y="119703"/>
                </a:cubicBezTo>
                <a:cubicBezTo>
                  <a:pt x="710827" y="118418"/>
                  <a:pt x="716611" y="124202"/>
                  <a:pt x="715968" y="131272"/>
                </a:cubicBezTo>
                <a:cubicBezTo>
                  <a:pt x="715968" y="135128"/>
                  <a:pt x="714040" y="138984"/>
                  <a:pt x="718539" y="141555"/>
                </a:cubicBezTo>
                <a:cubicBezTo>
                  <a:pt x="723681" y="132557"/>
                  <a:pt x="730750" y="126130"/>
                  <a:pt x="735249" y="116489"/>
                </a:cubicBezTo>
                <a:cubicBezTo>
                  <a:pt x="741676" y="121631"/>
                  <a:pt x="744890" y="127415"/>
                  <a:pt x="743604" y="135128"/>
                </a:cubicBezTo>
                <a:cubicBezTo>
                  <a:pt x="751317" y="132557"/>
                  <a:pt x="752602" y="125487"/>
                  <a:pt x="754530" y="119703"/>
                </a:cubicBezTo>
                <a:cubicBezTo>
                  <a:pt x="755173" y="117132"/>
                  <a:pt x="755816" y="111991"/>
                  <a:pt x="759672" y="117132"/>
                </a:cubicBezTo>
                <a:cubicBezTo>
                  <a:pt x="760957" y="119060"/>
                  <a:pt x="762243" y="117132"/>
                  <a:pt x="762885" y="115847"/>
                </a:cubicBezTo>
                <a:cubicBezTo>
                  <a:pt x="764171" y="113919"/>
                  <a:pt x="764171" y="111348"/>
                  <a:pt x="767384" y="110705"/>
                </a:cubicBezTo>
                <a:cubicBezTo>
                  <a:pt x="774454" y="116489"/>
                  <a:pt x="764814" y="124202"/>
                  <a:pt x="769313" y="130629"/>
                </a:cubicBezTo>
                <a:cubicBezTo>
                  <a:pt x="769955" y="130629"/>
                  <a:pt x="770598" y="131272"/>
                  <a:pt x="771241" y="130629"/>
                </a:cubicBezTo>
                <a:cubicBezTo>
                  <a:pt x="772526" y="129986"/>
                  <a:pt x="773169" y="128701"/>
                  <a:pt x="773811" y="128701"/>
                </a:cubicBezTo>
                <a:cubicBezTo>
                  <a:pt x="782166" y="127415"/>
                  <a:pt x="790522" y="126130"/>
                  <a:pt x="793092" y="115204"/>
                </a:cubicBezTo>
                <a:cubicBezTo>
                  <a:pt x="793735" y="113919"/>
                  <a:pt x="795021" y="113276"/>
                  <a:pt x="795663" y="113919"/>
                </a:cubicBezTo>
                <a:cubicBezTo>
                  <a:pt x="798877" y="119703"/>
                  <a:pt x="799519" y="113919"/>
                  <a:pt x="800805" y="112633"/>
                </a:cubicBezTo>
                <a:cubicBezTo>
                  <a:pt x="802733" y="110062"/>
                  <a:pt x="804018" y="106849"/>
                  <a:pt x="805304" y="102993"/>
                </a:cubicBezTo>
                <a:cubicBezTo>
                  <a:pt x="809160" y="111348"/>
                  <a:pt x="807874" y="119703"/>
                  <a:pt x="809803" y="128058"/>
                </a:cubicBezTo>
                <a:cubicBezTo>
                  <a:pt x="816230" y="126130"/>
                  <a:pt x="814302" y="120988"/>
                  <a:pt x="814944" y="117132"/>
                </a:cubicBezTo>
                <a:cubicBezTo>
                  <a:pt x="814944" y="115204"/>
                  <a:pt x="814944" y="110705"/>
                  <a:pt x="818158" y="112633"/>
                </a:cubicBezTo>
                <a:cubicBezTo>
                  <a:pt x="823942" y="116489"/>
                  <a:pt x="822014" y="108134"/>
                  <a:pt x="825870" y="108134"/>
                </a:cubicBezTo>
                <a:cubicBezTo>
                  <a:pt x="824585" y="112633"/>
                  <a:pt x="831012" y="113919"/>
                  <a:pt x="829084" y="118418"/>
                </a:cubicBezTo>
                <a:cubicBezTo>
                  <a:pt x="828441" y="120346"/>
                  <a:pt x="828441" y="121631"/>
                  <a:pt x="830369" y="122274"/>
                </a:cubicBezTo>
                <a:cubicBezTo>
                  <a:pt x="832297" y="122916"/>
                  <a:pt x="832940" y="120988"/>
                  <a:pt x="833582" y="119703"/>
                </a:cubicBezTo>
                <a:cubicBezTo>
                  <a:pt x="834868" y="116489"/>
                  <a:pt x="836153" y="117132"/>
                  <a:pt x="838081" y="119703"/>
                </a:cubicBezTo>
                <a:cubicBezTo>
                  <a:pt x="839367" y="121631"/>
                  <a:pt x="840010" y="124845"/>
                  <a:pt x="843223" y="122274"/>
                </a:cubicBezTo>
                <a:cubicBezTo>
                  <a:pt x="844508" y="119703"/>
                  <a:pt x="843223" y="117775"/>
                  <a:pt x="842580" y="115204"/>
                </a:cubicBezTo>
                <a:cubicBezTo>
                  <a:pt x="841295" y="109420"/>
                  <a:pt x="846437" y="109420"/>
                  <a:pt x="847722" y="110705"/>
                </a:cubicBezTo>
                <a:cubicBezTo>
                  <a:pt x="851578" y="113276"/>
                  <a:pt x="854792" y="115204"/>
                  <a:pt x="856720" y="108777"/>
                </a:cubicBezTo>
                <a:cubicBezTo>
                  <a:pt x="856720" y="107492"/>
                  <a:pt x="858648" y="107492"/>
                  <a:pt x="859291" y="108777"/>
                </a:cubicBezTo>
                <a:cubicBezTo>
                  <a:pt x="861219" y="113276"/>
                  <a:pt x="864432" y="110705"/>
                  <a:pt x="866360" y="110705"/>
                </a:cubicBezTo>
                <a:cubicBezTo>
                  <a:pt x="867646" y="110705"/>
                  <a:pt x="869574" y="109420"/>
                  <a:pt x="870217" y="111348"/>
                </a:cubicBezTo>
                <a:cubicBezTo>
                  <a:pt x="870859" y="113919"/>
                  <a:pt x="869574" y="115204"/>
                  <a:pt x="867646" y="115847"/>
                </a:cubicBezTo>
                <a:cubicBezTo>
                  <a:pt x="865718" y="116489"/>
                  <a:pt x="863789" y="116489"/>
                  <a:pt x="862504" y="117132"/>
                </a:cubicBezTo>
                <a:cubicBezTo>
                  <a:pt x="858648" y="119060"/>
                  <a:pt x="856720" y="122274"/>
                  <a:pt x="858005" y="127415"/>
                </a:cubicBezTo>
                <a:cubicBezTo>
                  <a:pt x="863147" y="126130"/>
                  <a:pt x="866360" y="120346"/>
                  <a:pt x="870859" y="120988"/>
                </a:cubicBezTo>
                <a:cubicBezTo>
                  <a:pt x="876643" y="121631"/>
                  <a:pt x="876001" y="118418"/>
                  <a:pt x="876001" y="114561"/>
                </a:cubicBezTo>
                <a:cubicBezTo>
                  <a:pt x="876001" y="111991"/>
                  <a:pt x="873430" y="110062"/>
                  <a:pt x="875358" y="106849"/>
                </a:cubicBezTo>
                <a:cubicBezTo>
                  <a:pt x="879214" y="108777"/>
                  <a:pt x="883713" y="104278"/>
                  <a:pt x="887569" y="106206"/>
                </a:cubicBezTo>
                <a:cubicBezTo>
                  <a:pt x="892711" y="108777"/>
                  <a:pt x="889497" y="114561"/>
                  <a:pt x="890140" y="119060"/>
                </a:cubicBezTo>
                <a:cubicBezTo>
                  <a:pt x="890140" y="119703"/>
                  <a:pt x="891426" y="119703"/>
                  <a:pt x="892711" y="120988"/>
                </a:cubicBezTo>
                <a:cubicBezTo>
                  <a:pt x="896567" y="116489"/>
                  <a:pt x="901709" y="113276"/>
                  <a:pt x="904280" y="107492"/>
                </a:cubicBezTo>
                <a:cubicBezTo>
                  <a:pt x="907493" y="101707"/>
                  <a:pt x="910707" y="106206"/>
                  <a:pt x="913920" y="105564"/>
                </a:cubicBezTo>
                <a:cubicBezTo>
                  <a:pt x="916491" y="104921"/>
                  <a:pt x="917134" y="109420"/>
                  <a:pt x="917134" y="111991"/>
                </a:cubicBezTo>
                <a:cubicBezTo>
                  <a:pt x="917776" y="115847"/>
                  <a:pt x="915205" y="119703"/>
                  <a:pt x="917776" y="123559"/>
                </a:cubicBezTo>
                <a:cubicBezTo>
                  <a:pt x="920347" y="120988"/>
                  <a:pt x="922918" y="119060"/>
                  <a:pt x="924846" y="116489"/>
                </a:cubicBezTo>
                <a:cubicBezTo>
                  <a:pt x="928060" y="111348"/>
                  <a:pt x="931273" y="110062"/>
                  <a:pt x="935129" y="115847"/>
                </a:cubicBezTo>
                <a:cubicBezTo>
                  <a:pt x="937057" y="119060"/>
                  <a:pt x="937700" y="116489"/>
                  <a:pt x="938985" y="115204"/>
                </a:cubicBezTo>
                <a:cubicBezTo>
                  <a:pt x="943484" y="110062"/>
                  <a:pt x="947340" y="104278"/>
                  <a:pt x="955053" y="104278"/>
                </a:cubicBezTo>
                <a:cubicBezTo>
                  <a:pt x="956338" y="106206"/>
                  <a:pt x="954410" y="110062"/>
                  <a:pt x="956981" y="111348"/>
                </a:cubicBezTo>
                <a:cubicBezTo>
                  <a:pt x="960837" y="110062"/>
                  <a:pt x="961480" y="104921"/>
                  <a:pt x="964693" y="103635"/>
                </a:cubicBezTo>
                <a:cubicBezTo>
                  <a:pt x="966622" y="106849"/>
                  <a:pt x="967264" y="109420"/>
                  <a:pt x="967264" y="112633"/>
                </a:cubicBezTo>
                <a:cubicBezTo>
                  <a:pt x="967264" y="114561"/>
                  <a:pt x="967907" y="117132"/>
                  <a:pt x="969835" y="117132"/>
                </a:cubicBezTo>
                <a:cubicBezTo>
                  <a:pt x="971763" y="117132"/>
                  <a:pt x="972406" y="115204"/>
                  <a:pt x="973691" y="113276"/>
                </a:cubicBezTo>
                <a:cubicBezTo>
                  <a:pt x="974334" y="110705"/>
                  <a:pt x="973048" y="107492"/>
                  <a:pt x="976262" y="105564"/>
                </a:cubicBezTo>
                <a:cubicBezTo>
                  <a:pt x="983332" y="105564"/>
                  <a:pt x="987188" y="110062"/>
                  <a:pt x="990401" y="117775"/>
                </a:cubicBezTo>
                <a:cubicBezTo>
                  <a:pt x="991687" y="115847"/>
                  <a:pt x="992330" y="114561"/>
                  <a:pt x="992330" y="113919"/>
                </a:cubicBezTo>
                <a:cubicBezTo>
                  <a:pt x="993615" y="107492"/>
                  <a:pt x="996186" y="106849"/>
                  <a:pt x="1000685" y="110705"/>
                </a:cubicBezTo>
                <a:cubicBezTo>
                  <a:pt x="1004541" y="113919"/>
                  <a:pt x="1008397" y="113276"/>
                  <a:pt x="1011611" y="109420"/>
                </a:cubicBezTo>
                <a:cubicBezTo>
                  <a:pt x="1012896" y="107492"/>
                  <a:pt x="1014824" y="106206"/>
                  <a:pt x="1016109" y="104278"/>
                </a:cubicBezTo>
                <a:cubicBezTo>
                  <a:pt x="1018038" y="108134"/>
                  <a:pt x="1019323" y="111991"/>
                  <a:pt x="1021251" y="116489"/>
                </a:cubicBezTo>
                <a:cubicBezTo>
                  <a:pt x="1021894" y="113919"/>
                  <a:pt x="1022536" y="111348"/>
                  <a:pt x="1023822" y="110062"/>
                </a:cubicBezTo>
                <a:cubicBezTo>
                  <a:pt x="1026393" y="105564"/>
                  <a:pt x="1028321" y="106206"/>
                  <a:pt x="1030892" y="111991"/>
                </a:cubicBezTo>
                <a:cubicBezTo>
                  <a:pt x="1031534" y="114561"/>
                  <a:pt x="1040532" y="119703"/>
                  <a:pt x="1041817" y="117775"/>
                </a:cubicBezTo>
                <a:cubicBezTo>
                  <a:pt x="1045674" y="110705"/>
                  <a:pt x="1054029" y="111991"/>
                  <a:pt x="1057885" y="103635"/>
                </a:cubicBezTo>
                <a:cubicBezTo>
                  <a:pt x="1059813" y="108777"/>
                  <a:pt x="1057885" y="113919"/>
                  <a:pt x="1061741" y="116489"/>
                </a:cubicBezTo>
                <a:cubicBezTo>
                  <a:pt x="1064955" y="114561"/>
                  <a:pt x="1063669" y="108777"/>
                  <a:pt x="1068168" y="106206"/>
                </a:cubicBezTo>
                <a:cubicBezTo>
                  <a:pt x="1068811" y="111348"/>
                  <a:pt x="1070096" y="115847"/>
                  <a:pt x="1075881" y="113276"/>
                </a:cubicBezTo>
                <a:cubicBezTo>
                  <a:pt x="1077166" y="112633"/>
                  <a:pt x="1080380" y="114561"/>
                  <a:pt x="1081665" y="116489"/>
                </a:cubicBezTo>
                <a:cubicBezTo>
                  <a:pt x="1084878" y="120988"/>
                  <a:pt x="1088092" y="117775"/>
                  <a:pt x="1090663" y="116489"/>
                </a:cubicBezTo>
                <a:cubicBezTo>
                  <a:pt x="1093876" y="115847"/>
                  <a:pt x="1093876" y="111348"/>
                  <a:pt x="1096447" y="108777"/>
                </a:cubicBezTo>
                <a:cubicBezTo>
                  <a:pt x="1099661" y="110062"/>
                  <a:pt x="1100303" y="117132"/>
                  <a:pt x="1102874" y="113919"/>
                </a:cubicBezTo>
                <a:cubicBezTo>
                  <a:pt x="1107373" y="108777"/>
                  <a:pt x="1108016" y="111348"/>
                  <a:pt x="1109944" y="115204"/>
                </a:cubicBezTo>
                <a:cubicBezTo>
                  <a:pt x="1111229" y="117132"/>
                  <a:pt x="1113800" y="117132"/>
                  <a:pt x="1115728" y="115847"/>
                </a:cubicBezTo>
                <a:cubicBezTo>
                  <a:pt x="1123440" y="111991"/>
                  <a:pt x="1131796" y="117775"/>
                  <a:pt x="1140151" y="113919"/>
                </a:cubicBezTo>
                <a:cubicBezTo>
                  <a:pt x="1141436" y="113276"/>
                  <a:pt x="1142722" y="113276"/>
                  <a:pt x="1144007" y="115204"/>
                </a:cubicBezTo>
                <a:cubicBezTo>
                  <a:pt x="1145292" y="117775"/>
                  <a:pt x="1147863" y="117132"/>
                  <a:pt x="1149791" y="116489"/>
                </a:cubicBezTo>
                <a:cubicBezTo>
                  <a:pt x="1155575" y="114561"/>
                  <a:pt x="1161360" y="114561"/>
                  <a:pt x="1167144" y="116489"/>
                </a:cubicBezTo>
                <a:cubicBezTo>
                  <a:pt x="1179355" y="120346"/>
                  <a:pt x="1192209" y="118418"/>
                  <a:pt x="1204421" y="119703"/>
                </a:cubicBezTo>
                <a:cubicBezTo>
                  <a:pt x="1241055" y="124202"/>
                  <a:pt x="1277046" y="127415"/>
                  <a:pt x="1313680" y="131272"/>
                </a:cubicBezTo>
                <a:cubicBezTo>
                  <a:pt x="1324606" y="132557"/>
                  <a:pt x="1334889" y="135770"/>
                  <a:pt x="1345172" y="135770"/>
                </a:cubicBezTo>
                <a:cubicBezTo>
                  <a:pt x="1363168" y="135770"/>
                  <a:pt x="1380521" y="140912"/>
                  <a:pt x="1398516" y="142840"/>
                </a:cubicBezTo>
                <a:cubicBezTo>
                  <a:pt x="1420368" y="144768"/>
                  <a:pt x="1442220" y="147982"/>
                  <a:pt x="1463429" y="154409"/>
                </a:cubicBezTo>
                <a:cubicBezTo>
                  <a:pt x="1465357" y="155051"/>
                  <a:pt x="1467928" y="154409"/>
                  <a:pt x="1469856" y="154409"/>
                </a:cubicBezTo>
                <a:cubicBezTo>
                  <a:pt x="1473712" y="153766"/>
                  <a:pt x="1477568" y="153123"/>
                  <a:pt x="1472427" y="148625"/>
                </a:cubicBezTo>
                <a:cubicBezTo>
                  <a:pt x="1469213" y="145411"/>
                  <a:pt x="1471784" y="143483"/>
                  <a:pt x="1473712" y="144126"/>
                </a:cubicBezTo>
                <a:cubicBezTo>
                  <a:pt x="1478854" y="144768"/>
                  <a:pt x="1482067" y="145411"/>
                  <a:pt x="1480139" y="137699"/>
                </a:cubicBezTo>
                <a:cubicBezTo>
                  <a:pt x="1477568" y="137056"/>
                  <a:pt x="1482067" y="136413"/>
                  <a:pt x="1479497" y="133842"/>
                </a:cubicBezTo>
                <a:close/>
                <a:moveTo>
                  <a:pt x="1356098" y="113276"/>
                </a:moveTo>
                <a:cubicBezTo>
                  <a:pt x="1367667" y="109420"/>
                  <a:pt x="1378593" y="113276"/>
                  <a:pt x="1388876" y="116489"/>
                </a:cubicBezTo>
                <a:cubicBezTo>
                  <a:pt x="1377307" y="120988"/>
                  <a:pt x="1367024" y="115847"/>
                  <a:pt x="1356098" y="113276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4257" cap="flat">
            <a:noFill/>
            <a:prstDash val="solid"/>
            <a:miter/>
          </a:ln>
          <a:effectLst/>
        </p:spPr>
        <p:txBody>
          <a:bodyPr lIns="411480" tIns="205740" rIns="411480" bIns="205740" rtlCol="0" anchor="ctr"/>
          <a:lstStyle/>
          <a:p>
            <a:endParaRPr lang="zh-CN" altLang="en-US" sz="8100"/>
          </a:p>
        </p:txBody>
      </p:sp>
      <p:sp>
        <p:nvSpPr>
          <p:cNvPr id="172" name="任意多边形: 形状 171">
            <a:extLst>
              <a:ext uri="{FF2B5EF4-FFF2-40B4-BE49-F238E27FC236}">
                <a16:creationId xmlns:a16="http://schemas.microsoft.com/office/drawing/2014/main" id="{10F91190-D6ED-2F0D-F5AD-08AF70C08F10}"/>
              </a:ext>
            </a:extLst>
          </p:cNvPr>
          <p:cNvSpPr/>
          <p:nvPr/>
        </p:nvSpPr>
        <p:spPr>
          <a:xfrm>
            <a:off x="4349459" y="3976572"/>
            <a:ext cx="7662" cy="4900"/>
          </a:xfrm>
          <a:custGeom>
            <a:avLst/>
            <a:gdLst>
              <a:gd name="connsiteX0" fmla="*/ 13497 w 16750"/>
              <a:gd name="connsiteY0" fmla="*/ 1388 h 10318"/>
              <a:gd name="connsiteX1" fmla="*/ 7070 w 16750"/>
              <a:gd name="connsiteY1" fmla="*/ 103 h 10318"/>
              <a:gd name="connsiteX2" fmla="*/ 5142 w 16750"/>
              <a:gd name="connsiteY2" fmla="*/ 103 h 10318"/>
              <a:gd name="connsiteX3" fmla="*/ 0 w 16750"/>
              <a:gd name="connsiteY3" fmla="*/ 3316 h 10318"/>
              <a:gd name="connsiteX4" fmla="*/ 3856 w 16750"/>
              <a:gd name="connsiteY4" fmla="*/ 7815 h 10318"/>
              <a:gd name="connsiteX5" fmla="*/ 10283 w 16750"/>
              <a:gd name="connsiteY5" fmla="*/ 9743 h 10318"/>
              <a:gd name="connsiteX6" fmla="*/ 16068 w 16750"/>
              <a:gd name="connsiteY6" fmla="*/ 8458 h 10318"/>
              <a:gd name="connsiteX7" fmla="*/ 13497 w 16750"/>
              <a:gd name="connsiteY7" fmla="*/ 1388 h 1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50" h="10318">
                <a:moveTo>
                  <a:pt x="13497" y="1388"/>
                </a:moveTo>
                <a:cubicBezTo>
                  <a:pt x="11569" y="-540"/>
                  <a:pt x="9640" y="103"/>
                  <a:pt x="7070" y="103"/>
                </a:cubicBezTo>
                <a:cubicBezTo>
                  <a:pt x="7070" y="103"/>
                  <a:pt x="6427" y="103"/>
                  <a:pt x="5142" y="103"/>
                </a:cubicBezTo>
                <a:cubicBezTo>
                  <a:pt x="2571" y="103"/>
                  <a:pt x="643" y="746"/>
                  <a:pt x="0" y="3316"/>
                </a:cubicBezTo>
                <a:cubicBezTo>
                  <a:pt x="0" y="5887"/>
                  <a:pt x="1928" y="7172"/>
                  <a:pt x="3856" y="7815"/>
                </a:cubicBezTo>
                <a:cubicBezTo>
                  <a:pt x="5784" y="8458"/>
                  <a:pt x="7712" y="9101"/>
                  <a:pt x="10283" y="9743"/>
                </a:cubicBezTo>
                <a:cubicBezTo>
                  <a:pt x="12211" y="10386"/>
                  <a:pt x="14782" y="11029"/>
                  <a:pt x="16068" y="8458"/>
                </a:cubicBezTo>
                <a:cubicBezTo>
                  <a:pt x="17996" y="5244"/>
                  <a:pt x="15425" y="3316"/>
                  <a:pt x="13497" y="1388"/>
                </a:cubicBezTo>
                <a:close/>
              </a:path>
            </a:pathLst>
          </a:custGeom>
          <a:solidFill>
            <a:srgbClr val="FEE09C"/>
          </a:solidFill>
          <a:ln w="64257" cap="flat">
            <a:noFill/>
            <a:prstDash val="solid"/>
            <a:miter/>
          </a:ln>
          <a:effectLst/>
        </p:spPr>
        <p:txBody>
          <a:bodyPr lIns="411480" tIns="205740" rIns="411480" bIns="205740" rtlCol="0" anchor="ctr"/>
          <a:lstStyle/>
          <a:p>
            <a:endParaRPr lang="zh-CN" altLang="en-US" sz="8100"/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BE6505BF-3C37-841B-7E97-3C385BDF1EFE}"/>
              </a:ext>
            </a:extLst>
          </p:cNvPr>
          <p:cNvSpPr txBox="1"/>
          <p:nvPr/>
        </p:nvSpPr>
        <p:spPr>
          <a:xfrm>
            <a:off x="4293143" y="4020632"/>
            <a:ext cx="3321227" cy="596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  <a:latin typeface="+mn-ea"/>
              </a:rPr>
              <a:t>这种舞蹈的形式比较开放自由，没有很多的形式化限制。舞者不注重身体的舞姿，而是着重趾尖与脚跟的打击节奏。</a:t>
            </a: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0D91FEB8-0D2A-8B03-C251-FAD72EC5BE2A}"/>
              </a:ext>
            </a:extLst>
          </p:cNvPr>
          <p:cNvSpPr txBox="1"/>
          <p:nvPr/>
        </p:nvSpPr>
        <p:spPr>
          <a:xfrm>
            <a:off x="8327123" y="2486561"/>
            <a:ext cx="233269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舞蹈</a:t>
            </a:r>
            <a:r>
              <a:rPr lang="en-US" altLang="zh-CN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2800">
                <a:solidFill>
                  <a:schemeClr val="accent4">
                    <a:lumMod val="90000"/>
                  </a:schemeClr>
                </a:solidFill>
                <a:latin typeface="+mj-ea"/>
                <a:ea typeface="+mj-ea"/>
              </a:rPr>
              <a:t>：民族舞</a:t>
            </a:r>
          </a:p>
        </p:txBody>
      </p:sp>
      <p:sp>
        <p:nvSpPr>
          <p:cNvPr id="184" name="任意多边形: 形状 183">
            <a:extLst>
              <a:ext uri="{FF2B5EF4-FFF2-40B4-BE49-F238E27FC236}">
                <a16:creationId xmlns:a16="http://schemas.microsoft.com/office/drawing/2014/main" id="{ED3D166B-B599-E881-4448-39FD7C120068}"/>
              </a:ext>
            </a:extLst>
          </p:cNvPr>
          <p:cNvSpPr/>
          <p:nvPr/>
        </p:nvSpPr>
        <p:spPr>
          <a:xfrm>
            <a:off x="8433259" y="3091716"/>
            <a:ext cx="677309" cy="89502"/>
          </a:xfrm>
          <a:custGeom>
            <a:avLst/>
            <a:gdLst>
              <a:gd name="connsiteX0" fmla="*/ 1479497 w 1480704"/>
              <a:gd name="connsiteY0" fmla="*/ 133842 h 188471"/>
              <a:gd name="connsiteX1" fmla="*/ 1470499 w 1480704"/>
              <a:gd name="connsiteY1" fmla="*/ 132557 h 188471"/>
              <a:gd name="connsiteX2" fmla="*/ 1468571 w 1480704"/>
              <a:gd name="connsiteY2" fmla="*/ 137056 h 188471"/>
              <a:gd name="connsiteX3" fmla="*/ 1465357 w 1480704"/>
              <a:gd name="connsiteY3" fmla="*/ 133200 h 188471"/>
              <a:gd name="connsiteX4" fmla="*/ 1462786 w 1480704"/>
              <a:gd name="connsiteY4" fmla="*/ 131272 h 188471"/>
              <a:gd name="connsiteX5" fmla="*/ 1424224 w 1480704"/>
              <a:gd name="connsiteY5" fmla="*/ 123559 h 188471"/>
              <a:gd name="connsiteX6" fmla="*/ 1394660 w 1480704"/>
              <a:gd name="connsiteY6" fmla="*/ 119060 h 188471"/>
              <a:gd name="connsiteX7" fmla="*/ 1406871 w 1480704"/>
              <a:gd name="connsiteY7" fmla="*/ 113276 h 188471"/>
              <a:gd name="connsiteX8" fmla="*/ 1372166 w 1480704"/>
              <a:gd name="connsiteY8" fmla="*/ 102350 h 188471"/>
              <a:gd name="connsiteX9" fmla="*/ 1338745 w 1480704"/>
              <a:gd name="connsiteY9" fmla="*/ 93352 h 188471"/>
              <a:gd name="connsiteX10" fmla="*/ 1305325 w 1480704"/>
              <a:gd name="connsiteY10" fmla="*/ 89496 h 188471"/>
              <a:gd name="connsiteX11" fmla="*/ 1327819 w 1480704"/>
              <a:gd name="connsiteY11" fmla="*/ 87568 h 188471"/>
              <a:gd name="connsiteX12" fmla="*/ 1371523 w 1480704"/>
              <a:gd name="connsiteY12" fmla="*/ 92067 h 188471"/>
              <a:gd name="connsiteX13" fmla="*/ 1376664 w 1480704"/>
              <a:gd name="connsiteY13" fmla="*/ 88853 h 188471"/>
              <a:gd name="connsiteX14" fmla="*/ 1372166 w 1480704"/>
              <a:gd name="connsiteY14" fmla="*/ 84354 h 188471"/>
              <a:gd name="connsiteX15" fmla="*/ 1349028 w 1480704"/>
              <a:gd name="connsiteY15" fmla="*/ 77285 h 188471"/>
              <a:gd name="connsiteX16" fmla="*/ 1307253 w 1480704"/>
              <a:gd name="connsiteY16" fmla="*/ 66359 h 188471"/>
              <a:gd name="connsiteX17" fmla="*/ 1239769 w 1480704"/>
              <a:gd name="connsiteY17" fmla="*/ 56076 h 188471"/>
              <a:gd name="connsiteX18" fmla="*/ 1257765 w 1480704"/>
              <a:gd name="connsiteY18" fmla="*/ 49649 h 188471"/>
              <a:gd name="connsiteX19" fmla="*/ 1259050 w 1480704"/>
              <a:gd name="connsiteY19" fmla="*/ 50934 h 188471"/>
              <a:gd name="connsiteX20" fmla="*/ 1264835 w 1480704"/>
              <a:gd name="connsiteY20" fmla="*/ 54147 h 188471"/>
              <a:gd name="connsiteX21" fmla="*/ 1309181 w 1480704"/>
              <a:gd name="connsiteY21" fmla="*/ 57361 h 188471"/>
              <a:gd name="connsiteX22" fmla="*/ 1336817 w 1480704"/>
              <a:gd name="connsiteY22" fmla="*/ 59932 h 188471"/>
              <a:gd name="connsiteX23" fmla="*/ 1338745 w 1480704"/>
              <a:gd name="connsiteY23" fmla="*/ 58004 h 188471"/>
              <a:gd name="connsiteX24" fmla="*/ 1332318 w 1480704"/>
              <a:gd name="connsiteY24" fmla="*/ 52219 h 188471"/>
              <a:gd name="connsiteX25" fmla="*/ 1343887 w 1480704"/>
              <a:gd name="connsiteY25" fmla="*/ 58646 h 188471"/>
              <a:gd name="connsiteX26" fmla="*/ 1353527 w 1480704"/>
              <a:gd name="connsiteY26" fmla="*/ 63788 h 188471"/>
              <a:gd name="connsiteX27" fmla="*/ 1358669 w 1480704"/>
              <a:gd name="connsiteY27" fmla="*/ 57361 h 188471"/>
              <a:gd name="connsiteX28" fmla="*/ 1365096 w 1480704"/>
              <a:gd name="connsiteY28" fmla="*/ 54790 h 188471"/>
              <a:gd name="connsiteX29" fmla="*/ 1390161 w 1480704"/>
              <a:gd name="connsiteY29" fmla="*/ 54147 h 188471"/>
              <a:gd name="connsiteX30" fmla="*/ 1381163 w 1480704"/>
              <a:gd name="connsiteY30" fmla="*/ 48363 h 188471"/>
              <a:gd name="connsiteX31" fmla="*/ 1334246 w 1480704"/>
              <a:gd name="connsiteY31" fmla="*/ 38723 h 188471"/>
              <a:gd name="connsiteX32" fmla="*/ 1207634 w 1480704"/>
              <a:gd name="connsiteY32" fmla="*/ 20727 h 188471"/>
              <a:gd name="connsiteX33" fmla="*/ 1086164 w 1480704"/>
              <a:gd name="connsiteY33" fmla="*/ 12372 h 188471"/>
              <a:gd name="connsiteX34" fmla="*/ 1014181 w 1480704"/>
              <a:gd name="connsiteY34" fmla="*/ 12372 h 188471"/>
              <a:gd name="connsiteX35" fmla="*/ 918419 w 1480704"/>
              <a:gd name="connsiteY35" fmla="*/ 6588 h 188471"/>
              <a:gd name="connsiteX36" fmla="*/ 862504 w 1480704"/>
              <a:gd name="connsiteY36" fmla="*/ 2731 h 188471"/>
              <a:gd name="connsiteX37" fmla="*/ 824585 w 1480704"/>
              <a:gd name="connsiteY37" fmla="*/ 2089 h 188471"/>
              <a:gd name="connsiteX38" fmla="*/ 764814 w 1480704"/>
              <a:gd name="connsiteY38" fmla="*/ 803 h 188471"/>
              <a:gd name="connsiteX39" fmla="*/ 740391 w 1480704"/>
              <a:gd name="connsiteY39" fmla="*/ 803 h 188471"/>
              <a:gd name="connsiteX40" fmla="*/ 707613 w 1480704"/>
              <a:gd name="connsiteY40" fmla="*/ 803 h 188471"/>
              <a:gd name="connsiteX41" fmla="*/ 654912 w 1480704"/>
              <a:gd name="connsiteY41" fmla="*/ 161 h 188471"/>
              <a:gd name="connsiteX42" fmla="*/ 593213 w 1480704"/>
              <a:gd name="connsiteY42" fmla="*/ 2089 h 188471"/>
              <a:gd name="connsiteX43" fmla="*/ 465315 w 1480704"/>
              <a:gd name="connsiteY43" fmla="*/ 2089 h 188471"/>
              <a:gd name="connsiteX44" fmla="*/ 374052 w 1480704"/>
              <a:gd name="connsiteY44" fmla="*/ 4660 h 188471"/>
              <a:gd name="connsiteX45" fmla="*/ 355413 w 1480704"/>
              <a:gd name="connsiteY45" fmla="*/ 5945 h 188471"/>
              <a:gd name="connsiteX46" fmla="*/ 278289 w 1480704"/>
              <a:gd name="connsiteY46" fmla="*/ 9159 h 188471"/>
              <a:gd name="connsiteX47" fmla="*/ 228801 w 1480704"/>
              <a:gd name="connsiteY47" fmla="*/ 11729 h 188471"/>
              <a:gd name="connsiteX48" fmla="*/ 157462 w 1480704"/>
              <a:gd name="connsiteY48" fmla="*/ 17514 h 188471"/>
              <a:gd name="connsiteX49" fmla="*/ 95120 w 1480704"/>
              <a:gd name="connsiteY49" fmla="*/ 34867 h 188471"/>
              <a:gd name="connsiteX50" fmla="*/ 86122 w 1480704"/>
              <a:gd name="connsiteY50" fmla="*/ 43864 h 188471"/>
              <a:gd name="connsiteX51" fmla="*/ 79052 w 1480704"/>
              <a:gd name="connsiteY51" fmla="*/ 49649 h 188471"/>
              <a:gd name="connsiteX52" fmla="*/ 71340 w 1480704"/>
              <a:gd name="connsiteY52" fmla="*/ 49649 h 188471"/>
              <a:gd name="connsiteX53" fmla="*/ 52701 w 1480704"/>
              <a:gd name="connsiteY53" fmla="*/ 60575 h 188471"/>
              <a:gd name="connsiteX54" fmla="*/ 77124 w 1480704"/>
              <a:gd name="connsiteY54" fmla="*/ 73429 h 188471"/>
              <a:gd name="connsiteX55" fmla="*/ 68126 w 1480704"/>
              <a:gd name="connsiteY55" fmla="*/ 79856 h 188471"/>
              <a:gd name="connsiteX56" fmla="*/ 38562 w 1480704"/>
              <a:gd name="connsiteY56" fmla="*/ 87568 h 188471"/>
              <a:gd name="connsiteX57" fmla="*/ 28922 w 1480704"/>
              <a:gd name="connsiteY57" fmla="*/ 90139 h 188471"/>
              <a:gd name="connsiteX58" fmla="*/ 21852 w 1480704"/>
              <a:gd name="connsiteY58" fmla="*/ 97208 h 188471"/>
              <a:gd name="connsiteX59" fmla="*/ 28922 w 1480704"/>
              <a:gd name="connsiteY59" fmla="*/ 103635 h 188471"/>
              <a:gd name="connsiteX60" fmla="*/ 29564 w 1480704"/>
              <a:gd name="connsiteY60" fmla="*/ 106206 h 188471"/>
              <a:gd name="connsiteX61" fmla="*/ 0 w 1480704"/>
              <a:gd name="connsiteY61" fmla="*/ 115204 h 188471"/>
              <a:gd name="connsiteX62" fmla="*/ 19924 w 1480704"/>
              <a:gd name="connsiteY62" fmla="*/ 124845 h 188471"/>
              <a:gd name="connsiteX63" fmla="*/ 86122 w 1480704"/>
              <a:gd name="connsiteY63" fmla="*/ 129986 h 188471"/>
              <a:gd name="connsiteX64" fmla="*/ 133682 w 1480704"/>
              <a:gd name="connsiteY64" fmla="*/ 138341 h 188471"/>
              <a:gd name="connsiteX65" fmla="*/ 143322 w 1480704"/>
              <a:gd name="connsiteY65" fmla="*/ 140269 h 188471"/>
              <a:gd name="connsiteX66" fmla="*/ 183170 w 1480704"/>
              <a:gd name="connsiteY66" fmla="*/ 144768 h 188471"/>
              <a:gd name="connsiteX67" fmla="*/ 192167 w 1480704"/>
              <a:gd name="connsiteY67" fmla="*/ 154409 h 188471"/>
              <a:gd name="connsiteX68" fmla="*/ 191525 w 1480704"/>
              <a:gd name="connsiteY68" fmla="*/ 169834 h 188471"/>
              <a:gd name="connsiteX69" fmla="*/ 196024 w 1480704"/>
              <a:gd name="connsiteY69" fmla="*/ 182688 h 188471"/>
              <a:gd name="connsiteX70" fmla="*/ 199880 w 1480704"/>
              <a:gd name="connsiteY70" fmla="*/ 188472 h 188471"/>
              <a:gd name="connsiteX71" fmla="*/ 205021 w 1480704"/>
              <a:gd name="connsiteY71" fmla="*/ 183330 h 188471"/>
              <a:gd name="connsiteX72" fmla="*/ 220446 w 1480704"/>
              <a:gd name="connsiteY72" fmla="*/ 171762 h 188471"/>
              <a:gd name="connsiteX73" fmla="*/ 242941 w 1480704"/>
              <a:gd name="connsiteY73" fmla="*/ 180760 h 188471"/>
              <a:gd name="connsiteX74" fmla="*/ 247440 w 1480704"/>
              <a:gd name="connsiteY74" fmla="*/ 183973 h 188471"/>
              <a:gd name="connsiteX75" fmla="*/ 253867 w 1480704"/>
              <a:gd name="connsiteY75" fmla="*/ 181402 h 188471"/>
              <a:gd name="connsiteX76" fmla="*/ 260294 w 1480704"/>
              <a:gd name="connsiteY76" fmla="*/ 177546 h 188471"/>
              <a:gd name="connsiteX77" fmla="*/ 264150 w 1480704"/>
              <a:gd name="connsiteY77" fmla="*/ 171762 h 188471"/>
              <a:gd name="connsiteX78" fmla="*/ 269291 w 1480704"/>
              <a:gd name="connsiteY78" fmla="*/ 164049 h 188471"/>
              <a:gd name="connsiteX79" fmla="*/ 286002 w 1480704"/>
              <a:gd name="connsiteY79" fmla="*/ 155051 h 188471"/>
              <a:gd name="connsiteX80" fmla="*/ 289215 w 1480704"/>
              <a:gd name="connsiteY80" fmla="*/ 154409 h 188471"/>
              <a:gd name="connsiteX81" fmla="*/ 300141 w 1480704"/>
              <a:gd name="connsiteY81" fmla="*/ 163407 h 188471"/>
              <a:gd name="connsiteX82" fmla="*/ 315566 w 1480704"/>
              <a:gd name="connsiteY82" fmla="*/ 172404 h 188471"/>
              <a:gd name="connsiteX83" fmla="*/ 321993 w 1480704"/>
              <a:gd name="connsiteY83" fmla="*/ 171762 h 188471"/>
              <a:gd name="connsiteX84" fmla="*/ 343845 w 1480704"/>
              <a:gd name="connsiteY84" fmla="*/ 167263 h 188471"/>
              <a:gd name="connsiteX85" fmla="*/ 370195 w 1480704"/>
              <a:gd name="connsiteY85" fmla="*/ 160836 h 188471"/>
              <a:gd name="connsiteX86" fmla="*/ 376622 w 1480704"/>
              <a:gd name="connsiteY86" fmla="*/ 158265 h 188471"/>
              <a:gd name="connsiteX87" fmla="*/ 386263 w 1480704"/>
              <a:gd name="connsiteY87" fmla="*/ 156337 h 188471"/>
              <a:gd name="connsiteX88" fmla="*/ 378551 w 1480704"/>
              <a:gd name="connsiteY88" fmla="*/ 169191 h 188471"/>
              <a:gd name="connsiteX89" fmla="*/ 397189 w 1480704"/>
              <a:gd name="connsiteY89" fmla="*/ 168548 h 188471"/>
              <a:gd name="connsiteX90" fmla="*/ 395261 w 1480704"/>
              <a:gd name="connsiteY90" fmla="*/ 164049 h 188471"/>
              <a:gd name="connsiteX91" fmla="*/ 395903 w 1480704"/>
              <a:gd name="connsiteY91" fmla="*/ 153123 h 188471"/>
              <a:gd name="connsiteX92" fmla="*/ 408115 w 1480704"/>
              <a:gd name="connsiteY92" fmla="*/ 142840 h 188471"/>
              <a:gd name="connsiteX93" fmla="*/ 417113 w 1480704"/>
              <a:gd name="connsiteY93" fmla="*/ 162764 h 188471"/>
              <a:gd name="connsiteX94" fmla="*/ 424182 w 1480704"/>
              <a:gd name="connsiteY94" fmla="*/ 145411 h 188471"/>
              <a:gd name="connsiteX95" fmla="*/ 429967 w 1480704"/>
              <a:gd name="connsiteY95" fmla="*/ 157622 h 188471"/>
              <a:gd name="connsiteX96" fmla="*/ 437036 w 1480704"/>
              <a:gd name="connsiteY96" fmla="*/ 147339 h 188471"/>
              <a:gd name="connsiteX97" fmla="*/ 444106 w 1480704"/>
              <a:gd name="connsiteY97" fmla="*/ 140912 h 188471"/>
              <a:gd name="connsiteX98" fmla="*/ 449248 w 1480704"/>
              <a:gd name="connsiteY98" fmla="*/ 146696 h 188471"/>
              <a:gd name="connsiteX99" fmla="*/ 451818 w 1480704"/>
              <a:gd name="connsiteY99" fmla="*/ 149910 h 188471"/>
              <a:gd name="connsiteX100" fmla="*/ 456960 w 1480704"/>
              <a:gd name="connsiteY100" fmla="*/ 140269 h 188471"/>
              <a:gd name="connsiteX101" fmla="*/ 458245 w 1480704"/>
              <a:gd name="connsiteY101" fmla="*/ 142840 h 188471"/>
              <a:gd name="connsiteX102" fmla="*/ 458888 w 1480704"/>
              <a:gd name="connsiteY102" fmla="*/ 150553 h 188471"/>
              <a:gd name="connsiteX103" fmla="*/ 464030 w 1480704"/>
              <a:gd name="connsiteY103" fmla="*/ 145411 h 188471"/>
              <a:gd name="connsiteX104" fmla="*/ 468529 w 1480704"/>
              <a:gd name="connsiteY104" fmla="*/ 140912 h 188471"/>
              <a:gd name="connsiteX105" fmla="*/ 481383 w 1480704"/>
              <a:gd name="connsiteY105" fmla="*/ 138984 h 188471"/>
              <a:gd name="connsiteX106" fmla="*/ 488452 w 1480704"/>
              <a:gd name="connsiteY106" fmla="*/ 144126 h 188471"/>
              <a:gd name="connsiteX107" fmla="*/ 496165 w 1480704"/>
              <a:gd name="connsiteY107" fmla="*/ 150553 h 188471"/>
              <a:gd name="connsiteX108" fmla="*/ 503234 w 1480704"/>
              <a:gd name="connsiteY108" fmla="*/ 143483 h 188471"/>
              <a:gd name="connsiteX109" fmla="*/ 507733 w 1480704"/>
              <a:gd name="connsiteY109" fmla="*/ 137056 h 188471"/>
              <a:gd name="connsiteX110" fmla="*/ 517374 w 1480704"/>
              <a:gd name="connsiteY110" fmla="*/ 143483 h 188471"/>
              <a:gd name="connsiteX111" fmla="*/ 523158 w 1480704"/>
              <a:gd name="connsiteY111" fmla="*/ 143483 h 188471"/>
              <a:gd name="connsiteX112" fmla="*/ 530228 w 1480704"/>
              <a:gd name="connsiteY112" fmla="*/ 135128 h 188471"/>
              <a:gd name="connsiteX113" fmla="*/ 533441 w 1480704"/>
              <a:gd name="connsiteY113" fmla="*/ 135770 h 188471"/>
              <a:gd name="connsiteX114" fmla="*/ 532799 w 1480704"/>
              <a:gd name="connsiteY114" fmla="*/ 138984 h 188471"/>
              <a:gd name="connsiteX115" fmla="*/ 527657 w 1480704"/>
              <a:gd name="connsiteY115" fmla="*/ 146696 h 188471"/>
              <a:gd name="connsiteX116" fmla="*/ 541154 w 1480704"/>
              <a:gd name="connsiteY116" fmla="*/ 142197 h 188471"/>
              <a:gd name="connsiteX117" fmla="*/ 556579 w 1480704"/>
              <a:gd name="connsiteY117" fmla="*/ 133842 h 188471"/>
              <a:gd name="connsiteX118" fmla="*/ 559792 w 1480704"/>
              <a:gd name="connsiteY118" fmla="*/ 144126 h 188471"/>
              <a:gd name="connsiteX119" fmla="*/ 566219 w 1480704"/>
              <a:gd name="connsiteY119" fmla="*/ 133842 h 188471"/>
              <a:gd name="connsiteX120" fmla="*/ 566219 w 1480704"/>
              <a:gd name="connsiteY120" fmla="*/ 149267 h 188471"/>
              <a:gd name="connsiteX121" fmla="*/ 572646 w 1480704"/>
              <a:gd name="connsiteY121" fmla="*/ 137699 h 188471"/>
              <a:gd name="connsiteX122" fmla="*/ 581001 w 1480704"/>
              <a:gd name="connsiteY122" fmla="*/ 131914 h 188471"/>
              <a:gd name="connsiteX123" fmla="*/ 593855 w 1480704"/>
              <a:gd name="connsiteY123" fmla="*/ 128701 h 188471"/>
              <a:gd name="connsiteX124" fmla="*/ 598997 w 1480704"/>
              <a:gd name="connsiteY124" fmla="*/ 130629 h 188471"/>
              <a:gd name="connsiteX125" fmla="*/ 600925 w 1480704"/>
              <a:gd name="connsiteY125" fmla="*/ 136413 h 188471"/>
              <a:gd name="connsiteX126" fmla="*/ 607995 w 1480704"/>
              <a:gd name="connsiteY126" fmla="*/ 126773 h 188471"/>
              <a:gd name="connsiteX127" fmla="*/ 606709 w 1480704"/>
              <a:gd name="connsiteY127" fmla="*/ 143483 h 188471"/>
              <a:gd name="connsiteX128" fmla="*/ 621491 w 1480704"/>
              <a:gd name="connsiteY128" fmla="*/ 140269 h 188471"/>
              <a:gd name="connsiteX129" fmla="*/ 624705 w 1480704"/>
              <a:gd name="connsiteY129" fmla="*/ 129343 h 188471"/>
              <a:gd name="connsiteX130" fmla="*/ 628561 w 1480704"/>
              <a:gd name="connsiteY130" fmla="*/ 138984 h 188471"/>
              <a:gd name="connsiteX131" fmla="*/ 633060 w 1480704"/>
              <a:gd name="connsiteY131" fmla="*/ 132557 h 188471"/>
              <a:gd name="connsiteX132" fmla="*/ 638844 w 1480704"/>
              <a:gd name="connsiteY132" fmla="*/ 138984 h 188471"/>
              <a:gd name="connsiteX133" fmla="*/ 643343 w 1480704"/>
              <a:gd name="connsiteY133" fmla="*/ 131914 h 188471"/>
              <a:gd name="connsiteX134" fmla="*/ 652984 w 1480704"/>
              <a:gd name="connsiteY134" fmla="*/ 129986 h 188471"/>
              <a:gd name="connsiteX135" fmla="*/ 654269 w 1480704"/>
              <a:gd name="connsiteY135" fmla="*/ 137056 h 188471"/>
              <a:gd name="connsiteX136" fmla="*/ 656197 w 1480704"/>
              <a:gd name="connsiteY136" fmla="*/ 146696 h 188471"/>
              <a:gd name="connsiteX137" fmla="*/ 670979 w 1480704"/>
              <a:gd name="connsiteY137" fmla="*/ 133200 h 188471"/>
              <a:gd name="connsiteX138" fmla="*/ 676764 w 1480704"/>
              <a:gd name="connsiteY138" fmla="*/ 128058 h 188471"/>
              <a:gd name="connsiteX139" fmla="*/ 685761 w 1480704"/>
              <a:gd name="connsiteY139" fmla="*/ 119703 h 188471"/>
              <a:gd name="connsiteX140" fmla="*/ 687690 w 1480704"/>
              <a:gd name="connsiteY140" fmla="*/ 133200 h 188471"/>
              <a:gd name="connsiteX141" fmla="*/ 688332 w 1480704"/>
              <a:gd name="connsiteY141" fmla="*/ 134485 h 188471"/>
              <a:gd name="connsiteX142" fmla="*/ 701829 w 1480704"/>
              <a:gd name="connsiteY142" fmla="*/ 122916 h 188471"/>
              <a:gd name="connsiteX143" fmla="*/ 704400 w 1480704"/>
              <a:gd name="connsiteY143" fmla="*/ 119703 h 188471"/>
              <a:gd name="connsiteX144" fmla="*/ 715968 w 1480704"/>
              <a:gd name="connsiteY144" fmla="*/ 131272 h 188471"/>
              <a:gd name="connsiteX145" fmla="*/ 718539 w 1480704"/>
              <a:gd name="connsiteY145" fmla="*/ 141555 h 188471"/>
              <a:gd name="connsiteX146" fmla="*/ 735249 w 1480704"/>
              <a:gd name="connsiteY146" fmla="*/ 116489 h 188471"/>
              <a:gd name="connsiteX147" fmla="*/ 743604 w 1480704"/>
              <a:gd name="connsiteY147" fmla="*/ 135128 h 188471"/>
              <a:gd name="connsiteX148" fmla="*/ 754530 w 1480704"/>
              <a:gd name="connsiteY148" fmla="*/ 119703 h 188471"/>
              <a:gd name="connsiteX149" fmla="*/ 759672 w 1480704"/>
              <a:gd name="connsiteY149" fmla="*/ 117132 h 188471"/>
              <a:gd name="connsiteX150" fmla="*/ 762885 w 1480704"/>
              <a:gd name="connsiteY150" fmla="*/ 115847 h 188471"/>
              <a:gd name="connsiteX151" fmla="*/ 767384 w 1480704"/>
              <a:gd name="connsiteY151" fmla="*/ 110705 h 188471"/>
              <a:gd name="connsiteX152" fmla="*/ 769313 w 1480704"/>
              <a:gd name="connsiteY152" fmla="*/ 130629 h 188471"/>
              <a:gd name="connsiteX153" fmla="*/ 771241 w 1480704"/>
              <a:gd name="connsiteY153" fmla="*/ 130629 h 188471"/>
              <a:gd name="connsiteX154" fmla="*/ 773811 w 1480704"/>
              <a:gd name="connsiteY154" fmla="*/ 128701 h 188471"/>
              <a:gd name="connsiteX155" fmla="*/ 793092 w 1480704"/>
              <a:gd name="connsiteY155" fmla="*/ 115204 h 188471"/>
              <a:gd name="connsiteX156" fmla="*/ 795663 w 1480704"/>
              <a:gd name="connsiteY156" fmla="*/ 113919 h 188471"/>
              <a:gd name="connsiteX157" fmla="*/ 800805 w 1480704"/>
              <a:gd name="connsiteY157" fmla="*/ 112633 h 188471"/>
              <a:gd name="connsiteX158" fmla="*/ 805304 w 1480704"/>
              <a:gd name="connsiteY158" fmla="*/ 102993 h 188471"/>
              <a:gd name="connsiteX159" fmla="*/ 809803 w 1480704"/>
              <a:gd name="connsiteY159" fmla="*/ 128058 h 188471"/>
              <a:gd name="connsiteX160" fmla="*/ 814944 w 1480704"/>
              <a:gd name="connsiteY160" fmla="*/ 117132 h 188471"/>
              <a:gd name="connsiteX161" fmla="*/ 818158 w 1480704"/>
              <a:gd name="connsiteY161" fmla="*/ 112633 h 188471"/>
              <a:gd name="connsiteX162" fmla="*/ 825870 w 1480704"/>
              <a:gd name="connsiteY162" fmla="*/ 108134 h 188471"/>
              <a:gd name="connsiteX163" fmla="*/ 829084 w 1480704"/>
              <a:gd name="connsiteY163" fmla="*/ 118418 h 188471"/>
              <a:gd name="connsiteX164" fmla="*/ 830369 w 1480704"/>
              <a:gd name="connsiteY164" fmla="*/ 122274 h 188471"/>
              <a:gd name="connsiteX165" fmla="*/ 833582 w 1480704"/>
              <a:gd name="connsiteY165" fmla="*/ 119703 h 188471"/>
              <a:gd name="connsiteX166" fmla="*/ 838081 w 1480704"/>
              <a:gd name="connsiteY166" fmla="*/ 119703 h 188471"/>
              <a:gd name="connsiteX167" fmla="*/ 843223 w 1480704"/>
              <a:gd name="connsiteY167" fmla="*/ 122274 h 188471"/>
              <a:gd name="connsiteX168" fmla="*/ 842580 w 1480704"/>
              <a:gd name="connsiteY168" fmla="*/ 115204 h 188471"/>
              <a:gd name="connsiteX169" fmla="*/ 847722 w 1480704"/>
              <a:gd name="connsiteY169" fmla="*/ 110705 h 188471"/>
              <a:gd name="connsiteX170" fmla="*/ 856720 w 1480704"/>
              <a:gd name="connsiteY170" fmla="*/ 108777 h 188471"/>
              <a:gd name="connsiteX171" fmla="*/ 859291 w 1480704"/>
              <a:gd name="connsiteY171" fmla="*/ 108777 h 188471"/>
              <a:gd name="connsiteX172" fmla="*/ 866360 w 1480704"/>
              <a:gd name="connsiteY172" fmla="*/ 110705 h 188471"/>
              <a:gd name="connsiteX173" fmla="*/ 870217 w 1480704"/>
              <a:gd name="connsiteY173" fmla="*/ 111348 h 188471"/>
              <a:gd name="connsiteX174" fmla="*/ 867646 w 1480704"/>
              <a:gd name="connsiteY174" fmla="*/ 115847 h 188471"/>
              <a:gd name="connsiteX175" fmla="*/ 862504 w 1480704"/>
              <a:gd name="connsiteY175" fmla="*/ 117132 h 188471"/>
              <a:gd name="connsiteX176" fmla="*/ 858005 w 1480704"/>
              <a:gd name="connsiteY176" fmla="*/ 127415 h 188471"/>
              <a:gd name="connsiteX177" fmla="*/ 870859 w 1480704"/>
              <a:gd name="connsiteY177" fmla="*/ 120988 h 188471"/>
              <a:gd name="connsiteX178" fmla="*/ 876001 w 1480704"/>
              <a:gd name="connsiteY178" fmla="*/ 114561 h 188471"/>
              <a:gd name="connsiteX179" fmla="*/ 875358 w 1480704"/>
              <a:gd name="connsiteY179" fmla="*/ 106849 h 188471"/>
              <a:gd name="connsiteX180" fmla="*/ 887569 w 1480704"/>
              <a:gd name="connsiteY180" fmla="*/ 106206 h 188471"/>
              <a:gd name="connsiteX181" fmla="*/ 890140 w 1480704"/>
              <a:gd name="connsiteY181" fmla="*/ 119060 h 188471"/>
              <a:gd name="connsiteX182" fmla="*/ 892711 w 1480704"/>
              <a:gd name="connsiteY182" fmla="*/ 120988 h 188471"/>
              <a:gd name="connsiteX183" fmla="*/ 904280 w 1480704"/>
              <a:gd name="connsiteY183" fmla="*/ 107492 h 188471"/>
              <a:gd name="connsiteX184" fmla="*/ 913920 w 1480704"/>
              <a:gd name="connsiteY184" fmla="*/ 105564 h 188471"/>
              <a:gd name="connsiteX185" fmla="*/ 917134 w 1480704"/>
              <a:gd name="connsiteY185" fmla="*/ 111991 h 188471"/>
              <a:gd name="connsiteX186" fmla="*/ 917776 w 1480704"/>
              <a:gd name="connsiteY186" fmla="*/ 123559 h 188471"/>
              <a:gd name="connsiteX187" fmla="*/ 924846 w 1480704"/>
              <a:gd name="connsiteY187" fmla="*/ 116489 h 188471"/>
              <a:gd name="connsiteX188" fmla="*/ 935129 w 1480704"/>
              <a:gd name="connsiteY188" fmla="*/ 115847 h 188471"/>
              <a:gd name="connsiteX189" fmla="*/ 938985 w 1480704"/>
              <a:gd name="connsiteY189" fmla="*/ 115204 h 188471"/>
              <a:gd name="connsiteX190" fmla="*/ 955053 w 1480704"/>
              <a:gd name="connsiteY190" fmla="*/ 104278 h 188471"/>
              <a:gd name="connsiteX191" fmla="*/ 956981 w 1480704"/>
              <a:gd name="connsiteY191" fmla="*/ 111348 h 188471"/>
              <a:gd name="connsiteX192" fmla="*/ 964693 w 1480704"/>
              <a:gd name="connsiteY192" fmla="*/ 103635 h 188471"/>
              <a:gd name="connsiteX193" fmla="*/ 967264 w 1480704"/>
              <a:gd name="connsiteY193" fmla="*/ 112633 h 188471"/>
              <a:gd name="connsiteX194" fmla="*/ 969835 w 1480704"/>
              <a:gd name="connsiteY194" fmla="*/ 117132 h 188471"/>
              <a:gd name="connsiteX195" fmla="*/ 973691 w 1480704"/>
              <a:gd name="connsiteY195" fmla="*/ 113276 h 188471"/>
              <a:gd name="connsiteX196" fmla="*/ 976262 w 1480704"/>
              <a:gd name="connsiteY196" fmla="*/ 105564 h 188471"/>
              <a:gd name="connsiteX197" fmla="*/ 990401 w 1480704"/>
              <a:gd name="connsiteY197" fmla="*/ 117775 h 188471"/>
              <a:gd name="connsiteX198" fmla="*/ 992330 w 1480704"/>
              <a:gd name="connsiteY198" fmla="*/ 113919 h 188471"/>
              <a:gd name="connsiteX199" fmla="*/ 1000685 w 1480704"/>
              <a:gd name="connsiteY199" fmla="*/ 110705 h 188471"/>
              <a:gd name="connsiteX200" fmla="*/ 1011611 w 1480704"/>
              <a:gd name="connsiteY200" fmla="*/ 109420 h 188471"/>
              <a:gd name="connsiteX201" fmla="*/ 1016109 w 1480704"/>
              <a:gd name="connsiteY201" fmla="*/ 104278 h 188471"/>
              <a:gd name="connsiteX202" fmla="*/ 1021251 w 1480704"/>
              <a:gd name="connsiteY202" fmla="*/ 116489 h 188471"/>
              <a:gd name="connsiteX203" fmla="*/ 1023822 w 1480704"/>
              <a:gd name="connsiteY203" fmla="*/ 110062 h 188471"/>
              <a:gd name="connsiteX204" fmla="*/ 1030892 w 1480704"/>
              <a:gd name="connsiteY204" fmla="*/ 111991 h 188471"/>
              <a:gd name="connsiteX205" fmla="*/ 1041817 w 1480704"/>
              <a:gd name="connsiteY205" fmla="*/ 117775 h 188471"/>
              <a:gd name="connsiteX206" fmla="*/ 1057885 w 1480704"/>
              <a:gd name="connsiteY206" fmla="*/ 103635 h 188471"/>
              <a:gd name="connsiteX207" fmla="*/ 1061741 w 1480704"/>
              <a:gd name="connsiteY207" fmla="*/ 116489 h 188471"/>
              <a:gd name="connsiteX208" fmla="*/ 1068168 w 1480704"/>
              <a:gd name="connsiteY208" fmla="*/ 106206 h 188471"/>
              <a:gd name="connsiteX209" fmla="*/ 1075881 w 1480704"/>
              <a:gd name="connsiteY209" fmla="*/ 113276 h 188471"/>
              <a:gd name="connsiteX210" fmla="*/ 1081665 w 1480704"/>
              <a:gd name="connsiteY210" fmla="*/ 116489 h 188471"/>
              <a:gd name="connsiteX211" fmla="*/ 1090663 w 1480704"/>
              <a:gd name="connsiteY211" fmla="*/ 116489 h 188471"/>
              <a:gd name="connsiteX212" fmla="*/ 1096447 w 1480704"/>
              <a:gd name="connsiteY212" fmla="*/ 108777 h 188471"/>
              <a:gd name="connsiteX213" fmla="*/ 1102874 w 1480704"/>
              <a:gd name="connsiteY213" fmla="*/ 113919 h 188471"/>
              <a:gd name="connsiteX214" fmla="*/ 1109944 w 1480704"/>
              <a:gd name="connsiteY214" fmla="*/ 115204 h 188471"/>
              <a:gd name="connsiteX215" fmla="*/ 1115728 w 1480704"/>
              <a:gd name="connsiteY215" fmla="*/ 115847 h 188471"/>
              <a:gd name="connsiteX216" fmla="*/ 1140151 w 1480704"/>
              <a:gd name="connsiteY216" fmla="*/ 113919 h 188471"/>
              <a:gd name="connsiteX217" fmla="*/ 1144007 w 1480704"/>
              <a:gd name="connsiteY217" fmla="*/ 115204 h 188471"/>
              <a:gd name="connsiteX218" fmla="*/ 1149791 w 1480704"/>
              <a:gd name="connsiteY218" fmla="*/ 116489 h 188471"/>
              <a:gd name="connsiteX219" fmla="*/ 1167144 w 1480704"/>
              <a:gd name="connsiteY219" fmla="*/ 116489 h 188471"/>
              <a:gd name="connsiteX220" fmla="*/ 1204421 w 1480704"/>
              <a:gd name="connsiteY220" fmla="*/ 119703 h 188471"/>
              <a:gd name="connsiteX221" fmla="*/ 1313680 w 1480704"/>
              <a:gd name="connsiteY221" fmla="*/ 131272 h 188471"/>
              <a:gd name="connsiteX222" fmla="*/ 1345172 w 1480704"/>
              <a:gd name="connsiteY222" fmla="*/ 135770 h 188471"/>
              <a:gd name="connsiteX223" fmla="*/ 1398516 w 1480704"/>
              <a:gd name="connsiteY223" fmla="*/ 142840 h 188471"/>
              <a:gd name="connsiteX224" fmla="*/ 1463429 w 1480704"/>
              <a:gd name="connsiteY224" fmla="*/ 154409 h 188471"/>
              <a:gd name="connsiteX225" fmla="*/ 1469856 w 1480704"/>
              <a:gd name="connsiteY225" fmla="*/ 154409 h 188471"/>
              <a:gd name="connsiteX226" fmla="*/ 1472427 w 1480704"/>
              <a:gd name="connsiteY226" fmla="*/ 148625 h 188471"/>
              <a:gd name="connsiteX227" fmla="*/ 1473712 w 1480704"/>
              <a:gd name="connsiteY227" fmla="*/ 144126 h 188471"/>
              <a:gd name="connsiteX228" fmla="*/ 1480139 w 1480704"/>
              <a:gd name="connsiteY228" fmla="*/ 137699 h 188471"/>
              <a:gd name="connsiteX229" fmla="*/ 1479497 w 1480704"/>
              <a:gd name="connsiteY229" fmla="*/ 133842 h 188471"/>
              <a:gd name="connsiteX230" fmla="*/ 1356098 w 1480704"/>
              <a:gd name="connsiteY230" fmla="*/ 113276 h 188471"/>
              <a:gd name="connsiteX231" fmla="*/ 1388876 w 1480704"/>
              <a:gd name="connsiteY231" fmla="*/ 116489 h 188471"/>
              <a:gd name="connsiteX232" fmla="*/ 1356098 w 1480704"/>
              <a:gd name="connsiteY232" fmla="*/ 113276 h 18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480704" h="188471">
                <a:moveTo>
                  <a:pt x="1479497" y="133842"/>
                </a:moveTo>
                <a:cubicBezTo>
                  <a:pt x="1477568" y="131914"/>
                  <a:pt x="1473712" y="129986"/>
                  <a:pt x="1470499" y="132557"/>
                </a:cubicBezTo>
                <a:cubicBezTo>
                  <a:pt x="1469213" y="133200"/>
                  <a:pt x="1471784" y="136413"/>
                  <a:pt x="1468571" y="137056"/>
                </a:cubicBezTo>
                <a:cubicBezTo>
                  <a:pt x="1466000" y="137699"/>
                  <a:pt x="1466000" y="134485"/>
                  <a:pt x="1465357" y="133200"/>
                </a:cubicBezTo>
                <a:cubicBezTo>
                  <a:pt x="1464714" y="132557"/>
                  <a:pt x="1463429" y="131272"/>
                  <a:pt x="1462786" y="131272"/>
                </a:cubicBezTo>
                <a:cubicBezTo>
                  <a:pt x="1449932" y="129343"/>
                  <a:pt x="1437721" y="124202"/>
                  <a:pt x="1424224" y="123559"/>
                </a:cubicBezTo>
                <a:cubicBezTo>
                  <a:pt x="1414584" y="122916"/>
                  <a:pt x="1404301" y="122916"/>
                  <a:pt x="1394660" y="119060"/>
                </a:cubicBezTo>
                <a:cubicBezTo>
                  <a:pt x="1397231" y="112633"/>
                  <a:pt x="1403658" y="118418"/>
                  <a:pt x="1406871" y="113276"/>
                </a:cubicBezTo>
                <a:cubicBezTo>
                  <a:pt x="1395303" y="106206"/>
                  <a:pt x="1383091" y="105564"/>
                  <a:pt x="1372166" y="102350"/>
                </a:cubicBezTo>
                <a:cubicBezTo>
                  <a:pt x="1361240" y="99137"/>
                  <a:pt x="1348386" y="102993"/>
                  <a:pt x="1338745" y="93352"/>
                </a:cubicBezTo>
                <a:cubicBezTo>
                  <a:pt x="1327176" y="99779"/>
                  <a:pt x="1316893" y="87568"/>
                  <a:pt x="1305325" y="89496"/>
                </a:cubicBezTo>
                <a:cubicBezTo>
                  <a:pt x="1313037" y="88853"/>
                  <a:pt x="1320107" y="85640"/>
                  <a:pt x="1327819" y="87568"/>
                </a:cubicBezTo>
                <a:cubicBezTo>
                  <a:pt x="1341959" y="91424"/>
                  <a:pt x="1357383" y="88211"/>
                  <a:pt x="1371523" y="92067"/>
                </a:cubicBezTo>
                <a:cubicBezTo>
                  <a:pt x="1373451" y="92710"/>
                  <a:pt x="1376664" y="92067"/>
                  <a:pt x="1376664" y="88853"/>
                </a:cubicBezTo>
                <a:cubicBezTo>
                  <a:pt x="1376664" y="86283"/>
                  <a:pt x="1374736" y="84997"/>
                  <a:pt x="1372166" y="84354"/>
                </a:cubicBezTo>
                <a:cubicBezTo>
                  <a:pt x="1364453" y="82426"/>
                  <a:pt x="1356098" y="80498"/>
                  <a:pt x="1349028" y="77285"/>
                </a:cubicBezTo>
                <a:cubicBezTo>
                  <a:pt x="1335532" y="70858"/>
                  <a:pt x="1321392" y="69572"/>
                  <a:pt x="1307253" y="66359"/>
                </a:cubicBezTo>
                <a:cubicBezTo>
                  <a:pt x="1284758" y="61860"/>
                  <a:pt x="1262906" y="58004"/>
                  <a:pt x="1239769" y="56076"/>
                </a:cubicBezTo>
                <a:cubicBezTo>
                  <a:pt x="1245554" y="51577"/>
                  <a:pt x="1253909" y="59289"/>
                  <a:pt x="1257765" y="49649"/>
                </a:cubicBezTo>
                <a:cubicBezTo>
                  <a:pt x="1258408" y="50291"/>
                  <a:pt x="1258408" y="50934"/>
                  <a:pt x="1259050" y="50934"/>
                </a:cubicBezTo>
                <a:cubicBezTo>
                  <a:pt x="1259050" y="55433"/>
                  <a:pt x="1261621" y="54147"/>
                  <a:pt x="1264835" y="54147"/>
                </a:cubicBezTo>
                <a:cubicBezTo>
                  <a:pt x="1279617" y="54790"/>
                  <a:pt x="1294399" y="54790"/>
                  <a:pt x="1309181" y="57361"/>
                </a:cubicBezTo>
                <a:cubicBezTo>
                  <a:pt x="1318179" y="59289"/>
                  <a:pt x="1327176" y="59289"/>
                  <a:pt x="1336817" y="59932"/>
                </a:cubicBezTo>
                <a:cubicBezTo>
                  <a:pt x="1337460" y="59932"/>
                  <a:pt x="1339388" y="59932"/>
                  <a:pt x="1338745" y="58004"/>
                </a:cubicBezTo>
                <a:cubicBezTo>
                  <a:pt x="1337460" y="54790"/>
                  <a:pt x="1332318" y="58004"/>
                  <a:pt x="1332318" y="52219"/>
                </a:cubicBezTo>
                <a:cubicBezTo>
                  <a:pt x="1336817" y="53505"/>
                  <a:pt x="1341316" y="52219"/>
                  <a:pt x="1343887" y="58646"/>
                </a:cubicBezTo>
                <a:cubicBezTo>
                  <a:pt x="1345815" y="63145"/>
                  <a:pt x="1349671" y="63145"/>
                  <a:pt x="1353527" y="63788"/>
                </a:cubicBezTo>
                <a:cubicBezTo>
                  <a:pt x="1358026" y="64431"/>
                  <a:pt x="1357383" y="60575"/>
                  <a:pt x="1358669" y="57361"/>
                </a:cubicBezTo>
                <a:cubicBezTo>
                  <a:pt x="1359954" y="54147"/>
                  <a:pt x="1362525" y="54790"/>
                  <a:pt x="1365096" y="54790"/>
                </a:cubicBezTo>
                <a:cubicBezTo>
                  <a:pt x="1373451" y="54790"/>
                  <a:pt x="1381163" y="54790"/>
                  <a:pt x="1390161" y="54147"/>
                </a:cubicBezTo>
                <a:cubicBezTo>
                  <a:pt x="1386948" y="50291"/>
                  <a:pt x="1384377" y="49006"/>
                  <a:pt x="1381163" y="48363"/>
                </a:cubicBezTo>
                <a:cubicBezTo>
                  <a:pt x="1365739" y="46435"/>
                  <a:pt x="1350314" y="41936"/>
                  <a:pt x="1334246" y="38723"/>
                </a:cubicBezTo>
                <a:cubicBezTo>
                  <a:pt x="1291828" y="31010"/>
                  <a:pt x="1250053" y="24583"/>
                  <a:pt x="1207634" y="20727"/>
                </a:cubicBezTo>
                <a:cubicBezTo>
                  <a:pt x="1167144" y="16871"/>
                  <a:pt x="1126654" y="13657"/>
                  <a:pt x="1086164" y="12372"/>
                </a:cubicBezTo>
                <a:cubicBezTo>
                  <a:pt x="1062384" y="11729"/>
                  <a:pt x="1038604" y="11729"/>
                  <a:pt x="1014181" y="12372"/>
                </a:cubicBezTo>
                <a:cubicBezTo>
                  <a:pt x="982046" y="13657"/>
                  <a:pt x="950554" y="8516"/>
                  <a:pt x="918419" y="6588"/>
                </a:cubicBezTo>
                <a:cubicBezTo>
                  <a:pt x="899781" y="5302"/>
                  <a:pt x="881142" y="3374"/>
                  <a:pt x="862504" y="2731"/>
                </a:cubicBezTo>
                <a:cubicBezTo>
                  <a:pt x="849650" y="2089"/>
                  <a:pt x="837439" y="3374"/>
                  <a:pt x="824585" y="2089"/>
                </a:cubicBezTo>
                <a:cubicBezTo>
                  <a:pt x="804661" y="803"/>
                  <a:pt x="784737" y="803"/>
                  <a:pt x="764814" y="803"/>
                </a:cubicBezTo>
                <a:cubicBezTo>
                  <a:pt x="756459" y="803"/>
                  <a:pt x="748746" y="-482"/>
                  <a:pt x="740391" y="803"/>
                </a:cubicBezTo>
                <a:cubicBezTo>
                  <a:pt x="729465" y="2089"/>
                  <a:pt x="718539" y="1446"/>
                  <a:pt x="707613" y="803"/>
                </a:cubicBezTo>
                <a:cubicBezTo>
                  <a:pt x="690260" y="-482"/>
                  <a:pt x="672265" y="161"/>
                  <a:pt x="654912" y="161"/>
                </a:cubicBezTo>
                <a:cubicBezTo>
                  <a:pt x="634345" y="161"/>
                  <a:pt x="613779" y="2089"/>
                  <a:pt x="593213" y="2089"/>
                </a:cubicBezTo>
                <a:cubicBezTo>
                  <a:pt x="550794" y="1446"/>
                  <a:pt x="507733" y="2089"/>
                  <a:pt x="465315" y="2089"/>
                </a:cubicBezTo>
                <a:cubicBezTo>
                  <a:pt x="435108" y="2731"/>
                  <a:pt x="404259" y="2089"/>
                  <a:pt x="374052" y="4660"/>
                </a:cubicBezTo>
                <a:cubicBezTo>
                  <a:pt x="367625" y="5302"/>
                  <a:pt x="361840" y="5945"/>
                  <a:pt x="355413" y="5945"/>
                </a:cubicBezTo>
                <a:cubicBezTo>
                  <a:pt x="329705" y="5302"/>
                  <a:pt x="303997" y="8516"/>
                  <a:pt x="278289" y="9159"/>
                </a:cubicBezTo>
                <a:cubicBezTo>
                  <a:pt x="261579" y="9801"/>
                  <a:pt x="245512" y="11729"/>
                  <a:pt x="228801" y="11729"/>
                </a:cubicBezTo>
                <a:cubicBezTo>
                  <a:pt x="205021" y="12372"/>
                  <a:pt x="180599" y="10444"/>
                  <a:pt x="157462" y="17514"/>
                </a:cubicBezTo>
                <a:cubicBezTo>
                  <a:pt x="136895" y="23941"/>
                  <a:pt x="116329" y="31653"/>
                  <a:pt x="95120" y="34867"/>
                </a:cubicBezTo>
                <a:cubicBezTo>
                  <a:pt x="90621" y="35509"/>
                  <a:pt x="86765" y="38080"/>
                  <a:pt x="86122" y="43864"/>
                </a:cubicBezTo>
                <a:cubicBezTo>
                  <a:pt x="86122" y="49006"/>
                  <a:pt x="82908" y="49649"/>
                  <a:pt x="79052" y="49649"/>
                </a:cubicBezTo>
                <a:cubicBezTo>
                  <a:pt x="76481" y="49649"/>
                  <a:pt x="73911" y="50291"/>
                  <a:pt x="71340" y="49649"/>
                </a:cubicBezTo>
                <a:cubicBezTo>
                  <a:pt x="64270" y="50291"/>
                  <a:pt x="57843" y="52862"/>
                  <a:pt x="52701" y="60575"/>
                </a:cubicBezTo>
                <a:cubicBezTo>
                  <a:pt x="59771" y="67002"/>
                  <a:pt x="70054" y="67002"/>
                  <a:pt x="77124" y="73429"/>
                </a:cubicBezTo>
                <a:cubicBezTo>
                  <a:pt x="75196" y="77285"/>
                  <a:pt x="71340" y="77927"/>
                  <a:pt x="68126" y="79856"/>
                </a:cubicBezTo>
                <a:cubicBezTo>
                  <a:pt x="58486" y="84354"/>
                  <a:pt x="48845" y="86283"/>
                  <a:pt x="38562" y="87568"/>
                </a:cubicBezTo>
                <a:cubicBezTo>
                  <a:pt x="35349" y="88211"/>
                  <a:pt x="32135" y="88853"/>
                  <a:pt x="28922" y="90139"/>
                </a:cubicBezTo>
                <a:cubicBezTo>
                  <a:pt x="25708" y="91424"/>
                  <a:pt x="21852" y="93352"/>
                  <a:pt x="21852" y="97208"/>
                </a:cubicBezTo>
                <a:cubicBezTo>
                  <a:pt x="21209" y="101707"/>
                  <a:pt x="26351" y="101707"/>
                  <a:pt x="28922" y="103635"/>
                </a:cubicBezTo>
                <a:cubicBezTo>
                  <a:pt x="29564" y="104278"/>
                  <a:pt x="29564" y="104921"/>
                  <a:pt x="29564" y="106206"/>
                </a:cubicBezTo>
                <a:cubicBezTo>
                  <a:pt x="19924" y="108777"/>
                  <a:pt x="8998" y="107492"/>
                  <a:pt x="0" y="115204"/>
                </a:cubicBezTo>
                <a:cubicBezTo>
                  <a:pt x="5784" y="122274"/>
                  <a:pt x="12854" y="124202"/>
                  <a:pt x="19924" y="124845"/>
                </a:cubicBezTo>
                <a:cubicBezTo>
                  <a:pt x="42418" y="128058"/>
                  <a:pt x="64270" y="128701"/>
                  <a:pt x="86122" y="129986"/>
                </a:cubicBezTo>
                <a:cubicBezTo>
                  <a:pt x="102189" y="131272"/>
                  <a:pt x="118900" y="129343"/>
                  <a:pt x="133682" y="138341"/>
                </a:cubicBezTo>
                <a:cubicBezTo>
                  <a:pt x="136252" y="140269"/>
                  <a:pt x="140109" y="140269"/>
                  <a:pt x="143322" y="140269"/>
                </a:cubicBezTo>
                <a:cubicBezTo>
                  <a:pt x="156819" y="140269"/>
                  <a:pt x="169673" y="146696"/>
                  <a:pt x="183170" y="144768"/>
                </a:cubicBezTo>
                <a:cubicBezTo>
                  <a:pt x="190882" y="142840"/>
                  <a:pt x="192810" y="146054"/>
                  <a:pt x="192167" y="154409"/>
                </a:cubicBezTo>
                <a:cubicBezTo>
                  <a:pt x="191525" y="159550"/>
                  <a:pt x="193453" y="166620"/>
                  <a:pt x="191525" y="169834"/>
                </a:cubicBezTo>
                <a:cubicBezTo>
                  <a:pt x="188311" y="177546"/>
                  <a:pt x="196024" y="178189"/>
                  <a:pt x="196024" y="182688"/>
                </a:cubicBezTo>
                <a:cubicBezTo>
                  <a:pt x="196024" y="185258"/>
                  <a:pt x="195381" y="188472"/>
                  <a:pt x="199880" y="188472"/>
                </a:cubicBezTo>
                <a:cubicBezTo>
                  <a:pt x="203093" y="188472"/>
                  <a:pt x="205021" y="186544"/>
                  <a:pt x="205021" y="183330"/>
                </a:cubicBezTo>
                <a:cubicBezTo>
                  <a:pt x="206950" y="173047"/>
                  <a:pt x="213377" y="171762"/>
                  <a:pt x="220446" y="171762"/>
                </a:cubicBezTo>
                <a:cubicBezTo>
                  <a:pt x="228801" y="171119"/>
                  <a:pt x="237799" y="169191"/>
                  <a:pt x="242941" y="180760"/>
                </a:cubicBezTo>
                <a:cubicBezTo>
                  <a:pt x="243583" y="182688"/>
                  <a:pt x="245512" y="183330"/>
                  <a:pt x="247440" y="183973"/>
                </a:cubicBezTo>
                <a:cubicBezTo>
                  <a:pt x="250653" y="185901"/>
                  <a:pt x="253224" y="185901"/>
                  <a:pt x="253867" y="181402"/>
                </a:cubicBezTo>
                <a:cubicBezTo>
                  <a:pt x="254509" y="177546"/>
                  <a:pt x="256437" y="175618"/>
                  <a:pt x="260294" y="177546"/>
                </a:cubicBezTo>
                <a:cubicBezTo>
                  <a:pt x="264793" y="179474"/>
                  <a:pt x="266721" y="177546"/>
                  <a:pt x="264150" y="171762"/>
                </a:cubicBezTo>
                <a:cubicBezTo>
                  <a:pt x="261579" y="165977"/>
                  <a:pt x="264793" y="164049"/>
                  <a:pt x="269291" y="164049"/>
                </a:cubicBezTo>
                <a:cubicBezTo>
                  <a:pt x="275719" y="163407"/>
                  <a:pt x="280217" y="161478"/>
                  <a:pt x="286002" y="155051"/>
                </a:cubicBezTo>
                <a:cubicBezTo>
                  <a:pt x="287287" y="154409"/>
                  <a:pt x="289215" y="153766"/>
                  <a:pt x="289215" y="154409"/>
                </a:cubicBezTo>
                <a:cubicBezTo>
                  <a:pt x="289858" y="161478"/>
                  <a:pt x="296928" y="158908"/>
                  <a:pt x="300141" y="163407"/>
                </a:cubicBezTo>
                <a:cubicBezTo>
                  <a:pt x="303355" y="168548"/>
                  <a:pt x="310424" y="169834"/>
                  <a:pt x="315566" y="172404"/>
                </a:cubicBezTo>
                <a:cubicBezTo>
                  <a:pt x="317494" y="173047"/>
                  <a:pt x="320065" y="173690"/>
                  <a:pt x="321993" y="171762"/>
                </a:cubicBezTo>
                <a:cubicBezTo>
                  <a:pt x="327777" y="162764"/>
                  <a:pt x="336775" y="164049"/>
                  <a:pt x="343845" y="167263"/>
                </a:cubicBezTo>
                <a:cubicBezTo>
                  <a:pt x="354771" y="172404"/>
                  <a:pt x="362483" y="166620"/>
                  <a:pt x="370195" y="160836"/>
                </a:cubicBezTo>
                <a:cubicBezTo>
                  <a:pt x="372124" y="158908"/>
                  <a:pt x="373409" y="156980"/>
                  <a:pt x="376622" y="158265"/>
                </a:cubicBezTo>
                <a:cubicBezTo>
                  <a:pt x="379836" y="159550"/>
                  <a:pt x="383692" y="157622"/>
                  <a:pt x="386263" y="156337"/>
                </a:cubicBezTo>
                <a:cubicBezTo>
                  <a:pt x="389477" y="165977"/>
                  <a:pt x="377908" y="161478"/>
                  <a:pt x="378551" y="169191"/>
                </a:cubicBezTo>
                <a:cubicBezTo>
                  <a:pt x="384978" y="170476"/>
                  <a:pt x="390762" y="171119"/>
                  <a:pt x="397189" y="168548"/>
                </a:cubicBezTo>
                <a:cubicBezTo>
                  <a:pt x="397832" y="165977"/>
                  <a:pt x="396546" y="165335"/>
                  <a:pt x="395261" y="164049"/>
                </a:cubicBezTo>
                <a:cubicBezTo>
                  <a:pt x="392690" y="160836"/>
                  <a:pt x="393975" y="152481"/>
                  <a:pt x="395903" y="153123"/>
                </a:cubicBezTo>
                <a:cubicBezTo>
                  <a:pt x="404259" y="155051"/>
                  <a:pt x="404259" y="146696"/>
                  <a:pt x="408115" y="142840"/>
                </a:cubicBezTo>
                <a:cubicBezTo>
                  <a:pt x="411328" y="149267"/>
                  <a:pt x="413899" y="155694"/>
                  <a:pt x="417113" y="162764"/>
                </a:cubicBezTo>
                <a:cubicBezTo>
                  <a:pt x="420969" y="156980"/>
                  <a:pt x="422897" y="151838"/>
                  <a:pt x="424182" y="145411"/>
                </a:cubicBezTo>
                <a:cubicBezTo>
                  <a:pt x="429324" y="148625"/>
                  <a:pt x="427396" y="154409"/>
                  <a:pt x="429967" y="157622"/>
                </a:cubicBezTo>
                <a:cubicBezTo>
                  <a:pt x="433823" y="155051"/>
                  <a:pt x="437036" y="153123"/>
                  <a:pt x="437036" y="147339"/>
                </a:cubicBezTo>
                <a:cubicBezTo>
                  <a:pt x="437036" y="142840"/>
                  <a:pt x="441535" y="141555"/>
                  <a:pt x="444106" y="140912"/>
                </a:cubicBezTo>
                <a:cubicBezTo>
                  <a:pt x="446677" y="140269"/>
                  <a:pt x="447962" y="143483"/>
                  <a:pt x="449248" y="146696"/>
                </a:cubicBezTo>
                <a:cubicBezTo>
                  <a:pt x="449890" y="147982"/>
                  <a:pt x="450533" y="149910"/>
                  <a:pt x="451818" y="149910"/>
                </a:cubicBezTo>
                <a:cubicBezTo>
                  <a:pt x="456317" y="149267"/>
                  <a:pt x="453104" y="142197"/>
                  <a:pt x="456960" y="140269"/>
                </a:cubicBezTo>
                <a:cubicBezTo>
                  <a:pt x="457603" y="141555"/>
                  <a:pt x="458245" y="142197"/>
                  <a:pt x="458245" y="142840"/>
                </a:cubicBezTo>
                <a:cubicBezTo>
                  <a:pt x="459531" y="145411"/>
                  <a:pt x="455032" y="148625"/>
                  <a:pt x="458888" y="150553"/>
                </a:cubicBezTo>
                <a:cubicBezTo>
                  <a:pt x="462102" y="151838"/>
                  <a:pt x="463387" y="148625"/>
                  <a:pt x="464030" y="145411"/>
                </a:cubicBezTo>
                <a:cubicBezTo>
                  <a:pt x="464672" y="142840"/>
                  <a:pt x="465958" y="140269"/>
                  <a:pt x="468529" y="140912"/>
                </a:cubicBezTo>
                <a:cubicBezTo>
                  <a:pt x="473028" y="142840"/>
                  <a:pt x="477526" y="140269"/>
                  <a:pt x="481383" y="138984"/>
                </a:cubicBezTo>
                <a:cubicBezTo>
                  <a:pt x="486524" y="137699"/>
                  <a:pt x="488452" y="138341"/>
                  <a:pt x="488452" y="144126"/>
                </a:cubicBezTo>
                <a:cubicBezTo>
                  <a:pt x="488452" y="149910"/>
                  <a:pt x="491666" y="150553"/>
                  <a:pt x="496165" y="150553"/>
                </a:cubicBezTo>
                <a:cubicBezTo>
                  <a:pt x="500021" y="149910"/>
                  <a:pt x="501949" y="147339"/>
                  <a:pt x="503234" y="143483"/>
                </a:cubicBezTo>
                <a:cubicBezTo>
                  <a:pt x="504520" y="140912"/>
                  <a:pt x="503877" y="135770"/>
                  <a:pt x="507733" y="137056"/>
                </a:cubicBezTo>
                <a:cubicBezTo>
                  <a:pt x="511590" y="137699"/>
                  <a:pt x="516731" y="135770"/>
                  <a:pt x="517374" y="143483"/>
                </a:cubicBezTo>
                <a:cubicBezTo>
                  <a:pt x="518017" y="147339"/>
                  <a:pt x="521873" y="147982"/>
                  <a:pt x="523158" y="143483"/>
                </a:cubicBezTo>
                <a:cubicBezTo>
                  <a:pt x="525086" y="139627"/>
                  <a:pt x="526372" y="135770"/>
                  <a:pt x="530228" y="135128"/>
                </a:cubicBezTo>
                <a:cubicBezTo>
                  <a:pt x="530871" y="135128"/>
                  <a:pt x="532799" y="135128"/>
                  <a:pt x="533441" y="135770"/>
                </a:cubicBezTo>
                <a:cubicBezTo>
                  <a:pt x="534084" y="136413"/>
                  <a:pt x="533441" y="137699"/>
                  <a:pt x="532799" y="138984"/>
                </a:cubicBezTo>
                <a:cubicBezTo>
                  <a:pt x="531513" y="141555"/>
                  <a:pt x="526372" y="140269"/>
                  <a:pt x="527657" y="146696"/>
                </a:cubicBezTo>
                <a:cubicBezTo>
                  <a:pt x="532156" y="142197"/>
                  <a:pt x="538583" y="147982"/>
                  <a:pt x="541154" y="142197"/>
                </a:cubicBezTo>
                <a:cubicBezTo>
                  <a:pt x="545010" y="135128"/>
                  <a:pt x="550152" y="134485"/>
                  <a:pt x="556579" y="133842"/>
                </a:cubicBezTo>
                <a:cubicBezTo>
                  <a:pt x="556579" y="137699"/>
                  <a:pt x="556579" y="141555"/>
                  <a:pt x="559792" y="144126"/>
                </a:cubicBezTo>
                <a:cubicBezTo>
                  <a:pt x="563648" y="142197"/>
                  <a:pt x="562363" y="135770"/>
                  <a:pt x="566219" y="133842"/>
                </a:cubicBezTo>
                <a:cubicBezTo>
                  <a:pt x="571361" y="138984"/>
                  <a:pt x="562363" y="143483"/>
                  <a:pt x="566219" y="149267"/>
                </a:cubicBezTo>
                <a:cubicBezTo>
                  <a:pt x="570718" y="146696"/>
                  <a:pt x="572646" y="142840"/>
                  <a:pt x="572646" y="137699"/>
                </a:cubicBezTo>
                <a:cubicBezTo>
                  <a:pt x="573289" y="131914"/>
                  <a:pt x="575217" y="130629"/>
                  <a:pt x="581001" y="131914"/>
                </a:cubicBezTo>
                <a:cubicBezTo>
                  <a:pt x="584857" y="132557"/>
                  <a:pt x="590642" y="137056"/>
                  <a:pt x="593855" y="128701"/>
                </a:cubicBezTo>
                <a:cubicBezTo>
                  <a:pt x="594498" y="126773"/>
                  <a:pt x="597711" y="128058"/>
                  <a:pt x="598997" y="130629"/>
                </a:cubicBezTo>
                <a:cubicBezTo>
                  <a:pt x="599640" y="132557"/>
                  <a:pt x="597711" y="135770"/>
                  <a:pt x="600925" y="136413"/>
                </a:cubicBezTo>
                <a:cubicBezTo>
                  <a:pt x="606067" y="135128"/>
                  <a:pt x="602210" y="126773"/>
                  <a:pt x="607995" y="126773"/>
                </a:cubicBezTo>
                <a:cubicBezTo>
                  <a:pt x="611851" y="132557"/>
                  <a:pt x="604781" y="137699"/>
                  <a:pt x="606709" y="143483"/>
                </a:cubicBezTo>
                <a:cubicBezTo>
                  <a:pt x="612494" y="144126"/>
                  <a:pt x="615064" y="130629"/>
                  <a:pt x="621491" y="140269"/>
                </a:cubicBezTo>
                <a:cubicBezTo>
                  <a:pt x="624062" y="136413"/>
                  <a:pt x="618921" y="129343"/>
                  <a:pt x="624705" y="129343"/>
                </a:cubicBezTo>
                <a:cubicBezTo>
                  <a:pt x="629846" y="128701"/>
                  <a:pt x="624705" y="137056"/>
                  <a:pt x="628561" y="138984"/>
                </a:cubicBezTo>
                <a:cubicBezTo>
                  <a:pt x="633060" y="139627"/>
                  <a:pt x="629204" y="132557"/>
                  <a:pt x="633060" y="132557"/>
                </a:cubicBezTo>
                <a:cubicBezTo>
                  <a:pt x="636273" y="133200"/>
                  <a:pt x="634988" y="138984"/>
                  <a:pt x="638844" y="138984"/>
                </a:cubicBezTo>
                <a:cubicBezTo>
                  <a:pt x="640130" y="136413"/>
                  <a:pt x="642058" y="134485"/>
                  <a:pt x="643343" y="131914"/>
                </a:cubicBezTo>
                <a:cubicBezTo>
                  <a:pt x="645914" y="126773"/>
                  <a:pt x="649770" y="128701"/>
                  <a:pt x="652984" y="129986"/>
                </a:cubicBezTo>
                <a:cubicBezTo>
                  <a:pt x="656840" y="131272"/>
                  <a:pt x="654269" y="134485"/>
                  <a:pt x="654269" y="137056"/>
                </a:cubicBezTo>
                <a:cubicBezTo>
                  <a:pt x="653626" y="140269"/>
                  <a:pt x="654269" y="143483"/>
                  <a:pt x="656197" y="146696"/>
                </a:cubicBezTo>
                <a:cubicBezTo>
                  <a:pt x="660696" y="138341"/>
                  <a:pt x="660696" y="138341"/>
                  <a:pt x="670979" y="133200"/>
                </a:cubicBezTo>
                <a:cubicBezTo>
                  <a:pt x="673550" y="131914"/>
                  <a:pt x="675478" y="130629"/>
                  <a:pt x="676764" y="128058"/>
                </a:cubicBezTo>
                <a:cubicBezTo>
                  <a:pt x="678692" y="124202"/>
                  <a:pt x="679977" y="117132"/>
                  <a:pt x="685761" y="119703"/>
                </a:cubicBezTo>
                <a:cubicBezTo>
                  <a:pt x="690903" y="122274"/>
                  <a:pt x="687690" y="128058"/>
                  <a:pt x="687690" y="133200"/>
                </a:cubicBezTo>
                <a:cubicBezTo>
                  <a:pt x="687690" y="133842"/>
                  <a:pt x="688332" y="133842"/>
                  <a:pt x="688332" y="134485"/>
                </a:cubicBezTo>
                <a:cubicBezTo>
                  <a:pt x="694759" y="133200"/>
                  <a:pt x="701829" y="133842"/>
                  <a:pt x="701829" y="122916"/>
                </a:cubicBezTo>
                <a:cubicBezTo>
                  <a:pt x="701829" y="120988"/>
                  <a:pt x="702472" y="119703"/>
                  <a:pt x="704400" y="119703"/>
                </a:cubicBezTo>
                <a:cubicBezTo>
                  <a:pt x="710827" y="118418"/>
                  <a:pt x="716611" y="124202"/>
                  <a:pt x="715968" y="131272"/>
                </a:cubicBezTo>
                <a:cubicBezTo>
                  <a:pt x="715968" y="135128"/>
                  <a:pt x="714040" y="138984"/>
                  <a:pt x="718539" y="141555"/>
                </a:cubicBezTo>
                <a:cubicBezTo>
                  <a:pt x="723681" y="132557"/>
                  <a:pt x="730750" y="126130"/>
                  <a:pt x="735249" y="116489"/>
                </a:cubicBezTo>
                <a:cubicBezTo>
                  <a:pt x="741676" y="121631"/>
                  <a:pt x="744890" y="127415"/>
                  <a:pt x="743604" y="135128"/>
                </a:cubicBezTo>
                <a:cubicBezTo>
                  <a:pt x="751317" y="132557"/>
                  <a:pt x="752602" y="125487"/>
                  <a:pt x="754530" y="119703"/>
                </a:cubicBezTo>
                <a:cubicBezTo>
                  <a:pt x="755173" y="117132"/>
                  <a:pt x="755816" y="111991"/>
                  <a:pt x="759672" y="117132"/>
                </a:cubicBezTo>
                <a:cubicBezTo>
                  <a:pt x="760957" y="119060"/>
                  <a:pt x="762243" y="117132"/>
                  <a:pt x="762885" y="115847"/>
                </a:cubicBezTo>
                <a:cubicBezTo>
                  <a:pt x="764171" y="113919"/>
                  <a:pt x="764171" y="111348"/>
                  <a:pt x="767384" y="110705"/>
                </a:cubicBezTo>
                <a:cubicBezTo>
                  <a:pt x="774454" y="116489"/>
                  <a:pt x="764814" y="124202"/>
                  <a:pt x="769313" y="130629"/>
                </a:cubicBezTo>
                <a:cubicBezTo>
                  <a:pt x="769955" y="130629"/>
                  <a:pt x="770598" y="131272"/>
                  <a:pt x="771241" y="130629"/>
                </a:cubicBezTo>
                <a:cubicBezTo>
                  <a:pt x="772526" y="129986"/>
                  <a:pt x="773169" y="128701"/>
                  <a:pt x="773811" y="128701"/>
                </a:cubicBezTo>
                <a:cubicBezTo>
                  <a:pt x="782166" y="127415"/>
                  <a:pt x="790522" y="126130"/>
                  <a:pt x="793092" y="115204"/>
                </a:cubicBezTo>
                <a:cubicBezTo>
                  <a:pt x="793735" y="113919"/>
                  <a:pt x="795021" y="113276"/>
                  <a:pt x="795663" y="113919"/>
                </a:cubicBezTo>
                <a:cubicBezTo>
                  <a:pt x="798877" y="119703"/>
                  <a:pt x="799519" y="113919"/>
                  <a:pt x="800805" y="112633"/>
                </a:cubicBezTo>
                <a:cubicBezTo>
                  <a:pt x="802733" y="110062"/>
                  <a:pt x="804018" y="106849"/>
                  <a:pt x="805304" y="102993"/>
                </a:cubicBezTo>
                <a:cubicBezTo>
                  <a:pt x="809160" y="111348"/>
                  <a:pt x="807874" y="119703"/>
                  <a:pt x="809803" y="128058"/>
                </a:cubicBezTo>
                <a:cubicBezTo>
                  <a:pt x="816230" y="126130"/>
                  <a:pt x="814302" y="120988"/>
                  <a:pt x="814944" y="117132"/>
                </a:cubicBezTo>
                <a:cubicBezTo>
                  <a:pt x="814944" y="115204"/>
                  <a:pt x="814944" y="110705"/>
                  <a:pt x="818158" y="112633"/>
                </a:cubicBezTo>
                <a:cubicBezTo>
                  <a:pt x="823942" y="116489"/>
                  <a:pt x="822014" y="108134"/>
                  <a:pt x="825870" y="108134"/>
                </a:cubicBezTo>
                <a:cubicBezTo>
                  <a:pt x="824585" y="112633"/>
                  <a:pt x="831012" y="113919"/>
                  <a:pt x="829084" y="118418"/>
                </a:cubicBezTo>
                <a:cubicBezTo>
                  <a:pt x="828441" y="120346"/>
                  <a:pt x="828441" y="121631"/>
                  <a:pt x="830369" y="122274"/>
                </a:cubicBezTo>
                <a:cubicBezTo>
                  <a:pt x="832297" y="122916"/>
                  <a:pt x="832940" y="120988"/>
                  <a:pt x="833582" y="119703"/>
                </a:cubicBezTo>
                <a:cubicBezTo>
                  <a:pt x="834868" y="116489"/>
                  <a:pt x="836153" y="117132"/>
                  <a:pt x="838081" y="119703"/>
                </a:cubicBezTo>
                <a:cubicBezTo>
                  <a:pt x="839367" y="121631"/>
                  <a:pt x="840010" y="124845"/>
                  <a:pt x="843223" y="122274"/>
                </a:cubicBezTo>
                <a:cubicBezTo>
                  <a:pt x="844508" y="119703"/>
                  <a:pt x="843223" y="117775"/>
                  <a:pt x="842580" y="115204"/>
                </a:cubicBezTo>
                <a:cubicBezTo>
                  <a:pt x="841295" y="109420"/>
                  <a:pt x="846437" y="109420"/>
                  <a:pt x="847722" y="110705"/>
                </a:cubicBezTo>
                <a:cubicBezTo>
                  <a:pt x="851578" y="113276"/>
                  <a:pt x="854792" y="115204"/>
                  <a:pt x="856720" y="108777"/>
                </a:cubicBezTo>
                <a:cubicBezTo>
                  <a:pt x="856720" y="107492"/>
                  <a:pt x="858648" y="107492"/>
                  <a:pt x="859291" y="108777"/>
                </a:cubicBezTo>
                <a:cubicBezTo>
                  <a:pt x="861219" y="113276"/>
                  <a:pt x="864432" y="110705"/>
                  <a:pt x="866360" y="110705"/>
                </a:cubicBezTo>
                <a:cubicBezTo>
                  <a:pt x="867646" y="110705"/>
                  <a:pt x="869574" y="109420"/>
                  <a:pt x="870217" y="111348"/>
                </a:cubicBezTo>
                <a:cubicBezTo>
                  <a:pt x="870859" y="113919"/>
                  <a:pt x="869574" y="115204"/>
                  <a:pt x="867646" y="115847"/>
                </a:cubicBezTo>
                <a:cubicBezTo>
                  <a:pt x="865718" y="116489"/>
                  <a:pt x="863789" y="116489"/>
                  <a:pt x="862504" y="117132"/>
                </a:cubicBezTo>
                <a:cubicBezTo>
                  <a:pt x="858648" y="119060"/>
                  <a:pt x="856720" y="122274"/>
                  <a:pt x="858005" y="127415"/>
                </a:cubicBezTo>
                <a:cubicBezTo>
                  <a:pt x="863147" y="126130"/>
                  <a:pt x="866360" y="120346"/>
                  <a:pt x="870859" y="120988"/>
                </a:cubicBezTo>
                <a:cubicBezTo>
                  <a:pt x="876643" y="121631"/>
                  <a:pt x="876001" y="118418"/>
                  <a:pt x="876001" y="114561"/>
                </a:cubicBezTo>
                <a:cubicBezTo>
                  <a:pt x="876001" y="111991"/>
                  <a:pt x="873430" y="110062"/>
                  <a:pt x="875358" y="106849"/>
                </a:cubicBezTo>
                <a:cubicBezTo>
                  <a:pt x="879214" y="108777"/>
                  <a:pt x="883713" y="104278"/>
                  <a:pt x="887569" y="106206"/>
                </a:cubicBezTo>
                <a:cubicBezTo>
                  <a:pt x="892711" y="108777"/>
                  <a:pt x="889497" y="114561"/>
                  <a:pt x="890140" y="119060"/>
                </a:cubicBezTo>
                <a:cubicBezTo>
                  <a:pt x="890140" y="119703"/>
                  <a:pt x="891426" y="119703"/>
                  <a:pt x="892711" y="120988"/>
                </a:cubicBezTo>
                <a:cubicBezTo>
                  <a:pt x="896567" y="116489"/>
                  <a:pt x="901709" y="113276"/>
                  <a:pt x="904280" y="107492"/>
                </a:cubicBezTo>
                <a:cubicBezTo>
                  <a:pt x="907493" y="101707"/>
                  <a:pt x="910707" y="106206"/>
                  <a:pt x="913920" y="105564"/>
                </a:cubicBezTo>
                <a:cubicBezTo>
                  <a:pt x="916491" y="104921"/>
                  <a:pt x="917134" y="109420"/>
                  <a:pt x="917134" y="111991"/>
                </a:cubicBezTo>
                <a:cubicBezTo>
                  <a:pt x="917776" y="115847"/>
                  <a:pt x="915205" y="119703"/>
                  <a:pt x="917776" y="123559"/>
                </a:cubicBezTo>
                <a:cubicBezTo>
                  <a:pt x="920347" y="120988"/>
                  <a:pt x="922918" y="119060"/>
                  <a:pt x="924846" y="116489"/>
                </a:cubicBezTo>
                <a:cubicBezTo>
                  <a:pt x="928060" y="111348"/>
                  <a:pt x="931273" y="110062"/>
                  <a:pt x="935129" y="115847"/>
                </a:cubicBezTo>
                <a:cubicBezTo>
                  <a:pt x="937057" y="119060"/>
                  <a:pt x="937700" y="116489"/>
                  <a:pt x="938985" y="115204"/>
                </a:cubicBezTo>
                <a:cubicBezTo>
                  <a:pt x="943484" y="110062"/>
                  <a:pt x="947340" y="104278"/>
                  <a:pt x="955053" y="104278"/>
                </a:cubicBezTo>
                <a:cubicBezTo>
                  <a:pt x="956338" y="106206"/>
                  <a:pt x="954410" y="110062"/>
                  <a:pt x="956981" y="111348"/>
                </a:cubicBezTo>
                <a:cubicBezTo>
                  <a:pt x="960837" y="110062"/>
                  <a:pt x="961480" y="104921"/>
                  <a:pt x="964693" y="103635"/>
                </a:cubicBezTo>
                <a:cubicBezTo>
                  <a:pt x="966622" y="106849"/>
                  <a:pt x="967264" y="109420"/>
                  <a:pt x="967264" y="112633"/>
                </a:cubicBezTo>
                <a:cubicBezTo>
                  <a:pt x="967264" y="114561"/>
                  <a:pt x="967907" y="117132"/>
                  <a:pt x="969835" y="117132"/>
                </a:cubicBezTo>
                <a:cubicBezTo>
                  <a:pt x="971763" y="117132"/>
                  <a:pt x="972406" y="115204"/>
                  <a:pt x="973691" y="113276"/>
                </a:cubicBezTo>
                <a:cubicBezTo>
                  <a:pt x="974334" y="110705"/>
                  <a:pt x="973048" y="107492"/>
                  <a:pt x="976262" y="105564"/>
                </a:cubicBezTo>
                <a:cubicBezTo>
                  <a:pt x="983332" y="105564"/>
                  <a:pt x="987188" y="110062"/>
                  <a:pt x="990401" y="117775"/>
                </a:cubicBezTo>
                <a:cubicBezTo>
                  <a:pt x="991687" y="115847"/>
                  <a:pt x="992330" y="114561"/>
                  <a:pt x="992330" y="113919"/>
                </a:cubicBezTo>
                <a:cubicBezTo>
                  <a:pt x="993615" y="107492"/>
                  <a:pt x="996186" y="106849"/>
                  <a:pt x="1000685" y="110705"/>
                </a:cubicBezTo>
                <a:cubicBezTo>
                  <a:pt x="1004541" y="113919"/>
                  <a:pt x="1008397" y="113276"/>
                  <a:pt x="1011611" y="109420"/>
                </a:cubicBezTo>
                <a:cubicBezTo>
                  <a:pt x="1012896" y="107492"/>
                  <a:pt x="1014824" y="106206"/>
                  <a:pt x="1016109" y="104278"/>
                </a:cubicBezTo>
                <a:cubicBezTo>
                  <a:pt x="1018038" y="108134"/>
                  <a:pt x="1019323" y="111991"/>
                  <a:pt x="1021251" y="116489"/>
                </a:cubicBezTo>
                <a:cubicBezTo>
                  <a:pt x="1021894" y="113919"/>
                  <a:pt x="1022536" y="111348"/>
                  <a:pt x="1023822" y="110062"/>
                </a:cubicBezTo>
                <a:cubicBezTo>
                  <a:pt x="1026393" y="105564"/>
                  <a:pt x="1028321" y="106206"/>
                  <a:pt x="1030892" y="111991"/>
                </a:cubicBezTo>
                <a:cubicBezTo>
                  <a:pt x="1031534" y="114561"/>
                  <a:pt x="1040532" y="119703"/>
                  <a:pt x="1041817" y="117775"/>
                </a:cubicBezTo>
                <a:cubicBezTo>
                  <a:pt x="1045674" y="110705"/>
                  <a:pt x="1054029" y="111991"/>
                  <a:pt x="1057885" y="103635"/>
                </a:cubicBezTo>
                <a:cubicBezTo>
                  <a:pt x="1059813" y="108777"/>
                  <a:pt x="1057885" y="113919"/>
                  <a:pt x="1061741" y="116489"/>
                </a:cubicBezTo>
                <a:cubicBezTo>
                  <a:pt x="1064955" y="114561"/>
                  <a:pt x="1063669" y="108777"/>
                  <a:pt x="1068168" y="106206"/>
                </a:cubicBezTo>
                <a:cubicBezTo>
                  <a:pt x="1068811" y="111348"/>
                  <a:pt x="1070096" y="115847"/>
                  <a:pt x="1075881" y="113276"/>
                </a:cubicBezTo>
                <a:cubicBezTo>
                  <a:pt x="1077166" y="112633"/>
                  <a:pt x="1080380" y="114561"/>
                  <a:pt x="1081665" y="116489"/>
                </a:cubicBezTo>
                <a:cubicBezTo>
                  <a:pt x="1084878" y="120988"/>
                  <a:pt x="1088092" y="117775"/>
                  <a:pt x="1090663" y="116489"/>
                </a:cubicBezTo>
                <a:cubicBezTo>
                  <a:pt x="1093876" y="115847"/>
                  <a:pt x="1093876" y="111348"/>
                  <a:pt x="1096447" y="108777"/>
                </a:cubicBezTo>
                <a:cubicBezTo>
                  <a:pt x="1099661" y="110062"/>
                  <a:pt x="1100303" y="117132"/>
                  <a:pt x="1102874" y="113919"/>
                </a:cubicBezTo>
                <a:cubicBezTo>
                  <a:pt x="1107373" y="108777"/>
                  <a:pt x="1108016" y="111348"/>
                  <a:pt x="1109944" y="115204"/>
                </a:cubicBezTo>
                <a:cubicBezTo>
                  <a:pt x="1111229" y="117132"/>
                  <a:pt x="1113800" y="117132"/>
                  <a:pt x="1115728" y="115847"/>
                </a:cubicBezTo>
                <a:cubicBezTo>
                  <a:pt x="1123440" y="111991"/>
                  <a:pt x="1131796" y="117775"/>
                  <a:pt x="1140151" y="113919"/>
                </a:cubicBezTo>
                <a:cubicBezTo>
                  <a:pt x="1141436" y="113276"/>
                  <a:pt x="1142722" y="113276"/>
                  <a:pt x="1144007" y="115204"/>
                </a:cubicBezTo>
                <a:cubicBezTo>
                  <a:pt x="1145292" y="117775"/>
                  <a:pt x="1147863" y="117132"/>
                  <a:pt x="1149791" y="116489"/>
                </a:cubicBezTo>
                <a:cubicBezTo>
                  <a:pt x="1155575" y="114561"/>
                  <a:pt x="1161360" y="114561"/>
                  <a:pt x="1167144" y="116489"/>
                </a:cubicBezTo>
                <a:cubicBezTo>
                  <a:pt x="1179355" y="120346"/>
                  <a:pt x="1192209" y="118418"/>
                  <a:pt x="1204421" y="119703"/>
                </a:cubicBezTo>
                <a:cubicBezTo>
                  <a:pt x="1241055" y="124202"/>
                  <a:pt x="1277046" y="127415"/>
                  <a:pt x="1313680" y="131272"/>
                </a:cubicBezTo>
                <a:cubicBezTo>
                  <a:pt x="1324606" y="132557"/>
                  <a:pt x="1334889" y="135770"/>
                  <a:pt x="1345172" y="135770"/>
                </a:cubicBezTo>
                <a:cubicBezTo>
                  <a:pt x="1363168" y="135770"/>
                  <a:pt x="1380521" y="140912"/>
                  <a:pt x="1398516" y="142840"/>
                </a:cubicBezTo>
                <a:cubicBezTo>
                  <a:pt x="1420368" y="144768"/>
                  <a:pt x="1442220" y="147982"/>
                  <a:pt x="1463429" y="154409"/>
                </a:cubicBezTo>
                <a:cubicBezTo>
                  <a:pt x="1465357" y="155051"/>
                  <a:pt x="1467928" y="154409"/>
                  <a:pt x="1469856" y="154409"/>
                </a:cubicBezTo>
                <a:cubicBezTo>
                  <a:pt x="1473712" y="153766"/>
                  <a:pt x="1477568" y="153123"/>
                  <a:pt x="1472427" y="148625"/>
                </a:cubicBezTo>
                <a:cubicBezTo>
                  <a:pt x="1469213" y="145411"/>
                  <a:pt x="1471784" y="143483"/>
                  <a:pt x="1473712" y="144126"/>
                </a:cubicBezTo>
                <a:cubicBezTo>
                  <a:pt x="1478854" y="144768"/>
                  <a:pt x="1482067" y="145411"/>
                  <a:pt x="1480139" y="137699"/>
                </a:cubicBezTo>
                <a:cubicBezTo>
                  <a:pt x="1477568" y="137056"/>
                  <a:pt x="1482067" y="136413"/>
                  <a:pt x="1479497" y="133842"/>
                </a:cubicBezTo>
                <a:close/>
                <a:moveTo>
                  <a:pt x="1356098" y="113276"/>
                </a:moveTo>
                <a:cubicBezTo>
                  <a:pt x="1367667" y="109420"/>
                  <a:pt x="1378593" y="113276"/>
                  <a:pt x="1388876" y="116489"/>
                </a:cubicBezTo>
                <a:cubicBezTo>
                  <a:pt x="1377307" y="120988"/>
                  <a:pt x="1367024" y="115847"/>
                  <a:pt x="1356098" y="113276"/>
                </a:cubicBezTo>
                <a:close/>
              </a:path>
            </a:pathLst>
          </a:custGeom>
          <a:solidFill>
            <a:schemeClr val="accent4">
              <a:lumMod val="90000"/>
            </a:schemeClr>
          </a:solidFill>
          <a:ln w="64257" cap="flat">
            <a:noFill/>
            <a:prstDash val="solid"/>
            <a:miter/>
          </a:ln>
          <a:effectLst/>
        </p:spPr>
        <p:txBody>
          <a:bodyPr lIns="411480" tIns="205740" rIns="411480" bIns="205740" rtlCol="0" anchor="ctr"/>
          <a:lstStyle/>
          <a:p>
            <a:endParaRPr lang="zh-CN" altLang="en-US" sz="8100"/>
          </a:p>
        </p:txBody>
      </p:sp>
      <p:sp>
        <p:nvSpPr>
          <p:cNvPr id="185" name="任意多边形: 形状 184">
            <a:extLst>
              <a:ext uri="{FF2B5EF4-FFF2-40B4-BE49-F238E27FC236}">
                <a16:creationId xmlns:a16="http://schemas.microsoft.com/office/drawing/2014/main" id="{8FEDFBAD-336D-A5AD-D254-9E6F53A2E2AF}"/>
              </a:ext>
            </a:extLst>
          </p:cNvPr>
          <p:cNvSpPr/>
          <p:nvPr/>
        </p:nvSpPr>
        <p:spPr>
          <a:xfrm>
            <a:off x="9719186" y="3177507"/>
            <a:ext cx="7662" cy="4900"/>
          </a:xfrm>
          <a:custGeom>
            <a:avLst/>
            <a:gdLst>
              <a:gd name="connsiteX0" fmla="*/ 13497 w 16750"/>
              <a:gd name="connsiteY0" fmla="*/ 1388 h 10318"/>
              <a:gd name="connsiteX1" fmla="*/ 7070 w 16750"/>
              <a:gd name="connsiteY1" fmla="*/ 103 h 10318"/>
              <a:gd name="connsiteX2" fmla="*/ 5142 w 16750"/>
              <a:gd name="connsiteY2" fmla="*/ 103 h 10318"/>
              <a:gd name="connsiteX3" fmla="*/ 0 w 16750"/>
              <a:gd name="connsiteY3" fmla="*/ 3316 h 10318"/>
              <a:gd name="connsiteX4" fmla="*/ 3856 w 16750"/>
              <a:gd name="connsiteY4" fmla="*/ 7815 h 10318"/>
              <a:gd name="connsiteX5" fmla="*/ 10283 w 16750"/>
              <a:gd name="connsiteY5" fmla="*/ 9743 h 10318"/>
              <a:gd name="connsiteX6" fmla="*/ 16068 w 16750"/>
              <a:gd name="connsiteY6" fmla="*/ 8458 h 10318"/>
              <a:gd name="connsiteX7" fmla="*/ 13497 w 16750"/>
              <a:gd name="connsiteY7" fmla="*/ 1388 h 1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50" h="10318">
                <a:moveTo>
                  <a:pt x="13497" y="1388"/>
                </a:moveTo>
                <a:cubicBezTo>
                  <a:pt x="11569" y="-540"/>
                  <a:pt x="9640" y="103"/>
                  <a:pt x="7070" y="103"/>
                </a:cubicBezTo>
                <a:cubicBezTo>
                  <a:pt x="7070" y="103"/>
                  <a:pt x="6427" y="103"/>
                  <a:pt x="5142" y="103"/>
                </a:cubicBezTo>
                <a:cubicBezTo>
                  <a:pt x="2571" y="103"/>
                  <a:pt x="643" y="746"/>
                  <a:pt x="0" y="3316"/>
                </a:cubicBezTo>
                <a:cubicBezTo>
                  <a:pt x="0" y="5887"/>
                  <a:pt x="1928" y="7172"/>
                  <a:pt x="3856" y="7815"/>
                </a:cubicBezTo>
                <a:cubicBezTo>
                  <a:pt x="5784" y="8458"/>
                  <a:pt x="7712" y="9101"/>
                  <a:pt x="10283" y="9743"/>
                </a:cubicBezTo>
                <a:cubicBezTo>
                  <a:pt x="12211" y="10386"/>
                  <a:pt x="14782" y="11029"/>
                  <a:pt x="16068" y="8458"/>
                </a:cubicBezTo>
                <a:cubicBezTo>
                  <a:pt x="17996" y="5244"/>
                  <a:pt x="15425" y="3316"/>
                  <a:pt x="13497" y="1388"/>
                </a:cubicBezTo>
                <a:close/>
              </a:path>
            </a:pathLst>
          </a:custGeom>
          <a:solidFill>
            <a:srgbClr val="FEE09C"/>
          </a:solidFill>
          <a:ln w="64257" cap="flat">
            <a:noFill/>
            <a:prstDash val="solid"/>
            <a:miter/>
          </a:ln>
          <a:effectLst/>
        </p:spPr>
        <p:txBody>
          <a:bodyPr lIns="411480" tIns="205740" rIns="411480" bIns="205740" rtlCol="0" anchor="ctr"/>
          <a:lstStyle/>
          <a:p>
            <a:endParaRPr lang="zh-CN" altLang="en-US" sz="8100"/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9DFDBA65-208B-FCFA-6104-798AA32CFB0A}"/>
              </a:ext>
            </a:extLst>
          </p:cNvPr>
          <p:cNvSpPr txBox="1"/>
          <p:nvPr/>
        </p:nvSpPr>
        <p:spPr>
          <a:xfrm>
            <a:off x="8339823" y="3221567"/>
            <a:ext cx="3321227" cy="8553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  <a:latin typeface="+mn-ea"/>
              </a:rPr>
              <a:t>民族舞也叫民间舞，泛指产生并流传于民间、受民俗文化制约、即兴表演但风格相对稳定、以自娱为主要功能的舞蹈形式。</a:t>
            </a:r>
          </a:p>
        </p:txBody>
      </p:sp>
      <p:sp>
        <p:nvSpPr>
          <p:cNvPr id="291" name="任意多边形: 形状 290">
            <a:extLst>
              <a:ext uri="{FF2B5EF4-FFF2-40B4-BE49-F238E27FC236}">
                <a16:creationId xmlns:a16="http://schemas.microsoft.com/office/drawing/2014/main" id="{0792F34E-65BD-A15A-89A6-42124AB4CA4A}"/>
              </a:ext>
            </a:extLst>
          </p:cNvPr>
          <p:cNvSpPr/>
          <p:nvPr/>
        </p:nvSpPr>
        <p:spPr>
          <a:xfrm flipH="1">
            <a:off x="10807700" y="585681"/>
            <a:ext cx="781558" cy="512845"/>
          </a:xfrm>
          <a:custGeom>
            <a:avLst/>
            <a:gdLst>
              <a:gd name="connsiteX0" fmla="*/ 13045154 w 21483622"/>
              <a:gd name="connsiteY0" fmla="*/ 11912597 h 14097175"/>
              <a:gd name="connsiteX1" fmla="*/ 12881854 w 21483622"/>
              <a:gd name="connsiteY1" fmla="*/ 11953872 h 14097175"/>
              <a:gd name="connsiteX2" fmla="*/ 12686976 w 21483622"/>
              <a:gd name="connsiteY2" fmla="*/ 12227593 h 14097175"/>
              <a:gd name="connsiteX3" fmla="*/ 12661576 w 21483622"/>
              <a:gd name="connsiteY3" fmla="*/ 12261847 h 14097175"/>
              <a:gd name="connsiteX4" fmla="*/ 12636176 w 21483622"/>
              <a:gd name="connsiteY4" fmla="*/ 12295375 h 14097175"/>
              <a:gd name="connsiteX5" fmla="*/ 12598076 w 21483622"/>
              <a:gd name="connsiteY5" fmla="*/ 12367836 h 14097175"/>
              <a:gd name="connsiteX6" fmla="*/ 12559976 w 21483622"/>
              <a:gd name="connsiteY6" fmla="*/ 12449022 h 14097175"/>
              <a:gd name="connsiteX7" fmla="*/ 12540926 w 21483622"/>
              <a:gd name="connsiteY7" fmla="*/ 12484097 h 14097175"/>
              <a:gd name="connsiteX8" fmla="*/ 12521876 w 21483622"/>
              <a:gd name="connsiteY8" fmla="*/ 12528547 h 14097175"/>
              <a:gd name="connsiteX9" fmla="*/ 12502826 w 21483622"/>
              <a:gd name="connsiteY9" fmla="*/ 12572997 h 14097175"/>
              <a:gd name="connsiteX10" fmla="*/ 12483776 w 21483622"/>
              <a:gd name="connsiteY10" fmla="*/ 12630147 h 14097175"/>
              <a:gd name="connsiteX11" fmla="*/ 12466630 w 21483622"/>
              <a:gd name="connsiteY11" fmla="*/ 12685717 h 14097175"/>
              <a:gd name="connsiteX12" fmla="*/ 12441444 w 21483622"/>
              <a:gd name="connsiteY12" fmla="*/ 12813204 h 14097175"/>
              <a:gd name="connsiteX13" fmla="*/ 12418623 w 21483622"/>
              <a:gd name="connsiteY13" fmla="*/ 12958904 h 14097175"/>
              <a:gd name="connsiteX14" fmla="*/ 12417904 w 21483622"/>
              <a:gd name="connsiteY14" fmla="*/ 13008290 h 14097175"/>
              <a:gd name="connsiteX15" fmla="*/ 12440644 w 21483622"/>
              <a:gd name="connsiteY15" fmla="*/ 13129273 h 14097175"/>
              <a:gd name="connsiteX16" fmla="*/ 12466549 w 21483622"/>
              <a:gd name="connsiteY16" fmla="*/ 13247610 h 14097175"/>
              <a:gd name="connsiteX17" fmla="*/ 12483776 w 21483622"/>
              <a:gd name="connsiteY17" fmla="*/ 13290547 h 14097175"/>
              <a:gd name="connsiteX18" fmla="*/ 12502826 w 21483622"/>
              <a:gd name="connsiteY18" fmla="*/ 13334997 h 14097175"/>
              <a:gd name="connsiteX19" fmla="*/ 12521876 w 21483622"/>
              <a:gd name="connsiteY19" fmla="*/ 13373097 h 14097175"/>
              <a:gd name="connsiteX20" fmla="*/ 12540926 w 21483622"/>
              <a:gd name="connsiteY20" fmla="*/ 13411197 h 14097175"/>
              <a:gd name="connsiteX21" fmla="*/ 12559976 w 21483622"/>
              <a:gd name="connsiteY21" fmla="*/ 13445519 h 14097175"/>
              <a:gd name="connsiteX22" fmla="*/ 12870777 w 21483622"/>
              <a:gd name="connsiteY22" fmla="*/ 13764808 h 14097175"/>
              <a:gd name="connsiteX23" fmla="*/ 12976631 w 21483622"/>
              <a:gd name="connsiteY23" fmla="*/ 13792197 h 14097175"/>
              <a:gd name="connsiteX24" fmla="*/ 13044734 w 21483622"/>
              <a:gd name="connsiteY24" fmla="*/ 13792197 h 14097175"/>
              <a:gd name="connsiteX25" fmla="*/ 12984989 w 21483622"/>
              <a:gd name="connsiteY25" fmla="*/ 13725522 h 14097175"/>
              <a:gd name="connsiteX26" fmla="*/ 12918370 w 21483622"/>
              <a:gd name="connsiteY26" fmla="*/ 13636622 h 14097175"/>
              <a:gd name="connsiteX27" fmla="*/ 12902079 w 21483622"/>
              <a:gd name="connsiteY27" fmla="*/ 13614397 h 14097175"/>
              <a:gd name="connsiteX28" fmla="*/ 12872383 w 21483622"/>
              <a:gd name="connsiteY28" fmla="*/ 13573122 h 14097175"/>
              <a:gd name="connsiteX29" fmla="*/ 12820892 w 21483622"/>
              <a:gd name="connsiteY29" fmla="*/ 13481047 h 14097175"/>
              <a:gd name="connsiteX30" fmla="*/ 12795476 w 21483622"/>
              <a:gd name="connsiteY30" fmla="*/ 13409577 h 14097175"/>
              <a:gd name="connsiteX31" fmla="*/ 12782226 w 21483622"/>
              <a:gd name="connsiteY31" fmla="*/ 13373097 h 14097175"/>
              <a:gd name="connsiteX32" fmla="*/ 12756421 w 21483622"/>
              <a:gd name="connsiteY32" fmla="*/ 13304867 h 14097175"/>
              <a:gd name="connsiteX33" fmla="*/ 12737371 w 21483622"/>
              <a:gd name="connsiteY33" fmla="*/ 13234144 h 14097175"/>
              <a:gd name="connsiteX34" fmla="*/ 12719176 w 21483622"/>
              <a:gd name="connsiteY34" fmla="*/ 13005544 h 14097175"/>
              <a:gd name="connsiteX35" fmla="*/ 12731426 w 21483622"/>
              <a:gd name="connsiteY35" fmla="*/ 12763497 h 14097175"/>
              <a:gd name="connsiteX36" fmla="*/ 12756376 w 21483622"/>
              <a:gd name="connsiteY36" fmla="*/ 12686550 h 14097175"/>
              <a:gd name="connsiteX37" fmla="*/ 12775471 w 21483622"/>
              <a:gd name="connsiteY37" fmla="*/ 12610350 h 14097175"/>
              <a:gd name="connsiteX38" fmla="*/ 12812399 w 21483622"/>
              <a:gd name="connsiteY38" fmla="*/ 12492407 h 14097175"/>
              <a:gd name="connsiteX39" fmla="*/ 12856849 w 21483622"/>
              <a:gd name="connsiteY39" fmla="*/ 12400156 h 14097175"/>
              <a:gd name="connsiteX40" fmla="*/ 12890176 w 21483622"/>
              <a:gd name="connsiteY40" fmla="*/ 12333481 h 14097175"/>
              <a:gd name="connsiteX41" fmla="*/ 12902876 w 21483622"/>
              <a:gd name="connsiteY41" fmla="*/ 12318997 h 14097175"/>
              <a:gd name="connsiteX42" fmla="*/ 12915576 w 21483622"/>
              <a:gd name="connsiteY42" fmla="*/ 12307123 h 14097175"/>
              <a:gd name="connsiteX43" fmla="*/ 12953724 w 21483622"/>
              <a:gd name="connsiteY43" fmla="*/ 12185647 h 14097175"/>
              <a:gd name="connsiteX44" fmla="*/ 12987396 w 21483622"/>
              <a:gd name="connsiteY44" fmla="*/ 12128497 h 14097175"/>
              <a:gd name="connsiteX45" fmla="*/ 13038336 w 21483622"/>
              <a:gd name="connsiteY45" fmla="*/ 12069519 h 14097175"/>
              <a:gd name="connsiteX46" fmla="*/ 13080676 w 21483622"/>
              <a:gd name="connsiteY46" fmla="*/ 12018375 h 14097175"/>
              <a:gd name="connsiteX47" fmla="*/ 13118776 w 21483622"/>
              <a:gd name="connsiteY47" fmla="*/ 11965443 h 14097175"/>
              <a:gd name="connsiteX48" fmla="*/ 13156876 w 21483622"/>
              <a:gd name="connsiteY48" fmla="*/ 11918163 h 14097175"/>
              <a:gd name="connsiteX49" fmla="*/ 13045154 w 21483622"/>
              <a:gd name="connsiteY49" fmla="*/ 11912597 h 14097175"/>
              <a:gd name="connsiteX50" fmla="*/ 12186637 w 21483622"/>
              <a:gd name="connsiteY50" fmla="*/ 11911898 h 14097175"/>
              <a:gd name="connsiteX51" fmla="*/ 11865566 w 21483622"/>
              <a:gd name="connsiteY51" fmla="*/ 11928472 h 14097175"/>
              <a:gd name="connsiteX52" fmla="*/ 11805434 w 21483622"/>
              <a:gd name="connsiteY52" fmla="*/ 12019208 h 14097175"/>
              <a:gd name="connsiteX53" fmla="*/ 11752543 w 21483622"/>
              <a:gd name="connsiteY53" fmla="*/ 12114458 h 14097175"/>
              <a:gd name="connsiteX54" fmla="*/ 11723808 w 21483622"/>
              <a:gd name="connsiteY54" fmla="*/ 12153897 h 14097175"/>
              <a:gd name="connsiteX55" fmla="*/ 11698298 w 21483622"/>
              <a:gd name="connsiteY55" fmla="*/ 12198347 h 14097175"/>
              <a:gd name="connsiteX56" fmla="*/ 11645576 w 21483622"/>
              <a:gd name="connsiteY56" fmla="*/ 12367027 h 14097175"/>
              <a:gd name="connsiteX57" fmla="*/ 11626526 w 21483622"/>
              <a:gd name="connsiteY57" fmla="*/ 12407897 h 14097175"/>
              <a:gd name="connsiteX58" fmla="*/ 11607476 w 21483622"/>
              <a:gd name="connsiteY58" fmla="*/ 12464174 h 14097175"/>
              <a:gd name="connsiteX59" fmla="*/ 11582481 w 21483622"/>
              <a:gd name="connsiteY59" fmla="*/ 12522944 h 14097175"/>
              <a:gd name="connsiteX60" fmla="*/ 11563431 w 21483622"/>
              <a:gd name="connsiteY60" fmla="*/ 12587275 h 14097175"/>
              <a:gd name="connsiteX61" fmla="*/ 11550326 w 21483622"/>
              <a:gd name="connsiteY61" fmla="*/ 12687297 h 14097175"/>
              <a:gd name="connsiteX62" fmla="*/ 11543898 w 21483622"/>
              <a:gd name="connsiteY62" fmla="*/ 13222421 h 14097175"/>
              <a:gd name="connsiteX63" fmla="*/ 11562948 w 21483622"/>
              <a:gd name="connsiteY63" fmla="*/ 13297644 h 14097175"/>
              <a:gd name="connsiteX64" fmla="*/ 11581671 w 21483622"/>
              <a:gd name="connsiteY64" fmla="*/ 13361144 h 14097175"/>
              <a:gd name="connsiteX65" fmla="*/ 11600721 w 21483622"/>
              <a:gd name="connsiteY65" fmla="*/ 13406025 h 14097175"/>
              <a:gd name="connsiteX66" fmla="*/ 11754076 w 21483622"/>
              <a:gd name="connsiteY66" fmla="*/ 13686472 h 14097175"/>
              <a:gd name="connsiteX67" fmla="*/ 11798275 w 21483622"/>
              <a:gd name="connsiteY67" fmla="*/ 13749552 h 14097175"/>
              <a:gd name="connsiteX68" fmla="*/ 11833321 w 21483622"/>
              <a:gd name="connsiteY68" fmla="*/ 13777953 h 14097175"/>
              <a:gd name="connsiteX69" fmla="*/ 12127378 w 21483622"/>
              <a:gd name="connsiteY69" fmla="*/ 13785673 h 14097175"/>
              <a:gd name="connsiteX70" fmla="*/ 12399628 w 21483622"/>
              <a:gd name="connsiteY70" fmla="*/ 13792197 h 14097175"/>
              <a:gd name="connsiteX71" fmla="*/ 12361199 w 21483622"/>
              <a:gd name="connsiteY71" fmla="*/ 13750922 h 14097175"/>
              <a:gd name="connsiteX72" fmla="*/ 12180317 w 21483622"/>
              <a:gd name="connsiteY72" fmla="*/ 13468347 h 14097175"/>
              <a:gd name="connsiteX73" fmla="*/ 12128176 w 21483622"/>
              <a:gd name="connsiteY73" fmla="*/ 13311394 h 14097175"/>
              <a:gd name="connsiteX74" fmla="*/ 12108128 w 21483622"/>
              <a:gd name="connsiteY74" fmla="*/ 13248525 h 14097175"/>
              <a:gd name="connsiteX75" fmla="*/ 12108266 w 21483622"/>
              <a:gd name="connsiteY75" fmla="*/ 12701660 h 14097175"/>
              <a:gd name="connsiteX76" fmla="*/ 12122231 w 21483622"/>
              <a:gd name="connsiteY76" fmla="*/ 12614903 h 14097175"/>
              <a:gd name="connsiteX77" fmla="*/ 12141281 w 21483622"/>
              <a:gd name="connsiteY77" fmla="*/ 12548344 h 14097175"/>
              <a:gd name="connsiteX78" fmla="*/ 12166276 w 21483622"/>
              <a:gd name="connsiteY78" fmla="*/ 12501749 h 14097175"/>
              <a:gd name="connsiteX79" fmla="*/ 12340499 w 21483622"/>
              <a:gd name="connsiteY79" fmla="*/ 12131968 h 14097175"/>
              <a:gd name="connsiteX80" fmla="*/ 12369476 w 21483622"/>
              <a:gd name="connsiteY80" fmla="*/ 12082135 h 14097175"/>
              <a:gd name="connsiteX81" fmla="*/ 12443168 w 21483622"/>
              <a:gd name="connsiteY81" fmla="*/ 11953872 h 14097175"/>
              <a:gd name="connsiteX82" fmla="*/ 12470678 w 21483622"/>
              <a:gd name="connsiteY82" fmla="*/ 11937997 h 14097175"/>
              <a:gd name="connsiteX83" fmla="*/ 12483776 w 21483622"/>
              <a:gd name="connsiteY83" fmla="*/ 11925297 h 14097175"/>
              <a:gd name="connsiteX84" fmla="*/ 12186637 w 21483622"/>
              <a:gd name="connsiteY84" fmla="*/ 11911898 h 14097175"/>
              <a:gd name="connsiteX85" fmla="*/ 20363684 w 21483622"/>
              <a:gd name="connsiteY85" fmla="*/ 9563097 h 14097175"/>
              <a:gd name="connsiteX86" fmla="*/ 20091076 w 21483622"/>
              <a:gd name="connsiteY86" fmla="*/ 9574890 h 14097175"/>
              <a:gd name="connsiteX87" fmla="*/ 20110076 w 21483622"/>
              <a:gd name="connsiteY87" fmla="*/ 9605684 h 14097175"/>
              <a:gd name="connsiteX88" fmla="*/ 20135447 w 21483622"/>
              <a:gd name="connsiteY88" fmla="*/ 9647865 h 14097175"/>
              <a:gd name="connsiteX89" fmla="*/ 20195851 w 21483622"/>
              <a:gd name="connsiteY89" fmla="*/ 9744443 h 14097175"/>
              <a:gd name="connsiteX90" fmla="*/ 20218076 w 21483622"/>
              <a:gd name="connsiteY90" fmla="*/ 9787161 h 14097175"/>
              <a:gd name="connsiteX91" fmla="*/ 20237126 w 21483622"/>
              <a:gd name="connsiteY91" fmla="*/ 9825261 h 14097175"/>
              <a:gd name="connsiteX92" fmla="*/ 20256176 w 21483622"/>
              <a:gd name="connsiteY92" fmla="*/ 9867249 h 14097175"/>
              <a:gd name="connsiteX93" fmla="*/ 20275226 w 21483622"/>
              <a:gd name="connsiteY93" fmla="*/ 9905997 h 14097175"/>
              <a:gd name="connsiteX94" fmla="*/ 20294276 w 21483622"/>
              <a:gd name="connsiteY94" fmla="*/ 9943224 h 14097175"/>
              <a:gd name="connsiteX95" fmla="*/ 20306571 w 21483622"/>
              <a:gd name="connsiteY95" fmla="*/ 9982944 h 14097175"/>
              <a:gd name="connsiteX96" fmla="*/ 20325621 w 21483622"/>
              <a:gd name="connsiteY96" fmla="*/ 10040967 h 14097175"/>
              <a:gd name="connsiteX97" fmla="*/ 20351426 w 21483622"/>
              <a:gd name="connsiteY97" fmla="*/ 10096497 h 14097175"/>
              <a:gd name="connsiteX98" fmla="*/ 20370476 w 21483622"/>
              <a:gd name="connsiteY98" fmla="*/ 10134498 h 14097175"/>
              <a:gd name="connsiteX99" fmla="*/ 20395876 w 21483622"/>
              <a:gd name="connsiteY99" fmla="*/ 10236197 h 14097175"/>
              <a:gd name="connsiteX100" fmla="*/ 20421276 w 21483622"/>
              <a:gd name="connsiteY100" fmla="*/ 10362312 h 14097175"/>
              <a:gd name="connsiteX101" fmla="*/ 20435410 w 21483622"/>
              <a:gd name="connsiteY101" fmla="*/ 10423051 h 14097175"/>
              <a:gd name="connsiteX102" fmla="*/ 20434187 w 21483622"/>
              <a:gd name="connsiteY102" fmla="*/ 10807697 h 14097175"/>
              <a:gd name="connsiteX103" fmla="*/ 20414757 w 21483622"/>
              <a:gd name="connsiteY103" fmla="*/ 10947448 h 14097175"/>
              <a:gd name="connsiteX104" fmla="*/ 20384122 w 21483622"/>
              <a:gd name="connsiteY104" fmla="*/ 11061748 h 14097175"/>
              <a:gd name="connsiteX105" fmla="*/ 20364204 w 21483622"/>
              <a:gd name="connsiteY105" fmla="*/ 11129279 h 14097175"/>
              <a:gd name="connsiteX106" fmla="*/ 20351426 w 21483622"/>
              <a:gd name="connsiteY106" fmla="*/ 11184161 h 14097175"/>
              <a:gd name="connsiteX107" fmla="*/ 20332376 w 21483622"/>
              <a:gd name="connsiteY107" fmla="*/ 11228611 h 14097175"/>
              <a:gd name="connsiteX108" fmla="*/ 20313326 w 21483622"/>
              <a:gd name="connsiteY108" fmla="*/ 11273061 h 14097175"/>
              <a:gd name="connsiteX109" fmla="*/ 20294276 w 21483622"/>
              <a:gd name="connsiteY109" fmla="*/ 11315855 h 14097175"/>
              <a:gd name="connsiteX110" fmla="*/ 20280793 w 21483622"/>
              <a:gd name="connsiteY110" fmla="*/ 11347931 h 14097175"/>
              <a:gd name="connsiteX111" fmla="*/ 20214202 w 21483622"/>
              <a:gd name="connsiteY111" fmla="*/ 11423647 h 14097175"/>
              <a:gd name="connsiteX112" fmla="*/ 20125361 w 21483622"/>
              <a:gd name="connsiteY112" fmla="*/ 11550647 h 14097175"/>
              <a:gd name="connsiteX113" fmla="*/ 20375150 w 21483622"/>
              <a:gd name="connsiteY113" fmla="*/ 11585822 h 14097175"/>
              <a:gd name="connsiteX114" fmla="*/ 20648006 w 21483622"/>
              <a:gd name="connsiteY114" fmla="*/ 11595596 h 14097175"/>
              <a:gd name="connsiteX115" fmla="*/ 20649307 w 21483622"/>
              <a:gd name="connsiteY115" fmla="*/ 11566772 h 14097175"/>
              <a:gd name="connsiteX116" fmla="*/ 20732792 w 21483622"/>
              <a:gd name="connsiteY116" fmla="*/ 11462528 h 14097175"/>
              <a:gd name="connsiteX117" fmla="*/ 20814976 w 21483622"/>
              <a:gd name="connsiteY117" fmla="*/ 11375456 h 14097175"/>
              <a:gd name="connsiteX118" fmla="*/ 20853673 w 21483622"/>
              <a:gd name="connsiteY118" fmla="*/ 11314944 h 14097175"/>
              <a:gd name="connsiteX119" fmla="*/ 20936917 w 21483622"/>
              <a:gd name="connsiteY119" fmla="*/ 11160716 h 14097175"/>
              <a:gd name="connsiteX120" fmla="*/ 20999819 w 21483622"/>
              <a:gd name="connsiteY120" fmla="*/ 11049633 h 14097175"/>
              <a:gd name="connsiteX121" fmla="*/ 21018176 w 21483622"/>
              <a:gd name="connsiteY121" fmla="*/ 11016263 h 14097175"/>
              <a:gd name="connsiteX122" fmla="*/ 21037226 w 21483622"/>
              <a:gd name="connsiteY122" fmla="*/ 10972797 h 14097175"/>
              <a:gd name="connsiteX123" fmla="*/ 21050331 w 21483622"/>
              <a:gd name="connsiteY123" fmla="*/ 10917267 h 14097175"/>
              <a:gd name="connsiteX124" fmla="*/ 21069381 w 21483622"/>
              <a:gd name="connsiteY124" fmla="*/ 10859244 h 14097175"/>
              <a:gd name="connsiteX125" fmla="*/ 21094376 w 21483622"/>
              <a:gd name="connsiteY125" fmla="*/ 10794121 h 14097175"/>
              <a:gd name="connsiteX126" fmla="*/ 21113426 w 21483622"/>
              <a:gd name="connsiteY126" fmla="*/ 10701707 h 14097175"/>
              <a:gd name="connsiteX127" fmla="*/ 21101092 w 21483622"/>
              <a:gd name="connsiteY127" fmla="*/ 10344147 h 14097175"/>
              <a:gd name="connsiteX128" fmla="*/ 21088584 w 21483622"/>
              <a:gd name="connsiteY128" fmla="*/ 10254500 h 14097175"/>
              <a:gd name="connsiteX129" fmla="*/ 21069381 w 21483622"/>
              <a:gd name="connsiteY129" fmla="*/ 10184650 h 14097175"/>
              <a:gd name="connsiteX130" fmla="*/ 21050331 w 21483622"/>
              <a:gd name="connsiteY130" fmla="*/ 10137228 h 14097175"/>
              <a:gd name="connsiteX131" fmla="*/ 21003417 w 21483622"/>
              <a:gd name="connsiteY131" fmla="*/ 10029278 h 14097175"/>
              <a:gd name="connsiteX132" fmla="*/ 20939654 w 21483622"/>
              <a:gd name="connsiteY132" fmla="*/ 9910508 h 14097175"/>
              <a:gd name="connsiteX133" fmla="*/ 20909962 w 21483622"/>
              <a:gd name="connsiteY133" fmla="*/ 9867678 h 14097175"/>
              <a:gd name="connsiteX134" fmla="*/ 20891176 w 21483622"/>
              <a:gd name="connsiteY134" fmla="*/ 9840406 h 14097175"/>
              <a:gd name="connsiteX135" fmla="*/ 20871929 w 21483622"/>
              <a:gd name="connsiteY135" fmla="*/ 9807036 h 14097175"/>
              <a:gd name="connsiteX136" fmla="*/ 20824304 w 21483622"/>
              <a:gd name="connsiteY136" fmla="*/ 9752876 h 14097175"/>
              <a:gd name="connsiteX137" fmla="*/ 20677549 w 21483622"/>
              <a:gd name="connsiteY137" fmla="*/ 9598022 h 14097175"/>
              <a:gd name="connsiteX138" fmla="*/ 20636292 w 21483622"/>
              <a:gd name="connsiteY138" fmla="*/ 9563097 h 14097175"/>
              <a:gd name="connsiteX139" fmla="*/ 19323777 w 21483622"/>
              <a:gd name="connsiteY139" fmla="*/ 9563097 h 14097175"/>
              <a:gd name="connsiteX140" fmla="*/ 18982430 w 21483622"/>
              <a:gd name="connsiteY140" fmla="*/ 9571078 h 14097175"/>
              <a:gd name="connsiteX141" fmla="*/ 19018412 w 21483622"/>
              <a:gd name="connsiteY141" fmla="*/ 9632711 h 14097175"/>
              <a:gd name="connsiteX142" fmla="*/ 19062377 w 21483622"/>
              <a:gd name="connsiteY142" fmla="*/ 9705922 h 14097175"/>
              <a:gd name="connsiteX143" fmla="*/ 19081427 w 21483622"/>
              <a:gd name="connsiteY143" fmla="*/ 9732790 h 14097175"/>
              <a:gd name="connsiteX144" fmla="*/ 19100477 w 21483622"/>
              <a:gd name="connsiteY144" fmla="*/ 9764344 h 14097175"/>
              <a:gd name="connsiteX145" fmla="*/ 19119527 w 21483622"/>
              <a:gd name="connsiteY145" fmla="*/ 9804397 h 14097175"/>
              <a:gd name="connsiteX146" fmla="*/ 19138577 w 21483622"/>
              <a:gd name="connsiteY146" fmla="*/ 9836147 h 14097175"/>
              <a:gd name="connsiteX147" fmla="*/ 19156298 w 21483622"/>
              <a:gd name="connsiteY147" fmla="*/ 9866795 h 14097175"/>
              <a:gd name="connsiteX148" fmla="*/ 19182274 w 21483622"/>
              <a:gd name="connsiteY148" fmla="*/ 9925500 h 14097175"/>
              <a:gd name="connsiteX149" fmla="*/ 19202652 w 21483622"/>
              <a:gd name="connsiteY149" fmla="*/ 9969497 h 14097175"/>
              <a:gd name="connsiteX150" fmla="*/ 19208858 w 21483622"/>
              <a:gd name="connsiteY150" fmla="*/ 9985372 h 14097175"/>
              <a:gd name="connsiteX151" fmla="*/ 19227477 w 21483622"/>
              <a:gd name="connsiteY151" fmla="*/ 10052047 h 14097175"/>
              <a:gd name="connsiteX152" fmla="*/ 19258796 w 21483622"/>
              <a:gd name="connsiteY152" fmla="*/ 10129971 h 14097175"/>
              <a:gd name="connsiteX153" fmla="*/ 19278199 w 21483622"/>
              <a:gd name="connsiteY153" fmla="*/ 10187121 h 14097175"/>
              <a:gd name="connsiteX154" fmla="*/ 19291303 w 21483622"/>
              <a:gd name="connsiteY154" fmla="*/ 10267947 h 14097175"/>
              <a:gd name="connsiteX155" fmla="*/ 19316782 w 21483622"/>
              <a:gd name="connsiteY155" fmla="*/ 10349750 h 14097175"/>
              <a:gd name="connsiteX156" fmla="*/ 19335349 w 21483622"/>
              <a:gd name="connsiteY156" fmla="*/ 10641850 h 14097175"/>
              <a:gd name="connsiteX157" fmla="*/ 19316299 w 21483622"/>
              <a:gd name="connsiteY157" fmla="*/ 10945673 h 14097175"/>
              <a:gd name="connsiteX158" fmla="*/ 19303677 w 21483622"/>
              <a:gd name="connsiteY158" fmla="*/ 11028972 h 14097175"/>
              <a:gd name="connsiteX159" fmla="*/ 19278682 w 21483622"/>
              <a:gd name="connsiteY159" fmla="*/ 11087844 h 14097175"/>
              <a:gd name="connsiteX160" fmla="*/ 19259632 w 21483622"/>
              <a:gd name="connsiteY160" fmla="*/ 11129068 h 14097175"/>
              <a:gd name="connsiteX161" fmla="*/ 19235698 w 21483622"/>
              <a:gd name="connsiteY161" fmla="*/ 11198918 h 14097175"/>
              <a:gd name="connsiteX162" fmla="*/ 19197679 w 21483622"/>
              <a:gd name="connsiteY162" fmla="*/ 11264897 h 14097175"/>
              <a:gd name="connsiteX163" fmla="*/ 19177674 w 21483622"/>
              <a:gd name="connsiteY163" fmla="*/ 11302997 h 14097175"/>
              <a:gd name="connsiteX164" fmla="*/ 19158404 w 21483622"/>
              <a:gd name="connsiteY164" fmla="*/ 11341097 h 14097175"/>
              <a:gd name="connsiteX165" fmla="*/ 19125925 w 21483622"/>
              <a:gd name="connsiteY165" fmla="*/ 11398247 h 14097175"/>
              <a:gd name="connsiteX166" fmla="*/ 19089244 w 21483622"/>
              <a:gd name="connsiteY166" fmla="*/ 11461747 h 14097175"/>
              <a:gd name="connsiteX167" fmla="*/ 19044604 w 21483622"/>
              <a:gd name="connsiteY167" fmla="*/ 11530799 h 14097175"/>
              <a:gd name="connsiteX168" fmla="*/ 19011577 w 21483622"/>
              <a:gd name="connsiteY168" fmla="*/ 11584774 h 14097175"/>
              <a:gd name="connsiteX169" fmla="*/ 19339886 w 21483622"/>
              <a:gd name="connsiteY169" fmla="*/ 11595097 h 14097175"/>
              <a:gd name="connsiteX170" fmla="*/ 19668194 w 21483622"/>
              <a:gd name="connsiteY170" fmla="*/ 11595097 h 14097175"/>
              <a:gd name="connsiteX171" fmla="*/ 19726557 w 21483622"/>
              <a:gd name="connsiteY171" fmla="*/ 11531738 h 14097175"/>
              <a:gd name="connsiteX172" fmla="*/ 19938677 w 21483622"/>
              <a:gd name="connsiteY172" fmla="*/ 11246199 h 14097175"/>
              <a:gd name="connsiteX173" fmla="*/ 19957727 w 21483622"/>
              <a:gd name="connsiteY173" fmla="*/ 11218689 h 14097175"/>
              <a:gd name="connsiteX174" fmla="*/ 19976777 w 21483622"/>
              <a:gd name="connsiteY174" fmla="*/ 11188246 h 14097175"/>
              <a:gd name="connsiteX175" fmla="*/ 19995827 w 21483622"/>
              <a:gd name="connsiteY175" fmla="*/ 11146061 h 14097175"/>
              <a:gd name="connsiteX176" fmla="*/ 20014877 w 21483622"/>
              <a:gd name="connsiteY176" fmla="*/ 11103530 h 14097175"/>
              <a:gd name="connsiteX177" fmla="*/ 20025985 w 21483622"/>
              <a:gd name="connsiteY177" fmla="*/ 11048648 h 14097175"/>
              <a:gd name="connsiteX178" fmla="*/ 20046470 w 21483622"/>
              <a:gd name="connsiteY178" fmla="*/ 10960097 h 14097175"/>
              <a:gd name="connsiteX179" fmla="*/ 20070288 w 21483622"/>
              <a:gd name="connsiteY179" fmla="*/ 10885123 h 14097175"/>
              <a:gd name="connsiteX180" fmla="*/ 20075759 w 21483622"/>
              <a:gd name="connsiteY180" fmla="*/ 10380401 h 14097175"/>
              <a:gd name="connsiteX181" fmla="*/ 20057873 w 21483622"/>
              <a:gd name="connsiteY181" fmla="*/ 10312518 h 14097175"/>
              <a:gd name="connsiteX182" fmla="*/ 20025644 w 21483622"/>
              <a:gd name="connsiteY182" fmla="*/ 10217897 h 14097175"/>
              <a:gd name="connsiteX183" fmla="*/ 20001851 w 21483622"/>
              <a:gd name="connsiteY183" fmla="*/ 10153647 h 14097175"/>
              <a:gd name="connsiteX184" fmla="*/ 19989072 w 21483622"/>
              <a:gd name="connsiteY184" fmla="*/ 10109944 h 14097175"/>
              <a:gd name="connsiteX185" fmla="*/ 19976777 w 21483622"/>
              <a:gd name="connsiteY185" fmla="*/ 10070224 h 14097175"/>
              <a:gd name="connsiteX186" fmla="*/ 19957727 w 21483622"/>
              <a:gd name="connsiteY186" fmla="*/ 10032997 h 14097175"/>
              <a:gd name="connsiteX187" fmla="*/ 19938677 w 21483622"/>
              <a:gd name="connsiteY187" fmla="*/ 9994897 h 14097175"/>
              <a:gd name="connsiteX188" fmla="*/ 19919627 w 21483622"/>
              <a:gd name="connsiteY188" fmla="*/ 9956797 h 14097175"/>
              <a:gd name="connsiteX189" fmla="*/ 19900577 w 21483622"/>
              <a:gd name="connsiteY189" fmla="*/ 9922145 h 14097175"/>
              <a:gd name="connsiteX190" fmla="*/ 19862477 w 21483622"/>
              <a:gd name="connsiteY190" fmla="*/ 9855197 h 14097175"/>
              <a:gd name="connsiteX191" fmla="*/ 19824377 w 21483622"/>
              <a:gd name="connsiteY191" fmla="*/ 9799264 h 14097175"/>
              <a:gd name="connsiteX192" fmla="*/ 19688055 w 21483622"/>
              <a:gd name="connsiteY192" fmla="*/ 9604372 h 14097175"/>
              <a:gd name="connsiteX193" fmla="*/ 19657142 w 21483622"/>
              <a:gd name="connsiteY193" fmla="*/ 9563097 h 14097175"/>
              <a:gd name="connsiteX194" fmla="*/ 4319877 w 21483622"/>
              <a:gd name="connsiteY194" fmla="*/ 7454897 h 14097175"/>
              <a:gd name="connsiteX195" fmla="*/ 4249453 w 21483622"/>
              <a:gd name="connsiteY195" fmla="*/ 7527922 h 14097175"/>
              <a:gd name="connsiteX196" fmla="*/ 4152579 w 21483622"/>
              <a:gd name="connsiteY196" fmla="*/ 7669438 h 14097175"/>
              <a:gd name="connsiteX197" fmla="*/ 4133529 w 21483622"/>
              <a:gd name="connsiteY197" fmla="*/ 7688090 h 14097175"/>
              <a:gd name="connsiteX198" fmla="*/ 4114479 w 21483622"/>
              <a:gd name="connsiteY198" fmla="*/ 7719644 h 14097175"/>
              <a:gd name="connsiteX199" fmla="*/ 4096675 w 21483622"/>
              <a:gd name="connsiteY199" fmla="*/ 7758663 h 14097175"/>
              <a:gd name="connsiteX200" fmla="*/ 4071033 w 21483622"/>
              <a:gd name="connsiteY200" fmla="*/ 7804668 h 14097175"/>
              <a:gd name="connsiteX201" fmla="*/ 4050737 w 21483622"/>
              <a:gd name="connsiteY201" fmla="*/ 7835897 h 14097175"/>
              <a:gd name="connsiteX202" fmla="*/ 4031498 w 21483622"/>
              <a:gd name="connsiteY202" fmla="*/ 7851772 h 14097175"/>
              <a:gd name="connsiteX203" fmla="*/ 4000179 w 21483622"/>
              <a:gd name="connsiteY203" fmla="*/ 7918447 h 14097175"/>
              <a:gd name="connsiteX204" fmla="*/ 3981560 w 21483622"/>
              <a:gd name="connsiteY204" fmla="*/ 8003422 h 14097175"/>
              <a:gd name="connsiteX205" fmla="*/ 3976218 w 21483622"/>
              <a:gd name="connsiteY205" fmla="*/ 8044557 h 14097175"/>
              <a:gd name="connsiteX206" fmla="*/ 3947567 w 21483622"/>
              <a:gd name="connsiteY206" fmla="*/ 8329602 h 14097175"/>
              <a:gd name="connsiteX207" fmla="*/ 3962268 w 21483622"/>
              <a:gd name="connsiteY207" fmla="*/ 8616947 h 14097175"/>
              <a:gd name="connsiteX208" fmla="*/ 3987209 w 21483622"/>
              <a:gd name="connsiteY208" fmla="*/ 8678128 h 14097175"/>
              <a:gd name="connsiteX209" fmla="*/ 4013998 w 21483622"/>
              <a:gd name="connsiteY209" fmla="*/ 8754328 h 14097175"/>
              <a:gd name="connsiteX210" fmla="*/ 4025905 w 21483622"/>
              <a:gd name="connsiteY210" fmla="*/ 8801097 h 14097175"/>
              <a:gd name="connsiteX211" fmla="*/ 4051383 w 21483622"/>
              <a:gd name="connsiteY211" fmla="*/ 8851149 h 14097175"/>
              <a:gd name="connsiteX212" fmla="*/ 4076379 w 21483622"/>
              <a:gd name="connsiteY212" fmla="*/ 8905124 h 14097175"/>
              <a:gd name="connsiteX213" fmla="*/ 4086169 w 21483622"/>
              <a:gd name="connsiteY213" fmla="*/ 8928097 h 14097175"/>
              <a:gd name="connsiteX214" fmla="*/ 4121094 w 21483622"/>
              <a:gd name="connsiteY214" fmla="*/ 8982072 h 14097175"/>
              <a:gd name="connsiteX215" fmla="*/ 4163253 w 21483622"/>
              <a:gd name="connsiteY215" fmla="*/ 9050207 h 14097175"/>
              <a:gd name="connsiteX216" fmla="*/ 4191329 w 21483622"/>
              <a:gd name="connsiteY216" fmla="*/ 9088307 h 14097175"/>
              <a:gd name="connsiteX217" fmla="*/ 4270785 w 21483622"/>
              <a:gd name="connsiteY217" fmla="*/ 9201695 h 14097175"/>
              <a:gd name="connsiteX218" fmla="*/ 4309652 w 21483622"/>
              <a:gd name="connsiteY218" fmla="*/ 9245597 h 14097175"/>
              <a:gd name="connsiteX219" fmla="*/ 4574016 w 21483622"/>
              <a:gd name="connsiteY219" fmla="*/ 9245597 h 14097175"/>
              <a:gd name="connsiteX220" fmla="*/ 4838379 w 21483622"/>
              <a:gd name="connsiteY220" fmla="*/ 9237380 h 14097175"/>
              <a:gd name="connsiteX221" fmla="*/ 4793929 w 21483622"/>
              <a:gd name="connsiteY221" fmla="*/ 9174918 h 14097175"/>
              <a:gd name="connsiteX222" fmla="*/ 4749479 w 21483622"/>
              <a:gd name="connsiteY222" fmla="*/ 9113175 h 14097175"/>
              <a:gd name="connsiteX223" fmla="*/ 4711379 w 21483622"/>
              <a:gd name="connsiteY223" fmla="*/ 9053082 h 14097175"/>
              <a:gd name="connsiteX224" fmla="*/ 4673279 w 21483622"/>
              <a:gd name="connsiteY224" fmla="*/ 8984897 h 14097175"/>
              <a:gd name="connsiteX225" fmla="*/ 4654229 w 21483622"/>
              <a:gd name="connsiteY225" fmla="*/ 8953497 h 14097175"/>
              <a:gd name="connsiteX226" fmla="*/ 4635179 w 21483622"/>
              <a:gd name="connsiteY226" fmla="*/ 8915397 h 14097175"/>
              <a:gd name="connsiteX227" fmla="*/ 4616129 w 21483622"/>
              <a:gd name="connsiteY227" fmla="*/ 8877297 h 14097175"/>
              <a:gd name="connsiteX228" fmla="*/ 4590651 w 21483622"/>
              <a:gd name="connsiteY228" fmla="*/ 8828117 h 14097175"/>
              <a:gd name="connsiteX229" fmla="*/ 4572798 w 21483622"/>
              <a:gd name="connsiteY229" fmla="*/ 8767028 h 14097175"/>
              <a:gd name="connsiteX230" fmla="*/ 4518355 w 21483622"/>
              <a:gd name="connsiteY230" fmla="*/ 8588966 h 14097175"/>
              <a:gd name="connsiteX231" fmla="*/ 4515970 w 21483622"/>
              <a:gd name="connsiteY231" fmla="*/ 8063259 h 14097175"/>
              <a:gd name="connsiteX232" fmla="*/ 4571482 w 21483622"/>
              <a:gd name="connsiteY232" fmla="*/ 7910603 h 14097175"/>
              <a:gd name="connsiteX233" fmla="*/ 4590651 w 21483622"/>
              <a:gd name="connsiteY233" fmla="*/ 7859151 h 14097175"/>
              <a:gd name="connsiteX234" fmla="*/ 4611920 w 21483622"/>
              <a:gd name="connsiteY234" fmla="*/ 7802001 h 14097175"/>
              <a:gd name="connsiteX235" fmla="*/ 4775163 w 21483622"/>
              <a:gd name="connsiteY235" fmla="*/ 7538304 h 14097175"/>
              <a:gd name="connsiteX236" fmla="*/ 4837511 w 21483622"/>
              <a:gd name="connsiteY236" fmla="*/ 7454897 h 14097175"/>
              <a:gd name="connsiteX237" fmla="*/ 5330925 w 21483622"/>
              <a:gd name="connsiteY237" fmla="*/ 7443844 h 14097175"/>
              <a:gd name="connsiteX238" fmla="*/ 5251128 w 21483622"/>
              <a:gd name="connsiteY238" fmla="*/ 7477009 h 14097175"/>
              <a:gd name="connsiteX239" fmla="*/ 5066978 w 21483622"/>
              <a:gd name="connsiteY239" fmla="*/ 7718068 h 14097175"/>
              <a:gd name="connsiteX240" fmla="*/ 5054520 w 21483622"/>
              <a:gd name="connsiteY240" fmla="*/ 7734296 h 14097175"/>
              <a:gd name="connsiteX241" fmla="*/ 5034324 w 21483622"/>
              <a:gd name="connsiteY241" fmla="*/ 7765127 h 14097175"/>
              <a:gd name="connsiteX242" fmla="*/ 5008682 w 21483622"/>
              <a:gd name="connsiteY242" fmla="*/ 7802828 h 14097175"/>
              <a:gd name="connsiteX243" fmla="*/ 4990778 w 21483622"/>
              <a:gd name="connsiteY243" fmla="*/ 7833943 h 14097175"/>
              <a:gd name="connsiteX244" fmla="*/ 4971728 w 21483622"/>
              <a:gd name="connsiteY244" fmla="*/ 7873996 h 14097175"/>
              <a:gd name="connsiteX245" fmla="*/ 4952678 w 21483622"/>
              <a:gd name="connsiteY245" fmla="*/ 7912096 h 14097175"/>
              <a:gd name="connsiteX246" fmla="*/ 4933628 w 21483622"/>
              <a:gd name="connsiteY246" fmla="*/ 7950196 h 14097175"/>
              <a:gd name="connsiteX247" fmla="*/ 4914578 w 21483622"/>
              <a:gd name="connsiteY247" fmla="*/ 7991066 h 14097175"/>
              <a:gd name="connsiteX248" fmla="*/ 4889831 w 21483622"/>
              <a:gd name="connsiteY248" fmla="*/ 8043486 h 14097175"/>
              <a:gd name="connsiteX249" fmla="*/ 4850316 w 21483622"/>
              <a:gd name="connsiteY249" fmla="*/ 8147046 h 14097175"/>
              <a:gd name="connsiteX250" fmla="*/ 4842288 w 21483622"/>
              <a:gd name="connsiteY250" fmla="*/ 8430259 h 14097175"/>
              <a:gd name="connsiteX251" fmla="*/ 4863752 w 21483622"/>
              <a:gd name="connsiteY251" fmla="*/ 8526097 h 14097175"/>
              <a:gd name="connsiteX252" fmla="*/ 4890489 w 21483622"/>
              <a:gd name="connsiteY252" fmla="*/ 8640397 h 14097175"/>
              <a:gd name="connsiteX253" fmla="*/ 4902204 w 21483622"/>
              <a:gd name="connsiteY253" fmla="*/ 8686796 h 14097175"/>
              <a:gd name="connsiteX254" fmla="*/ 4927682 w 21483622"/>
              <a:gd name="connsiteY254" fmla="*/ 8736848 h 14097175"/>
              <a:gd name="connsiteX255" fmla="*/ 4952678 w 21483622"/>
              <a:gd name="connsiteY255" fmla="*/ 8789465 h 14097175"/>
              <a:gd name="connsiteX256" fmla="*/ 4971728 w 21483622"/>
              <a:gd name="connsiteY256" fmla="*/ 8818389 h 14097175"/>
              <a:gd name="connsiteX257" fmla="*/ 4990778 w 21483622"/>
              <a:gd name="connsiteY257" fmla="*/ 8845910 h 14097175"/>
              <a:gd name="connsiteX258" fmla="*/ 5085840 w 21483622"/>
              <a:gd name="connsiteY258" fmla="*/ 8994235 h 14097175"/>
              <a:gd name="connsiteX259" fmla="*/ 5105078 w 21483622"/>
              <a:gd name="connsiteY259" fmla="*/ 9026337 h 14097175"/>
              <a:gd name="connsiteX260" fmla="*/ 5120953 w 21483622"/>
              <a:gd name="connsiteY260" fmla="*/ 9049623 h 14097175"/>
              <a:gd name="connsiteX261" fmla="*/ 5218686 w 21483622"/>
              <a:gd name="connsiteY261" fmla="*/ 9154046 h 14097175"/>
              <a:gd name="connsiteX262" fmla="*/ 5300544 w 21483622"/>
              <a:gd name="connsiteY262" fmla="*/ 9245596 h 14097175"/>
              <a:gd name="connsiteX263" fmla="*/ 5542033 w 21483622"/>
              <a:gd name="connsiteY263" fmla="*/ 9245596 h 14097175"/>
              <a:gd name="connsiteX264" fmla="*/ 5490473 w 21483622"/>
              <a:gd name="connsiteY264" fmla="*/ 9191621 h 14097175"/>
              <a:gd name="connsiteX265" fmla="*/ 5295797 w 21483622"/>
              <a:gd name="connsiteY265" fmla="*/ 8921746 h 14097175"/>
              <a:gd name="connsiteX266" fmla="*/ 5246700 w 21483622"/>
              <a:gd name="connsiteY266" fmla="*/ 8832846 h 14097175"/>
              <a:gd name="connsiteX267" fmla="*/ 5224998 w 21483622"/>
              <a:gd name="connsiteY267" fmla="*/ 8788396 h 14097175"/>
              <a:gd name="connsiteX268" fmla="*/ 5206029 w 21483622"/>
              <a:gd name="connsiteY268" fmla="*/ 8739742 h 14097175"/>
              <a:gd name="connsiteX269" fmla="*/ 5193978 w 21483622"/>
              <a:gd name="connsiteY269" fmla="*/ 8682243 h 14097175"/>
              <a:gd name="connsiteX270" fmla="*/ 5175466 w 21483622"/>
              <a:gd name="connsiteY270" fmla="*/ 8627917 h 14097175"/>
              <a:gd name="connsiteX271" fmla="*/ 5148275 w 21483622"/>
              <a:gd name="connsiteY271" fmla="*/ 8516785 h 14097175"/>
              <a:gd name="connsiteX272" fmla="*/ 5128687 w 21483622"/>
              <a:gd name="connsiteY272" fmla="*/ 8425340 h 14097175"/>
              <a:gd name="connsiteX273" fmla="*/ 5120953 w 21483622"/>
              <a:gd name="connsiteY273" fmla="*/ 8205283 h 14097175"/>
              <a:gd name="connsiteX274" fmla="*/ 5138269 w 21483622"/>
              <a:gd name="connsiteY274" fmla="*/ 8098391 h 14097175"/>
              <a:gd name="connsiteX275" fmla="*/ 5208439 w 21483622"/>
              <a:gd name="connsiteY275" fmla="*/ 7891086 h 14097175"/>
              <a:gd name="connsiteX276" fmla="*/ 5232078 w 21483622"/>
              <a:gd name="connsiteY276" fmla="*/ 7837861 h 14097175"/>
              <a:gd name="connsiteX277" fmla="*/ 5245562 w 21483622"/>
              <a:gd name="connsiteY277" fmla="*/ 7803662 h 14097175"/>
              <a:gd name="connsiteX278" fmla="*/ 5264800 w 21483622"/>
              <a:gd name="connsiteY278" fmla="*/ 7761637 h 14097175"/>
              <a:gd name="connsiteX279" fmla="*/ 5295627 w 21483622"/>
              <a:gd name="connsiteY279" fmla="*/ 7689846 h 14097175"/>
              <a:gd name="connsiteX280" fmla="*/ 5329153 w 21483622"/>
              <a:gd name="connsiteY280" fmla="*/ 7632696 h 14097175"/>
              <a:gd name="connsiteX281" fmla="*/ 5453316 w 21483622"/>
              <a:gd name="connsiteY281" fmla="*/ 7473946 h 14097175"/>
              <a:gd name="connsiteX282" fmla="*/ 5479282 w 21483622"/>
              <a:gd name="connsiteY282" fmla="*/ 7448546 h 14097175"/>
              <a:gd name="connsiteX283" fmla="*/ 5384255 w 21483622"/>
              <a:gd name="connsiteY283" fmla="*/ 7444951 h 14097175"/>
              <a:gd name="connsiteX284" fmla="*/ 5330925 w 21483622"/>
              <a:gd name="connsiteY284" fmla="*/ 7443844 h 14097175"/>
              <a:gd name="connsiteX285" fmla="*/ 9511062 w 21483622"/>
              <a:gd name="connsiteY285" fmla="*/ 5105398 h 14097175"/>
              <a:gd name="connsiteX286" fmla="*/ 9543271 w 21483622"/>
              <a:gd name="connsiteY286" fmla="*/ 5152796 h 14097175"/>
              <a:gd name="connsiteX287" fmla="*/ 9575478 w 21483622"/>
              <a:gd name="connsiteY287" fmla="*/ 5214937 h 14097175"/>
              <a:gd name="connsiteX288" fmla="*/ 9594528 w 21483622"/>
              <a:gd name="connsiteY288" fmla="*/ 5236991 h 14097175"/>
              <a:gd name="connsiteX289" fmla="*/ 9613578 w 21483622"/>
              <a:gd name="connsiteY289" fmla="*/ 5268545 h 14097175"/>
              <a:gd name="connsiteX290" fmla="*/ 9632628 w 21483622"/>
              <a:gd name="connsiteY290" fmla="*/ 5308598 h 14097175"/>
              <a:gd name="connsiteX291" fmla="*/ 9651678 w 21483622"/>
              <a:gd name="connsiteY291" fmla="*/ 5352063 h 14097175"/>
              <a:gd name="connsiteX292" fmla="*/ 9666510 w 21483622"/>
              <a:gd name="connsiteY292" fmla="*/ 5394550 h 14097175"/>
              <a:gd name="connsiteX293" fmla="*/ 9692680 w 21483622"/>
              <a:gd name="connsiteY293" fmla="*/ 5451065 h 14097175"/>
              <a:gd name="connsiteX294" fmla="*/ 9754090 w 21483622"/>
              <a:gd name="connsiteY294" fmla="*/ 5628017 h 14097175"/>
              <a:gd name="connsiteX295" fmla="*/ 9778678 w 21483622"/>
              <a:gd name="connsiteY295" fmla="*/ 5711202 h 14097175"/>
              <a:gd name="connsiteX296" fmla="*/ 9793345 w 21483622"/>
              <a:gd name="connsiteY296" fmla="*/ 5762687 h 14097175"/>
              <a:gd name="connsiteX297" fmla="*/ 9793167 w 21483622"/>
              <a:gd name="connsiteY297" fmla="*/ 6505689 h 14097175"/>
              <a:gd name="connsiteX298" fmla="*/ 9772250 w 21483622"/>
              <a:gd name="connsiteY298" fmla="*/ 6552564 h 14097175"/>
              <a:gd name="connsiteX299" fmla="*/ 9754397 w 21483622"/>
              <a:gd name="connsiteY299" fmla="*/ 6625368 h 14097175"/>
              <a:gd name="connsiteX300" fmla="*/ 9734388 w 21483622"/>
              <a:gd name="connsiteY300" fmla="*/ 6704871 h 14097175"/>
              <a:gd name="connsiteX301" fmla="*/ 9700216 w 21483622"/>
              <a:gd name="connsiteY301" fmla="*/ 6778752 h 14097175"/>
              <a:gd name="connsiteX302" fmla="*/ 9606186 w 21483622"/>
              <a:gd name="connsiteY302" fmla="*/ 6969124 h 14097175"/>
              <a:gd name="connsiteX303" fmla="*/ 9586936 w 21483622"/>
              <a:gd name="connsiteY303" fmla="*/ 7010399 h 14097175"/>
              <a:gd name="connsiteX304" fmla="*/ 9575478 w 21483622"/>
              <a:gd name="connsiteY304" fmla="*/ 7030791 h 14097175"/>
              <a:gd name="connsiteX305" fmla="*/ 9535518 w 21483622"/>
              <a:gd name="connsiteY305" fmla="*/ 7084764 h 14097175"/>
              <a:gd name="connsiteX306" fmla="*/ 9495556 w 21483622"/>
              <a:gd name="connsiteY306" fmla="*/ 7118347 h 14097175"/>
              <a:gd name="connsiteX307" fmla="*/ 10156016 w 21483622"/>
              <a:gd name="connsiteY307" fmla="*/ 7137819 h 14097175"/>
              <a:gd name="connsiteX308" fmla="*/ 10214301 w 21483622"/>
              <a:gd name="connsiteY308" fmla="*/ 7064583 h 14097175"/>
              <a:gd name="connsiteX309" fmla="*/ 10413887 w 21483622"/>
              <a:gd name="connsiteY309" fmla="*/ 6830950 h 14097175"/>
              <a:gd name="connsiteX310" fmla="*/ 10540569 w 21483622"/>
              <a:gd name="connsiteY310" fmla="*/ 6647108 h 14097175"/>
              <a:gd name="connsiteX311" fmla="*/ 10604506 w 21483622"/>
              <a:gd name="connsiteY311" fmla="*/ 6535092 h 14097175"/>
              <a:gd name="connsiteX312" fmla="*/ 10616878 w 21483622"/>
              <a:gd name="connsiteY312" fmla="*/ 6488714 h 14097175"/>
              <a:gd name="connsiteX313" fmla="*/ 10635928 w 21483622"/>
              <a:gd name="connsiteY313" fmla="*/ 6438899 h 14097175"/>
              <a:gd name="connsiteX314" fmla="*/ 10654978 w 21483622"/>
              <a:gd name="connsiteY314" fmla="*/ 6369921 h 14097175"/>
              <a:gd name="connsiteX315" fmla="*/ 10667273 w 21483622"/>
              <a:gd name="connsiteY315" fmla="*/ 6285750 h 14097175"/>
              <a:gd name="connsiteX316" fmla="*/ 10661328 w 21483622"/>
              <a:gd name="connsiteY316" fmla="*/ 5930899 h 14097175"/>
              <a:gd name="connsiteX317" fmla="*/ 10649078 w 21483622"/>
              <a:gd name="connsiteY317" fmla="*/ 5860301 h 14097175"/>
              <a:gd name="connsiteX318" fmla="*/ 10629983 w 21483622"/>
              <a:gd name="connsiteY318" fmla="*/ 5790451 h 14097175"/>
              <a:gd name="connsiteX319" fmla="*/ 10610933 w 21483622"/>
              <a:gd name="connsiteY319" fmla="*/ 5738130 h 14097175"/>
              <a:gd name="connsiteX320" fmla="*/ 10599504 w 21483622"/>
              <a:gd name="connsiteY320" fmla="*/ 5699438 h 14097175"/>
              <a:gd name="connsiteX321" fmla="*/ 10572462 w 21483622"/>
              <a:gd name="connsiteY321" fmla="*/ 5651602 h 14097175"/>
              <a:gd name="connsiteX322" fmla="*/ 10465080 w 21483622"/>
              <a:gd name="connsiteY322" fmla="*/ 5473698 h 14097175"/>
              <a:gd name="connsiteX323" fmla="*/ 10419992 w 21483622"/>
              <a:gd name="connsiteY323" fmla="*/ 5410686 h 14097175"/>
              <a:gd name="connsiteX324" fmla="*/ 10259108 w 21483622"/>
              <a:gd name="connsiteY324" fmla="*/ 5229711 h 14097175"/>
              <a:gd name="connsiteX325" fmla="*/ 10136287 w 21483622"/>
              <a:gd name="connsiteY325" fmla="*/ 5105398 h 14097175"/>
              <a:gd name="connsiteX326" fmla="*/ 9086528 w 21483622"/>
              <a:gd name="connsiteY326" fmla="*/ 5093689 h 14097175"/>
              <a:gd name="connsiteX327" fmla="*/ 8829354 w 21483622"/>
              <a:gd name="connsiteY327" fmla="*/ 5099542 h 14097175"/>
              <a:gd name="connsiteX328" fmla="*/ 8572179 w 21483622"/>
              <a:gd name="connsiteY328" fmla="*/ 5117348 h 14097175"/>
              <a:gd name="connsiteX329" fmla="*/ 8584101 w 21483622"/>
              <a:gd name="connsiteY329" fmla="*/ 5136666 h 14097175"/>
              <a:gd name="connsiteX330" fmla="*/ 8631726 w 21483622"/>
              <a:gd name="connsiteY330" fmla="*/ 5208698 h 14097175"/>
              <a:gd name="connsiteX331" fmla="*/ 8695452 w 21483622"/>
              <a:gd name="connsiteY331" fmla="*/ 5319555 h 14097175"/>
              <a:gd name="connsiteX332" fmla="*/ 8730377 w 21483622"/>
              <a:gd name="connsiteY332" fmla="*/ 5392768 h 14097175"/>
              <a:gd name="connsiteX333" fmla="*/ 8756328 w 21483622"/>
              <a:gd name="connsiteY333" fmla="*/ 5435597 h 14097175"/>
              <a:gd name="connsiteX334" fmla="*/ 8775379 w 21483622"/>
              <a:gd name="connsiteY334" fmla="*/ 5485525 h 14097175"/>
              <a:gd name="connsiteX335" fmla="*/ 8787675 w 21483622"/>
              <a:gd name="connsiteY335" fmla="*/ 5537946 h 14097175"/>
              <a:gd name="connsiteX336" fmla="*/ 8800452 w 21483622"/>
              <a:gd name="connsiteY336" fmla="*/ 5594347 h 14097175"/>
              <a:gd name="connsiteX337" fmla="*/ 8822615 w 21483622"/>
              <a:gd name="connsiteY337" fmla="*/ 5670548 h 14097175"/>
              <a:gd name="connsiteX338" fmla="*/ 8844761 w 21483622"/>
              <a:gd name="connsiteY338" fmla="*/ 6013448 h 14097175"/>
              <a:gd name="connsiteX339" fmla="*/ 8829354 w 21483622"/>
              <a:gd name="connsiteY339" fmla="*/ 6378830 h 14097175"/>
              <a:gd name="connsiteX340" fmla="*/ 8813479 w 21483622"/>
              <a:gd name="connsiteY340" fmla="*/ 6469453 h 14097175"/>
              <a:gd name="connsiteX341" fmla="*/ 8788157 w 21483622"/>
              <a:gd name="connsiteY341" fmla="*/ 6529521 h 14097175"/>
              <a:gd name="connsiteX342" fmla="*/ 8769107 w 21483622"/>
              <a:gd name="connsiteY342" fmla="*/ 6592918 h 14097175"/>
              <a:gd name="connsiteX343" fmla="*/ 8756328 w 21483622"/>
              <a:gd name="connsiteY343" fmla="*/ 6642098 h 14097175"/>
              <a:gd name="connsiteX344" fmla="*/ 8737278 w 21483622"/>
              <a:gd name="connsiteY344" fmla="*/ 6687074 h 14097175"/>
              <a:gd name="connsiteX345" fmla="*/ 8709738 w 21483622"/>
              <a:gd name="connsiteY345" fmla="*/ 6752194 h 14097175"/>
              <a:gd name="connsiteX346" fmla="*/ 8672220 w 21483622"/>
              <a:gd name="connsiteY346" fmla="*/ 6807198 h 14097175"/>
              <a:gd name="connsiteX347" fmla="*/ 8622770 w 21483622"/>
              <a:gd name="connsiteY347" fmla="*/ 6902448 h 14097175"/>
              <a:gd name="connsiteX348" fmla="*/ 8558829 w 21483622"/>
              <a:gd name="connsiteY348" fmla="*/ 7016748 h 14097175"/>
              <a:gd name="connsiteX349" fmla="*/ 8525480 w 21483622"/>
              <a:gd name="connsiteY349" fmla="*/ 7073896 h 14097175"/>
              <a:gd name="connsiteX350" fmla="*/ 8496765 w 21483622"/>
              <a:gd name="connsiteY350" fmla="*/ 7108417 h 14097175"/>
              <a:gd name="connsiteX351" fmla="*/ 8784258 w 21483622"/>
              <a:gd name="connsiteY351" fmla="*/ 7130642 h 14097175"/>
              <a:gd name="connsiteX352" fmla="*/ 9091586 w 21483622"/>
              <a:gd name="connsiteY352" fmla="*/ 7137396 h 14097175"/>
              <a:gd name="connsiteX353" fmla="*/ 9116554 w 21483622"/>
              <a:gd name="connsiteY353" fmla="*/ 7089771 h 14097175"/>
              <a:gd name="connsiteX354" fmla="*/ 9187067 w 21483622"/>
              <a:gd name="connsiteY354" fmla="*/ 6978648 h 14097175"/>
              <a:gd name="connsiteX355" fmla="*/ 9245483 w 21483622"/>
              <a:gd name="connsiteY355" fmla="*/ 6889748 h 14097175"/>
              <a:gd name="connsiteX356" fmla="*/ 9282735 w 21483622"/>
              <a:gd name="connsiteY356" fmla="*/ 6826248 h 14097175"/>
              <a:gd name="connsiteX357" fmla="*/ 9334135 w 21483622"/>
              <a:gd name="connsiteY357" fmla="*/ 6730998 h 14097175"/>
              <a:gd name="connsiteX358" fmla="*/ 9379371 w 21483622"/>
              <a:gd name="connsiteY358" fmla="*/ 6635748 h 14097175"/>
              <a:gd name="connsiteX359" fmla="*/ 9405769 w 21483622"/>
              <a:gd name="connsiteY359" fmla="*/ 6553198 h 14097175"/>
              <a:gd name="connsiteX360" fmla="*/ 9432043 w 21483622"/>
              <a:gd name="connsiteY360" fmla="*/ 6500100 h 14097175"/>
              <a:gd name="connsiteX361" fmla="*/ 9457688 w 21483622"/>
              <a:gd name="connsiteY361" fmla="*/ 6418262 h 14097175"/>
              <a:gd name="connsiteX362" fmla="*/ 9481258 w 21483622"/>
              <a:gd name="connsiteY362" fmla="*/ 6314199 h 14097175"/>
              <a:gd name="connsiteX363" fmla="*/ 9465378 w 21483622"/>
              <a:gd name="connsiteY363" fmla="*/ 5911848 h 14097175"/>
              <a:gd name="connsiteX364" fmla="*/ 9449852 w 21483622"/>
              <a:gd name="connsiteY364" fmla="*/ 5826941 h 14097175"/>
              <a:gd name="connsiteX365" fmla="*/ 9422827 w 21483622"/>
              <a:gd name="connsiteY365" fmla="*/ 5725341 h 14097175"/>
              <a:gd name="connsiteX366" fmla="*/ 9404107 w 21483622"/>
              <a:gd name="connsiteY366" fmla="*/ 5654672 h 14097175"/>
              <a:gd name="connsiteX367" fmla="*/ 9398253 w 21483622"/>
              <a:gd name="connsiteY367" fmla="*/ 5626098 h 14097175"/>
              <a:gd name="connsiteX368" fmla="*/ 9377875 w 21483622"/>
              <a:gd name="connsiteY368" fmla="*/ 5582100 h 14097175"/>
              <a:gd name="connsiteX369" fmla="*/ 9351899 w 21483622"/>
              <a:gd name="connsiteY369" fmla="*/ 5523395 h 14097175"/>
              <a:gd name="connsiteX370" fmla="*/ 9334179 w 21483622"/>
              <a:gd name="connsiteY370" fmla="*/ 5486397 h 14097175"/>
              <a:gd name="connsiteX371" fmla="*/ 9315129 w 21483622"/>
              <a:gd name="connsiteY371" fmla="*/ 5448297 h 14097175"/>
              <a:gd name="connsiteX372" fmla="*/ 9296079 w 21483622"/>
              <a:gd name="connsiteY372" fmla="*/ 5411182 h 14097175"/>
              <a:gd name="connsiteX373" fmla="*/ 9281908 w 21483622"/>
              <a:gd name="connsiteY373" fmla="*/ 5375707 h 14097175"/>
              <a:gd name="connsiteX374" fmla="*/ 9214388 w 21483622"/>
              <a:gd name="connsiteY374" fmla="*/ 5267322 h 14097175"/>
              <a:gd name="connsiteX375" fmla="*/ 9194794 w 21483622"/>
              <a:gd name="connsiteY375" fmla="*/ 5245097 h 14097175"/>
              <a:gd name="connsiteX376" fmla="*/ 9181779 w 21483622"/>
              <a:gd name="connsiteY376" fmla="*/ 5231864 h 14097175"/>
              <a:gd name="connsiteX377" fmla="*/ 9134154 w 21483622"/>
              <a:gd name="connsiteY377" fmla="*/ 5156159 h 14097175"/>
              <a:gd name="connsiteX378" fmla="*/ 1590654 w 21483622"/>
              <a:gd name="connsiteY378" fmla="*/ 2476499 h 14097175"/>
              <a:gd name="connsiteX379" fmla="*/ 1180780 w 21483622"/>
              <a:gd name="connsiteY379" fmla="*/ 2495549 h 14097175"/>
              <a:gd name="connsiteX380" fmla="*/ 1152310 w 21483622"/>
              <a:gd name="connsiteY380" fmla="*/ 2514599 h 14097175"/>
              <a:gd name="connsiteX381" fmla="*/ 814745 w 21483622"/>
              <a:gd name="connsiteY381" fmla="*/ 2761734 h 14097175"/>
              <a:gd name="connsiteX382" fmla="*/ 573899 w 21483622"/>
              <a:gd name="connsiteY382" fmla="*/ 3029249 h 14097175"/>
              <a:gd name="connsiteX383" fmla="*/ 525072 w 21483622"/>
              <a:gd name="connsiteY383" fmla="*/ 3099099 h 14097175"/>
              <a:gd name="connsiteX384" fmla="*/ 406079 w 21483622"/>
              <a:gd name="connsiteY384" fmla="*/ 3362129 h 14097175"/>
              <a:gd name="connsiteX385" fmla="*/ 382477 w 21483622"/>
              <a:gd name="connsiteY385" fmla="*/ 3403948 h 14097175"/>
              <a:gd name="connsiteX386" fmla="*/ 356103 w 21483622"/>
              <a:gd name="connsiteY386" fmla="*/ 3511423 h 14097175"/>
              <a:gd name="connsiteX387" fmla="*/ 340246 w 21483622"/>
              <a:gd name="connsiteY387" fmla="*/ 3615960 h 14097175"/>
              <a:gd name="connsiteX388" fmla="*/ 381976 w 21483622"/>
              <a:gd name="connsiteY388" fmla="*/ 3919909 h 14097175"/>
              <a:gd name="connsiteX389" fmla="*/ 406079 w 21483622"/>
              <a:gd name="connsiteY389" fmla="*/ 3984043 h 14097175"/>
              <a:gd name="connsiteX390" fmla="*/ 411765 w 21483622"/>
              <a:gd name="connsiteY390" fmla="*/ 4013834 h 14097175"/>
              <a:gd name="connsiteX391" fmla="*/ 456720 w 21483622"/>
              <a:gd name="connsiteY391" fmla="*/ 4087843 h 14097175"/>
              <a:gd name="connsiteX392" fmla="*/ 644181 w 21483622"/>
              <a:gd name="connsiteY392" fmla="*/ 4337049 h 14097175"/>
              <a:gd name="connsiteX393" fmla="*/ 903590 w 21483622"/>
              <a:gd name="connsiteY393" fmla="*/ 4574086 h 14097175"/>
              <a:gd name="connsiteX394" fmla="*/ 989302 w 21483622"/>
              <a:gd name="connsiteY394" fmla="*/ 4638674 h 14097175"/>
              <a:gd name="connsiteX395" fmla="*/ 1022007 w 21483622"/>
              <a:gd name="connsiteY395" fmla="*/ 4660899 h 14097175"/>
              <a:gd name="connsiteX396" fmla="*/ 1104578 w 21483622"/>
              <a:gd name="connsiteY396" fmla="*/ 4712370 h 14097175"/>
              <a:gd name="connsiteX397" fmla="*/ 1163228 w 21483622"/>
              <a:gd name="connsiteY397" fmla="*/ 4753645 h 14097175"/>
              <a:gd name="connsiteX398" fmla="*/ 1215528 w 21483622"/>
              <a:gd name="connsiteY398" fmla="*/ 4787899 h 14097175"/>
              <a:gd name="connsiteX399" fmla="*/ 1604554 w 21483622"/>
              <a:gd name="connsiteY399" fmla="*/ 4787899 h 14097175"/>
              <a:gd name="connsiteX400" fmla="*/ 1986974 w 21483622"/>
              <a:gd name="connsiteY400" fmla="*/ 4772024 h 14097175"/>
              <a:gd name="connsiteX401" fmla="*/ 1922241 w 21483622"/>
              <a:gd name="connsiteY401" fmla="*/ 4698999 h 14097175"/>
              <a:gd name="connsiteX402" fmla="*/ 1805021 w 21483622"/>
              <a:gd name="connsiteY402" fmla="*/ 4565654 h 14097175"/>
              <a:gd name="connsiteX403" fmla="*/ 1726878 w 21483622"/>
              <a:gd name="connsiteY403" fmla="*/ 4470097 h 14097175"/>
              <a:gd name="connsiteX404" fmla="*/ 1689067 w 21483622"/>
              <a:gd name="connsiteY404" fmla="*/ 4409766 h 14097175"/>
              <a:gd name="connsiteX405" fmla="*/ 1660490 w 21483622"/>
              <a:gd name="connsiteY405" fmla="*/ 4368799 h 14097175"/>
              <a:gd name="connsiteX406" fmla="*/ 1650679 w 21483622"/>
              <a:gd name="connsiteY406" fmla="*/ 4351462 h 14097175"/>
              <a:gd name="connsiteX407" fmla="*/ 1625279 w 21483622"/>
              <a:gd name="connsiteY407" fmla="*/ 4301833 h 14097175"/>
              <a:gd name="connsiteX408" fmla="*/ 1599880 w 21483622"/>
              <a:gd name="connsiteY408" fmla="*/ 4250876 h 14097175"/>
              <a:gd name="connsiteX409" fmla="*/ 1580829 w 21483622"/>
              <a:gd name="connsiteY409" fmla="*/ 4216399 h 14097175"/>
              <a:gd name="connsiteX410" fmla="*/ 1561779 w 21483622"/>
              <a:gd name="connsiteY410" fmla="*/ 4171949 h 14097175"/>
              <a:gd name="connsiteX411" fmla="*/ 1542730 w 21483622"/>
              <a:gd name="connsiteY411" fmla="*/ 4127499 h 14097175"/>
              <a:gd name="connsiteX412" fmla="*/ 1523679 w 21483622"/>
              <a:gd name="connsiteY412" fmla="*/ 4083921 h 14097175"/>
              <a:gd name="connsiteX413" fmla="*/ 1498683 w 21483622"/>
              <a:gd name="connsiteY413" fmla="*/ 4025151 h 14097175"/>
              <a:gd name="connsiteX414" fmla="*/ 1472832 w 21483622"/>
              <a:gd name="connsiteY414" fmla="*/ 3949699 h 14097175"/>
              <a:gd name="connsiteX415" fmla="*/ 1453829 w 21483622"/>
              <a:gd name="connsiteY415" fmla="*/ 3873499 h 14097175"/>
              <a:gd name="connsiteX416" fmla="*/ 1435679 w 21483622"/>
              <a:gd name="connsiteY416" fmla="*/ 3613149 h 14097175"/>
              <a:gd name="connsiteX417" fmla="*/ 1453829 w 21483622"/>
              <a:gd name="connsiteY417" fmla="*/ 3352799 h 14097175"/>
              <a:gd name="connsiteX418" fmla="*/ 1478780 w 21483622"/>
              <a:gd name="connsiteY418" fmla="*/ 3281329 h 14097175"/>
              <a:gd name="connsiteX419" fmla="*/ 1504629 w 21483622"/>
              <a:gd name="connsiteY419" fmla="*/ 3225799 h 14097175"/>
              <a:gd name="connsiteX420" fmla="*/ 1523679 w 21483622"/>
              <a:gd name="connsiteY420" fmla="*/ 3168649 h 14097175"/>
              <a:gd name="connsiteX421" fmla="*/ 1542730 w 21483622"/>
              <a:gd name="connsiteY421" fmla="*/ 3111499 h 14097175"/>
              <a:gd name="connsiteX422" fmla="*/ 1561779 w 21483622"/>
              <a:gd name="connsiteY422" fmla="*/ 3067049 h 14097175"/>
              <a:gd name="connsiteX423" fmla="*/ 1580829 w 21483622"/>
              <a:gd name="connsiteY423" fmla="*/ 3022599 h 14097175"/>
              <a:gd name="connsiteX424" fmla="*/ 1599880 w 21483622"/>
              <a:gd name="connsiteY424" fmla="*/ 2994130 h 14097175"/>
              <a:gd name="connsiteX425" fmla="*/ 1640434 w 21483622"/>
              <a:gd name="connsiteY425" fmla="*/ 2897260 h 14097175"/>
              <a:gd name="connsiteX426" fmla="*/ 1918363 w 21483622"/>
              <a:gd name="connsiteY426" fmla="*/ 2530474 h 14097175"/>
              <a:gd name="connsiteX427" fmla="*/ 1984719 w 21483622"/>
              <a:gd name="connsiteY427" fmla="*/ 2476499 h 14097175"/>
              <a:gd name="connsiteX428" fmla="*/ 2676988 w 21483622"/>
              <a:gd name="connsiteY428" fmla="*/ 2466806 h 14097175"/>
              <a:gd name="connsiteX429" fmla="*/ 2463480 w 21483622"/>
              <a:gd name="connsiteY429" fmla="*/ 2486372 h 14097175"/>
              <a:gd name="connsiteX430" fmla="*/ 2425380 w 21483622"/>
              <a:gd name="connsiteY430" fmla="*/ 2514597 h 14097175"/>
              <a:gd name="connsiteX431" fmla="*/ 2327456 w 21483622"/>
              <a:gd name="connsiteY431" fmla="*/ 2609254 h 14097175"/>
              <a:gd name="connsiteX432" fmla="*/ 1995881 w 21483622"/>
              <a:gd name="connsiteY432" fmla="*/ 2974844 h 14097175"/>
              <a:gd name="connsiteX433" fmla="*/ 1955479 w 21483622"/>
              <a:gd name="connsiteY433" fmla="*/ 3055552 h 14097175"/>
              <a:gd name="connsiteX434" fmla="*/ 1917379 w 21483622"/>
              <a:gd name="connsiteY434" fmla="*/ 3119819 h 14097175"/>
              <a:gd name="connsiteX435" fmla="*/ 1872526 w 21483622"/>
              <a:gd name="connsiteY435" fmla="*/ 3191511 h 14097175"/>
              <a:gd name="connsiteX436" fmla="*/ 1841179 w 21483622"/>
              <a:gd name="connsiteY436" fmla="*/ 3295251 h 14097175"/>
              <a:gd name="connsiteX437" fmla="*/ 1812605 w 21483622"/>
              <a:gd name="connsiteY437" fmla="*/ 3346798 h 14097175"/>
              <a:gd name="connsiteX438" fmla="*/ 1790601 w 21483622"/>
              <a:gd name="connsiteY438" fmla="*/ 3621586 h 14097175"/>
              <a:gd name="connsiteX439" fmla="*/ 1819178 w 21483622"/>
              <a:gd name="connsiteY439" fmla="*/ 3895636 h 14097175"/>
              <a:gd name="connsiteX440" fmla="*/ 1841179 w 21483622"/>
              <a:gd name="connsiteY440" fmla="*/ 3952319 h 14097175"/>
              <a:gd name="connsiteX441" fmla="*/ 1860230 w 21483622"/>
              <a:gd name="connsiteY441" fmla="*/ 4000499 h 14097175"/>
              <a:gd name="connsiteX442" fmla="*/ 1879279 w 21483622"/>
              <a:gd name="connsiteY442" fmla="*/ 4043964 h 14097175"/>
              <a:gd name="connsiteX443" fmla="*/ 1893451 w 21483622"/>
              <a:gd name="connsiteY443" fmla="*/ 4085790 h 14097175"/>
              <a:gd name="connsiteX444" fmla="*/ 1918305 w 21483622"/>
              <a:gd name="connsiteY444" fmla="*/ 4123255 h 14097175"/>
              <a:gd name="connsiteX445" fmla="*/ 2465307 w 21483622"/>
              <a:gd name="connsiteY445" fmla="*/ 4740617 h 14097175"/>
              <a:gd name="connsiteX446" fmla="*/ 2524285 w 21483622"/>
              <a:gd name="connsiteY446" fmla="*/ 4787899 h 14097175"/>
              <a:gd name="connsiteX447" fmla="*/ 2868533 w 21483622"/>
              <a:gd name="connsiteY447" fmla="*/ 4787899 h 14097175"/>
              <a:gd name="connsiteX448" fmla="*/ 3212780 w 21483622"/>
              <a:gd name="connsiteY448" fmla="*/ 4777707 h 14097175"/>
              <a:gd name="connsiteX449" fmla="*/ 3145307 w 21483622"/>
              <a:gd name="connsiteY449" fmla="*/ 4698332 h 14097175"/>
              <a:gd name="connsiteX450" fmla="*/ 2941651 w 21483622"/>
              <a:gd name="connsiteY450" fmla="*/ 4444999 h 14097175"/>
              <a:gd name="connsiteX451" fmla="*/ 2907979 w 21483622"/>
              <a:gd name="connsiteY451" fmla="*/ 4387849 h 14097175"/>
              <a:gd name="connsiteX452" fmla="*/ 2882720 w 21483622"/>
              <a:gd name="connsiteY452" fmla="*/ 4340224 h 14097175"/>
              <a:gd name="connsiteX453" fmla="*/ 2846064 w 21483622"/>
              <a:gd name="connsiteY453" fmla="*/ 4267199 h 14097175"/>
              <a:gd name="connsiteX454" fmla="*/ 2793680 w 21483622"/>
              <a:gd name="connsiteY454" fmla="*/ 4119123 h 14097175"/>
              <a:gd name="connsiteX455" fmla="*/ 2780418 w 21483622"/>
              <a:gd name="connsiteY455" fmla="*/ 4081217 h 14097175"/>
              <a:gd name="connsiteX456" fmla="*/ 2719130 w 21483622"/>
              <a:gd name="connsiteY456" fmla="*/ 3809999 h 14097175"/>
              <a:gd name="connsiteX457" fmla="*/ 2730228 w 21483622"/>
              <a:gd name="connsiteY457" fmla="*/ 3562349 h 14097175"/>
              <a:gd name="connsiteX458" fmla="*/ 2753555 w 21483622"/>
              <a:gd name="connsiteY458" fmla="*/ 3462455 h 14097175"/>
              <a:gd name="connsiteX459" fmla="*/ 2779909 w 21483622"/>
              <a:gd name="connsiteY459" fmla="*/ 3374190 h 14097175"/>
              <a:gd name="connsiteX460" fmla="*/ 2787408 w 21483622"/>
              <a:gd name="connsiteY460" fmla="*/ 3321684 h 14097175"/>
              <a:gd name="connsiteX461" fmla="*/ 2806457 w 21483622"/>
              <a:gd name="connsiteY461" fmla="*/ 3252922 h 14097175"/>
              <a:gd name="connsiteX462" fmla="*/ 2831780 w 21483622"/>
              <a:gd name="connsiteY462" fmla="*/ 3209864 h 14097175"/>
              <a:gd name="connsiteX463" fmla="*/ 2884164 w 21483622"/>
              <a:gd name="connsiteY463" fmla="*/ 3047999 h 14097175"/>
              <a:gd name="connsiteX464" fmla="*/ 2902627 w 21483622"/>
              <a:gd name="connsiteY464" fmla="*/ 3009899 h 14097175"/>
              <a:gd name="connsiteX465" fmla="*/ 2951447 w 21483622"/>
              <a:gd name="connsiteY465" fmla="*/ 2932360 h 14097175"/>
              <a:gd name="connsiteX466" fmla="*/ 3005015 w 21483622"/>
              <a:gd name="connsiteY466" fmla="*/ 2837110 h 14097175"/>
              <a:gd name="connsiteX467" fmla="*/ 3095305 w 21483622"/>
              <a:gd name="connsiteY467" fmla="*/ 2714083 h 14097175"/>
              <a:gd name="connsiteX468" fmla="*/ 3123879 w 21483622"/>
              <a:gd name="connsiteY468" fmla="*/ 2688229 h 14097175"/>
              <a:gd name="connsiteX469" fmla="*/ 3234892 w 21483622"/>
              <a:gd name="connsiteY469" fmla="*/ 2514599 h 14097175"/>
              <a:gd name="connsiteX470" fmla="*/ 3277015 w 21483622"/>
              <a:gd name="connsiteY470" fmla="*/ 2470149 h 14097175"/>
              <a:gd name="connsiteX471" fmla="*/ 2886122 w 21483622"/>
              <a:gd name="connsiteY471" fmla="*/ 2467536 h 14097175"/>
              <a:gd name="connsiteX472" fmla="*/ 2676988 w 21483622"/>
              <a:gd name="connsiteY472" fmla="*/ 2466806 h 14097175"/>
              <a:gd name="connsiteX473" fmla="*/ 13658526 w 21483622"/>
              <a:gd name="connsiteY473" fmla="*/ 305901 h 14097175"/>
              <a:gd name="connsiteX474" fmla="*/ 13071151 w 21483622"/>
              <a:gd name="connsiteY474" fmla="*/ 311701 h 14097175"/>
              <a:gd name="connsiteX475" fmla="*/ 12483776 w 21483622"/>
              <a:gd name="connsiteY475" fmla="*/ 328645 h 14097175"/>
              <a:gd name="connsiteX476" fmla="*/ 12502826 w 21483622"/>
              <a:gd name="connsiteY476" fmla="*/ 355600 h 14097175"/>
              <a:gd name="connsiteX477" fmla="*/ 12521876 w 21483622"/>
              <a:gd name="connsiteY477" fmla="*/ 382555 h 14097175"/>
              <a:gd name="connsiteX478" fmla="*/ 12537751 w 21483622"/>
              <a:gd name="connsiteY478" fmla="*/ 411840 h 14097175"/>
              <a:gd name="connsiteX479" fmla="*/ 12598076 w 21483622"/>
              <a:gd name="connsiteY479" fmla="*/ 495936 h 14097175"/>
              <a:gd name="connsiteX480" fmla="*/ 12623476 w 21483622"/>
              <a:gd name="connsiteY480" fmla="*/ 542635 h 14097175"/>
              <a:gd name="connsiteX481" fmla="*/ 12648876 w 21483622"/>
              <a:gd name="connsiteY481" fmla="*/ 592263 h 14097175"/>
              <a:gd name="connsiteX482" fmla="*/ 12661334 w 21483622"/>
              <a:gd name="connsiteY482" fmla="*/ 609600 h 14097175"/>
              <a:gd name="connsiteX483" fmla="*/ 12682527 w 21483622"/>
              <a:gd name="connsiteY483" fmla="*/ 644399 h 14097175"/>
              <a:gd name="connsiteX484" fmla="*/ 12708169 w 21483622"/>
              <a:gd name="connsiteY484" fmla="*/ 696106 h 14097175"/>
              <a:gd name="connsiteX485" fmla="*/ 12725076 w 21483622"/>
              <a:gd name="connsiteY485" fmla="*/ 742302 h 14097175"/>
              <a:gd name="connsiteX486" fmla="*/ 12744126 w 21483622"/>
              <a:gd name="connsiteY486" fmla="*/ 787400 h 14097175"/>
              <a:gd name="connsiteX487" fmla="*/ 12757231 w 21483622"/>
              <a:gd name="connsiteY487" fmla="*/ 836580 h 14097175"/>
              <a:gd name="connsiteX488" fmla="*/ 12776281 w 21483622"/>
              <a:gd name="connsiteY488" fmla="*/ 900952 h 14097175"/>
              <a:gd name="connsiteX489" fmla="*/ 12801276 w 21483622"/>
              <a:gd name="connsiteY489" fmla="*/ 993658 h 14097175"/>
              <a:gd name="connsiteX490" fmla="*/ 12811959 w 21483622"/>
              <a:gd name="connsiteY490" fmla="*/ 1083306 h 14097175"/>
              <a:gd name="connsiteX491" fmla="*/ 12831956 w 21483622"/>
              <a:gd name="connsiteY491" fmla="*/ 1238494 h 14097175"/>
              <a:gd name="connsiteX492" fmla="*/ 12815108 w 21483622"/>
              <a:gd name="connsiteY492" fmla="*/ 1416294 h 14097175"/>
              <a:gd name="connsiteX493" fmla="*/ 12795110 w 21483622"/>
              <a:gd name="connsiteY493" fmla="*/ 1524748 h 14097175"/>
              <a:gd name="connsiteX494" fmla="*/ 12776281 w 21483622"/>
              <a:gd name="connsiteY494" fmla="*/ 1600948 h 14097175"/>
              <a:gd name="connsiteX495" fmla="*/ 12757231 w 21483622"/>
              <a:gd name="connsiteY495" fmla="*/ 1655390 h 14097175"/>
              <a:gd name="connsiteX496" fmla="*/ 12739247 w 21483622"/>
              <a:gd name="connsiteY496" fmla="*/ 1718890 h 14097175"/>
              <a:gd name="connsiteX497" fmla="*/ 12681674 w 21483622"/>
              <a:gd name="connsiteY497" fmla="*/ 1816100 h 14097175"/>
              <a:gd name="connsiteX498" fmla="*/ 12570833 w 21483622"/>
              <a:gd name="connsiteY498" fmla="*/ 2016756 h 14097175"/>
              <a:gd name="connsiteX499" fmla="*/ 12559976 w 21483622"/>
              <a:gd name="connsiteY499" fmla="*/ 2049564 h 14097175"/>
              <a:gd name="connsiteX500" fmla="*/ 12515879 w 21483622"/>
              <a:gd name="connsiteY500" fmla="*/ 2096558 h 14097175"/>
              <a:gd name="connsiteX501" fmla="*/ 13078112 w 21483622"/>
              <a:gd name="connsiteY501" fmla="*/ 2159000 h 14097175"/>
              <a:gd name="connsiteX502" fmla="*/ 13672449 w 21483622"/>
              <a:gd name="connsiteY502" fmla="*/ 2159000 h 14097175"/>
              <a:gd name="connsiteX503" fmla="*/ 13795668 w 21483622"/>
              <a:gd name="connsiteY503" fmla="*/ 2077188 h 14097175"/>
              <a:gd name="connsiteX504" fmla="*/ 13992709 w 21483622"/>
              <a:gd name="connsiteY504" fmla="*/ 1938572 h 14097175"/>
              <a:gd name="connsiteX505" fmla="*/ 14274476 w 21483622"/>
              <a:gd name="connsiteY505" fmla="*/ 1662054 h 14097175"/>
              <a:gd name="connsiteX506" fmla="*/ 14291824 w 21483622"/>
              <a:gd name="connsiteY506" fmla="*/ 1635467 h 14097175"/>
              <a:gd name="connsiteX507" fmla="*/ 14401476 w 21483622"/>
              <a:gd name="connsiteY507" fmla="*/ 1424509 h 14097175"/>
              <a:gd name="connsiteX508" fmla="*/ 14413771 w 21483622"/>
              <a:gd name="connsiteY508" fmla="*/ 1370852 h 14097175"/>
              <a:gd name="connsiteX509" fmla="*/ 14432821 w 21483622"/>
              <a:gd name="connsiteY509" fmla="*/ 1237502 h 14097175"/>
              <a:gd name="connsiteX510" fmla="*/ 14414581 w 21483622"/>
              <a:gd name="connsiteY510" fmla="*/ 1104152 h 14097175"/>
              <a:gd name="connsiteX511" fmla="*/ 14395531 w 21483622"/>
              <a:gd name="connsiteY511" fmla="*/ 1051316 h 14097175"/>
              <a:gd name="connsiteX512" fmla="*/ 14303942 w 21483622"/>
              <a:gd name="connsiteY512" fmla="*/ 868123 h 14097175"/>
              <a:gd name="connsiteX513" fmla="*/ 14274476 w 21483622"/>
              <a:gd name="connsiteY513" fmla="*/ 821803 h 14097175"/>
              <a:gd name="connsiteX514" fmla="*/ 13931576 w 21483622"/>
              <a:gd name="connsiteY514" fmla="*/ 482628 h 14097175"/>
              <a:gd name="connsiteX515" fmla="*/ 13880776 w 21483622"/>
              <a:gd name="connsiteY515" fmla="*/ 444012 h 14097175"/>
              <a:gd name="connsiteX516" fmla="*/ 13812915 w 21483622"/>
              <a:gd name="connsiteY516" fmla="*/ 398950 h 14097175"/>
              <a:gd name="connsiteX517" fmla="*/ 13704965 w 21483622"/>
              <a:gd name="connsiteY517" fmla="*/ 333926 h 14097175"/>
              <a:gd name="connsiteX518" fmla="*/ 11994826 w 21483622"/>
              <a:gd name="connsiteY518" fmla="*/ 304781 h 14097175"/>
              <a:gd name="connsiteX519" fmla="*/ 11528101 w 21483622"/>
              <a:gd name="connsiteY519" fmla="*/ 311140 h 14097175"/>
              <a:gd name="connsiteX520" fmla="*/ 11061376 w 21483622"/>
              <a:gd name="connsiteY520" fmla="*/ 324297 h 14097175"/>
              <a:gd name="connsiteX521" fmla="*/ 11099194 w 21483622"/>
              <a:gd name="connsiteY521" fmla="*/ 393700 h 14097175"/>
              <a:gd name="connsiteX522" fmla="*/ 11203209 w 21483622"/>
              <a:gd name="connsiteY522" fmla="*/ 590550 h 14097175"/>
              <a:gd name="connsiteX523" fmla="*/ 11265953 w 21483622"/>
              <a:gd name="connsiteY523" fmla="*/ 709054 h 14097175"/>
              <a:gd name="connsiteX524" fmla="*/ 11284031 w 21483622"/>
              <a:gd name="connsiteY524" fmla="*/ 766204 h 14097175"/>
              <a:gd name="connsiteX525" fmla="*/ 11303081 w 21483622"/>
              <a:gd name="connsiteY525" fmla="*/ 812052 h 14097175"/>
              <a:gd name="connsiteX526" fmla="*/ 11328076 w 21483622"/>
              <a:gd name="connsiteY526" fmla="*/ 883522 h 14097175"/>
              <a:gd name="connsiteX527" fmla="*/ 11347126 w 21483622"/>
              <a:gd name="connsiteY527" fmla="*/ 939800 h 14097175"/>
              <a:gd name="connsiteX528" fmla="*/ 11366176 w 21483622"/>
              <a:gd name="connsiteY528" fmla="*/ 1015128 h 14097175"/>
              <a:gd name="connsiteX529" fmla="*/ 11378471 w 21483622"/>
              <a:gd name="connsiteY529" fmla="*/ 1092948 h 14097175"/>
              <a:gd name="connsiteX530" fmla="*/ 11390768 w 21483622"/>
              <a:gd name="connsiteY530" fmla="*/ 1365250 h 14097175"/>
              <a:gd name="connsiteX531" fmla="*/ 11378471 w 21483622"/>
              <a:gd name="connsiteY531" fmla="*/ 1650252 h 14097175"/>
              <a:gd name="connsiteX532" fmla="*/ 11366176 w 21483622"/>
              <a:gd name="connsiteY532" fmla="*/ 1722248 h 14097175"/>
              <a:gd name="connsiteX533" fmla="*/ 11342329 w 21483622"/>
              <a:gd name="connsiteY533" fmla="*/ 1792846 h 14097175"/>
              <a:gd name="connsiteX534" fmla="*/ 11296481 w 21483622"/>
              <a:gd name="connsiteY534" fmla="*/ 1873250 h 14097175"/>
              <a:gd name="connsiteX535" fmla="*/ 11263722 w 21483622"/>
              <a:gd name="connsiteY535" fmla="*/ 1943100 h 14097175"/>
              <a:gd name="connsiteX536" fmla="*/ 11158917 w 21483622"/>
              <a:gd name="connsiteY536" fmla="*/ 2117725 h 14097175"/>
              <a:gd name="connsiteX537" fmla="*/ 11132824 w 21483622"/>
              <a:gd name="connsiteY537" fmla="*/ 2159000 h 14097175"/>
              <a:gd name="connsiteX538" fmla="*/ 11994826 w 21483622"/>
              <a:gd name="connsiteY538" fmla="*/ 2146331 h 14097175"/>
              <a:gd name="connsiteX539" fmla="*/ 12109345 w 21483622"/>
              <a:gd name="connsiteY539" fmla="*/ 2028841 h 14097175"/>
              <a:gd name="connsiteX540" fmla="*/ 12287145 w 21483622"/>
              <a:gd name="connsiteY540" fmla="*/ 1816123 h 14097175"/>
              <a:gd name="connsiteX541" fmla="*/ 12379001 w 21483622"/>
              <a:gd name="connsiteY541" fmla="*/ 1685994 h 14097175"/>
              <a:gd name="connsiteX542" fmla="*/ 12407576 w 21483622"/>
              <a:gd name="connsiteY542" fmla="*/ 1627201 h 14097175"/>
              <a:gd name="connsiteX543" fmla="*/ 12426626 w 21483622"/>
              <a:gd name="connsiteY543" fmla="*/ 1587500 h 14097175"/>
              <a:gd name="connsiteX544" fmla="*/ 12445676 w 21483622"/>
              <a:gd name="connsiteY544" fmla="*/ 1531222 h 14097175"/>
              <a:gd name="connsiteX545" fmla="*/ 12457971 w 21483622"/>
              <a:gd name="connsiteY545" fmla="*/ 1459752 h 14097175"/>
              <a:gd name="connsiteX546" fmla="*/ 12457971 w 21483622"/>
              <a:gd name="connsiteY546" fmla="*/ 1042148 h 14097175"/>
              <a:gd name="connsiteX547" fmla="*/ 12445676 w 21483622"/>
              <a:gd name="connsiteY547" fmla="*/ 977028 h 14097175"/>
              <a:gd name="connsiteX548" fmla="*/ 12426626 w 21483622"/>
              <a:gd name="connsiteY548" fmla="*/ 914400 h 14097175"/>
              <a:gd name="connsiteX549" fmla="*/ 12407576 w 21483622"/>
              <a:gd name="connsiteY549" fmla="*/ 869950 h 14097175"/>
              <a:gd name="connsiteX550" fmla="*/ 12388526 w 21483622"/>
              <a:gd name="connsiteY550" fmla="*/ 825500 h 14097175"/>
              <a:gd name="connsiteX551" fmla="*/ 12369476 w 21483622"/>
              <a:gd name="connsiteY551" fmla="*/ 791681 h 14097175"/>
              <a:gd name="connsiteX552" fmla="*/ 12339222 w 21483622"/>
              <a:gd name="connsiteY552" fmla="*/ 732911 h 14097175"/>
              <a:gd name="connsiteX553" fmla="*/ 12247147 w 21483622"/>
              <a:gd name="connsiteY553" fmla="*/ 597791 h 14097175"/>
              <a:gd name="connsiteX554" fmla="*/ 12090076 w 21483622"/>
              <a:gd name="connsiteY554" fmla="*/ 404107 h 14097175"/>
              <a:gd name="connsiteX555" fmla="*/ 10057096 w 21483622"/>
              <a:gd name="connsiteY555" fmla="*/ 0 h 14097175"/>
              <a:gd name="connsiteX556" fmla="*/ 13839067 w 21483622"/>
              <a:gd name="connsiteY556" fmla="*/ 14171 h 14097175"/>
              <a:gd name="connsiteX557" fmla="*/ 13872530 w 21483622"/>
              <a:gd name="connsiteY557" fmla="*/ 36396 h 14097175"/>
              <a:gd name="connsiteX558" fmla="*/ 14145875 w 21483622"/>
              <a:gd name="connsiteY558" fmla="*/ 219742 h 14097175"/>
              <a:gd name="connsiteX559" fmla="*/ 14654084 w 21483622"/>
              <a:gd name="connsiteY559" fmla="*/ 784496 h 14097175"/>
              <a:gd name="connsiteX560" fmla="*/ 14707927 w 21483622"/>
              <a:gd name="connsiteY560" fmla="*/ 870970 h 14097175"/>
              <a:gd name="connsiteX561" fmla="*/ 14713031 w 21483622"/>
              <a:gd name="connsiteY561" fmla="*/ 905625 h 14097175"/>
              <a:gd name="connsiteX562" fmla="*/ 14732081 w 21483622"/>
              <a:gd name="connsiteY562" fmla="*/ 964452 h 14097175"/>
              <a:gd name="connsiteX563" fmla="*/ 14757076 w 21483622"/>
              <a:gd name="connsiteY563" fmla="*/ 1060337 h 14097175"/>
              <a:gd name="connsiteX564" fmla="*/ 14770832 w 21483622"/>
              <a:gd name="connsiteY564" fmla="*/ 1138975 h 14097175"/>
              <a:gd name="connsiteX565" fmla="*/ 14771819 w 21483622"/>
              <a:gd name="connsiteY565" fmla="*/ 1239940 h 14097175"/>
              <a:gd name="connsiteX566" fmla="*/ 14753658 w 21483622"/>
              <a:gd name="connsiteY566" fmla="*/ 1416284 h 14097175"/>
              <a:gd name="connsiteX567" fmla="*/ 14729419 w 21483622"/>
              <a:gd name="connsiteY567" fmla="*/ 1524234 h 14097175"/>
              <a:gd name="connsiteX568" fmla="*/ 14680876 w 21483622"/>
              <a:gd name="connsiteY568" fmla="*/ 1655796 h 14097175"/>
              <a:gd name="connsiteX569" fmla="*/ 14655589 w 21483622"/>
              <a:gd name="connsiteY569" fmla="*/ 1689692 h 14097175"/>
              <a:gd name="connsiteX570" fmla="*/ 14576496 w 21483622"/>
              <a:gd name="connsiteY570" fmla="*/ 1790700 h 14097175"/>
              <a:gd name="connsiteX571" fmla="*/ 14217326 w 21483622"/>
              <a:gd name="connsiteY571" fmla="*/ 2169482 h 14097175"/>
              <a:gd name="connsiteX572" fmla="*/ 14134776 w 21483622"/>
              <a:gd name="connsiteY572" fmla="*/ 2235606 h 14097175"/>
              <a:gd name="connsiteX573" fmla="*/ 13869998 w 21483622"/>
              <a:gd name="connsiteY573" fmla="*/ 2431440 h 14097175"/>
              <a:gd name="connsiteX574" fmla="*/ 13829568 w 21483622"/>
              <a:gd name="connsiteY574" fmla="*/ 2457942 h 14097175"/>
              <a:gd name="connsiteX575" fmla="*/ 8788937 w 21483622"/>
              <a:gd name="connsiteY575" fmla="*/ 2476500 h 14097175"/>
              <a:gd name="connsiteX576" fmla="*/ 3763704 w 21483622"/>
              <a:gd name="connsiteY576" fmla="*/ 2476500 h 14097175"/>
              <a:gd name="connsiteX577" fmla="*/ 3630184 w 21483622"/>
              <a:gd name="connsiteY577" fmla="*/ 2600325 h 14097175"/>
              <a:gd name="connsiteX578" fmla="*/ 3424572 w 21483622"/>
              <a:gd name="connsiteY578" fmla="*/ 2834525 h 14097175"/>
              <a:gd name="connsiteX579" fmla="*/ 3352480 w 21483622"/>
              <a:gd name="connsiteY579" fmla="*/ 2958350 h 14097175"/>
              <a:gd name="connsiteX580" fmla="*/ 3339465 w 21483622"/>
              <a:gd name="connsiteY580" fmla="*/ 2971800 h 14097175"/>
              <a:gd name="connsiteX581" fmla="*/ 3263531 w 21483622"/>
              <a:gd name="connsiteY581" fmla="*/ 3054350 h 14097175"/>
              <a:gd name="connsiteX582" fmla="*/ 3219212 w 21483622"/>
              <a:gd name="connsiteY582" fmla="*/ 3140075 h 14097175"/>
              <a:gd name="connsiteX583" fmla="*/ 3201664 w 21483622"/>
              <a:gd name="connsiteY583" fmla="*/ 3175000 h 14097175"/>
              <a:gd name="connsiteX584" fmla="*/ 3149281 w 21483622"/>
              <a:gd name="connsiteY584" fmla="*/ 3343917 h 14097175"/>
              <a:gd name="connsiteX585" fmla="*/ 3137314 w 21483622"/>
              <a:gd name="connsiteY585" fmla="*/ 3371397 h 14097175"/>
              <a:gd name="connsiteX586" fmla="*/ 3084130 w 21483622"/>
              <a:gd name="connsiteY586" fmla="*/ 3526793 h 14097175"/>
              <a:gd name="connsiteX587" fmla="*/ 3083966 w 21483622"/>
              <a:gd name="connsiteY587" fmla="*/ 3915405 h 14097175"/>
              <a:gd name="connsiteX588" fmla="*/ 3103064 w 21483622"/>
              <a:gd name="connsiteY588" fmla="*/ 3987799 h 14097175"/>
              <a:gd name="connsiteX589" fmla="*/ 3129011 w 21483622"/>
              <a:gd name="connsiteY589" fmla="*/ 4070349 h 14097175"/>
              <a:gd name="connsiteX590" fmla="*/ 3170239 w 21483622"/>
              <a:gd name="connsiteY590" fmla="*/ 4159250 h 14097175"/>
              <a:gd name="connsiteX591" fmla="*/ 3235005 w 21483622"/>
              <a:gd name="connsiteY591" fmla="*/ 4262677 h 14097175"/>
              <a:gd name="connsiteX592" fmla="*/ 3276280 w 21483622"/>
              <a:gd name="connsiteY592" fmla="*/ 4328657 h 14097175"/>
              <a:gd name="connsiteX593" fmla="*/ 3600130 w 21483622"/>
              <a:gd name="connsiteY593" fmla="*/ 4658226 h 14097175"/>
              <a:gd name="connsiteX594" fmla="*/ 3704143 w 21483622"/>
              <a:gd name="connsiteY594" fmla="*/ 4737056 h 14097175"/>
              <a:gd name="connsiteX595" fmla="*/ 3770056 w 21483622"/>
              <a:gd name="connsiteY595" fmla="*/ 4787899 h 14097175"/>
              <a:gd name="connsiteX596" fmla="*/ 7022925 w 21483622"/>
              <a:gd name="connsiteY596" fmla="*/ 4787899 h 14097175"/>
              <a:gd name="connsiteX597" fmla="*/ 10286491 w 21483622"/>
              <a:gd name="connsiteY597" fmla="*/ 4797424 h 14097175"/>
              <a:gd name="connsiteX598" fmla="*/ 10339557 w 21483622"/>
              <a:gd name="connsiteY598" fmla="*/ 4838547 h 14097175"/>
              <a:gd name="connsiteX599" fmla="*/ 10693080 w 21483622"/>
              <a:gd name="connsiteY599" fmla="*/ 5207940 h 14097175"/>
              <a:gd name="connsiteX600" fmla="*/ 10731181 w 21483622"/>
              <a:gd name="connsiteY600" fmla="*/ 5257833 h 14097175"/>
              <a:gd name="connsiteX601" fmla="*/ 10800273 w 21483622"/>
              <a:gd name="connsiteY601" fmla="*/ 5361340 h 14097175"/>
              <a:gd name="connsiteX602" fmla="*/ 10831993 w 21483622"/>
              <a:gd name="connsiteY602" fmla="*/ 5403365 h 14097175"/>
              <a:gd name="connsiteX603" fmla="*/ 10845476 w 21483622"/>
              <a:gd name="connsiteY603" fmla="*/ 5434794 h 14097175"/>
              <a:gd name="connsiteX604" fmla="*/ 10864526 w 21483622"/>
              <a:gd name="connsiteY604" fmla="*/ 5473699 h 14097175"/>
              <a:gd name="connsiteX605" fmla="*/ 10883576 w 21483622"/>
              <a:gd name="connsiteY605" fmla="*/ 5511799 h 14097175"/>
              <a:gd name="connsiteX606" fmla="*/ 10902739 w 21483622"/>
              <a:gd name="connsiteY606" fmla="*/ 5549994 h 14097175"/>
              <a:gd name="connsiteX607" fmla="*/ 10929762 w 21483622"/>
              <a:gd name="connsiteY607" fmla="*/ 5615049 h 14097175"/>
              <a:gd name="connsiteX608" fmla="*/ 10948124 w 21483622"/>
              <a:gd name="connsiteY608" fmla="*/ 5664199 h 14097175"/>
              <a:gd name="connsiteX609" fmla="*/ 10959894 w 21483622"/>
              <a:gd name="connsiteY609" fmla="*/ 5705474 h 14097175"/>
              <a:gd name="connsiteX610" fmla="*/ 10975578 w 21483622"/>
              <a:gd name="connsiteY610" fmla="*/ 5772150 h 14097175"/>
              <a:gd name="connsiteX611" fmla="*/ 11000956 w 21483622"/>
              <a:gd name="connsiteY611" fmla="*/ 5905500 h 14097175"/>
              <a:gd name="connsiteX612" fmla="*/ 11024963 w 21483622"/>
              <a:gd name="connsiteY612" fmla="*/ 6119749 h 14097175"/>
              <a:gd name="connsiteX613" fmla="*/ 11024291 w 21483622"/>
              <a:gd name="connsiteY613" fmla="*/ 6239765 h 14097175"/>
              <a:gd name="connsiteX614" fmla="*/ 11010576 w 21483622"/>
              <a:gd name="connsiteY614" fmla="*/ 6337412 h 14097175"/>
              <a:gd name="connsiteX615" fmla="*/ 10985581 w 21483622"/>
              <a:gd name="connsiteY615" fmla="*/ 6439648 h 14097175"/>
              <a:gd name="connsiteX616" fmla="*/ 10966531 w 21483622"/>
              <a:gd name="connsiteY616" fmla="*/ 6500440 h 14097175"/>
              <a:gd name="connsiteX617" fmla="*/ 10948169 w 21483622"/>
              <a:gd name="connsiteY617" fmla="*/ 6570290 h 14097175"/>
              <a:gd name="connsiteX618" fmla="*/ 10883576 w 21483622"/>
              <a:gd name="connsiteY618" fmla="*/ 6736186 h 14097175"/>
              <a:gd name="connsiteX619" fmla="*/ 10864526 w 21483622"/>
              <a:gd name="connsiteY619" fmla="*/ 6769100 h 14097175"/>
              <a:gd name="connsiteX620" fmla="*/ 10845476 w 21483622"/>
              <a:gd name="connsiteY620" fmla="*/ 6807396 h 14097175"/>
              <a:gd name="connsiteX621" fmla="*/ 10826426 w 21483622"/>
              <a:gd name="connsiteY621" fmla="*/ 6837193 h 14097175"/>
              <a:gd name="connsiteX622" fmla="*/ 10807376 w 21483622"/>
              <a:gd name="connsiteY622" fmla="*/ 6864799 h 14097175"/>
              <a:gd name="connsiteX623" fmla="*/ 10770355 w 21483622"/>
              <a:gd name="connsiteY623" fmla="*/ 6919172 h 14097175"/>
              <a:gd name="connsiteX624" fmla="*/ 10690983 w 21483622"/>
              <a:gd name="connsiteY624" fmla="*/ 7012384 h 14097175"/>
              <a:gd name="connsiteX625" fmla="*/ 10408260 w 21483622"/>
              <a:gd name="connsiteY625" fmla="*/ 7350122 h 14097175"/>
              <a:gd name="connsiteX626" fmla="*/ 10309973 w 21483622"/>
              <a:gd name="connsiteY626" fmla="*/ 7454897 h 14097175"/>
              <a:gd name="connsiteX627" fmla="*/ 5987730 w 21483622"/>
              <a:gd name="connsiteY627" fmla="*/ 7442423 h 14097175"/>
              <a:gd name="connsiteX628" fmla="*/ 5911530 w 21483622"/>
              <a:gd name="connsiteY628" fmla="*/ 7506827 h 14097175"/>
              <a:gd name="connsiteX629" fmla="*/ 5720842 w 21483622"/>
              <a:gd name="connsiteY629" fmla="*/ 7685857 h 14097175"/>
              <a:gd name="connsiteX630" fmla="*/ 5625780 w 21483622"/>
              <a:gd name="connsiteY630" fmla="*/ 7840490 h 14097175"/>
              <a:gd name="connsiteX631" fmla="*/ 5587680 w 21483622"/>
              <a:gd name="connsiteY631" fmla="*/ 7901412 h 14097175"/>
              <a:gd name="connsiteX632" fmla="*/ 5549580 w 21483622"/>
              <a:gd name="connsiteY632" fmla="*/ 7972368 h 14097175"/>
              <a:gd name="connsiteX633" fmla="*/ 5526026 w 21483622"/>
              <a:gd name="connsiteY633" fmla="*/ 8018087 h 14097175"/>
              <a:gd name="connsiteX634" fmla="*/ 5479730 w 21483622"/>
              <a:gd name="connsiteY634" fmla="*/ 8470897 h 14097175"/>
              <a:gd name="connsiteX635" fmla="*/ 5504680 w 21483622"/>
              <a:gd name="connsiteY635" fmla="*/ 8541495 h 14097175"/>
              <a:gd name="connsiteX636" fmla="*/ 5523776 w 21483622"/>
              <a:gd name="connsiteY636" fmla="*/ 8598645 h 14097175"/>
              <a:gd name="connsiteX637" fmla="*/ 5542826 w 21483622"/>
              <a:gd name="connsiteY637" fmla="*/ 8650317 h 14097175"/>
              <a:gd name="connsiteX638" fmla="*/ 5568630 w 21483622"/>
              <a:gd name="connsiteY638" fmla="*/ 8699497 h 14097175"/>
              <a:gd name="connsiteX639" fmla="*/ 5587680 w 21483622"/>
              <a:gd name="connsiteY639" fmla="*/ 8730897 h 14097175"/>
              <a:gd name="connsiteX640" fmla="*/ 5623751 w 21483622"/>
              <a:gd name="connsiteY640" fmla="*/ 8796282 h 14097175"/>
              <a:gd name="connsiteX641" fmla="*/ 5658676 w 21483622"/>
              <a:gd name="connsiteY641" fmla="*/ 8853801 h 14097175"/>
              <a:gd name="connsiteX642" fmla="*/ 5894447 w 21483622"/>
              <a:gd name="connsiteY642" fmla="*/ 9121772 h 14097175"/>
              <a:gd name="connsiteX643" fmla="*/ 6018830 w 21483622"/>
              <a:gd name="connsiteY643" fmla="*/ 9245597 h 14097175"/>
              <a:gd name="connsiteX644" fmla="*/ 20796621 w 21483622"/>
              <a:gd name="connsiteY644" fmla="*/ 9245597 h 14097175"/>
              <a:gd name="connsiteX645" fmla="*/ 20927221 w 21483622"/>
              <a:gd name="connsiteY645" fmla="*/ 9368013 h 14097175"/>
              <a:gd name="connsiteX646" fmla="*/ 21297549 w 21483622"/>
              <a:gd name="connsiteY646" fmla="*/ 9855197 h 14097175"/>
              <a:gd name="connsiteX647" fmla="*/ 21350037 w 21483622"/>
              <a:gd name="connsiteY647" fmla="*/ 9952407 h 14097175"/>
              <a:gd name="connsiteX648" fmla="*/ 21373777 w 21483622"/>
              <a:gd name="connsiteY648" fmla="*/ 10017527 h 14097175"/>
              <a:gd name="connsiteX649" fmla="*/ 21392825 w 21483622"/>
              <a:gd name="connsiteY649" fmla="*/ 10058397 h 14097175"/>
              <a:gd name="connsiteX650" fmla="*/ 21411877 w 21483622"/>
              <a:gd name="connsiteY650" fmla="*/ 10117733 h 14097175"/>
              <a:gd name="connsiteX651" fmla="*/ 21429925 w 21483622"/>
              <a:gd name="connsiteY651" fmla="*/ 10196159 h 14097175"/>
              <a:gd name="connsiteX652" fmla="*/ 21453543 w 21483622"/>
              <a:gd name="connsiteY652" fmla="*/ 10339910 h 14097175"/>
              <a:gd name="connsiteX653" fmla="*/ 21469125 w 21483622"/>
              <a:gd name="connsiteY653" fmla="*/ 10464957 h 14097175"/>
              <a:gd name="connsiteX654" fmla="*/ 21474977 w 21483622"/>
              <a:gd name="connsiteY654" fmla="*/ 10579843 h 14097175"/>
              <a:gd name="connsiteX655" fmla="*/ 21448277 w 21483622"/>
              <a:gd name="connsiteY655" fmla="*/ 10715301 h 14097175"/>
              <a:gd name="connsiteX656" fmla="*/ 21423153 w 21483622"/>
              <a:gd name="connsiteY656" fmla="*/ 10867391 h 14097175"/>
              <a:gd name="connsiteX657" fmla="*/ 21405121 w 21483622"/>
              <a:gd name="connsiteY657" fmla="*/ 10937241 h 14097175"/>
              <a:gd name="connsiteX658" fmla="*/ 21386071 w 21483622"/>
              <a:gd name="connsiteY658" fmla="*/ 10997450 h 14097175"/>
              <a:gd name="connsiteX659" fmla="*/ 21373777 w 21483622"/>
              <a:gd name="connsiteY659" fmla="*/ 11062570 h 14097175"/>
              <a:gd name="connsiteX660" fmla="*/ 21354725 w 21483622"/>
              <a:gd name="connsiteY660" fmla="*/ 11112497 h 14097175"/>
              <a:gd name="connsiteX661" fmla="*/ 21335677 w 21483622"/>
              <a:gd name="connsiteY661" fmla="*/ 11147017 h 14097175"/>
              <a:gd name="connsiteX662" fmla="*/ 21310363 w 21483622"/>
              <a:gd name="connsiteY662" fmla="*/ 11193087 h 14097175"/>
              <a:gd name="connsiteX663" fmla="*/ 21272293 w 21483622"/>
              <a:gd name="connsiteY663" fmla="*/ 11252197 h 14097175"/>
              <a:gd name="connsiteX664" fmla="*/ 21243633 w 21483622"/>
              <a:gd name="connsiteY664" fmla="*/ 11309316 h 14097175"/>
              <a:gd name="connsiteX665" fmla="*/ 21048249 w 21483622"/>
              <a:gd name="connsiteY665" fmla="*/ 11614997 h 14097175"/>
              <a:gd name="connsiteX666" fmla="*/ 20933651 w 21483622"/>
              <a:gd name="connsiteY666" fmla="*/ 11755000 h 14097175"/>
              <a:gd name="connsiteX667" fmla="*/ 20848833 w 21483622"/>
              <a:gd name="connsiteY667" fmla="*/ 11852576 h 14097175"/>
              <a:gd name="connsiteX668" fmla="*/ 20812841 w 21483622"/>
              <a:gd name="connsiteY668" fmla="*/ 11912597 h 14097175"/>
              <a:gd name="connsiteX669" fmla="*/ 13606531 w 21483622"/>
              <a:gd name="connsiteY669" fmla="*/ 11912597 h 14097175"/>
              <a:gd name="connsiteX670" fmla="*/ 13554976 w 21483622"/>
              <a:gd name="connsiteY670" fmla="*/ 11953872 h 14097175"/>
              <a:gd name="connsiteX671" fmla="*/ 13305095 w 21483622"/>
              <a:gd name="connsiteY671" fmla="*/ 12268197 h 14097175"/>
              <a:gd name="connsiteX672" fmla="*/ 13272081 w 21483622"/>
              <a:gd name="connsiteY672" fmla="*/ 12325347 h 14097175"/>
              <a:gd name="connsiteX673" fmla="*/ 13118776 w 21483622"/>
              <a:gd name="connsiteY673" fmla="*/ 12693022 h 14097175"/>
              <a:gd name="connsiteX674" fmla="*/ 13091128 w 21483622"/>
              <a:gd name="connsiteY674" fmla="*/ 12748253 h 14097175"/>
              <a:gd name="connsiteX675" fmla="*/ 13069608 w 21483622"/>
              <a:gd name="connsiteY675" fmla="*/ 12992306 h 14097175"/>
              <a:gd name="connsiteX676" fmla="*/ 13089141 w 21483622"/>
              <a:gd name="connsiteY676" fmla="*/ 13233606 h 14097175"/>
              <a:gd name="connsiteX677" fmla="*/ 13287101 w 21483622"/>
              <a:gd name="connsiteY677" fmla="*/ 13545975 h 14097175"/>
              <a:gd name="connsiteX678" fmla="*/ 13477706 w 21483622"/>
              <a:gd name="connsiteY678" fmla="*/ 13711075 h 14097175"/>
              <a:gd name="connsiteX679" fmla="*/ 13569626 w 21483622"/>
              <a:gd name="connsiteY679" fmla="*/ 13773147 h 14097175"/>
              <a:gd name="connsiteX680" fmla="*/ 15633376 w 21483622"/>
              <a:gd name="connsiteY680" fmla="*/ 13776265 h 14097175"/>
              <a:gd name="connsiteX681" fmla="*/ 17719741 w 21483622"/>
              <a:gd name="connsiteY681" fmla="*/ 13785790 h 14097175"/>
              <a:gd name="connsiteX682" fmla="*/ 17732441 w 21483622"/>
              <a:gd name="connsiteY682" fmla="*/ 13941422 h 14097175"/>
              <a:gd name="connsiteX683" fmla="*/ 17722525 w 21483622"/>
              <a:gd name="connsiteY683" fmla="*/ 14090647 h 14097175"/>
              <a:gd name="connsiteX684" fmla="*/ 11651926 w 21483622"/>
              <a:gd name="connsiteY684" fmla="*/ 14097175 h 14097175"/>
              <a:gd name="connsiteX685" fmla="*/ 11611508 w 21483622"/>
              <a:gd name="connsiteY685" fmla="*/ 14053014 h 14097175"/>
              <a:gd name="connsiteX686" fmla="*/ 11390455 w 21483622"/>
              <a:gd name="connsiteY686" fmla="*/ 13764715 h 14097175"/>
              <a:gd name="connsiteX687" fmla="*/ 11283221 w 21483622"/>
              <a:gd name="connsiteY687" fmla="*/ 13531129 h 14097175"/>
              <a:gd name="connsiteX688" fmla="*/ 11264171 w 21483622"/>
              <a:gd name="connsiteY688" fmla="*/ 13488144 h 14097175"/>
              <a:gd name="connsiteX689" fmla="*/ 11251876 w 21483622"/>
              <a:gd name="connsiteY689" fmla="*/ 13436597 h 14097175"/>
              <a:gd name="connsiteX690" fmla="*/ 11226881 w 21483622"/>
              <a:gd name="connsiteY690" fmla="*/ 13372350 h 14097175"/>
              <a:gd name="connsiteX691" fmla="*/ 11200923 w 21483622"/>
              <a:gd name="connsiteY691" fmla="*/ 13284197 h 14097175"/>
              <a:gd name="connsiteX692" fmla="*/ 11181660 w 21483622"/>
              <a:gd name="connsiteY692" fmla="*/ 13176247 h 14097175"/>
              <a:gd name="connsiteX693" fmla="*/ 11163359 w 21483622"/>
              <a:gd name="connsiteY693" fmla="*/ 12960347 h 14097175"/>
              <a:gd name="connsiteX694" fmla="*/ 11181660 w 21483622"/>
              <a:gd name="connsiteY694" fmla="*/ 12744447 h 14097175"/>
              <a:gd name="connsiteX695" fmla="*/ 11206868 w 21483622"/>
              <a:gd name="connsiteY695" fmla="*/ 12629400 h 14097175"/>
              <a:gd name="connsiteX696" fmla="*/ 11226071 w 21483622"/>
              <a:gd name="connsiteY696" fmla="*/ 12534150 h 14097175"/>
              <a:gd name="connsiteX697" fmla="*/ 11239176 w 21483622"/>
              <a:gd name="connsiteY697" fmla="*/ 12452347 h 14097175"/>
              <a:gd name="connsiteX698" fmla="*/ 11264981 w 21483622"/>
              <a:gd name="connsiteY698" fmla="*/ 12383244 h 14097175"/>
              <a:gd name="connsiteX699" fmla="*/ 11289976 w 21483622"/>
              <a:gd name="connsiteY699" fmla="*/ 12330824 h 14097175"/>
              <a:gd name="connsiteX700" fmla="*/ 11309026 w 21483622"/>
              <a:gd name="connsiteY700" fmla="*/ 12280897 h 14097175"/>
              <a:gd name="connsiteX701" fmla="*/ 11328076 w 21483622"/>
              <a:gd name="connsiteY701" fmla="*/ 12230097 h 14097175"/>
              <a:gd name="connsiteX702" fmla="*/ 11347126 w 21483622"/>
              <a:gd name="connsiteY702" fmla="*/ 12179297 h 14097175"/>
              <a:gd name="connsiteX703" fmla="*/ 11366176 w 21483622"/>
              <a:gd name="connsiteY703" fmla="*/ 12146980 h 14097175"/>
              <a:gd name="connsiteX704" fmla="*/ 11481426 w 21483622"/>
              <a:gd name="connsiteY704" fmla="*/ 11880847 h 14097175"/>
              <a:gd name="connsiteX705" fmla="*/ 11554881 w 21483622"/>
              <a:gd name="connsiteY705" fmla="*/ 11798297 h 14097175"/>
              <a:gd name="connsiteX706" fmla="*/ 11568210 w 21483622"/>
              <a:gd name="connsiteY706" fmla="*/ 11769722 h 14097175"/>
              <a:gd name="connsiteX707" fmla="*/ 11633569 w 21483622"/>
              <a:gd name="connsiteY707" fmla="*/ 11683997 h 14097175"/>
              <a:gd name="connsiteX708" fmla="*/ 11645576 w 21483622"/>
              <a:gd name="connsiteY708" fmla="*/ 11668941 h 14097175"/>
              <a:gd name="connsiteX709" fmla="*/ 11673190 w 21483622"/>
              <a:gd name="connsiteY709" fmla="*/ 11624491 h 14097175"/>
              <a:gd name="connsiteX710" fmla="*/ 11700804 w 21483622"/>
              <a:gd name="connsiteY710" fmla="*/ 11595097 h 14097175"/>
              <a:gd name="connsiteX711" fmla="*/ 18550599 w 21483622"/>
              <a:gd name="connsiteY711" fmla="*/ 11595097 h 14097175"/>
              <a:gd name="connsiteX712" fmla="*/ 18619229 w 21483622"/>
              <a:gd name="connsiteY712" fmla="*/ 11509372 h 14097175"/>
              <a:gd name="connsiteX713" fmla="*/ 18753541 w 21483622"/>
              <a:gd name="connsiteY713" fmla="*/ 11352791 h 14097175"/>
              <a:gd name="connsiteX714" fmla="*/ 18839857 w 21483622"/>
              <a:gd name="connsiteY714" fmla="*/ 11225791 h 14097175"/>
              <a:gd name="connsiteX715" fmla="*/ 18870675 w 21483622"/>
              <a:gd name="connsiteY715" fmla="*/ 11150597 h 14097175"/>
              <a:gd name="connsiteX716" fmla="*/ 18972701 w 21483622"/>
              <a:gd name="connsiteY716" fmla="*/ 10845797 h 14097175"/>
              <a:gd name="connsiteX717" fmla="*/ 19003073 w 21483622"/>
              <a:gd name="connsiteY717" fmla="*/ 10741858 h 14097175"/>
              <a:gd name="connsiteX718" fmla="*/ 19017521 w 21483622"/>
              <a:gd name="connsiteY718" fmla="*/ 10633908 h 14097175"/>
              <a:gd name="connsiteX719" fmla="*/ 19000573 w 21483622"/>
              <a:gd name="connsiteY719" fmla="*/ 10531917 h 14097175"/>
              <a:gd name="connsiteX720" fmla="*/ 18981213 w 21483622"/>
              <a:gd name="connsiteY720" fmla="*/ 10430317 h 14097175"/>
              <a:gd name="connsiteX721" fmla="*/ 18960061 w 21483622"/>
              <a:gd name="connsiteY721" fmla="*/ 10322368 h 14097175"/>
              <a:gd name="connsiteX722" fmla="*/ 18948077 w 21483622"/>
              <a:gd name="connsiteY722" fmla="*/ 10276359 h 14097175"/>
              <a:gd name="connsiteX723" fmla="*/ 18915583 w 21483622"/>
              <a:gd name="connsiteY723" fmla="*/ 10183836 h 14097175"/>
              <a:gd name="connsiteX724" fmla="*/ 18803413 w 21483622"/>
              <a:gd name="connsiteY724" fmla="*/ 9944097 h 14097175"/>
              <a:gd name="connsiteX725" fmla="*/ 18770277 w 21483622"/>
              <a:gd name="connsiteY725" fmla="*/ 9886947 h 14097175"/>
              <a:gd name="connsiteX726" fmla="*/ 18736397 w 21483622"/>
              <a:gd name="connsiteY726" fmla="*/ 9829797 h 14097175"/>
              <a:gd name="connsiteX727" fmla="*/ 18688633 w 21483622"/>
              <a:gd name="connsiteY727" fmla="*/ 9758229 h 14097175"/>
              <a:gd name="connsiteX728" fmla="*/ 18630577 w 21483622"/>
              <a:gd name="connsiteY728" fmla="*/ 9677526 h 14097175"/>
              <a:gd name="connsiteX729" fmla="*/ 18575073 w 21483622"/>
              <a:gd name="connsiteY729" fmla="*/ 9606218 h 14097175"/>
              <a:gd name="connsiteX730" fmla="*/ 18538617 w 21483622"/>
              <a:gd name="connsiteY730" fmla="*/ 9563097 h 14097175"/>
              <a:gd name="connsiteX731" fmla="*/ 4120087 w 21483622"/>
              <a:gd name="connsiteY731" fmla="*/ 9563097 h 14097175"/>
              <a:gd name="connsiteX732" fmla="*/ 4095059 w 21483622"/>
              <a:gd name="connsiteY732" fmla="*/ 9529791 h 14097175"/>
              <a:gd name="connsiteX733" fmla="*/ 4050980 w 21483622"/>
              <a:gd name="connsiteY733" fmla="*/ 9476819 h 14097175"/>
              <a:gd name="connsiteX734" fmla="*/ 3873180 w 21483622"/>
              <a:gd name="connsiteY734" fmla="*/ 9225901 h 14097175"/>
              <a:gd name="connsiteX735" fmla="*/ 3855414 w 21483622"/>
              <a:gd name="connsiteY735" fmla="*/ 9195864 h 14097175"/>
              <a:gd name="connsiteX736" fmla="*/ 3689558 w 21483622"/>
              <a:gd name="connsiteY736" fmla="*/ 8883647 h 14097175"/>
              <a:gd name="connsiteX737" fmla="*/ 3631880 w 21483622"/>
              <a:gd name="connsiteY737" fmla="*/ 8653517 h 14097175"/>
              <a:gd name="connsiteX738" fmla="*/ 3609655 w 21483622"/>
              <a:gd name="connsiteY738" fmla="*/ 8593443 h 14097175"/>
              <a:gd name="connsiteX739" fmla="*/ 3587430 w 21483622"/>
              <a:gd name="connsiteY739" fmla="*/ 8326147 h 14097175"/>
              <a:gd name="connsiteX740" fmla="*/ 3601559 w 21483622"/>
              <a:gd name="connsiteY740" fmla="*/ 8063266 h 14097175"/>
              <a:gd name="connsiteX741" fmla="*/ 3629697 w 21483622"/>
              <a:gd name="connsiteY741" fmla="*/ 7983777 h 14097175"/>
              <a:gd name="connsiteX742" fmla="*/ 3703059 w 21483622"/>
              <a:gd name="connsiteY742" fmla="*/ 7783995 h 14097175"/>
              <a:gd name="connsiteX743" fmla="*/ 3720780 w 21483622"/>
              <a:gd name="connsiteY743" fmla="*/ 7740647 h 14097175"/>
              <a:gd name="connsiteX744" fmla="*/ 3739830 w 21483622"/>
              <a:gd name="connsiteY744" fmla="*/ 7696197 h 14097175"/>
              <a:gd name="connsiteX745" fmla="*/ 3758880 w 21483622"/>
              <a:gd name="connsiteY745" fmla="*/ 7658097 h 14097175"/>
              <a:gd name="connsiteX746" fmla="*/ 3777930 w 21483622"/>
              <a:gd name="connsiteY746" fmla="*/ 7619997 h 14097175"/>
              <a:gd name="connsiteX747" fmla="*/ 3796980 w 21483622"/>
              <a:gd name="connsiteY747" fmla="*/ 7593940 h 14097175"/>
              <a:gd name="connsiteX748" fmla="*/ 3904930 w 21483622"/>
              <a:gd name="connsiteY748" fmla="*/ 7394271 h 14097175"/>
              <a:gd name="connsiteX749" fmla="*/ 4086475 w 21483622"/>
              <a:gd name="connsiteY749" fmla="*/ 7210422 h 14097175"/>
              <a:gd name="connsiteX750" fmla="*/ 4170523 w 21483622"/>
              <a:gd name="connsiteY750" fmla="*/ 7137397 h 14097175"/>
              <a:gd name="connsiteX751" fmla="*/ 8085138 w 21483622"/>
              <a:gd name="connsiteY751" fmla="*/ 7137397 h 14097175"/>
              <a:gd name="connsiteX752" fmla="*/ 8128634 w 21483622"/>
              <a:gd name="connsiteY752" fmla="*/ 7060290 h 14097175"/>
              <a:gd name="connsiteX753" fmla="*/ 8184830 w 21483622"/>
              <a:gd name="connsiteY753" fmla="*/ 6967682 h 14097175"/>
              <a:gd name="connsiteX754" fmla="*/ 8245099 w 21483622"/>
              <a:gd name="connsiteY754" fmla="*/ 6870700 h 14097175"/>
              <a:gd name="connsiteX755" fmla="*/ 8283107 w 21483622"/>
              <a:gd name="connsiteY755" fmla="*/ 6828518 h 14097175"/>
              <a:gd name="connsiteX756" fmla="*/ 8305480 w 21483622"/>
              <a:gd name="connsiteY756" fmla="*/ 6805385 h 14097175"/>
              <a:gd name="connsiteX757" fmla="*/ 8324530 w 21483622"/>
              <a:gd name="connsiteY757" fmla="*/ 6773635 h 14097175"/>
              <a:gd name="connsiteX758" fmla="*/ 8343579 w 21483622"/>
              <a:gd name="connsiteY758" fmla="*/ 6731648 h 14097175"/>
              <a:gd name="connsiteX759" fmla="*/ 8362629 w 21483622"/>
              <a:gd name="connsiteY759" fmla="*/ 6692900 h 14097175"/>
              <a:gd name="connsiteX760" fmla="*/ 8381680 w 21483622"/>
              <a:gd name="connsiteY760" fmla="*/ 6654800 h 14097175"/>
              <a:gd name="connsiteX761" fmla="*/ 8400730 w 21483622"/>
              <a:gd name="connsiteY761" fmla="*/ 6616700 h 14097175"/>
              <a:gd name="connsiteX762" fmla="*/ 8419780 w 21483622"/>
              <a:gd name="connsiteY762" fmla="*/ 6565900 h 14097175"/>
              <a:gd name="connsiteX763" fmla="*/ 8438830 w 21483622"/>
              <a:gd name="connsiteY763" fmla="*/ 6515100 h 14097175"/>
              <a:gd name="connsiteX764" fmla="*/ 8457880 w 21483622"/>
              <a:gd name="connsiteY764" fmla="*/ 6457302 h 14097175"/>
              <a:gd name="connsiteX765" fmla="*/ 8476930 w 21483622"/>
              <a:gd name="connsiteY765" fmla="*/ 6396265 h 14097175"/>
              <a:gd name="connsiteX766" fmla="*/ 8490187 w 21483622"/>
              <a:gd name="connsiteY766" fmla="*/ 6309632 h 14097175"/>
              <a:gd name="connsiteX767" fmla="*/ 8502696 w 21483622"/>
              <a:gd name="connsiteY767" fmla="*/ 6191250 h 14097175"/>
              <a:gd name="connsiteX768" fmla="*/ 8520649 w 21483622"/>
              <a:gd name="connsiteY768" fmla="*/ 5871749 h 14097175"/>
              <a:gd name="connsiteX769" fmla="*/ 8493760 w 21483622"/>
              <a:gd name="connsiteY769" fmla="*/ 5777134 h 14097175"/>
              <a:gd name="connsiteX770" fmla="*/ 8469090 w 21483622"/>
              <a:gd name="connsiteY770" fmla="*/ 5674170 h 14097175"/>
              <a:gd name="connsiteX771" fmla="*/ 8457880 w 21483622"/>
              <a:gd name="connsiteY771" fmla="*/ 5621751 h 14097175"/>
              <a:gd name="connsiteX772" fmla="*/ 8438830 w 21483622"/>
              <a:gd name="connsiteY772" fmla="*/ 5575299 h 14097175"/>
              <a:gd name="connsiteX773" fmla="*/ 8419780 w 21483622"/>
              <a:gd name="connsiteY773" fmla="*/ 5538071 h 14097175"/>
              <a:gd name="connsiteX774" fmla="*/ 8394784 w 21483622"/>
              <a:gd name="connsiteY774" fmla="*/ 5485651 h 14097175"/>
              <a:gd name="connsiteX775" fmla="*/ 8375734 w 21483622"/>
              <a:gd name="connsiteY775" fmla="*/ 5438376 h 14097175"/>
              <a:gd name="connsiteX776" fmla="*/ 8363882 w 21483622"/>
              <a:gd name="connsiteY776" fmla="*/ 5415272 h 14097175"/>
              <a:gd name="connsiteX777" fmla="*/ 8331929 w 21483622"/>
              <a:gd name="connsiteY777" fmla="*/ 5380746 h 14097175"/>
              <a:gd name="connsiteX778" fmla="*/ 8179984 w 21483622"/>
              <a:gd name="connsiteY778" fmla="*/ 5180782 h 14097175"/>
              <a:gd name="connsiteX779" fmla="*/ 8111637 w 21483622"/>
              <a:gd name="connsiteY779" fmla="*/ 5105399 h 14097175"/>
              <a:gd name="connsiteX780" fmla="*/ 4590614 w 21483622"/>
              <a:gd name="connsiteY780" fmla="*/ 5105399 h 14097175"/>
              <a:gd name="connsiteX781" fmla="*/ 1053779 w 21483622"/>
              <a:gd name="connsiteY781" fmla="*/ 5086349 h 14097175"/>
              <a:gd name="connsiteX782" fmla="*/ 1024579 w 21483622"/>
              <a:gd name="connsiteY782" fmla="*/ 5067299 h 14097175"/>
              <a:gd name="connsiteX783" fmla="*/ 501330 w 21483622"/>
              <a:gd name="connsiteY783" fmla="*/ 4679412 h 14097175"/>
              <a:gd name="connsiteX784" fmla="*/ 202880 w 21483622"/>
              <a:gd name="connsiteY784" fmla="*/ 4323148 h 14097175"/>
              <a:gd name="connsiteX785" fmla="*/ 192256 w 21483622"/>
              <a:gd name="connsiteY785" fmla="*/ 4305299 h 14097175"/>
              <a:gd name="connsiteX786" fmla="*/ 146156 w 21483622"/>
              <a:gd name="connsiteY786" fmla="*/ 4235179 h 14097175"/>
              <a:gd name="connsiteX787" fmla="*/ 99629 w 21483622"/>
              <a:gd name="connsiteY787" fmla="*/ 4158228 h 14097175"/>
              <a:gd name="connsiteX788" fmla="*/ 88580 w 21483622"/>
              <a:gd name="connsiteY788" fmla="*/ 4115604 h 14097175"/>
              <a:gd name="connsiteX789" fmla="*/ 69529 w 21483622"/>
              <a:gd name="connsiteY789" fmla="*/ 4063999 h 14097175"/>
              <a:gd name="connsiteX790" fmla="*/ 44053 w 21483622"/>
              <a:gd name="connsiteY790" fmla="*/ 4008469 h 14097175"/>
              <a:gd name="connsiteX791" fmla="*/ 17210 w 21483622"/>
              <a:gd name="connsiteY791" fmla="*/ 3930649 h 14097175"/>
              <a:gd name="connsiteX792" fmla="*/ 29815 w 21483622"/>
              <a:gd name="connsiteY792" fmla="*/ 3414751 h 14097175"/>
              <a:gd name="connsiteX793" fmla="*/ 50479 w 21483622"/>
              <a:gd name="connsiteY793" fmla="*/ 3338830 h 14097175"/>
              <a:gd name="connsiteX794" fmla="*/ 69529 w 21483622"/>
              <a:gd name="connsiteY794" fmla="*/ 3276600 h 14097175"/>
              <a:gd name="connsiteX795" fmla="*/ 88580 w 21483622"/>
              <a:gd name="connsiteY795" fmla="*/ 3235730 h 14097175"/>
              <a:gd name="connsiteX796" fmla="*/ 158377 w 21483622"/>
              <a:gd name="connsiteY796" fmla="*/ 3056913 h 14097175"/>
              <a:gd name="connsiteX797" fmla="*/ 230257 w 21483622"/>
              <a:gd name="connsiteY797" fmla="*/ 2942613 h 14097175"/>
              <a:gd name="connsiteX798" fmla="*/ 555253 w 21483622"/>
              <a:gd name="connsiteY798" fmla="*/ 2540000 h 14097175"/>
              <a:gd name="connsiteX799" fmla="*/ 699524 w 21483622"/>
              <a:gd name="connsiteY799" fmla="*/ 2406135 h 14097175"/>
              <a:gd name="connsiteX800" fmla="*/ 1010253 w 21483622"/>
              <a:gd name="connsiteY800" fmla="*/ 2197100 h 14097175"/>
              <a:gd name="connsiteX801" fmla="*/ 1041189 w 21483622"/>
              <a:gd name="connsiteY801" fmla="*/ 2177952 h 14097175"/>
              <a:gd name="connsiteX802" fmla="*/ 5855769 w 21483622"/>
              <a:gd name="connsiteY802" fmla="*/ 2158950 h 14097175"/>
              <a:gd name="connsiteX803" fmla="*/ 10649191 w 21483622"/>
              <a:gd name="connsiteY803" fmla="*/ 2159097 h 14097175"/>
              <a:gd name="connsiteX804" fmla="*/ 10674312 w 21483622"/>
              <a:gd name="connsiteY804" fmla="*/ 2131771 h 14097175"/>
              <a:gd name="connsiteX805" fmla="*/ 10754593 w 21483622"/>
              <a:gd name="connsiteY805" fmla="*/ 2052348 h 14097175"/>
              <a:gd name="connsiteX806" fmla="*/ 10934376 w 21483622"/>
              <a:gd name="connsiteY806" fmla="*/ 1856223 h 14097175"/>
              <a:gd name="connsiteX807" fmla="*/ 10976220 w 21483622"/>
              <a:gd name="connsiteY807" fmla="*/ 1774434 h 14097175"/>
              <a:gd name="connsiteX808" fmla="*/ 11010576 w 21483622"/>
              <a:gd name="connsiteY808" fmla="*/ 1704235 h 14097175"/>
              <a:gd name="connsiteX809" fmla="*/ 11026392 w 21483622"/>
              <a:gd name="connsiteY809" fmla="*/ 1644301 h 14097175"/>
              <a:gd name="connsiteX810" fmla="*/ 11048271 w 21483622"/>
              <a:gd name="connsiteY810" fmla="*/ 1358737 h 14097175"/>
              <a:gd name="connsiteX811" fmla="*/ 11032455 w 21483622"/>
              <a:gd name="connsiteY811" fmla="*/ 1079686 h 14097175"/>
              <a:gd name="connsiteX812" fmla="*/ 11010576 w 21483622"/>
              <a:gd name="connsiteY812" fmla="*/ 1015602 h 14097175"/>
              <a:gd name="connsiteX813" fmla="*/ 10985581 w 21483622"/>
              <a:gd name="connsiteY813" fmla="*/ 951752 h 14097175"/>
              <a:gd name="connsiteX814" fmla="*/ 10966531 w 21483622"/>
              <a:gd name="connsiteY814" fmla="*/ 893730 h 14097175"/>
              <a:gd name="connsiteX815" fmla="*/ 10953426 w 21483622"/>
              <a:gd name="connsiteY815" fmla="*/ 850900 h 14097175"/>
              <a:gd name="connsiteX816" fmla="*/ 10934376 w 21483622"/>
              <a:gd name="connsiteY816" fmla="*/ 818366 h 14097175"/>
              <a:gd name="connsiteX817" fmla="*/ 10883638 w 21483622"/>
              <a:gd name="connsiteY817" fmla="*/ 708796 h 14097175"/>
              <a:gd name="connsiteX818" fmla="*/ 10839188 w 21483622"/>
              <a:gd name="connsiteY818" fmla="*/ 606425 h 14097175"/>
              <a:gd name="connsiteX819" fmla="*/ 10829601 w 21483622"/>
              <a:gd name="connsiteY819" fmla="*/ 590537 h 14097175"/>
              <a:gd name="connsiteX820" fmla="*/ 10775626 w 21483622"/>
              <a:gd name="connsiteY820" fmla="*/ 519410 h 14097175"/>
              <a:gd name="connsiteX821" fmla="*/ 10674030 w 21483622"/>
              <a:gd name="connsiteY821" fmla="*/ 358829 h 14097175"/>
              <a:gd name="connsiteX822" fmla="*/ 10635929 w 21483622"/>
              <a:gd name="connsiteY822" fmla="*/ 305396 h 14097175"/>
              <a:gd name="connsiteX823" fmla="*/ 6254430 w 21483622"/>
              <a:gd name="connsiteY823" fmla="*/ 298450 h 14097175"/>
              <a:gd name="connsiteX824" fmla="*/ 6257162 w 21483622"/>
              <a:gd name="connsiteY824" fmla="*/ 166936 h 14097175"/>
              <a:gd name="connsiteX825" fmla="*/ 6274592 w 21483622"/>
              <a:gd name="connsiteY825" fmla="*/ 17711 h 14097175"/>
              <a:gd name="connsiteX826" fmla="*/ 10057096 w 21483622"/>
              <a:gd name="connsiteY826" fmla="*/ 0 h 1409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</a:cxnLst>
            <a:rect l="l" t="t" r="r" b="b"/>
            <a:pathLst>
              <a:path w="21483622" h="14097175">
                <a:moveTo>
                  <a:pt x="13045154" y="11912597"/>
                </a:moveTo>
                <a:cubicBezTo>
                  <a:pt x="12938154" y="11912597"/>
                  <a:pt x="12931251" y="11914343"/>
                  <a:pt x="12881854" y="11953872"/>
                </a:cubicBezTo>
                <a:cubicBezTo>
                  <a:pt x="12804969" y="12015400"/>
                  <a:pt x="12686976" y="12181131"/>
                  <a:pt x="12686976" y="12227593"/>
                </a:cubicBezTo>
                <a:cubicBezTo>
                  <a:pt x="12686976" y="12233790"/>
                  <a:pt x="12675546" y="12249204"/>
                  <a:pt x="12661576" y="12261847"/>
                </a:cubicBezTo>
                <a:cubicBezTo>
                  <a:pt x="12647606" y="12274490"/>
                  <a:pt x="12636176" y="12289577"/>
                  <a:pt x="12636176" y="12295375"/>
                </a:cubicBezTo>
                <a:cubicBezTo>
                  <a:pt x="12636176" y="12301172"/>
                  <a:pt x="12619031" y="12333779"/>
                  <a:pt x="12598076" y="12367836"/>
                </a:cubicBezTo>
                <a:cubicBezTo>
                  <a:pt x="12577121" y="12401893"/>
                  <a:pt x="12559976" y="12438425"/>
                  <a:pt x="12559976" y="12449022"/>
                </a:cubicBezTo>
                <a:cubicBezTo>
                  <a:pt x="12559976" y="12459618"/>
                  <a:pt x="12551403" y="12475401"/>
                  <a:pt x="12540926" y="12484097"/>
                </a:cubicBezTo>
                <a:cubicBezTo>
                  <a:pt x="12530449" y="12492793"/>
                  <a:pt x="12521876" y="12512794"/>
                  <a:pt x="12521876" y="12528547"/>
                </a:cubicBezTo>
                <a:cubicBezTo>
                  <a:pt x="12521876" y="12544300"/>
                  <a:pt x="12513303" y="12564301"/>
                  <a:pt x="12502826" y="12572997"/>
                </a:cubicBezTo>
                <a:cubicBezTo>
                  <a:pt x="12492349" y="12581693"/>
                  <a:pt x="12483776" y="12607410"/>
                  <a:pt x="12483776" y="12630147"/>
                </a:cubicBezTo>
                <a:cubicBezTo>
                  <a:pt x="12483776" y="12652884"/>
                  <a:pt x="12476060" y="12677890"/>
                  <a:pt x="12466630" y="12685717"/>
                </a:cubicBezTo>
                <a:cubicBezTo>
                  <a:pt x="12455896" y="12694625"/>
                  <a:pt x="12446476" y="12742301"/>
                  <a:pt x="12441444" y="12813204"/>
                </a:cubicBezTo>
                <a:cubicBezTo>
                  <a:pt x="12437022" y="12875496"/>
                  <a:pt x="12426753" y="12941060"/>
                  <a:pt x="12418623" y="12958904"/>
                </a:cubicBezTo>
                <a:cubicBezTo>
                  <a:pt x="12407787" y="12982685"/>
                  <a:pt x="12407596" y="12995869"/>
                  <a:pt x="12417904" y="13008290"/>
                </a:cubicBezTo>
                <a:cubicBezTo>
                  <a:pt x="12425640" y="13017610"/>
                  <a:pt x="12435872" y="13072052"/>
                  <a:pt x="12440644" y="13129273"/>
                </a:cubicBezTo>
                <a:cubicBezTo>
                  <a:pt x="12445862" y="13191832"/>
                  <a:pt x="12456190" y="13239012"/>
                  <a:pt x="12466549" y="13247610"/>
                </a:cubicBezTo>
                <a:cubicBezTo>
                  <a:pt x="12476023" y="13255473"/>
                  <a:pt x="12483776" y="13274794"/>
                  <a:pt x="12483776" y="13290547"/>
                </a:cubicBezTo>
                <a:cubicBezTo>
                  <a:pt x="12483776" y="13306300"/>
                  <a:pt x="12492349" y="13326301"/>
                  <a:pt x="12502826" y="13334997"/>
                </a:cubicBezTo>
                <a:cubicBezTo>
                  <a:pt x="12513303" y="13343693"/>
                  <a:pt x="12521876" y="13360837"/>
                  <a:pt x="12521876" y="13373097"/>
                </a:cubicBezTo>
                <a:cubicBezTo>
                  <a:pt x="12521876" y="13385357"/>
                  <a:pt x="12530449" y="13402501"/>
                  <a:pt x="12540926" y="13411197"/>
                </a:cubicBezTo>
                <a:cubicBezTo>
                  <a:pt x="12551403" y="13419893"/>
                  <a:pt x="12559976" y="13435338"/>
                  <a:pt x="12559976" y="13445519"/>
                </a:cubicBezTo>
                <a:cubicBezTo>
                  <a:pt x="12559976" y="13465019"/>
                  <a:pt x="12806164" y="13717930"/>
                  <a:pt x="12870777" y="13764808"/>
                </a:cubicBezTo>
                <a:cubicBezTo>
                  <a:pt x="12898279" y="13784762"/>
                  <a:pt x="12927016" y="13792197"/>
                  <a:pt x="12976631" y="13792197"/>
                </a:cubicBezTo>
                <a:lnTo>
                  <a:pt x="13044734" y="13792197"/>
                </a:lnTo>
                <a:lnTo>
                  <a:pt x="12984989" y="13725522"/>
                </a:lnTo>
                <a:cubicBezTo>
                  <a:pt x="12952127" y="13688851"/>
                  <a:pt x="12922149" y="13648846"/>
                  <a:pt x="12918370" y="13636622"/>
                </a:cubicBezTo>
                <a:cubicBezTo>
                  <a:pt x="12914592" y="13624398"/>
                  <a:pt x="12907260" y="13614397"/>
                  <a:pt x="12902079" y="13614397"/>
                </a:cubicBezTo>
                <a:cubicBezTo>
                  <a:pt x="12896900" y="13614397"/>
                  <a:pt x="12883536" y="13595823"/>
                  <a:pt x="12872383" y="13573122"/>
                </a:cubicBezTo>
                <a:cubicBezTo>
                  <a:pt x="12861232" y="13550421"/>
                  <a:pt x="12838060" y="13508986"/>
                  <a:pt x="12820892" y="13481047"/>
                </a:cubicBezTo>
                <a:cubicBezTo>
                  <a:pt x="12803724" y="13453108"/>
                  <a:pt x="12792287" y="13420945"/>
                  <a:pt x="12795476" y="13409577"/>
                </a:cubicBezTo>
                <a:cubicBezTo>
                  <a:pt x="12798667" y="13398209"/>
                  <a:pt x="12792703" y="13381793"/>
                  <a:pt x="12782226" y="13373097"/>
                </a:cubicBezTo>
                <a:cubicBezTo>
                  <a:pt x="12771749" y="13364401"/>
                  <a:pt x="12760137" y="13333698"/>
                  <a:pt x="12756421" y="13304867"/>
                </a:cubicBezTo>
                <a:cubicBezTo>
                  <a:pt x="12752707" y="13276036"/>
                  <a:pt x="12744135" y="13244210"/>
                  <a:pt x="12737371" y="13234144"/>
                </a:cubicBezTo>
                <a:cubicBezTo>
                  <a:pt x="12730609" y="13224078"/>
                  <a:pt x="12722420" y="13121208"/>
                  <a:pt x="12719176" y="13005544"/>
                </a:cubicBezTo>
                <a:cubicBezTo>
                  <a:pt x="12714481" y="12838224"/>
                  <a:pt x="12716985" y="12788759"/>
                  <a:pt x="12731426" y="12763497"/>
                </a:cubicBezTo>
                <a:cubicBezTo>
                  <a:pt x="12741408" y="12746035"/>
                  <a:pt x="12752636" y="12711409"/>
                  <a:pt x="12756376" y="12686550"/>
                </a:cubicBezTo>
                <a:cubicBezTo>
                  <a:pt x="12760116" y="12661691"/>
                  <a:pt x="12768709" y="12627400"/>
                  <a:pt x="12775471" y="12610350"/>
                </a:cubicBezTo>
                <a:cubicBezTo>
                  <a:pt x="12787843" y="12579158"/>
                  <a:pt x="12791982" y="12565940"/>
                  <a:pt x="12812399" y="12492407"/>
                </a:cubicBezTo>
                <a:cubicBezTo>
                  <a:pt x="12818517" y="12470374"/>
                  <a:pt x="12838519" y="12428862"/>
                  <a:pt x="12856849" y="12400156"/>
                </a:cubicBezTo>
                <a:cubicBezTo>
                  <a:pt x="12875178" y="12371451"/>
                  <a:pt x="12890176" y="12341447"/>
                  <a:pt x="12890176" y="12333481"/>
                </a:cubicBezTo>
                <a:cubicBezTo>
                  <a:pt x="12890176" y="12325514"/>
                  <a:pt x="12895890" y="12318997"/>
                  <a:pt x="12902876" y="12318997"/>
                </a:cubicBezTo>
                <a:cubicBezTo>
                  <a:pt x="12909862" y="12318997"/>
                  <a:pt x="12915576" y="12313655"/>
                  <a:pt x="12915576" y="12307123"/>
                </a:cubicBezTo>
                <a:cubicBezTo>
                  <a:pt x="12915576" y="12270490"/>
                  <a:pt x="12931718" y="12219090"/>
                  <a:pt x="12953724" y="12185647"/>
                </a:cubicBezTo>
                <a:cubicBezTo>
                  <a:pt x="12967514" y="12164692"/>
                  <a:pt x="12982666" y="12138974"/>
                  <a:pt x="12987396" y="12128497"/>
                </a:cubicBezTo>
                <a:cubicBezTo>
                  <a:pt x="12992126" y="12118020"/>
                  <a:pt x="13015049" y="12091479"/>
                  <a:pt x="13038336" y="12069519"/>
                </a:cubicBezTo>
                <a:cubicBezTo>
                  <a:pt x="13061623" y="12047559"/>
                  <a:pt x="13080676" y="12024544"/>
                  <a:pt x="13080676" y="12018375"/>
                </a:cubicBezTo>
                <a:cubicBezTo>
                  <a:pt x="13080676" y="12012205"/>
                  <a:pt x="13097821" y="11988386"/>
                  <a:pt x="13118776" y="11965443"/>
                </a:cubicBezTo>
                <a:cubicBezTo>
                  <a:pt x="13139731" y="11942501"/>
                  <a:pt x="13156876" y="11921224"/>
                  <a:pt x="13156876" y="11918163"/>
                </a:cubicBezTo>
                <a:cubicBezTo>
                  <a:pt x="13156876" y="11915102"/>
                  <a:pt x="13106602" y="11912597"/>
                  <a:pt x="13045154" y="11912597"/>
                </a:cubicBezTo>
                <a:close/>
                <a:moveTo>
                  <a:pt x="12186637" y="11911898"/>
                </a:moveTo>
                <a:cubicBezTo>
                  <a:pt x="12036073" y="11912671"/>
                  <a:pt x="11881520" y="11918440"/>
                  <a:pt x="11865566" y="11928472"/>
                </a:cubicBezTo>
                <a:cubicBezTo>
                  <a:pt x="11851680" y="11937203"/>
                  <a:pt x="11824621" y="11978035"/>
                  <a:pt x="11805434" y="12019208"/>
                </a:cubicBezTo>
                <a:cubicBezTo>
                  <a:pt x="11786248" y="12060382"/>
                  <a:pt x="11762448" y="12103244"/>
                  <a:pt x="11752543" y="12114458"/>
                </a:cubicBezTo>
                <a:cubicBezTo>
                  <a:pt x="11742640" y="12125672"/>
                  <a:pt x="11729709" y="12143420"/>
                  <a:pt x="11723808" y="12153897"/>
                </a:cubicBezTo>
                <a:cubicBezTo>
                  <a:pt x="11717910" y="12164374"/>
                  <a:pt x="11706428" y="12184377"/>
                  <a:pt x="11698298" y="12198347"/>
                </a:cubicBezTo>
                <a:cubicBezTo>
                  <a:pt x="11671674" y="12244091"/>
                  <a:pt x="11645576" y="12327587"/>
                  <a:pt x="11645576" y="12367027"/>
                </a:cubicBezTo>
                <a:cubicBezTo>
                  <a:pt x="11645576" y="12380810"/>
                  <a:pt x="11637003" y="12399201"/>
                  <a:pt x="11626526" y="12407897"/>
                </a:cubicBezTo>
                <a:cubicBezTo>
                  <a:pt x="11616049" y="12416593"/>
                  <a:pt x="11607476" y="12441918"/>
                  <a:pt x="11607476" y="12464174"/>
                </a:cubicBezTo>
                <a:cubicBezTo>
                  <a:pt x="11607476" y="12489759"/>
                  <a:pt x="11598283" y="12511374"/>
                  <a:pt x="11582481" y="12522944"/>
                </a:cubicBezTo>
                <a:cubicBezTo>
                  <a:pt x="11563164" y="12537088"/>
                  <a:pt x="11558836" y="12551707"/>
                  <a:pt x="11563431" y="12587275"/>
                </a:cubicBezTo>
                <a:cubicBezTo>
                  <a:pt x="11566700" y="12612591"/>
                  <a:pt x="11560803" y="12657601"/>
                  <a:pt x="11550326" y="12687297"/>
                </a:cubicBezTo>
                <a:cubicBezTo>
                  <a:pt x="11527951" y="12750713"/>
                  <a:pt x="11522886" y="13172432"/>
                  <a:pt x="11543898" y="13222421"/>
                </a:cubicBezTo>
                <a:cubicBezTo>
                  <a:pt x="11550839" y="13238935"/>
                  <a:pt x="11559412" y="13272785"/>
                  <a:pt x="11562948" y="13297644"/>
                </a:cubicBezTo>
                <a:cubicBezTo>
                  <a:pt x="11566483" y="13322503"/>
                  <a:pt x="11574909" y="13351078"/>
                  <a:pt x="11581671" y="13361144"/>
                </a:cubicBezTo>
                <a:cubicBezTo>
                  <a:pt x="11588435" y="13371210"/>
                  <a:pt x="11597007" y="13391408"/>
                  <a:pt x="11600721" y="13406025"/>
                </a:cubicBezTo>
                <a:cubicBezTo>
                  <a:pt x="11615181" y="13462924"/>
                  <a:pt x="11708605" y="13633773"/>
                  <a:pt x="11754076" y="13686472"/>
                </a:cubicBezTo>
                <a:cubicBezTo>
                  <a:pt x="11771102" y="13706204"/>
                  <a:pt x="11790992" y="13734588"/>
                  <a:pt x="11798275" y="13749552"/>
                </a:cubicBezTo>
                <a:cubicBezTo>
                  <a:pt x="11805558" y="13764513"/>
                  <a:pt x="11821330" y="13777294"/>
                  <a:pt x="11833321" y="13777953"/>
                </a:cubicBezTo>
                <a:cubicBezTo>
                  <a:pt x="11845314" y="13778612"/>
                  <a:pt x="11977639" y="13782086"/>
                  <a:pt x="12127378" y="13785673"/>
                </a:cubicBezTo>
                <a:lnTo>
                  <a:pt x="12399628" y="13792197"/>
                </a:lnTo>
                <a:lnTo>
                  <a:pt x="12361199" y="13750922"/>
                </a:lnTo>
                <a:cubicBezTo>
                  <a:pt x="12310463" y="13696428"/>
                  <a:pt x="12215347" y="13547838"/>
                  <a:pt x="12180317" y="13468347"/>
                </a:cubicBezTo>
                <a:cubicBezTo>
                  <a:pt x="12132694" y="13360281"/>
                  <a:pt x="12128176" y="13346682"/>
                  <a:pt x="12128176" y="13311394"/>
                </a:cubicBezTo>
                <a:cubicBezTo>
                  <a:pt x="12128176" y="13292559"/>
                  <a:pt x="12119155" y="13264268"/>
                  <a:pt x="12108128" y="13248525"/>
                </a:cubicBezTo>
                <a:cubicBezTo>
                  <a:pt x="12078796" y="13206648"/>
                  <a:pt x="12078909" y="12758431"/>
                  <a:pt x="12108266" y="12701660"/>
                </a:cubicBezTo>
                <a:cubicBezTo>
                  <a:pt x="12120541" y="12677922"/>
                  <a:pt x="12125896" y="12644655"/>
                  <a:pt x="12122231" y="12614903"/>
                </a:cubicBezTo>
                <a:cubicBezTo>
                  <a:pt x="12117580" y="12577160"/>
                  <a:pt x="12121728" y="12562660"/>
                  <a:pt x="12141281" y="12548344"/>
                </a:cubicBezTo>
                <a:cubicBezTo>
                  <a:pt x="12155027" y="12538278"/>
                  <a:pt x="12166276" y="12517310"/>
                  <a:pt x="12166276" y="12501749"/>
                </a:cubicBezTo>
                <a:cubicBezTo>
                  <a:pt x="12166276" y="12434974"/>
                  <a:pt x="12237589" y="12283613"/>
                  <a:pt x="12340499" y="12131968"/>
                </a:cubicBezTo>
                <a:cubicBezTo>
                  <a:pt x="12356436" y="12108484"/>
                  <a:pt x="12369476" y="12086059"/>
                  <a:pt x="12369476" y="12082135"/>
                </a:cubicBezTo>
                <a:cubicBezTo>
                  <a:pt x="12369476" y="12071513"/>
                  <a:pt x="12426544" y="11972184"/>
                  <a:pt x="12443168" y="11953872"/>
                </a:cubicBezTo>
                <a:cubicBezTo>
                  <a:pt x="12451094" y="11945141"/>
                  <a:pt x="12463473" y="11937997"/>
                  <a:pt x="12470678" y="11937997"/>
                </a:cubicBezTo>
                <a:cubicBezTo>
                  <a:pt x="12477882" y="11937997"/>
                  <a:pt x="12483776" y="11932283"/>
                  <a:pt x="12483776" y="11925297"/>
                </a:cubicBezTo>
                <a:cubicBezTo>
                  <a:pt x="12483776" y="11915347"/>
                  <a:pt x="12337201" y="11911125"/>
                  <a:pt x="12186637" y="11911898"/>
                </a:cubicBezTo>
                <a:close/>
                <a:moveTo>
                  <a:pt x="20363684" y="9563097"/>
                </a:moveTo>
                <a:cubicBezTo>
                  <a:pt x="20204392" y="9563097"/>
                  <a:pt x="20091076" y="9567999"/>
                  <a:pt x="20091076" y="9574890"/>
                </a:cubicBezTo>
                <a:cubicBezTo>
                  <a:pt x="20091076" y="9581376"/>
                  <a:pt x="20099626" y="9595233"/>
                  <a:pt x="20110076" y="9605684"/>
                </a:cubicBezTo>
                <a:cubicBezTo>
                  <a:pt x="20120527" y="9616134"/>
                  <a:pt x="20131943" y="9635116"/>
                  <a:pt x="20135447" y="9647865"/>
                </a:cubicBezTo>
                <a:cubicBezTo>
                  <a:pt x="20143214" y="9676138"/>
                  <a:pt x="20166157" y="9712820"/>
                  <a:pt x="20195851" y="9744443"/>
                </a:cubicBezTo>
                <a:cubicBezTo>
                  <a:pt x="20208075" y="9757460"/>
                  <a:pt x="20218076" y="9776684"/>
                  <a:pt x="20218076" y="9787161"/>
                </a:cubicBezTo>
                <a:cubicBezTo>
                  <a:pt x="20218076" y="9797639"/>
                  <a:pt x="20226649" y="9814784"/>
                  <a:pt x="20237126" y="9825261"/>
                </a:cubicBezTo>
                <a:cubicBezTo>
                  <a:pt x="20247603" y="9835739"/>
                  <a:pt x="20256176" y="9854633"/>
                  <a:pt x="20256176" y="9867249"/>
                </a:cubicBezTo>
                <a:cubicBezTo>
                  <a:pt x="20256176" y="9879865"/>
                  <a:pt x="20264749" y="9897301"/>
                  <a:pt x="20275226" y="9905997"/>
                </a:cubicBezTo>
                <a:cubicBezTo>
                  <a:pt x="20285703" y="9914693"/>
                  <a:pt x="20294276" y="9931445"/>
                  <a:pt x="20294276" y="9943224"/>
                </a:cubicBezTo>
                <a:cubicBezTo>
                  <a:pt x="20294276" y="9955005"/>
                  <a:pt x="20299809" y="9972878"/>
                  <a:pt x="20306571" y="9982944"/>
                </a:cubicBezTo>
                <a:cubicBezTo>
                  <a:pt x="20313335" y="9993010"/>
                  <a:pt x="20321907" y="10019120"/>
                  <a:pt x="20325621" y="10040967"/>
                </a:cubicBezTo>
                <a:cubicBezTo>
                  <a:pt x="20329337" y="10062812"/>
                  <a:pt x="20340949" y="10087801"/>
                  <a:pt x="20351426" y="10096497"/>
                </a:cubicBezTo>
                <a:cubicBezTo>
                  <a:pt x="20361903" y="10105193"/>
                  <a:pt x="20370476" y="10122292"/>
                  <a:pt x="20370476" y="10134498"/>
                </a:cubicBezTo>
                <a:cubicBezTo>
                  <a:pt x="20370476" y="10146702"/>
                  <a:pt x="20381906" y="10192466"/>
                  <a:pt x="20395876" y="10236197"/>
                </a:cubicBezTo>
                <a:cubicBezTo>
                  <a:pt x="20409846" y="10279928"/>
                  <a:pt x="20421276" y="10336678"/>
                  <a:pt x="20421276" y="10362312"/>
                </a:cubicBezTo>
                <a:cubicBezTo>
                  <a:pt x="20421276" y="10387944"/>
                  <a:pt x="20427637" y="10415278"/>
                  <a:pt x="20435410" y="10423051"/>
                </a:cubicBezTo>
                <a:cubicBezTo>
                  <a:pt x="20454517" y="10442160"/>
                  <a:pt x="20453590" y="10733691"/>
                  <a:pt x="20434187" y="10807697"/>
                </a:cubicBezTo>
                <a:cubicBezTo>
                  <a:pt x="20425945" y="10839129"/>
                  <a:pt x="20417202" y="10902017"/>
                  <a:pt x="20414757" y="10947448"/>
                </a:cubicBezTo>
                <a:cubicBezTo>
                  <a:pt x="20411528" y="11007462"/>
                  <a:pt x="20403150" y="11038717"/>
                  <a:pt x="20384122" y="11061748"/>
                </a:cubicBezTo>
                <a:cubicBezTo>
                  <a:pt x="20366253" y="11083375"/>
                  <a:pt x="20359925" y="11104832"/>
                  <a:pt x="20364204" y="11129279"/>
                </a:cubicBezTo>
                <a:cubicBezTo>
                  <a:pt x="20368087" y="11151464"/>
                  <a:pt x="20363221" y="11172368"/>
                  <a:pt x="20351426" y="11184161"/>
                </a:cubicBezTo>
                <a:cubicBezTo>
                  <a:pt x="20340949" y="11194639"/>
                  <a:pt x="20332376" y="11214641"/>
                  <a:pt x="20332376" y="11228611"/>
                </a:cubicBezTo>
                <a:cubicBezTo>
                  <a:pt x="20332376" y="11242581"/>
                  <a:pt x="20323803" y="11262584"/>
                  <a:pt x="20313326" y="11273061"/>
                </a:cubicBezTo>
                <a:cubicBezTo>
                  <a:pt x="20302849" y="11283539"/>
                  <a:pt x="20294276" y="11302795"/>
                  <a:pt x="20294276" y="11315855"/>
                </a:cubicBezTo>
                <a:cubicBezTo>
                  <a:pt x="20294276" y="11328913"/>
                  <a:pt x="20288208" y="11343348"/>
                  <a:pt x="20280793" y="11347931"/>
                </a:cubicBezTo>
                <a:cubicBezTo>
                  <a:pt x="20262548" y="11359206"/>
                  <a:pt x="20233012" y="11392792"/>
                  <a:pt x="20214202" y="11423647"/>
                </a:cubicBezTo>
                <a:cubicBezTo>
                  <a:pt x="20180091" y="11479603"/>
                  <a:pt x="20147266" y="11526526"/>
                  <a:pt x="20125361" y="11550647"/>
                </a:cubicBezTo>
                <a:cubicBezTo>
                  <a:pt x="20102381" y="11575949"/>
                  <a:pt x="20103336" y="11576084"/>
                  <a:pt x="20375150" y="11585822"/>
                </a:cubicBezTo>
                <a:lnTo>
                  <a:pt x="20648006" y="11595596"/>
                </a:lnTo>
                <a:lnTo>
                  <a:pt x="20649307" y="11566772"/>
                </a:lnTo>
                <a:cubicBezTo>
                  <a:pt x="20650130" y="11548514"/>
                  <a:pt x="20680735" y="11510299"/>
                  <a:pt x="20732792" y="11462528"/>
                </a:cubicBezTo>
                <a:cubicBezTo>
                  <a:pt x="20777992" y="11421049"/>
                  <a:pt x="20814976" y="11381867"/>
                  <a:pt x="20814976" y="11375456"/>
                </a:cubicBezTo>
                <a:cubicBezTo>
                  <a:pt x="20814976" y="11369047"/>
                  <a:pt x="20832390" y="11341815"/>
                  <a:pt x="20853673" y="11314944"/>
                </a:cubicBezTo>
                <a:cubicBezTo>
                  <a:pt x="20874957" y="11288071"/>
                  <a:pt x="20912417" y="11218667"/>
                  <a:pt x="20936917" y="11160716"/>
                </a:cubicBezTo>
                <a:cubicBezTo>
                  <a:pt x="20961417" y="11102763"/>
                  <a:pt x="20989723" y="11052775"/>
                  <a:pt x="20999819" y="11049633"/>
                </a:cubicBezTo>
                <a:cubicBezTo>
                  <a:pt x="21009916" y="11046489"/>
                  <a:pt x="21018176" y="11031472"/>
                  <a:pt x="21018176" y="11016263"/>
                </a:cubicBezTo>
                <a:cubicBezTo>
                  <a:pt x="21018176" y="11001051"/>
                  <a:pt x="21026749" y="10981493"/>
                  <a:pt x="21037226" y="10972797"/>
                </a:cubicBezTo>
                <a:cubicBezTo>
                  <a:pt x="21049613" y="10962517"/>
                  <a:pt x="21054196" y="10943093"/>
                  <a:pt x="21050331" y="10917267"/>
                </a:cubicBezTo>
                <a:cubicBezTo>
                  <a:pt x="21045923" y="10887835"/>
                  <a:pt x="21050858" y="10872806"/>
                  <a:pt x="21069381" y="10859244"/>
                </a:cubicBezTo>
                <a:cubicBezTo>
                  <a:pt x="21086412" y="10846774"/>
                  <a:pt x="21094376" y="10826025"/>
                  <a:pt x="21094376" y="10794121"/>
                </a:cubicBezTo>
                <a:cubicBezTo>
                  <a:pt x="21094376" y="10768369"/>
                  <a:pt x="21102949" y="10726783"/>
                  <a:pt x="21113426" y="10701707"/>
                </a:cubicBezTo>
                <a:cubicBezTo>
                  <a:pt x="21136883" y="10645563"/>
                  <a:pt x="21129175" y="10422100"/>
                  <a:pt x="21101092" y="10344147"/>
                </a:cubicBezTo>
                <a:cubicBezTo>
                  <a:pt x="21091026" y="10316208"/>
                  <a:pt x="21085398" y="10275866"/>
                  <a:pt x="21088584" y="10254500"/>
                </a:cubicBezTo>
                <a:cubicBezTo>
                  <a:pt x="21092511" y="10228159"/>
                  <a:pt x="21086328" y="10205670"/>
                  <a:pt x="21069381" y="10184650"/>
                </a:cubicBezTo>
                <a:cubicBezTo>
                  <a:pt x="21055633" y="10167598"/>
                  <a:pt x="21047060" y="10146258"/>
                  <a:pt x="21050331" y="10137228"/>
                </a:cubicBezTo>
                <a:cubicBezTo>
                  <a:pt x="21053600" y="10128197"/>
                  <a:pt x="21032490" y="10079621"/>
                  <a:pt x="21003417" y="10029278"/>
                </a:cubicBezTo>
                <a:cubicBezTo>
                  <a:pt x="20974346" y="9978937"/>
                  <a:pt x="20945652" y="9925490"/>
                  <a:pt x="20939654" y="9910508"/>
                </a:cubicBezTo>
                <a:cubicBezTo>
                  <a:pt x="20933656" y="9895528"/>
                  <a:pt x="20920295" y="9876253"/>
                  <a:pt x="20909962" y="9867678"/>
                </a:cubicBezTo>
                <a:cubicBezTo>
                  <a:pt x="20899630" y="9859104"/>
                  <a:pt x="20891176" y="9846830"/>
                  <a:pt x="20891176" y="9840406"/>
                </a:cubicBezTo>
                <a:cubicBezTo>
                  <a:pt x="20891176" y="9833981"/>
                  <a:pt x="20882515" y="9818965"/>
                  <a:pt x="20871929" y="9807036"/>
                </a:cubicBezTo>
                <a:cubicBezTo>
                  <a:pt x="20861342" y="9795108"/>
                  <a:pt x="20839911" y="9770735"/>
                  <a:pt x="20824304" y="9752876"/>
                </a:cubicBezTo>
                <a:cubicBezTo>
                  <a:pt x="20736399" y="9652293"/>
                  <a:pt x="20715057" y="9629772"/>
                  <a:pt x="20677549" y="9598022"/>
                </a:cubicBezTo>
                <a:lnTo>
                  <a:pt x="20636292" y="9563097"/>
                </a:lnTo>
                <a:close/>
                <a:moveTo>
                  <a:pt x="19323777" y="9563097"/>
                </a:moveTo>
                <a:cubicBezTo>
                  <a:pt x="19140425" y="9563097"/>
                  <a:pt x="18986819" y="9566688"/>
                  <a:pt x="18982430" y="9571078"/>
                </a:cubicBezTo>
                <a:cubicBezTo>
                  <a:pt x="18978040" y="9575467"/>
                  <a:pt x="18994232" y="9603202"/>
                  <a:pt x="19018412" y="9632711"/>
                </a:cubicBezTo>
                <a:cubicBezTo>
                  <a:pt x="19042594" y="9662220"/>
                  <a:pt x="19062377" y="9695164"/>
                  <a:pt x="19062377" y="9705922"/>
                </a:cubicBezTo>
                <a:cubicBezTo>
                  <a:pt x="19062377" y="9716678"/>
                  <a:pt x="19070950" y="9728769"/>
                  <a:pt x="19081427" y="9732790"/>
                </a:cubicBezTo>
                <a:cubicBezTo>
                  <a:pt x="19091904" y="9736810"/>
                  <a:pt x="19100477" y="9751010"/>
                  <a:pt x="19100477" y="9764344"/>
                </a:cubicBezTo>
                <a:cubicBezTo>
                  <a:pt x="19100477" y="9777678"/>
                  <a:pt x="19109050" y="9795701"/>
                  <a:pt x="19119527" y="9804397"/>
                </a:cubicBezTo>
                <a:cubicBezTo>
                  <a:pt x="19130004" y="9813093"/>
                  <a:pt x="19138577" y="9827380"/>
                  <a:pt x="19138577" y="9836147"/>
                </a:cubicBezTo>
                <a:cubicBezTo>
                  <a:pt x="19138577" y="9844914"/>
                  <a:pt x="19146552" y="9858705"/>
                  <a:pt x="19156298" y="9866795"/>
                </a:cubicBezTo>
                <a:cubicBezTo>
                  <a:pt x="19166045" y="9874884"/>
                  <a:pt x="19177734" y="9901301"/>
                  <a:pt x="19182274" y="9925500"/>
                </a:cubicBezTo>
                <a:cubicBezTo>
                  <a:pt x="19186814" y="9949698"/>
                  <a:pt x="19195984" y="9969497"/>
                  <a:pt x="19202652" y="9969497"/>
                </a:cubicBezTo>
                <a:cubicBezTo>
                  <a:pt x="19209322" y="9969497"/>
                  <a:pt x="19212114" y="9976641"/>
                  <a:pt x="19208858" y="9985372"/>
                </a:cubicBezTo>
                <a:cubicBezTo>
                  <a:pt x="19205602" y="9994103"/>
                  <a:pt x="19213982" y="10024108"/>
                  <a:pt x="19227477" y="10052047"/>
                </a:cubicBezTo>
                <a:cubicBezTo>
                  <a:pt x="19240972" y="10079986"/>
                  <a:pt x="19255066" y="10115052"/>
                  <a:pt x="19258796" y="10129971"/>
                </a:cubicBezTo>
                <a:cubicBezTo>
                  <a:pt x="19262526" y="10144888"/>
                  <a:pt x="19271257" y="10170606"/>
                  <a:pt x="19278199" y="10187121"/>
                </a:cubicBezTo>
                <a:cubicBezTo>
                  <a:pt x="19285140" y="10203635"/>
                  <a:pt x="19291037" y="10240008"/>
                  <a:pt x="19291303" y="10267947"/>
                </a:cubicBezTo>
                <a:cubicBezTo>
                  <a:pt x="19291597" y="10298909"/>
                  <a:pt x="19301545" y="10330853"/>
                  <a:pt x="19316782" y="10349750"/>
                </a:cubicBezTo>
                <a:cubicBezTo>
                  <a:pt x="19340334" y="10378962"/>
                  <a:pt x="19341406" y="10395831"/>
                  <a:pt x="19335349" y="10641850"/>
                </a:cubicBezTo>
                <a:cubicBezTo>
                  <a:pt x="19331813" y="10785453"/>
                  <a:pt x="19323240" y="10922174"/>
                  <a:pt x="19316299" y="10945673"/>
                </a:cubicBezTo>
                <a:cubicBezTo>
                  <a:pt x="19309357" y="10969174"/>
                  <a:pt x="19303677" y="11006657"/>
                  <a:pt x="19303677" y="11028972"/>
                </a:cubicBezTo>
                <a:cubicBezTo>
                  <a:pt x="19303677" y="11054657"/>
                  <a:pt x="19294507" y="11076257"/>
                  <a:pt x="19278682" y="11087844"/>
                </a:cubicBezTo>
                <a:cubicBezTo>
                  <a:pt x="19264062" y="11098549"/>
                  <a:pt x="19256153" y="11115664"/>
                  <a:pt x="19259632" y="11129068"/>
                </a:cubicBezTo>
                <a:cubicBezTo>
                  <a:pt x="19262901" y="11141675"/>
                  <a:pt x="19252131" y="11173109"/>
                  <a:pt x="19235698" y="11198918"/>
                </a:cubicBezTo>
                <a:cubicBezTo>
                  <a:pt x="19219265" y="11224729"/>
                  <a:pt x="19202156" y="11254420"/>
                  <a:pt x="19197679" y="11264897"/>
                </a:cubicBezTo>
                <a:cubicBezTo>
                  <a:pt x="19193202" y="11275374"/>
                  <a:pt x="19184199" y="11292520"/>
                  <a:pt x="19177674" y="11302997"/>
                </a:cubicBezTo>
                <a:cubicBezTo>
                  <a:pt x="19171149" y="11313474"/>
                  <a:pt x="19162476" y="11330620"/>
                  <a:pt x="19158404" y="11341097"/>
                </a:cubicBezTo>
                <a:cubicBezTo>
                  <a:pt x="19154330" y="11351574"/>
                  <a:pt x="19139715" y="11377292"/>
                  <a:pt x="19125925" y="11398247"/>
                </a:cubicBezTo>
                <a:cubicBezTo>
                  <a:pt x="19112137" y="11419202"/>
                  <a:pt x="19095629" y="11447777"/>
                  <a:pt x="19089244" y="11461747"/>
                </a:cubicBezTo>
                <a:cubicBezTo>
                  <a:pt x="19082858" y="11475717"/>
                  <a:pt x="19062771" y="11506789"/>
                  <a:pt x="19044604" y="11530799"/>
                </a:cubicBezTo>
                <a:cubicBezTo>
                  <a:pt x="19026440" y="11554806"/>
                  <a:pt x="19011577" y="11579095"/>
                  <a:pt x="19011577" y="11584774"/>
                </a:cubicBezTo>
                <a:cubicBezTo>
                  <a:pt x="19011577" y="11590451"/>
                  <a:pt x="19159315" y="11595097"/>
                  <a:pt x="19339886" y="11595097"/>
                </a:cubicBezTo>
                <a:lnTo>
                  <a:pt x="19668194" y="11595097"/>
                </a:lnTo>
                <a:lnTo>
                  <a:pt x="19726557" y="11531738"/>
                </a:lnTo>
                <a:cubicBezTo>
                  <a:pt x="19814381" y="11436397"/>
                  <a:pt x="19938677" y="11269080"/>
                  <a:pt x="19938677" y="11246199"/>
                </a:cubicBezTo>
                <a:cubicBezTo>
                  <a:pt x="19938677" y="11235090"/>
                  <a:pt x="19947250" y="11222710"/>
                  <a:pt x="19957727" y="11218689"/>
                </a:cubicBezTo>
                <a:cubicBezTo>
                  <a:pt x="19968204" y="11214669"/>
                  <a:pt x="19976777" y="11200969"/>
                  <a:pt x="19976777" y="11188246"/>
                </a:cubicBezTo>
                <a:cubicBezTo>
                  <a:pt x="19976777" y="11175521"/>
                  <a:pt x="19985350" y="11156539"/>
                  <a:pt x="19995827" y="11146061"/>
                </a:cubicBezTo>
                <a:cubicBezTo>
                  <a:pt x="20006304" y="11135584"/>
                  <a:pt x="20014877" y="11116444"/>
                  <a:pt x="20014877" y="11103530"/>
                </a:cubicBezTo>
                <a:cubicBezTo>
                  <a:pt x="20014877" y="11090615"/>
                  <a:pt x="20019875" y="11065918"/>
                  <a:pt x="20025985" y="11048648"/>
                </a:cubicBezTo>
                <a:cubicBezTo>
                  <a:pt x="20032095" y="11031378"/>
                  <a:pt x="20041313" y="10991529"/>
                  <a:pt x="20046470" y="10960097"/>
                </a:cubicBezTo>
                <a:cubicBezTo>
                  <a:pt x="20051628" y="10928665"/>
                  <a:pt x="20062347" y="10894926"/>
                  <a:pt x="20070288" y="10885123"/>
                </a:cubicBezTo>
                <a:cubicBezTo>
                  <a:pt x="20086327" y="10865324"/>
                  <a:pt x="20091355" y="10401466"/>
                  <a:pt x="20075759" y="10380401"/>
                </a:cubicBezTo>
                <a:cubicBezTo>
                  <a:pt x="20070827" y="10373737"/>
                  <a:pt x="20062778" y="10343190"/>
                  <a:pt x="20057873" y="10312518"/>
                </a:cubicBezTo>
                <a:cubicBezTo>
                  <a:pt x="20052968" y="10281845"/>
                  <a:pt x="20038465" y="10239267"/>
                  <a:pt x="20025644" y="10217897"/>
                </a:cubicBezTo>
                <a:cubicBezTo>
                  <a:pt x="20012823" y="10196530"/>
                  <a:pt x="20002117" y="10167617"/>
                  <a:pt x="20001851" y="10153647"/>
                </a:cubicBezTo>
                <a:cubicBezTo>
                  <a:pt x="20001586" y="10139677"/>
                  <a:pt x="19995836" y="10120010"/>
                  <a:pt x="19989072" y="10109944"/>
                </a:cubicBezTo>
                <a:cubicBezTo>
                  <a:pt x="19982310" y="10099878"/>
                  <a:pt x="19976777" y="10082005"/>
                  <a:pt x="19976777" y="10070224"/>
                </a:cubicBezTo>
                <a:cubicBezTo>
                  <a:pt x="19976777" y="10058445"/>
                  <a:pt x="19968204" y="10041693"/>
                  <a:pt x="19957727" y="10032997"/>
                </a:cubicBezTo>
                <a:cubicBezTo>
                  <a:pt x="19947250" y="10024301"/>
                  <a:pt x="19938677" y="10007157"/>
                  <a:pt x="19938677" y="9994897"/>
                </a:cubicBezTo>
                <a:cubicBezTo>
                  <a:pt x="19938677" y="9982637"/>
                  <a:pt x="19930104" y="9965493"/>
                  <a:pt x="19919627" y="9956797"/>
                </a:cubicBezTo>
                <a:cubicBezTo>
                  <a:pt x="19909150" y="9948101"/>
                  <a:pt x="19900577" y="9932509"/>
                  <a:pt x="19900577" y="9922145"/>
                </a:cubicBezTo>
                <a:cubicBezTo>
                  <a:pt x="19900577" y="9911781"/>
                  <a:pt x="19883432" y="9881654"/>
                  <a:pt x="19862477" y="9855197"/>
                </a:cubicBezTo>
                <a:cubicBezTo>
                  <a:pt x="19841522" y="9828740"/>
                  <a:pt x="19824377" y="9803569"/>
                  <a:pt x="19824377" y="9799264"/>
                </a:cubicBezTo>
                <a:cubicBezTo>
                  <a:pt x="19824377" y="9792075"/>
                  <a:pt x="19764157" y="9705983"/>
                  <a:pt x="19688055" y="9604372"/>
                </a:cubicBezTo>
                <a:lnTo>
                  <a:pt x="19657142" y="9563097"/>
                </a:lnTo>
                <a:close/>
                <a:moveTo>
                  <a:pt x="4319877" y="7454897"/>
                </a:moveTo>
                <a:lnTo>
                  <a:pt x="4249453" y="7527922"/>
                </a:lnTo>
                <a:cubicBezTo>
                  <a:pt x="4184125" y="7595663"/>
                  <a:pt x="4152579" y="7641746"/>
                  <a:pt x="4152579" y="7669438"/>
                </a:cubicBezTo>
                <a:cubicBezTo>
                  <a:pt x="4152579" y="7675676"/>
                  <a:pt x="4144007" y="7684069"/>
                  <a:pt x="4133529" y="7688090"/>
                </a:cubicBezTo>
                <a:cubicBezTo>
                  <a:pt x="4123051" y="7692110"/>
                  <a:pt x="4114479" y="7706310"/>
                  <a:pt x="4114479" y="7719644"/>
                </a:cubicBezTo>
                <a:cubicBezTo>
                  <a:pt x="4114479" y="7732977"/>
                  <a:pt x="4106467" y="7750536"/>
                  <a:pt x="4096675" y="7758663"/>
                </a:cubicBezTo>
                <a:cubicBezTo>
                  <a:pt x="4086883" y="7766790"/>
                  <a:pt x="4075344" y="7787492"/>
                  <a:pt x="4071033" y="7804668"/>
                </a:cubicBezTo>
                <a:cubicBezTo>
                  <a:pt x="4066722" y="7821844"/>
                  <a:pt x="4057589" y="7835897"/>
                  <a:pt x="4050737" y="7835897"/>
                </a:cubicBezTo>
                <a:cubicBezTo>
                  <a:pt x="4043885" y="7835897"/>
                  <a:pt x="4035227" y="7843041"/>
                  <a:pt x="4031498" y="7851772"/>
                </a:cubicBezTo>
                <a:cubicBezTo>
                  <a:pt x="4027769" y="7860503"/>
                  <a:pt x="4013675" y="7890507"/>
                  <a:pt x="4000179" y="7918447"/>
                </a:cubicBezTo>
                <a:cubicBezTo>
                  <a:pt x="3986353" y="7947071"/>
                  <a:pt x="3978225" y="7984165"/>
                  <a:pt x="3981560" y="8003422"/>
                </a:cubicBezTo>
                <a:cubicBezTo>
                  <a:pt x="3984816" y="8022219"/>
                  <a:pt x="3982412" y="8040729"/>
                  <a:pt x="3976218" y="8044557"/>
                </a:cubicBezTo>
                <a:cubicBezTo>
                  <a:pt x="3956114" y="8056983"/>
                  <a:pt x="3947872" y="8138980"/>
                  <a:pt x="3947567" y="8329602"/>
                </a:cubicBezTo>
                <a:cubicBezTo>
                  <a:pt x="3947209" y="8553035"/>
                  <a:pt x="3949621" y="8600177"/>
                  <a:pt x="3962268" y="8616947"/>
                </a:cubicBezTo>
                <a:cubicBezTo>
                  <a:pt x="3967536" y="8623932"/>
                  <a:pt x="3978759" y="8651463"/>
                  <a:pt x="3987209" y="8678128"/>
                </a:cubicBezTo>
                <a:cubicBezTo>
                  <a:pt x="3995659" y="8704792"/>
                  <a:pt x="4007714" y="8739081"/>
                  <a:pt x="4013998" y="8754328"/>
                </a:cubicBezTo>
                <a:cubicBezTo>
                  <a:pt x="4020282" y="8769573"/>
                  <a:pt x="4025639" y="8790619"/>
                  <a:pt x="4025905" y="8801097"/>
                </a:cubicBezTo>
                <a:cubicBezTo>
                  <a:pt x="4026170" y="8811575"/>
                  <a:pt x="4037635" y="8834098"/>
                  <a:pt x="4051383" y="8851149"/>
                </a:cubicBezTo>
                <a:cubicBezTo>
                  <a:pt x="4065131" y="8868201"/>
                  <a:pt x="4076379" y="8892489"/>
                  <a:pt x="4076379" y="8905124"/>
                </a:cubicBezTo>
                <a:cubicBezTo>
                  <a:pt x="4076379" y="8917760"/>
                  <a:pt x="4080785" y="8928097"/>
                  <a:pt x="4086169" y="8928097"/>
                </a:cubicBezTo>
                <a:cubicBezTo>
                  <a:pt x="4091554" y="8928097"/>
                  <a:pt x="4107270" y="8952385"/>
                  <a:pt x="4121094" y="8982072"/>
                </a:cubicBezTo>
                <a:cubicBezTo>
                  <a:pt x="4134918" y="9011759"/>
                  <a:pt x="4153890" y="9042419"/>
                  <a:pt x="4163253" y="9050207"/>
                </a:cubicBezTo>
                <a:cubicBezTo>
                  <a:pt x="4172616" y="9057994"/>
                  <a:pt x="4185250" y="9075139"/>
                  <a:pt x="4191329" y="9088307"/>
                </a:cubicBezTo>
                <a:cubicBezTo>
                  <a:pt x="4208379" y="9125235"/>
                  <a:pt x="4228449" y="9153875"/>
                  <a:pt x="4270785" y="9201695"/>
                </a:cubicBezTo>
                <a:lnTo>
                  <a:pt x="4309652" y="9245597"/>
                </a:lnTo>
                <a:lnTo>
                  <a:pt x="4574016" y="9245597"/>
                </a:lnTo>
                <a:cubicBezTo>
                  <a:pt x="4719416" y="9245597"/>
                  <a:pt x="4838379" y="9241900"/>
                  <a:pt x="4838379" y="9237380"/>
                </a:cubicBezTo>
                <a:cubicBezTo>
                  <a:pt x="4838379" y="9232861"/>
                  <a:pt x="4818376" y="9204752"/>
                  <a:pt x="4793929" y="9174918"/>
                </a:cubicBezTo>
                <a:cubicBezTo>
                  <a:pt x="4769482" y="9145083"/>
                  <a:pt x="4749479" y="9117299"/>
                  <a:pt x="4749479" y="9113175"/>
                </a:cubicBezTo>
                <a:cubicBezTo>
                  <a:pt x="4749479" y="9109051"/>
                  <a:pt x="4732334" y="9082009"/>
                  <a:pt x="4711379" y="9053082"/>
                </a:cubicBezTo>
                <a:cubicBezTo>
                  <a:pt x="4690424" y="9024154"/>
                  <a:pt x="4673279" y="8993471"/>
                  <a:pt x="4673279" y="8984897"/>
                </a:cubicBezTo>
                <a:cubicBezTo>
                  <a:pt x="4673279" y="8976323"/>
                  <a:pt x="4664707" y="8962193"/>
                  <a:pt x="4654229" y="8953497"/>
                </a:cubicBezTo>
                <a:cubicBezTo>
                  <a:pt x="4643751" y="8944801"/>
                  <a:pt x="4635179" y="8927657"/>
                  <a:pt x="4635179" y="8915397"/>
                </a:cubicBezTo>
                <a:cubicBezTo>
                  <a:pt x="4635179" y="8903137"/>
                  <a:pt x="4626607" y="8885993"/>
                  <a:pt x="4616129" y="8877297"/>
                </a:cubicBezTo>
                <a:cubicBezTo>
                  <a:pt x="4605651" y="8868601"/>
                  <a:pt x="4594186" y="8846470"/>
                  <a:pt x="4590651" y="8828117"/>
                </a:cubicBezTo>
                <a:cubicBezTo>
                  <a:pt x="4587115" y="8809763"/>
                  <a:pt x="4579082" y="8782273"/>
                  <a:pt x="4572798" y="8767028"/>
                </a:cubicBezTo>
                <a:cubicBezTo>
                  <a:pt x="4556519" y="8727532"/>
                  <a:pt x="4533154" y="8651112"/>
                  <a:pt x="4518355" y="8588966"/>
                </a:cubicBezTo>
                <a:cubicBezTo>
                  <a:pt x="4500114" y="8512362"/>
                  <a:pt x="4498178" y="8085670"/>
                  <a:pt x="4515970" y="8063259"/>
                </a:cubicBezTo>
                <a:cubicBezTo>
                  <a:pt x="4529178" y="8046622"/>
                  <a:pt x="4539813" y="8017377"/>
                  <a:pt x="4571482" y="7910603"/>
                </a:cubicBezTo>
                <a:cubicBezTo>
                  <a:pt x="4578489" y="7886977"/>
                  <a:pt x="4587115" y="7863824"/>
                  <a:pt x="4590651" y="7859151"/>
                </a:cubicBezTo>
                <a:cubicBezTo>
                  <a:pt x="4594186" y="7854479"/>
                  <a:pt x="4603757" y="7828761"/>
                  <a:pt x="4611920" y="7802001"/>
                </a:cubicBezTo>
                <a:cubicBezTo>
                  <a:pt x="4634024" y="7729532"/>
                  <a:pt x="4642732" y="7715466"/>
                  <a:pt x="4775163" y="7538304"/>
                </a:cubicBezTo>
                <a:lnTo>
                  <a:pt x="4837511" y="7454897"/>
                </a:lnTo>
                <a:close/>
                <a:moveTo>
                  <a:pt x="5330925" y="7443844"/>
                </a:moveTo>
                <a:cubicBezTo>
                  <a:pt x="5289331" y="7444561"/>
                  <a:pt x="5277890" y="7451966"/>
                  <a:pt x="5251128" y="7477009"/>
                </a:cubicBezTo>
                <a:cubicBezTo>
                  <a:pt x="5166867" y="7555859"/>
                  <a:pt x="5066978" y="7686618"/>
                  <a:pt x="5066978" y="7718068"/>
                </a:cubicBezTo>
                <a:cubicBezTo>
                  <a:pt x="5066978" y="7726993"/>
                  <a:pt x="5061372" y="7734296"/>
                  <a:pt x="5054520" y="7734296"/>
                </a:cubicBezTo>
                <a:cubicBezTo>
                  <a:pt x="5047668" y="7734296"/>
                  <a:pt x="5038580" y="7748170"/>
                  <a:pt x="5034324" y="7765127"/>
                </a:cubicBezTo>
                <a:cubicBezTo>
                  <a:pt x="5030068" y="7782084"/>
                  <a:pt x="5018529" y="7799049"/>
                  <a:pt x="5008682" y="7802828"/>
                </a:cubicBezTo>
                <a:cubicBezTo>
                  <a:pt x="4998835" y="7806607"/>
                  <a:pt x="4990778" y="7820609"/>
                  <a:pt x="4990778" y="7833943"/>
                </a:cubicBezTo>
                <a:cubicBezTo>
                  <a:pt x="4990778" y="7847276"/>
                  <a:pt x="4982206" y="7865300"/>
                  <a:pt x="4971728" y="7873996"/>
                </a:cubicBezTo>
                <a:cubicBezTo>
                  <a:pt x="4961250" y="7882692"/>
                  <a:pt x="4952678" y="7899836"/>
                  <a:pt x="4952678" y="7912096"/>
                </a:cubicBezTo>
                <a:cubicBezTo>
                  <a:pt x="4952678" y="7924356"/>
                  <a:pt x="4944106" y="7941500"/>
                  <a:pt x="4933628" y="7950196"/>
                </a:cubicBezTo>
                <a:cubicBezTo>
                  <a:pt x="4923150" y="7958892"/>
                  <a:pt x="4914578" y="7977283"/>
                  <a:pt x="4914578" y="7991066"/>
                </a:cubicBezTo>
                <a:cubicBezTo>
                  <a:pt x="4914578" y="8004850"/>
                  <a:pt x="4903441" y="8028439"/>
                  <a:pt x="4889831" y="8043486"/>
                </a:cubicBezTo>
                <a:cubicBezTo>
                  <a:pt x="4876220" y="8058534"/>
                  <a:pt x="4858438" y="8105136"/>
                  <a:pt x="4850316" y="8147046"/>
                </a:cubicBezTo>
                <a:cubicBezTo>
                  <a:pt x="4835876" y="8221556"/>
                  <a:pt x="4830460" y="8412625"/>
                  <a:pt x="4842288" y="8430259"/>
                </a:cubicBezTo>
                <a:cubicBezTo>
                  <a:pt x="4845566" y="8435147"/>
                  <a:pt x="4855226" y="8478274"/>
                  <a:pt x="4863752" y="8526097"/>
                </a:cubicBezTo>
                <a:cubicBezTo>
                  <a:pt x="4872280" y="8573920"/>
                  <a:pt x="4884311" y="8625356"/>
                  <a:pt x="4890489" y="8640397"/>
                </a:cubicBezTo>
                <a:cubicBezTo>
                  <a:pt x="4896667" y="8655439"/>
                  <a:pt x="4901938" y="8676318"/>
                  <a:pt x="4902204" y="8686796"/>
                </a:cubicBezTo>
                <a:cubicBezTo>
                  <a:pt x="4902469" y="8697274"/>
                  <a:pt x="4913934" y="8719797"/>
                  <a:pt x="4927682" y="8736848"/>
                </a:cubicBezTo>
                <a:cubicBezTo>
                  <a:pt x="4941430" y="8753900"/>
                  <a:pt x="4952678" y="8777577"/>
                  <a:pt x="4952678" y="8789465"/>
                </a:cubicBezTo>
                <a:cubicBezTo>
                  <a:pt x="4952678" y="8801353"/>
                  <a:pt x="4961250" y="8814368"/>
                  <a:pt x="4971728" y="8818389"/>
                </a:cubicBezTo>
                <a:cubicBezTo>
                  <a:pt x="4982206" y="8822409"/>
                  <a:pt x="4990778" y="8834793"/>
                  <a:pt x="4990778" y="8845910"/>
                </a:cubicBezTo>
                <a:cubicBezTo>
                  <a:pt x="4990778" y="8864796"/>
                  <a:pt x="5042211" y="8945048"/>
                  <a:pt x="5085840" y="8994235"/>
                </a:cubicBezTo>
                <a:cubicBezTo>
                  <a:pt x="5096421" y="9006164"/>
                  <a:pt x="5105078" y="9020610"/>
                  <a:pt x="5105078" y="9026337"/>
                </a:cubicBezTo>
                <a:cubicBezTo>
                  <a:pt x="5105078" y="9032065"/>
                  <a:pt x="5112222" y="9042544"/>
                  <a:pt x="5120953" y="9049623"/>
                </a:cubicBezTo>
                <a:cubicBezTo>
                  <a:pt x="5129684" y="9056704"/>
                  <a:pt x="5173664" y="9103694"/>
                  <a:pt x="5218686" y="9154046"/>
                </a:cubicBezTo>
                <a:lnTo>
                  <a:pt x="5300544" y="9245596"/>
                </a:lnTo>
                <a:lnTo>
                  <a:pt x="5542033" y="9245596"/>
                </a:lnTo>
                <a:lnTo>
                  <a:pt x="5490473" y="9191621"/>
                </a:lnTo>
                <a:cubicBezTo>
                  <a:pt x="5431943" y="9130348"/>
                  <a:pt x="5329521" y="8988364"/>
                  <a:pt x="5295797" y="8921746"/>
                </a:cubicBezTo>
                <a:cubicBezTo>
                  <a:pt x="5282214" y="8894915"/>
                  <a:pt x="5270862" y="8874359"/>
                  <a:pt x="5246700" y="8832846"/>
                </a:cubicBezTo>
                <a:cubicBezTo>
                  <a:pt x="5238569" y="8818876"/>
                  <a:pt x="5228803" y="8798874"/>
                  <a:pt x="5224998" y="8788396"/>
                </a:cubicBezTo>
                <a:cubicBezTo>
                  <a:pt x="5221193" y="8777918"/>
                  <a:pt x="5212657" y="8756024"/>
                  <a:pt x="5206029" y="8739742"/>
                </a:cubicBezTo>
                <a:cubicBezTo>
                  <a:pt x="5199401" y="8723460"/>
                  <a:pt x="5193978" y="8697584"/>
                  <a:pt x="5193978" y="8682243"/>
                </a:cubicBezTo>
                <a:cubicBezTo>
                  <a:pt x="5193978" y="8666900"/>
                  <a:pt x="5185648" y="8642455"/>
                  <a:pt x="5175466" y="8627917"/>
                </a:cubicBezTo>
                <a:cubicBezTo>
                  <a:pt x="5165284" y="8613381"/>
                  <a:pt x="5153048" y="8563371"/>
                  <a:pt x="5148275" y="8516785"/>
                </a:cubicBezTo>
                <a:cubicBezTo>
                  <a:pt x="5143502" y="8470198"/>
                  <a:pt x="5134688" y="8429048"/>
                  <a:pt x="5128687" y="8425340"/>
                </a:cubicBezTo>
                <a:cubicBezTo>
                  <a:pt x="5118977" y="8419338"/>
                  <a:pt x="5112871" y="8245621"/>
                  <a:pt x="5120953" y="8205283"/>
                </a:cubicBezTo>
                <a:cubicBezTo>
                  <a:pt x="5122699" y="8196567"/>
                  <a:pt x="5130491" y="8148466"/>
                  <a:pt x="5138269" y="8098391"/>
                </a:cubicBezTo>
                <a:cubicBezTo>
                  <a:pt x="5154989" y="7990743"/>
                  <a:pt x="5176022" y="7928605"/>
                  <a:pt x="5208439" y="7891086"/>
                </a:cubicBezTo>
                <a:cubicBezTo>
                  <a:pt x="5221441" y="7876039"/>
                  <a:pt x="5232078" y="7852087"/>
                  <a:pt x="5232078" y="7837861"/>
                </a:cubicBezTo>
                <a:cubicBezTo>
                  <a:pt x="5232078" y="7823635"/>
                  <a:pt x="5238146" y="7808245"/>
                  <a:pt x="5245562" y="7803662"/>
                </a:cubicBezTo>
                <a:cubicBezTo>
                  <a:pt x="5252977" y="7799079"/>
                  <a:pt x="5261634" y="7780168"/>
                  <a:pt x="5264800" y="7761637"/>
                </a:cubicBezTo>
                <a:cubicBezTo>
                  <a:pt x="5267965" y="7743107"/>
                  <a:pt x="5281837" y="7710801"/>
                  <a:pt x="5295627" y="7689846"/>
                </a:cubicBezTo>
                <a:cubicBezTo>
                  <a:pt x="5309416" y="7668891"/>
                  <a:pt x="5324503" y="7643174"/>
                  <a:pt x="5329153" y="7632696"/>
                </a:cubicBezTo>
                <a:cubicBezTo>
                  <a:pt x="5339781" y="7608748"/>
                  <a:pt x="5418826" y="7507683"/>
                  <a:pt x="5453316" y="7473946"/>
                </a:cubicBezTo>
                <a:lnTo>
                  <a:pt x="5479282" y="7448546"/>
                </a:lnTo>
                <a:lnTo>
                  <a:pt x="5384255" y="7444951"/>
                </a:lnTo>
                <a:cubicBezTo>
                  <a:pt x="5362005" y="7444109"/>
                  <a:pt x="5344790" y="7443605"/>
                  <a:pt x="5330925" y="7443844"/>
                </a:cubicBezTo>
                <a:close/>
                <a:moveTo>
                  <a:pt x="9511062" y="5105398"/>
                </a:moveTo>
                <a:lnTo>
                  <a:pt x="9543271" y="5152796"/>
                </a:lnTo>
                <a:cubicBezTo>
                  <a:pt x="9560984" y="5178865"/>
                  <a:pt x="9575478" y="5206828"/>
                  <a:pt x="9575478" y="5214937"/>
                </a:cubicBezTo>
                <a:cubicBezTo>
                  <a:pt x="9575478" y="5223046"/>
                  <a:pt x="9584051" y="5232970"/>
                  <a:pt x="9594528" y="5236991"/>
                </a:cubicBezTo>
                <a:cubicBezTo>
                  <a:pt x="9605005" y="5241011"/>
                  <a:pt x="9613578" y="5255211"/>
                  <a:pt x="9613578" y="5268545"/>
                </a:cubicBezTo>
                <a:cubicBezTo>
                  <a:pt x="9613578" y="5281878"/>
                  <a:pt x="9622151" y="5299902"/>
                  <a:pt x="9632628" y="5308598"/>
                </a:cubicBezTo>
                <a:cubicBezTo>
                  <a:pt x="9643105" y="5317294"/>
                  <a:pt x="9651678" y="5336853"/>
                  <a:pt x="9651678" y="5352063"/>
                </a:cubicBezTo>
                <a:cubicBezTo>
                  <a:pt x="9651678" y="5367273"/>
                  <a:pt x="9658352" y="5386392"/>
                  <a:pt x="9666510" y="5394550"/>
                </a:cubicBezTo>
                <a:cubicBezTo>
                  <a:pt x="9674667" y="5402708"/>
                  <a:pt x="9686443" y="5428140"/>
                  <a:pt x="9692680" y="5451065"/>
                </a:cubicBezTo>
                <a:cubicBezTo>
                  <a:pt x="9721426" y="5556747"/>
                  <a:pt x="9731135" y="5584727"/>
                  <a:pt x="9754090" y="5628017"/>
                </a:cubicBezTo>
                <a:cubicBezTo>
                  <a:pt x="9767614" y="5653520"/>
                  <a:pt x="9778678" y="5690954"/>
                  <a:pt x="9778678" y="5711202"/>
                </a:cubicBezTo>
                <a:cubicBezTo>
                  <a:pt x="9778678" y="5731451"/>
                  <a:pt x="9785279" y="5754618"/>
                  <a:pt x="9793345" y="5762687"/>
                </a:cubicBezTo>
                <a:cubicBezTo>
                  <a:pt x="9827131" y="5796470"/>
                  <a:pt x="9826968" y="6471888"/>
                  <a:pt x="9793167" y="6505689"/>
                </a:cubicBezTo>
                <a:cubicBezTo>
                  <a:pt x="9785199" y="6513659"/>
                  <a:pt x="9775785" y="6534752"/>
                  <a:pt x="9772250" y="6552564"/>
                </a:cubicBezTo>
                <a:cubicBezTo>
                  <a:pt x="9768714" y="6570375"/>
                  <a:pt x="9760681" y="6603137"/>
                  <a:pt x="9754397" y="6625368"/>
                </a:cubicBezTo>
                <a:cubicBezTo>
                  <a:pt x="9748112" y="6647599"/>
                  <a:pt x="9739108" y="6683376"/>
                  <a:pt x="9734388" y="6704871"/>
                </a:cubicBezTo>
                <a:cubicBezTo>
                  <a:pt x="9729667" y="6726367"/>
                  <a:pt x="9714290" y="6759614"/>
                  <a:pt x="9700216" y="6778752"/>
                </a:cubicBezTo>
                <a:cubicBezTo>
                  <a:pt x="9658902" y="6834937"/>
                  <a:pt x="9614581" y="6924670"/>
                  <a:pt x="9606186" y="6969124"/>
                </a:cubicBezTo>
                <a:cubicBezTo>
                  <a:pt x="9601900" y="6991825"/>
                  <a:pt x="9593237" y="7010399"/>
                  <a:pt x="9586936" y="7010399"/>
                </a:cubicBezTo>
                <a:cubicBezTo>
                  <a:pt x="9580634" y="7010399"/>
                  <a:pt x="9575478" y="7019575"/>
                  <a:pt x="9575478" y="7030791"/>
                </a:cubicBezTo>
                <a:cubicBezTo>
                  <a:pt x="9575478" y="7042006"/>
                  <a:pt x="9557496" y="7066293"/>
                  <a:pt x="9535518" y="7084764"/>
                </a:cubicBezTo>
                <a:lnTo>
                  <a:pt x="9495556" y="7118347"/>
                </a:lnTo>
                <a:lnTo>
                  <a:pt x="10156016" y="7137819"/>
                </a:lnTo>
                <a:lnTo>
                  <a:pt x="10214301" y="7064583"/>
                </a:lnTo>
                <a:cubicBezTo>
                  <a:pt x="10278479" y="6983944"/>
                  <a:pt x="10302973" y="6955271"/>
                  <a:pt x="10413887" y="6830950"/>
                </a:cubicBezTo>
                <a:cubicBezTo>
                  <a:pt x="10455203" y="6784641"/>
                  <a:pt x="10512208" y="6701911"/>
                  <a:pt x="10540569" y="6647108"/>
                </a:cubicBezTo>
                <a:cubicBezTo>
                  <a:pt x="10568930" y="6592304"/>
                  <a:pt x="10597700" y="6541896"/>
                  <a:pt x="10604506" y="6535092"/>
                </a:cubicBezTo>
                <a:cubicBezTo>
                  <a:pt x="10611309" y="6528287"/>
                  <a:pt x="10616878" y="6507417"/>
                  <a:pt x="10616878" y="6488714"/>
                </a:cubicBezTo>
                <a:cubicBezTo>
                  <a:pt x="10616878" y="6470011"/>
                  <a:pt x="10625452" y="6447595"/>
                  <a:pt x="10635928" y="6438899"/>
                </a:cubicBezTo>
                <a:cubicBezTo>
                  <a:pt x="10647312" y="6429453"/>
                  <a:pt x="10654978" y="6401688"/>
                  <a:pt x="10654978" y="6369921"/>
                </a:cubicBezTo>
                <a:cubicBezTo>
                  <a:pt x="10654978" y="6340679"/>
                  <a:pt x="10660511" y="6302803"/>
                  <a:pt x="10667273" y="6285750"/>
                </a:cubicBezTo>
                <a:cubicBezTo>
                  <a:pt x="10687139" y="6235667"/>
                  <a:pt x="10682657" y="5968209"/>
                  <a:pt x="10661328" y="5930899"/>
                </a:cubicBezTo>
                <a:cubicBezTo>
                  <a:pt x="10651346" y="5913437"/>
                  <a:pt x="10645833" y="5881668"/>
                  <a:pt x="10649078" y="5860301"/>
                </a:cubicBezTo>
                <a:cubicBezTo>
                  <a:pt x="10653095" y="5833857"/>
                  <a:pt x="10646997" y="5811555"/>
                  <a:pt x="10629983" y="5790451"/>
                </a:cubicBezTo>
                <a:cubicBezTo>
                  <a:pt x="10616235" y="5773400"/>
                  <a:pt x="10607662" y="5749855"/>
                  <a:pt x="10610933" y="5738130"/>
                </a:cubicBezTo>
                <a:cubicBezTo>
                  <a:pt x="10614202" y="5726405"/>
                  <a:pt x="10609061" y="5708994"/>
                  <a:pt x="10599504" y="5699438"/>
                </a:cubicBezTo>
                <a:cubicBezTo>
                  <a:pt x="10589949" y="5689882"/>
                  <a:pt x="10577778" y="5668356"/>
                  <a:pt x="10572462" y="5651602"/>
                </a:cubicBezTo>
                <a:cubicBezTo>
                  <a:pt x="10563749" y="5624157"/>
                  <a:pt x="10482373" y="5489334"/>
                  <a:pt x="10465080" y="5473698"/>
                </a:cubicBezTo>
                <a:cubicBezTo>
                  <a:pt x="10461216" y="5470205"/>
                  <a:pt x="10440927" y="5441850"/>
                  <a:pt x="10419992" y="5410686"/>
                </a:cubicBezTo>
                <a:cubicBezTo>
                  <a:pt x="10399057" y="5379522"/>
                  <a:pt x="10326659" y="5298082"/>
                  <a:pt x="10259108" y="5229711"/>
                </a:cubicBezTo>
                <a:lnTo>
                  <a:pt x="10136287" y="5105398"/>
                </a:lnTo>
                <a:close/>
                <a:moveTo>
                  <a:pt x="9086528" y="5093689"/>
                </a:moveTo>
                <a:lnTo>
                  <a:pt x="8829354" y="5099542"/>
                </a:lnTo>
                <a:cubicBezTo>
                  <a:pt x="8681272" y="5102914"/>
                  <a:pt x="8572179" y="5110467"/>
                  <a:pt x="8572179" y="5117348"/>
                </a:cubicBezTo>
                <a:cubicBezTo>
                  <a:pt x="8572179" y="5123921"/>
                  <a:pt x="8577543" y="5132614"/>
                  <a:pt x="8584101" y="5136666"/>
                </a:cubicBezTo>
                <a:cubicBezTo>
                  <a:pt x="8590657" y="5140719"/>
                  <a:pt x="8612087" y="5173133"/>
                  <a:pt x="8631726" y="5208698"/>
                </a:cubicBezTo>
                <a:cubicBezTo>
                  <a:pt x="8651363" y="5244262"/>
                  <a:pt x="8680039" y="5294147"/>
                  <a:pt x="8695452" y="5319555"/>
                </a:cubicBezTo>
                <a:cubicBezTo>
                  <a:pt x="8710866" y="5344961"/>
                  <a:pt x="8726583" y="5377907"/>
                  <a:pt x="8730377" y="5392768"/>
                </a:cubicBezTo>
                <a:cubicBezTo>
                  <a:pt x="8734174" y="5407629"/>
                  <a:pt x="8745851" y="5426902"/>
                  <a:pt x="8756328" y="5435597"/>
                </a:cubicBezTo>
                <a:cubicBezTo>
                  <a:pt x="8766806" y="5444293"/>
                  <a:pt x="8775379" y="5466760"/>
                  <a:pt x="8775379" y="5485525"/>
                </a:cubicBezTo>
                <a:cubicBezTo>
                  <a:pt x="8775379" y="5504291"/>
                  <a:pt x="8780912" y="5527878"/>
                  <a:pt x="8787675" y="5537946"/>
                </a:cubicBezTo>
                <a:cubicBezTo>
                  <a:pt x="8794438" y="5548011"/>
                  <a:pt x="8800187" y="5573392"/>
                  <a:pt x="8800452" y="5594347"/>
                </a:cubicBezTo>
                <a:cubicBezTo>
                  <a:pt x="8800718" y="5615303"/>
                  <a:pt x="8810692" y="5649592"/>
                  <a:pt x="8822615" y="5670548"/>
                </a:cubicBezTo>
                <a:cubicBezTo>
                  <a:pt x="8841354" y="5703479"/>
                  <a:pt x="8844359" y="5749995"/>
                  <a:pt x="8844761" y="6013448"/>
                </a:cubicBezTo>
                <a:cubicBezTo>
                  <a:pt x="8845075" y="6217940"/>
                  <a:pt x="8840004" y="6338185"/>
                  <a:pt x="8829354" y="6378830"/>
                </a:cubicBezTo>
                <a:cubicBezTo>
                  <a:pt x="8820623" y="6412150"/>
                  <a:pt x="8813479" y="6452930"/>
                  <a:pt x="8813479" y="6469453"/>
                </a:cubicBezTo>
                <a:cubicBezTo>
                  <a:pt x="8813479" y="6485976"/>
                  <a:pt x="8802084" y="6513007"/>
                  <a:pt x="8788157" y="6529521"/>
                </a:cubicBezTo>
                <a:cubicBezTo>
                  <a:pt x="8771500" y="6549273"/>
                  <a:pt x="8764982" y="6570967"/>
                  <a:pt x="8769107" y="6592918"/>
                </a:cubicBezTo>
                <a:cubicBezTo>
                  <a:pt x="8772992" y="6613590"/>
                  <a:pt x="8768129" y="6632304"/>
                  <a:pt x="8756328" y="6642098"/>
                </a:cubicBezTo>
                <a:cubicBezTo>
                  <a:pt x="8745851" y="6650794"/>
                  <a:pt x="8737278" y="6671033"/>
                  <a:pt x="8737278" y="6687074"/>
                </a:cubicBezTo>
                <a:cubicBezTo>
                  <a:pt x="8737278" y="6703115"/>
                  <a:pt x="8724886" y="6732419"/>
                  <a:pt x="8709738" y="6752194"/>
                </a:cubicBezTo>
                <a:cubicBezTo>
                  <a:pt x="8694591" y="6771968"/>
                  <a:pt x="8677707" y="6796720"/>
                  <a:pt x="8672220" y="6807198"/>
                </a:cubicBezTo>
                <a:cubicBezTo>
                  <a:pt x="8666732" y="6817676"/>
                  <a:pt x="8644480" y="6860538"/>
                  <a:pt x="8622770" y="6902448"/>
                </a:cubicBezTo>
                <a:cubicBezTo>
                  <a:pt x="8601061" y="6944358"/>
                  <a:pt x="8572286" y="6995793"/>
                  <a:pt x="8558829" y="7016748"/>
                </a:cubicBezTo>
                <a:cubicBezTo>
                  <a:pt x="8545371" y="7037703"/>
                  <a:pt x="8530364" y="7063418"/>
                  <a:pt x="8525480" y="7073896"/>
                </a:cubicBezTo>
                <a:cubicBezTo>
                  <a:pt x="8520598" y="7084374"/>
                  <a:pt x="8507676" y="7099908"/>
                  <a:pt x="8496765" y="7108417"/>
                </a:cubicBezTo>
                <a:cubicBezTo>
                  <a:pt x="8480956" y="7120747"/>
                  <a:pt x="8539334" y="7125260"/>
                  <a:pt x="8784258" y="7130642"/>
                </a:cubicBezTo>
                <a:lnTo>
                  <a:pt x="9091586" y="7137396"/>
                </a:lnTo>
                <a:lnTo>
                  <a:pt x="9116554" y="7089771"/>
                </a:lnTo>
                <a:cubicBezTo>
                  <a:pt x="9130286" y="7063577"/>
                  <a:pt x="9162016" y="7013573"/>
                  <a:pt x="9187067" y="6978648"/>
                </a:cubicBezTo>
                <a:cubicBezTo>
                  <a:pt x="9212116" y="6943723"/>
                  <a:pt x="9238404" y="6903718"/>
                  <a:pt x="9245483" y="6889748"/>
                </a:cubicBezTo>
                <a:cubicBezTo>
                  <a:pt x="9252563" y="6875778"/>
                  <a:pt x="9269326" y="6847203"/>
                  <a:pt x="9282735" y="6826248"/>
                </a:cubicBezTo>
                <a:cubicBezTo>
                  <a:pt x="9296143" y="6805293"/>
                  <a:pt x="9319274" y="6762430"/>
                  <a:pt x="9334135" y="6730998"/>
                </a:cubicBezTo>
                <a:cubicBezTo>
                  <a:pt x="9348996" y="6699566"/>
                  <a:pt x="9369351" y="6656703"/>
                  <a:pt x="9379371" y="6635748"/>
                </a:cubicBezTo>
                <a:cubicBezTo>
                  <a:pt x="9389389" y="6614793"/>
                  <a:pt x="9401268" y="6577645"/>
                  <a:pt x="9405769" y="6553198"/>
                </a:cubicBezTo>
                <a:cubicBezTo>
                  <a:pt x="9410270" y="6528751"/>
                  <a:pt x="9422093" y="6504857"/>
                  <a:pt x="9432043" y="6500100"/>
                </a:cubicBezTo>
                <a:cubicBezTo>
                  <a:pt x="9443084" y="6494822"/>
                  <a:pt x="9453076" y="6462934"/>
                  <a:pt x="9457688" y="6418262"/>
                </a:cubicBezTo>
                <a:cubicBezTo>
                  <a:pt x="9461841" y="6378008"/>
                  <a:pt x="9472448" y="6331179"/>
                  <a:pt x="9481258" y="6314199"/>
                </a:cubicBezTo>
                <a:cubicBezTo>
                  <a:pt x="9500298" y="6277499"/>
                  <a:pt x="9487512" y="5953499"/>
                  <a:pt x="9465378" y="5911848"/>
                </a:cubicBezTo>
                <a:cubicBezTo>
                  <a:pt x="9457956" y="5897878"/>
                  <a:pt x="9450968" y="5859670"/>
                  <a:pt x="9449852" y="5826941"/>
                </a:cubicBezTo>
                <a:cubicBezTo>
                  <a:pt x="9448721" y="5793827"/>
                  <a:pt x="9436736" y="5748763"/>
                  <a:pt x="9422827" y="5725341"/>
                </a:cubicBezTo>
                <a:cubicBezTo>
                  <a:pt x="9408843" y="5701785"/>
                  <a:pt x="9400597" y="5670664"/>
                  <a:pt x="9404107" y="5654672"/>
                </a:cubicBezTo>
                <a:cubicBezTo>
                  <a:pt x="9407556" y="5638956"/>
                  <a:pt x="9404924" y="5626098"/>
                  <a:pt x="9398253" y="5626098"/>
                </a:cubicBezTo>
                <a:cubicBezTo>
                  <a:pt x="9391585" y="5626098"/>
                  <a:pt x="9382416" y="5606299"/>
                  <a:pt x="9377875" y="5582100"/>
                </a:cubicBezTo>
                <a:cubicBezTo>
                  <a:pt x="9373336" y="5557901"/>
                  <a:pt x="9361646" y="5531484"/>
                  <a:pt x="9351899" y="5523395"/>
                </a:cubicBezTo>
                <a:cubicBezTo>
                  <a:pt x="9342153" y="5515305"/>
                  <a:pt x="9334179" y="5498657"/>
                  <a:pt x="9334179" y="5486397"/>
                </a:cubicBezTo>
                <a:cubicBezTo>
                  <a:pt x="9334179" y="5474137"/>
                  <a:pt x="9325605" y="5456994"/>
                  <a:pt x="9315129" y="5448297"/>
                </a:cubicBezTo>
                <a:cubicBezTo>
                  <a:pt x="9304651" y="5439601"/>
                  <a:pt x="9296079" y="5422899"/>
                  <a:pt x="9296079" y="5411182"/>
                </a:cubicBezTo>
                <a:cubicBezTo>
                  <a:pt x="9296079" y="5399464"/>
                  <a:pt x="9289702" y="5383500"/>
                  <a:pt x="9281908" y="5375707"/>
                </a:cubicBezTo>
                <a:cubicBezTo>
                  <a:pt x="9260297" y="5354098"/>
                  <a:pt x="9221770" y="5292250"/>
                  <a:pt x="9214388" y="5267322"/>
                </a:cubicBezTo>
                <a:cubicBezTo>
                  <a:pt x="9210768" y="5255099"/>
                  <a:pt x="9201950" y="5245097"/>
                  <a:pt x="9194794" y="5245097"/>
                </a:cubicBezTo>
                <a:cubicBezTo>
                  <a:pt x="9187634" y="5245097"/>
                  <a:pt x="9181779" y="5239143"/>
                  <a:pt x="9181779" y="5231864"/>
                </a:cubicBezTo>
                <a:cubicBezTo>
                  <a:pt x="9181779" y="5224584"/>
                  <a:pt x="9160347" y="5190518"/>
                  <a:pt x="9134154" y="5156159"/>
                </a:cubicBezTo>
                <a:close/>
                <a:moveTo>
                  <a:pt x="1590654" y="2476499"/>
                </a:moveTo>
                <a:cubicBezTo>
                  <a:pt x="1255868" y="2476499"/>
                  <a:pt x="1194210" y="2479365"/>
                  <a:pt x="1180780" y="2495549"/>
                </a:cubicBezTo>
                <a:cubicBezTo>
                  <a:pt x="1172084" y="2506027"/>
                  <a:pt x="1159273" y="2514599"/>
                  <a:pt x="1152310" y="2514599"/>
                </a:cubicBezTo>
                <a:cubicBezTo>
                  <a:pt x="1131147" y="2514599"/>
                  <a:pt x="886786" y="2693497"/>
                  <a:pt x="814745" y="2761734"/>
                </a:cubicBezTo>
                <a:cubicBezTo>
                  <a:pt x="757278" y="2816165"/>
                  <a:pt x="603025" y="2987499"/>
                  <a:pt x="573899" y="3029249"/>
                </a:cubicBezTo>
                <a:lnTo>
                  <a:pt x="525072" y="3099099"/>
                </a:lnTo>
                <a:cubicBezTo>
                  <a:pt x="480169" y="3163309"/>
                  <a:pt x="406079" y="3327082"/>
                  <a:pt x="406079" y="3362129"/>
                </a:cubicBezTo>
                <a:cubicBezTo>
                  <a:pt x="406079" y="3374844"/>
                  <a:pt x="395458" y="3393662"/>
                  <a:pt x="382477" y="3403948"/>
                </a:cubicBezTo>
                <a:cubicBezTo>
                  <a:pt x="364101" y="3418510"/>
                  <a:pt x="358262" y="3442295"/>
                  <a:pt x="356103" y="3511423"/>
                </a:cubicBezTo>
                <a:cubicBezTo>
                  <a:pt x="354576" y="3560249"/>
                  <a:pt x="347442" y="3607290"/>
                  <a:pt x="340246" y="3615960"/>
                </a:cubicBezTo>
                <a:cubicBezTo>
                  <a:pt x="313391" y="3648319"/>
                  <a:pt x="341425" y="3852507"/>
                  <a:pt x="381976" y="3919909"/>
                </a:cubicBezTo>
                <a:cubicBezTo>
                  <a:pt x="395232" y="3941941"/>
                  <a:pt x="406079" y="3970802"/>
                  <a:pt x="406079" y="3984043"/>
                </a:cubicBezTo>
                <a:cubicBezTo>
                  <a:pt x="406079" y="3997285"/>
                  <a:pt x="408638" y="4010691"/>
                  <a:pt x="411765" y="4013834"/>
                </a:cubicBezTo>
                <a:cubicBezTo>
                  <a:pt x="414893" y="4016977"/>
                  <a:pt x="435120" y="4050281"/>
                  <a:pt x="456720" y="4087843"/>
                </a:cubicBezTo>
                <a:cubicBezTo>
                  <a:pt x="506141" y="4173798"/>
                  <a:pt x="579541" y="4271375"/>
                  <a:pt x="644181" y="4337049"/>
                </a:cubicBezTo>
                <a:cubicBezTo>
                  <a:pt x="743383" y="4437840"/>
                  <a:pt x="874658" y="4557792"/>
                  <a:pt x="903590" y="4574086"/>
                </a:cubicBezTo>
                <a:cubicBezTo>
                  <a:pt x="933480" y="4590917"/>
                  <a:pt x="943676" y="4598600"/>
                  <a:pt x="989302" y="4638674"/>
                </a:cubicBezTo>
                <a:cubicBezTo>
                  <a:pt x="1003221" y="4650898"/>
                  <a:pt x="1017936" y="4660899"/>
                  <a:pt x="1022007" y="4660899"/>
                </a:cubicBezTo>
                <a:cubicBezTo>
                  <a:pt x="1030025" y="4660899"/>
                  <a:pt x="1094215" y="4700911"/>
                  <a:pt x="1104578" y="4712370"/>
                </a:cubicBezTo>
                <a:cubicBezTo>
                  <a:pt x="1108071" y="4716231"/>
                  <a:pt x="1134463" y="4734805"/>
                  <a:pt x="1163228" y="4753645"/>
                </a:cubicBezTo>
                <a:lnTo>
                  <a:pt x="1215528" y="4787899"/>
                </a:lnTo>
                <a:lnTo>
                  <a:pt x="1604554" y="4787899"/>
                </a:lnTo>
                <a:cubicBezTo>
                  <a:pt x="1910830" y="4787899"/>
                  <a:pt x="1992174" y="4784522"/>
                  <a:pt x="1986974" y="4772024"/>
                </a:cubicBezTo>
                <a:cubicBezTo>
                  <a:pt x="1983340" y="4763293"/>
                  <a:pt x="1954211" y="4730431"/>
                  <a:pt x="1922241" y="4698999"/>
                </a:cubicBezTo>
                <a:cubicBezTo>
                  <a:pt x="1890271" y="4667567"/>
                  <a:pt x="1837523" y="4607562"/>
                  <a:pt x="1805021" y="4565654"/>
                </a:cubicBezTo>
                <a:cubicBezTo>
                  <a:pt x="1772521" y="4523748"/>
                  <a:pt x="1737356" y="4480747"/>
                  <a:pt x="1726878" y="4470097"/>
                </a:cubicBezTo>
                <a:cubicBezTo>
                  <a:pt x="1716402" y="4459447"/>
                  <a:pt x="1699386" y="4432298"/>
                  <a:pt x="1689067" y="4409766"/>
                </a:cubicBezTo>
                <a:cubicBezTo>
                  <a:pt x="1678746" y="4387234"/>
                  <a:pt x="1665886" y="4368799"/>
                  <a:pt x="1660490" y="4368799"/>
                </a:cubicBezTo>
                <a:cubicBezTo>
                  <a:pt x="1655095" y="4368799"/>
                  <a:pt x="1650679" y="4360997"/>
                  <a:pt x="1650679" y="4351462"/>
                </a:cubicBezTo>
                <a:cubicBezTo>
                  <a:pt x="1650679" y="4341926"/>
                  <a:pt x="1639250" y="4319593"/>
                  <a:pt x="1625279" y="4301833"/>
                </a:cubicBezTo>
                <a:cubicBezTo>
                  <a:pt x="1611309" y="4284074"/>
                  <a:pt x="1599880" y="4261143"/>
                  <a:pt x="1599880" y="4250876"/>
                </a:cubicBezTo>
                <a:cubicBezTo>
                  <a:pt x="1599880" y="4240609"/>
                  <a:pt x="1591307" y="4225095"/>
                  <a:pt x="1580829" y="4216399"/>
                </a:cubicBezTo>
                <a:cubicBezTo>
                  <a:pt x="1570351" y="4207703"/>
                  <a:pt x="1561779" y="4187701"/>
                  <a:pt x="1561779" y="4171949"/>
                </a:cubicBezTo>
                <a:cubicBezTo>
                  <a:pt x="1561779" y="4156197"/>
                  <a:pt x="1553207" y="4136195"/>
                  <a:pt x="1542730" y="4127499"/>
                </a:cubicBezTo>
                <a:cubicBezTo>
                  <a:pt x="1532252" y="4118803"/>
                  <a:pt x="1523679" y="4099194"/>
                  <a:pt x="1523679" y="4083921"/>
                </a:cubicBezTo>
                <a:cubicBezTo>
                  <a:pt x="1523679" y="4068649"/>
                  <a:pt x="1512431" y="4042203"/>
                  <a:pt x="1498683" y="4025151"/>
                </a:cubicBezTo>
                <a:cubicBezTo>
                  <a:pt x="1484935" y="4008100"/>
                  <a:pt x="1473303" y="3974146"/>
                  <a:pt x="1472832" y="3949699"/>
                </a:cubicBezTo>
                <a:cubicBezTo>
                  <a:pt x="1472363" y="3925252"/>
                  <a:pt x="1463811" y="3890962"/>
                  <a:pt x="1453829" y="3873499"/>
                </a:cubicBezTo>
                <a:cubicBezTo>
                  <a:pt x="1439944" y="3849210"/>
                  <a:pt x="1435679" y="3788033"/>
                  <a:pt x="1435679" y="3613149"/>
                </a:cubicBezTo>
                <a:cubicBezTo>
                  <a:pt x="1435679" y="3438265"/>
                  <a:pt x="1439944" y="3377088"/>
                  <a:pt x="1453829" y="3352799"/>
                </a:cubicBezTo>
                <a:cubicBezTo>
                  <a:pt x="1463811" y="3335337"/>
                  <a:pt x="1475038" y="3303175"/>
                  <a:pt x="1478780" y="3281329"/>
                </a:cubicBezTo>
                <a:cubicBezTo>
                  <a:pt x="1482518" y="3259483"/>
                  <a:pt x="1494151" y="3234495"/>
                  <a:pt x="1504629" y="3225799"/>
                </a:cubicBezTo>
                <a:cubicBezTo>
                  <a:pt x="1515107" y="3217103"/>
                  <a:pt x="1523679" y="3191386"/>
                  <a:pt x="1523679" y="3168649"/>
                </a:cubicBezTo>
                <a:cubicBezTo>
                  <a:pt x="1523679" y="3145912"/>
                  <a:pt x="1532252" y="3120195"/>
                  <a:pt x="1542730" y="3111499"/>
                </a:cubicBezTo>
                <a:cubicBezTo>
                  <a:pt x="1553207" y="3102803"/>
                  <a:pt x="1561779" y="3082801"/>
                  <a:pt x="1561779" y="3067049"/>
                </a:cubicBezTo>
                <a:cubicBezTo>
                  <a:pt x="1561779" y="3051297"/>
                  <a:pt x="1570351" y="3031295"/>
                  <a:pt x="1580829" y="3022599"/>
                </a:cubicBezTo>
                <a:cubicBezTo>
                  <a:pt x="1591307" y="3013903"/>
                  <a:pt x="1599880" y="3001093"/>
                  <a:pt x="1599880" y="2994130"/>
                </a:cubicBezTo>
                <a:cubicBezTo>
                  <a:pt x="1599880" y="2987168"/>
                  <a:pt x="1618129" y="2943577"/>
                  <a:pt x="1640434" y="2897260"/>
                </a:cubicBezTo>
                <a:cubicBezTo>
                  <a:pt x="1694996" y="2783970"/>
                  <a:pt x="1836818" y="2596804"/>
                  <a:pt x="1918363" y="2530474"/>
                </a:cubicBezTo>
                <a:lnTo>
                  <a:pt x="1984719" y="2476499"/>
                </a:lnTo>
                <a:close/>
                <a:moveTo>
                  <a:pt x="2676988" y="2466806"/>
                </a:moveTo>
                <a:cubicBezTo>
                  <a:pt x="2515730" y="2467293"/>
                  <a:pt x="2484717" y="2472025"/>
                  <a:pt x="2463480" y="2486372"/>
                </a:cubicBezTo>
                <a:cubicBezTo>
                  <a:pt x="2446018" y="2498169"/>
                  <a:pt x="2428872" y="2510870"/>
                  <a:pt x="2425380" y="2514597"/>
                </a:cubicBezTo>
                <a:cubicBezTo>
                  <a:pt x="2421888" y="2518324"/>
                  <a:pt x="2377822" y="2560919"/>
                  <a:pt x="2327456" y="2609254"/>
                </a:cubicBezTo>
                <a:cubicBezTo>
                  <a:pt x="2135853" y="2793129"/>
                  <a:pt x="2034912" y="2904426"/>
                  <a:pt x="1995881" y="2974844"/>
                </a:cubicBezTo>
                <a:cubicBezTo>
                  <a:pt x="1973660" y="3014936"/>
                  <a:pt x="1955479" y="3051255"/>
                  <a:pt x="1955479" y="3055552"/>
                </a:cubicBezTo>
                <a:cubicBezTo>
                  <a:pt x="1955479" y="3059849"/>
                  <a:pt x="1938335" y="3088769"/>
                  <a:pt x="1917379" y="3119819"/>
                </a:cubicBezTo>
                <a:cubicBezTo>
                  <a:pt x="1896424" y="3150868"/>
                  <a:pt x="1876240" y="3183130"/>
                  <a:pt x="1872526" y="3191511"/>
                </a:cubicBezTo>
                <a:cubicBezTo>
                  <a:pt x="1850288" y="3241683"/>
                  <a:pt x="1841179" y="3271828"/>
                  <a:pt x="1841179" y="3295251"/>
                </a:cubicBezTo>
                <a:cubicBezTo>
                  <a:pt x="1841179" y="3309824"/>
                  <a:pt x="1828321" y="3333020"/>
                  <a:pt x="1812605" y="3346798"/>
                </a:cubicBezTo>
                <a:cubicBezTo>
                  <a:pt x="1784340" y="3371577"/>
                  <a:pt x="1784101" y="3374558"/>
                  <a:pt x="1790601" y="3621586"/>
                </a:cubicBezTo>
                <a:cubicBezTo>
                  <a:pt x="1796209" y="3834630"/>
                  <a:pt x="1800408" y="3874897"/>
                  <a:pt x="1819178" y="3895636"/>
                </a:cubicBezTo>
                <a:cubicBezTo>
                  <a:pt x="1831278" y="3909008"/>
                  <a:pt x="1841179" y="3934515"/>
                  <a:pt x="1841179" y="3952319"/>
                </a:cubicBezTo>
                <a:cubicBezTo>
                  <a:pt x="1841179" y="3970123"/>
                  <a:pt x="1849751" y="3991803"/>
                  <a:pt x="1860230" y="4000499"/>
                </a:cubicBezTo>
                <a:cubicBezTo>
                  <a:pt x="1870708" y="4009195"/>
                  <a:pt x="1879279" y="4028754"/>
                  <a:pt x="1879279" y="4043964"/>
                </a:cubicBezTo>
                <a:cubicBezTo>
                  <a:pt x="1879279" y="4059174"/>
                  <a:pt x="1885658" y="4077996"/>
                  <a:pt x="1893451" y="4085790"/>
                </a:cubicBezTo>
                <a:cubicBezTo>
                  <a:pt x="1901244" y="4093584"/>
                  <a:pt x="1912430" y="4110443"/>
                  <a:pt x="1918305" y="4123255"/>
                </a:cubicBezTo>
                <a:cubicBezTo>
                  <a:pt x="1992167" y="4284299"/>
                  <a:pt x="2227694" y="4550120"/>
                  <a:pt x="2465307" y="4740617"/>
                </a:cubicBezTo>
                <a:lnTo>
                  <a:pt x="2524285" y="4787899"/>
                </a:lnTo>
                <a:lnTo>
                  <a:pt x="2868533" y="4787899"/>
                </a:lnTo>
                <a:cubicBezTo>
                  <a:pt x="3057868" y="4787899"/>
                  <a:pt x="3212780" y="4783312"/>
                  <a:pt x="3212780" y="4777707"/>
                </a:cubicBezTo>
                <a:cubicBezTo>
                  <a:pt x="3212780" y="4772101"/>
                  <a:pt x="3182416" y="4736382"/>
                  <a:pt x="3145307" y="4698332"/>
                </a:cubicBezTo>
                <a:cubicBezTo>
                  <a:pt x="3076268" y="4627545"/>
                  <a:pt x="2956996" y="4479177"/>
                  <a:pt x="2941651" y="4444999"/>
                </a:cubicBezTo>
                <a:cubicBezTo>
                  <a:pt x="2936949" y="4434521"/>
                  <a:pt x="2921796" y="4408804"/>
                  <a:pt x="2907979" y="4387849"/>
                </a:cubicBezTo>
                <a:cubicBezTo>
                  <a:pt x="2894164" y="4366894"/>
                  <a:pt x="2882797" y="4345462"/>
                  <a:pt x="2882720" y="4340224"/>
                </a:cubicBezTo>
                <a:cubicBezTo>
                  <a:pt x="2882590" y="4331370"/>
                  <a:pt x="2874432" y="4315118"/>
                  <a:pt x="2846064" y="4267199"/>
                </a:cubicBezTo>
                <a:cubicBezTo>
                  <a:pt x="2824523" y="4230811"/>
                  <a:pt x="2793680" y="4143627"/>
                  <a:pt x="2793680" y="4119123"/>
                </a:cubicBezTo>
                <a:cubicBezTo>
                  <a:pt x="2793680" y="4105569"/>
                  <a:pt x="2787712" y="4088511"/>
                  <a:pt x="2780418" y="4081217"/>
                </a:cubicBezTo>
                <a:cubicBezTo>
                  <a:pt x="2768149" y="4068949"/>
                  <a:pt x="2748809" y="3983360"/>
                  <a:pt x="2719130" y="3809999"/>
                </a:cubicBezTo>
                <a:cubicBezTo>
                  <a:pt x="2706442" y="3735888"/>
                  <a:pt x="2712322" y="3604681"/>
                  <a:pt x="2730228" y="3562349"/>
                </a:cubicBezTo>
                <a:cubicBezTo>
                  <a:pt x="2736138" y="3548379"/>
                  <a:pt x="2746633" y="3503427"/>
                  <a:pt x="2753555" y="3462455"/>
                </a:cubicBezTo>
                <a:cubicBezTo>
                  <a:pt x="2760476" y="3421483"/>
                  <a:pt x="2772335" y="3381764"/>
                  <a:pt x="2779909" y="3374190"/>
                </a:cubicBezTo>
                <a:cubicBezTo>
                  <a:pt x="2787482" y="3366616"/>
                  <a:pt x="2790858" y="3342988"/>
                  <a:pt x="2787408" y="3321684"/>
                </a:cubicBezTo>
                <a:cubicBezTo>
                  <a:pt x="2783034" y="3294669"/>
                  <a:pt x="2788798" y="3273864"/>
                  <a:pt x="2806457" y="3252922"/>
                </a:cubicBezTo>
                <a:cubicBezTo>
                  <a:pt x="2820385" y="3236408"/>
                  <a:pt x="2831780" y="3217031"/>
                  <a:pt x="2831780" y="3209864"/>
                </a:cubicBezTo>
                <a:cubicBezTo>
                  <a:pt x="2831780" y="3191152"/>
                  <a:pt x="2870806" y="3070565"/>
                  <a:pt x="2884164" y="3047999"/>
                </a:cubicBezTo>
                <a:cubicBezTo>
                  <a:pt x="2890366" y="3037521"/>
                  <a:pt x="2898675" y="3020377"/>
                  <a:pt x="2902627" y="3009899"/>
                </a:cubicBezTo>
                <a:cubicBezTo>
                  <a:pt x="2912115" y="2984744"/>
                  <a:pt x="2929330" y="2957403"/>
                  <a:pt x="2951447" y="2932360"/>
                </a:cubicBezTo>
                <a:cubicBezTo>
                  <a:pt x="2961351" y="2921147"/>
                  <a:pt x="2985457" y="2878284"/>
                  <a:pt x="3005015" y="2837110"/>
                </a:cubicBezTo>
                <a:cubicBezTo>
                  <a:pt x="3047635" y="2747388"/>
                  <a:pt x="3058098" y="2733130"/>
                  <a:pt x="3095305" y="2714083"/>
                </a:cubicBezTo>
                <a:cubicBezTo>
                  <a:pt x="3111021" y="2706037"/>
                  <a:pt x="3123879" y="2694403"/>
                  <a:pt x="3123879" y="2688229"/>
                </a:cubicBezTo>
                <a:cubicBezTo>
                  <a:pt x="3123879" y="2666879"/>
                  <a:pt x="3192931" y="2558878"/>
                  <a:pt x="3234892" y="2514599"/>
                </a:cubicBezTo>
                <a:lnTo>
                  <a:pt x="3277015" y="2470149"/>
                </a:lnTo>
                <a:lnTo>
                  <a:pt x="2886122" y="2467536"/>
                </a:lnTo>
                <a:cubicBezTo>
                  <a:pt x="2798964" y="2466954"/>
                  <a:pt x="2730740" y="2466644"/>
                  <a:pt x="2676988" y="2466806"/>
                </a:cubicBezTo>
                <a:close/>
                <a:moveTo>
                  <a:pt x="13658526" y="305901"/>
                </a:moveTo>
                <a:lnTo>
                  <a:pt x="13071151" y="311701"/>
                </a:lnTo>
                <a:cubicBezTo>
                  <a:pt x="12747078" y="314901"/>
                  <a:pt x="12483776" y="322496"/>
                  <a:pt x="12483776" y="328645"/>
                </a:cubicBezTo>
                <a:cubicBezTo>
                  <a:pt x="12483776" y="334775"/>
                  <a:pt x="12492349" y="346904"/>
                  <a:pt x="12502826" y="355600"/>
                </a:cubicBezTo>
                <a:cubicBezTo>
                  <a:pt x="12513303" y="364296"/>
                  <a:pt x="12521876" y="376425"/>
                  <a:pt x="12521876" y="382555"/>
                </a:cubicBezTo>
                <a:cubicBezTo>
                  <a:pt x="12521876" y="388685"/>
                  <a:pt x="12529020" y="401863"/>
                  <a:pt x="12537751" y="411840"/>
                </a:cubicBezTo>
                <a:cubicBezTo>
                  <a:pt x="12589585" y="471068"/>
                  <a:pt x="12598076" y="482905"/>
                  <a:pt x="12598076" y="495936"/>
                </a:cubicBezTo>
                <a:cubicBezTo>
                  <a:pt x="12598076" y="503860"/>
                  <a:pt x="12609506" y="524875"/>
                  <a:pt x="12623476" y="542635"/>
                </a:cubicBezTo>
                <a:cubicBezTo>
                  <a:pt x="12637446" y="560394"/>
                  <a:pt x="12648876" y="582727"/>
                  <a:pt x="12648876" y="592263"/>
                </a:cubicBezTo>
                <a:cubicBezTo>
                  <a:pt x="12648876" y="601798"/>
                  <a:pt x="12654482" y="609600"/>
                  <a:pt x="12661334" y="609600"/>
                </a:cubicBezTo>
                <a:cubicBezTo>
                  <a:pt x="12668186" y="609600"/>
                  <a:pt x="12677722" y="625260"/>
                  <a:pt x="12682527" y="644399"/>
                </a:cubicBezTo>
                <a:cubicBezTo>
                  <a:pt x="12687329" y="663539"/>
                  <a:pt x="12698868" y="686807"/>
                  <a:pt x="12708169" y="696106"/>
                </a:cubicBezTo>
                <a:cubicBezTo>
                  <a:pt x="12717467" y="705406"/>
                  <a:pt x="12725076" y="726194"/>
                  <a:pt x="12725076" y="742302"/>
                </a:cubicBezTo>
                <a:cubicBezTo>
                  <a:pt x="12725076" y="758410"/>
                  <a:pt x="12733649" y="778704"/>
                  <a:pt x="12744126" y="787400"/>
                </a:cubicBezTo>
                <a:cubicBezTo>
                  <a:pt x="12755759" y="797054"/>
                  <a:pt x="12760861" y="816202"/>
                  <a:pt x="12757231" y="836580"/>
                </a:cubicBezTo>
                <a:cubicBezTo>
                  <a:pt x="12753425" y="857931"/>
                  <a:pt x="12760286" y="881116"/>
                  <a:pt x="12776281" y="900952"/>
                </a:cubicBezTo>
                <a:cubicBezTo>
                  <a:pt x="12793458" y="922258"/>
                  <a:pt x="12801276" y="951255"/>
                  <a:pt x="12801276" y="993658"/>
                </a:cubicBezTo>
                <a:cubicBezTo>
                  <a:pt x="12801276" y="1027595"/>
                  <a:pt x="12806083" y="1067936"/>
                  <a:pt x="12811959" y="1083306"/>
                </a:cubicBezTo>
                <a:cubicBezTo>
                  <a:pt x="12817835" y="1098675"/>
                  <a:pt x="12826833" y="1168510"/>
                  <a:pt x="12831956" y="1238494"/>
                </a:cubicBezTo>
                <a:cubicBezTo>
                  <a:pt x="12840336" y="1352967"/>
                  <a:pt x="12838646" y="1370811"/>
                  <a:pt x="12815108" y="1416294"/>
                </a:cubicBezTo>
                <a:cubicBezTo>
                  <a:pt x="12795803" y="1453598"/>
                  <a:pt x="12790562" y="1482026"/>
                  <a:pt x="12795110" y="1524748"/>
                </a:cubicBezTo>
                <a:cubicBezTo>
                  <a:pt x="12800152" y="1572084"/>
                  <a:pt x="12796717" y="1585984"/>
                  <a:pt x="12776281" y="1600948"/>
                </a:cubicBezTo>
                <a:cubicBezTo>
                  <a:pt x="12758317" y="1614100"/>
                  <a:pt x="12752956" y="1629420"/>
                  <a:pt x="12757231" y="1655390"/>
                </a:cubicBezTo>
                <a:cubicBezTo>
                  <a:pt x="12761165" y="1679312"/>
                  <a:pt x="12755085" y="1700781"/>
                  <a:pt x="12739247" y="1718890"/>
                </a:cubicBezTo>
                <a:cubicBezTo>
                  <a:pt x="12726085" y="1733938"/>
                  <a:pt x="12700178" y="1777683"/>
                  <a:pt x="12681674" y="1816100"/>
                </a:cubicBezTo>
                <a:cubicBezTo>
                  <a:pt x="12651180" y="1879410"/>
                  <a:pt x="12598784" y="1974261"/>
                  <a:pt x="12570833" y="2016756"/>
                </a:cubicBezTo>
                <a:cubicBezTo>
                  <a:pt x="12564861" y="2025834"/>
                  <a:pt x="12559976" y="2040598"/>
                  <a:pt x="12559976" y="2049564"/>
                </a:cubicBezTo>
                <a:cubicBezTo>
                  <a:pt x="12559976" y="2058531"/>
                  <a:pt x="12540132" y="2079678"/>
                  <a:pt x="12515879" y="2096558"/>
                </a:cubicBezTo>
                <a:cubicBezTo>
                  <a:pt x="12427846" y="2157829"/>
                  <a:pt x="12438394" y="2159000"/>
                  <a:pt x="13078112" y="2159000"/>
                </a:cubicBezTo>
                <a:lnTo>
                  <a:pt x="13672449" y="2159000"/>
                </a:lnTo>
                <a:lnTo>
                  <a:pt x="13795668" y="2077188"/>
                </a:lnTo>
                <a:cubicBezTo>
                  <a:pt x="13863439" y="2032191"/>
                  <a:pt x="13952107" y="1969814"/>
                  <a:pt x="13992709" y="1938572"/>
                </a:cubicBezTo>
                <a:cubicBezTo>
                  <a:pt x="14069268" y="1879660"/>
                  <a:pt x="14274476" y="1678276"/>
                  <a:pt x="14274476" y="1662054"/>
                </a:cubicBezTo>
                <a:cubicBezTo>
                  <a:pt x="14274476" y="1656972"/>
                  <a:pt x="14282282" y="1645008"/>
                  <a:pt x="14291824" y="1635467"/>
                </a:cubicBezTo>
                <a:cubicBezTo>
                  <a:pt x="14319048" y="1608242"/>
                  <a:pt x="14401476" y="1449662"/>
                  <a:pt x="14401476" y="1424509"/>
                </a:cubicBezTo>
                <a:cubicBezTo>
                  <a:pt x="14401476" y="1412049"/>
                  <a:pt x="14407009" y="1387904"/>
                  <a:pt x="14413771" y="1370852"/>
                </a:cubicBezTo>
                <a:cubicBezTo>
                  <a:pt x="14420535" y="1353801"/>
                  <a:pt x="14429107" y="1293794"/>
                  <a:pt x="14432821" y="1237502"/>
                </a:cubicBezTo>
                <a:cubicBezTo>
                  <a:pt x="14438695" y="1148501"/>
                  <a:pt x="14436316" y="1131112"/>
                  <a:pt x="14414581" y="1104152"/>
                </a:cubicBezTo>
                <a:cubicBezTo>
                  <a:pt x="14400833" y="1087101"/>
                  <a:pt x="14392260" y="1063325"/>
                  <a:pt x="14395531" y="1051316"/>
                </a:cubicBezTo>
                <a:cubicBezTo>
                  <a:pt x="14401585" y="1029083"/>
                  <a:pt x="14357173" y="940253"/>
                  <a:pt x="14303942" y="868123"/>
                </a:cubicBezTo>
                <a:cubicBezTo>
                  <a:pt x="14287736" y="846162"/>
                  <a:pt x="14274476" y="825319"/>
                  <a:pt x="14274476" y="821803"/>
                </a:cubicBezTo>
                <a:cubicBezTo>
                  <a:pt x="14274476" y="795444"/>
                  <a:pt x="14018927" y="542672"/>
                  <a:pt x="13931576" y="482628"/>
                </a:cubicBezTo>
                <a:cubicBezTo>
                  <a:pt x="13907128" y="465823"/>
                  <a:pt x="13884269" y="448446"/>
                  <a:pt x="13880776" y="444012"/>
                </a:cubicBezTo>
                <a:cubicBezTo>
                  <a:pt x="13877283" y="439579"/>
                  <a:pt x="13846746" y="419301"/>
                  <a:pt x="13812915" y="398950"/>
                </a:cubicBezTo>
                <a:cubicBezTo>
                  <a:pt x="13779083" y="378600"/>
                  <a:pt x="13730506" y="349339"/>
                  <a:pt x="13704965" y="333926"/>
                </a:cubicBezTo>
                <a:close/>
                <a:moveTo>
                  <a:pt x="11994826" y="304781"/>
                </a:moveTo>
                <a:lnTo>
                  <a:pt x="11528101" y="311140"/>
                </a:lnTo>
                <a:cubicBezTo>
                  <a:pt x="11271402" y="314638"/>
                  <a:pt x="11061376" y="320558"/>
                  <a:pt x="11061376" y="324297"/>
                </a:cubicBezTo>
                <a:cubicBezTo>
                  <a:pt x="11061376" y="332514"/>
                  <a:pt x="11089867" y="384801"/>
                  <a:pt x="11099194" y="393700"/>
                </a:cubicBezTo>
                <a:cubicBezTo>
                  <a:pt x="11105662" y="399871"/>
                  <a:pt x="11122707" y="432128"/>
                  <a:pt x="11203209" y="590550"/>
                </a:cubicBezTo>
                <a:cubicBezTo>
                  <a:pt x="11224506" y="632460"/>
                  <a:pt x="11252741" y="685787"/>
                  <a:pt x="11265953" y="709054"/>
                </a:cubicBezTo>
                <a:cubicBezTo>
                  <a:pt x="11279166" y="732322"/>
                  <a:pt x="11287300" y="758039"/>
                  <a:pt x="11284031" y="766204"/>
                </a:cubicBezTo>
                <a:cubicBezTo>
                  <a:pt x="11280760" y="774369"/>
                  <a:pt x="11289333" y="795001"/>
                  <a:pt x="11303081" y="812052"/>
                </a:cubicBezTo>
                <a:cubicBezTo>
                  <a:pt x="11316827" y="829104"/>
                  <a:pt x="11328076" y="861265"/>
                  <a:pt x="11328076" y="883522"/>
                </a:cubicBezTo>
                <a:cubicBezTo>
                  <a:pt x="11328076" y="905780"/>
                  <a:pt x="11336649" y="931104"/>
                  <a:pt x="11347126" y="939800"/>
                </a:cubicBezTo>
                <a:cubicBezTo>
                  <a:pt x="11359100" y="949738"/>
                  <a:pt x="11366176" y="977717"/>
                  <a:pt x="11366176" y="1015128"/>
                </a:cubicBezTo>
                <a:cubicBezTo>
                  <a:pt x="11366176" y="1047862"/>
                  <a:pt x="11371709" y="1082881"/>
                  <a:pt x="11378471" y="1092948"/>
                </a:cubicBezTo>
                <a:cubicBezTo>
                  <a:pt x="11385381" y="1103230"/>
                  <a:pt x="11390768" y="1222548"/>
                  <a:pt x="11390768" y="1365250"/>
                </a:cubicBezTo>
                <a:cubicBezTo>
                  <a:pt x="11390768" y="1504950"/>
                  <a:pt x="11385235" y="1633201"/>
                  <a:pt x="11378471" y="1650252"/>
                </a:cubicBezTo>
                <a:cubicBezTo>
                  <a:pt x="11371709" y="1667304"/>
                  <a:pt x="11366176" y="1699702"/>
                  <a:pt x="11366176" y="1722248"/>
                </a:cubicBezTo>
                <a:cubicBezTo>
                  <a:pt x="11366176" y="1744795"/>
                  <a:pt x="11355445" y="1776564"/>
                  <a:pt x="11342329" y="1792846"/>
                </a:cubicBezTo>
                <a:cubicBezTo>
                  <a:pt x="11329212" y="1809128"/>
                  <a:pt x="11308581" y="1845310"/>
                  <a:pt x="11296481" y="1873250"/>
                </a:cubicBezTo>
                <a:cubicBezTo>
                  <a:pt x="11284381" y="1901190"/>
                  <a:pt x="11269639" y="1932622"/>
                  <a:pt x="11263722" y="1943100"/>
                </a:cubicBezTo>
                <a:cubicBezTo>
                  <a:pt x="11242917" y="1979942"/>
                  <a:pt x="11184727" y="2076896"/>
                  <a:pt x="11158917" y="2117725"/>
                </a:cubicBezTo>
                <a:lnTo>
                  <a:pt x="11132824" y="2159000"/>
                </a:lnTo>
                <a:lnTo>
                  <a:pt x="11994826" y="2146331"/>
                </a:lnTo>
                <a:lnTo>
                  <a:pt x="12109345" y="2028841"/>
                </a:lnTo>
                <a:cubicBezTo>
                  <a:pt x="12172330" y="1964221"/>
                  <a:pt x="12252339" y="1868498"/>
                  <a:pt x="12287145" y="1816123"/>
                </a:cubicBezTo>
                <a:cubicBezTo>
                  <a:pt x="12321949" y="1763748"/>
                  <a:pt x="12363284" y="1705190"/>
                  <a:pt x="12379001" y="1685994"/>
                </a:cubicBezTo>
                <a:cubicBezTo>
                  <a:pt x="12394718" y="1666798"/>
                  <a:pt x="12407576" y="1640341"/>
                  <a:pt x="12407576" y="1627201"/>
                </a:cubicBezTo>
                <a:cubicBezTo>
                  <a:pt x="12407576" y="1614061"/>
                  <a:pt x="12416149" y="1596196"/>
                  <a:pt x="12426626" y="1587500"/>
                </a:cubicBezTo>
                <a:cubicBezTo>
                  <a:pt x="12437103" y="1578804"/>
                  <a:pt x="12445676" y="1553480"/>
                  <a:pt x="12445676" y="1531222"/>
                </a:cubicBezTo>
                <a:cubicBezTo>
                  <a:pt x="12445676" y="1508965"/>
                  <a:pt x="12451209" y="1476804"/>
                  <a:pt x="12457971" y="1459752"/>
                </a:cubicBezTo>
                <a:cubicBezTo>
                  <a:pt x="12473978" y="1419396"/>
                  <a:pt x="12473978" y="1065972"/>
                  <a:pt x="12457971" y="1042148"/>
                </a:cubicBezTo>
                <a:cubicBezTo>
                  <a:pt x="12451209" y="1032081"/>
                  <a:pt x="12445676" y="1002778"/>
                  <a:pt x="12445676" y="977028"/>
                </a:cubicBezTo>
                <a:cubicBezTo>
                  <a:pt x="12445676" y="950906"/>
                  <a:pt x="12437255" y="923222"/>
                  <a:pt x="12426626" y="914400"/>
                </a:cubicBezTo>
                <a:cubicBezTo>
                  <a:pt x="12416149" y="905704"/>
                  <a:pt x="12407576" y="885702"/>
                  <a:pt x="12407576" y="869950"/>
                </a:cubicBezTo>
                <a:cubicBezTo>
                  <a:pt x="12407576" y="854198"/>
                  <a:pt x="12399003" y="834196"/>
                  <a:pt x="12388526" y="825500"/>
                </a:cubicBezTo>
                <a:cubicBezTo>
                  <a:pt x="12378049" y="816804"/>
                  <a:pt x="12369476" y="801586"/>
                  <a:pt x="12369476" y="791681"/>
                </a:cubicBezTo>
                <a:cubicBezTo>
                  <a:pt x="12369476" y="781776"/>
                  <a:pt x="12355861" y="755329"/>
                  <a:pt x="12339222" y="732911"/>
                </a:cubicBezTo>
                <a:cubicBezTo>
                  <a:pt x="12322581" y="710492"/>
                  <a:pt x="12281148" y="649689"/>
                  <a:pt x="12247147" y="597791"/>
                </a:cubicBezTo>
                <a:cubicBezTo>
                  <a:pt x="12213144" y="545894"/>
                  <a:pt x="12142464" y="458736"/>
                  <a:pt x="12090076" y="404107"/>
                </a:cubicBezTo>
                <a:close/>
                <a:moveTo>
                  <a:pt x="10057096" y="0"/>
                </a:moveTo>
                <a:cubicBezTo>
                  <a:pt x="12812747" y="0"/>
                  <a:pt x="13828703" y="3807"/>
                  <a:pt x="13839067" y="14171"/>
                </a:cubicBezTo>
                <a:cubicBezTo>
                  <a:pt x="13846860" y="21965"/>
                  <a:pt x="13861918" y="31966"/>
                  <a:pt x="13872530" y="36396"/>
                </a:cubicBezTo>
                <a:cubicBezTo>
                  <a:pt x="13919008" y="55800"/>
                  <a:pt x="14023760" y="126062"/>
                  <a:pt x="14145875" y="219742"/>
                </a:cubicBezTo>
                <a:cubicBezTo>
                  <a:pt x="14369752" y="391488"/>
                  <a:pt x="14551337" y="593275"/>
                  <a:pt x="14654084" y="784496"/>
                </a:cubicBezTo>
                <a:cubicBezTo>
                  <a:pt x="14677620" y="828301"/>
                  <a:pt x="14701850" y="867215"/>
                  <a:pt x="14707927" y="870970"/>
                </a:cubicBezTo>
                <a:cubicBezTo>
                  <a:pt x="14714004" y="874726"/>
                  <a:pt x="14716300" y="890320"/>
                  <a:pt x="14713031" y="905625"/>
                </a:cubicBezTo>
                <a:cubicBezTo>
                  <a:pt x="14709558" y="921873"/>
                  <a:pt x="14717483" y="946349"/>
                  <a:pt x="14732081" y="964452"/>
                </a:cubicBezTo>
                <a:cubicBezTo>
                  <a:pt x="14749635" y="986225"/>
                  <a:pt x="14757076" y="1014772"/>
                  <a:pt x="14757076" y="1060337"/>
                </a:cubicBezTo>
                <a:cubicBezTo>
                  <a:pt x="14757076" y="1096023"/>
                  <a:pt x="14763266" y="1131410"/>
                  <a:pt x="14770832" y="1138975"/>
                </a:cubicBezTo>
                <a:cubicBezTo>
                  <a:pt x="14780538" y="1148682"/>
                  <a:pt x="14780828" y="1178401"/>
                  <a:pt x="14771819" y="1239940"/>
                </a:cubicBezTo>
                <a:cubicBezTo>
                  <a:pt x="14764798" y="1287905"/>
                  <a:pt x="14756625" y="1367260"/>
                  <a:pt x="14753658" y="1416284"/>
                </a:cubicBezTo>
                <a:cubicBezTo>
                  <a:pt x="14750292" y="1471922"/>
                  <a:pt x="14741182" y="1512489"/>
                  <a:pt x="14729419" y="1524234"/>
                </a:cubicBezTo>
                <a:cubicBezTo>
                  <a:pt x="14711141" y="1542484"/>
                  <a:pt x="14680876" y="1624507"/>
                  <a:pt x="14680876" y="1655796"/>
                </a:cubicBezTo>
                <a:cubicBezTo>
                  <a:pt x="14680876" y="1664287"/>
                  <a:pt x="14669497" y="1679540"/>
                  <a:pt x="14655589" y="1689692"/>
                </a:cubicBezTo>
                <a:cubicBezTo>
                  <a:pt x="14641683" y="1699844"/>
                  <a:pt x="14606090" y="1745297"/>
                  <a:pt x="14576496" y="1790700"/>
                </a:cubicBezTo>
                <a:cubicBezTo>
                  <a:pt x="14512151" y="1889420"/>
                  <a:pt x="14323361" y="2088518"/>
                  <a:pt x="14217326" y="2169482"/>
                </a:cubicBezTo>
                <a:cubicBezTo>
                  <a:pt x="14175415" y="2201483"/>
                  <a:pt x="14138269" y="2231239"/>
                  <a:pt x="14134776" y="2235606"/>
                </a:cubicBezTo>
                <a:cubicBezTo>
                  <a:pt x="14116958" y="2257889"/>
                  <a:pt x="13891561" y="2424596"/>
                  <a:pt x="13869998" y="2431440"/>
                </a:cubicBezTo>
                <a:cubicBezTo>
                  <a:pt x="13856233" y="2435809"/>
                  <a:pt x="13838039" y="2447735"/>
                  <a:pt x="13829568" y="2457942"/>
                </a:cubicBezTo>
                <a:cubicBezTo>
                  <a:pt x="13816106" y="2474162"/>
                  <a:pt x="13181124" y="2476500"/>
                  <a:pt x="8788937" y="2476500"/>
                </a:cubicBezTo>
                <a:lnTo>
                  <a:pt x="3763704" y="2476500"/>
                </a:lnTo>
                <a:lnTo>
                  <a:pt x="3630184" y="2600325"/>
                </a:lnTo>
                <a:cubicBezTo>
                  <a:pt x="3537725" y="2686070"/>
                  <a:pt x="3474494" y="2758094"/>
                  <a:pt x="3424572" y="2834525"/>
                </a:cubicBezTo>
                <a:cubicBezTo>
                  <a:pt x="3384922" y="2895232"/>
                  <a:pt x="3352480" y="2950953"/>
                  <a:pt x="3352480" y="2958350"/>
                </a:cubicBezTo>
                <a:cubicBezTo>
                  <a:pt x="3352480" y="2965748"/>
                  <a:pt x="3346624" y="2971800"/>
                  <a:pt x="3339465" y="2971800"/>
                </a:cubicBezTo>
                <a:cubicBezTo>
                  <a:pt x="3324793" y="2971800"/>
                  <a:pt x="3300410" y="2998308"/>
                  <a:pt x="3263531" y="3054350"/>
                </a:cubicBezTo>
                <a:cubicBezTo>
                  <a:pt x="3240082" y="3089984"/>
                  <a:pt x="3235466" y="3098914"/>
                  <a:pt x="3219212" y="3140075"/>
                </a:cubicBezTo>
                <a:cubicBezTo>
                  <a:pt x="3215763" y="3148806"/>
                  <a:pt x="3207867" y="3164522"/>
                  <a:pt x="3201664" y="3175000"/>
                </a:cubicBezTo>
                <a:cubicBezTo>
                  <a:pt x="3185885" y="3201655"/>
                  <a:pt x="3149281" y="3319690"/>
                  <a:pt x="3149281" y="3343917"/>
                </a:cubicBezTo>
                <a:cubicBezTo>
                  <a:pt x="3149281" y="3354963"/>
                  <a:pt x="3143895" y="3367329"/>
                  <a:pt x="3137314" y="3371397"/>
                </a:cubicBezTo>
                <a:cubicBezTo>
                  <a:pt x="3126433" y="3378122"/>
                  <a:pt x="3117293" y="3404826"/>
                  <a:pt x="3084130" y="3526793"/>
                </a:cubicBezTo>
                <a:cubicBezTo>
                  <a:pt x="3069871" y="3579241"/>
                  <a:pt x="3069744" y="3878896"/>
                  <a:pt x="3083966" y="3915405"/>
                </a:cubicBezTo>
                <a:cubicBezTo>
                  <a:pt x="3089954" y="3930774"/>
                  <a:pt x="3098547" y="3963352"/>
                  <a:pt x="3103064" y="3987799"/>
                </a:cubicBezTo>
                <a:cubicBezTo>
                  <a:pt x="3107578" y="4012247"/>
                  <a:pt x="3119255" y="4049395"/>
                  <a:pt x="3129011" y="4070349"/>
                </a:cubicBezTo>
                <a:cubicBezTo>
                  <a:pt x="3138767" y="4091304"/>
                  <a:pt x="3157319" y="4131310"/>
                  <a:pt x="3170239" y="4159250"/>
                </a:cubicBezTo>
                <a:cubicBezTo>
                  <a:pt x="3183159" y="4187189"/>
                  <a:pt x="3212304" y="4233731"/>
                  <a:pt x="3235005" y="4262677"/>
                </a:cubicBezTo>
                <a:cubicBezTo>
                  <a:pt x="3257706" y="4291622"/>
                  <a:pt x="3276280" y="4321314"/>
                  <a:pt x="3276280" y="4328657"/>
                </a:cubicBezTo>
                <a:cubicBezTo>
                  <a:pt x="3276280" y="4344369"/>
                  <a:pt x="3544633" y="4617461"/>
                  <a:pt x="3600130" y="4658226"/>
                </a:cubicBezTo>
                <a:cubicBezTo>
                  <a:pt x="3621085" y="4673619"/>
                  <a:pt x="3667891" y="4709092"/>
                  <a:pt x="3704143" y="4737056"/>
                </a:cubicBezTo>
                <a:lnTo>
                  <a:pt x="3770056" y="4787899"/>
                </a:lnTo>
                <a:lnTo>
                  <a:pt x="7022925" y="4787899"/>
                </a:lnTo>
                <a:cubicBezTo>
                  <a:pt x="8812002" y="4787899"/>
                  <a:pt x="10280608" y="4792186"/>
                  <a:pt x="10286491" y="4797424"/>
                </a:cubicBezTo>
                <a:cubicBezTo>
                  <a:pt x="10292372" y="4802662"/>
                  <a:pt x="10316253" y="4821168"/>
                  <a:pt x="10339557" y="4838547"/>
                </a:cubicBezTo>
                <a:cubicBezTo>
                  <a:pt x="10427064" y="4903802"/>
                  <a:pt x="10636040" y="5122160"/>
                  <a:pt x="10693080" y="5207940"/>
                </a:cubicBezTo>
                <a:cubicBezTo>
                  <a:pt x="10703556" y="5223697"/>
                  <a:pt x="10720702" y="5246149"/>
                  <a:pt x="10731181" y="5257833"/>
                </a:cubicBezTo>
                <a:cubicBezTo>
                  <a:pt x="10753855" y="5283125"/>
                  <a:pt x="10775432" y="5315448"/>
                  <a:pt x="10800273" y="5361340"/>
                </a:cubicBezTo>
                <a:cubicBezTo>
                  <a:pt x="10810303" y="5379871"/>
                  <a:pt x="10824577" y="5398782"/>
                  <a:pt x="10831993" y="5403365"/>
                </a:cubicBezTo>
                <a:cubicBezTo>
                  <a:pt x="10839408" y="5407948"/>
                  <a:pt x="10845476" y="5422091"/>
                  <a:pt x="10845476" y="5434794"/>
                </a:cubicBezTo>
                <a:cubicBezTo>
                  <a:pt x="10845476" y="5447496"/>
                  <a:pt x="10854049" y="5465003"/>
                  <a:pt x="10864526" y="5473699"/>
                </a:cubicBezTo>
                <a:cubicBezTo>
                  <a:pt x="10875003" y="5482395"/>
                  <a:pt x="10883576" y="5499539"/>
                  <a:pt x="10883576" y="5511799"/>
                </a:cubicBezTo>
                <a:cubicBezTo>
                  <a:pt x="10883576" y="5524059"/>
                  <a:pt x="10892200" y="5541246"/>
                  <a:pt x="10902739" y="5549994"/>
                </a:cubicBezTo>
                <a:cubicBezTo>
                  <a:pt x="10913280" y="5558741"/>
                  <a:pt x="10925440" y="5588015"/>
                  <a:pt x="10929762" y="5615049"/>
                </a:cubicBezTo>
                <a:cubicBezTo>
                  <a:pt x="10934086" y="5642081"/>
                  <a:pt x="10942348" y="5664199"/>
                  <a:pt x="10948124" y="5664199"/>
                </a:cubicBezTo>
                <a:cubicBezTo>
                  <a:pt x="10953899" y="5664199"/>
                  <a:pt x="10959196" y="5682773"/>
                  <a:pt x="10959894" y="5705474"/>
                </a:cubicBezTo>
                <a:cubicBezTo>
                  <a:pt x="10960593" y="5728175"/>
                  <a:pt x="10967650" y="5758179"/>
                  <a:pt x="10975578" y="5772150"/>
                </a:cubicBezTo>
                <a:cubicBezTo>
                  <a:pt x="10983506" y="5786120"/>
                  <a:pt x="10994927" y="5846128"/>
                  <a:pt x="11000956" y="5905500"/>
                </a:cubicBezTo>
                <a:cubicBezTo>
                  <a:pt x="11006987" y="5964872"/>
                  <a:pt x="11017790" y="6061285"/>
                  <a:pt x="11024963" y="6119749"/>
                </a:cubicBezTo>
                <a:cubicBezTo>
                  <a:pt x="11034212" y="6195121"/>
                  <a:pt x="11034015" y="6230041"/>
                  <a:pt x="11024291" y="6239765"/>
                </a:cubicBezTo>
                <a:cubicBezTo>
                  <a:pt x="11016748" y="6247309"/>
                  <a:pt x="11010576" y="6291249"/>
                  <a:pt x="11010576" y="6337412"/>
                </a:cubicBezTo>
                <a:cubicBezTo>
                  <a:pt x="11010576" y="6406228"/>
                  <a:pt x="11006074" y="6424642"/>
                  <a:pt x="10985581" y="6439648"/>
                </a:cubicBezTo>
                <a:cubicBezTo>
                  <a:pt x="10966683" y="6453484"/>
                  <a:pt x="10962035" y="6468317"/>
                  <a:pt x="10966531" y="6500440"/>
                </a:cubicBezTo>
                <a:cubicBezTo>
                  <a:pt x="10970743" y="6530549"/>
                  <a:pt x="10965393" y="6550903"/>
                  <a:pt x="10948169" y="6570290"/>
                </a:cubicBezTo>
                <a:cubicBezTo>
                  <a:pt x="10924467" y="6596970"/>
                  <a:pt x="10883576" y="6701989"/>
                  <a:pt x="10883576" y="6736186"/>
                </a:cubicBezTo>
                <a:cubicBezTo>
                  <a:pt x="10883576" y="6745593"/>
                  <a:pt x="10875003" y="6760404"/>
                  <a:pt x="10864526" y="6769100"/>
                </a:cubicBezTo>
                <a:cubicBezTo>
                  <a:pt x="10854049" y="6777796"/>
                  <a:pt x="10845476" y="6795029"/>
                  <a:pt x="10845476" y="6807396"/>
                </a:cubicBezTo>
                <a:cubicBezTo>
                  <a:pt x="10845476" y="6819764"/>
                  <a:pt x="10836903" y="6833172"/>
                  <a:pt x="10826426" y="6837193"/>
                </a:cubicBezTo>
                <a:cubicBezTo>
                  <a:pt x="10815949" y="6841213"/>
                  <a:pt x="10807376" y="6853636"/>
                  <a:pt x="10807376" y="6864799"/>
                </a:cubicBezTo>
                <a:cubicBezTo>
                  <a:pt x="10807376" y="6875962"/>
                  <a:pt x="10790717" y="6900430"/>
                  <a:pt x="10770355" y="6919172"/>
                </a:cubicBezTo>
                <a:cubicBezTo>
                  <a:pt x="10749993" y="6937915"/>
                  <a:pt x="10714280" y="6979860"/>
                  <a:pt x="10690983" y="7012384"/>
                </a:cubicBezTo>
                <a:cubicBezTo>
                  <a:pt x="10623347" y="7106813"/>
                  <a:pt x="10514284" y="7237100"/>
                  <a:pt x="10408260" y="7350122"/>
                </a:cubicBezTo>
                <a:lnTo>
                  <a:pt x="10309973" y="7454897"/>
                </a:lnTo>
                <a:lnTo>
                  <a:pt x="5987730" y="7442423"/>
                </a:lnTo>
                <a:lnTo>
                  <a:pt x="5911530" y="7506827"/>
                </a:lnTo>
                <a:cubicBezTo>
                  <a:pt x="5830533" y="7575286"/>
                  <a:pt x="5742143" y="7658271"/>
                  <a:pt x="5720842" y="7685857"/>
                </a:cubicBezTo>
                <a:cubicBezTo>
                  <a:pt x="5695989" y="7718040"/>
                  <a:pt x="5625780" y="7832247"/>
                  <a:pt x="5625780" y="7840490"/>
                </a:cubicBezTo>
                <a:cubicBezTo>
                  <a:pt x="5625780" y="7845070"/>
                  <a:pt x="5608635" y="7872485"/>
                  <a:pt x="5587680" y="7901412"/>
                </a:cubicBezTo>
                <a:cubicBezTo>
                  <a:pt x="5566725" y="7930340"/>
                  <a:pt x="5549580" y="7962270"/>
                  <a:pt x="5549580" y="7972368"/>
                </a:cubicBezTo>
                <a:cubicBezTo>
                  <a:pt x="5549580" y="7982466"/>
                  <a:pt x="5538981" y="8003040"/>
                  <a:pt x="5526026" y="8018087"/>
                </a:cubicBezTo>
                <a:cubicBezTo>
                  <a:pt x="5477674" y="8074255"/>
                  <a:pt x="5443585" y="8407668"/>
                  <a:pt x="5479730" y="8470897"/>
                </a:cubicBezTo>
                <a:cubicBezTo>
                  <a:pt x="5489712" y="8488360"/>
                  <a:pt x="5500940" y="8520128"/>
                  <a:pt x="5504680" y="8541495"/>
                </a:cubicBezTo>
                <a:cubicBezTo>
                  <a:pt x="5508420" y="8562861"/>
                  <a:pt x="5517013" y="8588578"/>
                  <a:pt x="5523776" y="8598645"/>
                </a:cubicBezTo>
                <a:cubicBezTo>
                  <a:pt x="5530539" y="8608711"/>
                  <a:pt x="5539112" y="8631963"/>
                  <a:pt x="5542826" y="8650317"/>
                </a:cubicBezTo>
                <a:cubicBezTo>
                  <a:pt x="5546541" y="8668670"/>
                  <a:pt x="5558152" y="8690801"/>
                  <a:pt x="5568630" y="8699497"/>
                </a:cubicBezTo>
                <a:cubicBezTo>
                  <a:pt x="5579108" y="8708193"/>
                  <a:pt x="5587680" y="8722323"/>
                  <a:pt x="5587680" y="8730897"/>
                </a:cubicBezTo>
                <a:cubicBezTo>
                  <a:pt x="5587680" y="8739471"/>
                  <a:pt x="5603912" y="8768894"/>
                  <a:pt x="5623751" y="8796282"/>
                </a:cubicBezTo>
                <a:cubicBezTo>
                  <a:pt x="5643591" y="8823669"/>
                  <a:pt x="5659307" y="8849553"/>
                  <a:pt x="5658676" y="8853801"/>
                </a:cubicBezTo>
                <a:cubicBezTo>
                  <a:pt x="5656468" y="8868680"/>
                  <a:pt x="5771181" y="8999060"/>
                  <a:pt x="5894447" y="9121772"/>
                </a:cubicBezTo>
                <a:lnTo>
                  <a:pt x="6018830" y="9245597"/>
                </a:lnTo>
                <a:lnTo>
                  <a:pt x="20796621" y="9245597"/>
                </a:lnTo>
                <a:lnTo>
                  <a:pt x="20927221" y="9368013"/>
                </a:lnTo>
                <a:cubicBezTo>
                  <a:pt x="21086023" y="9516861"/>
                  <a:pt x="21208213" y="9677607"/>
                  <a:pt x="21297549" y="9855197"/>
                </a:cubicBezTo>
                <a:cubicBezTo>
                  <a:pt x="21313361" y="9886629"/>
                  <a:pt x="21336981" y="9930374"/>
                  <a:pt x="21350037" y="9952407"/>
                </a:cubicBezTo>
                <a:cubicBezTo>
                  <a:pt x="21363093" y="9974439"/>
                  <a:pt x="21373777" y="10003743"/>
                  <a:pt x="21373777" y="10017527"/>
                </a:cubicBezTo>
                <a:cubicBezTo>
                  <a:pt x="21373777" y="10031310"/>
                  <a:pt x="21382349" y="10049701"/>
                  <a:pt x="21392825" y="10058397"/>
                </a:cubicBezTo>
                <a:cubicBezTo>
                  <a:pt x="21403303" y="10067093"/>
                  <a:pt x="21411877" y="10093793"/>
                  <a:pt x="21411877" y="10117733"/>
                </a:cubicBezTo>
                <a:cubicBezTo>
                  <a:pt x="21411877" y="10141673"/>
                  <a:pt x="21419997" y="10176963"/>
                  <a:pt x="21429925" y="10196159"/>
                </a:cubicBezTo>
                <a:cubicBezTo>
                  <a:pt x="21439851" y="10215355"/>
                  <a:pt x="21450481" y="10280042"/>
                  <a:pt x="21453543" y="10339910"/>
                </a:cubicBezTo>
                <a:cubicBezTo>
                  <a:pt x="21456609" y="10399779"/>
                  <a:pt x="21463621" y="10456049"/>
                  <a:pt x="21469125" y="10464957"/>
                </a:cubicBezTo>
                <a:cubicBezTo>
                  <a:pt x="21485549" y="10491532"/>
                  <a:pt x="21488737" y="10554131"/>
                  <a:pt x="21474977" y="10579843"/>
                </a:cubicBezTo>
                <a:cubicBezTo>
                  <a:pt x="21467909" y="10593050"/>
                  <a:pt x="21455893" y="10654007"/>
                  <a:pt x="21448277" y="10715301"/>
                </a:cubicBezTo>
                <a:cubicBezTo>
                  <a:pt x="21440661" y="10776597"/>
                  <a:pt x="21429353" y="10845037"/>
                  <a:pt x="21423153" y="10867391"/>
                </a:cubicBezTo>
                <a:cubicBezTo>
                  <a:pt x="21416949" y="10889746"/>
                  <a:pt x="21408837" y="10921178"/>
                  <a:pt x="21405121" y="10937241"/>
                </a:cubicBezTo>
                <a:cubicBezTo>
                  <a:pt x="21401407" y="10953305"/>
                  <a:pt x="21392835" y="10980398"/>
                  <a:pt x="21386071" y="10997450"/>
                </a:cubicBezTo>
                <a:cubicBezTo>
                  <a:pt x="21379309" y="11014500"/>
                  <a:pt x="21373777" y="11043805"/>
                  <a:pt x="21373777" y="11062570"/>
                </a:cubicBezTo>
                <a:cubicBezTo>
                  <a:pt x="21373777" y="11081335"/>
                  <a:pt x="21365203" y="11103801"/>
                  <a:pt x="21354725" y="11112497"/>
                </a:cubicBezTo>
                <a:cubicBezTo>
                  <a:pt x="21344249" y="11121193"/>
                  <a:pt x="21335677" y="11136727"/>
                  <a:pt x="21335677" y="11147017"/>
                </a:cubicBezTo>
                <a:cubicBezTo>
                  <a:pt x="21335677" y="11157308"/>
                  <a:pt x="21324285" y="11178040"/>
                  <a:pt x="21310363" y="11193087"/>
                </a:cubicBezTo>
                <a:cubicBezTo>
                  <a:pt x="21296441" y="11208135"/>
                  <a:pt x="21279309" y="11234735"/>
                  <a:pt x="21272293" y="11252197"/>
                </a:cubicBezTo>
                <a:cubicBezTo>
                  <a:pt x="21265277" y="11269660"/>
                  <a:pt x="21252379" y="11295363"/>
                  <a:pt x="21243633" y="11309316"/>
                </a:cubicBezTo>
                <a:cubicBezTo>
                  <a:pt x="21223827" y="11340905"/>
                  <a:pt x="21134925" y="11479997"/>
                  <a:pt x="21048249" y="11614997"/>
                </a:cubicBezTo>
                <a:cubicBezTo>
                  <a:pt x="21012073" y="11671344"/>
                  <a:pt x="20960505" y="11734346"/>
                  <a:pt x="20933651" y="11755000"/>
                </a:cubicBezTo>
                <a:cubicBezTo>
                  <a:pt x="20906797" y="11775655"/>
                  <a:pt x="20868629" y="11819564"/>
                  <a:pt x="20848833" y="11852576"/>
                </a:cubicBezTo>
                <a:lnTo>
                  <a:pt x="20812841" y="11912597"/>
                </a:lnTo>
                <a:lnTo>
                  <a:pt x="13606531" y="11912597"/>
                </a:lnTo>
                <a:lnTo>
                  <a:pt x="13554976" y="11953872"/>
                </a:lnTo>
                <a:cubicBezTo>
                  <a:pt x="13509279" y="11990456"/>
                  <a:pt x="13328128" y="12218327"/>
                  <a:pt x="13305095" y="12268197"/>
                </a:cubicBezTo>
                <a:cubicBezTo>
                  <a:pt x="13300255" y="12278674"/>
                  <a:pt x="13285400" y="12304392"/>
                  <a:pt x="13272081" y="12325347"/>
                </a:cubicBezTo>
                <a:cubicBezTo>
                  <a:pt x="13197549" y="12442613"/>
                  <a:pt x="13118776" y="12631538"/>
                  <a:pt x="13118776" y="12693022"/>
                </a:cubicBezTo>
                <a:cubicBezTo>
                  <a:pt x="13118776" y="12704536"/>
                  <a:pt x="13106335" y="12729391"/>
                  <a:pt x="13091128" y="12748253"/>
                </a:cubicBezTo>
                <a:cubicBezTo>
                  <a:pt x="13064607" y="12781147"/>
                  <a:pt x="13063730" y="12791109"/>
                  <a:pt x="13069608" y="12992306"/>
                </a:cubicBezTo>
                <a:cubicBezTo>
                  <a:pt x="13072979" y="13107674"/>
                  <a:pt x="13081769" y="13216260"/>
                  <a:pt x="13089141" y="13233606"/>
                </a:cubicBezTo>
                <a:cubicBezTo>
                  <a:pt x="13151757" y="13380959"/>
                  <a:pt x="13196176" y="13451049"/>
                  <a:pt x="13287101" y="13545975"/>
                </a:cubicBezTo>
                <a:cubicBezTo>
                  <a:pt x="13341378" y="13602640"/>
                  <a:pt x="13427149" y="13676934"/>
                  <a:pt x="13477706" y="13711075"/>
                </a:cubicBezTo>
                <a:lnTo>
                  <a:pt x="13569626" y="13773147"/>
                </a:lnTo>
                <a:lnTo>
                  <a:pt x="15633376" y="13776265"/>
                </a:lnTo>
                <a:cubicBezTo>
                  <a:pt x="16768439" y="13777979"/>
                  <a:pt x="17707305" y="13782266"/>
                  <a:pt x="17719741" y="13785790"/>
                </a:cubicBezTo>
                <a:cubicBezTo>
                  <a:pt x="17740521" y="13791678"/>
                  <a:pt x="17741553" y="13804309"/>
                  <a:pt x="17732441" y="13941422"/>
                </a:cubicBezTo>
                <a:lnTo>
                  <a:pt x="17722525" y="14090647"/>
                </a:lnTo>
                <a:lnTo>
                  <a:pt x="11651926" y="14097175"/>
                </a:lnTo>
                <a:lnTo>
                  <a:pt x="11611508" y="14053014"/>
                </a:lnTo>
                <a:cubicBezTo>
                  <a:pt x="11553422" y="13989545"/>
                  <a:pt x="11411536" y="13804499"/>
                  <a:pt x="11390455" y="13764715"/>
                </a:cubicBezTo>
                <a:cubicBezTo>
                  <a:pt x="11356358" y="13700373"/>
                  <a:pt x="11289950" y="13555717"/>
                  <a:pt x="11283221" y="13531129"/>
                </a:cubicBezTo>
                <a:cubicBezTo>
                  <a:pt x="11279507" y="13517553"/>
                  <a:pt x="11270935" y="13498210"/>
                  <a:pt x="11264171" y="13488144"/>
                </a:cubicBezTo>
                <a:cubicBezTo>
                  <a:pt x="11257409" y="13478078"/>
                  <a:pt x="11251876" y="13454881"/>
                  <a:pt x="11251876" y="13436597"/>
                </a:cubicBezTo>
                <a:cubicBezTo>
                  <a:pt x="11251876" y="13418313"/>
                  <a:pt x="11240627" y="13389400"/>
                  <a:pt x="11226881" y="13372350"/>
                </a:cubicBezTo>
                <a:cubicBezTo>
                  <a:pt x="11210816" y="13352427"/>
                  <a:pt x="11201540" y="13320922"/>
                  <a:pt x="11200923" y="13284197"/>
                </a:cubicBezTo>
                <a:cubicBezTo>
                  <a:pt x="11200394" y="13252765"/>
                  <a:pt x="11191726" y="13204186"/>
                  <a:pt x="11181660" y="13176247"/>
                </a:cubicBezTo>
                <a:cubicBezTo>
                  <a:pt x="11169269" y="13141851"/>
                  <a:pt x="11163359" y="13072132"/>
                  <a:pt x="11163359" y="12960347"/>
                </a:cubicBezTo>
                <a:cubicBezTo>
                  <a:pt x="11163359" y="12848562"/>
                  <a:pt x="11169269" y="12778843"/>
                  <a:pt x="11181660" y="12744447"/>
                </a:cubicBezTo>
                <a:cubicBezTo>
                  <a:pt x="11191726" y="12716508"/>
                  <a:pt x="11203070" y="12664736"/>
                  <a:pt x="11206868" y="12629400"/>
                </a:cubicBezTo>
                <a:cubicBezTo>
                  <a:pt x="11210668" y="12594062"/>
                  <a:pt x="11219309" y="12551200"/>
                  <a:pt x="11226071" y="12534150"/>
                </a:cubicBezTo>
                <a:cubicBezTo>
                  <a:pt x="11232835" y="12517098"/>
                  <a:pt x="11238731" y="12480286"/>
                  <a:pt x="11239176" y="12452347"/>
                </a:cubicBezTo>
                <a:cubicBezTo>
                  <a:pt x="11239736" y="12417138"/>
                  <a:pt x="11247656" y="12395929"/>
                  <a:pt x="11264981" y="12383244"/>
                </a:cubicBezTo>
                <a:cubicBezTo>
                  <a:pt x="11279096" y="12372908"/>
                  <a:pt x="11289976" y="12350093"/>
                  <a:pt x="11289976" y="12330824"/>
                </a:cubicBezTo>
                <a:cubicBezTo>
                  <a:pt x="11289976" y="12312059"/>
                  <a:pt x="11298549" y="12289593"/>
                  <a:pt x="11309026" y="12280897"/>
                </a:cubicBezTo>
                <a:cubicBezTo>
                  <a:pt x="11319503" y="12272201"/>
                  <a:pt x="11328076" y="12249341"/>
                  <a:pt x="11328076" y="12230097"/>
                </a:cubicBezTo>
                <a:cubicBezTo>
                  <a:pt x="11328076" y="12210853"/>
                  <a:pt x="11336649" y="12187993"/>
                  <a:pt x="11347126" y="12179297"/>
                </a:cubicBezTo>
                <a:cubicBezTo>
                  <a:pt x="11357603" y="12170601"/>
                  <a:pt x="11366176" y="12156058"/>
                  <a:pt x="11366176" y="12146980"/>
                </a:cubicBezTo>
                <a:cubicBezTo>
                  <a:pt x="11366176" y="12124938"/>
                  <a:pt x="11451082" y="11928874"/>
                  <a:pt x="11481426" y="11880847"/>
                </a:cubicBezTo>
                <a:cubicBezTo>
                  <a:pt x="11514784" y="11828052"/>
                  <a:pt x="11541260" y="11798297"/>
                  <a:pt x="11554881" y="11798297"/>
                </a:cubicBezTo>
                <a:cubicBezTo>
                  <a:pt x="11561223" y="11798297"/>
                  <a:pt x="11567223" y="11785439"/>
                  <a:pt x="11568210" y="11769722"/>
                </a:cubicBezTo>
                <a:cubicBezTo>
                  <a:pt x="11570084" y="11739942"/>
                  <a:pt x="11612738" y="11683997"/>
                  <a:pt x="11633569" y="11683997"/>
                </a:cubicBezTo>
                <a:cubicBezTo>
                  <a:pt x="11640173" y="11683997"/>
                  <a:pt x="11645576" y="11677222"/>
                  <a:pt x="11645576" y="11668941"/>
                </a:cubicBezTo>
                <a:cubicBezTo>
                  <a:pt x="11645576" y="11660659"/>
                  <a:pt x="11658002" y="11640657"/>
                  <a:pt x="11673190" y="11624491"/>
                </a:cubicBezTo>
                <a:lnTo>
                  <a:pt x="11700804" y="11595097"/>
                </a:lnTo>
                <a:lnTo>
                  <a:pt x="18550599" y="11595097"/>
                </a:lnTo>
                <a:lnTo>
                  <a:pt x="18619229" y="11509372"/>
                </a:lnTo>
                <a:cubicBezTo>
                  <a:pt x="18656977" y="11462223"/>
                  <a:pt x="18717417" y="11391762"/>
                  <a:pt x="18753541" y="11352791"/>
                </a:cubicBezTo>
                <a:cubicBezTo>
                  <a:pt x="18789665" y="11313820"/>
                  <a:pt x="18828509" y="11256670"/>
                  <a:pt x="18839857" y="11225791"/>
                </a:cubicBezTo>
                <a:cubicBezTo>
                  <a:pt x="18851205" y="11194912"/>
                  <a:pt x="18865073" y="11161074"/>
                  <a:pt x="18870675" y="11150597"/>
                </a:cubicBezTo>
                <a:cubicBezTo>
                  <a:pt x="18927135" y="11044963"/>
                  <a:pt x="18962225" y="10940139"/>
                  <a:pt x="18972701" y="10845797"/>
                </a:cubicBezTo>
                <a:cubicBezTo>
                  <a:pt x="18978217" y="10796129"/>
                  <a:pt x="18990315" y="10754727"/>
                  <a:pt x="19003073" y="10741858"/>
                </a:cubicBezTo>
                <a:cubicBezTo>
                  <a:pt x="19020245" y="10724533"/>
                  <a:pt x="19022993" y="10704012"/>
                  <a:pt x="19017521" y="10633908"/>
                </a:cubicBezTo>
                <a:cubicBezTo>
                  <a:pt x="19013807" y="10586300"/>
                  <a:pt x="19006179" y="10540403"/>
                  <a:pt x="19000573" y="10531917"/>
                </a:cubicBezTo>
                <a:cubicBezTo>
                  <a:pt x="18994965" y="10523431"/>
                  <a:pt x="18986253" y="10477709"/>
                  <a:pt x="18981213" y="10430317"/>
                </a:cubicBezTo>
                <a:cubicBezTo>
                  <a:pt x="18976173" y="10382923"/>
                  <a:pt x="18966655" y="10334346"/>
                  <a:pt x="18960061" y="10322368"/>
                </a:cubicBezTo>
                <a:cubicBezTo>
                  <a:pt x="18953469" y="10310391"/>
                  <a:pt x="18948077" y="10289687"/>
                  <a:pt x="18948077" y="10276359"/>
                </a:cubicBezTo>
                <a:cubicBezTo>
                  <a:pt x="18948077" y="10263031"/>
                  <a:pt x="18933453" y="10221395"/>
                  <a:pt x="18915583" y="10183836"/>
                </a:cubicBezTo>
                <a:cubicBezTo>
                  <a:pt x="18859701" y="10066392"/>
                  <a:pt x="18811757" y="9963916"/>
                  <a:pt x="18803413" y="9944097"/>
                </a:cubicBezTo>
                <a:cubicBezTo>
                  <a:pt x="18799005" y="9933620"/>
                  <a:pt x="18784093" y="9907902"/>
                  <a:pt x="18770277" y="9886947"/>
                </a:cubicBezTo>
                <a:cubicBezTo>
                  <a:pt x="18756461" y="9865992"/>
                  <a:pt x="18741213" y="9840274"/>
                  <a:pt x="18736397" y="9829797"/>
                </a:cubicBezTo>
                <a:cubicBezTo>
                  <a:pt x="18731581" y="9819320"/>
                  <a:pt x="18710085" y="9787114"/>
                  <a:pt x="18688633" y="9758229"/>
                </a:cubicBezTo>
                <a:cubicBezTo>
                  <a:pt x="18667177" y="9729345"/>
                  <a:pt x="18641053" y="9693028"/>
                  <a:pt x="18630577" y="9677526"/>
                </a:cubicBezTo>
                <a:cubicBezTo>
                  <a:pt x="18620099" y="9662024"/>
                  <a:pt x="18595121" y="9629936"/>
                  <a:pt x="18575073" y="9606218"/>
                </a:cubicBezTo>
                <a:lnTo>
                  <a:pt x="18538617" y="9563097"/>
                </a:lnTo>
                <a:lnTo>
                  <a:pt x="4120087" y="9563097"/>
                </a:lnTo>
                <a:lnTo>
                  <a:pt x="4095059" y="9529791"/>
                </a:lnTo>
                <a:cubicBezTo>
                  <a:pt x="4081293" y="9511472"/>
                  <a:pt x="4061458" y="9487635"/>
                  <a:pt x="4050980" y="9476819"/>
                </a:cubicBezTo>
                <a:cubicBezTo>
                  <a:pt x="4012054" y="9436635"/>
                  <a:pt x="3873180" y="9240651"/>
                  <a:pt x="3873180" y="9225901"/>
                </a:cubicBezTo>
                <a:cubicBezTo>
                  <a:pt x="3873180" y="9217489"/>
                  <a:pt x="3865186" y="9203972"/>
                  <a:pt x="3855414" y="9195864"/>
                </a:cubicBezTo>
                <a:cubicBezTo>
                  <a:pt x="3839575" y="9182717"/>
                  <a:pt x="3733687" y="8983389"/>
                  <a:pt x="3689558" y="8883647"/>
                </a:cubicBezTo>
                <a:cubicBezTo>
                  <a:pt x="3664556" y="8827135"/>
                  <a:pt x="3631880" y="8696763"/>
                  <a:pt x="3631880" y="8653517"/>
                </a:cubicBezTo>
                <a:cubicBezTo>
                  <a:pt x="3631880" y="8632705"/>
                  <a:pt x="3621879" y="8605672"/>
                  <a:pt x="3609655" y="8593443"/>
                </a:cubicBezTo>
                <a:cubicBezTo>
                  <a:pt x="3590024" y="8573804"/>
                  <a:pt x="3587430" y="8542602"/>
                  <a:pt x="3587430" y="8326147"/>
                </a:cubicBezTo>
                <a:cubicBezTo>
                  <a:pt x="3587430" y="8165388"/>
                  <a:pt x="3592291" y="8074956"/>
                  <a:pt x="3601559" y="8063266"/>
                </a:cubicBezTo>
                <a:cubicBezTo>
                  <a:pt x="3609331" y="8053466"/>
                  <a:pt x="3621992" y="8017696"/>
                  <a:pt x="3629697" y="7983777"/>
                </a:cubicBezTo>
                <a:cubicBezTo>
                  <a:pt x="3657406" y="7861771"/>
                  <a:pt x="3678473" y="7804398"/>
                  <a:pt x="3703059" y="7783995"/>
                </a:cubicBezTo>
                <a:cubicBezTo>
                  <a:pt x="3712805" y="7775905"/>
                  <a:pt x="3720780" y="7756399"/>
                  <a:pt x="3720780" y="7740647"/>
                </a:cubicBezTo>
                <a:cubicBezTo>
                  <a:pt x="3720780" y="7724895"/>
                  <a:pt x="3729352" y="7704893"/>
                  <a:pt x="3739830" y="7696197"/>
                </a:cubicBezTo>
                <a:cubicBezTo>
                  <a:pt x="3750308" y="7687501"/>
                  <a:pt x="3758880" y="7670357"/>
                  <a:pt x="3758880" y="7658097"/>
                </a:cubicBezTo>
                <a:cubicBezTo>
                  <a:pt x="3758880" y="7645837"/>
                  <a:pt x="3767452" y="7628693"/>
                  <a:pt x="3777930" y="7619997"/>
                </a:cubicBezTo>
                <a:cubicBezTo>
                  <a:pt x="3788408" y="7611301"/>
                  <a:pt x="3796980" y="7599576"/>
                  <a:pt x="3796980" y="7593940"/>
                </a:cubicBezTo>
                <a:cubicBezTo>
                  <a:pt x="3796980" y="7584354"/>
                  <a:pt x="3876843" y="7436637"/>
                  <a:pt x="3904930" y="7394271"/>
                </a:cubicBezTo>
                <a:cubicBezTo>
                  <a:pt x="3929186" y="7357685"/>
                  <a:pt x="4002895" y="7283041"/>
                  <a:pt x="4086475" y="7210422"/>
                </a:cubicBezTo>
                <a:lnTo>
                  <a:pt x="4170523" y="7137397"/>
                </a:lnTo>
                <a:lnTo>
                  <a:pt x="8085138" y="7137397"/>
                </a:lnTo>
                <a:lnTo>
                  <a:pt x="8128634" y="7060290"/>
                </a:lnTo>
                <a:cubicBezTo>
                  <a:pt x="8152557" y="7017884"/>
                  <a:pt x="8177844" y="6976209"/>
                  <a:pt x="8184830" y="6967682"/>
                </a:cubicBezTo>
                <a:cubicBezTo>
                  <a:pt x="8203858" y="6944451"/>
                  <a:pt x="8227572" y="6906292"/>
                  <a:pt x="8245099" y="6870700"/>
                </a:cubicBezTo>
                <a:cubicBezTo>
                  <a:pt x="8253698" y="6853238"/>
                  <a:pt x="8270801" y="6834256"/>
                  <a:pt x="8283107" y="6828518"/>
                </a:cubicBezTo>
                <a:cubicBezTo>
                  <a:pt x="8295412" y="6822780"/>
                  <a:pt x="8305480" y="6812371"/>
                  <a:pt x="8305480" y="6805385"/>
                </a:cubicBezTo>
                <a:cubicBezTo>
                  <a:pt x="8305480" y="6798401"/>
                  <a:pt x="8314052" y="6784113"/>
                  <a:pt x="8324530" y="6773635"/>
                </a:cubicBezTo>
                <a:cubicBezTo>
                  <a:pt x="8335008" y="6763159"/>
                  <a:pt x="8343579" y="6744264"/>
                  <a:pt x="8343579" y="6731648"/>
                </a:cubicBezTo>
                <a:cubicBezTo>
                  <a:pt x="8343579" y="6719032"/>
                  <a:pt x="8352152" y="6701596"/>
                  <a:pt x="8362629" y="6692900"/>
                </a:cubicBezTo>
                <a:cubicBezTo>
                  <a:pt x="8373108" y="6684204"/>
                  <a:pt x="8381680" y="6667060"/>
                  <a:pt x="8381680" y="6654800"/>
                </a:cubicBezTo>
                <a:cubicBezTo>
                  <a:pt x="8381680" y="6642540"/>
                  <a:pt x="8390252" y="6625396"/>
                  <a:pt x="8400730" y="6616700"/>
                </a:cubicBezTo>
                <a:cubicBezTo>
                  <a:pt x="8411208" y="6608004"/>
                  <a:pt x="8419780" y="6585145"/>
                  <a:pt x="8419780" y="6565900"/>
                </a:cubicBezTo>
                <a:cubicBezTo>
                  <a:pt x="8419780" y="6546655"/>
                  <a:pt x="8428352" y="6523796"/>
                  <a:pt x="8438830" y="6515100"/>
                </a:cubicBezTo>
                <a:cubicBezTo>
                  <a:pt x="8449308" y="6506404"/>
                  <a:pt x="8457880" y="6480395"/>
                  <a:pt x="8457880" y="6457302"/>
                </a:cubicBezTo>
                <a:cubicBezTo>
                  <a:pt x="8457880" y="6434209"/>
                  <a:pt x="8466452" y="6406741"/>
                  <a:pt x="8476930" y="6396265"/>
                </a:cubicBezTo>
                <a:cubicBezTo>
                  <a:pt x="8490804" y="6382390"/>
                  <a:pt x="8494406" y="6358851"/>
                  <a:pt x="8490187" y="6309632"/>
                </a:cubicBezTo>
                <a:cubicBezTo>
                  <a:pt x="8486657" y="6268438"/>
                  <a:pt x="8491541" y="6222214"/>
                  <a:pt x="8502696" y="6191250"/>
                </a:cubicBezTo>
                <a:cubicBezTo>
                  <a:pt x="8525946" y="6126715"/>
                  <a:pt x="8539228" y="5890327"/>
                  <a:pt x="8520649" y="5871749"/>
                </a:cubicBezTo>
                <a:cubicBezTo>
                  <a:pt x="8513262" y="5864362"/>
                  <a:pt x="8501162" y="5821786"/>
                  <a:pt x="8493760" y="5777134"/>
                </a:cubicBezTo>
                <a:cubicBezTo>
                  <a:pt x="8486357" y="5732482"/>
                  <a:pt x="8475256" y="5686149"/>
                  <a:pt x="8469090" y="5674170"/>
                </a:cubicBezTo>
                <a:cubicBezTo>
                  <a:pt x="8462925" y="5662193"/>
                  <a:pt x="8457880" y="5638604"/>
                  <a:pt x="8457880" y="5621751"/>
                </a:cubicBezTo>
                <a:cubicBezTo>
                  <a:pt x="8457880" y="5604898"/>
                  <a:pt x="8449308" y="5583995"/>
                  <a:pt x="8438830" y="5575299"/>
                </a:cubicBezTo>
                <a:cubicBezTo>
                  <a:pt x="8428352" y="5566603"/>
                  <a:pt x="8419780" y="5549851"/>
                  <a:pt x="8419780" y="5538071"/>
                </a:cubicBezTo>
                <a:cubicBezTo>
                  <a:pt x="8419780" y="5526292"/>
                  <a:pt x="8408532" y="5502703"/>
                  <a:pt x="8394784" y="5485651"/>
                </a:cubicBezTo>
                <a:cubicBezTo>
                  <a:pt x="8381036" y="5468600"/>
                  <a:pt x="8372464" y="5447326"/>
                  <a:pt x="8375734" y="5438376"/>
                </a:cubicBezTo>
                <a:cubicBezTo>
                  <a:pt x="8379004" y="5429425"/>
                  <a:pt x="8373670" y="5419029"/>
                  <a:pt x="8363882" y="5415272"/>
                </a:cubicBezTo>
                <a:cubicBezTo>
                  <a:pt x="8354093" y="5411515"/>
                  <a:pt x="8339714" y="5395978"/>
                  <a:pt x="8331929" y="5380746"/>
                </a:cubicBezTo>
                <a:cubicBezTo>
                  <a:pt x="8296287" y="5311006"/>
                  <a:pt x="8287154" y="5298986"/>
                  <a:pt x="8179984" y="5180782"/>
                </a:cubicBezTo>
                <a:lnTo>
                  <a:pt x="8111637" y="5105399"/>
                </a:lnTo>
                <a:lnTo>
                  <a:pt x="4590614" y="5105399"/>
                </a:lnTo>
                <a:cubicBezTo>
                  <a:pt x="1476307" y="5105399"/>
                  <a:pt x="1067764" y="5103198"/>
                  <a:pt x="1053779" y="5086349"/>
                </a:cubicBezTo>
                <a:cubicBezTo>
                  <a:pt x="1045084" y="5075871"/>
                  <a:pt x="1031945" y="5067299"/>
                  <a:pt x="1024579" y="5067299"/>
                </a:cubicBezTo>
                <a:cubicBezTo>
                  <a:pt x="994856" y="5067299"/>
                  <a:pt x="639805" y="4804099"/>
                  <a:pt x="501330" y="4679412"/>
                </a:cubicBezTo>
                <a:cubicBezTo>
                  <a:pt x="376137" y="4566686"/>
                  <a:pt x="202880" y="4359866"/>
                  <a:pt x="202880" y="4323148"/>
                </a:cubicBezTo>
                <a:cubicBezTo>
                  <a:pt x="202880" y="4313331"/>
                  <a:pt x="198100" y="4305299"/>
                  <a:pt x="192256" y="4305299"/>
                </a:cubicBezTo>
                <a:cubicBezTo>
                  <a:pt x="186413" y="4305299"/>
                  <a:pt x="165668" y="4273744"/>
                  <a:pt x="146156" y="4235179"/>
                </a:cubicBezTo>
                <a:cubicBezTo>
                  <a:pt x="126641" y="4196611"/>
                  <a:pt x="105705" y="4161984"/>
                  <a:pt x="99629" y="4158228"/>
                </a:cubicBezTo>
                <a:cubicBezTo>
                  <a:pt x="93551" y="4154474"/>
                  <a:pt x="88580" y="4135293"/>
                  <a:pt x="88580" y="4115604"/>
                </a:cubicBezTo>
                <a:cubicBezTo>
                  <a:pt x="88580" y="4095917"/>
                  <a:pt x="80008" y="4072695"/>
                  <a:pt x="69529" y="4063999"/>
                </a:cubicBezTo>
                <a:cubicBezTo>
                  <a:pt x="59052" y="4055303"/>
                  <a:pt x="47588" y="4030315"/>
                  <a:pt x="44053" y="4008469"/>
                </a:cubicBezTo>
                <a:cubicBezTo>
                  <a:pt x="40516" y="3986624"/>
                  <a:pt x="28437" y="3951605"/>
                  <a:pt x="17210" y="3930649"/>
                </a:cubicBezTo>
                <a:cubicBezTo>
                  <a:pt x="-11876" y="3876370"/>
                  <a:pt x="-1695" y="3459737"/>
                  <a:pt x="29815" y="3414751"/>
                </a:cubicBezTo>
                <a:cubicBezTo>
                  <a:pt x="41180" y="3398524"/>
                  <a:pt x="50479" y="3364360"/>
                  <a:pt x="50479" y="3338830"/>
                </a:cubicBezTo>
                <a:cubicBezTo>
                  <a:pt x="50479" y="3313061"/>
                  <a:pt x="58955" y="3285376"/>
                  <a:pt x="69529" y="3276600"/>
                </a:cubicBezTo>
                <a:cubicBezTo>
                  <a:pt x="80008" y="3267904"/>
                  <a:pt x="88580" y="3249513"/>
                  <a:pt x="88580" y="3235730"/>
                </a:cubicBezTo>
                <a:cubicBezTo>
                  <a:pt x="88580" y="3184893"/>
                  <a:pt x="120890" y="3102121"/>
                  <a:pt x="158377" y="3056913"/>
                </a:cubicBezTo>
                <a:cubicBezTo>
                  <a:pt x="168793" y="3044353"/>
                  <a:pt x="201139" y="2992918"/>
                  <a:pt x="230257" y="2942613"/>
                </a:cubicBezTo>
                <a:cubicBezTo>
                  <a:pt x="311483" y="2802285"/>
                  <a:pt x="416202" y="2672557"/>
                  <a:pt x="555253" y="2540000"/>
                </a:cubicBezTo>
                <a:cubicBezTo>
                  <a:pt x="624864" y="2473642"/>
                  <a:pt x="689784" y="2413403"/>
                  <a:pt x="699524" y="2406135"/>
                </a:cubicBezTo>
                <a:cubicBezTo>
                  <a:pt x="771464" y="2352442"/>
                  <a:pt x="1002380" y="2197100"/>
                  <a:pt x="1010253" y="2197100"/>
                </a:cubicBezTo>
                <a:cubicBezTo>
                  <a:pt x="1015629" y="2197100"/>
                  <a:pt x="1029551" y="2188483"/>
                  <a:pt x="1041189" y="2177952"/>
                </a:cubicBezTo>
                <a:cubicBezTo>
                  <a:pt x="1059966" y="2160958"/>
                  <a:pt x="1601682" y="2158820"/>
                  <a:pt x="5855769" y="2158950"/>
                </a:cubicBezTo>
                <a:lnTo>
                  <a:pt x="10649191" y="2159097"/>
                </a:lnTo>
                <a:lnTo>
                  <a:pt x="10674312" y="2131771"/>
                </a:lnTo>
                <a:cubicBezTo>
                  <a:pt x="10688126" y="2116743"/>
                  <a:pt x="10724255" y="2081002"/>
                  <a:pt x="10754593" y="2052348"/>
                </a:cubicBezTo>
                <a:cubicBezTo>
                  <a:pt x="10846016" y="1966012"/>
                  <a:pt x="10934376" y="1869619"/>
                  <a:pt x="10934376" y="1856223"/>
                </a:cubicBezTo>
                <a:cubicBezTo>
                  <a:pt x="10934376" y="1835984"/>
                  <a:pt x="10939886" y="1825216"/>
                  <a:pt x="10976220" y="1774434"/>
                </a:cubicBezTo>
                <a:cubicBezTo>
                  <a:pt x="10995116" y="1748025"/>
                  <a:pt x="11010576" y="1716436"/>
                  <a:pt x="11010576" y="1704235"/>
                </a:cubicBezTo>
                <a:cubicBezTo>
                  <a:pt x="11010576" y="1692034"/>
                  <a:pt x="11017693" y="1665064"/>
                  <a:pt x="11026392" y="1644301"/>
                </a:cubicBezTo>
                <a:cubicBezTo>
                  <a:pt x="11036323" y="1620594"/>
                  <a:pt x="11044464" y="1514357"/>
                  <a:pt x="11048271" y="1358737"/>
                </a:cubicBezTo>
                <a:cubicBezTo>
                  <a:pt x="11053660" y="1138569"/>
                  <a:pt x="11051896" y="1107440"/>
                  <a:pt x="11032455" y="1079686"/>
                </a:cubicBezTo>
                <a:cubicBezTo>
                  <a:pt x="11020422" y="1062506"/>
                  <a:pt x="11010576" y="1033667"/>
                  <a:pt x="11010576" y="1015602"/>
                </a:cubicBezTo>
                <a:cubicBezTo>
                  <a:pt x="11010576" y="997536"/>
                  <a:pt x="10999327" y="968804"/>
                  <a:pt x="10985581" y="951752"/>
                </a:cubicBezTo>
                <a:cubicBezTo>
                  <a:pt x="10971223" y="933947"/>
                  <a:pt x="10963115" y="909248"/>
                  <a:pt x="10966531" y="893730"/>
                </a:cubicBezTo>
                <a:cubicBezTo>
                  <a:pt x="10969833" y="878724"/>
                  <a:pt x="10964005" y="859680"/>
                  <a:pt x="10953426" y="850900"/>
                </a:cubicBezTo>
                <a:cubicBezTo>
                  <a:pt x="10942949" y="842204"/>
                  <a:pt x="10934376" y="827564"/>
                  <a:pt x="10934376" y="818366"/>
                </a:cubicBezTo>
                <a:cubicBezTo>
                  <a:pt x="10934376" y="809168"/>
                  <a:pt x="10911543" y="759861"/>
                  <a:pt x="10883638" y="708796"/>
                </a:cubicBezTo>
                <a:cubicBezTo>
                  <a:pt x="10855733" y="657731"/>
                  <a:pt x="10835729" y="611664"/>
                  <a:pt x="10839188" y="606425"/>
                </a:cubicBezTo>
                <a:cubicBezTo>
                  <a:pt x="10842647" y="601186"/>
                  <a:pt x="10838332" y="594037"/>
                  <a:pt x="10829601" y="590537"/>
                </a:cubicBezTo>
                <a:cubicBezTo>
                  <a:pt x="10820870" y="587037"/>
                  <a:pt x="10796581" y="555030"/>
                  <a:pt x="10775626" y="519410"/>
                </a:cubicBezTo>
                <a:cubicBezTo>
                  <a:pt x="10715651" y="417454"/>
                  <a:pt x="10714225" y="415198"/>
                  <a:pt x="10674030" y="358829"/>
                </a:cubicBezTo>
                <a:lnTo>
                  <a:pt x="10635929" y="305396"/>
                </a:lnTo>
                <a:lnTo>
                  <a:pt x="6254430" y="298450"/>
                </a:lnTo>
                <a:lnTo>
                  <a:pt x="6257162" y="166936"/>
                </a:lnTo>
                <a:cubicBezTo>
                  <a:pt x="6258759" y="90045"/>
                  <a:pt x="6265998" y="28065"/>
                  <a:pt x="6274592" y="17711"/>
                </a:cubicBezTo>
                <a:cubicBezTo>
                  <a:pt x="6287102" y="2636"/>
                  <a:pt x="6850096" y="0"/>
                  <a:pt x="10057096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EE6C1"/>
              </a:gs>
              <a:gs pos="0">
                <a:srgbClr val="E9B266"/>
              </a:gs>
            </a:gsLst>
            <a:lin ang="189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E401D5-9CAF-72E8-DBA3-F5C745482BDF}"/>
              </a:ext>
            </a:extLst>
          </p:cNvPr>
          <p:cNvSpPr txBox="1"/>
          <p:nvPr/>
        </p:nvSpPr>
        <p:spPr>
          <a:xfrm>
            <a:off x="753038" y="181166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gradFill>
                  <a:gsLst>
                    <a:gs pos="38000">
                      <a:schemeClr val="accent1"/>
                    </a:gs>
                    <a:gs pos="97191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壹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58D7EDA-C587-890A-7AC8-7D7256533851}"/>
              </a:ext>
            </a:extLst>
          </p:cNvPr>
          <p:cNvGrpSpPr/>
          <p:nvPr/>
        </p:nvGrpSpPr>
        <p:grpSpPr>
          <a:xfrm>
            <a:off x="4383601" y="2518430"/>
            <a:ext cx="681990" cy="681990"/>
            <a:chOff x="4351851" y="2518430"/>
            <a:chExt cx="681990" cy="681990"/>
          </a:xfrm>
        </p:grpSpPr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BFCF5918-2316-938D-8E6F-F76CD188DCFA}"/>
                </a:ext>
              </a:extLst>
            </p:cNvPr>
            <p:cNvSpPr/>
            <p:nvPr/>
          </p:nvSpPr>
          <p:spPr>
            <a:xfrm>
              <a:off x="4351851" y="2518430"/>
              <a:ext cx="681990" cy="681990"/>
            </a:xfrm>
            <a:prstGeom prst="ellipse">
              <a:avLst/>
            </a:prstGeom>
            <a:gradFill>
              <a:gsLst>
                <a:gs pos="2809">
                  <a:schemeClr val="accent4">
                    <a:lumMod val="90000"/>
                  </a:schemeClr>
                </a:gs>
                <a:gs pos="43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2700000" scaled="0"/>
            </a:gradFill>
            <a:ln>
              <a:gradFill>
                <a:gsLst>
                  <a:gs pos="39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38000">
                      <a:schemeClr val="accent1"/>
                    </a:gs>
                    <a:gs pos="97191">
                      <a:schemeClr val="accent2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E093C22F-5850-A159-08B3-B4B0B16E186E}"/>
                </a:ext>
              </a:extLst>
            </p:cNvPr>
            <p:cNvSpPr txBox="1"/>
            <p:nvPr/>
          </p:nvSpPr>
          <p:spPr>
            <a:xfrm>
              <a:off x="4422183" y="257090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gradFill>
                    <a:gsLst>
                      <a:gs pos="38000">
                        <a:schemeClr val="accent1"/>
                      </a:gs>
                      <a:gs pos="97191">
                        <a:schemeClr val="accent2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贰</a:t>
              </a: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D1258DEA-6075-5C21-B880-034EC92D3BEC}"/>
              </a:ext>
            </a:extLst>
          </p:cNvPr>
          <p:cNvGrpSpPr/>
          <p:nvPr/>
        </p:nvGrpSpPr>
        <p:grpSpPr>
          <a:xfrm>
            <a:off x="8447585" y="1785897"/>
            <a:ext cx="681990" cy="681990"/>
            <a:chOff x="4351851" y="2518430"/>
            <a:chExt cx="681990" cy="681990"/>
          </a:xfrm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CBEE4745-9CEA-7560-344D-E9E044DB251B}"/>
                </a:ext>
              </a:extLst>
            </p:cNvPr>
            <p:cNvSpPr/>
            <p:nvPr/>
          </p:nvSpPr>
          <p:spPr>
            <a:xfrm>
              <a:off x="4351851" y="2518430"/>
              <a:ext cx="681990" cy="681990"/>
            </a:xfrm>
            <a:prstGeom prst="ellipse">
              <a:avLst/>
            </a:prstGeom>
            <a:gradFill>
              <a:gsLst>
                <a:gs pos="2809">
                  <a:schemeClr val="accent4">
                    <a:lumMod val="90000"/>
                  </a:schemeClr>
                </a:gs>
                <a:gs pos="43000">
                  <a:schemeClr val="accent4">
                    <a:lumMod val="90000"/>
                  </a:schemeClr>
                </a:gs>
                <a:gs pos="100000">
                  <a:schemeClr val="accent4"/>
                </a:gs>
              </a:gsLst>
              <a:lin ang="2700000" scaled="0"/>
            </a:gradFill>
            <a:ln>
              <a:gradFill>
                <a:gsLst>
                  <a:gs pos="3900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38000">
                      <a:schemeClr val="accent1"/>
                    </a:gs>
                    <a:gs pos="97191">
                      <a:schemeClr val="accent2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62E8FAD7-B94E-F803-122E-85CF5E6A8EF9}"/>
                </a:ext>
              </a:extLst>
            </p:cNvPr>
            <p:cNvSpPr txBox="1"/>
            <p:nvPr/>
          </p:nvSpPr>
          <p:spPr>
            <a:xfrm>
              <a:off x="4422183" y="257090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gradFill>
                    <a:gsLst>
                      <a:gs pos="38000">
                        <a:schemeClr val="accent1"/>
                      </a:gs>
                      <a:gs pos="97191">
                        <a:schemeClr val="accent2"/>
                      </a:gs>
                    </a:gsLst>
                    <a:lin ang="5400000" scaled="0"/>
                  </a:gradFill>
                  <a:latin typeface="+mj-ea"/>
                  <a:ea typeface="+mj-ea"/>
                </a:rPr>
                <a:t>叁</a:t>
              </a:r>
            </a:p>
          </p:txBody>
        </p:sp>
      </p:grp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EBB695F0-7D16-77B7-EC9F-085E8B5F6E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9012" y="438803"/>
            <a:ext cx="3373586" cy="815898"/>
          </a:xfrm>
          <a:custGeom>
            <a:avLst/>
            <a:gdLst>
              <a:gd name="connsiteX0" fmla="*/ 149959 w 3147279"/>
              <a:gd name="connsiteY0" fmla="*/ 0 h 974567"/>
              <a:gd name="connsiteX1" fmla="*/ 2995926 w 3147279"/>
              <a:gd name="connsiteY1" fmla="*/ 0 h 974567"/>
              <a:gd name="connsiteX2" fmla="*/ 3145886 w 3147279"/>
              <a:gd name="connsiteY2" fmla="*/ 149960 h 974567"/>
              <a:gd name="connsiteX3" fmla="*/ 3147279 w 3147279"/>
              <a:gd name="connsiteY3" fmla="*/ 149679 h 974567"/>
              <a:gd name="connsiteX4" fmla="*/ 3147279 w 3147279"/>
              <a:gd name="connsiteY4" fmla="*/ 817314 h 974567"/>
              <a:gd name="connsiteX5" fmla="*/ 3145886 w 3147279"/>
              <a:gd name="connsiteY5" fmla="*/ 817033 h 974567"/>
              <a:gd name="connsiteX6" fmla="*/ 2995926 w 3147279"/>
              <a:gd name="connsiteY6" fmla="*/ 966993 h 974567"/>
              <a:gd name="connsiteX7" fmla="*/ 2997455 w 3147279"/>
              <a:gd name="connsiteY7" fmla="*/ 974567 h 974567"/>
              <a:gd name="connsiteX8" fmla="*/ 148430 w 3147279"/>
              <a:gd name="connsiteY8" fmla="*/ 974567 h 974567"/>
              <a:gd name="connsiteX9" fmla="*/ 149959 w 3147279"/>
              <a:gd name="connsiteY9" fmla="*/ 966993 h 974567"/>
              <a:gd name="connsiteX10" fmla="*/ 58370 w 3147279"/>
              <a:gd name="connsiteY10" fmla="*/ 828818 h 974567"/>
              <a:gd name="connsiteX11" fmla="*/ 0 w 3147279"/>
              <a:gd name="connsiteY11" fmla="*/ 817033 h 974567"/>
              <a:gd name="connsiteX12" fmla="*/ 0 w 3147279"/>
              <a:gd name="connsiteY12" fmla="*/ 149960 h 974567"/>
              <a:gd name="connsiteX13" fmla="*/ 58370 w 3147279"/>
              <a:gd name="connsiteY13" fmla="*/ 138175 h 974567"/>
              <a:gd name="connsiteX14" fmla="*/ 149959 w 3147279"/>
              <a:gd name="connsiteY14" fmla="*/ 0 h 97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7279" h="974567">
                <a:moveTo>
                  <a:pt x="149959" y="0"/>
                </a:moveTo>
                <a:lnTo>
                  <a:pt x="2995926" y="0"/>
                </a:lnTo>
                <a:cubicBezTo>
                  <a:pt x="2995926" y="82821"/>
                  <a:pt x="3063065" y="149960"/>
                  <a:pt x="3145886" y="149960"/>
                </a:cubicBezTo>
                <a:lnTo>
                  <a:pt x="3147279" y="149679"/>
                </a:lnTo>
                <a:lnTo>
                  <a:pt x="3147279" y="817314"/>
                </a:lnTo>
                <a:lnTo>
                  <a:pt x="3145886" y="817033"/>
                </a:lnTo>
                <a:cubicBezTo>
                  <a:pt x="3063065" y="817033"/>
                  <a:pt x="2995926" y="884172"/>
                  <a:pt x="2995926" y="966993"/>
                </a:cubicBezTo>
                <a:lnTo>
                  <a:pt x="2997455" y="974567"/>
                </a:lnTo>
                <a:lnTo>
                  <a:pt x="148430" y="974567"/>
                </a:lnTo>
                <a:lnTo>
                  <a:pt x="149959" y="966993"/>
                </a:lnTo>
                <a:cubicBezTo>
                  <a:pt x="149959" y="904877"/>
                  <a:pt x="112193" y="851583"/>
                  <a:pt x="58370" y="828818"/>
                </a:cubicBezTo>
                <a:lnTo>
                  <a:pt x="0" y="817033"/>
                </a:lnTo>
                <a:lnTo>
                  <a:pt x="0" y="149960"/>
                </a:lnTo>
                <a:lnTo>
                  <a:pt x="58370" y="138175"/>
                </a:lnTo>
                <a:cubicBezTo>
                  <a:pt x="112193" y="115410"/>
                  <a:pt x="149959" y="62116"/>
                  <a:pt x="149959" y="0"/>
                </a:cubicBezTo>
                <a:close/>
              </a:path>
            </a:pathLst>
          </a:custGeom>
          <a:gradFill>
            <a:gsLst>
              <a:gs pos="7000">
                <a:schemeClr val="accent1"/>
              </a:gs>
              <a:gs pos="100000">
                <a:schemeClr val="accent2">
                  <a:lumMod val="40000"/>
                  <a:lumOff val="60000"/>
                </a:schemeClr>
              </a:gs>
              <a:gs pos="84000">
                <a:schemeClr val="accent2"/>
              </a:gs>
            </a:gsLst>
            <a:lin ang="0" scaled="0"/>
          </a:gradFill>
          <a:ln w="25154">
            <a:gradFill>
              <a:gsLst>
                <a:gs pos="0">
                  <a:schemeClr val="accent4"/>
                </a:gs>
                <a:gs pos="100000">
                  <a:schemeClr val="accent4">
                    <a:lumMod val="90000"/>
                  </a:schemeClr>
                </a:gs>
              </a:gsLst>
              <a:lin ang="5400000" scaled="1"/>
            </a:gradFill>
          </a:ln>
          <a:effectLst>
            <a:outerShdw blurRad="188650" dist="125767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553" tIns="45276" rIns="90553" bIns="45276" rtlCol="0" anchor="ctr">
            <a:noAutofit/>
          </a:bodyPr>
          <a:lstStyle/>
          <a:p>
            <a:pPr algn="ctr"/>
            <a:endParaRPr lang="zh-CN" altLang="en-US" sz="1782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D6B3120C-C316-68C4-7A3B-26F8CCD7FAB1}"/>
              </a:ext>
            </a:extLst>
          </p:cNvPr>
          <p:cNvSpPr txBox="1"/>
          <p:nvPr/>
        </p:nvSpPr>
        <p:spPr>
          <a:xfrm>
            <a:off x="1588060" y="448194"/>
            <a:ext cx="2366806" cy="687768"/>
          </a:xfrm>
          <a:prstGeom prst="rect">
            <a:avLst/>
          </a:prstGeom>
          <a:noFill/>
          <a:effectLst/>
        </p:spPr>
        <p:txBody>
          <a:bodyPr vert="horz" wrap="none" lIns="90553" tIns="45276" rIns="90553" bIns="45276" rtlCol="0">
            <a:noAutofit/>
          </a:bodyPr>
          <a:lstStyle/>
          <a:p>
            <a:r>
              <a:rPr lang="zh-CN" altLang="en-US" sz="3875" spc="300">
                <a:gradFill>
                  <a:gsLst>
                    <a:gs pos="0">
                      <a:schemeClr val="accent3"/>
                    </a:gs>
                    <a:gs pos="94382">
                      <a:schemeClr val="accent3">
                        <a:lumMod val="20000"/>
                        <a:lumOff val="80000"/>
                      </a:schemeClr>
                    </a:gs>
                    <a:gs pos="65000">
                      <a:schemeClr val="accent4"/>
                    </a:gs>
                  </a:gsLst>
                  <a:lin ang="0" scaled="0"/>
                </a:gradFill>
                <a:latin typeface="江西拙楷3.0" pitchFamily="2" charset="-122"/>
                <a:ea typeface="江西拙楷3.0" pitchFamily="2" charset="-122"/>
              </a:rPr>
              <a:t>氛围布置</a:t>
            </a:r>
          </a:p>
        </p:txBody>
      </p:sp>
      <p:sp>
        <p:nvSpPr>
          <p:cNvPr id="75" name="图形 23">
            <a:extLst>
              <a:ext uri="{FF2B5EF4-FFF2-40B4-BE49-F238E27FC236}">
                <a16:creationId xmlns:a16="http://schemas.microsoft.com/office/drawing/2014/main" id="{0F29529E-61F3-5F50-B3F9-AE566116B768}"/>
              </a:ext>
            </a:extLst>
          </p:cNvPr>
          <p:cNvSpPr/>
          <p:nvPr/>
        </p:nvSpPr>
        <p:spPr>
          <a:xfrm>
            <a:off x="395215" y="292662"/>
            <a:ext cx="1107937" cy="1108186"/>
          </a:xfrm>
          <a:custGeom>
            <a:avLst/>
            <a:gdLst>
              <a:gd name="connsiteX0" fmla="*/ 836907 w 836907"/>
              <a:gd name="connsiteY0" fmla="*/ 419078 h 837096"/>
              <a:gd name="connsiteX1" fmla="*/ 683798 w 836907"/>
              <a:gd name="connsiteY1" fmla="*/ 654127 h 837096"/>
              <a:gd name="connsiteX2" fmla="*/ 653407 w 836907"/>
              <a:gd name="connsiteY2" fmla="*/ 684134 h 837096"/>
              <a:gd name="connsiteX3" fmla="*/ 377196 w 836907"/>
              <a:gd name="connsiteY3" fmla="*/ 833396 h 837096"/>
              <a:gd name="connsiteX4" fmla="*/ 183694 w 836907"/>
              <a:gd name="connsiteY4" fmla="*/ 685288 h 837096"/>
              <a:gd name="connsiteX5" fmla="*/ 151379 w 836907"/>
              <a:gd name="connsiteY5" fmla="*/ 652973 h 837096"/>
              <a:gd name="connsiteX6" fmla="*/ 3656 w 836907"/>
              <a:gd name="connsiteY6" fmla="*/ 377146 h 837096"/>
              <a:gd name="connsiteX7" fmla="*/ 153303 w 836907"/>
              <a:gd name="connsiteY7" fmla="*/ 182875 h 837096"/>
              <a:gd name="connsiteX8" fmla="*/ 182924 w 836907"/>
              <a:gd name="connsiteY8" fmla="*/ 153253 h 837096"/>
              <a:gd name="connsiteX9" fmla="*/ 578007 w 836907"/>
              <a:gd name="connsiteY9" fmla="*/ 55156 h 837096"/>
              <a:gd name="connsiteX10" fmla="*/ 660332 w 836907"/>
              <a:gd name="connsiteY10" fmla="*/ 169795 h 837096"/>
              <a:gd name="connsiteX11" fmla="*/ 667256 w 836907"/>
              <a:gd name="connsiteY11" fmla="*/ 176335 h 837096"/>
              <a:gd name="connsiteX12" fmla="*/ 834984 w 836907"/>
              <a:gd name="connsiteY12" fmla="*/ 391380 h 837096"/>
              <a:gd name="connsiteX13" fmla="*/ 836907 w 836907"/>
              <a:gd name="connsiteY13" fmla="*/ 419078 h 8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6907" h="837096">
                <a:moveTo>
                  <a:pt x="836907" y="419078"/>
                </a:moveTo>
                <a:cubicBezTo>
                  <a:pt x="831522" y="527178"/>
                  <a:pt x="782281" y="607194"/>
                  <a:pt x="683798" y="654127"/>
                </a:cubicBezTo>
                <a:cubicBezTo>
                  <a:pt x="669180" y="661052"/>
                  <a:pt x="660332" y="668361"/>
                  <a:pt x="653407" y="684134"/>
                </a:cubicBezTo>
                <a:cubicBezTo>
                  <a:pt x="607244" y="790694"/>
                  <a:pt x="491450" y="853400"/>
                  <a:pt x="377196" y="833396"/>
                </a:cubicBezTo>
                <a:cubicBezTo>
                  <a:pt x="287177" y="818008"/>
                  <a:pt x="222163" y="767997"/>
                  <a:pt x="183694" y="685288"/>
                </a:cubicBezTo>
                <a:cubicBezTo>
                  <a:pt x="176385" y="669130"/>
                  <a:pt x="167537" y="660282"/>
                  <a:pt x="151379" y="652973"/>
                </a:cubicBezTo>
                <a:cubicBezTo>
                  <a:pt x="44819" y="604886"/>
                  <a:pt x="-15963" y="491786"/>
                  <a:pt x="3656" y="377146"/>
                </a:cubicBezTo>
                <a:cubicBezTo>
                  <a:pt x="19044" y="286743"/>
                  <a:pt x="69824" y="221344"/>
                  <a:pt x="153303" y="182875"/>
                </a:cubicBezTo>
                <a:cubicBezTo>
                  <a:pt x="168306" y="175950"/>
                  <a:pt x="176000" y="168256"/>
                  <a:pt x="182924" y="153253"/>
                </a:cubicBezTo>
                <a:cubicBezTo>
                  <a:pt x="250246" y="-240"/>
                  <a:pt x="446441" y="-48712"/>
                  <a:pt x="578007" y="55156"/>
                </a:cubicBezTo>
                <a:cubicBezTo>
                  <a:pt x="616092" y="85162"/>
                  <a:pt x="644944" y="122862"/>
                  <a:pt x="660332" y="169795"/>
                </a:cubicBezTo>
                <a:cubicBezTo>
                  <a:pt x="661486" y="173642"/>
                  <a:pt x="663794" y="175181"/>
                  <a:pt x="667256" y="176335"/>
                </a:cubicBezTo>
                <a:cubicBezTo>
                  <a:pt x="765739" y="214805"/>
                  <a:pt x="820750" y="287127"/>
                  <a:pt x="834984" y="391380"/>
                </a:cubicBezTo>
                <a:cubicBezTo>
                  <a:pt x="836138" y="400613"/>
                  <a:pt x="836523" y="409845"/>
                  <a:pt x="836907" y="419078"/>
                </a:cubicBezTo>
                <a:close/>
              </a:path>
            </a:pathLst>
          </a:custGeom>
          <a:gradFill flip="none" rotWithShape="1">
            <a:gsLst>
              <a:gs pos="1685">
                <a:schemeClr val="accent2">
                  <a:lumMod val="60000"/>
                  <a:lumOff val="40000"/>
                </a:schemeClr>
              </a:gs>
              <a:gs pos="20000">
                <a:schemeClr val="accent2">
                  <a:lumMod val="100000"/>
                </a:schemeClr>
              </a:gs>
              <a:gs pos="48000">
                <a:schemeClr val="accent1">
                  <a:lumMod val="100000"/>
                </a:schemeClr>
              </a:gs>
              <a:gs pos="100000">
                <a:schemeClr val="tx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0505" cap="flat">
            <a:solidFill>
              <a:schemeClr val="accent4"/>
            </a:solidFill>
            <a:prstDash val="solid"/>
            <a:miter/>
          </a:ln>
          <a:effectLst/>
        </p:spPr>
        <p:txBody>
          <a:bodyPr lIns="75712" tIns="37856" rIns="75712" bIns="37856" rtlCol="0" anchor="ctr">
            <a:noAutofit/>
          </a:bodyPr>
          <a:lstStyle/>
          <a:p>
            <a:endParaRPr lang="zh-CN" altLang="en-US" sz="1937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331CD6A4-DAB5-50AC-2252-31BC6773543D}"/>
              </a:ext>
            </a:extLst>
          </p:cNvPr>
          <p:cNvSpPr txBox="1"/>
          <p:nvPr/>
        </p:nvSpPr>
        <p:spPr>
          <a:xfrm>
            <a:off x="546112" y="377958"/>
            <a:ext cx="806313" cy="828176"/>
          </a:xfrm>
          <a:prstGeom prst="rect">
            <a:avLst/>
          </a:prstGeom>
          <a:noFill/>
          <a:effectLst/>
        </p:spPr>
        <p:txBody>
          <a:bodyPr wrap="none" lIns="98426" tIns="49213" rIns="98426" bIns="49213" rtlCol="0">
            <a:spAutoFit/>
          </a:bodyPr>
          <a:lstStyle/>
          <a:p>
            <a:r>
              <a:rPr lang="zh-CN" altLang="en-US" sz="4736">
                <a:solidFill>
                  <a:schemeClr val="accent4"/>
                </a:solidFill>
                <a:latin typeface="+mj-ea"/>
                <a:ea typeface="+mj-ea"/>
              </a:rPr>
              <a:t>贰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576676-1271-D652-A29D-F94D5A5BCD6A}"/>
              </a:ext>
            </a:extLst>
          </p:cNvPr>
          <p:cNvGrpSpPr/>
          <p:nvPr/>
        </p:nvGrpSpPr>
        <p:grpSpPr>
          <a:xfrm rot="895276">
            <a:off x="3386780" y="382710"/>
            <a:ext cx="2143230" cy="1157309"/>
            <a:chOff x="7006622" y="1183401"/>
            <a:chExt cx="5052567" cy="2728304"/>
          </a:xfrm>
          <a:effectLst>
            <a:outerShdw blurRad="1524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0A4EC962-D691-CBE6-228B-4AB653B00389}"/>
                </a:ext>
              </a:extLst>
            </p:cNvPr>
            <p:cNvSpPr/>
            <p:nvPr/>
          </p:nvSpPr>
          <p:spPr>
            <a:xfrm flipH="1">
              <a:off x="8220517" y="1533304"/>
              <a:ext cx="1202652" cy="1844743"/>
            </a:xfrm>
            <a:custGeom>
              <a:avLst/>
              <a:gdLst>
                <a:gd name="connsiteX0" fmla="*/ 804357 w 1265950"/>
                <a:gd name="connsiteY0" fmla="*/ 373395 h 1941836"/>
                <a:gd name="connsiteX1" fmla="*/ 1229080 w 1265950"/>
                <a:gd name="connsiteY1" fmla="*/ 527944 h 1941836"/>
                <a:gd name="connsiteX2" fmla="*/ 1206238 w 1265950"/>
                <a:gd name="connsiteY2" fmla="*/ 792449 h 1941836"/>
                <a:gd name="connsiteX3" fmla="*/ 959996 w 1265950"/>
                <a:gd name="connsiteY3" fmla="*/ 1882740 h 1941836"/>
                <a:gd name="connsiteX4" fmla="*/ 842244 w 1265950"/>
                <a:gd name="connsiteY4" fmla="*/ 1702460 h 1941836"/>
                <a:gd name="connsiteX5" fmla="*/ 810844 w 1265950"/>
                <a:gd name="connsiteY5" fmla="*/ 1852757 h 1941836"/>
                <a:gd name="connsiteX6" fmla="*/ 693584 w 1265950"/>
                <a:gd name="connsiteY6" fmla="*/ 1941452 h 1941836"/>
                <a:gd name="connsiteX7" fmla="*/ 536854 w 1265950"/>
                <a:gd name="connsiteY7" fmla="*/ 1807455 h 1941836"/>
                <a:gd name="connsiteX8" fmla="*/ 467402 w 1265950"/>
                <a:gd name="connsiteY8" fmla="*/ 1396579 h 1941836"/>
                <a:gd name="connsiteX9" fmla="*/ 297044 w 1265950"/>
                <a:gd name="connsiteY9" fmla="*/ 881580 h 1941836"/>
                <a:gd name="connsiteX10" fmla="*/ 57944 w 1265950"/>
                <a:gd name="connsiteY10" fmla="*/ 527617 h 1941836"/>
                <a:gd name="connsiteX11" fmla="*/ 49930 w 1265950"/>
                <a:gd name="connsiteY11" fmla="*/ 120611 h 1941836"/>
                <a:gd name="connsiteX12" fmla="*/ 408472 w 1265950"/>
                <a:gd name="connsiteY12" fmla="*/ 34042 h 1941836"/>
                <a:gd name="connsiteX13" fmla="*/ 492970 w 1265950"/>
                <a:gd name="connsiteY13" fmla="*/ 194533 h 1941836"/>
                <a:gd name="connsiteX14" fmla="*/ 804357 w 1265950"/>
                <a:gd name="connsiteY14" fmla="*/ 373395 h 194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5950" h="1941836">
                  <a:moveTo>
                    <a:pt x="804357" y="373395"/>
                  </a:moveTo>
                  <a:cubicBezTo>
                    <a:pt x="955035" y="423821"/>
                    <a:pt x="1190647" y="461763"/>
                    <a:pt x="1229080" y="527944"/>
                  </a:cubicBezTo>
                  <a:cubicBezTo>
                    <a:pt x="1268712" y="596033"/>
                    <a:pt x="1292317" y="694922"/>
                    <a:pt x="1206238" y="792449"/>
                  </a:cubicBezTo>
                  <a:cubicBezTo>
                    <a:pt x="931812" y="1103454"/>
                    <a:pt x="884602" y="1475134"/>
                    <a:pt x="959996" y="1882740"/>
                  </a:cubicBezTo>
                  <a:cubicBezTo>
                    <a:pt x="895396" y="1843680"/>
                    <a:pt x="852057" y="1777336"/>
                    <a:pt x="842244" y="1702460"/>
                  </a:cubicBezTo>
                  <a:cubicBezTo>
                    <a:pt x="837829" y="1753758"/>
                    <a:pt x="833032" y="1806038"/>
                    <a:pt x="810844" y="1852757"/>
                  </a:cubicBezTo>
                  <a:cubicBezTo>
                    <a:pt x="788657" y="1899475"/>
                    <a:pt x="744991" y="1938998"/>
                    <a:pt x="693584" y="1941452"/>
                  </a:cubicBezTo>
                  <a:cubicBezTo>
                    <a:pt x="620261" y="1944995"/>
                    <a:pt x="564602" y="1875380"/>
                    <a:pt x="536854" y="1807455"/>
                  </a:cubicBezTo>
                  <a:cubicBezTo>
                    <a:pt x="484193" y="1678364"/>
                    <a:pt x="484193" y="1534882"/>
                    <a:pt x="467402" y="1396579"/>
                  </a:cubicBezTo>
                  <a:cubicBezTo>
                    <a:pt x="445596" y="1215699"/>
                    <a:pt x="392554" y="1036783"/>
                    <a:pt x="297044" y="881580"/>
                  </a:cubicBezTo>
                  <a:cubicBezTo>
                    <a:pt x="222360" y="760230"/>
                    <a:pt x="122598" y="654636"/>
                    <a:pt x="57944" y="527617"/>
                  </a:cubicBezTo>
                  <a:cubicBezTo>
                    <a:pt x="-6711" y="400598"/>
                    <a:pt x="-30588" y="238199"/>
                    <a:pt x="49930" y="120611"/>
                  </a:cubicBezTo>
                  <a:cubicBezTo>
                    <a:pt x="116874" y="22812"/>
                    <a:pt x="302659" y="-44186"/>
                    <a:pt x="408472" y="34042"/>
                  </a:cubicBezTo>
                  <a:cubicBezTo>
                    <a:pt x="458135" y="70785"/>
                    <a:pt x="464131" y="143453"/>
                    <a:pt x="492970" y="194533"/>
                  </a:cubicBezTo>
                  <a:cubicBezTo>
                    <a:pt x="531839" y="263494"/>
                    <a:pt x="729618" y="348373"/>
                    <a:pt x="804357" y="373395"/>
                  </a:cubicBezTo>
                  <a:close/>
                </a:path>
              </a:pathLst>
            </a:custGeom>
            <a:solidFill>
              <a:srgbClr val="EFCEB9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35FE022F-7E60-130D-F7FD-205B1816F527}"/>
                </a:ext>
              </a:extLst>
            </p:cNvPr>
            <p:cNvSpPr/>
            <p:nvPr/>
          </p:nvSpPr>
          <p:spPr>
            <a:xfrm flipH="1">
              <a:off x="10348419" y="1781182"/>
              <a:ext cx="713080" cy="110468"/>
            </a:xfrm>
            <a:custGeom>
              <a:avLst/>
              <a:gdLst>
                <a:gd name="connsiteX0" fmla="*/ 63723 w 750611"/>
                <a:gd name="connsiteY0" fmla="*/ 82551 h 116283"/>
                <a:gd name="connsiteX1" fmla="*/ -1149 w 750611"/>
                <a:gd name="connsiteY1" fmla="*/ 107573 h 116283"/>
                <a:gd name="connsiteX2" fmla="*/ 52656 w 750611"/>
                <a:gd name="connsiteY2" fmla="*/ 115096 h 116283"/>
                <a:gd name="connsiteX3" fmla="*/ 597802 w 750611"/>
                <a:gd name="connsiteY3" fmla="*/ 73502 h 116283"/>
                <a:gd name="connsiteX4" fmla="*/ 696637 w 750611"/>
                <a:gd name="connsiteY4" fmla="*/ 65979 h 116283"/>
                <a:gd name="connsiteX5" fmla="*/ 749461 w 750611"/>
                <a:gd name="connsiteY5" fmla="*/ 27328 h 116283"/>
                <a:gd name="connsiteX6" fmla="*/ 686715 w 750611"/>
                <a:gd name="connsiteY6" fmla="*/ 5522 h 116283"/>
                <a:gd name="connsiteX7" fmla="*/ 480486 w 750611"/>
                <a:gd name="connsiteY7" fmla="*/ 42374 h 116283"/>
                <a:gd name="connsiteX8" fmla="*/ 63723 w 750611"/>
                <a:gd name="connsiteY8" fmla="*/ 82551 h 116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611" h="116283">
                  <a:moveTo>
                    <a:pt x="63723" y="82551"/>
                  </a:moveTo>
                  <a:cubicBezTo>
                    <a:pt x="40717" y="83532"/>
                    <a:pt x="14223" y="86149"/>
                    <a:pt x="-1149" y="107573"/>
                  </a:cubicBezTo>
                  <a:cubicBezTo>
                    <a:pt x="14333" y="117713"/>
                    <a:pt x="34012" y="116514"/>
                    <a:pt x="52656" y="115096"/>
                  </a:cubicBezTo>
                  <a:lnTo>
                    <a:pt x="597802" y="73502"/>
                  </a:lnTo>
                  <a:lnTo>
                    <a:pt x="696637" y="65979"/>
                  </a:lnTo>
                  <a:cubicBezTo>
                    <a:pt x="716643" y="64452"/>
                    <a:pt x="749625" y="58674"/>
                    <a:pt x="749461" y="27328"/>
                  </a:cubicBezTo>
                  <a:cubicBezTo>
                    <a:pt x="749461" y="-12250"/>
                    <a:pt x="708248" y="1052"/>
                    <a:pt x="686715" y="5522"/>
                  </a:cubicBezTo>
                  <a:cubicBezTo>
                    <a:pt x="618081" y="19532"/>
                    <a:pt x="549338" y="31962"/>
                    <a:pt x="480486" y="42374"/>
                  </a:cubicBezTo>
                  <a:cubicBezTo>
                    <a:pt x="342401" y="63291"/>
                    <a:pt x="203280" y="76702"/>
                    <a:pt x="63723" y="82551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D92CEA66-ED89-5A3C-5187-4152C46D1258}"/>
                </a:ext>
              </a:extLst>
            </p:cNvPr>
            <p:cNvSpPr/>
            <p:nvPr/>
          </p:nvSpPr>
          <p:spPr>
            <a:xfrm flipH="1">
              <a:off x="10976833" y="1841498"/>
              <a:ext cx="173292" cy="96227"/>
            </a:xfrm>
            <a:custGeom>
              <a:avLst/>
              <a:gdLst>
                <a:gd name="connsiteX0" fmla="*/ 170537 w 182413"/>
                <a:gd name="connsiteY0" fmla="*/ 7013 h 101290"/>
                <a:gd name="connsiteX1" fmla="*/ 147804 w 182413"/>
                <a:gd name="connsiteY1" fmla="*/ 145 h 101290"/>
                <a:gd name="connsiteX2" fmla="*/ 19259 w 182413"/>
                <a:gd name="connsiteY2" fmla="*/ 28492 h 101290"/>
                <a:gd name="connsiteX3" fmla="*/ 3340 w 182413"/>
                <a:gd name="connsiteY3" fmla="*/ 41194 h 101290"/>
                <a:gd name="connsiteX4" fmla="*/ 8792 w 182413"/>
                <a:gd name="connsiteY4" fmla="*/ 83497 h 101290"/>
                <a:gd name="connsiteX5" fmla="*/ 45425 w 182413"/>
                <a:gd name="connsiteY5" fmla="*/ 99252 h 101290"/>
                <a:gd name="connsiteX6" fmla="*/ 145133 w 182413"/>
                <a:gd name="connsiteY6" fmla="*/ 87640 h 101290"/>
                <a:gd name="connsiteX7" fmla="*/ 174025 w 182413"/>
                <a:gd name="connsiteY7" fmla="*/ 68288 h 101290"/>
                <a:gd name="connsiteX8" fmla="*/ 170537 w 182413"/>
                <a:gd name="connsiteY8" fmla="*/ 7013 h 10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413" h="101290">
                  <a:moveTo>
                    <a:pt x="170537" y="7013"/>
                  </a:moveTo>
                  <a:cubicBezTo>
                    <a:pt x="163885" y="2412"/>
                    <a:pt x="155926" y="8"/>
                    <a:pt x="147804" y="145"/>
                  </a:cubicBezTo>
                  <a:cubicBezTo>
                    <a:pt x="103156" y="-2418"/>
                    <a:pt x="58673" y="7389"/>
                    <a:pt x="19259" y="28492"/>
                  </a:cubicBezTo>
                  <a:cubicBezTo>
                    <a:pt x="12935" y="31305"/>
                    <a:pt x="7483" y="35677"/>
                    <a:pt x="3340" y="41194"/>
                  </a:cubicBezTo>
                  <a:cubicBezTo>
                    <a:pt x="-4946" y="53732"/>
                    <a:pt x="-967" y="73030"/>
                    <a:pt x="8792" y="83497"/>
                  </a:cubicBezTo>
                  <a:cubicBezTo>
                    <a:pt x="18550" y="93964"/>
                    <a:pt x="32233" y="97453"/>
                    <a:pt x="45425" y="99252"/>
                  </a:cubicBezTo>
                  <a:cubicBezTo>
                    <a:pt x="79115" y="103733"/>
                    <a:pt x="113405" y="99737"/>
                    <a:pt x="145133" y="87640"/>
                  </a:cubicBezTo>
                  <a:cubicBezTo>
                    <a:pt x="156471" y="84157"/>
                    <a:pt x="166502" y="77424"/>
                    <a:pt x="174025" y="68288"/>
                  </a:cubicBezTo>
                  <a:cubicBezTo>
                    <a:pt x="184219" y="54332"/>
                    <a:pt x="184165" y="18025"/>
                    <a:pt x="170537" y="701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02F2AB4-CB15-7E8C-C2A6-34FAC0834405}"/>
                </a:ext>
              </a:extLst>
            </p:cNvPr>
            <p:cNvSpPr/>
            <p:nvPr/>
          </p:nvSpPr>
          <p:spPr>
            <a:xfrm flipH="1">
              <a:off x="11060090" y="1860362"/>
              <a:ext cx="737299" cy="131180"/>
            </a:xfrm>
            <a:custGeom>
              <a:avLst/>
              <a:gdLst>
                <a:gd name="connsiteX0" fmla="*/ 241986 w 776106"/>
                <a:gd name="connsiteY0" fmla="*/ 84255 h 138086"/>
                <a:gd name="connsiteX1" fmla="*/ -1149 w 776106"/>
                <a:gd name="connsiteY1" fmla="*/ 121762 h 138086"/>
                <a:gd name="connsiteX2" fmla="*/ 39301 w 776106"/>
                <a:gd name="connsiteY2" fmla="*/ 137353 h 138086"/>
                <a:gd name="connsiteX3" fmla="*/ 663547 w 776106"/>
                <a:gd name="connsiteY3" fmla="*/ 69428 h 138086"/>
                <a:gd name="connsiteX4" fmla="*/ 764617 w 776106"/>
                <a:gd name="connsiteY4" fmla="*/ 36283 h 138086"/>
                <a:gd name="connsiteX5" fmla="*/ 762491 w 776106"/>
                <a:gd name="connsiteY5" fmla="*/ -79 h 138086"/>
                <a:gd name="connsiteX6" fmla="*/ 710265 w 776106"/>
                <a:gd name="connsiteY6" fmla="*/ 19165 h 138086"/>
                <a:gd name="connsiteX7" fmla="*/ 553482 w 776106"/>
                <a:gd name="connsiteY7" fmla="*/ 48112 h 138086"/>
                <a:gd name="connsiteX8" fmla="*/ 241986 w 776106"/>
                <a:gd name="connsiteY8" fmla="*/ 84255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86">
                  <a:moveTo>
                    <a:pt x="241986" y="84255"/>
                  </a:moveTo>
                  <a:cubicBezTo>
                    <a:pt x="159123" y="90198"/>
                    <a:pt x="74571" y="93577"/>
                    <a:pt x="-1149" y="121762"/>
                  </a:cubicBezTo>
                  <a:cubicBezTo>
                    <a:pt x="5065" y="137298"/>
                    <a:pt x="24745" y="138934"/>
                    <a:pt x="39301" y="137353"/>
                  </a:cubicBezTo>
                  <a:lnTo>
                    <a:pt x="663547" y="69428"/>
                  </a:lnTo>
                  <a:cubicBezTo>
                    <a:pt x="700017" y="65448"/>
                    <a:pt x="738395" y="60651"/>
                    <a:pt x="764617" y="36283"/>
                  </a:cubicBezTo>
                  <a:cubicBezTo>
                    <a:pt x="776501" y="25380"/>
                    <a:pt x="780971" y="6899"/>
                    <a:pt x="762491" y="-79"/>
                  </a:cubicBezTo>
                  <a:cubicBezTo>
                    <a:pt x="756603" y="-2314"/>
                    <a:pt x="717735" y="17421"/>
                    <a:pt x="710265" y="19165"/>
                  </a:cubicBezTo>
                  <a:cubicBezTo>
                    <a:pt x="658749" y="30995"/>
                    <a:pt x="605980" y="39663"/>
                    <a:pt x="553482" y="48112"/>
                  </a:cubicBezTo>
                  <a:cubicBezTo>
                    <a:pt x="450776" y="64723"/>
                    <a:pt x="346927" y="76771"/>
                    <a:pt x="241986" y="84255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1592EE28-42B7-568B-C310-52E647911161}"/>
                </a:ext>
              </a:extLst>
            </p:cNvPr>
            <p:cNvSpPr/>
            <p:nvPr/>
          </p:nvSpPr>
          <p:spPr>
            <a:xfrm flipH="1">
              <a:off x="10361316" y="1886386"/>
              <a:ext cx="712976" cy="110487"/>
            </a:xfrm>
            <a:custGeom>
              <a:avLst/>
              <a:gdLst>
                <a:gd name="connsiteX0" fmla="*/ 63722 w 750502"/>
                <a:gd name="connsiteY0" fmla="*/ 82583 h 116301"/>
                <a:gd name="connsiteX1" fmla="*/ -1149 w 750502"/>
                <a:gd name="connsiteY1" fmla="*/ 107551 h 116301"/>
                <a:gd name="connsiteX2" fmla="*/ 52602 w 750502"/>
                <a:gd name="connsiteY2" fmla="*/ 115128 h 116301"/>
                <a:gd name="connsiteX3" fmla="*/ 597747 w 750502"/>
                <a:gd name="connsiteY3" fmla="*/ 73479 h 116301"/>
                <a:gd name="connsiteX4" fmla="*/ 696582 w 750502"/>
                <a:gd name="connsiteY4" fmla="*/ 65956 h 116301"/>
                <a:gd name="connsiteX5" fmla="*/ 749352 w 750502"/>
                <a:gd name="connsiteY5" fmla="*/ 27305 h 116301"/>
                <a:gd name="connsiteX6" fmla="*/ 686606 w 750502"/>
                <a:gd name="connsiteY6" fmla="*/ 5500 h 116301"/>
                <a:gd name="connsiteX7" fmla="*/ 480432 w 750502"/>
                <a:gd name="connsiteY7" fmla="*/ 42297 h 116301"/>
                <a:gd name="connsiteX8" fmla="*/ 63722 w 750502"/>
                <a:gd name="connsiteY8" fmla="*/ 82583 h 116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02" h="116301">
                  <a:moveTo>
                    <a:pt x="63722" y="82583"/>
                  </a:moveTo>
                  <a:cubicBezTo>
                    <a:pt x="40717" y="83510"/>
                    <a:pt x="14223" y="86181"/>
                    <a:pt x="-1149" y="107551"/>
                  </a:cubicBezTo>
                  <a:cubicBezTo>
                    <a:pt x="14333" y="117690"/>
                    <a:pt x="34012" y="116546"/>
                    <a:pt x="52602" y="115128"/>
                  </a:cubicBezTo>
                  <a:lnTo>
                    <a:pt x="597747" y="73479"/>
                  </a:lnTo>
                  <a:lnTo>
                    <a:pt x="696582" y="65956"/>
                  </a:lnTo>
                  <a:cubicBezTo>
                    <a:pt x="716589" y="64430"/>
                    <a:pt x="749570" y="58706"/>
                    <a:pt x="749352" y="27305"/>
                  </a:cubicBezTo>
                  <a:cubicBezTo>
                    <a:pt x="749352" y="-12272"/>
                    <a:pt x="708194" y="1084"/>
                    <a:pt x="686606" y="5500"/>
                  </a:cubicBezTo>
                  <a:cubicBezTo>
                    <a:pt x="617972" y="19526"/>
                    <a:pt x="549284" y="31792"/>
                    <a:pt x="480432" y="42297"/>
                  </a:cubicBezTo>
                  <a:cubicBezTo>
                    <a:pt x="342346" y="63269"/>
                    <a:pt x="203280" y="76717"/>
                    <a:pt x="63722" y="8258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80447C65-89B2-BDC8-38F5-B4291FE51A4E}"/>
                </a:ext>
              </a:extLst>
            </p:cNvPr>
            <p:cNvSpPr/>
            <p:nvPr/>
          </p:nvSpPr>
          <p:spPr>
            <a:xfrm flipH="1">
              <a:off x="7515687" y="1183401"/>
              <a:ext cx="3699295" cy="845400"/>
            </a:xfrm>
            <a:custGeom>
              <a:avLst/>
              <a:gdLst>
                <a:gd name="connsiteX0" fmla="*/ 3868893 w 3893998"/>
                <a:gd name="connsiteY0" fmla="*/ 263486 h 889894"/>
                <a:gd name="connsiteX1" fmla="*/ 3808437 w 3893998"/>
                <a:gd name="connsiteY1" fmla="*/ 231377 h 889894"/>
                <a:gd name="connsiteX2" fmla="*/ 3334869 w 3893998"/>
                <a:gd name="connsiteY2" fmla="*/ 351309 h 889894"/>
                <a:gd name="connsiteX3" fmla="*/ 2906493 w 3893998"/>
                <a:gd name="connsiteY3" fmla="*/ 342586 h 889894"/>
                <a:gd name="connsiteX4" fmla="*/ 2632176 w 3893998"/>
                <a:gd name="connsiteY4" fmla="*/ 236010 h 889894"/>
                <a:gd name="connsiteX5" fmla="*/ 2365545 w 3893998"/>
                <a:gd name="connsiteY5" fmla="*/ 85605 h 889894"/>
                <a:gd name="connsiteX6" fmla="*/ 1511957 w 3893998"/>
                <a:gd name="connsiteY6" fmla="*/ 86368 h 889894"/>
                <a:gd name="connsiteX7" fmla="*/ 653025 w 3893998"/>
                <a:gd name="connsiteY7" fmla="*/ 399663 h 889894"/>
                <a:gd name="connsiteX8" fmla="*/ -1149 w 3893998"/>
                <a:gd name="connsiteY8" fmla="*/ 497789 h 889894"/>
                <a:gd name="connsiteX9" fmla="*/ 96432 w 3893998"/>
                <a:gd name="connsiteY9" fmla="*/ 576890 h 889894"/>
                <a:gd name="connsiteX10" fmla="*/ 144350 w 3893998"/>
                <a:gd name="connsiteY10" fmla="*/ 583868 h 889894"/>
                <a:gd name="connsiteX11" fmla="*/ 149420 w 3893998"/>
                <a:gd name="connsiteY11" fmla="*/ 623173 h 889894"/>
                <a:gd name="connsiteX12" fmla="*/ 806484 w 3893998"/>
                <a:gd name="connsiteY12" fmla="*/ 739561 h 889894"/>
                <a:gd name="connsiteX13" fmla="*/ 790129 w 3893998"/>
                <a:gd name="connsiteY13" fmla="*/ 799527 h 889894"/>
                <a:gd name="connsiteX14" fmla="*/ 831724 w 3893998"/>
                <a:gd name="connsiteY14" fmla="*/ 817790 h 889894"/>
                <a:gd name="connsiteX15" fmla="*/ 1120215 w 3893998"/>
                <a:gd name="connsiteY15" fmla="*/ 859602 h 889894"/>
                <a:gd name="connsiteX16" fmla="*/ 1180181 w 3893998"/>
                <a:gd name="connsiteY16" fmla="*/ 858348 h 889894"/>
                <a:gd name="connsiteX17" fmla="*/ 1200787 w 3893998"/>
                <a:gd name="connsiteY17" fmla="*/ 850716 h 889894"/>
                <a:gd name="connsiteX18" fmla="*/ 1384719 w 3893998"/>
                <a:gd name="connsiteY18" fmla="*/ 881626 h 889894"/>
                <a:gd name="connsiteX19" fmla="*/ 2109218 w 3893998"/>
                <a:gd name="connsiteY19" fmla="*/ 767527 h 889894"/>
                <a:gd name="connsiteX20" fmla="*/ 2463562 w 3893998"/>
                <a:gd name="connsiteY20" fmla="*/ 607254 h 889894"/>
                <a:gd name="connsiteX21" fmla="*/ 2768844 w 3893998"/>
                <a:gd name="connsiteY21" fmla="*/ 559336 h 889894"/>
                <a:gd name="connsiteX22" fmla="*/ 3656722 w 3893998"/>
                <a:gd name="connsiteY22" fmla="*/ 482743 h 889894"/>
                <a:gd name="connsiteX23" fmla="*/ 3839891 w 3893998"/>
                <a:gd name="connsiteY23" fmla="*/ 431445 h 889894"/>
                <a:gd name="connsiteX24" fmla="*/ 3868893 w 3893998"/>
                <a:gd name="connsiteY24" fmla="*/ 263486 h 889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93998" h="889894">
                  <a:moveTo>
                    <a:pt x="3868893" y="263486"/>
                  </a:moveTo>
                  <a:cubicBezTo>
                    <a:pt x="3852866" y="246859"/>
                    <a:pt x="3830733" y="237373"/>
                    <a:pt x="3808437" y="231377"/>
                  </a:cubicBezTo>
                  <a:cubicBezTo>
                    <a:pt x="3648328" y="188310"/>
                    <a:pt x="3493942" y="304481"/>
                    <a:pt x="3334869" y="351309"/>
                  </a:cubicBezTo>
                  <a:cubicBezTo>
                    <a:pt x="3196129" y="392085"/>
                    <a:pt x="3046378" y="379329"/>
                    <a:pt x="2906493" y="342586"/>
                  </a:cubicBezTo>
                  <a:cubicBezTo>
                    <a:pt x="2811311" y="317586"/>
                    <a:pt x="2719290" y="281830"/>
                    <a:pt x="2632176" y="236010"/>
                  </a:cubicBezTo>
                  <a:cubicBezTo>
                    <a:pt x="2541845" y="188474"/>
                    <a:pt x="2457293" y="130361"/>
                    <a:pt x="2365545" y="85605"/>
                  </a:cubicBezTo>
                  <a:cubicBezTo>
                    <a:pt x="2072911" y="-57060"/>
                    <a:pt x="1826669" y="3015"/>
                    <a:pt x="1511957" y="86368"/>
                  </a:cubicBezTo>
                  <a:cubicBezTo>
                    <a:pt x="1244835" y="157237"/>
                    <a:pt x="965121" y="314184"/>
                    <a:pt x="653025" y="399663"/>
                  </a:cubicBezTo>
                  <a:cubicBezTo>
                    <a:pt x="434477" y="459629"/>
                    <a:pt x="227048" y="525046"/>
                    <a:pt x="-1149" y="497789"/>
                  </a:cubicBezTo>
                  <a:cubicBezTo>
                    <a:pt x="12370" y="541477"/>
                    <a:pt x="50912" y="572708"/>
                    <a:pt x="96432" y="576890"/>
                  </a:cubicBezTo>
                  <a:cubicBezTo>
                    <a:pt x="112786" y="578089"/>
                    <a:pt x="130122" y="575909"/>
                    <a:pt x="144350" y="583868"/>
                  </a:cubicBezTo>
                  <a:cubicBezTo>
                    <a:pt x="158578" y="591827"/>
                    <a:pt x="164139" y="616140"/>
                    <a:pt x="149420" y="623173"/>
                  </a:cubicBezTo>
                  <a:cubicBezTo>
                    <a:pt x="373747" y="612270"/>
                    <a:pt x="590007" y="673271"/>
                    <a:pt x="806484" y="739561"/>
                  </a:cubicBezTo>
                  <a:cubicBezTo>
                    <a:pt x="789748" y="757060"/>
                    <a:pt x="776774" y="780992"/>
                    <a:pt x="790129" y="799527"/>
                  </a:cubicBezTo>
                  <a:cubicBezTo>
                    <a:pt x="799124" y="812283"/>
                    <a:pt x="816297" y="815554"/>
                    <a:pt x="831724" y="817790"/>
                  </a:cubicBezTo>
                  <a:lnTo>
                    <a:pt x="1120215" y="859602"/>
                  </a:lnTo>
                  <a:cubicBezTo>
                    <a:pt x="1140222" y="862546"/>
                    <a:pt x="1161155" y="865326"/>
                    <a:pt x="1180181" y="858348"/>
                  </a:cubicBezTo>
                  <a:cubicBezTo>
                    <a:pt x="1185960" y="856222"/>
                    <a:pt x="1193101" y="853660"/>
                    <a:pt x="1200787" y="850716"/>
                  </a:cubicBezTo>
                  <a:cubicBezTo>
                    <a:pt x="1261517" y="864350"/>
                    <a:pt x="1322900" y="874670"/>
                    <a:pt x="1384719" y="881626"/>
                  </a:cubicBezTo>
                  <a:cubicBezTo>
                    <a:pt x="1632052" y="908093"/>
                    <a:pt x="1882002" y="868733"/>
                    <a:pt x="2109218" y="767527"/>
                  </a:cubicBezTo>
                  <a:cubicBezTo>
                    <a:pt x="2227623" y="714594"/>
                    <a:pt x="2339215" y="645033"/>
                    <a:pt x="2463562" y="607254"/>
                  </a:cubicBezTo>
                  <a:cubicBezTo>
                    <a:pt x="2562234" y="577217"/>
                    <a:pt x="2665866" y="568167"/>
                    <a:pt x="2768844" y="559336"/>
                  </a:cubicBezTo>
                  <a:lnTo>
                    <a:pt x="3656722" y="482743"/>
                  </a:lnTo>
                  <a:cubicBezTo>
                    <a:pt x="3720777" y="477292"/>
                    <a:pt x="3788648" y="470314"/>
                    <a:pt x="3839891" y="431445"/>
                  </a:cubicBezTo>
                  <a:cubicBezTo>
                    <a:pt x="3891135" y="392576"/>
                    <a:pt x="3913540" y="309768"/>
                    <a:pt x="3868893" y="263486"/>
                  </a:cubicBezTo>
                  <a:close/>
                </a:path>
              </a:pathLst>
            </a:custGeom>
            <a:solidFill>
              <a:srgbClr val="FDFCF8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FDF61B74-928C-F13E-29EE-E36DA397D3EB}"/>
                </a:ext>
              </a:extLst>
            </p:cNvPr>
            <p:cNvSpPr/>
            <p:nvPr/>
          </p:nvSpPr>
          <p:spPr>
            <a:xfrm flipH="1">
              <a:off x="10989564" y="1946720"/>
              <a:ext cx="173096" cy="96201"/>
            </a:xfrm>
            <a:custGeom>
              <a:avLst/>
              <a:gdLst>
                <a:gd name="connsiteX0" fmla="*/ 170482 w 182204"/>
                <a:gd name="connsiteY0" fmla="*/ 6973 h 101266"/>
                <a:gd name="connsiteX1" fmla="*/ 147804 w 182204"/>
                <a:gd name="connsiteY1" fmla="*/ 159 h 101266"/>
                <a:gd name="connsiteX2" fmla="*/ 19258 w 182204"/>
                <a:gd name="connsiteY2" fmla="*/ 28452 h 101266"/>
                <a:gd name="connsiteX3" fmla="*/ 3340 w 182204"/>
                <a:gd name="connsiteY3" fmla="*/ 41154 h 101266"/>
                <a:gd name="connsiteX4" fmla="*/ 8791 w 182204"/>
                <a:gd name="connsiteY4" fmla="*/ 83457 h 101266"/>
                <a:gd name="connsiteX5" fmla="*/ 45371 w 182204"/>
                <a:gd name="connsiteY5" fmla="*/ 99212 h 101266"/>
                <a:gd name="connsiteX6" fmla="*/ 145132 w 182204"/>
                <a:gd name="connsiteY6" fmla="*/ 87600 h 101266"/>
                <a:gd name="connsiteX7" fmla="*/ 174025 w 182204"/>
                <a:gd name="connsiteY7" fmla="*/ 68247 h 101266"/>
                <a:gd name="connsiteX8" fmla="*/ 170482 w 182204"/>
                <a:gd name="connsiteY8" fmla="*/ 6973 h 10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04" h="101266">
                  <a:moveTo>
                    <a:pt x="170482" y="6973"/>
                  </a:moveTo>
                  <a:cubicBezTo>
                    <a:pt x="163831" y="2389"/>
                    <a:pt x="155872" y="6"/>
                    <a:pt x="147804" y="159"/>
                  </a:cubicBezTo>
                  <a:cubicBezTo>
                    <a:pt x="103156" y="-2452"/>
                    <a:pt x="58672" y="7338"/>
                    <a:pt x="19258" y="28452"/>
                  </a:cubicBezTo>
                  <a:cubicBezTo>
                    <a:pt x="12989" y="31270"/>
                    <a:pt x="7483" y="35642"/>
                    <a:pt x="3340" y="41154"/>
                  </a:cubicBezTo>
                  <a:cubicBezTo>
                    <a:pt x="-4946" y="53747"/>
                    <a:pt x="-966" y="73045"/>
                    <a:pt x="8791" y="83457"/>
                  </a:cubicBezTo>
                  <a:cubicBezTo>
                    <a:pt x="18550" y="93869"/>
                    <a:pt x="32233" y="97413"/>
                    <a:pt x="45371" y="99212"/>
                  </a:cubicBezTo>
                  <a:cubicBezTo>
                    <a:pt x="79061" y="103720"/>
                    <a:pt x="113351" y="99724"/>
                    <a:pt x="145132" y="87600"/>
                  </a:cubicBezTo>
                  <a:cubicBezTo>
                    <a:pt x="156472" y="84144"/>
                    <a:pt x="166502" y="77411"/>
                    <a:pt x="174025" y="68247"/>
                  </a:cubicBezTo>
                  <a:cubicBezTo>
                    <a:pt x="183947" y="54292"/>
                    <a:pt x="183892" y="18040"/>
                    <a:pt x="170482" y="697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F700A59E-D422-EF12-0673-F8F10243019F}"/>
                </a:ext>
              </a:extLst>
            </p:cNvPr>
            <p:cNvSpPr/>
            <p:nvPr/>
          </p:nvSpPr>
          <p:spPr>
            <a:xfrm flipH="1">
              <a:off x="11072884" y="1965590"/>
              <a:ext cx="737299" cy="131138"/>
            </a:xfrm>
            <a:custGeom>
              <a:avLst/>
              <a:gdLst>
                <a:gd name="connsiteX0" fmla="*/ 241985 w 776106"/>
                <a:gd name="connsiteY0" fmla="*/ 84209 h 138040"/>
                <a:gd name="connsiteX1" fmla="*/ -1149 w 776106"/>
                <a:gd name="connsiteY1" fmla="*/ 121715 h 138040"/>
                <a:gd name="connsiteX2" fmla="*/ 39301 w 776106"/>
                <a:gd name="connsiteY2" fmla="*/ 137306 h 138040"/>
                <a:gd name="connsiteX3" fmla="*/ 663547 w 776106"/>
                <a:gd name="connsiteY3" fmla="*/ 69381 h 138040"/>
                <a:gd name="connsiteX4" fmla="*/ 764616 w 776106"/>
                <a:gd name="connsiteY4" fmla="*/ 36291 h 138040"/>
                <a:gd name="connsiteX5" fmla="*/ 762491 w 776106"/>
                <a:gd name="connsiteY5" fmla="*/ -71 h 138040"/>
                <a:gd name="connsiteX6" fmla="*/ 710265 w 776106"/>
                <a:gd name="connsiteY6" fmla="*/ 19118 h 138040"/>
                <a:gd name="connsiteX7" fmla="*/ 553482 w 776106"/>
                <a:gd name="connsiteY7" fmla="*/ 48066 h 138040"/>
                <a:gd name="connsiteX8" fmla="*/ 241985 w 776106"/>
                <a:gd name="connsiteY8" fmla="*/ 84209 h 1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106" h="138040">
                  <a:moveTo>
                    <a:pt x="241985" y="84209"/>
                  </a:moveTo>
                  <a:cubicBezTo>
                    <a:pt x="159123" y="90151"/>
                    <a:pt x="74571" y="93531"/>
                    <a:pt x="-1149" y="121715"/>
                  </a:cubicBezTo>
                  <a:cubicBezTo>
                    <a:pt x="5065" y="137252"/>
                    <a:pt x="24745" y="138887"/>
                    <a:pt x="39301" y="137306"/>
                  </a:cubicBezTo>
                  <a:lnTo>
                    <a:pt x="663547" y="69381"/>
                  </a:lnTo>
                  <a:cubicBezTo>
                    <a:pt x="700017" y="65456"/>
                    <a:pt x="738395" y="60604"/>
                    <a:pt x="764616" y="36291"/>
                  </a:cubicBezTo>
                  <a:cubicBezTo>
                    <a:pt x="776501" y="25388"/>
                    <a:pt x="780971" y="6853"/>
                    <a:pt x="762491" y="-71"/>
                  </a:cubicBezTo>
                  <a:cubicBezTo>
                    <a:pt x="756548" y="-2360"/>
                    <a:pt x="717679" y="17429"/>
                    <a:pt x="710265" y="19118"/>
                  </a:cubicBezTo>
                  <a:cubicBezTo>
                    <a:pt x="658749" y="31003"/>
                    <a:pt x="605979" y="39616"/>
                    <a:pt x="553482" y="48066"/>
                  </a:cubicBezTo>
                  <a:cubicBezTo>
                    <a:pt x="450776" y="64600"/>
                    <a:pt x="346926" y="76648"/>
                    <a:pt x="241985" y="84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C433BCD-E20F-C534-8414-8FD1DE3B5807}"/>
                </a:ext>
              </a:extLst>
            </p:cNvPr>
            <p:cNvSpPr/>
            <p:nvPr/>
          </p:nvSpPr>
          <p:spPr>
            <a:xfrm flipH="1">
              <a:off x="8419057" y="1657829"/>
              <a:ext cx="2795713" cy="372257"/>
            </a:xfrm>
            <a:custGeom>
              <a:avLst/>
              <a:gdLst>
                <a:gd name="connsiteX0" fmla="*/ 2493327 w 2942858"/>
                <a:gd name="connsiteY0" fmla="*/ 22805 h 391850"/>
                <a:gd name="connsiteX1" fmla="*/ 2168202 w 2942858"/>
                <a:gd name="connsiteY1" fmla="*/ 62219 h 391850"/>
                <a:gd name="connsiteX2" fmla="*/ 1947637 w 2942858"/>
                <a:gd name="connsiteY2" fmla="*/ 130526 h 391850"/>
                <a:gd name="connsiteX3" fmla="*/ 1366838 w 2942858"/>
                <a:gd name="connsiteY3" fmla="*/ 203902 h 391850"/>
                <a:gd name="connsiteX4" fmla="*/ 957979 w 2942858"/>
                <a:gd name="connsiteY4" fmla="*/ 223964 h 391850"/>
                <a:gd name="connsiteX5" fmla="*/ 894252 w 2942858"/>
                <a:gd name="connsiteY5" fmla="*/ 209190 h 391850"/>
                <a:gd name="connsiteX6" fmla="*/ 927342 w 2942858"/>
                <a:gd name="connsiteY6" fmla="*/ 174137 h 391850"/>
                <a:gd name="connsiteX7" fmla="*/ 569509 w 2942858"/>
                <a:gd name="connsiteY7" fmla="*/ 63636 h 391850"/>
                <a:gd name="connsiteX8" fmla="*/ 628548 w 2942858"/>
                <a:gd name="connsiteY8" fmla="*/ 34035 h 391850"/>
                <a:gd name="connsiteX9" fmla="*/ 293338 w 2942858"/>
                <a:gd name="connsiteY9" fmla="*/ 56767 h 391850"/>
                <a:gd name="connsiteX10" fmla="*/ 397243 w 2942858"/>
                <a:gd name="connsiteY10" fmla="*/ 5033 h 391850"/>
                <a:gd name="connsiteX11" fmla="*/ 143586 w 2942858"/>
                <a:gd name="connsiteY11" fmla="*/ 16427 h 391850"/>
                <a:gd name="connsiteX12" fmla="*/ 142387 w 2942858"/>
                <a:gd name="connsiteY12" fmla="*/ 5524 h 391850"/>
                <a:gd name="connsiteX13" fmla="*/ -1149 w 2942858"/>
                <a:gd name="connsiteY13" fmla="*/ -255 h 391850"/>
                <a:gd name="connsiteX14" fmla="*/ 96431 w 2942858"/>
                <a:gd name="connsiteY14" fmla="*/ 78846 h 391850"/>
                <a:gd name="connsiteX15" fmla="*/ 144350 w 2942858"/>
                <a:gd name="connsiteY15" fmla="*/ 85824 h 391850"/>
                <a:gd name="connsiteX16" fmla="*/ 149420 w 2942858"/>
                <a:gd name="connsiteY16" fmla="*/ 125129 h 391850"/>
                <a:gd name="connsiteX17" fmla="*/ 806483 w 2942858"/>
                <a:gd name="connsiteY17" fmla="*/ 241517 h 391850"/>
                <a:gd name="connsiteX18" fmla="*/ 790129 w 2942858"/>
                <a:gd name="connsiteY18" fmla="*/ 301483 h 391850"/>
                <a:gd name="connsiteX19" fmla="*/ 831723 w 2942858"/>
                <a:gd name="connsiteY19" fmla="*/ 319746 h 391850"/>
                <a:gd name="connsiteX20" fmla="*/ 1120215 w 2942858"/>
                <a:gd name="connsiteY20" fmla="*/ 361558 h 391850"/>
                <a:gd name="connsiteX21" fmla="*/ 1180181 w 2942858"/>
                <a:gd name="connsiteY21" fmla="*/ 360304 h 391850"/>
                <a:gd name="connsiteX22" fmla="*/ 1200787 w 2942858"/>
                <a:gd name="connsiteY22" fmla="*/ 352672 h 391850"/>
                <a:gd name="connsiteX23" fmla="*/ 1384719 w 2942858"/>
                <a:gd name="connsiteY23" fmla="*/ 383582 h 391850"/>
                <a:gd name="connsiteX24" fmla="*/ 2109218 w 2942858"/>
                <a:gd name="connsiteY24" fmla="*/ 269483 h 391850"/>
                <a:gd name="connsiteX25" fmla="*/ 2463562 w 2942858"/>
                <a:gd name="connsiteY25" fmla="*/ 109210 h 391850"/>
                <a:gd name="connsiteX26" fmla="*/ 2768844 w 2942858"/>
                <a:gd name="connsiteY26" fmla="*/ 61292 h 391850"/>
                <a:gd name="connsiteX27" fmla="*/ 2941709 w 2942858"/>
                <a:gd name="connsiteY27" fmla="*/ 46355 h 391850"/>
                <a:gd name="connsiteX28" fmla="*/ 2493327 w 2942858"/>
                <a:gd name="connsiteY28" fmla="*/ 22805 h 39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42858" h="391850">
                  <a:moveTo>
                    <a:pt x="2493327" y="22805"/>
                  </a:moveTo>
                  <a:cubicBezTo>
                    <a:pt x="2383971" y="25640"/>
                    <a:pt x="2274179" y="34962"/>
                    <a:pt x="2168202" y="62219"/>
                  </a:cubicBezTo>
                  <a:cubicBezTo>
                    <a:pt x="2093627" y="81408"/>
                    <a:pt x="2021613" y="109320"/>
                    <a:pt x="1947637" y="130526"/>
                  </a:cubicBezTo>
                  <a:cubicBezTo>
                    <a:pt x="1759616" y="184441"/>
                    <a:pt x="1562164" y="194308"/>
                    <a:pt x="1366838" y="203902"/>
                  </a:cubicBezTo>
                  <a:lnTo>
                    <a:pt x="957979" y="223964"/>
                  </a:lnTo>
                  <a:cubicBezTo>
                    <a:pt x="935519" y="225054"/>
                    <a:pt x="910115" y="225108"/>
                    <a:pt x="894252" y="209190"/>
                  </a:cubicBezTo>
                  <a:lnTo>
                    <a:pt x="927342" y="174137"/>
                  </a:lnTo>
                  <a:cubicBezTo>
                    <a:pt x="820439" y="105165"/>
                    <a:pt x="696691" y="66934"/>
                    <a:pt x="569509" y="63636"/>
                  </a:cubicBezTo>
                  <a:lnTo>
                    <a:pt x="628548" y="34035"/>
                  </a:lnTo>
                  <a:lnTo>
                    <a:pt x="293338" y="56767"/>
                  </a:lnTo>
                  <a:lnTo>
                    <a:pt x="397243" y="5033"/>
                  </a:lnTo>
                  <a:cubicBezTo>
                    <a:pt x="313181" y="16154"/>
                    <a:pt x="228302" y="19970"/>
                    <a:pt x="143586" y="16427"/>
                  </a:cubicBezTo>
                  <a:lnTo>
                    <a:pt x="142387" y="5524"/>
                  </a:lnTo>
                  <a:cubicBezTo>
                    <a:pt x="94469" y="7295"/>
                    <a:pt x="46496" y="5366"/>
                    <a:pt x="-1149" y="-255"/>
                  </a:cubicBezTo>
                  <a:cubicBezTo>
                    <a:pt x="12370" y="43433"/>
                    <a:pt x="50912" y="74664"/>
                    <a:pt x="96431" y="78846"/>
                  </a:cubicBezTo>
                  <a:cubicBezTo>
                    <a:pt x="112785" y="80045"/>
                    <a:pt x="130121" y="77865"/>
                    <a:pt x="144350" y="85824"/>
                  </a:cubicBezTo>
                  <a:cubicBezTo>
                    <a:pt x="158578" y="93783"/>
                    <a:pt x="164138" y="118096"/>
                    <a:pt x="149420" y="125129"/>
                  </a:cubicBezTo>
                  <a:cubicBezTo>
                    <a:pt x="373747" y="114226"/>
                    <a:pt x="590006" y="175228"/>
                    <a:pt x="806483" y="241517"/>
                  </a:cubicBezTo>
                  <a:cubicBezTo>
                    <a:pt x="789747" y="259016"/>
                    <a:pt x="776773" y="282948"/>
                    <a:pt x="790129" y="301483"/>
                  </a:cubicBezTo>
                  <a:cubicBezTo>
                    <a:pt x="799124" y="314240"/>
                    <a:pt x="816296" y="317510"/>
                    <a:pt x="831723" y="319746"/>
                  </a:cubicBezTo>
                  <a:lnTo>
                    <a:pt x="1120215" y="361558"/>
                  </a:lnTo>
                  <a:cubicBezTo>
                    <a:pt x="1140222" y="364502"/>
                    <a:pt x="1161155" y="367282"/>
                    <a:pt x="1180181" y="360304"/>
                  </a:cubicBezTo>
                  <a:cubicBezTo>
                    <a:pt x="1185960" y="358178"/>
                    <a:pt x="1193101" y="355616"/>
                    <a:pt x="1200787" y="352672"/>
                  </a:cubicBezTo>
                  <a:cubicBezTo>
                    <a:pt x="1261517" y="366307"/>
                    <a:pt x="1322900" y="376626"/>
                    <a:pt x="1384719" y="383582"/>
                  </a:cubicBezTo>
                  <a:cubicBezTo>
                    <a:pt x="1632052" y="410049"/>
                    <a:pt x="1882001" y="370689"/>
                    <a:pt x="2109218" y="269483"/>
                  </a:cubicBezTo>
                  <a:cubicBezTo>
                    <a:pt x="2227623" y="216550"/>
                    <a:pt x="2339214" y="146989"/>
                    <a:pt x="2463562" y="109210"/>
                  </a:cubicBezTo>
                  <a:cubicBezTo>
                    <a:pt x="2562234" y="79173"/>
                    <a:pt x="2665866" y="70124"/>
                    <a:pt x="2768844" y="61292"/>
                  </a:cubicBezTo>
                  <a:lnTo>
                    <a:pt x="2941709" y="46355"/>
                  </a:lnTo>
                  <a:cubicBezTo>
                    <a:pt x="2793103" y="26648"/>
                    <a:pt x="2643188" y="18771"/>
                    <a:pt x="2493327" y="22805"/>
                  </a:cubicBezTo>
                  <a:close/>
                </a:path>
              </a:pathLst>
            </a:custGeom>
            <a:solidFill>
              <a:srgbClr val="F7D7C1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86C9EC3A-B077-D9E6-E37D-BB73B15C2314}"/>
                </a:ext>
              </a:extLst>
            </p:cNvPr>
            <p:cNvSpPr/>
            <p:nvPr/>
          </p:nvSpPr>
          <p:spPr>
            <a:xfrm flipH="1">
              <a:off x="11684968" y="2050365"/>
              <a:ext cx="374221" cy="113558"/>
            </a:xfrm>
            <a:custGeom>
              <a:avLst/>
              <a:gdLst>
                <a:gd name="connsiteX0" fmla="*/ 231082 w 393916"/>
                <a:gd name="connsiteY0" fmla="*/ 99193 h 119535"/>
                <a:gd name="connsiteX1" fmla="*/ 186272 w 393916"/>
                <a:gd name="connsiteY1" fmla="*/ 115548 h 119535"/>
                <a:gd name="connsiteX2" fmla="*/ 128050 w 393916"/>
                <a:gd name="connsiteY2" fmla="*/ 118492 h 119535"/>
                <a:gd name="connsiteX3" fmla="*/ -1149 w 393916"/>
                <a:gd name="connsiteY3" fmla="*/ 93524 h 119535"/>
                <a:gd name="connsiteX4" fmla="*/ 64813 w 393916"/>
                <a:gd name="connsiteY4" fmla="*/ 86219 h 119535"/>
                <a:gd name="connsiteX5" fmla="*/ 120200 w 393916"/>
                <a:gd name="connsiteY5" fmla="*/ 93469 h 119535"/>
                <a:gd name="connsiteX6" fmla="*/ 151055 w 393916"/>
                <a:gd name="connsiteY6" fmla="*/ 81967 h 119535"/>
                <a:gd name="connsiteX7" fmla="*/ 234735 w 393916"/>
                <a:gd name="connsiteY7" fmla="*/ 40481 h 119535"/>
                <a:gd name="connsiteX8" fmla="*/ 111968 w 393916"/>
                <a:gd name="connsiteY8" fmla="*/ 22273 h 119535"/>
                <a:gd name="connsiteX9" fmla="*/ 170844 w 393916"/>
                <a:gd name="connsiteY9" fmla="*/ 1830 h 119535"/>
                <a:gd name="connsiteX10" fmla="*/ 245693 w 393916"/>
                <a:gd name="connsiteY10" fmla="*/ 1830 h 119535"/>
                <a:gd name="connsiteX11" fmla="*/ 351287 w 393916"/>
                <a:gd name="connsiteY11" fmla="*/ 9244 h 119535"/>
                <a:gd name="connsiteX12" fmla="*/ 383996 w 393916"/>
                <a:gd name="connsiteY12" fmla="*/ 14968 h 119535"/>
                <a:gd name="connsiteX13" fmla="*/ 392391 w 393916"/>
                <a:gd name="connsiteY13" fmla="*/ 26416 h 119535"/>
                <a:gd name="connsiteX14" fmla="*/ 386939 w 393916"/>
                <a:gd name="connsiteY14" fmla="*/ 31486 h 119535"/>
                <a:gd name="connsiteX15" fmla="*/ 231082 w 393916"/>
                <a:gd name="connsiteY15" fmla="*/ 99193 h 1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916" h="119535">
                  <a:moveTo>
                    <a:pt x="231082" y="99193"/>
                  </a:moveTo>
                  <a:cubicBezTo>
                    <a:pt x="216691" y="106046"/>
                    <a:pt x="201699" y="111519"/>
                    <a:pt x="186272" y="115548"/>
                  </a:cubicBezTo>
                  <a:cubicBezTo>
                    <a:pt x="167082" y="119173"/>
                    <a:pt x="147512" y="120165"/>
                    <a:pt x="128050" y="118492"/>
                  </a:cubicBezTo>
                  <a:cubicBezTo>
                    <a:pt x="84057" y="116038"/>
                    <a:pt x="39900" y="109551"/>
                    <a:pt x="-1149" y="93524"/>
                  </a:cubicBezTo>
                  <a:cubicBezTo>
                    <a:pt x="19784" y="85238"/>
                    <a:pt x="42571" y="82719"/>
                    <a:pt x="64813" y="86219"/>
                  </a:cubicBezTo>
                  <a:cubicBezTo>
                    <a:pt x="83294" y="89163"/>
                    <a:pt x="101665" y="96250"/>
                    <a:pt x="120200" y="93469"/>
                  </a:cubicBezTo>
                  <a:cubicBezTo>
                    <a:pt x="131048" y="91289"/>
                    <a:pt x="141461" y="87407"/>
                    <a:pt x="151055" y="81967"/>
                  </a:cubicBezTo>
                  <a:lnTo>
                    <a:pt x="234735" y="40481"/>
                  </a:lnTo>
                  <a:cubicBezTo>
                    <a:pt x="195158" y="26362"/>
                    <a:pt x="152963" y="12134"/>
                    <a:pt x="111968" y="22273"/>
                  </a:cubicBezTo>
                  <a:cubicBezTo>
                    <a:pt x="130176" y="11894"/>
                    <a:pt x="150128" y="4965"/>
                    <a:pt x="170844" y="1830"/>
                  </a:cubicBezTo>
                  <a:cubicBezTo>
                    <a:pt x="195703" y="-950"/>
                    <a:pt x="220834" y="-950"/>
                    <a:pt x="245693" y="1830"/>
                  </a:cubicBezTo>
                  <a:lnTo>
                    <a:pt x="351287" y="9244"/>
                  </a:lnTo>
                  <a:cubicBezTo>
                    <a:pt x="362408" y="9413"/>
                    <a:pt x="373474" y="11343"/>
                    <a:pt x="383996" y="14968"/>
                  </a:cubicBezTo>
                  <a:cubicBezTo>
                    <a:pt x="388902" y="16931"/>
                    <a:pt x="394245" y="21456"/>
                    <a:pt x="392391" y="26416"/>
                  </a:cubicBezTo>
                  <a:cubicBezTo>
                    <a:pt x="391246" y="28695"/>
                    <a:pt x="389284" y="30489"/>
                    <a:pt x="386939" y="31486"/>
                  </a:cubicBezTo>
                  <a:cubicBezTo>
                    <a:pt x="338040" y="58198"/>
                    <a:pt x="282435" y="76897"/>
                    <a:pt x="231082" y="99193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93E94F0C-0607-D751-3333-F2B9AF7943F3}"/>
                </a:ext>
              </a:extLst>
            </p:cNvPr>
            <p:cNvSpPr/>
            <p:nvPr/>
          </p:nvSpPr>
          <p:spPr>
            <a:xfrm flipH="1">
              <a:off x="11658034" y="1935491"/>
              <a:ext cx="374066" cy="113703"/>
            </a:xfrm>
            <a:custGeom>
              <a:avLst/>
              <a:gdLst>
                <a:gd name="connsiteX0" fmla="*/ 231082 w 393753"/>
                <a:gd name="connsiteY0" fmla="*/ 99366 h 119686"/>
                <a:gd name="connsiteX1" fmla="*/ 186272 w 393753"/>
                <a:gd name="connsiteY1" fmla="*/ 115720 h 119686"/>
                <a:gd name="connsiteX2" fmla="*/ 128050 w 393753"/>
                <a:gd name="connsiteY2" fmla="*/ 118610 h 119686"/>
                <a:gd name="connsiteX3" fmla="*/ -1149 w 393753"/>
                <a:gd name="connsiteY3" fmla="*/ 93696 h 119686"/>
                <a:gd name="connsiteX4" fmla="*/ 64595 w 393753"/>
                <a:gd name="connsiteY4" fmla="*/ 86337 h 119686"/>
                <a:gd name="connsiteX5" fmla="*/ 120036 w 393753"/>
                <a:gd name="connsiteY5" fmla="*/ 93588 h 119686"/>
                <a:gd name="connsiteX6" fmla="*/ 150892 w 393753"/>
                <a:gd name="connsiteY6" fmla="*/ 82085 h 119686"/>
                <a:gd name="connsiteX7" fmla="*/ 234571 w 393753"/>
                <a:gd name="connsiteY7" fmla="*/ 40545 h 119686"/>
                <a:gd name="connsiteX8" fmla="*/ 111805 w 393753"/>
                <a:gd name="connsiteY8" fmla="*/ 22391 h 119686"/>
                <a:gd name="connsiteX9" fmla="*/ 170626 w 393753"/>
                <a:gd name="connsiteY9" fmla="*/ 1948 h 119686"/>
                <a:gd name="connsiteX10" fmla="*/ 245529 w 393753"/>
                <a:gd name="connsiteY10" fmla="*/ 1676 h 119686"/>
                <a:gd name="connsiteX11" fmla="*/ 351124 w 393753"/>
                <a:gd name="connsiteY11" fmla="*/ 9090 h 119686"/>
                <a:gd name="connsiteX12" fmla="*/ 383832 w 393753"/>
                <a:gd name="connsiteY12" fmla="*/ 14814 h 119686"/>
                <a:gd name="connsiteX13" fmla="*/ 392228 w 393753"/>
                <a:gd name="connsiteY13" fmla="*/ 26262 h 119686"/>
                <a:gd name="connsiteX14" fmla="*/ 386776 w 393753"/>
                <a:gd name="connsiteY14" fmla="*/ 31386 h 119686"/>
                <a:gd name="connsiteX15" fmla="*/ 231082 w 393753"/>
                <a:gd name="connsiteY15" fmla="*/ 99366 h 11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753" h="119686">
                  <a:moveTo>
                    <a:pt x="231082" y="99366"/>
                  </a:moveTo>
                  <a:cubicBezTo>
                    <a:pt x="216691" y="106207"/>
                    <a:pt x="201699" y="111686"/>
                    <a:pt x="186272" y="115720"/>
                  </a:cubicBezTo>
                  <a:cubicBezTo>
                    <a:pt x="167082" y="119351"/>
                    <a:pt x="147512" y="120327"/>
                    <a:pt x="128050" y="118610"/>
                  </a:cubicBezTo>
                  <a:cubicBezTo>
                    <a:pt x="84057" y="116211"/>
                    <a:pt x="39846" y="109724"/>
                    <a:pt x="-1149" y="93696"/>
                  </a:cubicBezTo>
                  <a:cubicBezTo>
                    <a:pt x="19729" y="85399"/>
                    <a:pt x="42408" y="82859"/>
                    <a:pt x="64595" y="86337"/>
                  </a:cubicBezTo>
                  <a:cubicBezTo>
                    <a:pt x="83130" y="89281"/>
                    <a:pt x="101501" y="96368"/>
                    <a:pt x="120036" y="93588"/>
                  </a:cubicBezTo>
                  <a:cubicBezTo>
                    <a:pt x="130830" y="91380"/>
                    <a:pt x="141243" y="87498"/>
                    <a:pt x="150892" y="82085"/>
                  </a:cubicBezTo>
                  <a:lnTo>
                    <a:pt x="234571" y="40545"/>
                  </a:lnTo>
                  <a:cubicBezTo>
                    <a:pt x="194994" y="26480"/>
                    <a:pt x="152800" y="12252"/>
                    <a:pt x="111805" y="22391"/>
                  </a:cubicBezTo>
                  <a:cubicBezTo>
                    <a:pt x="129958" y="12001"/>
                    <a:pt x="149910" y="5072"/>
                    <a:pt x="170626" y="1948"/>
                  </a:cubicBezTo>
                  <a:cubicBezTo>
                    <a:pt x="195484" y="-897"/>
                    <a:pt x="220616" y="-984"/>
                    <a:pt x="245529" y="1676"/>
                  </a:cubicBezTo>
                  <a:lnTo>
                    <a:pt x="351124" y="9090"/>
                  </a:lnTo>
                  <a:cubicBezTo>
                    <a:pt x="362245" y="9319"/>
                    <a:pt x="373311" y="11249"/>
                    <a:pt x="383832" y="14814"/>
                  </a:cubicBezTo>
                  <a:cubicBezTo>
                    <a:pt x="388739" y="16776"/>
                    <a:pt x="394081" y="21356"/>
                    <a:pt x="392228" y="26262"/>
                  </a:cubicBezTo>
                  <a:cubicBezTo>
                    <a:pt x="391028" y="28541"/>
                    <a:pt x="389120" y="30351"/>
                    <a:pt x="386776" y="31386"/>
                  </a:cubicBezTo>
                  <a:cubicBezTo>
                    <a:pt x="337822" y="58371"/>
                    <a:pt x="282217" y="77070"/>
                    <a:pt x="231082" y="99366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DE55CC9E-FEA7-0F51-B7BD-02ECB6AF87AB}"/>
                </a:ext>
              </a:extLst>
            </p:cNvPr>
            <p:cNvSpPr/>
            <p:nvPr/>
          </p:nvSpPr>
          <p:spPr>
            <a:xfrm flipH="1">
              <a:off x="7818736" y="1608180"/>
              <a:ext cx="920689" cy="127327"/>
            </a:xfrm>
            <a:custGeom>
              <a:avLst/>
              <a:gdLst>
                <a:gd name="connsiteX0" fmla="*/ 161467 w 1287792"/>
                <a:gd name="connsiteY0" fmla="*/ 337002 h 354102"/>
                <a:gd name="connsiteX1" fmla="*/ 1049346 w 1287792"/>
                <a:gd name="connsiteY1" fmla="*/ 260682 h 354102"/>
                <a:gd name="connsiteX2" fmla="*/ 1232515 w 1287792"/>
                <a:gd name="connsiteY2" fmla="*/ 209384 h 354102"/>
                <a:gd name="connsiteX3" fmla="*/ 1263207 w 1287792"/>
                <a:gd name="connsiteY3" fmla="*/ 39735 h 354102"/>
                <a:gd name="connsiteX4" fmla="*/ 1201933 w 1287792"/>
                <a:gd name="connsiteY4" fmla="*/ 9206 h 354102"/>
                <a:gd name="connsiteX5" fmla="*/ 1086416 w 1287792"/>
                <a:gd name="connsiteY5" fmla="*/ 2719 h 354102"/>
                <a:gd name="connsiteX6" fmla="*/ 1099881 w 1287792"/>
                <a:gd name="connsiteY6" fmla="*/ 34992 h 354102"/>
                <a:gd name="connsiteX7" fmla="*/ 1141040 w 1287792"/>
                <a:gd name="connsiteY7" fmla="*/ 100409 h 354102"/>
                <a:gd name="connsiteX8" fmla="*/ 1046402 w 1287792"/>
                <a:gd name="connsiteY8" fmla="*/ 188450 h 354102"/>
                <a:gd name="connsiteX9" fmla="*/ 354503 w 1287792"/>
                <a:gd name="connsiteY9" fmla="*/ 242965 h 354102"/>
                <a:gd name="connsiteX10" fmla="*/ 204479 w 1287792"/>
                <a:gd name="connsiteY10" fmla="*/ 219851 h 354102"/>
                <a:gd name="connsiteX11" fmla="*/ 63559 w 1287792"/>
                <a:gd name="connsiteY11" fmla="*/ 266079 h 354102"/>
                <a:gd name="connsiteX12" fmla="*/ -1149 w 1287792"/>
                <a:gd name="connsiteY12" fmla="*/ 353847 h 354102"/>
                <a:gd name="connsiteX13" fmla="*/ 161467 w 1287792"/>
                <a:gd name="connsiteY13" fmla="*/ 337002 h 354102"/>
                <a:gd name="connsiteX0" fmla="*/ 162616 w 1287792"/>
                <a:gd name="connsiteY0" fmla="*/ 327835 h 344680"/>
                <a:gd name="connsiteX1" fmla="*/ 1050495 w 1287792"/>
                <a:gd name="connsiteY1" fmla="*/ 251515 h 344680"/>
                <a:gd name="connsiteX2" fmla="*/ 1233664 w 1287792"/>
                <a:gd name="connsiteY2" fmla="*/ 200217 h 344680"/>
                <a:gd name="connsiteX3" fmla="*/ 1264356 w 1287792"/>
                <a:gd name="connsiteY3" fmla="*/ 30568 h 344680"/>
                <a:gd name="connsiteX4" fmla="*/ 1203082 w 1287792"/>
                <a:gd name="connsiteY4" fmla="*/ 39 h 344680"/>
                <a:gd name="connsiteX5" fmla="*/ 1101030 w 1287792"/>
                <a:gd name="connsiteY5" fmla="*/ 25825 h 344680"/>
                <a:gd name="connsiteX6" fmla="*/ 1142189 w 1287792"/>
                <a:gd name="connsiteY6" fmla="*/ 91242 h 344680"/>
                <a:gd name="connsiteX7" fmla="*/ 1047551 w 1287792"/>
                <a:gd name="connsiteY7" fmla="*/ 179283 h 344680"/>
                <a:gd name="connsiteX8" fmla="*/ 355652 w 1287792"/>
                <a:gd name="connsiteY8" fmla="*/ 233798 h 344680"/>
                <a:gd name="connsiteX9" fmla="*/ 205628 w 1287792"/>
                <a:gd name="connsiteY9" fmla="*/ 210684 h 344680"/>
                <a:gd name="connsiteX10" fmla="*/ 64708 w 1287792"/>
                <a:gd name="connsiteY10" fmla="*/ 256912 h 344680"/>
                <a:gd name="connsiteX11" fmla="*/ 0 w 1287792"/>
                <a:gd name="connsiteY11" fmla="*/ 344680 h 344680"/>
                <a:gd name="connsiteX12" fmla="*/ 162616 w 1287792"/>
                <a:gd name="connsiteY12" fmla="*/ 327835 h 344680"/>
                <a:gd name="connsiteX0" fmla="*/ 162616 w 1287792"/>
                <a:gd name="connsiteY0" fmla="*/ 330200 h 347045"/>
                <a:gd name="connsiteX1" fmla="*/ 1050495 w 1287792"/>
                <a:gd name="connsiteY1" fmla="*/ 253880 h 347045"/>
                <a:gd name="connsiteX2" fmla="*/ 1233664 w 1287792"/>
                <a:gd name="connsiteY2" fmla="*/ 202582 h 347045"/>
                <a:gd name="connsiteX3" fmla="*/ 1264356 w 1287792"/>
                <a:gd name="connsiteY3" fmla="*/ 32933 h 347045"/>
                <a:gd name="connsiteX4" fmla="*/ 1203082 w 1287792"/>
                <a:gd name="connsiteY4" fmla="*/ 2404 h 347045"/>
                <a:gd name="connsiteX5" fmla="*/ 1142189 w 1287792"/>
                <a:gd name="connsiteY5" fmla="*/ 93607 h 347045"/>
                <a:gd name="connsiteX6" fmla="*/ 1047551 w 1287792"/>
                <a:gd name="connsiteY6" fmla="*/ 181648 h 347045"/>
                <a:gd name="connsiteX7" fmla="*/ 355652 w 1287792"/>
                <a:gd name="connsiteY7" fmla="*/ 236163 h 347045"/>
                <a:gd name="connsiteX8" fmla="*/ 205628 w 1287792"/>
                <a:gd name="connsiteY8" fmla="*/ 213049 h 347045"/>
                <a:gd name="connsiteX9" fmla="*/ 64708 w 1287792"/>
                <a:gd name="connsiteY9" fmla="*/ 259277 h 347045"/>
                <a:gd name="connsiteX10" fmla="*/ 0 w 1287792"/>
                <a:gd name="connsiteY10" fmla="*/ 347045 h 347045"/>
                <a:gd name="connsiteX11" fmla="*/ 162616 w 1287792"/>
                <a:gd name="connsiteY11" fmla="*/ 330200 h 347045"/>
                <a:gd name="connsiteX0" fmla="*/ 162616 w 1274897"/>
                <a:gd name="connsiteY0" fmla="*/ 300928 h 317773"/>
                <a:gd name="connsiteX1" fmla="*/ 1050495 w 1274897"/>
                <a:gd name="connsiteY1" fmla="*/ 224608 h 317773"/>
                <a:gd name="connsiteX2" fmla="*/ 1233664 w 1274897"/>
                <a:gd name="connsiteY2" fmla="*/ 173310 h 317773"/>
                <a:gd name="connsiteX3" fmla="*/ 1264356 w 1274897"/>
                <a:gd name="connsiteY3" fmla="*/ 3661 h 317773"/>
                <a:gd name="connsiteX4" fmla="*/ 1142189 w 1274897"/>
                <a:gd name="connsiteY4" fmla="*/ 64335 h 317773"/>
                <a:gd name="connsiteX5" fmla="*/ 1047551 w 1274897"/>
                <a:gd name="connsiteY5" fmla="*/ 152376 h 317773"/>
                <a:gd name="connsiteX6" fmla="*/ 355652 w 1274897"/>
                <a:gd name="connsiteY6" fmla="*/ 206891 h 317773"/>
                <a:gd name="connsiteX7" fmla="*/ 205628 w 1274897"/>
                <a:gd name="connsiteY7" fmla="*/ 183777 h 317773"/>
                <a:gd name="connsiteX8" fmla="*/ 64708 w 1274897"/>
                <a:gd name="connsiteY8" fmla="*/ 230005 h 317773"/>
                <a:gd name="connsiteX9" fmla="*/ 0 w 1274897"/>
                <a:gd name="connsiteY9" fmla="*/ 317773 h 317773"/>
                <a:gd name="connsiteX10" fmla="*/ 162616 w 1274897"/>
                <a:gd name="connsiteY10" fmla="*/ 300928 h 317773"/>
                <a:gd name="connsiteX0" fmla="*/ 162616 w 1235677"/>
                <a:gd name="connsiteY0" fmla="*/ 236593 h 253438"/>
                <a:gd name="connsiteX1" fmla="*/ 1050495 w 1235677"/>
                <a:gd name="connsiteY1" fmla="*/ 160273 h 253438"/>
                <a:gd name="connsiteX2" fmla="*/ 1233664 w 1235677"/>
                <a:gd name="connsiteY2" fmla="*/ 108975 h 253438"/>
                <a:gd name="connsiteX3" fmla="*/ 1142189 w 1235677"/>
                <a:gd name="connsiteY3" fmla="*/ 0 h 253438"/>
                <a:gd name="connsiteX4" fmla="*/ 1047551 w 1235677"/>
                <a:gd name="connsiteY4" fmla="*/ 88041 h 253438"/>
                <a:gd name="connsiteX5" fmla="*/ 355652 w 1235677"/>
                <a:gd name="connsiteY5" fmla="*/ 142556 h 253438"/>
                <a:gd name="connsiteX6" fmla="*/ 205628 w 1235677"/>
                <a:gd name="connsiteY6" fmla="*/ 119442 h 253438"/>
                <a:gd name="connsiteX7" fmla="*/ 64708 w 1235677"/>
                <a:gd name="connsiteY7" fmla="*/ 165670 h 253438"/>
                <a:gd name="connsiteX8" fmla="*/ 0 w 1235677"/>
                <a:gd name="connsiteY8" fmla="*/ 253438 h 253438"/>
                <a:gd name="connsiteX9" fmla="*/ 162616 w 1235677"/>
                <a:gd name="connsiteY9" fmla="*/ 236593 h 253438"/>
                <a:gd name="connsiteX0" fmla="*/ 162616 w 1158003"/>
                <a:gd name="connsiteY0" fmla="*/ 236593 h 253438"/>
                <a:gd name="connsiteX1" fmla="*/ 1050495 w 1158003"/>
                <a:gd name="connsiteY1" fmla="*/ 160273 h 253438"/>
                <a:gd name="connsiteX2" fmla="*/ 1142189 w 1158003"/>
                <a:gd name="connsiteY2" fmla="*/ 0 h 253438"/>
                <a:gd name="connsiteX3" fmla="*/ 1047551 w 1158003"/>
                <a:gd name="connsiteY3" fmla="*/ 88041 h 253438"/>
                <a:gd name="connsiteX4" fmla="*/ 355652 w 1158003"/>
                <a:gd name="connsiteY4" fmla="*/ 142556 h 253438"/>
                <a:gd name="connsiteX5" fmla="*/ 205628 w 1158003"/>
                <a:gd name="connsiteY5" fmla="*/ 119442 h 253438"/>
                <a:gd name="connsiteX6" fmla="*/ 64708 w 1158003"/>
                <a:gd name="connsiteY6" fmla="*/ 165670 h 253438"/>
                <a:gd name="connsiteX7" fmla="*/ 0 w 1158003"/>
                <a:gd name="connsiteY7" fmla="*/ 253438 h 253438"/>
                <a:gd name="connsiteX8" fmla="*/ 162616 w 1158003"/>
                <a:gd name="connsiteY8" fmla="*/ 236593 h 253438"/>
                <a:gd name="connsiteX0" fmla="*/ 162616 w 1148257"/>
                <a:gd name="connsiteY0" fmla="*/ 148614 h 165459"/>
                <a:gd name="connsiteX1" fmla="*/ 1050495 w 1148257"/>
                <a:gd name="connsiteY1" fmla="*/ 72294 h 165459"/>
                <a:gd name="connsiteX2" fmla="*/ 1047551 w 1148257"/>
                <a:gd name="connsiteY2" fmla="*/ 62 h 165459"/>
                <a:gd name="connsiteX3" fmla="*/ 355652 w 1148257"/>
                <a:gd name="connsiteY3" fmla="*/ 54577 h 165459"/>
                <a:gd name="connsiteX4" fmla="*/ 205628 w 1148257"/>
                <a:gd name="connsiteY4" fmla="*/ 31463 h 165459"/>
                <a:gd name="connsiteX5" fmla="*/ 64708 w 1148257"/>
                <a:gd name="connsiteY5" fmla="*/ 77691 h 165459"/>
                <a:gd name="connsiteX6" fmla="*/ 0 w 1148257"/>
                <a:gd name="connsiteY6" fmla="*/ 165459 h 165459"/>
                <a:gd name="connsiteX7" fmla="*/ 162616 w 1148257"/>
                <a:gd name="connsiteY7" fmla="*/ 148614 h 165459"/>
                <a:gd name="connsiteX0" fmla="*/ 162616 w 1047551"/>
                <a:gd name="connsiteY0" fmla="*/ 148614 h 165459"/>
                <a:gd name="connsiteX1" fmla="*/ 1047551 w 1047551"/>
                <a:gd name="connsiteY1" fmla="*/ 62 h 165459"/>
                <a:gd name="connsiteX2" fmla="*/ 355652 w 1047551"/>
                <a:gd name="connsiteY2" fmla="*/ 54577 h 165459"/>
                <a:gd name="connsiteX3" fmla="*/ 205628 w 1047551"/>
                <a:gd name="connsiteY3" fmla="*/ 31463 h 165459"/>
                <a:gd name="connsiteX4" fmla="*/ 64708 w 1047551"/>
                <a:gd name="connsiteY4" fmla="*/ 77691 h 165459"/>
                <a:gd name="connsiteX5" fmla="*/ 0 w 1047551"/>
                <a:gd name="connsiteY5" fmla="*/ 165459 h 165459"/>
                <a:gd name="connsiteX6" fmla="*/ 162616 w 1047551"/>
                <a:gd name="connsiteY6" fmla="*/ 148614 h 165459"/>
                <a:gd name="connsiteX0" fmla="*/ 162616 w 866576"/>
                <a:gd name="connsiteY0" fmla="*/ 117184 h 134029"/>
                <a:gd name="connsiteX1" fmla="*/ 866576 w 866576"/>
                <a:gd name="connsiteY1" fmla="*/ 54357 h 134029"/>
                <a:gd name="connsiteX2" fmla="*/ 355652 w 866576"/>
                <a:gd name="connsiteY2" fmla="*/ 23147 h 134029"/>
                <a:gd name="connsiteX3" fmla="*/ 205628 w 866576"/>
                <a:gd name="connsiteY3" fmla="*/ 33 h 134029"/>
                <a:gd name="connsiteX4" fmla="*/ 64708 w 866576"/>
                <a:gd name="connsiteY4" fmla="*/ 46261 h 134029"/>
                <a:gd name="connsiteX5" fmla="*/ 0 w 866576"/>
                <a:gd name="connsiteY5" fmla="*/ 134029 h 134029"/>
                <a:gd name="connsiteX6" fmla="*/ 162616 w 866576"/>
                <a:gd name="connsiteY6" fmla="*/ 117184 h 134029"/>
                <a:gd name="connsiteX0" fmla="*/ 162616 w 958016"/>
                <a:gd name="connsiteY0" fmla="*/ 117184 h 134029"/>
                <a:gd name="connsiteX1" fmla="*/ 958016 w 958016"/>
                <a:gd name="connsiteY1" fmla="*/ 48642 h 134029"/>
                <a:gd name="connsiteX2" fmla="*/ 355652 w 958016"/>
                <a:gd name="connsiteY2" fmla="*/ 23147 h 134029"/>
                <a:gd name="connsiteX3" fmla="*/ 205628 w 958016"/>
                <a:gd name="connsiteY3" fmla="*/ 33 h 134029"/>
                <a:gd name="connsiteX4" fmla="*/ 64708 w 958016"/>
                <a:gd name="connsiteY4" fmla="*/ 46261 h 134029"/>
                <a:gd name="connsiteX5" fmla="*/ 0 w 958016"/>
                <a:gd name="connsiteY5" fmla="*/ 134029 h 134029"/>
                <a:gd name="connsiteX6" fmla="*/ 162616 w 958016"/>
                <a:gd name="connsiteY6" fmla="*/ 117184 h 134029"/>
                <a:gd name="connsiteX0" fmla="*/ 162616 w 972886"/>
                <a:gd name="connsiteY0" fmla="*/ 117184 h 134029"/>
                <a:gd name="connsiteX1" fmla="*/ 958016 w 972886"/>
                <a:gd name="connsiteY1" fmla="*/ 48642 h 134029"/>
                <a:gd name="connsiteX2" fmla="*/ 355652 w 972886"/>
                <a:gd name="connsiteY2" fmla="*/ 23147 h 134029"/>
                <a:gd name="connsiteX3" fmla="*/ 205628 w 972886"/>
                <a:gd name="connsiteY3" fmla="*/ 33 h 134029"/>
                <a:gd name="connsiteX4" fmla="*/ 64708 w 972886"/>
                <a:gd name="connsiteY4" fmla="*/ 46261 h 134029"/>
                <a:gd name="connsiteX5" fmla="*/ 0 w 972886"/>
                <a:gd name="connsiteY5" fmla="*/ 134029 h 134029"/>
                <a:gd name="connsiteX6" fmla="*/ 162616 w 972886"/>
                <a:gd name="connsiteY6" fmla="*/ 117184 h 134029"/>
                <a:gd name="connsiteX0" fmla="*/ 162616 w 954195"/>
                <a:gd name="connsiteY0" fmla="*/ 130367 h 147212"/>
                <a:gd name="connsiteX1" fmla="*/ 938966 w 954195"/>
                <a:gd name="connsiteY1" fmla="*/ 865 h 147212"/>
                <a:gd name="connsiteX2" fmla="*/ 355652 w 954195"/>
                <a:gd name="connsiteY2" fmla="*/ 36330 h 147212"/>
                <a:gd name="connsiteX3" fmla="*/ 205628 w 954195"/>
                <a:gd name="connsiteY3" fmla="*/ 13216 h 147212"/>
                <a:gd name="connsiteX4" fmla="*/ 64708 w 954195"/>
                <a:gd name="connsiteY4" fmla="*/ 59444 h 147212"/>
                <a:gd name="connsiteX5" fmla="*/ 0 w 954195"/>
                <a:gd name="connsiteY5" fmla="*/ 147212 h 147212"/>
                <a:gd name="connsiteX6" fmla="*/ 162616 w 954195"/>
                <a:gd name="connsiteY6" fmla="*/ 130367 h 147212"/>
                <a:gd name="connsiteX0" fmla="*/ 162616 w 969147"/>
                <a:gd name="connsiteY0" fmla="*/ 117184 h 134029"/>
                <a:gd name="connsiteX1" fmla="*/ 954206 w 969147"/>
                <a:gd name="connsiteY1" fmla="*/ 4864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  <a:gd name="connsiteX0" fmla="*/ 162616 w 969147"/>
                <a:gd name="connsiteY0" fmla="*/ 117184 h 134029"/>
                <a:gd name="connsiteX1" fmla="*/ 954206 w 969147"/>
                <a:gd name="connsiteY1" fmla="*/ 44832 h 134029"/>
                <a:gd name="connsiteX2" fmla="*/ 355652 w 969147"/>
                <a:gd name="connsiteY2" fmla="*/ 23147 h 134029"/>
                <a:gd name="connsiteX3" fmla="*/ 205628 w 969147"/>
                <a:gd name="connsiteY3" fmla="*/ 33 h 134029"/>
                <a:gd name="connsiteX4" fmla="*/ 64708 w 969147"/>
                <a:gd name="connsiteY4" fmla="*/ 46261 h 134029"/>
                <a:gd name="connsiteX5" fmla="*/ 0 w 969147"/>
                <a:gd name="connsiteY5" fmla="*/ 134029 h 134029"/>
                <a:gd name="connsiteX6" fmla="*/ 162616 w 969147"/>
                <a:gd name="connsiteY6" fmla="*/ 117184 h 1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147" h="134029">
                  <a:moveTo>
                    <a:pt x="162616" y="117184"/>
                  </a:moveTo>
                  <a:cubicBezTo>
                    <a:pt x="427749" y="94337"/>
                    <a:pt x="590013" y="67679"/>
                    <a:pt x="954206" y="44832"/>
                  </a:cubicBezTo>
                  <a:cubicBezTo>
                    <a:pt x="1069823" y="37579"/>
                    <a:pt x="480415" y="30614"/>
                    <a:pt x="355652" y="23147"/>
                  </a:cubicBezTo>
                  <a:cubicBezTo>
                    <a:pt x="230889" y="15681"/>
                    <a:pt x="256327" y="796"/>
                    <a:pt x="205628" y="33"/>
                  </a:cubicBezTo>
                  <a:cubicBezTo>
                    <a:pt x="154930" y="-731"/>
                    <a:pt x="102051" y="11808"/>
                    <a:pt x="64708" y="46261"/>
                  </a:cubicBezTo>
                  <a:cubicBezTo>
                    <a:pt x="39850" y="69321"/>
                    <a:pt x="12156" y="101266"/>
                    <a:pt x="0" y="134029"/>
                  </a:cubicBezTo>
                  <a:cubicBezTo>
                    <a:pt x="53805" y="126288"/>
                    <a:pt x="108429" y="121873"/>
                    <a:pt x="162616" y="117184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 dirty="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21C009D4-81B4-4269-BEBF-B5440DBD0777}"/>
                </a:ext>
              </a:extLst>
            </p:cNvPr>
            <p:cNvSpPr/>
            <p:nvPr/>
          </p:nvSpPr>
          <p:spPr>
            <a:xfrm flipH="1">
              <a:off x="7555170" y="1384690"/>
              <a:ext cx="376038" cy="116662"/>
            </a:xfrm>
            <a:custGeom>
              <a:avLst/>
              <a:gdLst>
                <a:gd name="connsiteX0" fmla="*/ 394681 w 395830"/>
                <a:gd name="connsiteY0" fmla="*/ 41497 h 122802"/>
                <a:gd name="connsiteX1" fmla="*/ 252562 w 395830"/>
                <a:gd name="connsiteY1" fmla="*/ 775 h 122802"/>
                <a:gd name="connsiteX2" fmla="*/ 165338 w 395830"/>
                <a:gd name="connsiteY2" fmla="*/ 27542 h 122802"/>
                <a:gd name="connsiteX3" fmla="*/ -1149 w 395830"/>
                <a:gd name="connsiteY3" fmla="*/ 96502 h 122802"/>
                <a:gd name="connsiteX4" fmla="*/ 70810 w 395830"/>
                <a:gd name="connsiteY4" fmla="*/ 117981 h 122802"/>
                <a:gd name="connsiteX5" fmla="*/ 154707 w 395830"/>
                <a:gd name="connsiteY5" fmla="*/ 122124 h 122802"/>
                <a:gd name="connsiteX6" fmla="*/ 314980 w 395830"/>
                <a:gd name="connsiteY6" fmla="*/ 85927 h 122802"/>
                <a:gd name="connsiteX7" fmla="*/ 356739 w 395830"/>
                <a:gd name="connsiteY7" fmla="*/ 65484 h 122802"/>
                <a:gd name="connsiteX8" fmla="*/ 394681 w 395830"/>
                <a:gd name="connsiteY8" fmla="*/ 41497 h 1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830" h="122802">
                  <a:moveTo>
                    <a:pt x="394681" y="41497"/>
                  </a:moveTo>
                  <a:cubicBezTo>
                    <a:pt x="353141" y="13041"/>
                    <a:pt x="302605" y="-4840"/>
                    <a:pt x="252562" y="775"/>
                  </a:cubicBezTo>
                  <a:cubicBezTo>
                    <a:pt x="222197" y="4155"/>
                    <a:pt x="193468" y="15875"/>
                    <a:pt x="165338" y="27542"/>
                  </a:cubicBezTo>
                  <a:cubicBezTo>
                    <a:pt x="110824" y="49947"/>
                    <a:pt x="50858" y="68373"/>
                    <a:pt x="-1149" y="96502"/>
                  </a:cubicBezTo>
                  <a:cubicBezTo>
                    <a:pt x="3757" y="112039"/>
                    <a:pt x="55819" y="115801"/>
                    <a:pt x="70810" y="117981"/>
                  </a:cubicBezTo>
                  <a:cubicBezTo>
                    <a:pt x="98612" y="121950"/>
                    <a:pt x="126688" y="123334"/>
                    <a:pt x="154707" y="122124"/>
                  </a:cubicBezTo>
                  <a:cubicBezTo>
                    <a:pt x="209876" y="119753"/>
                    <a:pt x="264173" y="107492"/>
                    <a:pt x="314980" y="85927"/>
                  </a:cubicBezTo>
                  <a:cubicBezTo>
                    <a:pt x="329263" y="79837"/>
                    <a:pt x="343165" y="73017"/>
                    <a:pt x="356739" y="65484"/>
                  </a:cubicBezTo>
                  <a:cubicBezTo>
                    <a:pt x="361481" y="62703"/>
                    <a:pt x="391083" y="40080"/>
                    <a:pt x="394681" y="41497"/>
                  </a:cubicBezTo>
                  <a:close/>
                </a:path>
              </a:pathLst>
            </a:custGeom>
            <a:solidFill>
              <a:srgbClr val="C61B1E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FB6E2652-AA21-7387-A3DF-0591F2764587}"/>
                </a:ext>
              </a:extLst>
            </p:cNvPr>
            <p:cNvSpPr/>
            <p:nvPr/>
          </p:nvSpPr>
          <p:spPr>
            <a:xfrm flipH="1">
              <a:off x="7006622" y="1433087"/>
              <a:ext cx="557922" cy="110051"/>
            </a:xfrm>
            <a:custGeom>
              <a:avLst/>
              <a:gdLst>
                <a:gd name="connsiteX0" fmla="*/ 586136 w 587285"/>
                <a:gd name="connsiteY0" fmla="*/ -255 h 115843"/>
                <a:gd name="connsiteX1" fmla="*/ 30687 w 587285"/>
                <a:gd name="connsiteY1" fmla="*/ 7650 h 115843"/>
                <a:gd name="connsiteX2" fmla="*/ -1149 w 587285"/>
                <a:gd name="connsiteY2" fmla="*/ 67616 h 115843"/>
                <a:gd name="connsiteX3" fmla="*/ 41590 w 587285"/>
                <a:gd name="connsiteY3" fmla="*/ 115589 h 115843"/>
                <a:gd name="connsiteX4" fmla="*/ 543505 w 587285"/>
                <a:gd name="connsiteY4" fmla="*/ 4215 h 115843"/>
                <a:gd name="connsiteX5" fmla="*/ 82204 w 587285"/>
                <a:gd name="connsiteY5" fmla="*/ 56440 h 115843"/>
                <a:gd name="connsiteX6" fmla="*/ 543287 w 587285"/>
                <a:gd name="connsiteY6" fmla="*/ 4488 h 11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7285" h="115843">
                  <a:moveTo>
                    <a:pt x="586136" y="-255"/>
                  </a:moveTo>
                  <a:cubicBezTo>
                    <a:pt x="582647" y="345"/>
                    <a:pt x="30687" y="7650"/>
                    <a:pt x="30687" y="7650"/>
                  </a:cubicBezTo>
                  <a:lnTo>
                    <a:pt x="-1149" y="67616"/>
                  </a:lnTo>
                  <a:lnTo>
                    <a:pt x="41590" y="115589"/>
                  </a:lnTo>
                  <a:lnTo>
                    <a:pt x="543505" y="4215"/>
                  </a:lnTo>
                  <a:close/>
                  <a:moveTo>
                    <a:pt x="82204" y="56440"/>
                  </a:moveTo>
                  <a:cubicBezTo>
                    <a:pt x="82204" y="56440"/>
                    <a:pt x="421611" y="18280"/>
                    <a:pt x="543287" y="4488"/>
                  </a:cubicBezTo>
                  <a:close/>
                </a:path>
              </a:pathLst>
            </a:custGeom>
            <a:solidFill>
              <a:srgbClr val="4C4B4A"/>
            </a:solidFill>
            <a:ln w="6032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81626E5E-C856-BCDB-9E0B-4620D091693A}"/>
                </a:ext>
              </a:extLst>
            </p:cNvPr>
            <p:cNvSpPr/>
            <p:nvPr/>
          </p:nvSpPr>
          <p:spPr>
            <a:xfrm flipH="1">
              <a:off x="9489041" y="1357708"/>
              <a:ext cx="741741" cy="998535"/>
            </a:xfrm>
            <a:custGeom>
              <a:avLst/>
              <a:gdLst>
                <a:gd name="connsiteX0" fmla="*/ 369082 w 780781"/>
                <a:gd name="connsiteY0" fmla="*/ 230514 h 1051090"/>
                <a:gd name="connsiteX1" fmla="*/ 108503 w 780781"/>
                <a:gd name="connsiteY1" fmla="*/ 447318 h 1051090"/>
                <a:gd name="connsiteX2" fmla="*/ 198887 w 780781"/>
                <a:gd name="connsiteY2" fmla="*/ 426167 h 1051090"/>
                <a:gd name="connsiteX3" fmla="*/ 33218 w 780781"/>
                <a:gd name="connsiteY3" fmla="*/ 596470 h 1051090"/>
                <a:gd name="connsiteX4" fmla="*/ 26131 w 780781"/>
                <a:gd name="connsiteY4" fmla="*/ 650221 h 1051090"/>
                <a:gd name="connsiteX5" fmla="*/ 76284 w 780781"/>
                <a:gd name="connsiteY5" fmla="*/ 647986 h 1051090"/>
                <a:gd name="connsiteX6" fmla="*/ 125347 w 780781"/>
                <a:gd name="connsiteY6" fmla="*/ 623891 h 1051090"/>
                <a:gd name="connsiteX7" fmla="*/ 1436 w 780781"/>
                <a:gd name="connsiteY7" fmla="*/ 791087 h 1051090"/>
                <a:gd name="connsiteX8" fmla="*/ 2853 w 780781"/>
                <a:gd name="connsiteY8" fmla="*/ 819216 h 1051090"/>
                <a:gd name="connsiteX9" fmla="*/ 40141 w 780781"/>
                <a:gd name="connsiteY9" fmla="*/ 820089 h 1051090"/>
                <a:gd name="connsiteX10" fmla="*/ 111010 w 780781"/>
                <a:gd name="connsiteY10" fmla="*/ 791959 h 1051090"/>
                <a:gd name="connsiteX11" fmla="*/ 29838 w 780781"/>
                <a:gd name="connsiteY11" fmla="*/ 912382 h 1051090"/>
                <a:gd name="connsiteX12" fmla="*/ 27766 w 780781"/>
                <a:gd name="connsiteY12" fmla="*/ 942092 h 1051090"/>
                <a:gd name="connsiteX13" fmla="*/ 74703 w 780781"/>
                <a:gd name="connsiteY13" fmla="*/ 967768 h 1051090"/>
                <a:gd name="connsiteX14" fmla="*/ 129218 w 780781"/>
                <a:gd name="connsiteY14" fmla="*/ 942964 h 1051090"/>
                <a:gd name="connsiteX15" fmla="*/ 90349 w 780781"/>
                <a:gd name="connsiteY15" fmla="*/ 1004402 h 1051090"/>
                <a:gd name="connsiteX16" fmla="*/ 82390 w 780781"/>
                <a:gd name="connsiteY16" fmla="*/ 1031987 h 1051090"/>
                <a:gd name="connsiteX17" fmla="*/ 117497 w 780781"/>
                <a:gd name="connsiteY17" fmla="*/ 1049922 h 1051090"/>
                <a:gd name="connsiteX18" fmla="*/ 155167 w 780781"/>
                <a:gd name="connsiteY18" fmla="*/ 1025172 h 1051090"/>
                <a:gd name="connsiteX19" fmla="*/ 493866 w 780781"/>
                <a:gd name="connsiteY19" fmla="*/ 709969 h 1051090"/>
                <a:gd name="connsiteX20" fmla="*/ 579399 w 780781"/>
                <a:gd name="connsiteY20" fmla="*/ 608136 h 1051090"/>
                <a:gd name="connsiteX21" fmla="*/ 608510 w 780781"/>
                <a:gd name="connsiteY21" fmla="*/ 469942 h 1051090"/>
                <a:gd name="connsiteX22" fmla="*/ 666895 w 780781"/>
                <a:gd name="connsiteY22" fmla="*/ 239563 h 1051090"/>
                <a:gd name="connsiteX23" fmla="*/ 719611 w 780781"/>
                <a:gd name="connsiteY23" fmla="*/ 126118 h 1051090"/>
                <a:gd name="connsiteX24" fmla="*/ 779577 w 780781"/>
                <a:gd name="connsiteY24" fmla="*/ 24285 h 1051090"/>
                <a:gd name="connsiteX25" fmla="*/ 714159 w 780781"/>
                <a:gd name="connsiteY25" fmla="*/ 27393 h 1051090"/>
                <a:gd name="connsiteX26" fmla="*/ 599024 w 780781"/>
                <a:gd name="connsiteY26" fmla="*/ 95209 h 105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80781" h="1051090">
                  <a:moveTo>
                    <a:pt x="369082" y="230514"/>
                  </a:moveTo>
                  <a:cubicBezTo>
                    <a:pt x="270956" y="288354"/>
                    <a:pt x="168523" y="350173"/>
                    <a:pt x="108503" y="447318"/>
                  </a:cubicBezTo>
                  <a:cubicBezTo>
                    <a:pt x="140012" y="448823"/>
                    <a:pt x="171303" y="441501"/>
                    <a:pt x="198887" y="426167"/>
                  </a:cubicBezTo>
                  <a:cubicBezTo>
                    <a:pt x="132325" y="470689"/>
                    <a:pt x="75902" y="528714"/>
                    <a:pt x="33218" y="596470"/>
                  </a:cubicBezTo>
                  <a:cubicBezTo>
                    <a:pt x="22696" y="613151"/>
                    <a:pt x="13429" y="636211"/>
                    <a:pt x="26131" y="650221"/>
                  </a:cubicBezTo>
                  <a:cubicBezTo>
                    <a:pt x="38833" y="664232"/>
                    <a:pt x="60584" y="657799"/>
                    <a:pt x="76284" y="647986"/>
                  </a:cubicBezTo>
                  <a:cubicBezTo>
                    <a:pt x="91985" y="638174"/>
                    <a:pt x="107194" y="624545"/>
                    <a:pt x="125347" y="623891"/>
                  </a:cubicBezTo>
                  <a:cubicBezTo>
                    <a:pt x="65491" y="663114"/>
                    <a:pt x="21551" y="722393"/>
                    <a:pt x="1436" y="791087"/>
                  </a:cubicBezTo>
                  <a:cubicBezTo>
                    <a:pt x="-1290" y="800627"/>
                    <a:pt x="-3198" y="811802"/>
                    <a:pt x="2853" y="819216"/>
                  </a:cubicBezTo>
                  <a:cubicBezTo>
                    <a:pt x="11194" y="829302"/>
                    <a:pt x="27548" y="825104"/>
                    <a:pt x="40141" y="820089"/>
                  </a:cubicBezTo>
                  <a:lnTo>
                    <a:pt x="111010" y="791959"/>
                  </a:lnTo>
                  <a:cubicBezTo>
                    <a:pt x="71705" y="822324"/>
                    <a:pt x="43248" y="864556"/>
                    <a:pt x="29838" y="912382"/>
                  </a:cubicBezTo>
                  <a:cubicBezTo>
                    <a:pt x="26513" y="921922"/>
                    <a:pt x="25804" y="932181"/>
                    <a:pt x="27766" y="942092"/>
                  </a:cubicBezTo>
                  <a:cubicBezTo>
                    <a:pt x="32890" y="960954"/>
                    <a:pt x="55024" y="970222"/>
                    <a:pt x="74703" y="967768"/>
                  </a:cubicBezTo>
                  <a:cubicBezTo>
                    <a:pt x="94383" y="965315"/>
                    <a:pt x="112100" y="953976"/>
                    <a:pt x="129218" y="942964"/>
                  </a:cubicBezTo>
                  <a:cubicBezTo>
                    <a:pt x="115262" y="962808"/>
                    <a:pt x="102288" y="983289"/>
                    <a:pt x="90349" y="1004402"/>
                  </a:cubicBezTo>
                  <a:cubicBezTo>
                    <a:pt x="85552" y="1013016"/>
                    <a:pt x="80700" y="1022556"/>
                    <a:pt x="82390" y="1031987"/>
                  </a:cubicBezTo>
                  <a:cubicBezTo>
                    <a:pt x="85061" y="1046542"/>
                    <a:pt x="102887" y="1053465"/>
                    <a:pt x="117497" y="1049922"/>
                  </a:cubicBezTo>
                  <a:cubicBezTo>
                    <a:pt x="132107" y="1046379"/>
                    <a:pt x="143991" y="1035585"/>
                    <a:pt x="155167" y="1025172"/>
                  </a:cubicBezTo>
                  <a:lnTo>
                    <a:pt x="493866" y="709969"/>
                  </a:lnTo>
                  <a:cubicBezTo>
                    <a:pt x="526574" y="679550"/>
                    <a:pt x="559992" y="648095"/>
                    <a:pt x="579399" y="608136"/>
                  </a:cubicBezTo>
                  <a:cubicBezTo>
                    <a:pt x="600169" y="565179"/>
                    <a:pt x="602731" y="516770"/>
                    <a:pt x="608510" y="469942"/>
                  </a:cubicBezTo>
                  <a:cubicBezTo>
                    <a:pt x="618322" y="391021"/>
                    <a:pt x="637948" y="313627"/>
                    <a:pt x="666895" y="239563"/>
                  </a:cubicBezTo>
                  <a:cubicBezTo>
                    <a:pt x="682050" y="200678"/>
                    <a:pt x="699658" y="162790"/>
                    <a:pt x="719611" y="126118"/>
                  </a:cubicBezTo>
                  <a:cubicBezTo>
                    <a:pt x="733566" y="100497"/>
                    <a:pt x="778704" y="52251"/>
                    <a:pt x="779577" y="24285"/>
                  </a:cubicBezTo>
                  <a:cubicBezTo>
                    <a:pt x="781375" y="-25050"/>
                    <a:pt x="739127" y="12837"/>
                    <a:pt x="714159" y="27393"/>
                  </a:cubicBezTo>
                  <a:cubicBezTo>
                    <a:pt x="675835" y="50071"/>
                    <a:pt x="637457" y="72678"/>
                    <a:pt x="599024" y="95209"/>
                  </a:cubicBezTo>
                  <a:close/>
                </a:path>
              </a:pathLst>
            </a:custGeom>
            <a:solidFill>
              <a:srgbClr val="4C4B4A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984D51FF-88F3-9880-F8DE-C3B7B0B4A1DC}"/>
                </a:ext>
              </a:extLst>
            </p:cNvPr>
            <p:cNvSpPr/>
            <p:nvPr/>
          </p:nvSpPr>
          <p:spPr>
            <a:xfrm flipH="1">
              <a:off x="8882002" y="2041181"/>
              <a:ext cx="1344110" cy="1870524"/>
            </a:xfrm>
            <a:custGeom>
              <a:avLst/>
              <a:gdLst>
                <a:gd name="connsiteX0" fmla="*/ 1378998 w 1414852"/>
                <a:gd name="connsiteY0" fmla="*/ 1533081 h 1968974"/>
                <a:gd name="connsiteX1" fmla="*/ 1412797 w 1414852"/>
                <a:gd name="connsiteY1" fmla="*/ 1797695 h 1968974"/>
                <a:gd name="connsiteX2" fmla="*/ 1360082 w 1414852"/>
                <a:gd name="connsiteY2" fmla="*/ 1862022 h 1968974"/>
                <a:gd name="connsiteX3" fmla="*/ 1326282 w 1414852"/>
                <a:gd name="connsiteY3" fmla="*/ 1831112 h 1968974"/>
                <a:gd name="connsiteX4" fmla="*/ 1202807 w 1414852"/>
                <a:gd name="connsiteY4" fmla="*/ 1425742 h 1968974"/>
                <a:gd name="connsiteX5" fmla="*/ 1104681 w 1414852"/>
                <a:gd name="connsiteY5" fmla="*/ 1930601 h 1968974"/>
                <a:gd name="connsiteX6" fmla="*/ 1087454 w 1414852"/>
                <a:gd name="connsiteY6" fmla="*/ 1962874 h 1968974"/>
                <a:gd name="connsiteX7" fmla="*/ 1015495 w 1414852"/>
                <a:gd name="connsiteY7" fmla="*/ 1932182 h 1968974"/>
                <a:gd name="connsiteX8" fmla="*/ 944626 w 1414852"/>
                <a:gd name="connsiteY8" fmla="*/ 1644891 h 1968974"/>
                <a:gd name="connsiteX9" fmla="*/ 935032 w 1414852"/>
                <a:gd name="connsiteY9" fmla="*/ 1346478 h 1968974"/>
                <a:gd name="connsiteX10" fmla="*/ 725205 w 1414852"/>
                <a:gd name="connsiteY10" fmla="*/ 1850083 h 1968974"/>
                <a:gd name="connsiteX11" fmla="*/ 711576 w 1414852"/>
                <a:gd name="connsiteY11" fmla="*/ 1864039 h 1968974"/>
                <a:gd name="connsiteX12" fmla="*/ 675924 w 1414852"/>
                <a:gd name="connsiteY12" fmla="*/ 1825879 h 1968974"/>
                <a:gd name="connsiteX13" fmla="*/ 774050 w 1414852"/>
                <a:gd name="connsiteY13" fmla="*/ 1182934 h 1968974"/>
                <a:gd name="connsiteX14" fmla="*/ 517832 w 1414852"/>
                <a:gd name="connsiteY14" fmla="*/ 1650397 h 1968974"/>
                <a:gd name="connsiteX15" fmla="*/ 484360 w 1414852"/>
                <a:gd name="connsiteY15" fmla="*/ 1671439 h 1968974"/>
                <a:gd name="connsiteX16" fmla="*/ 450615 w 1414852"/>
                <a:gd name="connsiteY16" fmla="*/ 1612018 h 1968974"/>
                <a:gd name="connsiteX17" fmla="*/ 625061 w 1414852"/>
                <a:gd name="connsiteY17" fmla="*/ 956263 h 1968974"/>
                <a:gd name="connsiteX18" fmla="*/ 255453 w 1414852"/>
                <a:gd name="connsiteY18" fmla="*/ 1486798 h 1968974"/>
                <a:gd name="connsiteX19" fmla="*/ 541000 w 1414852"/>
                <a:gd name="connsiteY19" fmla="*/ 742784 h 1968974"/>
                <a:gd name="connsiteX20" fmla="*/ 238226 w 1414852"/>
                <a:gd name="connsiteY20" fmla="*/ 1054498 h 1968974"/>
                <a:gd name="connsiteX21" fmla="*/ 119985 w 1414852"/>
                <a:gd name="connsiteY21" fmla="*/ 1126566 h 1968974"/>
                <a:gd name="connsiteX22" fmla="*/ 87876 w 1414852"/>
                <a:gd name="connsiteY22" fmla="*/ 1118771 h 1968974"/>
                <a:gd name="connsiteX23" fmla="*/ 86949 w 1414852"/>
                <a:gd name="connsiteY23" fmla="*/ 1098600 h 1968974"/>
                <a:gd name="connsiteX24" fmla="*/ 409293 w 1414852"/>
                <a:gd name="connsiteY24" fmla="*/ 492180 h 1968974"/>
                <a:gd name="connsiteX25" fmla="*/ 3541 w 1414852"/>
                <a:gd name="connsiteY25" fmla="*/ 868058 h 1968974"/>
                <a:gd name="connsiteX26" fmla="*/ 31834 w 1414852"/>
                <a:gd name="connsiteY26" fmla="*/ 721741 h 1968974"/>
                <a:gd name="connsiteX27" fmla="*/ 286908 w 1414852"/>
                <a:gd name="connsiteY27" fmla="*/ 304105 h 1968974"/>
                <a:gd name="connsiteX28" fmla="*/ 137375 w 1414852"/>
                <a:gd name="connsiteY28" fmla="*/ 435267 h 1968974"/>
                <a:gd name="connsiteX29" fmla="*/ 43282 w 1414852"/>
                <a:gd name="connsiteY29" fmla="*/ 479969 h 1968974"/>
                <a:gd name="connsiteX30" fmla="*/ 433716 w 1414852"/>
                <a:gd name="connsiteY30" fmla="*/ 42708 h 1968974"/>
                <a:gd name="connsiteX31" fmla="*/ 529171 w 1414852"/>
                <a:gd name="connsiteY31" fmla="*/ 786 h 1968974"/>
                <a:gd name="connsiteX32" fmla="*/ 724006 w 1414852"/>
                <a:gd name="connsiteY32" fmla="*/ 120119 h 1968974"/>
                <a:gd name="connsiteX33" fmla="*/ 924129 w 1414852"/>
                <a:gd name="connsiteY33" fmla="*/ 499649 h 1968974"/>
                <a:gd name="connsiteX34" fmla="*/ 1185471 w 1414852"/>
                <a:gd name="connsiteY34" fmla="*/ 839220 h 1968974"/>
                <a:gd name="connsiteX35" fmla="*/ 1309928 w 1414852"/>
                <a:gd name="connsiteY35" fmla="*/ 924208 h 1968974"/>
                <a:gd name="connsiteX36" fmla="*/ 1387720 w 1414852"/>
                <a:gd name="connsiteY36" fmla="*/ 1043759 h 1968974"/>
                <a:gd name="connsiteX37" fmla="*/ 1383522 w 1414852"/>
                <a:gd name="connsiteY37" fmla="*/ 1039452 h 1968974"/>
                <a:gd name="connsiteX38" fmla="*/ 1378998 w 1414852"/>
                <a:gd name="connsiteY38" fmla="*/ 1533081 h 196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4852" h="1968974">
                  <a:moveTo>
                    <a:pt x="1378998" y="1533081"/>
                  </a:moveTo>
                  <a:cubicBezTo>
                    <a:pt x="1394535" y="1620959"/>
                    <a:pt x="1418685" y="1708781"/>
                    <a:pt x="1412797" y="1797695"/>
                  </a:cubicBezTo>
                  <a:cubicBezTo>
                    <a:pt x="1410780" y="1828713"/>
                    <a:pt x="1391972" y="1868564"/>
                    <a:pt x="1360082" y="1862022"/>
                  </a:cubicBezTo>
                  <a:cubicBezTo>
                    <a:pt x="1344381" y="1858696"/>
                    <a:pt x="1334242" y="1844468"/>
                    <a:pt x="1326282" y="1831112"/>
                  </a:cubicBezTo>
                  <a:cubicBezTo>
                    <a:pt x="1252960" y="1708018"/>
                    <a:pt x="1227284" y="1565245"/>
                    <a:pt x="1202807" y="1425742"/>
                  </a:cubicBezTo>
                  <a:cubicBezTo>
                    <a:pt x="1181274" y="1596007"/>
                    <a:pt x="1148510" y="1764664"/>
                    <a:pt x="1104681" y="1930601"/>
                  </a:cubicBezTo>
                  <a:cubicBezTo>
                    <a:pt x="1101573" y="1942540"/>
                    <a:pt x="1097758" y="1955351"/>
                    <a:pt x="1087454" y="1962874"/>
                  </a:cubicBezTo>
                  <a:cubicBezTo>
                    <a:pt x="1063904" y="1980100"/>
                    <a:pt x="1031413" y="1956060"/>
                    <a:pt x="1015495" y="1932182"/>
                  </a:cubicBezTo>
                  <a:cubicBezTo>
                    <a:pt x="959400" y="1848066"/>
                    <a:pt x="946152" y="1744543"/>
                    <a:pt x="944626" y="1644891"/>
                  </a:cubicBezTo>
                  <a:cubicBezTo>
                    <a:pt x="943100" y="1545238"/>
                    <a:pt x="952367" y="1444768"/>
                    <a:pt x="935032" y="1346478"/>
                  </a:cubicBezTo>
                  <a:cubicBezTo>
                    <a:pt x="895181" y="1525356"/>
                    <a:pt x="824149" y="1695824"/>
                    <a:pt x="725205" y="1850083"/>
                  </a:cubicBezTo>
                  <a:cubicBezTo>
                    <a:pt x="722152" y="1855993"/>
                    <a:pt x="717409" y="1860850"/>
                    <a:pt x="711576" y="1864039"/>
                  </a:cubicBezTo>
                  <a:cubicBezTo>
                    <a:pt x="692387" y="1872162"/>
                    <a:pt x="678159" y="1845777"/>
                    <a:pt x="675924" y="1825879"/>
                  </a:cubicBezTo>
                  <a:cubicBezTo>
                    <a:pt x="651283" y="1609184"/>
                    <a:pt x="712993" y="1392979"/>
                    <a:pt x="774050" y="1182934"/>
                  </a:cubicBezTo>
                  <a:cubicBezTo>
                    <a:pt x="639781" y="1305428"/>
                    <a:pt x="634493" y="1512366"/>
                    <a:pt x="517832" y="1650397"/>
                  </a:cubicBezTo>
                  <a:cubicBezTo>
                    <a:pt x="509163" y="1660645"/>
                    <a:pt x="498207" y="1671275"/>
                    <a:pt x="484360" y="1671439"/>
                  </a:cubicBezTo>
                  <a:cubicBezTo>
                    <a:pt x="457702" y="1671766"/>
                    <a:pt x="449361" y="1637368"/>
                    <a:pt x="450615" y="1612018"/>
                  </a:cubicBezTo>
                  <a:cubicBezTo>
                    <a:pt x="461518" y="1385837"/>
                    <a:pt x="543781" y="1169033"/>
                    <a:pt x="625061" y="956263"/>
                  </a:cubicBezTo>
                  <a:cubicBezTo>
                    <a:pt x="466969" y="1107268"/>
                    <a:pt x="421832" y="1343916"/>
                    <a:pt x="255453" y="1486798"/>
                  </a:cubicBezTo>
                  <a:cubicBezTo>
                    <a:pt x="240843" y="1218859"/>
                    <a:pt x="393538" y="971472"/>
                    <a:pt x="541000" y="742784"/>
                  </a:cubicBezTo>
                  <a:cubicBezTo>
                    <a:pt x="419324" y="824556"/>
                    <a:pt x="342840" y="953428"/>
                    <a:pt x="238226" y="1054498"/>
                  </a:cubicBezTo>
                  <a:cubicBezTo>
                    <a:pt x="204864" y="1086716"/>
                    <a:pt x="166431" y="1117244"/>
                    <a:pt x="119985" y="1126566"/>
                  </a:cubicBezTo>
                  <a:cubicBezTo>
                    <a:pt x="108373" y="1128910"/>
                    <a:pt x="93708" y="1128583"/>
                    <a:pt x="87876" y="1118771"/>
                  </a:cubicBezTo>
                  <a:cubicBezTo>
                    <a:pt x="85095" y="1112393"/>
                    <a:pt x="84768" y="1105208"/>
                    <a:pt x="86949" y="1098600"/>
                  </a:cubicBezTo>
                  <a:cubicBezTo>
                    <a:pt x="134322" y="875527"/>
                    <a:pt x="309640" y="699009"/>
                    <a:pt x="409293" y="492180"/>
                  </a:cubicBezTo>
                  <a:cubicBezTo>
                    <a:pt x="264720" y="607860"/>
                    <a:pt x="49933" y="929496"/>
                    <a:pt x="3541" y="868058"/>
                  </a:cubicBezTo>
                  <a:cubicBezTo>
                    <a:pt x="-10687" y="818995"/>
                    <a:pt x="9974" y="767915"/>
                    <a:pt x="31834" y="721741"/>
                  </a:cubicBezTo>
                  <a:cubicBezTo>
                    <a:pt x="101831" y="573898"/>
                    <a:pt x="187365" y="433904"/>
                    <a:pt x="286908" y="304105"/>
                  </a:cubicBezTo>
                  <a:lnTo>
                    <a:pt x="137375" y="435267"/>
                  </a:lnTo>
                  <a:cubicBezTo>
                    <a:pt x="110717" y="458599"/>
                    <a:pt x="79316" y="483513"/>
                    <a:pt x="43282" y="479969"/>
                  </a:cubicBezTo>
                  <a:cubicBezTo>
                    <a:pt x="8775" y="431996"/>
                    <a:pt x="266792" y="152882"/>
                    <a:pt x="433716" y="42708"/>
                  </a:cubicBezTo>
                  <a:cubicBezTo>
                    <a:pt x="462826" y="23573"/>
                    <a:pt x="494118" y="5202"/>
                    <a:pt x="529171" y="786"/>
                  </a:cubicBezTo>
                  <a:cubicBezTo>
                    <a:pt x="610015" y="-9299"/>
                    <a:pt x="678650" y="55628"/>
                    <a:pt x="724006" y="120119"/>
                  </a:cubicBezTo>
                  <a:cubicBezTo>
                    <a:pt x="806813" y="237925"/>
                    <a:pt x="860292" y="371758"/>
                    <a:pt x="924129" y="499649"/>
                  </a:cubicBezTo>
                  <a:cubicBezTo>
                    <a:pt x="987965" y="627540"/>
                    <a:pt x="1066684" y="753905"/>
                    <a:pt x="1185471" y="839220"/>
                  </a:cubicBezTo>
                  <a:cubicBezTo>
                    <a:pt x="1226248" y="868549"/>
                    <a:pt x="1271168" y="892535"/>
                    <a:pt x="1309928" y="924208"/>
                  </a:cubicBezTo>
                  <a:cubicBezTo>
                    <a:pt x="1347652" y="955118"/>
                    <a:pt x="1380470" y="995677"/>
                    <a:pt x="1387720" y="1043759"/>
                  </a:cubicBezTo>
                  <a:cubicBezTo>
                    <a:pt x="1385267" y="1043759"/>
                    <a:pt x="1387720" y="1038307"/>
                    <a:pt x="1383522" y="1039452"/>
                  </a:cubicBezTo>
                  <a:cubicBezTo>
                    <a:pt x="1329935" y="1185006"/>
                    <a:pt x="1352449" y="1384584"/>
                    <a:pt x="1378998" y="1533081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6EA59064-5E16-F03A-C3D1-315E303DEECF}"/>
                </a:ext>
              </a:extLst>
            </p:cNvPr>
            <p:cNvSpPr/>
            <p:nvPr/>
          </p:nvSpPr>
          <p:spPr>
            <a:xfrm flipH="1">
              <a:off x="8835584" y="1334541"/>
              <a:ext cx="1017199" cy="1987140"/>
            </a:xfrm>
            <a:custGeom>
              <a:avLst/>
              <a:gdLst>
                <a:gd name="connsiteX0" fmla="*/ 999654 w 1070737"/>
                <a:gd name="connsiteY0" fmla="*/ 2037554 h 2091727"/>
                <a:gd name="connsiteX1" fmla="*/ 979647 w 1070737"/>
                <a:gd name="connsiteY1" fmla="*/ 2079966 h 2091727"/>
                <a:gd name="connsiteX2" fmla="*/ 937344 w 1070737"/>
                <a:gd name="connsiteY2" fmla="*/ 2090869 h 2091727"/>
                <a:gd name="connsiteX3" fmla="*/ 842925 w 1070737"/>
                <a:gd name="connsiteY3" fmla="*/ 1959053 h 2091727"/>
                <a:gd name="connsiteX4" fmla="*/ 847613 w 1070737"/>
                <a:gd name="connsiteY4" fmla="*/ 1785043 h 2091727"/>
                <a:gd name="connsiteX5" fmla="*/ 805964 w 1070737"/>
                <a:gd name="connsiteY5" fmla="*/ 1957418 h 2091727"/>
                <a:gd name="connsiteX6" fmla="*/ 778270 w 1070737"/>
                <a:gd name="connsiteY6" fmla="*/ 2015530 h 2091727"/>
                <a:gd name="connsiteX7" fmla="*/ 629718 w 1070737"/>
                <a:gd name="connsiteY7" fmla="*/ 1997159 h 2091727"/>
                <a:gd name="connsiteX8" fmla="*/ 600880 w 1070737"/>
                <a:gd name="connsiteY8" fmla="*/ 1840647 h 2091727"/>
                <a:gd name="connsiteX9" fmla="*/ 619143 w 1070737"/>
                <a:gd name="connsiteY9" fmla="*/ 1678957 h 2091727"/>
                <a:gd name="connsiteX10" fmla="*/ 561739 w 1070737"/>
                <a:gd name="connsiteY10" fmla="*/ 1800361 h 2091727"/>
                <a:gd name="connsiteX11" fmla="*/ 496812 w 1070737"/>
                <a:gd name="connsiteY11" fmla="*/ 1845281 h 2091727"/>
                <a:gd name="connsiteX12" fmla="*/ 474298 w 1070737"/>
                <a:gd name="connsiteY12" fmla="*/ 1816716 h 2091727"/>
                <a:gd name="connsiteX13" fmla="*/ 494140 w 1070737"/>
                <a:gd name="connsiteY13" fmla="*/ 1499605 h 2091727"/>
                <a:gd name="connsiteX14" fmla="*/ 424581 w 1070737"/>
                <a:gd name="connsiteY14" fmla="*/ 1593206 h 2091727"/>
                <a:gd name="connsiteX15" fmla="*/ 395197 w 1070737"/>
                <a:gd name="connsiteY15" fmla="*/ 1614521 h 2091727"/>
                <a:gd name="connsiteX16" fmla="*/ 347824 w 1070737"/>
                <a:gd name="connsiteY16" fmla="*/ 1590862 h 2091727"/>
                <a:gd name="connsiteX17" fmla="*/ 337848 w 1070737"/>
                <a:gd name="connsiteY17" fmla="*/ 1537274 h 2091727"/>
                <a:gd name="connsiteX18" fmla="*/ 390236 w 1070737"/>
                <a:gd name="connsiteY18" fmla="*/ 1250255 h 2091727"/>
                <a:gd name="connsiteX19" fmla="*/ 341173 w 1070737"/>
                <a:gd name="connsiteY19" fmla="*/ 1319161 h 2091727"/>
                <a:gd name="connsiteX20" fmla="*/ 271122 w 1070737"/>
                <a:gd name="connsiteY20" fmla="*/ 1361901 h 2091727"/>
                <a:gd name="connsiteX21" fmla="*/ 218461 w 1070737"/>
                <a:gd name="connsiteY21" fmla="*/ 1313274 h 2091727"/>
                <a:gd name="connsiteX22" fmla="*/ 220096 w 1070737"/>
                <a:gd name="connsiteY22" fmla="*/ 1239570 h 2091727"/>
                <a:gd name="connsiteX23" fmla="*/ 277554 w 1070737"/>
                <a:gd name="connsiteY23" fmla="*/ 1024619 h 2091727"/>
                <a:gd name="connsiteX24" fmla="*/ 199381 w 1070737"/>
                <a:gd name="connsiteY24" fmla="*/ 1098323 h 2091727"/>
                <a:gd name="connsiteX25" fmla="*/ 150318 w 1070737"/>
                <a:gd name="connsiteY25" fmla="*/ 1119147 h 2091727"/>
                <a:gd name="connsiteX26" fmla="*/ 116028 w 1070737"/>
                <a:gd name="connsiteY26" fmla="*/ 1062943 h 2091727"/>
                <a:gd name="connsiteX27" fmla="*/ 158549 w 1070737"/>
                <a:gd name="connsiteY27" fmla="*/ 824496 h 2091727"/>
                <a:gd name="connsiteX28" fmla="*/ 45159 w 1070737"/>
                <a:gd name="connsiteY28" fmla="*/ 871052 h 2091727"/>
                <a:gd name="connsiteX29" fmla="*/ 28041 w 1070737"/>
                <a:gd name="connsiteY29" fmla="*/ 789280 h 2091727"/>
                <a:gd name="connsiteX30" fmla="*/ 103816 w 1070737"/>
                <a:gd name="connsiteY30" fmla="*/ 617832 h 2091727"/>
                <a:gd name="connsiteX31" fmla="*/ 26188 w 1070737"/>
                <a:gd name="connsiteY31" fmla="*/ 640128 h 2091727"/>
                <a:gd name="connsiteX32" fmla="*/ 7653 w 1070737"/>
                <a:gd name="connsiteY32" fmla="*/ 543746 h 2091727"/>
                <a:gd name="connsiteX33" fmla="*/ 123769 w 1070737"/>
                <a:gd name="connsiteY33" fmla="*/ 339535 h 2091727"/>
                <a:gd name="connsiteX34" fmla="*/ 75687 w 1070737"/>
                <a:gd name="connsiteY34" fmla="*/ 315330 h 2091727"/>
                <a:gd name="connsiteX35" fmla="*/ 95476 w 1070737"/>
                <a:gd name="connsiteY35" fmla="*/ 257491 h 2091727"/>
                <a:gd name="connsiteX36" fmla="*/ 344062 w 1070737"/>
                <a:gd name="connsiteY36" fmla="*/ 31201 h 2091727"/>
                <a:gd name="connsiteX37" fmla="*/ 477024 w 1070737"/>
                <a:gd name="connsiteY37" fmla="*/ 6288 h 2091727"/>
                <a:gd name="connsiteX38" fmla="*/ 409207 w 1070737"/>
                <a:gd name="connsiteY38" fmla="*/ 146880 h 2091727"/>
                <a:gd name="connsiteX39" fmla="*/ 346189 w 1070737"/>
                <a:gd name="connsiteY39" fmla="*/ 447256 h 2091727"/>
                <a:gd name="connsiteX40" fmla="*/ 445077 w 1070737"/>
                <a:gd name="connsiteY40" fmla="*/ 584087 h 2091727"/>
                <a:gd name="connsiteX41" fmla="*/ 766005 w 1070737"/>
                <a:gd name="connsiteY41" fmla="*/ 905178 h 2091727"/>
                <a:gd name="connsiteX42" fmla="*/ 974196 w 1070737"/>
                <a:gd name="connsiteY42" fmla="*/ 1108245 h 2091727"/>
                <a:gd name="connsiteX43" fmla="*/ 1067470 w 1070737"/>
                <a:gd name="connsiteY43" fmla="*/ 1517758 h 2091727"/>
                <a:gd name="connsiteX44" fmla="*/ 999654 w 1070737"/>
                <a:gd name="connsiteY44" fmla="*/ 2037554 h 20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737" h="2091727">
                  <a:moveTo>
                    <a:pt x="999654" y="2037554"/>
                  </a:moveTo>
                  <a:cubicBezTo>
                    <a:pt x="996165" y="2052982"/>
                    <a:pt x="991968" y="2069391"/>
                    <a:pt x="979647" y="2079966"/>
                  </a:cubicBezTo>
                  <a:cubicBezTo>
                    <a:pt x="967600" y="2089152"/>
                    <a:pt x="952336" y="2093082"/>
                    <a:pt x="937344" y="2090869"/>
                  </a:cubicBezTo>
                  <a:cubicBezTo>
                    <a:pt x="876506" y="2084600"/>
                    <a:pt x="843906" y="2017275"/>
                    <a:pt x="842925" y="1959053"/>
                  </a:cubicBezTo>
                  <a:cubicBezTo>
                    <a:pt x="841944" y="1900831"/>
                    <a:pt x="860042" y="1842065"/>
                    <a:pt x="847613" y="1785043"/>
                  </a:cubicBezTo>
                  <a:cubicBezTo>
                    <a:pt x="836219" y="1843193"/>
                    <a:pt x="822318" y="1900652"/>
                    <a:pt x="805964" y="1957418"/>
                  </a:cubicBezTo>
                  <a:cubicBezTo>
                    <a:pt x="800022" y="1978133"/>
                    <a:pt x="793262" y="1999503"/>
                    <a:pt x="778270" y="2015530"/>
                  </a:cubicBezTo>
                  <a:cubicBezTo>
                    <a:pt x="740110" y="2056035"/>
                    <a:pt x="663790" y="2040552"/>
                    <a:pt x="629718" y="1997159"/>
                  </a:cubicBezTo>
                  <a:cubicBezTo>
                    <a:pt x="595647" y="1953765"/>
                    <a:pt x="593412" y="1894562"/>
                    <a:pt x="600880" y="1840647"/>
                  </a:cubicBezTo>
                  <a:cubicBezTo>
                    <a:pt x="608349" y="1786733"/>
                    <a:pt x="623831" y="1733145"/>
                    <a:pt x="619143" y="1678957"/>
                  </a:cubicBezTo>
                  <a:lnTo>
                    <a:pt x="561739" y="1800361"/>
                  </a:lnTo>
                  <a:cubicBezTo>
                    <a:pt x="549418" y="1826419"/>
                    <a:pt x="523906" y="1857656"/>
                    <a:pt x="496812" y="1845281"/>
                  </a:cubicBezTo>
                  <a:cubicBezTo>
                    <a:pt x="485255" y="1839830"/>
                    <a:pt x="478931" y="1828109"/>
                    <a:pt x="474298" y="1816716"/>
                  </a:cubicBezTo>
                  <a:cubicBezTo>
                    <a:pt x="433412" y="1716136"/>
                    <a:pt x="463395" y="1603455"/>
                    <a:pt x="494140" y="1499605"/>
                  </a:cubicBezTo>
                  <a:cubicBezTo>
                    <a:pt x="474025" y="1532956"/>
                    <a:pt x="450693" y="1564302"/>
                    <a:pt x="424581" y="1593206"/>
                  </a:cubicBezTo>
                  <a:cubicBezTo>
                    <a:pt x="416457" y="1602255"/>
                    <a:pt x="407299" y="1611468"/>
                    <a:pt x="395197" y="1614521"/>
                  </a:cubicBezTo>
                  <a:cubicBezTo>
                    <a:pt x="376607" y="1619209"/>
                    <a:pt x="357037" y="1606998"/>
                    <a:pt x="347824" y="1590862"/>
                  </a:cubicBezTo>
                  <a:cubicBezTo>
                    <a:pt x="338611" y="1574725"/>
                    <a:pt x="337902" y="1555591"/>
                    <a:pt x="337848" y="1537274"/>
                  </a:cubicBezTo>
                  <a:cubicBezTo>
                    <a:pt x="337793" y="1439219"/>
                    <a:pt x="355510" y="1341965"/>
                    <a:pt x="390236" y="1250255"/>
                  </a:cubicBezTo>
                  <a:cubicBezTo>
                    <a:pt x="368430" y="1268626"/>
                    <a:pt x="357145" y="1295665"/>
                    <a:pt x="341173" y="1319161"/>
                  </a:cubicBezTo>
                  <a:cubicBezTo>
                    <a:pt x="325200" y="1342657"/>
                    <a:pt x="300178" y="1364626"/>
                    <a:pt x="271122" y="1361901"/>
                  </a:cubicBezTo>
                  <a:cubicBezTo>
                    <a:pt x="245173" y="1359448"/>
                    <a:pt x="225166" y="1337206"/>
                    <a:pt x="218461" y="1313274"/>
                  </a:cubicBezTo>
                  <a:cubicBezTo>
                    <a:pt x="211756" y="1289342"/>
                    <a:pt x="215571" y="1264211"/>
                    <a:pt x="220096" y="1239570"/>
                  </a:cubicBezTo>
                  <a:cubicBezTo>
                    <a:pt x="233725" y="1166553"/>
                    <a:pt x="252914" y="1094692"/>
                    <a:pt x="277554" y="1024619"/>
                  </a:cubicBezTo>
                  <a:cubicBezTo>
                    <a:pt x="252532" y="1050061"/>
                    <a:pt x="226474" y="1074625"/>
                    <a:pt x="199381" y="1098323"/>
                  </a:cubicBezTo>
                  <a:cubicBezTo>
                    <a:pt x="185697" y="1110207"/>
                    <a:pt x="168743" y="1122691"/>
                    <a:pt x="150318" y="1119147"/>
                  </a:cubicBezTo>
                  <a:cubicBezTo>
                    <a:pt x="126331" y="1114459"/>
                    <a:pt x="117936" y="1086439"/>
                    <a:pt x="116028" y="1062943"/>
                  </a:cubicBezTo>
                  <a:cubicBezTo>
                    <a:pt x="109486" y="981128"/>
                    <a:pt x="124150" y="899012"/>
                    <a:pt x="158549" y="824496"/>
                  </a:cubicBezTo>
                  <a:cubicBezTo>
                    <a:pt x="119408" y="842650"/>
                    <a:pt x="83319" y="890895"/>
                    <a:pt x="45159" y="871052"/>
                  </a:cubicBezTo>
                  <a:cubicBezTo>
                    <a:pt x="17302" y="856551"/>
                    <a:pt x="19755" y="818173"/>
                    <a:pt x="28041" y="789280"/>
                  </a:cubicBezTo>
                  <a:cubicBezTo>
                    <a:pt x="45268" y="728905"/>
                    <a:pt x="70781" y="671207"/>
                    <a:pt x="103816" y="617832"/>
                  </a:cubicBezTo>
                  <a:cubicBezTo>
                    <a:pt x="81030" y="634186"/>
                    <a:pt x="52191" y="651086"/>
                    <a:pt x="26188" y="640128"/>
                  </a:cubicBezTo>
                  <a:cubicBezTo>
                    <a:pt x="-8483" y="625627"/>
                    <a:pt x="-4668" y="577818"/>
                    <a:pt x="7653" y="543746"/>
                  </a:cubicBezTo>
                  <a:cubicBezTo>
                    <a:pt x="34583" y="469628"/>
                    <a:pt x="73833" y="400586"/>
                    <a:pt x="123769" y="339535"/>
                  </a:cubicBezTo>
                  <a:cubicBezTo>
                    <a:pt x="106542" y="352346"/>
                    <a:pt x="79394" y="335773"/>
                    <a:pt x="75687" y="315330"/>
                  </a:cubicBezTo>
                  <a:cubicBezTo>
                    <a:pt x="71980" y="294887"/>
                    <a:pt x="83537" y="274881"/>
                    <a:pt x="95476" y="257491"/>
                  </a:cubicBezTo>
                  <a:cubicBezTo>
                    <a:pt x="159858" y="163982"/>
                    <a:pt x="244955" y="86555"/>
                    <a:pt x="344062" y="31201"/>
                  </a:cubicBezTo>
                  <a:cubicBezTo>
                    <a:pt x="384457" y="8523"/>
                    <a:pt x="433739" y="-10830"/>
                    <a:pt x="477024" y="6288"/>
                  </a:cubicBezTo>
                  <a:cubicBezTo>
                    <a:pt x="466502" y="57150"/>
                    <a:pt x="436301" y="101906"/>
                    <a:pt x="409207" y="146880"/>
                  </a:cubicBezTo>
                  <a:cubicBezTo>
                    <a:pt x="354147" y="238356"/>
                    <a:pt x="309282" y="347876"/>
                    <a:pt x="346189" y="447256"/>
                  </a:cubicBezTo>
                  <a:cubicBezTo>
                    <a:pt x="365650" y="499808"/>
                    <a:pt x="405827" y="542656"/>
                    <a:pt x="445077" y="584087"/>
                  </a:cubicBezTo>
                  <a:cubicBezTo>
                    <a:pt x="549037" y="693770"/>
                    <a:pt x="653160" y="803617"/>
                    <a:pt x="766005" y="905178"/>
                  </a:cubicBezTo>
                  <a:cubicBezTo>
                    <a:pt x="838291" y="970268"/>
                    <a:pt x="914611" y="1032415"/>
                    <a:pt x="974196" y="1108245"/>
                  </a:cubicBezTo>
                  <a:cubicBezTo>
                    <a:pt x="1073085" y="1234173"/>
                    <a:pt x="1073521" y="1367243"/>
                    <a:pt x="1067470" y="1517758"/>
                  </a:cubicBezTo>
                  <a:cubicBezTo>
                    <a:pt x="1060547" y="1692711"/>
                    <a:pt x="1037815" y="1866678"/>
                    <a:pt x="999654" y="2037554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63A2E186-A598-7487-9258-653DBCD31C99}"/>
                </a:ext>
              </a:extLst>
            </p:cNvPr>
            <p:cNvSpPr/>
            <p:nvPr/>
          </p:nvSpPr>
          <p:spPr>
            <a:xfrm flipH="1">
              <a:off x="8839174" y="1366485"/>
              <a:ext cx="823450" cy="1595736"/>
            </a:xfrm>
            <a:custGeom>
              <a:avLst/>
              <a:gdLst>
                <a:gd name="connsiteX0" fmla="*/ 61563 w 866790"/>
                <a:gd name="connsiteY0" fmla="*/ 164906 h 1679724"/>
                <a:gd name="connsiteX1" fmla="*/ 49188 w 866790"/>
                <a:gd name="connsiteY1" fmla="*/ 190528 h 1679724"/>
                <a:gd name="connsiteX2" fmla="*/ 66305 w 866790"/>
                <a:gd name="connsiteY2" fmla="*/ 209935 h 1679724"/>
                <a:gd name="connsiteX3" fmla="*/ 3941 w 866790"/>
                <a:gd name="connsiteY3" fmla="*/ 368463 h 1679724"/>
                <a:gd name="connsiteX4" fmla="*/ 5631 w 866790"/>
                <a:gd name="connsiteY4" fmla="*/ 404443 h 1679724"/>
                <a:gd name="connsiteX5" fmla="*/ 37031 w 866790"/>
                <a:gd name="connsiteY5" fmla="*/ 417581 h 1679724"/>
                <a:gd name="connsiteX6" fmla="*/ -257 w 866790"/>
                <a:gd name="connsiteY6" fmla="*/ 536913 h 1679724"/>
                <a:gd name="connsiteX7" fmla="*/ 15771 w 866790"/>
                <a:gd name="connsiteY7" fmla="*/ 608872 h 1679724"/>
                <a:gd name="connsiteX8" fmla="*/ 83805 w 866790"/>
                <a:gd name="connsiteY8" fmla="*/ 611162 h 1679724"/>
                <a:gd name="connsiteX9" fmla="*/ 85658 w 866790"/>
                <a:gd name="connsiteY9" fmla="*/ 756334 h 1679724"/>
                <a:gd name="connsiteX10" fmla="*/ 131723 w 866790"/>
                <a:gd name="connsiteY10" fmla="*/ 822460 h 1679724"/>
                <a:gd name="connsiteX11" fmla="*/ 204282 w 866790"/>
                <a:gd name="connsiteY11" fmla="*/ 803707 h 1679724"/>
                <a:gd name="connsiteX12" fmla="*/ 223253 w 866790"/>
                <a:gd name="connsiteY12" fmla="*/ 935142 h 1679724"/>
                <a:gd name="connsiteX13" fmla="*/ 268009 w 866790"/>
                <a:gd name="connsiteY13" fmla="*/ 978753 h 1679724"/>
                <a:gd name="connsiteX14" fmla="*/ 319362 w 866790"/>
                <a:gd name="connsiteY14" fmla="*/ 953677 h 1679724"/>
                <a:gd name="connsiteX15" fmla="*/ 335989 w 866790"/>
                <a:gd name="connsiteY15" fmla="*/ 1128614 h 1679724"/>
                <a:gd name="connsiteX16" fmla="*/ 383744 w 866790"/>
                <a:gd name="connsiteY16" fmla="*/ 1177677 h 1679724"/>
                <a:gd name="connsiteX17" fmla="*/ 440439 w 866790"/>
                <a:gd name="connsiteY17" fmla="*/ 1151565 h 1679724"/>
                <a:gd name="connsiteX18" fmla="*/ 480453 w 866790"/>
                <a:gd name="connsiteY18" fmla="*/ 1318651 h 1679724"/>
                <a:gd name="connsiteX19" fmla="*/ 519976 w 866790"/>
                <a:gd name="connsiteY19" fmla="*/ 1333861 h 1679724"/>
                <a:gd name="connsiteX20" fmla="*/ 548759 w 866790"/>
                <a:gd name="connsiteY20" fmla="*/ 1307694 h 1679724"/>
                <a:gd name="connsiteX21" fmla="*/ 586919 w 866790"/>
                <a:gd name="connsiteY21" fmla="*/ 1537255 h 1679724"/>
                <a:gd name="connsiteX22" fmla="*/ 651411 w 866790"/>
                <a:gd name="connsiteY22" fmla="*/ 1614393 h 1679724"/>
                <a:gd name="connsiteX23" fmla="*/ 721189 w 866790"/>
                <a:gd name="connsiteY23" fmla="*/ 1566420 h 1679724"/>
                <a:gd name="connsiteX24" fmla="*/ 838450 w 866790"/>
                <a:gd name="connsiteY24" fmla="*/ 1679374 h 1679724"/>
                <a:gd name="connsiteX25" fmla="*/ 861182 w 866790"/>
                <a:gd name="connsiteY25" fmla="*/ 1446815 h 1679724"/>
                <a:gd name="connsiteX26" fmla="*/ 857094 w 866790"/>
                <a:gd name="connsiteY26" fmla="*/ 1251054 h 1679724"/>
                <a:gd name="connsiteX27" fmla="*/ 793802 w 866790"/>
                <a:gd name="connsiteY27" fmla="*/ 1120873 h 1679724"/>
                <a:gd name="connsiteX28" fmla="*/ 634184 w 866790"/>
                <a:gd name="connsiteY28" fmla="*/ 1029125 h 1679724"/>
                <a:gd name="connsiteX29" fmla="*/ 316146 w 866790"/>
                <a:gd name="connsiteY29" fmla="*/ 739544 h 1679724"/>
                <a:gd name="connsiteX30" fmla="*/ 179860 w 866790"/>
                <a:gd name="connsiteY30" fmla="*/ 584286 h 1679724"/>
                <a:gd name="connsiteX31" fmla="*/ 199648 w 866790"/>
                <a:gd name="connsiteY31" fmla="*/ 264667 h 1679724"/>
                <a:gd name="connsiteX32" fmla="*/ 248712 w 866790"/>
                <a:gd name="connsiteY32" fmla="*/ 114316 h 1679724"/>
                <a:gd name="connsiteX33" fmla="*/ 212514 w 866790"/>
                <a:gd name="connsiteY33" fmla="*/ 17607 h 1679724"/>
                <a:gd name="connsiteX34" fmla="*/ 61563 w 866790"/>
                <a:gd name="connsiteY34" fmla="*/ 164906 h 16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790" h="1679724">
                  <a:moveTo>
                    <a:pt x="61563" y="164906"/>
                  </a:moveTo>
                  <a:cubicBezTo>
                    <a:pt x="55621" y="172647"/>
                    <a:pt x="49624" y="181260"/>
                    <a:pt x="49188" y="190528"/>
                  </a:cubicBezTo>
                  <a:cubicBezTo>
                    <a:pt x="48752" y="199795"/>
                    <a:pt x="56329" y="210589"/>
                    <a:pt x="66305" y="209935"/>
                  </a:cubicBezTo>
                  <a:cubicBezTo>
                    <a:pt x="35342" y="258196"/>
                    <a:pt x="14190" y="312051"/>
                    <a:pt x="3941" y="368463"/>
                  </a:cubicBezTo>
                  <a:cubicBezTo>
                    <a:pt x="1815" y="380456"/>
                    <a:pt x="288" y="393376"/>
                    <a:pt x="5631" y="404443"/>
                  </a:cubicBezTo>
                  <a:cubicBezTo>
                    <a:pt x="10974" y="415509"/>
                    <a:pt x="25747" y="423359"/>
                    <a:pt x="37031" y="417581"/>
                  </a:cubicBezTo>
                  <a:cubicBezTo>
                    <a:pt x="16588" y="454389"/>
                    <a:pt x="3887" y="495002"/>
                    <a:pt x="-257" y="536913"/>
                  </a:cubicBezTo>
                  <a:cubicBezTo>
                    <a:pt x="-2655" y="561990"/>
                    <a:pt x="-1129" y="589520"/>
                    <a:pt x="15771" y="608872"/>
                  </a:cubicBezTo>
                  <a:cubicBezTo>
                    <a:pt x="32670" y="628225"/>
                    <a:pt x="69577" y="632368"/>
                    <a:pt x="83805" y="611162"/>
                  </a:cubicBezTo>
                  <a:cubicBezTo>
                    <a:pt x="70885" y="658780"/>
                    <a:pt x="71539" y="709059"/>
                    <a:pt x="85658" y="756334"/>
                  </a:cubicBezTo>
                  <a:cubicBezTo>
                    <a:pt x="93508" y="782446"/>
                    <a:pt x="106919" y="809050"/>
                    <a:pt x="131723" y="822460"/>
                  </a:cubicBezTo>
                  <a:cubicBezTo>
                    <a:pt x="156527" y="835871"/>
                    <a:pt x="194360" y="829165"/>
                    <a:pt x="204282" y="803707"/>
                  </a:cubicBezTo>
                  <a:cubicBezTo>
                    <a:pt x="195614" y="848404"/>
                    <a:pt x="202265" y="894730"/>
                    <a:pt x="223253" y="935142"/>
                  </a:cubicBezTo>
                  <a:cubicBezTo>
                    <a:pt x="233011" y="953895"/>
                    <a:pt x="247185" y="972375"/>
                    <a:pt x="268009" y="978753"/>
                  </a:cubicBezTo>
                  <a:cubicBezTo>
                    <a:pt x="288834" y="985132"/>
                    <a:pt x="316527" y="974447"/>
                    <a:pt x="319362" y="953677"/>
                  </a:cubicBezTo>
                  <a:cubicBezTo>
                    <a:pt x="303062" y="1012040"/>
                    <a:pt x="309004" y="1074367"/>
                    <a:pt x="335989" y="1128614"/>
                  </a:cubicBezTo>
                  <a:cubicBezTo>
                    <a:pt x="346293" y="1149275"/>
                    <a:pt x="361175" y="1169881"/>
                    <a:pt x="383744" y="1177677"/>
                  </a:cubicBezTo>
                  <a:cubicBezTo>
                    <a:pt x="406313" y="1185473"/>
                    <a:pt x="437059" y="1174243"/>
                    <a:pt x="440439" y="1151565"/>
                  </a:cubicBezTo>
                  <a:cubicBezTo>
                    <a:pt x="434987" y="1210767"/>
                    <a:pt x="433570" y="1279456"/>
                    <a:pt x="480453" y="1318651"/>
                  </a:cubicBezTo>
                  <a:cubicBezTo>
                    <a:pt x="491247" y="1328552"/>
                    <a:pt x="505366" y="1333992"/>
                    <a:pt x="519976" y="1333861"/>
                  </a:cubicBezTo>
                  <a:cubicBezTo>
                    <a:pt x="534586" y="1332825"/>
                    <a:pt x="548814" y="1321595"/>
                    <a:pt x="548759" y="1307694"/>
                  </a:cubicBezTo>
                  <a:cubicBezTo>
                    <a:pt x="541509" y="1385541"/>
                    <a:pt x="557264" y="1464315"/>
                    <a:pt x="586919" y="1537255"/>
                  </a:cubicBezTo>
                  <a:cubicBezTo>
                    <a:pt x="599676" y="1568873"/>
                    <a:pt x="618102" y="1602672"/>
                    <a:pt x="651411" y="1614393"/>
                  </a:cubicBezTo>
                  <a:cubicBezTo>
                    <a:pt x="684719" y="1626114"/>
                    <a:pt x="731492" y="1598911"/>
                    <a:pt x="721189" y="1566420"/>
                  </a:cubicBezTo>
                  <a:cubicBezTo>
                    <a:pt x="717591" y="1625950"/>
                    <a:pt x="775703" y="1682100"/>
                    <a:pt x="838450" y="1679374"/>
                  </a:cubicBezTo>
                  <a:cubicBezTo>
                    <a:pt x="847827" y="1602002"/>
                    <a:pt x="855404" y="1524482"/>
                    <a:pt x="861182" y="1446815"/>
                  </a:cubicBezTo>
                  <a:cubicBezTo>
                    <a:pt x="866034" y="1381398"/>
                    <a:pt x="869578" y="1315435"/>
                    <a:pt x="857094" y="1251054"/>
                  </a:cubicBezTo>
                  <a:cubicBezTo>
                    <a:pt x="847880" y="1203353"/>
                    <a:pt x="829019" y="1155926"/>
                    <a:pt x="793802" y="1120873"/>
                  </a:cubicBezTo>
                  <a:cubicBezTo>
                    <a:pt x="750627" y="1077861"/>
                    <a:pt x="688644" y="1058236"/>
                    <a:pt x="634184" y="1029125"/>
                  </a:cubicBezTo>
                  <a:cubicBezTo>
                    <a:pt x="505748" y="960437"/>
                    <a:pt x="419996" y="839087"/>
                    <a:pt x="316146" y="739544"/>
                  </a:cubicBezTo>
                  <a:cubicBezTo>
                    <a:pt x="265884" y="691407"/>
                    <a:pt x="209352" y="646051"/>
                    <a:pt x="179860" y="584286"/>
                  </a:cubicBezTo>
                  <a:cubicBezTo>
                    <a:pt x="132269" y="484852"/>
                    <a:pt x="165686" y="369063"/>
                    <a:pt x="199648" y="264667"/>
                  </a:cubicBezTo>
                  <a:lnTo>
                    <a:pt x="248712" y="114316"/>
                  </a:lnTo>
                  <a:cubicBezTo>
                    <a:pt x="265066" y="64545"/>
                    <a:pt x="295594" y="-42577"/>
                    <a:pt x="212514" y="17607"/>
                  </a:cubicBezTo>
                  <a:cubicBezTo>
                    <a:pt x="155383" y="59224"/>
                    <a:pt x="104575" y="108827"/>
                    <a:pt x="61563" y="16490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D5759E8F-BDE9-7613-6C46-F0DC93332B90}"/>
                </a:ext>
              </a:extLst>
            </p:cNvPr>
            <p:cNvSpPr/>
            <p:nvPr/>
          </p:nvSpPr>
          <p:spPr>
            <a:xfrm flipH="1">
              <a:off x="8766164" y="1325155"/>
              <a:ext cx="855633" cy="1594872"/>
            </a:xfrm>
            <a:custGeom>
              <a:avLst/>
              <a:gdLst>
                <a:gd name="connsiteX0" fmla="*/ 181705 w 900667"/>
                <a:gd name="connsiteY0" fmla="*/ 370707 h 1678815"/>
                <a:gd name="connsiteX1" fmla="*/ 405705 w 900667"/>
                <a:gd name="connsiteY1" fmla="*/ 638700 h 1678815"/>
                <a:gd name="connsiteX2" fmla="*/ 731866 w 900667"/>
                <a:gd name="connsiteY2" fmla="*/ 807695 h 1678815"/>
                <a:gd name="connsiteX3" fmla="*/ 866516 w 900667"/>
                <a:gd name="connsiteY3" fmla="*/ 946326 h 1678815"/>
                <a:gd name="connsiteX4" fmla="*/ 887614 w 900667"/>
                <a:gd name="connsiteY4" fmla="*/ 1242994 h 1678815"/>
                <a:gd name="connsiteX5" fmla="*/ 841767 w 900667"/>
                <a:gd name="connsiteY5" fmla="*/ 1590579 h 1678815"/>
                <a:gd name="connsiteX6" fmla="*/ 824867 w 900667"/>
                <a:gd name="connsiteY6" fmla="*/ 1650545 h 1678815"/>
                <a:gd name="connsiteX7" fmla="*/ 770353 w 900667"/>
                <a:gd name="connsiteY7" fmla="*/ 1677802 h 1678815"/>
                <a:gd name="connsiteX8" fmla="*/ 728213 w 900667"/>
                <a:gd name="connsiteY8" fmla="*/ 1593522 h 1678815"/>
                <a:gd name="connsiteX9" fmla="*/ 736063 w 900667"/>
                <a:gd name="connsiteY9" fmla="*/ 1444153 h 1678815"/>
                <a:gd name="connsiteX10" fmla="*/ 705589 w 900667"/>
                <a:gd name="connsiteY10" fmla="*/ 1528759 h 1678815"/>
                <a:gd name="connsiteX11" fmla="*/ 642843 w 900667"/>
                <a:gd name="connsiteY11" fmla="*/ 1589761 h 1678815"/>
                <a:gd name="connsiteX12" fmla="*/ 553657 w 900667"/>
                <a:gd name="connsiteY12" fmla="*/ 1516221 h 1678815"/>
                <a:gd name="connsiteX13" fmla="*/ 562652 w 900667"/>
                <a:gd name="connsiteY13" fmla="*/ 1256841 h 1678815"/>
                <a:gd name="connsiteX14" fmla="*/ 518223 w 900667"/>
                <a:gd name="connsiteY14" fmla="*/ 1311846 h 1678815"/>
                <a:gd name="connsiteX15" fmla="*/ 431000 w 900667"/>
                <a:gd name="connsiteY15" fmla="*/ 1257004 h 1678815"/>
                <a:gd name="connsiteX16" fmla="*/ 429146 w 900667"/>
                <a:gd name="connsiteY16" fmla="*/ 1139525 h 1678815"/>
                <a:gd name="connsiteX17" fmla="*/ 336744 w 900667"/>
                <a:gd name="connsiteY17" fmla="*/ 1152445 h 1678815"/>
                <a:gd name="connsiteX18" fmla="*/ 304035 w 900667"/>
                <a:gd name="connsiteY18" fmla="*/ 1053828 h 1678815"/>
                <a:gd name="connsiteX19" fmla="*/ 317827 w 900667"/>
                <a:gd name="connsiteY19" fmla="*/ 928936 h 1678815"/>
                <a:gd name="connsiteX20" fmla="*/ 272526 w 900667"/>
                <a:gd name="connsiteY20" fmla="*/ 965787 h 1678815"/>
                <a:gd name="connsiteX21" fmla="*/ 216594 w 900667"/>
                <a:gd name="connsiteY21" fmla="*/ 959845 h 1678815"/>
                <a:gd name="connsiteX22" fmla="*/ 201929 w 900667"/>
                <a:gd name="connsiteY22" fmla="*/ 930516 h 1678815"/>
                <a:gd name="connsiteX23" fmla="*/ 191790 w 900667"/>
                <a:gd name="connsiteY23" fmla="*/ 776131 h 1678815"/>
                <a:gd name="connsiteX24" fmla="*/ 106911 w 900667"/>
                <a:gd name="connsiteY24" fmla="*/ 784581 h 1678815"/>
                <a:gd name="connsiteX25" fmla="*/ 82325 w 900667"/>
                <a:gd name="connsiteY25" fmla="*/ 694959 h 1678815"/>
                <a:gd name="connsiteX26" fmla="*/ 93228 w 900667"/>
                <a:gd name="connsiteY26" fmla="*/ 599886 h 1678815"/>
                <a:gd name="connsiteX27" fmla="*/ 8894 w 900667"/>
                <a:gd name="connsiteY27" fmla="*/ 585821 h 1678815"/>
                <a:gd name="connsiteX28" fmla="*/ 11128 w 900667"/>
                <a:gd name="connsiteY28" fmla="*/ 493146 h 1678815"/>
                <a:gd name="connsiteX29" fmla="*/ 49834 w 900667"/>
                <a:gd name="connsiteY29" fmla="*/ 404560 h 1678815"/>
                <a:gd name="connsiteX30" fmla="*/ 3333 w 900667"/>
                <a:gd name="connsiteY30" fmla="*/ 401344 h 1678815"/>
                <a:gd name="connsiteX31" fmla="*/ 95408 w 900667"/>
                <a:gd name="connsiteY31" fmla="*/ 217739 h 1678815"/>
                <a:gd name="connsiteX32" fmla="*/ 51143 w 900667"/>
                <a:gd name="connsiteY32" fmla="*/ 231422 h 1678815"/>
                <a:gd name="connsiteX33" fmla="*/ 95463 w 900667"/>
                <a:gd name="connsiteY33" fmla="*/ 153575 h 1678815"/>
                <a:gd name="connsiteX34" fmla="*/ 234202 w 900667"/>
                <a:gd name="connsiteY34" fmla="*/ 3660 h 1678815"/>
                <a:gd name="connsiteX35" fmla="*/ 288281 w 900667"/>
                <a:gd name="connsiteY35" fmla="*/ 58175 h 1678815"/>
                <a:gd name="connsiteX36" fmla="*/ 203183 w 900667"/>
                <a:gd name="connsiteY36" fmla="*/ 206890 h 1678815"/>
                <a:gd name="connsiteX37" fmla="*/ 181051 w 900667"/>
                <a:gd name="connsiteY37" fmla="*/ 290352 h 1678815"/>
                <a:gd name="connsiteX38" fmla="*/ 181705 w 900667"/>
                <a:gd name="connsiteY38" fmla="*/ 370707 h 167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00667" h="1678815">
                  <a:moveTo>
                    <a:pt x="181705" y="370707"/>
                  </a:moveTo>
                  <a:cubicBezTo>
                    <a:pt x="201384" y="487095"/>
                    <a:pt x="299729" y="577862"/>
                    <a:pt x="405705" y="638700"/>
                  </a:cubicBezTo>
                  <a:cubicBezTo>
                    <a:pt x="511681" y="699538"/>
                    <a:pt x="630141" y="740206"/>
                    <a:pt x="731866" y="807695"/>
                  </a:cubicBezTo>
                  <a:cubicBezTo>
                    <a:pt x="786762" y="844002"/>
                    <a:pt x="837188" y="889140"/>
                    <a:pt x="866516" y="946326"/>
                  </a:cubicBezTo>
                  <a:cubicBezTo>
                    <a:pt x="912908" y="1036765"/>
                    <a:pt x="900752" y="1143178"/>
                    <a:pt x="887614" y="1242994"/>
                  </a:cubicBezTo>
                  <a:cubicBezTo>
                    <a:pt x="872349" y="1358854"/>
                    <a:pt x="857086" y="1474719"/>
                    <a:pt x="841767" y="1590579"/>
                  </a:cubicBezTo>
                  <a:cubicBezTo>
                    <a:pt x="839041" y="1611185"/>
                    <a:pt x="836315" y="1632500"/>
                    <a:pt x="824867" y="1650545"/>
                  </a:cubicBezTo>
                  <a:cubicBezTo>
                    <a:pt x="813419" y="1668589"/>
                    <a:pt x="791832" y="1681945"/>
                    <a:pt x="770353" y="1677802"/>
                  </a:cubicBezTo>
                  <a:cubicBezTo>
                    <a:pt x="735572" y="1670661"/>
                    <a:pt x="727723" y="1627376"/>
                    <a:pt x="728213" y="1593522"/>
                  </a:cubicBezTo>
                  <a:cubicBezTo>
                    <a:pt x="728976" y="1543658"/>
                    <a:pt x="731593" y="1493870"/>
                    <a:pt x="736063" y="1444153"/>
                  </a:cubicBezTo>
                  <a:cubicBezTo>
                    <a:pt x="720254" y="1469938"/>
                    <a:pt x="716166" y="1500630"/>
                    <a:pt x="705589" y="1528759"/>
                  </a:cubicBezTo>
                  <a:cubicBezTo>
                    <a:pt x="695014" y="1556889"/>
                    <a:pt x="673917" y="1585291"/>
                    <a:pt x="642843" y="1589761"/>
                  </a:cubicBezTo>
                  <a:cubicBezTo>
                    <a:pt x="600485" y="1595812"/>
                    <a:pt x="566850" y="1555035"/>
                    <a:pt x="553657" y="1516221"/>
                  </a:cubicBezTo>
                  <a:cubicBezTo>
                    <a:pt x="525365" y="1432923"/>
                    <a:pt x="543899" y="1342537"/>
                    <a:pt x="562652" y="1256841"/>
                  </a:cubicBezTo>
                  <a:cubicBezTo>
                    <a:pt x="544662" y="1272650"/>
                    <a:pt x="538884" y="1299362"/>
                    <a:pt x="518223" y="1311846"/>
                  </a:cubicBezTo>
                  <a:cubicBezTo>
                    <a:pt x="483443" y="1332888"/>
                    <a:pt x="438304" y="1295491"/>
                    <a:pt x="431000" y="1257004"/>
                  </a:cubicBezTo>
                  <a:cubicBezTo>
                    <a:pt x="423695" y="1218517"/>
                    <a:pt x="436070" y="1178231"/>
                    <a:pt x="429146" y="1139525"/>
                  </a:cubicBezTo>
                  <a:cubicBezTo>
                    <a:pt x="418243" y="1173433"/>
                    <a:pt x="363729" y="1176868"/>
                    <a:pt x="336744" y="1152445"/>
                  </a:cubicBezTo>
                  <a:cubicBezTo>
                    <a:pt x="309759" y="1128023"/>
                    <a:pt x="304035" y="1089263"/>
                    <a:pt x="304035" y="1053828"/>
                  </a:cubicBezTo>
                  <a:cubicBezTo>
                    <a:pt x="303763" y="1011803"/>
                    <a:pt x="308396" y="969892"/>
                    <a:pt x="317827" y="928936"/>
                  </a:cubicBezTo>
                  <a:cubicBezTo>
                    <a:pt x="304526" y="943164"/>
                    <a:pt x="290570" y="957774"/>
                    <a:pt x="272526" y="965787"/>
                  </a:cubicBezTo>
                  <a:cubicBezTo>
                    <a:pt x="254481" y="973801"/>
                    <a:pt x="230604" y="973474"/>
                    <a:pt x="216594" y="959845"/>
                  </a:cubicBezTo>
                  <a:cubicBezTo>
                    <a:pt x="209235" y="951526"/>
                    <a:pt x="204165" y="941408"/>
                    <a:pt x="201929" y="930516"/>
                  </a:cubicBezTo>
                  <a:cubicBezTo>
                    <a:pt x="187865" y="880320"/>
                    <a:pt x="184376" y="827740"/>
                    <a:pt x="191790" y="776131"/>
                  </a:cubicBezTo>
                  <a:cubicBezTo>
                    <a:pt x="178870" y="805624"/>
                    <a:pt x="130788" y="806987"/>
                    <a:pt x="106911" y="784581"/>
                  </a:cubicBezTo>
                  <a:cubicBezTo>
                    <a:pt x="83033" y="762176"/>
                    <a:pt x="78890" y="726741"/>
                    <a:pt x="82325" y="694959"/>
                  </a:cubicBezTo>
                  <a:cubicBezTo>
                    <a:pt x="85759" y="663177"/>
                    <a:pt x="95190" y="631722"/>
                    <a:pt x="93228" y="599886"/>
                  </a:cubicBezTo>
                  <a:cubicBezTo>
                    <a:pt x="72240" y="624908"/>
                    <a:pt x="25466" y="613678"/>
                    <a:pt x="8894" y="585821"/>
                  </a:cubicBezTo>
                  <a:cubicBezTo>
                    <a:pt x="-7679" y="557964"/>
                    <a:pt x="-1464" y="522693"/>
                    <a:pt x="11128" y="493146"/>
                  </a:cubicBezTo>
                  <a:cubicBezTo>
                    <a:pt x="23722" y="463599"/>
                    <a:pt x="42202" y="435743"/>
                    <a:pt x="49834" y="404560"/>
                  </a:cubicBezTo>
                  <a:cubicBezTo>
                    <a:pt x="34788" y="411391"/>
                    <a:pt x="17289" y="410181"/>
                    <a:pt x="3333" y="401344"/>
                  </a:cubicBezTo>
                  <a:cubicBezTo>
                    <a:pt x="19143" y="333757"/>
                    <a:pt x="50706" y="270852"/>
                    <a:pt x="95408" y="217739"/>
                  </a:cubicBezTo>
                  <a:cubicBezTo>
                    <a:pt x="82325" y="226603"/>
                    <a:pt x="66951" y="231367"/>
                    <a:pt x="51143" y="231422"/>
                  </a:cubicBezTo>
                  <a:cubicBezTo>
                    <a:pt x="52451" y="201330"/>
                    <a:pt x="74529" y="176144"/>
                    <a:pt x="95463" y="153575"/>
                  </a:cubicBezTo>
                  <a:cubicBezTo>
                    <a:pt x="130461" y="115742"/>
                    <a:pt x="186829" y="23831"/>
                    <a:pt x="234202" y="3660"/>
                  </a:cubicBezTo>
                  <a:cubicBezTo>
                    <a:pt x="270564" y="-11767"/>
                    <a:pt x="295367" y="20887"/>
                    <a:pt x="288281" y="58175"/>
                  </a:cubicBezTo>
                  <a:cubicBezTo>
                    <a:pt x="279122" y="106311"/>
                    <a:pt x="222100" y="158591"/>
                    <a:pt x="203183" y="206890"/>
                  </a:cubicBezTo>
                  <a:cubicBezTo>
                    <a:pt x="192444" y="233701"/>
                    <a:pt x="184975" y="261732"/>
                    <a:pt x="181051" y="290352"/>
                  </a:cubicBezTo>
                  <a:cubicBezTo>
                    <a:pt x="177561" y="313303"/>
                    <a:pt x="188410" y="349609"/>
                    <a:pt x="181705" y="370707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C89CDF24-5460-61E3-9237-F1DFA1763590}"/>
                </a:ext>
              </a:extLst>
            </p:cNvPr>
            <p:cNvSpPr/>
            <p:nvPr/>
          </p:nvSpPr>
          <p:spPr>
            <a:xfrm flipH="1">
              <a:off x="9180068" y="2577556"/>
              <a:ext cx="178734" cy="413813"/>
            </a:xfrm>
            <a:custGeom>
              <a:avLst/>
              <a:gdLst>
                <a:gd name="connsiteX0" fmla="*/ 540 w 188141"/>
                <a:gd name="connsiteY0" fmla="*/ 434726 h 435593"/>
                <a:gd name="connsiteX1" fmla="*/ 184418 w 188141"/>
                <a:gd name="connsiteY1" fmla="*/ 20906 h 435593"/>
                <a:gd name="connsiteX2" fmla="*/ 159941 w 188141"/>
                <a:gd name="connsiteY2" fmla="*/ 6624 h 435593"/>
                <a:gd name="connsiteX3" fmla="*/ -1149 w 188141"/>
                <a:gd name="connsiteY3" fmla="*/ 434236 h 435593"/>
                <a:gd name="connsiteX4" fmla="*/ 540 w 188141"/>
                <a:gd name="connsiteY4" fmla="*/ 434726 h 43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1" h="435593">
                  <a:moveTo>
                    <a:pt x="540" y="434726"/>
                  </a:moveTo>
                  <a:cubicBezTo>
                    <a:pt x="39900" y="287537"/>
                    <a:pt x="94033" y="145036"/>
                    <a:pt x="184418" y="20906"/>
                  </a:cubicBezTo>
                  <a:cubicBezTo>
                    <a:pt x="195321" y="6351"/>
                    <a:pt x="168609" y="-9731"/>
                    <a:pt x="159941" y="6624"/>
                  </a:cubicBezTo>
                  <a:cubicBezTo>
                    <a:pt x="88690" y="141274"/>
                    <a:pt x="25562" y="283339"/>
                    <a:pt x="-1149" y="434236"/>
                  </a:cubicBezTo>
                  <a:cubicBezTo>
                    <a:pt x="-1149" y="435326"/>
                    <a:pt x="268" y="435816"/>
                    <a:pt x="540" y="434726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784BC139-6DB1-7E47-D68E-03568D11C522}"/>
                </a:ext>
              </a:extLst>
            </p:cNvPr>
            <p:cNvSpPr/>
            <p:nvPr/>
          </p:nvSpPr>
          <p:spPr>
            <a:xfrm flipH="1">
              <a:off x="9079694" y="2794894"/>
              <a:ext cx="111290" cy="407346"/>
            </a:xfrm>
            <a:custGeom>
              <a:avLst/>
              <a:gdLst>
                <a:gd name="connsiteX0" fmla="*/ 1600 w 117146"/>
                <a:gd name="connsiteY0" fmla="*/ 428149 h 428786"/>
                <a:gd name="connsiteX1" fmla="*/ 16428 w 117146"/>
                <a:gd name="connsiteY1" fmla="*/ 324081 h 428786"/>
                <a:gd name="connsiteX2" fmla="*/ 38234 w 117146"/>
                <a:gd name="connsiteY2" fmla="*/ 220503 h 428786"/>
                <a:gd name="connsiteX3" fmla="*/ 114554 w 117146"/>
                <a:gd name="connsiteY3" fmla="*/ 15092 h 428786"/>
                <a:gd name="connsiteX4" fmla="*/ 95365 w 117146"/>
                <a:gd name="connsiteY4" fmla="*/ 7024 h 428786"/>
                <a:gd name="connsiteX5" fmla="*/ 24823 w 117146"/>
                <a:gd name="connsiteY5" fmla="*/ 221484 h 428786"/>
                <a:gd name="connsiteX6" fmla="*/ 6779 w 117146"/>
                <a:gd name="connsiteY6" fmla="*/ 322663 h 428786"/>
                <a:gd name="connsiteX7" fmla="*/ 401 w 117146"/>
                <a:gd name="connsiteY7" fmla="*/ 428040 h 428786"/>
                <a:gd name="connsiteX8" fmla="*/ 1764 w 117146"/>
                <a:gd name="connsiteY8" fmla="*/ 428040 h 42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146" h="428786">
                  <a:moveTo>
                    <a:pt x="1600" y="428149"/>
                  </a:moveTo>
                  <a:cubicBezTo>
                    <a:pt x="10377" y="394514"/>
                    <a:pt x="10759" y="358370"/>
                    <a:pt x="16428" y="324081"/>
                  </a:cubicBezTo>
                  <a:cubicBezTo>
                    <a:pt x="22097" y="289791"/>
                    <a:pt x="29511" y="254738"/>
                    <a:pt x="38234" y="220503"/>
                  </a:cubicBezTo>
                  <a:cubicBezTo>
                    <a:pt x="56496" y="150234"/>
                    <a:pt x="80155" y="79310"/>
                    <a:pt x="114554" y="15092"/>
                  </a:cubicBezTo>
                  <a:cubicBezTo>
                    <a:pt x="121586" y="1845"/>
                    <a:pt x="100926" y="-7367"/>
                    <a:pt x="95365" y="7024"/>
                  </a:cubicBezTo>
                  <a:cubicBezTo>
                    <a:pt x="68108" y="77566"/>
                    <a:pt x="41614" y="147454"/>
                    <a:pt x="24823" y="221484"/>
                  </a:cubicBezTo>
                  <a:cubicBezTo>
                    <a:pt x="17245" y="254902"/>
                    <a:pt x="11304" y="288701"/>
                    <a:pt x="6779" y="322663"/>
                  </a:cubicBezTo>
                  <a:cubicBezTo>
                    <a:pt x="2254" y="356626"/>
                    <a:pt x="-4124" y="393532"/>
                    <a:pt x="401" y="428040"/>
                  </a:cubicBezTo>
                  <a:cubicBezTo>
                    <a:pt x="401" y="428749"/>
                    <a:pt x="1600" y="428640"/>
                    <a:pt x="1764" y="428040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4E0D7FF6-6F63-74D6-DAAE-B74E3A555AA0}"/>
                </a:ext>
              </a:extLst>
            </p:cNvPr>
            <p:cNvSpPr/>
            <p:nvPr/>
          </p:nvSpPr>
          <p:spPr>
            <a:xfrm flipH="1">
              <a:off x="8906865" y="2927982"/>
              <a:ext cx="72908" cy="337967"/>
            </a:xfrm>
            <a:custGeom>
              <a:avLst/>
              <a:gdLst>
                <a:gd name="connsiteX0" fmla="*/ 1250 w 76746"/>
                <a:gd name="connsiteY0" fmla="*/ 354645 h 355755"/>
                <a:gd name="connsiteX1" fmla="*/ 75226 w 76746"/>
                <a:gd name="connsiteY1" fmla="*/ 8805 h 355755"/>
                <a:gd name="connsiteX2" fmla="*/ 61053 w 76746"/>
                <a:gd name="connsiteY2" fmla="*/ 4880 h 355755"/>
                <a:gd name="connsiteX3" fmla="*/ -1149 w 76746"/>
                <a:gd name="connsiteY3" fmla="*/ 354318 h 355755"/>
                <a:gd name="connsiteX4" fmla="*/ 1250 w 76746"/>
                <a:gd name="connsiteY4" fmla="*/ 354645 h 355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46" h="355755">
                  <a:moveTo>
                    <a:pt x="1250" y="354645"/>
                  </a:moveTo>
                  <a:cubicBezTo>
                    <a:pt x="22020" y="237875"/>
                    <a:pt x="39410" y="122359"/>
                    <a:pt x="75226" y="8805"/>
                  </a:cubicBezTo>
                  <a:cubicBezTo>
                    <a:pt x="78061" y="-245"/>
                    <a:pt x="63778" y="-4170"/>
                    <a:pt x="61053" y="4880"/>
                  </a:cubicBezTo>
                  <a:cubicBezTo>
                    <a:pt x="27036" y="117289"/>
                    <a:pt x="-1312" y="236403"/>
                    <a:pt x="-1149" y="354318"/>
                  </a:cubicBezTo>
                  <a:cubicBezTo>
                    <a:pt x="-1149" y="355626"/>
                    <a:pt x="977" y="356008"/>
                    <a:pt x="1250" y="35464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B62EE3AD-9AF3-E48B-F560-D8C79D0FE20C}"/>
                </a:ext>
              </a:extLst>
            </p:cNvPr>
            <p:cNvSpPr/>
            <p:nvPr/>
          </p:nvSpPr>
          <p:spPr>
            <a:xfrm flipH="1">
              <a:off x="9297724" y="2436414"/>
              <a:ext cx="176629" cy="350129"/>
            </a:xfrm>
            <a:custGeom>
              <a:avLst/>
              <a:gdLst>
                <a:gd name="connsiteX0" fmla="*/ 758 w 185925"/>
                <a:gd name="connsiteY0" fmla="*/ 367764 h 368557"/>
                <a:gd name="connsiteX1" fmla="*/ 77570 w 185925"/>
                <a:gd name="connsiteY1" fmla="*/ 189447 h 368557"/>
                <a:gd name="connsiteX2" fmla="*/ 119928 w 185925"/>
                <a:gd name="connsiteY2" fmla="*/ 106421 h 368557"/>
                <a:gd name="connsiteX3" fmla="*/ 180384 w 185925"/>
                <a:gd name="connsiteY3" fmla="*/ 21869 h 368557"/>
                <a:gd name="connsiteX4" fmla="*/ 159559 w 185925"/>
                <a:gd name="connsiteY4" fmla="*/ 5787 h 368557"/>
                <a:gd name="connsiteX5" fmla="*/ 62742 w 185925"/>
                <a:gd name="connsiteY5" fmla="*/ 180779 h 368557"/>
                <a:gd name="connsiteX6" fmla="*/ -1149 w 185925"/>
                <a:gd name="connsiteY6" fmla="*/ 366946 h 368557"/>
                <a:gd name="connsiteX7" fmla="*/ 758 w 185925"/>
                <a:gd name="connsiteY7" fmla="*/ 367764 h 3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925" h="368557">
                  <a:moveTo>
                    <a:pt x="758" y="367764"/>
                  </a:moveTo>
                  <a:cubicBezTo>
                    <a:pt x="29433" y="309870"/>
                    <a:pt x="49822" y="247832"/>
                    <a:pt x="77570" y="189447"/>
                  </a:cubicBezTo>
                  <a:cubicBezTo>
                    <a:pt x="90871" y="161372"/>
                    <a:pt x="105154" y="133787"/>
                    <a:pt x="119928" y="106421"/>
                  </a:cubicBezTo>
                  <a:cubicBezTo>
                    <a:pt x="136664" y="75402"/>
                    <a:pt x="152637" y="44220"/>
                    <a:pt x="180384" y="21869"/>
                  </a:cubicBezTo>
                  <a:cubicBezTo>
                    <a:pt x="194177" y="10966"/>
                    <a:pt x="172207" y="-10840"/>
                    <a:pt x="159559" y="5787"/>
                  </a:cubicBezTo>
                  <a:cubicBezTo>
                    <a:pt x="118837" y="58830"/>
                    <a:pt x="89672" y="119886"/>
                    <a:pt x="62742" y="180779"/>
                  </a:cubicBezTo>
                  <a:cubicBezTo>
                    <a:pt x="36520" y="239982"/>
                    <a:pt x="9208" y="302728"/>
                    <a:pt x="-1149" y="366946"/>
                  </a:cubicBezTo>
                  <a:cubicBezTo>
                    <a:pt x="-1149" y="368036"/>
                    <a:pt x="159" y="368909"/>
                    <a:pt x="758" y="367764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26407DB7-E9DF-FE75-245B-CEE66A619CF0}"/>
                </a:ext>
              </a:extLst>
            </p:cNvPr>
            <p:cNvSpPr/>
            <p:nvPr/>
          </p:nvSpPr>
          <p:spPr>
            <a:xfrm flipH="1">
              <a:off x="9415040" y="2252353"/>
              <a:ext cx="173493" cy="316771"/>
            </a:xfrm>
            <a:custGeom>
              <a:avLst/>
              <a:gdLst>
                <a:gd name="connsiteX0" fmla="*/ 1402 w 182624"/>
                <a:gd name="connsiteY0" fmla="*/ 332124 h 333443"/>
                <a:gd name="connsiteX1" fmla="*/ 79085 w 182624"/>
                <a:gd name="connsiteY1" fmla="*/ 168580 h 333443"/>
                <a:gd name="connsiteX2" fmla="*/ 179446 w 182624"/>
                <a:gd name="connsiteY2" fmla="*/ 15286 h 333443"/>
                <a:gd name="connsiteX3" fmla="*/ 160693 w 182624"/>
                <a:gd name="connsiteY3" fmla="*/ 4383 h 333443"/>
                <a:gd name="connsiteX4" fmla="*/ 63712 w 182624"/>
                <a:gd name="connsiteY4" fmla="*/ 164819 h 333443"/>
                <a:gd name="connsiteX5" fmla="*/ -1106 w 182624"/>
                <a:gd name="connsiteY5" fmla="*/ 331415 h 333443"/>
                <a:gd name="connsiteX6" fmla="*/ 1402 w 182624"/>
                <a:gd name="connsiteY6" fmla="*/ 332451 h 3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624" h="333443">
                  <a:moveTo>
                    <a:pt x="1402" y="332124"/>
                  </a:moveTo>
                  <a:cubicBezTo>
                    <a:pt x="27078" y="277610"/>
                    <a:pt x="50465" y="221569"/>
                    <a:pt x="79085" y="168580"/>
                  </a:cubicBezTo>
                  <a:cubicBezTo>
                    <a:pt x="108468" y="114066"/>
                    <a:pt x="143739" y="65548"/>
                    <a:pt x="179446" y="15286"/>
                  </a:cubicBezTo>
                  <a:cubicBezTo>
                    <a:pt x="187624" y="3729"/>
                    <a:pt x="168979" y="-6520"/>
                    <a:pt x="160693" y="4383"/>
                  </a:cubicBezTo>
                  <a:cubicBezTo>
                    <a:pt x="123405" y="53119"/>
                    <a:pt x="91787" y="110195"/>
                    <a:pt x="63712" y="164819"/>
                  </a:cubicBezTo>
                  <a:cubicBezTo>
                    <a:pt x="36455" y="218134"/>
                    <a:pt x="12468" y="272867"/>
                    <a:pt x="-1106" y="331415"/>
                  </a:cubicBezTo>
                  <a:cubicBezTo>
                    <a:pt x="-1488" y="332887"/>
                    <a:pt x="747" y="333978"/>
                    <a:pt x="1402" y="332451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3B999206-0E01-674E-4EE3-DB900EBDC1BF}"/>
                </a:ext>
              </a:extLst>
            </p:cNvPr>
            <p:cNvSpPr/>
            <p:nvPr/>
          </p:nvSpPr>
          <p:spPr>
            <a:xfrm flipH="1">
              <a:off x="9517206" y="2071732"/>
              <a:ext cx="188393" cy="271981"/>
            </a:xfrm>
            <a:custGeom>
              <a:avLst/>
              <a:gdLst>
                <a:gd name="connsiteX0" fmla="*/ 1176 w 198308"/>
                <a:gd name="connsiteY0" fmla="*/ 285482 h 286296"/>
                <a:gd name="connsiteX1" fmla="*/ 84529 w 198308"/>
                <a:gd name="connsiteY1" fmla="*/ 157373 h 286296"/>
                <a:gd name="connsiteX2" fmla="*/ 132338 w 198308"/>
                <a:gd name="connsiteY2" fmla="*/ 94953 h 286296"/>
                <a:gd name="connsiteX3" fmla="*/ 188924 w 198308"/>
                <a:gd name="connsiteY3" fmla="*/ 30517 h 286296"/>
                <a:gd name="connsiteX4" fmla="*/ 166464 w 198308"/>
                <a:gd name="connsiteY4" fmla="*/ 8003 h 286296"/>
                <a:gd name="connsiteX5" fmla="*/ 120018 w 198308"/>
                <a:gd name="connsiteY5" fmla="*/ 74129 h 286296"/>
                <a:gd name="connsiteX6" fmla="*/ 73244 w 198308"/>
                <a:gd name="connsiteY6" fmla="*/ 145597 h 286296"/>
                <a:gd name="connsiteX7" fmla="*/ -1059 w 198308"/>
                <a:gd name="connsiteY7" fmla="*/ 284555 h 286296"/>
                <a:gd name="connsiteX8" fmla="*/ 1176 w 198308"/>
                <a:gd name="connsiteY8" fmla="*/ 285482 h 2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308" h="286296">
                  <a:moveTo>
                    <a:pt x="1176" y="285482"/>
                  </a:moveTo>
                  <a:cubicBezTo>
                    <a:pt x="28815" y="242415"/>
                    <a:pt x="54001" y="198640"/>
                    <a:pt x="84529" y="157373"/>
                  </a:cubicBezTo>
                  <a:cubicBezTo>
                    <a:pt x="100065" y="136330"/>
                    <a:pt x="116201" y="115614"/>
                    <a:pt x="132338" y="94953"/>
                  </a:cubicBezTo>
                  <a:cubicBezTo>
                    <a:pt x="148474" y="74292"/>
                    <a:pt x="166573" y="46163"/>
                    <a:pt x="188924" y="30517"/>
                  </a:cubicBezTo>
                  <a:cubicBezTo>
                    <a:pt x="213292" y="13509"/>
                    <a:pt x="176822" y="-14185"/>
                    <a:pt x="166464" y="8003"/>
                  </a:cubicBezTo>
                  <a:cubicBezTo>
                    <a:pt x="155234" y="32044"/>
                    <a:pt x="135500" y="52650"/>
                    <a:pt x="120018" y="74129"/>
                  </a:cubicBezTo>
                  <a:cubicBezTo>
                    <a:pt x="103336" y="97297"/>
                    <a:pt x="87854" y="121066"/>
                    <a:pt x="73244" y="145597"/>
                  </a:cubicBezTo>
                  <a:cubicBezTo>
                    <a:pt x="46587" y="190299"/>
                    <a:pt x="19111" y="236528"/>
                    <a:pt x="-1059" y="284555"/>
                  </a:cubicBezTo>
                  <a:cubicBezTo>
                    <a:pt x="-1605" y="285863"/>
                    <a:pt x="467" y="286627"/>
                    <a:pt x="1176" y="285482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3E390645-D477-E094-4A1F-E900A593F6DD}"/>
                </a:ext>
              </a:extLst>
            </p:cNvPr>
            <p:cNvSpPr/>
            <p:nvPr/>
          </p:nvSpPr>
          <p:spPr>
            <a:xfrm flipH="1">
              <a:off x="9607611" y="1893470"/>
              <a:ext cx="169982" cy="200694"/>
            </a:xfrm>
            <a:custGeom>
              <a:avLst/>
              <a:gdLst>
                <a:gd name="connsiteX0" fmla="*/ -562 w 178928"/>
                <a:gd name="connsiteY0" fmla="*/ 210855 h 211258"/>
                <a:gd name="connsiteX1" fmla="*/ 79630 w 178928"/>
                <a:gd name="connsiteY1" fmla="*/ 109022 h 211258"/>
                <a:gd name="connsiteX2" fmla="*/ 172740 w 178928"/>
                <a:gd name="connsiteY2" fmla="*/ 20000 h 211258"/>
                <a:gd name="connsiteX3" fmla="*/ 159820 w 178928"/>
                <a:gd name="connsiteY3" fmla="*/ 3209 h 211258"/>
                <a:gd name="connsiteX4" fmla="*/ 67745 w 178928"/>
                <a:gd name="connsiteY4" fmla="*/ 103352 h 211258"/>
                <a:gd name="connsiteX5" fmla="*/ -1107 w 178928"/>
                <a:gd name="connsiteY5" fmla="*/ 210474 h 211258"/>
                <a:gd name="connsiteX6" fmla="*/ -888 w 178928"/>
                <a:gd name="connsiteY6" fmla="*/ 210975 h 211258"/>
                <a:gd name="connsiteX7" fmla="*/ -452 w 178928"/>
                <a:gd name="connsiteY7" fmla="*/ 210855 h 2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8" h="211258">
                  <a:moveTo>
                    <a:pt x="-562" y="210855"/>
                  </a:moveTo>
                  <a:cubicBezTo>
                    <a:pt x="24188" y="175410"/>
                    <a:pt x="50955" y="141409"/>
                    <a:pt x="79630" y="109022"/>
                  </a:cubicBezTo>
                  <a:cubicBezTo>
                    <a:pt x="107377" y="76804"/>
                    <a:pt x="137142" y="43604"/>
                    <a:pt x="172740" y="20000"/>
                  </a:cubicBezTo>
                  <a:cubicBezTo>
                    <a:pt x="186151" y="11059"/>
                    <a:pt x="169633" y="-8075"/>
                    <a:pt x="159820" y="3209"/>
                  </a:cubicBezTo>
                  <a:cubicBezTo>
                    <a:pt x="130001" y="37444"/>
                    <a:pt x="96475" y="68027"/>
                    <a:pt x="67745" y="103352"/>
                  </a:cubicBezTo>
                  <a:cubicBezTo>
                    <a:pt x="41523" y="136846"/>
                    <a:pt x="18464" y="172706"/>
                    <a:pt x="-1107" y="210474"/>
                  </a:cubicBezTo>
                  <a:cubicBezTo>
                    <a:pt x="-1216" y="210670"/>
                    <a:pt x="-1107" y="210893"/>
                    <a:pt x="-888" y="210975"/>
                  </a:cubicBezTo>
                  <a:cubicBezTo>
                    <a:pt x="-725" y="211041"/>
                    <a:pt x="-562" y="210991"/>
                    <a:pt x="-452" y="210855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5AAB392C-32CA-7590-907F-AD752F8D8C35}"/>
                </a:ext>
              </a:extLst>
            </p:cNvPr>
            <p:cNvSpPr/>
            <p:nvPr/>
          </p:nvSpPr>
          <p:spPr>
            <a:xfrm flipH="1">
              <a:off x="9623055" y="1652250"/>
              <a:ext cx="175765" cy="198297"/>
            </a:xfrm>
            <a:custGeom>
              <a:avLst/>
              <a:gdLst>
                <a:gd name="connsiteX0" fmla="*/ 1675 w 185016"/>
                <a:gd name="connsiteY0" fmla="*/ 207887 h 208733"/>
                <a:gd name="connsiteX1" fmla="*/ 85082 w 185016"/>
                <a:gd name="connsiteY1" fmla="*/ 100712 h 208733"/>
                <a:gd name="connsiteX2" fmla="*/ 130002 w 185016"/>
                <a:gd name="connsiteY2" fmla="*/ 56610 h 208733"/>
                <a:gd name="connsiteX3" fmla="*/ 181682 w 185016"/>
                <a:gd name="connsiteY3" fmla="*/ 13325 h 208733"/>
                <a:gd name="connsiteX4" fmla="*/ 181300 w 185016"/>
                <a:gd name="connsiteY4" fmla="*/ 1921 h 208733"/>
                <a:gd name="connsiteX5" fmla="*/ 171924 w 185016"/>
                <a:gd name="connsiteY5" fmla="*/ 732 h 208733"/>
                <a:gd name="connsiteX6" fmla="*/ 68346 w 185016"/>
                <a:gd name="connsiteY6" fmla="*/ 95915 h 208733"/>
                <a:gd name="connsiteX7" fmla="*/ -1051 w 185016"/>
                <a:gd name="connsiteY7" fmla="*/ 206797 h 208733"/>
                <a:gd name="connsiteX8" fmla="*/ 1511 w 185016"/>
                <a:gd name="connsiteY8" fmla="*/ 207887 h 20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16" h="208733">
                  <a:moveTo>
                    <a:pt x="1675" y="207887"/>
                  </a:moveTo>
                  <a:cubicBezTo>
                    <a:pt x="29259" y="171908"/>
                    <a:pt x="54336" y="134184"/>
                    <a:pt x="85082" y="100712"/>
                  </a:cubicBezTo>
                  <a:cubicBezTo>
                    <a:pt x="99310" y="85252"/>
                    <a:pt x="114302" y="70533"/>
                    <a:pt x="130002" y="56610"/>
                  </a:cubicBezTo>
                  <a:cubicBezTo>
                    <a:pt x="146738" y="41782"/>
                    <a:pt x="166582" y="29679"/>
                    <a:pt x="181682" y="13325"/>
                  </a:cubicBezTo>
                  <a:cubicBezTo>
                    <a:pt x="184735" y="10070"/>
                    <a:pt x="184571" y="4962"/>
                    <a:pt x="181300" y="1921"/>
                  </a:cubicBezTo>
                  <a:cubicBezTo>
                    <a:pt x="178738" y="-456"/>
                    <a:pt x="174976" y="-936"/>
                    <a:pt x="171924" y="732"/>
                  </a:cubicBezTo>
                  <a:cubicBezTo>
                    <a:pt x="132128" y="19976"/>
                    <a:pt x="96584" y="62552"/>
                    <a:pt x="68346" y="95915"/>
                  </a:cubicBezTo>
                  <a:cubicBezTo>
                    <a:pt x="40107" y="129277"/>
                    <a:pt x="14268" y="165530"/>
                    <a:pt x="-1051" y="206797"/>
                  </a:cubicBezTo>
                  <a:cubicBezTo>
                    <a:pt x="-1650" y="208432"/>
                    <a:pt x="639" y="209032"/>
                    <a:pt x="1511" y="207887"/>
                  </a:cubicBezTo>
                  <a:close/>
                </a:path>
              </a:pathLst>
            </a:custGeom>
            <a:solidFill>
              <a:srgbClr val="FFD8BB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FE1EDE05-7EB5-5D03-17BB-566FB64C22AE}"/>
                </a:ext>
              </a:extLst>
            </p:cNvPr>
            <p:cNvSpPr/>
            <p:nvPr/>
          </p:nvSpPr>
          <p:spPr>
            <a:xfrm flipH="1">
              <a:off x="9147800" y="3220163"/>
              <a:ext cx="80591" cy="623581"/>
            </a:xfrm>
            <a:custGeom>
              <a:avLst/>
              <a:gdLst>
                <a:gd name="connsiteX0" fmla="*/ 3387 w 84833"/>
                <a:gd name="connsiteY0" fmla="*/ 656148 h 656403"/>
                <a:gd name="connsiteX1" fmla="*/ 6440 w 84833"/>
                <a:gd name="connsiteY1" fmla="*/ 499092 h 656403"/>
                <a:gd name="connsiteX2" fmla="*/ 17943 w 84833"/>
                <a:gd name="connsiteY2" fmla="*/ 337456 h 656403"/>
                <a:gd name="connsiteX3" fmla="*/ 40403 w 84833"/>
                <a:gd name="connsiteY3" fmla="*/ 173586 h 656403"/>
                <a:gd name="connsiteX4" fmla="*/ 82052 w 84833"/>
                <a:gd name="connsiteY4" fmla="*/ 20291 h 656403"/>
                <a:gd name="connsiteX5" fmla="*/ 56812 w 84833"/>
                <a:gd name="connsiteY5" fmla="*/ 9388 h 656403"/>
                <a:gd name="connsiteX6" fmla="*/ 10038 w 84833"/>
                <a:gd name="connsiteY6" fmla="*/ 327371 h 656403"/>
                <a:gd name="connsiteX7" fmla="*/ 1370 w 84833"/>
                <a:gd name="connsiteY7" fmla="*/ 493913 h 656403"/>
                <a:gd name="connsiteX8" fmla="*/ 3006 w 84833"/>
                <a:gd name="connsiteY8" fmla="*/ 655930 h 656403"/>
                <a:gd name="connsiteX9" fmla="*/ 3387 w 84833"/>
                <a:gd name="connsiteY9" fmla="*/ 655930 h 65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833" h="656403">
                  <a:moveTo>
                    <a:pt x="3387" y="656148"/>
                  </a:moveTo>
                  <a:cubicBezTo>
                    <a:pt x="8293" y="604305"/>
                    <a:pt x="4695" y="551208"/>
                    <a:pt x="6440" y="499092"/>
                  </a:cubicBezTo>
                  <a:cubicBezTo>
                    <a:pt x="8239" y="445123"/>
                    <a:pt x="12491" y="391153"/>
                    <a:pt x="17943" y="337456"/>
                  </a:cubicBezTo>
                  <a:cubicBezTo>
                    <a:pt x="23394" y="282560"/>
                    <a:pt x="30863" y="227937"/>
                    <a:pt x="40403" y="173586"/>
                  </a:cubicBezTo>
                  <a:cubicBezTo>
                    <a:pt x="49561" y="121906"/>
                    <a:pt x="59374" y="68045"/>
                    <a:pt x="82052" y="20291"/>
                  </a:cubicBezTo>
                  <a:cubicBezTo>
                    <a:pt x="90719" y="2028"/>
                    <a:pt x="62318" y="-9420"/>
                    <a:pt x="56812" y="9388"/>
                  </a:cubicBezTo>
                  <a:cubicBezTo>
                    <a:pt x="27046" y="112148"/>
                    <a:pt x="18651" y="221068"/>
                    <a:pt x="10038" y="327371"/>
                  </a:cubicBezTo>
                  <a:cubicBezTo>
                    <a:pt x="5568" y="382812"/>
                    <a:pt x="3114" y="438363"/>
                    <a:pt x="1370" y="493913"/>
                  </a:cubicBezTo>
                  <a:cubicBezTo>
                    <a:pt x="-320" y="547174"/>
                    <a:pt x="-4081" y="602942"/>
                    <a:pt x="3006" y="655930"/>
                  </a:cubicBezTo>
                  <a:cubicBezTo>
                    <a:pt x="3006" y="655930"/>
                    <a:pt x="3332" y="655930"/>
                    <a:pt x="3387" y="65593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66B758D0-3D15-865B-7BA2-B3D896E8A2BF}"/>
                </a:ext>
              </a:extLst>
            </p:cNvPr>
            <p:cNvSpPr/>
            <p:nvPr/>
          </p:nvSpPr>
          <p:spPr>
            <a:xfrm flipH="1">
              <a:off x="8947885" y="3271868"/>
              <a:ext cx="46202" cy="410947"/>
            </a:xfrm>
            <a:custGeom>
              <a:avLst/>
              <a:gdLst>
                <a:gd name="connsiteX0" fmla="*/ 47485 w 48633"/>
                <a:gd name="connsiteY0" fmla="*/ 430544 h 432577"/>
                <a:gd name="connsiteX1" fmla="*/ 19464 w 48633"/>
                <a:gd name="connsiteY1" fmla="*/ 214939 h 432577"/>
                <a:gd name="connsiteX2" fmla="*/ 15266 w 48633"/>
                <a:gd name="connsiteY2" fmla="*/ 113106 h 432577"/>
                <a:gd name="connsiteX3" fmla="*/ 16957 w 48633"/>
                <a:gd name="connsiteY3" fmla="*/ 6312 h 432577"/>
                <a:gd name="connsiteX4" fmla="*/ 3927 w 48633"/>
                <a:gd name="connsiteY4" fmla="*/ 4513 h 432577"/>
                <a:gd name="connsiteX5" fmla="*/ -325 w 48633"/>
                <a:gd name="connsiteY5" fmla="*/ 108091 h 432577"/>
                <a:gd name="connsiteX6" fmla="*/ 5127 w 48633"/>
                <a:gd name="connsiteY6" fmla="*/ 219628 h 432577"/>
                <a:gd name="connsiteX7" fmla="*/ 44377 w 48633"/>
                <a:gd name="connsiteY7" fmla="*/ 431198 h 432577"/>
                <a:gd name="connsiteX8" fmla="*/ 46340 w 48633"/>
                <a:gd name="connsiteY8" fmla="*/ 432256 h 432577"/>
                <a:gd name="connsiteX9" fmla="*/ 47430 w 48633"/>
                <a:gd name="connsiteY9" fmla="*/ 430381 h 43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33" h="432577">
                  <a:moveTo>
                    <a:pt x="47485" y="430544"/>
                  </a:moveTo>
                  <a:cubicBezTo>
                    <a:pt x="33856" y="359299"/>
                    <a:pt x="24480" y="287302"/>
                    <a:pt x="19464" y="214939"/>
                  </a:cubicBezTo>
                  <a:cubicBezTo>
                    <a:pt x="16847" y="181086"/>
                    <a:pt x="15485" y="147069"/>
                    <a:pt x="15266" y="113106"/>
                  </a:cubicBezTo>
                  <a:cubicBezTo>
                    <a:pt x="15266" y="77999"/>
                    <a:pt x="20718" y="41092"/>
                    <a:pt x="16957" y="6312"/>
                  </a:cubicBezTo>
                  <a:cubicBezTo>
                    <a:pt x="16302" y="-611"/>
                    <a:pt x="5672" y="-3337"/>
                    <a:pt x="3927" y="4513"/>
                  </a:cubicBezTo>
                  <a:cubicBezTo>
                    <a:pt x="-3486" y="37495"/>
                    <a:pt x="-706" y="74564"/>
                    <a:pt x="-325" y="108091"/>
                  </a:cubicBezTo>
                  <a:cubicBezTo>
                    <a:pt x="56" y="145308"/>
                    <a:pt x="1910" y="182487"/>
                    <a:pt x="5127" y="219628"/>
                  </a:cubicBezTo>
                  <a:cubicBezTo>
                    <a:pt x="12105" y="291145"/>
                    <a:pt x="25242" y="361932"/>
                    <a:pt x="44377" y="431198"/>
                  </a:cubicBezTo>
                  <a:cubicBezTo>
                    <a:pt x="44650" y="432033"/>
                    <a:pt x="45522" y="432507"/>
                    <a:pt x="46340" y="432256"/>
                  </a:cubicBezTo>
                  <a:cubicBezTo>
                    <a:pt x="47157" y="432016"/>
                    <a:pt x="47648" y="431193"/>
                    <a:pt x="47430" y="43038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93FB0C64-5836-0A74-5C68-8CF537F16D1E}"/>
                </a:ext>
              </a:extLst>
            </p:cNvPr>
            <p:cNvSpPr/>
            <p:nvPr/>
          </p:nvSpPr>
          <p:spPr>
            <a:xfrm flipH="1">
              <a:off x="9353951" y="3046344"/>
              <a:ext cx="169746" cy="614706"/>
            </a:xfrm>
            <a:custGeom>
              <a:avLst/>
              <a:gdLst>
                <a:gd name="connsiteX0" fmla="*/ -768 w 178679"/>
                <a:gd name="connsiteY0" fmla="*/ 646697 h 647060"/>
                <a:gd name="connsiteX1" fmla="*/ 55763 w 178679"/>
                <a:gd name="connsiteY1" fmla="*/ 324571 h 647060"/>
                <a:gd name="connsiteX2" fmla="*/ 175968 w 178679"/>
                <a:gd name="connsiteY2" fmla="*/ 20979 h 647060"/>
                <a:gd name="connsiteX3" fmla="*/ 151818 w 178679"/>
                <a:gd name="connsiteY3" fmla="*/ 6860 h 647060"/>
                <a:gd name="connsiteX4" fmla="*/ 41263 w 178679"/>
                <a:gd name="connsiteY4" fmla="*/ 320591 h 647060"/>
                <a:gd name="connsiteX5" fmla="*/ -1149 w 178679"/>
                <a:gd name="connsiteY5" fmla="*/ 646806 h 647060"/>
                <a:gd name="connsiteX6" fmla="*/ -768 w 178679"/>
                <a:gd name="connsiteY6" fmla="*/ 646806 h 64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79" h="647060">
                  <a:moveTo>
                    <a:pt x="-768" y="646697"/>
                  </a:moveTo>
                  <a:cubicBezTo>
                    <a:pt x="6864" y="537657"/>
                    <a:pt x="25835" y="429702"/>
                    <a:pt x="55763" y="324571"/>
                  </a:cubicBezTo>
                  <a:cubicBezTo>
                    <a:pt x="85583" y="218485"/>
                    <a:pt x="128050" y="119923"/>
                    <a:pt x="175968" y="20979"/>
                  </a:cubicBezTo>
                  <a:cubicBezTo>
                    <a:pt x="183818" y="4897"/>
                    <a:pt x="159941" y="-9276"/>
                    <a:pt x="151818" y="6860"/>
                  </a:cubicBezTo>
                  <a:cubicBezTo>
                    <a:pt x="102755" y="105313"/>
                    <a:pt x="66939" y="213688"/>
                    <a:pt x="41263" y="320591"/>
                  </a:cubicBezTo>
                  <a:cubicBezTo>
                    <a:pt x="16132" y="427614"/>
                    <a:pt x="1903" y="536910"/>
                    <a:pt x="-1149" y="646806"/>
                  </a:cubicBezTo>
                  <a:cubicBezTo>
                    <a:pt x="-1149" y="646806"/>
                    <a:pt x="-823" y="646806"/>
                    <a:pt x="-768" y="646806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83FF1AB8-4D03-0FD7-671A-5C029DB999C4}"/>
                </a:ext>
              </a:extLst>
            </p:cNvPr>
            <p:cNvSpPr/>
            <p:nvPr/>
          </p:nvSpPr>
          <p:spPr>
            <a:xfrm flipH="1">
              <a:off x="9471040" y="2760027"/>
              <a:ext cx="255686" cy="740585"/>
            </a:xfrm>
            <a:custGeom>
              <a:avLst/>
              <a:gdLst>
                <a:gd name="connsiteX0" fmla="*/ 213 w 269143"/>
                <a:gd name="connsiteY0" fmla="*/ 779142 h 779563"/>
                <a:gd name="connsiteX1" fmla="*/ 105099 w 269143"/>
                <a:gd name="connsiteY1" fmla="*/ 390072 h 779563"/>
                <a:gd name="connsiteX2" fmla="*/ 171717 w 269143"/>
                <a:gd name="connsiteY2" fmla="*/ 204722 h 779563"/>
                <a:gd name="connsiteX3" fmla="*/ 266136 w 269143"/>
                <a:gd name="connsiteY3" fmla="*/ 19373 h 779563"/>
                <a:gd name="connsiteX4" fmla="*/ 243512 w 269143"/>
                <a:gd name="connsiteY4" fmla="*/ 6126 h 779563"/>
                <a:gd name="connsiteX5" fmla="*/ 94469 w 269143"/>
                <a:gd name="connsiteY5" fmla="*/ 377315 h 779563"/>
                <a:gd name="connsiteX6" fmla="*/ 43880 w 269143"/>
                <a:gd name="connsiteY6" fmla="*/ 572532 h 779563"/>
                <a:gd name="connsiteX7" fmla="*/ -1149 w 269143"/>
                <a:gd name="connsiteY7" fmla="*/ 778433 h 779563"/>
                <a:gd name="connsiteX8" fmla="*/ 213 w 269143"/>
                <a:gd name="connsiteY8" fmla="*/ 778815 h 77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143" h="779563">
                  <a:moveTo>
                    <a:pt x="213" y="779142"/>
                  </a:moveTo>
                  <a:cubicBezTo>
                    <a:pt x="27798" y="648307"/>
                    <a:pt x="64868" y="517472"/>
                    <a:pt x="105099" y="390072"/>
                  </a:cubicBezTo>
                  <a:cubicBezTo>
                    <a:pt x="124834" y="327543"/>
                    <a:pt x="146858" y="265670"/>
                    <a:pt x="171717" y="204722"/>
                  </a:cubicBezTo>
                  <a:cubicBezTo>
                    <a:pt x="198265" y="139959"/>
                    <a:pt x="231246" y="79939"/>
                    <a:pt x="266136" y="19373"/>
                  </a:cubicBezTo>
                  <a:cubicBezTo>
                    <a:pt x="274586" y="4709"/>
                    <a:pt x="251962" y="-8538"/>
                    <a:pt x="243512" y="6126"/>
                  </a:cubicBezTo>
                  <a:cubicBezTo>
                    <a:pt x="177277" y="120606"/>
                    <a:pt x="131376" y="250514"/>
                    <a:pt x="94469" y="377315"/>
                  </a:cubicBezTo>
                  <a:cubicBezTo>
                    <a:pt x="75662" y="441915"/>
                    <a:pt x="59798" y="507169"/>
                    <a:pt x="43880" y="572532"/>
                  </a:cubicBezTo>
                  <a:cubicBezTo>
                    <a:pt x="27525" y="640730"/>
                    <a:pt x="9917" y="708818"/>
                    <a:pt x="-1149" y="778433"/>
                  </a:cubicBezTo>
                  <a:cubicBezTo>
                    <a:pt x="-1149" y="779306"/>
                    <a:pt x="50" y="779687"/>
                    <a:pt x="213" y="778815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8745E08C-BDAB-09E3-0678-121CF47AC9EC}"/>
                </a:ext>
              </a:extLst>
            </p:cNvPr>
            <p:cNvSpPr/>
            <p:nvPr/>
          </p:nvSpPr>
          <p:spPr>
            <a:xfrm flipH="1">
              <a:off x="9528606" y="2566602"/>
              <a:ext cx="385762" cy="695586"/>
            </a:xfrm>
            <a:custGeom>
              <a:avLst/>
              <a:gdLst>
                <a:gd name="connsiteX0" fmla="*/ -931 w 406065"/>
                <a:gd name="connsiteY0" fmla="*/ 731943 h 732197"/>
                <a:gd name="connsiteX1" fmla="*/ 171280 w 406065"/>
                <a:gd name="connsiteY1" fmla="*/ 360644 h 732197"/>
                <a:gd name="connsiteX2" fmla="*/ 403457 w 406065"/>
                <a:gd name="connsiteY2" fmla="*/ 10825 h 732197"/>
                <a:gd name="connsiteX3" fmla="*/ 394572 w 406065"/>
                <a:gd name="connsiteY3" fmla="*/ 1939 h 732197"/>
                <a:gd name="connsiteX4" fmla="*/ 163921 w 406065"/>
                <a:gd name="connsiteY4" fmla="*/ 351159 h 732197"/>
                <a:gd name="connsiteX5" fmla="*/ -1149 w 406065"/>
                <a:gd name="connsiteY5" fmla="*/ 731779 h 732197"/>
                <a:gd name="connsiteX6" fmla="*/ -822 w 406065"/>
                <a:gd name="connsiteY6" fmla="*/ 731779 h 73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065" h="732197">
                  <a:moveTo>
                    <a:pt x="-931" y="731943"/>
                  </a:moveTo>
                  <a:cubicBezTo>
                    <a:pt x="52929" y="605905"/>
                    <a:pt x="104664" y="480795"/>
                    <a:pt x="171280" y="360644"/>
                  </a:cubicBezTo>
                  <a:cubicBezTo>
                    <a:pt x="239260" y="238046"/>
                    <a:pt x="316889" y="121064"/>
                    <a:pt x="403457" y="10825"/>
                  </a:cubicBezTo>
                  <a:cubicBezTo>
                    <a:pt x="408418" y="4501"/>
                    <a:pt x="399533" y="-4439"/>
                    <a:pt x="394572" y="1939"/>
                  </a:cubicBezTo>
                  <a:cubicBezTo>
                    <a:pt x="308275" y="111845"/>
                    <a:pt x="231137" y="228643"/>
                    <a:pt x="163921" y="351159"/>
                  </a:cubicBezTo>
                  <a:cubicBezTo>
                    <a:pt x="98503" y="471363"/>
                    <a:pt x="36520" y="599800"/>
                    <a:pt x="-1149" y="731779"/>
                  </a:cubicBezTo>
                  <a:lnTo>
                    <a:pt x="-822" y="731779"/>
                  </a:ln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642E4BBB-5B42-3E27-9B4C-F5DAE1DF49AE}"/>
                </a:ext>
              </a:extLst>
            </p:cNvPr>
            <p:cNvSpPr/>
            <p:nvPr/>
          </p:nvSpPr>
          <p:spPr>
            <a:xfrm flipH="1">
              <a:off x="9554956" y="2386298"/>
              <a:ext cx="501953" cy="623023"/>
            </a:xfrm>
            <a:custGeom>
              <a:avLst/>
              <a:gdLst>
                <a:gd name="connsiteX0" fmla="*/ 494 w 528373"/>
                <a:gd name="connsiteY0" fmla="*/ 655160 h 655814"/>
                <a:gd name="connsiteX1" fmla="*/ 227492 w 528373"/>
                <a:gd name="connsiteY1" fmla="*/ 314171 h 655814"/>
                <a:gd name="connsiteX2" fmla="*/ 359036 w 528373"/>
                <a:gd name="connsiteY2" fmla="*/ 165565 h 655814"/>
                <a:gd name="connsiteX3" fmla="*/ 433394 w 528373"/>
                <a:gd name="connsiteY3" fmla="*/ 92952 h 655814"/>
                <a:gd name="connsiteX4" fmla="*/ 520344 w 528373"/>
                <a:gd name="connsiteY4" fmla="*/ 25462 h 655814"/>
                <a:gd name="connsiteX5" fmla="*/ 501428 w 528373"/>
                <a:gd name="connsiteY5" fmla="*/ 6600 h 655814"/>
                <a:gd name="connsiteX6" fmla="*/ 424235 w 528373"/>
                <a:gd name="connsiteY6" fmla="*/ 83793 h 655814"/>
                <a:gd name="connsiteX7" fmla="*/ 350205 w 528373"/>
                <a:gd name="connsiteY7" fmla="*/ 156733 h 655814"/>
                <a:gd name="connsiteX8" fmla="*/ 211138 w 528373"/>
                <a:gd name="connsiteY8" fmla="*/ 315971 h 655814"/>
                <a:gd name="connsiteX9" fmla="*/ -1087 w 528373"/>
                <a:gd name="connsiteY9" fmla="*/ 654506 h 655814"/>
                <a:gd name="connsiteX10" fmla="*/ 494 w 528373"/>
                <a:gd name="connsiteY10" fmla="*/ 655160 h 65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8373" h="655814">
                  <a:moveTo>
                    <a:pt x="494" y="655160"/>
                  </a:moveTo>
                  <a:cubicBezTo>
                    <a:pt x="72671" y="538390"/>
                    <a:pt x="141141" y="421565"/>
                    <a:pt x="227492" y="314171"/>
                  </a:cubicBezTo>
                  <a:cubicBezTo>
                    <a:pt x="268923" y="262601"/>
                    <a:pt x="312753" y="213063"/>
                    <a:pt x="359036" y="165565"/>
                  </a:cubicBezTo>
                  <a:cubicBezTo>
                    <a:pt x="383186" y="140744"/>
                    <a:pt x="407990" y="116540"/>
                    <a:pt x="433394" y="92952"/>
                  </a:cubicBezTo>
                  <a:cubicBezTo>
                    <a:pt x="459997" y="68256"/>
                    <a:pt x="487527" y="41599"/>
                    <a:pt x="520344" y="25462"/>
                  </a:cubicBezTo>
                  <a:cubicBezTo>
                    <a:pt x="538716" y="16468"/>
                    <a:pt x="516093" y="-13625"/>
                    <a:pt x="501428" y="6600"/>
                  </a:cubicBezTo>
                  <a:cubicBezTo>
                    <a:pt x="480222" y="35711"/>
                    <a:pt x="450402" y="59207"/>
                    <a:pt x="424235" y="83793"/>
                  </a:cubicBezTo>
                  <a:cubicBezTo>
                    <a:pt x="398995" y="107561"/>
                    <a:pt x="374300" y="131875"/>
                    <a:pt x="350205" y="156733"/>
                  </a:cubicBezTo>
                  <a:cubicBezTo>
                    <a:pt x="301196" y="207427"/>
                    <a:pt x="254750" y="260573"/>
                    <a:pt x="211138" y="315971"/>
                  </a:cubicBezTo>
                  <a:cubicBezTo>
                    <a:pt x="129366" y="419548"/>
                    <a:pt x="50320" y="532502"/>
                    <a:pt x="-1087" y="654506"/>
                  </a:cubicBezTo>
                  <a:cubicBezTo>
                    <a:pt x="-1469" y="655433"/>
                    <a:pt x="3" y="655978"/>
                    <a:pt x="494" y="655160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F29F76CD-1620-57FD-7452-2CA71AA0ADEA}"/>
                </a:ext>
              </a:extLst>
            </p:cNvPr>
            <p:cNvSpPr/>
            <p:nvPr/>
          </p:nvSpPr>
          <p:spPr>
            <a:xfrm flipH="1">
              <a:off x="9661436" y="2212282"/>
              <a:ext cx="495518" cy="530254"/>
            </a:xfrm>
            <a:custGeom>
              <a:avLst/>
              <a:gdLst>
                <a:gd name="connsiteX0" fmla="*/ 518 w 521599"/>
                <a:gd name="connsiteY0" fmla="*/ 557612 h 558163"/>
                <a:gd name="connsiteX1" fmla="*/ 222392 w 521599"/>
                <a:gd name="connsiteY1" fmla="*/ 266231 h 558163"/>
                <a:gd name="connsiteX2" fmla="*/ 350010 w 521599"/>
                <a:gd name="connsiteY2" fmla="*/ 144446 h 558163"/>
                <a:gd name="connsiteX3" fmla="*/ 515789 w 521599"/>
                <a:gd name="connsiteY3" fmla="*/ 17972 h 558163"/>
                <a:gd name="connsiteX4" fmla="*/ 503959 w 521599"/>
                <a:gd name="connsiteY4" fmla="*/ 2599 h 558163"/>
                <a:gd name="connsiteX5" fmla="*/ 344450 w 521599"/>
                <a:gd name="connsiteY5" fmla="*/ 132344 h 558163"/>
                <a:gd name="connsiteX6" fmla="*/ 212034 w 521599"/>
                <a:gd name="connsiteY6" fmla="*/ 262252 h 558163"/>
                <a:gd name="connsiteX7" fmla="*/ -1009 w 521599"/>
                <a:gd name="connsiteY7" fmla="*/ 556630 h 558163"/>
                <a:gd name="connsiteX8" fmla="*/ 518 w 521599"/>
                <a:gd name="connsiteY8" fmla="*/ 557503 h 55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599" h="558163">
                  <a:moveTo>
                    <a:pt x="518" y="557612"/>
                  </a:moveTo>
                  <a:cubicBezTo>
                    <a:pt x="70133" y="457360"/>
                    <a:pt x="139966" y="356562"/>
                    <a:pt x="222392" y="266231"/>
                  </a:cubicBezTo>
                  <a:cubicBezTo>
                    <a:pt x="261915" y="222609"/>
                    <a:pt x="304600" y="181908"/>
                    <a:pt x="350010" y="144446"/>
                  </a:cubicBezTo>
                  <a:cubicBezTo>
                    <a:pt x="403380" y="100834"/>
                    <a:pt x="458167" y="56023"/>
                    <a:pt x="515789" y="17972"/>
                  </a:cubicBezTo>
                  <a:cubicBezTo>
                    <a:pt x="527619" y="10231"/>
                    <a:pt x="514427" y="-7050"/>
                    <a:pt x="503959" y="2599"/>
                  </a:cubicBezTo>
                  <a:cubicBezTo>
                    <a:pt x="453588" y="49046"/>
                    <a:pt x="397057" y="88569"/>
                    <a:pt x="344450" y="132344"/>
                  </a:cubicBezTo>
                  <a:cubicBezTo>
                    <a:pt x="296859" y="171954"/>
                    <a:pt x="252538" y="215402"/>
                    <a:pt x="212034" y="262252"/>
                  </a:cubicBezTo>
                  <a:cubicBezTo>
                    <a:pt x="132606" y="354055"/>
                    <a:pt x="65499" y="455506"/>
                    <a:pt x="-1009" y="556630"/>
                  </a:cubicBezTo>
                  <a:cubicBezTo>
                    <a:pt x="-1608" y="557612"/>
                    <a:pt x="-136" y="558429"/>
                    <a:pt x="518" y="557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8BEFA8AF-18DE-C5DA-E957-4E6A1E1D9BC2}"/>
                </a:ext>
              </a:extLst>
            </p:cNvPr>
            <p:cNvSpPr/>
            <p:nvPr/>
          </p:nvSpPr>
          <p:spPr>
            <a:xfrm flipH="1">
              <a:off x="9706287" y="2062794"/>
              <a:ext cx="398112" cy="357321"/>
            </a:xfrm>
            <a:custGeom>
              <a:avLst/>
              <a:gdLst>
                <a:gd name="connsiteX0" fmla="*/ 626 w 419066"/>
                <a:gd name="connsiteY0" fmla="*/ 375541 h 376128"/>
                <a:gd name="connsiteX1" fmla="*/ 187448 w 419066"/>
                <a:gd name="connsiteY1" fmla="*/ 183650 h 376128"/>
                <a:gd name="connsiteX2" fmla="*/ 412102 w 419066"/>
                <a:gd name="connsiteY2" fmla="*/ 22396 h 376128"/>
                <a:gd name="connsiteX3" fmla="*/ 399945 w 419066"/>
                <a:gd name="connsiteY3" fmla="*/ 1517 h 376128"/>
                <a:gd name="connsiteX4" fmla="*/ -1009 w 419066"/>
                <a:gd name="connsiteY4" fmla="*/ 374287 h 376128"/>
                <a:gd name="connsiteX5" fmla="*/ 626 w 419066"/>
                <a:gd name="connsiteY5" fmla="*/ 375541 h 37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066" h="376128">
                  <a:moveTo>
                    <a:pt x="626" y="375541"/>
                  </a:moveTo>
                  <a:cubicBezTo>
                    <a:pt x="59884" y="307943"/>
                    <a:pt x="118651" y="241926"/>
                    <a:pt x="187448" y="183650"/>
                  </a:cubicBezTo>
                  <a:cubicBezTo>
                    <a:pt x="257444" y="123367"/>
                    <a:pt x="332620" y="69404"/>
                    <a:pt x="412102" y="22396"/>
                  </a:cubicBezTo>
                  <a:cubicBezTo>
                    <a:pt x="425512" y="14545"/>
                    <a:pt x="413301" y="-6442"/>
                    <a:pt x="399945" y="1517"/>
                  </a:cubicBezTo>
                  <a:cubicBezTo>
                    <a:pt x="244198" y="94191"/>
                    <a:pt x="96136" y="219575"/>
                    <a:pt x="-1009" y="374287"/>
                  </a:cubicBezTo>
                  <a:cubicBezTo>
                    <a:pt x="-1609" y="375268"/>
                    <a:pt x="-137" y="376468"/>
                    <a:pt x="626" y="375541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5227374A-B5BB-FA65-47CE-F4ADDE7D29F5}"/>
                </a:ext>
              </a:extLst>
            </p:cNvPr>
            <p:cNvSpPr/>
            <p:nvPr/>
          </p:nvSpPr>
          <p:spPr>
            <a:xfrm flipH="1">
              <a:off x="7591850" y="1476415"/>
              <a:ext cx="39876" cy="39878"/>
            </a:xfrm>
            <a:custGeom>
              <a:avLst/>
              <a:gdLst>
                <a:gd name="connsiteX0" fmla="*/ 40827 w 41975"/>
                <a:gd name="connsiteY0" fmla="*/ 20733 h 41976"/>
                <a:gd name="connsiteX1" fmla="*/ 19839 w 41975"/>
                <a:gd name="connsiteY1" fmla="*/ 41722 h 41976"/>
                <a:gd name="connsiteX2" fmla="*/ -1149 w 41975"/>
                <a:gd name="connsiteY2" fmla="*/ 20733 h 41976"/>
                <a:gd name="connsiteX3" fmla="*/ 19839 w 41975"/>
                <a:gd name="connsiteY3" fmla="*/ -255 h 41976"/>
                <a:gd name="connsiteX4" fmla="*/ 40827 w 41975"/>
                <a:gd name="connsiteY4" fmla="*/ 20625 h 41976"/>
                <a:gd name="connsiteX5" fmla="*/ 40827 w 41975"/>
                <a:gd name="connsiteY5" fmla="*/ 20733 h 4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5" h="41976">
                  <a:moveTo>
                    <a:pt x="40827" y="20733"/>
                  </a:moveTo>
                  <a:cubicBezTo>
                    <a:pt x="40827" y="32323"/>
                    <a:pt x="31450" y="41722"/>
                    <a:pt x="19839" y="41722"/>
                  </a:cubicBezTo>
                  <a:cubicBezTo>
                    <a:pt x="8227" y="41722"/>
                    <a:pt x="-1149" y="32323"/>
                    <a:pt x="-1149" y="20733"/>
                  </a:cubicBezTo>
                  <a:cubicBezTo>
                    <a:pt x="-1149" y="9144"/>
                    <a:pt x="8227" y="-255"/>
                    <a:pt x="19839" y="-255"/>
                  </a:cubicBezTo>
                  <a:cubicBezTo>
                    <a:pt x="31396" y="-287"/>
                    <a:pt x="40772" y="9062"/>
                    <a:pt x="40827" y="20625"/>
                  </a:cubicBezTo>
                  <a:cubicBezTo>
                    <a:pt x="40827" y="20663"/>
                    <a:pt x="40827" y="20695"/>
                    <a:pt x="40827" y="20733"/>
                  </a:cubicBezTo>
                  <a:close/>
                </a:path>
              </a:pathLst>
            </a:custGeom>
            <a:solidFill>
              <a:srgbClr val="231F20"/>
            </a:solidFill>
            <a:ln w="5446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73DD5AF3-59D5-408F-FA3C-621EE55CD559}"/>
                </a:ext>
              </a:extLst>
            </p:cNvPr>
            <p:cNvSpPr/>
            <p:nvPr/>
          </p:nvSpPr>
          <p:spPr>
            <a:xfrm flipH="1">
              <a:off x="8904568" y="1471293"/>
              <a:ext cx="294505" cy="128887"/>
            </a:xfrm>
            <a:custGeom>
              <a:avLst/>
              <a:gdLst>
                <a:gd name="connsiteX0" fmla="*/ 54492 w 310006"/>
                <a:gd name="connsiteY0" fmla="*/ 57749 h 135671"/>
                <a:gd name="connsiteX1" fmla="*/ 116039 w 310006"/>
                <a:gd name="connsiteY1" fmla="*/ 69578 h 135671"/>
                <a:gd name="connsiteX2" fmla="*/ 112768 w 310006"/>
                <a:gd name="connsiteY2" fmla="*/ 88168 h 135671"/>
                <a:gd name="connsiteX3" fmla="*/ 134573 w 310006"/>
                <a:gd name="connsiteY3" fmla="*/ 94328 h 135671"/>
                <a:gd name="connsiteX4" fmla="*/ 199119 w 310006"/>
                <a:gd name="connsiteY4" fmla="*/ 93347 h 135671"/>
                <a:gd name="connsiteX5" fmla="*/ 199882 w 310006"/>
                <a:gd name="connsiteY5" fmla="*/ 103879 h 135671"/>
                <a:gd name="connsiteX6" fmla="*/ 200918 w 310006"/>
                <a:gd name="connsiteY6" fmla="*/ 104631 h 135671"/>
                <a:gd name="connsiteX7" fmla="*/ 213783 w 310006"/>
                <a:gd name="connsiteY7" fmla="*/ 106812 h 135671"/>
                <a:gd name="connsiteX8" fmla="*/ 308857 w 310006"/>
                <a:gd name="connsiteY8" fmla="*/ 103268 h 135671"/>
                <a:gd name="connsiteX9" fmla="*/ 200537 w 310006"/>
                <a:gd name="connsiteY9" fmla="*/ 134669 h 135671"/>
                <a:gd name="connsiteX10" fmla="*/ 182328 w 310006"/>
                <a:gd name="connsiteY10" fmla="*/ 132761 h 135671"/>
                <a:gd name="connsiteX11" fmla="*/ 180857 w 310006"/>
                <a:gd name="connsiteY11" fmla="*/ 117333 h 135671"/>
                <a:gd name="connsiteX12" fmla="*/ 55964 w 310006"/>
                <a:gd name="connsiteY12" fmla="*/ 133033 h 135671"/>
                <a:gd name="connsiteX13" fmla="*/ 46206 w 310006"/>
                <a:gd name="connsiteY13" fmla="*/ 129272 h 135671"/>
                <a:gd name="connsiteX14" fmla="*/ 48441 w 310006"/>
                <a:gd name="connsiteY14" fmla="*/ 115425 h 135671"/>
                <a:gd name="connsiteX15" fmla="*/ 79459 w 310006"/>
                <a:gd name="connsiteY15" fmla="*/ 91003 h 135671"/>
                <a:gd name="connsiteX16" fmla="*/ 14914 w 310006"/>
                <a:gd name="connsiteY16" fmla="*/ 85224 h 135671"/>
                <a:gd name="connsiteX17" fmla="*/ 359 w 310006"/>
                <a:gd name="connsiteY17" fmla="*/ 71596 h 135671"/>
                <a:gd name="connsiteX18" fmla="*/ 6573 w 310006"/>
                <a:gd name="connsiteY18" fmla="*/ 44338 h 135671"/>
                <a:gd name="connsiteX19" fmla="*/ 31650 w 310006"/>
                <a:gd name="connsiteY19" fmla="*/ 28856 h 135671"/>
                <a:gd name="connsiteX20" fmla="*/ 114567 w 310006"/>
                <a:gd name="connsiteY20" fmla="*/ -255 h 135671"/>
                <a:gd name="connsiteX21" fmla="*/ 54492 w 310006"/>
                <a:gd name="connsiteY21" fmla="*/ 57749 h 13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0006" h="135671">
                  <a:moveTo>
                    <a:pt x="54492" y="57749"/>
                  </a:moveTo>
                  <a:cubicBezTo>
                    <a:pt x="73790" y="66438"/>
                    <a:pt x="94887" y="70489"/>
                    <a:pt x="116039" y="69578"/>
                  </a:cubicBezTo>
                  <a:cubicBezTo>
                    <a:pt x="108352" y="70778"/>
                    <a:pt x="107208" y="82716"/>
                    <a:pt x="112768" y="88168"/>
                  </a:cubicBezTo>
                  <a:cubicBezTo>
                    <a:pt x="118328" y="93619"/>
                    <a:pt x="126942" y="94164"/>
                    <a:pt x="134573" y="94328"/>
                  </a:cubicBezTo>
                  <a:cubicBezTo>
                    <a:pt x="156107" y="94764"/>
                    <a:pt x="177586" y="94437"/>
                    <a:pt x="199119" y="93347"/>
                  </a:cubicBezTo>
                  <a:cubicBezTo>
                    <a:pt x="196448" y="96465"/>
                    <a:pt x="196775" y="101186"/>
                    <a:pt x="199882" y="103879"/>
                  </a:cubicBezTo>
                  <a:cubicBezTo>
                    <a:pt x="200209" y="104163"/>
                    <a:pt x="200537" y="104413"/>
                    <a:pt x="200918" y="104631"/>
                  </a:cubicBezTo>
                  <a:cubicBezTo>
                    <a:pt x="204897" y="106681"/>
                    <a:pt x="209368" y="107444"/>
                    <a:pt x="213783" y="106812"/>
                  </a:cubicBezTo>
                  <a:lnTo>
                    <a:pt x="308857" y="103268"/>
                  </a:lnTo>
                  <a:cubicBezTo>
                    <a:pt x="277566" y="124747"/>
                    <a:pt x="237988" y="130035"/>
                    <a:pt x="200537" y="134669"/>
                  </a:cubicBezTo>
                  <a:cubicBezTo>
                    <a:pt x="194431" y="136119"/>
                    <a:pt x="187998" y="135448"/>
                    <a:pt x="182328" y="132761"/>
                  </a:cubicBezTo>
                  <a:cubicBezTo>
                    <a:pt x="176877" y="129435"/>
                    <a:pt x="175405" y="120332"/>
                    <a:pt x="180857" y="117333"/>
                  </a:cubicBezTo>
                  <a:cubicBezTo>
                    <a:pt x="140734" y="131093"/>
                    <a:pt x="98213" y="136441"/>
                    <a:pt x="55964" y="133033"/>
                  </a:cubicBezTo>
                  <a:cubicBezTo>
                    <a:pt x="52311" y="133197"/>
                    <a:pt x="48768" y="131834"/>
                    <a:pt x="46206" y="129272"/>
                  </a:cubicBezTo>
                  <a:cubicBezTo>
                    <a:pt x="43153" y="125238"/>
                    <a:pt x="45551" y="119514"/>
                    <a:pt x="48441" y="115425"/>
                  </a:cubicBezTo>
                  <a:cubicBezTo>
                    <a:pt x="56182" y="104441"/>
                    <a:pt x="66976" y="95953"/>
                    <a:pt x="79459" y="91003"/>
                  </a:cubicBezTo>
                  <a:cubicBezTo>
                    <a:pt x="58036" y="97904"/>
                    <a:pt x="34758" y="95822"/>
                    <a:pt x="14914" y="85224"/>
                  </a:cubicBezTo>
                  <a:cubicBezTo>
                    <a:pt x="8700" y="82389"/>
                    <a:pt x="3576" y="77603"/>
                    <a:pt x="359" y="71596"/>
                  </a:cubicBezTo>
                  <a:cubicBezTo>
                    <a:pt x="-3021" y="62072"/>
                    <a:pt x="-622" y="51441"/>
                    <a:pt x="6573" y="44338"/>
                  </a:cubicBezTo>
                  <a:cubicBezTo>
                    <a:pt x="13770" y="37475"/>
                    <a:pt x="22274" y="32203"/>
                    <a:pt x="31650" y="28856"/>
                  </a:cubicBezTo>
                  <a:cubicBezTo>
                    <a:pt x="58635" y="17315"/>
                    <a:pt x="86328" y="7590"/>
                    <a:pt x="114567" y="-255"/>
                  </a:cubicBezTo>
                  <a:cubicBezTo>
                    <a:pt x="100175" y="3125"/>
                    <a:pt x="13061" y="38996"/>
                    <a:pt x="54492" y="5774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CA30B39C-A706-D0C4-6711-64B613695426}"/>
                </a:ext>
              </a:extLst>
            </p:cNvPr>
            <p:cNvSpPr/>
            <p:nvPr/>
          </p:nvSpPr>
          <p:spPr>
            <a:xfrm flipH="1">
              <a:off x="9072777" y="1336239"/>
              <a:ext cx="189182" cy="112731"/>
            </a:xfrm>
            <a:custGeom>
              <a:avLst/>
              <a:gdLst>
                <a:gd name="connsiteX0" fmla="*/ 10350 w 199139"/>
                <a:gd name="connsiteY0" fmla="*/ 28365 h 118664"/>
                <a:gd name="connsiteX1" fmla="*/ 23434 w 199139"/>
                <a:gd name="connsiteY1" fmla="*/ 45101 h 118664"/>
                <a:gd name="connsiteX2" fmla="*/ 45240 w 199139"/>
                <a:gd name="connsiteY2" fmla="*/ 49081 h 118664"/>
                <a:gd name="connsiteX3" fmla="*/ 2882 w 199139"/>
                <a:gd name="connsiteY3" fmla="*/ 79609 h 118664"/>
                <a:gd name="connsiteX4" fmla="*/ 1628 w 199139"/>
                <a:gd name="connsiteY4" fmla="*/ 97980 h 118664"/>
                <a:gd name="connsiteX5" fmla="*/ 12531 w 199139"/>
                <a:gd name="connsiteY5" fmla="*/ 100924 h 118664"/>
                <a:gd name="connsiteX6" fmla="*/ 60885 w 199139"/>
                <a:gd name="connsiteY6" fmla="*/ 101960 h 118664"/>
                <a:gd name="connsiteX7" fmla="*/ 58868 w 199139"/>
                <a:gd name="connsiteY7" fmla="*/ 113572 h 118664"/>
                <a:gd name="connsiteX8" fmla="*/ 72279 w 199139"/>
                <a:gd name="connsiteY8" fmla="*/ 117824 h 118664"/>
                <a:gd name="connsiteX9" fmla="*/ 197990 w 199139"/>
                <a:gd name="connsiteY9" fmla="*/ 103432 h 118664"/>
                <a:gd name="connsiteX10" fmla="*/ 112565 w 199139"/>
                <a:gd name="connsiteY10" fmla="*/ 103432 h 118664"/>
                <a:gd name="connsiteX11" fmla="*/ 107114 w 199139"/>
                <a:gd name="connsiteY11" fmla="*/ 102396 h 118664"/>
                <a:gd name="connsiteX12" fmla="*/ 109240 w 199139"/>
                <a:gd name="connsiteY12" fmla="*/ 89749 h 118664"/>
                <a:gd name="connsiteX13" fmla="*/ 117362 w 199139"/>
                <a:gd name="connsiteY13" fmla="*/ 78028 h 118664"/>
                <a:gd name="connsiteX14" fmla="*/ 59686 w 199139"/>
                <a:gd name="connsiteY14" fmla="*/ 83480 h 118664"/>
                <a:gd name="connsiteX15" fmla="*/ 46603 w 199139"/>
                <a:gd name="connsiteY15" fmla="*/ 76284 h 118664"/>
                <a:gd name="connsiteX16" fmla="*/ 50364 w 199139"/>
                <a:gd name="connsiteY16" fmla="*/ 71268 h 118664"/>
                <a:gd name="connsiteX17" fmla="*/ 87216 w 199139"/>
                <a:gd name="connsiteY17" fmla="*/ 47991 h 118664"/>
                <a:gd name="connsiteX18" fmla="*/ 39189 w 199139"/>
                <a:gd name="connsiteY18" fmla="*/ 31037 h 118664"/>
                <a:gd name="connsiteX19" fmla="*/ 36844 w 199139"/>
                <a:gd name="connsiteY19" fmla="*/ 22914 h 118664"/>
                <a:gd name="connsiteX20" fmla="*/ 47747 w 199139"/>
                <a:gd name="connsiteY20" fmla="*/ 13101 h 118664"/>
                <a:gd name="connsiteX21" fmla="*/ 78766 w 199139"/>
                <a:gd name="connsiteY21" fmla="*/ -255 h 118664"/>
                <a:gd name="connsiteX22" fmla="*/ 10350 w 199139"/>
                <a:gd name="connsiteY22" fmla="*/ 28365 h 11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9139" h="118664">
                  <a:moveTo>
                    <a:pt x="10350" y="28365"/>
                  </a:moveTo>
                  <a:cubicBezTo>
                    <a:pt x="11331" y="35910"/>
                    <a:pt x="16347" y="42327"/>
                    <a:pt x="23434" y="45101"/>
                  </a:cubicBezTo>
                  <a:cubicBezTo>
                    <a:pt x="30411" y="47729"/>
                    <a:pt x="37771" y="49076"/>
                    <a:pt x="45240" y="49081"/>
                  </a:cubicBezTo>
                  <a:cubicBezTo>
                    <a:pt x="29430" y="56767"/>
                    <a:pt x="12912" y="65108"/>
                    <a:pt x="2882" y="79609"/>
                  </a:cubicBezTo>
                  <a:cubicBezTo>
                    <a:pt x="-935" y="85060"/>
                    <a:pt x="-3278" y="93456"/>
                    <a:pt x="1628" y="97980"/>
                  </a:cubicBezTo>
                  <a:cubicBezTo>
                    <a:pt x="4790" y="100188"/>
                    <a:pt x="8660" y="101224"/>
                    <a:pt x="12531" y="100924"/>
                  </a:cubicBezTo>
                  <a:lnTo>
                    <a:pt x="60885" y="101960"/>
                  </a:lnTo>
                  <a:cubicBezTo>
                    <a:pt x="56197" y="102887"/>
                    <a:pt x="55434" y="110137"/>
                    <a:pt x="58868" y="113572"/>
                  </a:cubicBezTo>
                  <a:cubicBezTo>
                    <a:pt x="62630" y="116608"/>
                    <a:pt x="67427" y="118124"/>
                    <a:pt x="72279" y="117824"/>
                  </a:cubicBezTo>
                  <a:cubicBezTo>
                    <a:pt x="114691" y="120201"/>
                    <a:pt x="157212" y="115338"/>
                    <a:pt x="197990" y="103432"/>
                  </a:cubicBezTo>
                  <a:lnTo>
                    <a:pt x="112565" y="103432"/>
                  </a:lnTo>
                  <a:cubicBezTo>
                    <a:pt x="110712" y="103650"/>
                    <a:pt x="108803" y="103290"/>
                    <a:pt x="107114" y="102396"/>
                  </a:cubicBezTo>
                  <a:cubicBezTo>
                    <a:pt x="102970" y="99670"/>
                    <a:pt x="105587" y="93074"/>
                    <a:pt x="109240" y="89749"/>
                  </a:cubicBezTo>
                  <a:cubicBezTo>
                    <a:pt x="112892" y="86423"/>
                    <a:pt x="117853" y="82935"/>
                    <a:pt x="117362" y="78028"/>
                  </a:cubicBezTo>
                  <a:lnTo>
                    <a:pt x="59686" y="83480"/>
                  </a:lnTo>
                  <a:cubicBezTo>
                    <a:pt x="53907" y="84025"/>
                    <a:pt x="45512" y="82008"/>
                    <a:pt x="46603" y="76284"/>
                  </a:cubicBezTo>
                  <a:cubicBezTo>
                    <a:pt x="47257" y="74223"/>
                    <a:pt x="48565" y="72451"/>
                    <a:pt x="50364" y="71268"/>
                  </a:cubicBezTo>
                  <a:cubicBezTo>
                    <a:pt x="61594" y="61984"/>
                    <a:pt x="74023" y="54167"/>
                    <a:pt x="87216" y="47991"/>
                  </a:cubicBezTo>
                  <a:cubicBezTo>
                    <a:pt x="69553" y="47664"/>
                    <a:pt x="49056" y="45810"/>
                    <a:pt x="39189" y="31037"/>
                  </a:cubicBezTo>
                  <a:cubicBezTo>
                    <a:pt x="37444" y="28703"/>
                    <a:pt x="36626" y="25814"/>
                    <a:pt x="36844" y="22914"/>
                  </a:cubicBezTo>
                  <a:cubicBezTo>
                    <a:pt x="37608" y="17899"/>
                    <a:pt x="42895" y="15118"/>
                    <a:pt x="47747" y="13101"/>
                  </a:cubicBezTo>
                  <a:lnTo>
                    <a:pt x="78766" y="-255"/>
                  </a:lnTo>
                  <a:cubicBezTo>
                    <a:pt x="65301" y="1163"/>
                    <a:pt x="9423" y="9612"/>
                    <a:pt x="10350" y="28365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D7217AF8-DF0B-6A56-B867-42FB1359EF22}"/>
                </a:ext>
              </a:extLst>
            </p:cNvPr>
            <p:cNvSpPr/>
            <p:nvPr/>
          </p:nvSpPr>
          <p:spPr>
            <a:xfrm flipH="1">
              <a:off x="9191373" y="1519096"/>
              <a:ext cx="194514" cy="114228"/>
            </a:xfrm>
            <a:custGeom>
              <a:avLst/>
              <a:gdLst>
                <a:gd name="connsiteX0" fmla="*/ 16673 w 204753"/>
                <a:gd name="connsiteY0" fmla="*/ 66199 h 120240"/>
                <a:gd name="connsiteX1" fmla="*/ 41314 w 204753"/>
                <a:gd name="connsiteY1" fmla="*/ 63909 h 120240"/>
                <a:gd name="connsiteX2" fmla="*/ 18417 w 204753"/>
                <a:gd name="connsiteY2" fmla="*/ 87786 h 120240"/>
                <a:gd name="connsiteX3" fmla="*/ 16183 w 204753"/>
                <a:gd name="connsiteY3" fmla="*/ 98035 h 120240"/>
                <a:gd name="connsiteX4" fmla="*/ 30629 w 204753"/>
                <a:gd name="connsiteY4" fmla="*/ 105340 h 120240"/>
                <a:gd name="connsiteX5" fmla="*/ 78656 w 204753"/>
                <a:gd name="connsiteY5" fmla="*/ 98307 h 120240"/>
                <a:gd name="connsiteX6" fmla="*/ 75985 w 204753"/>
                <a:gd name="connsiteY6" fmla="*/ 115098 h 120240"/>
                <a:gd name="connsiteX7" fmla="*/ 95937 w 204753"/>
                <a:gd name="connsiteY7" fmla="*/ 119568 h 120240"/>
                <a:gd name="connsiteX8" fmla="*/ 203604 w 204753"/>
                <a:gd name="connsiteY8" fmla="*/ 89585 h 120240"/>
                <a:gd name="connsiteX9" fmla="*/ 116108 w 204753"/>
                <a:gd name="connsiteY9" fmla="*/ 100107 h 120240"/>
                <a:gd name="connsiteX10" fmla="*/ 105205 w 204753"/>
                <a:gd name="connsiteY10" fmla="*/ 96781 h 120240"/>
                <a:gd name="connsiteX11" fmla="*/ 104278 w 204753"/>
                <a:gd name="connsiteY11" fmla="*/ 79882 h 120240"/>
                <a:gd name="connsiteX12" fmla="*/ 109729 w 204753"/>
                <a:gd name="connsiteY12" fmla="*/ 62928 h 120240"/>
                <a:gd name="connsiteX13" fmla="*/ 52707 w 204753"/>
                <a:gd name="connsiteY13" fmla="*/ 71595 h 120240"/>
                <a:gd name="connsiteX14" fmla="*/ 89614 w 204753"/>
                <a:gd name="connsiteY14" fmla="*/ 34907 h 120240"/>
                <a:gd name="connsiteX15" fmla="*/ 26922 w 204753"/>
                <a:gd name="connsiteY15" fmla="*/ 43357 h 120240"/>
                <a:gd name="connsiteX16" fmla="*/ 53634 w 204753"/>
                <a:gd name="connsiteY16" fmla="*/ -255 h 120240"/>
                <a:gd name="connsiteX17" fmla="*/ 16673 w 204753"/>
                <a:gd name="connsiteY17" fmla="*/ 66199 h 1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753" h="120240">
                  <a:moveTo>
                    <a:pt x="16673" y="66199"/>
                  </a:moveTo>
                  <a:cubicBezTo>
                    <a:pt x="24959" y="67180"/>
                    <a:pt x="33355" y="66400"/>
                    <a:pt x="41314" y="63909"/>
                  </a:cubicBezTo>
                  <a:cubicBezTo>
                    <a:pt x="31774" y="69807"/>
                    <a:pt x="23923" y="78023"/>
                    <a:pt x="18417" y="87786"/>
                  </a:cubicBezTo>
                  <a:cubicBezTo>
                    <a:pt x="16292" y="90752"/>
                    <a:pt x="15474" y="94459"/>
                    <a:pt x="16183" y="98035"/>
                  </a:cubicBezTo>
                  <a:cubicBezTo>
                    <a:pt x="17872" y="103486"/>
                    <a:pt x="24850" y="105122"/>
                    <a:pt x="30629" y="105340"/>
                  </a:cubicBezTo>
                  <a:cubicBezTo>
                    <a:pt x="46929" y="105983"/>
                    <a:pt x="63229" y="103601"/>
                    <a:pt x="78656" y="98307"/>
                  </a:cubicBezTo>
                  <a:cubicBezTo>
                    <a:pt x="71733" y="99561"/>
                    <a:pt x="70806" y="110301"/>
                    <a:pt x="75985" y="115098"/>
                  </a:cubicBezTo>
                  <a:cubicBezTo>
                    <a:pt x="81764" y="119214"/>
                    <a:pt x="88959" y="120828"/>
                    <a:pt x="95937" y="119568"/>
                  </a:cubicBezTo>
                  <a:cubicBezTo>
                    <a:pt x="133280" y="116952"/>
                    <a:pt x="168769" y="103214"/>
                    <a:pt x="203604" y="89585"/>
                  </a:cubicBezTo>
                  <a:cubicBezTo>
                    <a:pt x="175310" y="98269"/>
                    <a:pt x="145655" y="101835"/>
                    <a:pt x="116108" y="100107"/>
                  </a:cubicBezTo>
                  <a:cubicBezTo>
                    <a:pt x="112183" y="100270"/>
                    <a:pt x="108366" y="99098"/>
                    <a:pt x="105205" y="96781"/>
                  </a:cubicBezTo>
                  <a:cubicBezTo>
                    <a:pt x="100789" y="92638"/>
                    <a:pt x="101879" y="85388"/>
                    <a:pt x="104278" y="79882"/>
                  </a:cubicBezTo>
                  <a:cubicBezTo>
                    <a:pt x="107440" y="74757"/>
                    <a:pt x="109293" y="68935"/>
                    <a:pt x="109729" y="62928"/>
                  </a:cubicBezTo>
                  <a:lnTo>
                    <a:pt x="52707" y="71595"/>
                  </a:lnTo>
                  <a:cubicBezTo>
                    <a:pt x="63174" y="57667"/>
                    <a:pt x="75604" y="45309"/>
                    <a:pt x="89614" y="34907"/>
                  </a:cubicBezTo>
                  <a:lnTo>
                    <a:pt x="26922" y="43357"/>
                  </a:lnTo>
                  <a:cubicBezTo>
                    <a:pt x="20925" y="44120"/>
                    <a:pt x="50636" y="2253"/>
                    <a:pt x="53634" y="-255"/>
                  </a:cubicBezTo>
                  <a:cubicBezTo>
                    <a:pt x="38588" y="5796"/>
                    <a:pt x="-34243" y="56386"/>
                    <a:pt x="16673" y="66199"/>
                  </a:cubicBezTo>
                  <a:close/>
                </a:path>
              </a:pathLst>
            </a:custGeom>
            <a:solidFill>
              <a:srgbClr val="FFFBF5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C17B8DA5-9862-2E70-FE75-73E91C5A6A94}"/>
                </a:ext>
              </a:extLst>
            </p:cNvPr>
            <p:cNvSpPr/>
            <p:nvPr/>
          </p:nvSpPr>
          <p:spPr>
            <a:xfrm flipH="1">
              <a:off x="8943447" y="2029730"/>
              <a:ext cx="243839" cy="252386"/>
            </a:xfrm>
            <a:custGeom>
              <a:avLst/>
              <a:gdLst>
                <a:gd name="connsiteX0" fmla="*/ 2897 w 256672"/>
                <a:gd name="connsiteY0" fmla="*/ 105503 h 265670"/>
                <a:gd name="connsiteX1" fmla="*/ 42693 w 256672"/>
                <a:gd name="connsiteY1" fmla="*/ 145081 h 265670"/>
                <a:gd name="connsiteX2" fmla="*/ 89848 w 256672"/>
                <a:gd name="connsiteY2" fmla="*/ 120222 h 265670"/>
                <a:gd name="connsiteX3" fmla="*/ 93337 w 256672"/>
                <a:gd name="connsiteY3" fmla="*/ 176427 h 265670"/>
                <a:gd name="connsiteX4" fmla="*/ 130843 w 256672"/>
                <a:gd name="connsiteY4" fmla="*/ 215350 h 265670"/>
                <a:gd name="connsiteX5" fmla="*/ 172874 w 256672"/>
                <a:gd name="connsiteY5" fmla="*/ 188093 h 265670"/>
                <a:gd name="connsiteX6" fmla="*/ 177944 w 256672"/>
                <a:gd name="connsiteY6" fmla="*/ 238246 h 265670"/>
                <a:gd name="connsiteX7" fmla="*/ 216758 w 256672"/>
                <a:gd name="connsiteY7" fmla="*/ 265231 h 265670"/>
                <a:gd name="connsiteX8" fmla="*/ 246141 w 256672"/>
                <a:gd name="connsiteY8" fmla="*/ 241844 h 265670"/>
                <a:gd name="connsiteX9" fmla="*/ 255191 w 256672"/>
                <a:gd name="connsiteY9" fmla="*/ 204011 h 265670"/>
                <a:gd name="connsiteX10" fmla="*/ 215504 w 256672"/>
                <a:gd name="connsiteY10" fmla="*/ 230124 h 265670"/>
                <a:gd name="connsiteX11" fmla="*/ 198223 w 256672"/>
                <a:gd name="connsiteY11" fmla="*/ 191964 h 265670"/>
                <a:gd name="connsiteX12" fmla="*/ 190428 w 256672"/>
                <a:gd name="connsiteY12" fmla="*/ 139739 h 265670"/>
                <a:gd name="connsiteX13" fmla="*/ 145726 w 256672"/>
                <a:gd name="connsiteY13" fmla="*/ 170921 h 265670"/>
                <a:gd name="connsiteX14" fmla="*/ 107566 w 256672"/>
                <a:gd name="connsiteY14" fmla="*/ 133742 h 265670"/>
                <a:gd name="connsiteX15" fmla="*/ 101787 w 256672"/>
                <a:gd name="connsiteY15" fmla="*/ 73776 h 265670"/>
                <a:gd name="connsiteX16" fmla="*/ 78564 w 256672"/>
                <a:gd name="connsiteY16" fmla="*/ 104631 h 265670"/>
                <a:gd name="connsiteX17" fmla="*/ 42311 w 256672"/>
                <a:gd name="connsiteY17" fmla="*/ 111064 h 265670"/>
                <a:gd name="connsiteX18" fmla="*/ 22359 w 256672"/>
                <a:gd name="connsiteY18" fmla="*/ 85388 h 265670"/>
                <a:gd name="connsiteX19" fmla="*/ 8676 w 256672"/>
                <a:gd name="connsiteY19" fmla="*/ -255 h 265670"/>
                <a:gd name="connsiteX20" fmla="*/ 2897 w 256672"/>
                <a:gd name="connsiteY20" fmla="*/ 105503 h 26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672" h="265670">
                  <a:moveTo>
                    <a:pt x="2897" y="105503"/>
                  </a:moveTo>
                  <a:cubicBezTo>
                    <a:pt x="8948" y="124147"/>
                    <a:pt x="23668" y="140720"/>
                    <a:pt x="42693" y="145081"/>
                  </a:cubicBezTo>
                  <a:cubicBezTo>
                    <a:pt x="61719" y="149442"/>
                    <a:pt x="84233" y="138975"/>
                    <a:pt x="89848" y="120222"/>
                  </a:cubicBezTo>
                  <a:cubicBezTo>
                    <a:pt x="88594" y="139084"/>
                    <a:pt x="87668" y="158383"/>
                    <a:pt x="93337" y="176427"/>
                  </a:cubicBezTo>
                  <a:cubicBezTo>
                    <a:pt x="99007" y="194471"/>
                    <a:pt x="112471" y="211153"/>
                    <a:pt x="130843" y="215350"/>
                  </a:cubicBezTo>
                  <a:cubicBezTo>
                    <a:pt x="149214" y="219548"/>
                    <a:pt x="171293" y="207119"/>
                    <a:pt x="172874" y="188093"/>
                  </a:cubicBezTo>
                  <a:cubicBezTo>
                    <a:pt x="172111" y="204992"/>
                    <a:pt x="171511" y="222546"/>
                    <a:pt x="177944" y="238246"/>
                  </a:cubicBezTo>
                  <a:cubicBezTo>
                    <a:pt x="184377" y="253947"/>
                    <a:pt x="199749" y="267139"/>
                    <a:pt x="216758" y="265231"/>
                  </a:cubicBezTo>
                  <a:cubicBezTo>
                    <a:pt x="229841" y="262794"/>
                    <a:pt x="240854" y="254034"/>
                    <a:pt x="246141" y="241844"/>
                  </a:cubicBezTo>
                  <a:cubicBezTo>
                    <a:pt x="251211" y="229813"/>
                    <a:pt x="254264" y="217035"/>
                    <a:pt x="255191" y="204011"/>
                  </a:cubicBezTo>
                  <a:cubicBezTo>
                    <a:pt x="258789" y="223746"/>
                    <a:pt x="232295" y="241190"/>
                    <a:pt x="215504" y="230124"/>
                  </a:cubicBezTo>
                  <a:cubicBezTo>
                    <a:pt x="203511" y="222165"/>
                    <a:pt x="200349" y="206192"/>
                    <a:pt x="198223" y="191964"/>
                  </a:cubicBezTo>
                  <a:cubicBezTo>
                    <a:pt x="195661" y="174573"/>
                    <a:pt x="192772" y="157129"/>
                    <a:pt x="190428" y="139739"/>
                  </a:cubicBezTo>
                  <a:cubicBezTo>
                    <a:pt x="171947" y="141320"/>
                    <a:pt x="163715" y="166287"/>
                    <a:pt x="145726" y="170921"/>
                  </a:cubicBezTo>
                  <a:cubicBezTo>
                    <a:pt x="126209" y="175882"/>
                    <a:pt x="109964" y="153749"/>
                    <a:pt x="107566" y="133742"/>
                  </a:cubicBezTo>
                  <a:cubicBezTo>
                    <a:pt x="105167" y="113735"/>
                    <a:pt x="109583" y="92475"/>
                    <a:pt x="101787" y="73776"/>
                  </a:cubicBezTo>
                  <a:cubicBezTo>
                    <a:pt x="96063" y="85426"/>
                    <a:pt x="88158" y="95893"/>
                    <a:pt x="78564" y="104631"/>
                  </a:cubicBezTo>
                  <a:cubicBezTo>
                    <a:pt x="68479" y="112699"/>
                    <a:pt x="53977" y="116679"/>
                    <a:pt x="42311" y="111064"/>
                  </a:cubicBezTo>
                  <a:cubicBezTo>
                    <a:pt x="32335" y="106212"/>
                    <a:pt x="26557" y="95691"/>
                    <a:pt x="22359" y="85388"/>
                  </a:cubicBezTo>
                  <a:cubicBezTo>
                    <a:pt x="11238" y="58278"/>
                    <a:pt x="6605" y="28965"/>
                    <a:pt x="8676" y="-255"/>
                  </a:cubicBezTo>
                  <a:cubicBezTo>
                    <a:pt x="6168" y="34035"/>
                    <a:pt x="-7951" y="72032"/>
                    <a:pt x="2897" y="105503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ADC2CEB4-A781-27C5-8373-A272077C9ACD}"/>
                </a:ext>
              </a:extLst>
            </p:cNvPr>
            <p:cNvSpPr/>
            <p:nvPr/>
          </p:nvSpPr>
          <p:spPr>
            <a:xfrm flipH="1">
              <a:off x="8884995" y="2271278"/>
              <a:ext cx="166903" cy="281553"/>
            </a:xfrm>
            <a:custGeom>
              <a:avLst/>
              <a:gdLst>
                <a:gd name="connsiteX0" fmla="*/ -1054 w 175686"/>
                <a:gd name="connsiteY0" fmla="*/ 97708 h 296371"/>
                <a:gd name="connsiteX1" fmla="*/ 15845 w 175686"/>
                <a:gd name="connsiteY1" fmla="*/ 146008 h 296371"/>
                <a:gd name="connsiteX2" fmla="*/ 58040 w 175686"/>
                <a:gd name="connsiteY2" fmla="*/ 133851 h 296371"/>
                <a:gd name="connsiteX3" fmla="*/ 69924 w 175686"/>
                <a:gd name="connsiteY3" fmla="*/ 243534 h 296371"/>
                <a:gd name="connsiteX4" fmla="*/ 118660 w 175686"/>
                <a:gd name="connsiteY4" fmla="*/ 296032 h 296371"/>
                <a:gd name="connsiteX5" fmla="*/ 163253 w 175686"/>
                <a:gd name="connsiteY5" fmla="*/ 266430 h 296371"/>
                <a:gd name="connsiteX6" fmla="*/ 174537 w 175686"/>
                <a:gd name="connsiteY6" fmla="*/ 211207 h 296371"/>
                <a:gd name="connsiteX7" fmla="*/ 164288 w 175686"/>
                <a:gd name="connsiteY7" fmla="*/ 241681 h 296371"/>
                <a:gd name="connsiteX8" fmla="*/ 136050 w 175686"/>
                <a:gd name="connsiteY8" fmla="*/ 254056 h 296371"/>
                <a:gd name="connsiteX9" fmla="*/ 109174 w 175686"/>
                <a:gd name="connsiteY9" fmla="*/ 206464 h 296371"/>
                <a:gd name="connsiteX10" fmla="*/ 91076 w 175686"/>
                <a:gd name="connsiteY10" fmla="*/ 69306 h 296371"/>
                <a:gd name="connsiteX11" fmla="*/ 31110 w 175686"/>
                <a:gd name="connsiteY11" fmla="*/ 112918 h 296371"/>
                <a:gd name="connsiteX12" fmla="*/ 9304 w 175686"/>
                <a:gd name="connsiteY12" fmla="*/ -255 h 296371"/>
                <a:gd name="connsiteX13" fmla="*/ -1054 w 175686"/>
                <a:gd name="connsiteY13" fmla="*/ 97708 h 29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86" h="296371">
                  <a:moveTo>
                    <a:pt x="-1054" y="97708"/>
                  </a:moveTo>
                  <a:cubicBezTo>
                    <a:pt x="-1817" y="115425"/>
                    <a:pt x="1835" y="135105"/>
                    <a:pt x="15845" y="146008"/>
                  </a:cubicBezTo>
                  <a:cubicBezTo>
                    <a:pt x="29855" y="156911"/>
                    <a:pt x="55587" y="151459"/>
                    <a:pt x="58040" y="133851"/>
                  </a:cubicBezTo>
                  <a:cubicBezTo>
                    <a:pt x="54660" y="170839"/>
                    <a:pt x="58694" y="208133"/>
                    <a:pt x="69924" y="243534"/>
                  </a:cubicBezTo>
                  <a:cubicBezTo>
                    <a:pt x="77665" y="267739"/>
                    <a:pt x="93310" y="294233"/>
                    <a:pt x="118660" y="296032"/>
                  </a:cubicBezTo>
                  <a:cubicBezTo>
                    <a:pt x="137522" y="297340"/>
                    <a:pt x="154803" y="283385"/>
                    <a:pt x="163253" y="266430"/>
                  </a:cubicBezTo>
                  <a:cubicBezTo>
                    <a:pt x="171702" y="249476"/>
                    <a:pt x="173229" y="230069"/>
                    <a:pt x="174537" y="211207"/>
                  </a:cubicBezTo>
                  <a:cubicBezTo>
                    <a:pt x="173992" y="222110"/>
                    <a:pt x="170449" y="232653"/>
                    <a:pt x="164288" y="241681"/>
                  </a:cubicBezTo>
                  <a:cubicBezTo>
                    <a:pt x="157910" y="250719"/>
                    <a:pt x="147007" y="255484"/>
                    <a:pt x="136050" y="254056"/>
                  </a:cubicBezTo>
                  <a:cubicBezTo>
                    <a:pt x="116752" y="250240"/>
                    <a:pt x="110755" y="226035"/>
                    <a:pt x="109174" y="206464"/>
                  </a:cubicBezTo>
                  <a:cubicBezTo>
                    <a:pt x="105412" y="160400"/>
                    <a:pt x="104213" y="113790"/>
                    <a:pt x="91076" y="69306"/>
                  </a:cubicBezTo>
                  <a:cubicBezTo>
                    <a:pt x="82571" y="95233"/>
                    <a:pt x="58421" y="112803"/>
                    <a:pt x="31110" y="112918"/>
                  </a:cubicBezTo>
                  <a:cubicBezTo>
                    <a:pt x="13828" y="77821"/>
                    <a:pt x="6305" y="38740"/>
                    <a:pt x="9304" y="-255"/>
                  </a:cubicBezTo>
                  <a:cubicBezTo>
                    <a:pt x="3798" y="32149"/>
                    <a:pt x="309" y="64868"/>
                    <a:pt x="-1054" y="97708"/>
                  </a:cubicBezTo>
                  <a:close/>
                </a:path>
              </a:pathLst>
            </a:custGeom>
            <a:solidFill>
              <a:srgbClr val="FFECD2"/>
            </a:solidFill>
            <a:ln w="5174" cap="flat">
              <a:solidFill>
                <a:srgbClr val="F9C08A"/>
              </a:solidFill>
              <a:prstDash val="solid"/>
              <a:miter/>
            </a:ln>
            <a:effectLst/>
          </p:spPr>
          <p:txBody>
            <a:bodyPr lIns="86868" tIns="43434" rIns="86868" bIns="43434" rtlCol="0" anchor="ctr"/>
            <a:lstStyle/>
            <a:p>
              <a:endParaRPr lang="zh-CN" altLang="en-US" sz="1710"/>
            </a:p>
          </p:txBody>
        </p:sp>
      </p:grpSp>
    </p:spTree>
    <p:extLst>
      <p:ext uri="{BB962C8B-B14F-4D97-AF65-F5344CB8AC3E}">
        <p14:creationId xmlns:p14="http://schemas.microsoft.com/office/powerpoint/2010/main" val="2746915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369e42c3-c6f5-4b56-b92d-507e1251fe90&quot;,&quot;Name&quot;:&quot;常用&quot;,&quot;Kind&quot;:&quot;Custom&quot;,&quot;OldGuidesSetting&quot;:{&quot;HeaderHeight&quot;:9.0,&quot;FooterHeight&quot;:6.0,&quot;SideMargin&quot;:5.5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33.303"/>
  <p:tag name="LEFT" val="666.4585"/>
  <p:tag name="WIDTH" val="40.48701"/>
  <p:tag name="HEIGHT" val="38.35008"/>
  <p:tag name="SHAPEREFLECTION" val="-2.147484E+09"/>
  <p:tag name="SHAPEGLOW" val="0"/>
  <p:tag name="SOFTEDGE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33.303"/>
  <p:tag name="LEFT" val="666.4585"/>
  <p:tag name="WIDTH" val="40.48701"/>
  <p:tag name="HEIGHT" val="38.35008"/>
  <p:tag name="SHAPEREFLECTION" val="-2.147484E+09"/>
  <p:tag name="SHAPEGLOW" val="0"/>
  <p:tag name="SOFTEDGE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40.232"/>
  <p:tag name="LEFT" val="670.0233"/>
  <p:tag name="WIDTH" val="32.7822"/>
  <p:tag name="HEIGHT" val="26.60992"/>
  <p:tag name="SHAPEREFLECTION" val="-2.147484E+09"/>
  <p:tag name="SHAPEGLOW" val="0"/>
  <p:tag name="SOFTEDGE" val="0"/>
  <p:tag name="FONTSIZE" val="11"/>
  <p:tag name="MARGINBOTTOM" val="2.616299"/>
  <p:tag name="MARGINLEFT" val="5.232598"/>
  <p:tag name="MARGINRIGHT" val="5.232598"/>
  <p:tag name="MARGINTOP" val="2.616299"/>
  <p:tag name="LINERULEAFTER" val="0"/>
  <p:tag name="TEXTREFLECTION" val="0"/>
  <p:tag name="TEXTGLOW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SHADOWSIZE" val="10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国潮1">
      <a:dk1>
        <a:srgbClr val="003F5C"/>
      </a:dk1>
      <a:lt1>
        <a:srgbClr val="FFFFFF"/>
      </a:lt1>
      <a:dk2>
        <a:srgbClr val="005A8A"/>
      </a:dk2>
      <a:lt2>
        <a:srgbClr val="FBD299"/>
      </a:lt2>
      <a:accent1>
        <a:srgbClr val="277AB3"/>
      </a:accent1>
      <a:accent2>
        <a:srgbClr val="40B7EF"/>
      </a:accent2>
      <a:accent3>
        <a:srgbClr val="FBD299"/>
      </a:accent3>
      <a:accent4>
        <a:srgbClr val="FEE3A6"/>
      </a:accent4>
      <a:accent5>
        <a:srgbClr val="FFFFFF"/>
      </a:accent5>
      <a:accent6>
        <a:srgbClr val="E02B34"/>
      </a:accent6>
      <a:hlink>
        <a:srgbClr val="C00000"/>
      </a:hlink>
      <a:folHlink>
        <a:srgbClr val="954F72"/>
      </a:folHlink>
    </a:clrScheme>
    <a:fontScheme name="自定义 26">
      <a:majorFont>
        <a:latin typeface="OPPOSans R"/>
        <a:ea typeface="江西拙楷3.0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3630</TotalTime>
  <Words>1854</Words>
  <Application>Microsoft Office PowerPoint</Application>
  <PresentationFormat>宽屏</PresentationFormat>
  <Paragraphs>364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等线</vt:lpstr>
      <vt:lpstr>思源宋体 CN</vt:lpstr>
      <vt:lpstr>江西拙楷3.0</vt:lpstr>
      <vt:lpstr>OPPOSans R</vt:lpstr>
      <vt:lpstr>OPPOSans M</vt:lpstr>
      <vt:lpstr>Arial</vt:lpstr>
      <vt:lpstr>OPPOSans B</vt:lpstr>
      <vt:lpstr>Microsoft YaHei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帆</dc:creator>
  <cp:lastModifiedBy>陈 帆</cp:lastModifiedBy>
  <cp:revision>463</cp:revision>
  <dcterms:created xsi:type="dcterms:W3CDTF">2022-05-28T12:25:23Z</dcterms:created>
  <dcterms:modified xsi:type="dcterms:W3CDTF">2022-08-08T08:51:34Z</dcterms:modified>
</cp:coreProperties>
</file>