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charts/chart2.xml" ContentType="application/vnd.openxmlformats-officedocument.drawingml.chart+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style2.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8.xml" ContentType="application/vnd.openxmlformats-officedocument.presentationml.tags+xml"/>
  <Override PartName="/ppt/tags/tag13.xml" ContentType="application/vnd.openxmlformats-officedocument.presentationml.tags+xml"/>
  <Override PartName="/ppt/tags/tag10.xml" ContentType="application/vnd.openxmlformats-officedocument.presentationml.tags+xml"/>
  <Override PartName="/docProps/app.xml" ContentType="application/vnd.openxmlformats-officedocument.extended-properties+xml"/>
  <Override PartName="/ppt/tags/tag11.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docProps/custom.xml" ContentType="application/vnd.openxmlformats-officedocument.custom-properties+xml"/>
  <Override PartName="/ppt/tags/tag3.xml" ContentType="application/vnd.openxmlformats-officedocument.presentationml.tags+xml"/>
  <Override PartName="/ppt/tags/tag2.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ppt/tags/tag7.xml" ContentType="application/vnd.openxmlformats-officedocument.presentationml.tags+xml"/>
  <Override PartName="/ppt/tags/tag1.xml" ContentType="application/vnd.openxmlformats-officedocument.presentationml.tags+xml"/>
  <Override PartName="/ppt/tags/tag1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3" r:id="rId3"/>
    <p:sldId id="258" r:id="rId4"/>
    <p:sldId id="264" r:id="rId5"/>
    <p:sldId id="265" r:id="rId6"/>
    <p:sldId id="282" r:id="rId7"/>
    <p:sldId id="276" r:id="rId8"/>
    <p:sldId id="277" r:id="rId9"/>
    <p:sldId id="275" r:id="rId10"/>
    <p:sldId id="280" r:id="rId11"/>
    <p:sldId id="270" r:id="rId12"/>
    <p:sldId id="274" r:id="rId13"/>
    <p:sldId id="281" r:id="rId14"/>
    <p:sldId id="269" r:id="rId15"/>
    <p:sldId id="262"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956D"/>
    <a:srgbClr val="CE9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1" autoAdjust="0"/>
    <p:restoredTop sz="94660"/>
  </p:normalViewPr>
  <p:slideViewPr>
    <p:cSldViewPr snapToGrid="0" showGuides="1">
      <p:cViewPr varScale="1">
        <p:scale>
          <a:sx n="105" d="100"/>
          <a:sy n="105" d="100"/>
        </p:scale>
        <p:origin x="114" y="24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5" d="100"/>
          <a:sy n="85" d="100"/>
        </p:scale>
        <p:origin x="38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990082009936972E-2"/>
          <c:y val="0.23073949404218971"/>
          <c:w val="0.95741216332295254"/>
          <c:h val="0.65060226421965328"/>
        </c:manualLayout>
      </c:layout>
      <c:lineChart>
        <c:grouping val="standard"/>
        <c:varyColors val="0"/>
        <c:ser>
          <c:idx val="0"/>
          <c:order val="0"/>
          <c:tx>
            <c:strRef>
              <c:f>Sheet1!$B$1</c:f>
              <c:strCache>
                <c:ptCount val="1"/>
                <c:pt idx="0">
                  <c:v>系列 1</c:v>
                </c:pt>
              </c:strCache>
            </c:strRef>
          </c:tx>
          <c:spPr>
            <a:ln w="25400" cap="rnd">
              <a:solidFill>
                <a:schemeClr val="accent1"/>
              </a:solidFill>
              <a:round/>
            </a:ln>
            <a:effectLst/>
          </c:spPr>
          <c:marker>
            <c:symbol val="none"/>
          </c:marker>
          <c:cat>
            <c:strRef>
              <c:f>Sheet1!$A$2:$A$5</c:f>
              <c:strCache>
                <c:ptCount val="4"/>
                <c:pt idx="0">
                  <c:v>task 1</c:v>
                </c:pt>
                <c:pt idx="1">
                  <c:v>task  2</c:v>
                </c:pt>
                <c:pt idx="2">
                  <c:v>task 3</c:v>
                </c:pt>
                <c:pt idx="3">
                  <c:v>task  4</c:v>
                </c:pt>
              </c:strCache>
            </c:strRef>
          </c:cat>
          <c:val>
            <c:numRef>
              <c:f>Sheet1!$B$2:$B$5</c:f>
              <c:numCache>
                <c:formatCode>General</c:formatCode>
                <c:ptCount val="4"/>
                <c:pt idx="0">
                  <c:v>4.3</c:v>
                </c:pt>
                <c:pt idx="1">
                  <c:v>2.5</c:v>
                </c:pt>
                <c:pt idx="2">
                  <c:v>3.5</c:v>
                </c:pt>
                <c:pt idx="3">
                  <c:v>4.5</c:v>
                </c:pt>
              </c:numCache>
            </c:numRef>
          </c:val>
          <c:smooth val="1"/>
          <c:extLst>
            <c:ext xmlns:c16="http://schemas.microsoft.com/office/drawing/2014/chart" uri="{C3380CC4-5D6E-409C-BE32-E72D297353CC}">
              <c16:uniqueId val="{00000000-F49D-4C28-B7A3-BFFABDA11819}"/>
            </c:ext>
          </c:extLst>
        </c:ser>
        <c:ser>
          <c:idx val="1"/>
          <c:order val="1"/>
          <c:tx>
            <c:strRef>
              <c:f>Sheet1!$C$1</c:f>
              <c:strCache>
                <c:ptCount val="1"/>
                <c:pt idx="0">
                  <c:v>列1</c:v>
                </c:pt>
              </c:strCache>
            </c:strRef>
          </c:tx>
          <c:spPr>
            <a:ln w="25400" cap="rnd">
              <a:solidFill>
                <a:schemeClr val="accent2"/>
              </a:solidFill>
              <a:round/>
            </a:ln>
            <a:effectLst/>
          </c:spPr>
          <c:marker>
            <c:symbol val="none"/>
          </c:marker>
          <c:cat>
            <c:strRef>
              <c:f>Sheet1!$A$2:$A$5</c:f>
              <c:strCache>
                <c:ptCount val="4"/>
                <c:pt idx="0">
                  <c:v>task 1</c:v>
                </c:pt>
                <c:pt idx="1">
                  <c:v>task  2</c:v>
                </c:pt>
                <c:pt idx="2">
                  <c:v>task 3</c:v>
                </c:pt>
                <c:pt idx="3">
                  <c:v>task  4</c:v>
                </c:pt>
              </c:strCache>
            </c:strRef>
          </c:cat>
          <c:val>
            <c:numRef>
              <c:f>Sheet1!$C$2:$C$5</c:f>
              <c:numCache>
                <c:formatCode>General</c:formatCode>
                <c:ptCount val="4"/>
                <c:pt idx="0">
                  <c:v>5</c:v>
                </c:pt>
                <c:pt idx="1">
                  <c:v>4</c:v>
                </c:pt>
                <c:pt idx="2">
                  <c:v>3</c:v>
                </c:pt>
                <c:pt idx="3">
                  <c:v>3</c:v>
                </c:pt>
              </c:numCache>
            </c:numRef>
          </c:val>
          <c:smooth val="1"/>
          <c:extLst>
            <c:ext xmlns:c16="http://schemas.microsoft.com/office/drawing/2014/chart" uri="{C3380CC4-5D6E-409C-BE32-E72D297353CC}">
              <c16:uniqueId val="{00000001-F49D-4C28-B7A3-BFFABDA11819}"/>
            </c:ext>
          </c:extLst>
        </c:ser>
        <c:dLbls>
          <c:showLegendKey val="0"/>
          <c:showVal val="0"/>
          <c:showCatName val="0"/>
          <c:showSerName val="0"/>
          <c:showPercent val="0"/>
          <c:showBubbleSize val="0"/>
        </c:dLbls>
        <c:smooth val="0"/>
        <c:axId val="955768864"/>
        <c:axId val="955767296"/>
      </c:lineChart>
      <c:catAx>
        <c:axId val="9557688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955767296"/>
        <c:crosses val="autoZero"/>
        <c:auto val="1"/>
        <c:lblAlgn val="ctr"/>
        <c:lblOffset val="100"/>
        <c:noMultiLvlLbl val="0"/>
      </c:catAx>
      <c:valAx>
        <c:axId val="955767296"/>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955768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26605521475217E-2"/>
          <c:y val="5.5608954436436299E-2"/>
          <c:w val="0.96962398121287474"/>
          <c:h val="0.8154539680398406"/>
        </c:manualLayout>
      </c:layout>
      <c:areaChart>
        <c:grouping val="standard"/>
        <c:varyColors val="0"/>
        <c:ser>
          <c:idx val="0"/>
          <c:order val="0"/>
          <c:tx>
            <c:strRef>
              <c:f>Sheet1!$B$1</c:f>
              <c:strCache>
                <c:ptCount val="1"/>
                <c:pt idx="0">
                  <c:v>系列 1</c:v>
                </c:pt>
              </c:strCache>
            </c:strRef>
          </c:tx>
          <c:spPr>
            <a:solidFill>
              <a:schemeClr val="accent3"/>
            </a:solidFill>
            <a:ln>
              <a:noFill/>
            </a:ln>
            <a:effectLst/>
          </c:spPr>
          <c:cat>
            <c:strRef>
              <c:f>Sheet1!$A$2:$A$7</c:f>
              <c:strCache>
                <c:ptCount val="6"/>
                <c:pt idx="0">
                  <c:v>ON.1</c:v>
                </c:pt>
                <c:pt idx="1">
                  <c:v>ON.2</c:v>
                </c:pt>
                <c:pt idx="2">
                  <c:v>ON.3</c:v>
                </c:pt>
                <c:pt idx="3">
                  <c:v>ON.4</c:v>
                </c:pt>
                <c:pt idx="4">
                  <c:v>ON.5</c:v>
                </c:pt>
                <c:pt idx="5">
                  <c:v>ON.6</c:v>
                </c:pt>
              </c:strCache>
            </c:strRef>
          </c:cat>
          <c:val>
            <c:numRef>
              <c:f>Sheet1!$B$2:$B$7</c:f>
              <c:numCache>
                <c:formatCode>General</c:formatCode>
                <c:ptCount val="6"/>
                <c:pt idx="0">
                  <c:v>15</c:v>
                </c:pt>
                <c:pt idx="1">
                  <c:v>10</c:v>
                </c:pt>
                <c:pt idx="2">
                  <c:v>14</c:v>
                </c:pt>
                <c:pt idx="3">
                  <c:v>54</c:v>
                </c:pt>
                <c:pt idx="4">
                  <c:v>75</c:v>
                </c:pt>
                <c:pt idx="5">
                  <c:v>110</c:v>
                </c:pt>
              </c:numCache>
            </c:numRef>
          </c:val>
          <c:extLst>
            <c:ext xmlns:c16="http://schemas.microsoft.com/office/drawing/2014/chart" uri="{C3380CC4-5D6E-409C-BE32-E72D297353CC}">
              <c16:uniqueId val="{00000000-198B-49B1-8C67-19169A8DBF80}"/>
            </c:ext>
          </c:extLst>
        </c:ser>
        <c:ser>
          <c:idx val="1"/>
          <c:order val="1"/>
          <c:tx>
            <c:strRef>
              <c:f>Sheet1!$C$1</c:f>
              <c:strCache>
                <c:ptCount val="1"/>
                <c:pt idx="0">
                  <c:v>系列 2</c:v>
                </c:pt>
              </c:strCache>
            </c:strRef>
          </c:tx>
          <c:spPr>
            <a:solidFill>
              <a:schemeClr val="accent1"/>
            </a:solidFill>
            <a:ln>
              <a:noFill/>
            </a:ln>
            <a:effectLst/>
          </c:spPr>
          <c:cat>
            <c:strRef>
              <c:f>Sheet1!$A$2:$A$7</c:f>
              <c:strCache>
                <c:ptCount val="6"/>
                <c:pt idx="0">
                  <c:v>ON.1</c:v>
                </c:pt>
                <c:pt idx="1">
                  <c:v>ON.2</c:v>
                </c:pt>
                <c:pt idx="2">
                  <c:v>ON.3</c:v>
                </c:pt>
                <c:pt idx="3">
                  <c:v>ON.4</c:v>
                </c:pt>
                <c:pt idx="4">
                  <c:v>ON.5</c:v>
                </c:pt>
                <c:pt idx="5">
                  <c:v>ON.6</c:v>
                </c:pt>
              </c:strCache>
            </c:strRef>
          </c:cat>
          <c:val>
            <c:numRef>
              <c:f>Sheet1!$C$2:$C$7</c:f>
              <c:numCache>
                <c:formatCode>General</c:formatCode>
                <c:ptCount val="6"/>
                <c:pt idx="0">
                  <c:v>10</c:v>
                </c:pt>
                <c:pt idx="1">
                  <c:v>5</c:v>
                </c:pt>
                <c:pt idx="2">
                  <c:v>8</c:v>
                </c:pt>
                <c:pt idx="3">
                  <c:v>20</c:v>
                </c:pt>
                <c:pt idx="4">
                  <c:v>68</c:v>
                </c:pt>
                <c:pt idx="5">
                  <c:v>95</c:v>
                </c:pt>
              </c:numCache>
            </c:numRef>
          </c:val>
          <c:extLst>
            <c:ext xmlns:c16="http://schemas.microsoft.com/office/drawing/2014/chart" uri="{C3380CC4-5D6E-409C-BE32-E72D297353CC}">
              <c16:uniqueId val="{00000001-198B-49B1-8C67-19169A8DBF80}"/>
            </c:ext>
          </c:extLst>
        </c:ser>
        <c:dLbls>
          <c:showLegendKey val="0"/>
          <c:showVal val="0"/>
          <c:showCatName val="0"/>
          <c:showSerName val="0"/>
          <c:showPercent val="0"/>
          <c:showBubbleSize val="0"/>
        </c:dLbls>
        <c:axId val="709522960"/>
        <c:axId val="709523352"/>
      </c:areaChart>
      <c:catAx>
        <c:axId val="7095229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crossAx val="709523352"/>
        <c:crosses val="autoZero"/>
        <c:auto val="1"/>
        <c:lblAlgn val="ctr"/>
        <c:lblOffset val="100"/>
        <c:noMultiLvlLbl val="0"/>
      </c:catAx>
      <c:valAx>
        <c:axId val="709523352"/>
        <c:scaling>
          <c:orientation val="minMax"/>
          <c:max val="100"/>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709522960"/>
        <c:crosses val="autoZero"/>
        <c:crossBetween val="midCat"/>
        <c:majorUnit val="20"/>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系列 1</c:v>
                </c:pt>
              </c:strCache>
            </c:strRef>
          </c:tx>
          <c:spPr>
            <a:solidFill>
              <a:schemeClr val="accent3"/>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9F24-4C22-AD12-230E304CCDB1}"/>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9F24-4C22-AD12-230E304CCDB1}"/>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4-9F24-4C22-AD12-230E304CCDB1}"/>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5-9F24-4C22-AD12-230E304CCDB1}"/>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6-9F24-4C22-AD12-230E304CCDB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FFFF"/>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NO.1</c:v>
                </c:pt>
                <c:pt idx="1">
                  <c:v>NO.2</c:v>
                </c:pt>
                <c:pt idx="2">
                  <c:v>NO.3</c:v>
                </c:pt>
                <c:pt idx="3">
                  <c:v>NO.4</c:v>
                </c:pt>
                <c:pt idx="4">
                  <c:v>NO.5</c:v>
                </c:pt>
                <c:pt idx="5">
                  <c:v>NO.6</c:v>
                </c:pt>
                <c:pt idx="6">
                  <c:v>NO.7</c:v>
                </c:pt>
              </c:strCache>
            </c:strRef>
          </c:cat>
          <c:val>
            <c:numRef>
              <c:f>Sheet1!$B$2:$B$8</c:f>
              <c:numCache>
                <c:formatCode>General</c:formatCode>
                <c:ptCount val="7"/>
                <c:pt idx="0">
                  <c:v>4.3</c:v>
                </c:pt>
                <c:pt idx="1">
                  <c:v>2.5</c:v>
                </c:pt>
                <c:pt idx="2">
                  <c:v>3.5</c:v>
                </c:pt>
                <c:pt idx="3">
                  <c:v>4.5</c:v>
                </c:pt>
                <c:pt idx="4">
                  <c:v>1.8</c:v>
                </c:pt>
                <c:pt idx="5">
                  <c:v>4.3</c:v>
                </c:pt>
                <c:pt idx="6">
                  <c:v>2.7</c:v>
                </c:pt>
              </c:numCache>
            </c:numRef>
          </c:val>
          <c:extLst>
            <c:ext xmlns:c16="http://schemas.microsoft.com/office/drawing/2014/chart" uri="{C3380CC4-5D6E-409C-BE32-E72D297353CC}">
              <c16:uniqueId val="{00000000-9F24-4C22-AD12-230E304CCDB1}"/>
            </c:ext>
          </c:extLst>
        </c:ser>
        <c:ser>
          <c:idx val="1"/>
          <c:order val="1"/>
          <c:tx>
            <c:strRef>
              <c:f>Sheet1!$C$1</c:f>
              <c:strCache>
                <c:ptCount val="1"/>
                <c:pt idx="0">
                  <c:v>系列 2</c:v>
                </c:pt>
              </c:strCache>
            </c:strRef>
          </c:tx>
          <c:spPr>
            <a:solidFill>
              <a:schemeClr val="tx1">
                <a:lumMod val="50000"/>
                <a:lumOff val="50000"/>
                <a:alpha val="20000"/>
              </a:schemeClr>
            </a:solidFill>
            <a:ln>
              <a:noFill/>
            </a:ln>
            <a:effectLst/>
          </c:spPr>
          <c:invertIfNegative val="0"/>
          <c:cat>
            <c:strRef>
              <c:f>Sheet1!$A$2:$A$8</c:f>
              <c:strCache>
                <c:ptCount val="7"/>
                <c:pt idx="0">
                  <c:v>NO.1</c:v>
                </c:pt>
                <c:pt idx="1">
                  <c:v>NO.2</c:v>
                </c:pt>
                <c:pt idx="2">
                  <c:v>NO.3</c:v>
                </c:pt>
                <c:pt idx="3">
                  <c:v>NO.4</c:v>
                </c:pt>
                <c:pt idx="4">
                  <c:v>NO.5</c:v>
                </c:pt>
                <c:pt idx="5">
                  <c:v>NO.6</c:v>
                </c:pt>
                <c:pt idx="6">
                  <c:v>NO.7</c:v>
                </c:pt>
              </c:strCache>
            </c:strRef>
          </c:cat>
          <c:val>
            <c:numRef>
              <c:f>Sheet1!$C$2:$C$8</c:f>
              <c:numCache>
                <c:formatCode>General</c:formatCode>
                <c:ptCount val="7"/>
                <c:pt idx="0">
                  <c:v>2.4</c:v>
                </c:pt>
                <c:pt idx="1">
                  <c:v>4.4000000000000004</c:v>
                </c:pt>
                <c:pt idx="2">
                  <c:v>1.8</c:v>
                </c:pt>
                <c:pt idx="3">
                  <c:v>2.8</c:v>
                </c:pt>
                <c:pt idx="4">
                  <c:v>3.9</c:v>
                </c:pt>
                <c:pt idx="5">
                  <c:v>2.6</c:v>
                </c:pt>
                <c:pt idx="6">
                  <c:v>3.1</c:v>
                </c:pt>
              </c:numCache>
            </c:numRef>
          </c:val>
          <c:extLst>
            <c:ext xmlns:c16="http://schemas.microsoft.com/office/drawing/2014/chart" uri="{C3380CC4-5D6E-409C-BE32-E72D297353CC}">
              <c16:uniqueId val="{00000001-9F24-4C22-AD12-230E304CCDB1}"/>
            </c:ext>
          </c:extLst>
        </c:ser>
        <c:dLbls>
          <c:showLegendKey val="0"/>
          <c:showVal val="0"/>
          <c:showCatName val="0"/>
          <c:showSerName val="0"/>
          <c:showPercent val="0"/>
          <c:showBubbleSize val="0"/>
        </c:dLbls>
        <c:gapWidth val="150"/>
        <c:overlap val="100"/>
        <c:axId val="801204296"/>
        <c:axId val="801205080"/>
      </c:barChart>
      <c:catAx>
        <c:axId val="801204296"/>
        <c:scaling>
          <c:orientation val="minMax"/>
        </c:scaling>
        <c:delete val="0"/>
        <c:axPos val="t"/>
        <c:numFmt formatCode="General" sourceLinked="1"/>
        <c:majorTickMark val="none"/>
        <c:minorTickMark val="none"/>
        <c:tickLblPos val="nextTo"/>
        <c:spPr>
          <a:noFill/>
          <a:ln w="9525" cap="flat" cmpd="sng" algn="ctr">
            <a:solidFill>
              <a:schemeClr val="tx1">
                <a:lumMod val="50000"/>
                <a:lumOff val="50000"/>
                <a:alpha val="20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801205080"/>
        <c:crosses val="autoZero"/>
        <c:auto val="1"/>
        <c:lblAlgn val="ctr"/>
        <c:lblOffset val="100"/>
        <c:noMultiLvlLbl val="0"/>
      </c:catAx>
      <c:valAx>
        <c:axId val="801205080"/>
        <c:scaling>
          <c:orientation val="maxMin"/>
        </c:scaling>
        <c:delete val="1"/>
        <c:axPos val="l"/>
        <c:numFmt formatCode="General" sourceLinked="1"/>
        <c:majorTickMark val="none"/>
        <c:minorTickMark val="none"/>
        <c:tickLblPos val="nextTo"/>
        <c:crossAx val="801204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3CA8971-A8C7-4C46-9834-FFEA817C85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79F6361A-206D-4DAB-9C06-16BFE0552E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46CA86-C6A6-44B1-AE3B-03A4BA11AD5A}" type="datetimeFigureOut">
              <a:rPr lang="zh-CN" altLang="en-US" smtClean="0"/>
              <a:t>2022/1/13</a:t>
            </a:fld>
            <a:endParaRPr lang="zh-CN" altLang="en-US"/>
          </a:p>
        </p:txBody>
      </p:sp>
      <p:sp>
        <p:nvSpPr>
          <p:cNvPr id="4" name="页脚占位符 3">
            <a:extLst>
              <a:ext uri="{FF2B5EF4-FFF2-40B4-BE49-F238E27FC236}">
                <a16:creationId xmlns:a16="http://schemas.microsoft.com/office/drawing/2014/main" id="{6CA8A608-9650-4C34-A3F9-30DACB8D86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572F5545-40D0-4EE2-AFDD-1E4583F05A1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D1479B-6065-4A92-A0A4-39D04E4C0904}" type="slidenum">
              <a:rPr lang="zh-CN" altLang="en-US" smtClean="0"/>
              <a:t>‹#›</a:t>
            </a:fld>
            <a:endParaRPr lang="zh-CN" altLang="en-US"/>
          </a:p>
        </p:txBody>
      </p:sp>
    </p:spTree>
    <p:extLst>
      <p:ext uri="{BB962C8B-B14F-4D97-AF65-F5344CB8AC3E}">
        <p14:creationId xmlns:p14="http://schemas.microsoft.com/office/powerpoint/2010/main" val="4219831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A3D24-6083-4546-8C6D-DEE86BAAAE49}" type="datetimeFigureOut">
              <a:rPr lang="zh-CN" altLang="en-US" smtClean="0"/>
              <a:t>2022/1/13</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D8765-8EF3-408C-9341-152904E414ED}" type="slidenum">
              <a:rPr lang="zh-CN" altLang="en-US" smtClean="0"/>
              <a:t>‹#›</a:t>
            </a:fld>
            <a:endParaRPr lang="zh-CN" altLang="en-US"/>
          </a:p>
        </p:txBody>
      </p:sp>
    </p:spTree>
    <p:extLst>
      <p:ext uri="{BB962C8B-B14F-4D97-AF65-F5344CB8AC3E}">
        <p14:creationId xmlns:p14="http://schemas.microsoft.com/office/powerpoint/2010/main" val="189854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02c9c245-a3a1-404e-93ed-7163cd13c96a.source.default.zh-Hans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t>5</a:t>
            </a:fld>
            <a:endParaRPr lang="zh-CN" altLang="en-US"/>
          </a:p>
        </p:txBody>
      </p:sp>
    </p:spTree>
    <p:extLst>
      <p:ext uri="{BB962C8B-B14F-4D97-AF65-F5344CB8AC3E}">
        <p14:creationId xmlns:p14="http://schemas.microsoft.com/office/powerpoint/2010/main" val="1077357568"/>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8b7eda6b-dc9b-4a70-b3a2-8dd256dd4843.source.default.zh-Hans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t>7</a:t>
            </a:fld>
            <a:endParaRPr lang="zh-CN" altLang="en-US"/>
          </a:p>
        </p:txBody>
      </p:sp>
    </p:spTree>
    <p:extLst>
      <p:ext uri="{BB962C8B-B14F-4D97-AF65-F5344CB8AC3E}">
        <p14:creationId xmlns:p14="http://schemas.microsoft.com/office/powerpoint/2010/main" val="1167788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 descr="图片包含 室内, 乐器, 棒球, 桌子&#10;&#10;描述已自动生成">
            <a:extLst>
              <a:ext uri="{FF2B5EF4-FFF2-40B4-BE49-F238E27FC236}">
                <a16:creationId xmlns:a16="http://schemas.microsoft.com/office/drawing/2014/main" id="{2CBF97AD-54B1-4D39-8117-599DB0D755E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12915" r="7831" b="9594"/>
          <a:stretch/>
        </p:blipFill>
        <p:spPr>
          <a:xfrm flipH="1">
            <a:off x="0" y="0"/>
            <a:ext cx="12192000" cy="6858000"/>
          </a:xfrm>
          <a:prstGeom prst="rect">
            <a:avLst/>
          </a:prstGeom>
        </p:spPr>
      </p:pic>
      <p:sp>
        <p:nvSpPr>
          <p:cNvPr id="9" name="">
            <a:extLst>
              <a:ext uri="{FF2B5EF4-FFF2-40B4-BE49-F238E27FC236}">
                <a16:creationId xmlns:a16="http://schemas.microsoft.com/office/drawing/2014/main" id="{B6C7FDEC-71CE-461A-A896-02C00558E91E}"/>
              </a:ext>
            </a:extLst>
          </p:cNvPr>
          <p:cNvSpPr/>
          <p:nvPr userDrawn="1"/>
        </p:nvSpPr>
        <p:spPr>
          <a:xfrm flipH="1">
            <a:off x="0" y="0"/>
            <a:ext cx="12192000" cy="6858000"/>
          </a:xfrm>
          <a:prstGeom prst="rect">
            <a:avLst/>
          </a:prstGeom>
          <a:gradFill>
            <a:gsLst>
              <a:gs pos="69000">
                <a:schemeClr val="tx1">
                  <a:alpha val="0"/>
                </a:schemeClr>
              </a:gs>
              <a:gs pos="6000">
                <a:schemeClr val="tx1">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
            <a:extLst>
              <a:ext uri="{FF2B5EF4-FFF2-40B4-BE49-F238E27FC236}">
                <a16:creationId xmlns:a16="http://schemas.microsoft.com/office/drawing/2014/main" id="{01910E29-DF1E-448E-8490-AD91DE4F17F9}"/>
              </a:ext>
            </a:extLst>
          </p:cNvPr>
          <p:cNvSpPr/>
          <p:nvPr userDrawn="1"/>
        </p:nvSpPr>
        <p:spPr>
          <a:xfrm>
            <a:off x="0" y="4549677"/>
            <a:ext cx="12192000" cy="230832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
            <a:extLst>
              <a:ext uri="{FF2B5EF4-FFF2-40B4-BE49-F238E27FC236}">
                <a16:creationId xmlns:a16="http://schemas.microsoft.com/office/drawing/2014/main" id="{E545B57F-7D9D-4AD8-9FE4-E5267D65BB87}"/>
              </a:ext>
            </a:extLst>
          </p:cNvPr>
          <p:cNvSpPr>
            <a:spLocks noGrp="1"/>
          </p:cNvSpPr>
          <p:nvPr>
            <p:ph type="ctrTitle" hasCustomPrompt="1"/>
          </p:nvPr>
        </p:nvSpPr>
        <p:spPr>
          <a:xfrm>
            <a:off x="7431315" y="2182967"/>
            <a:ext cx="3077028" cy="2060538"/>
          </a:xfrm>
        </p:spPr>
        <p:txBody>
          <a:bodyPr vert="horz" wrap="square" lIns="91440" tIns="45720" rIns="91440" bIns="45720" rtlCol="0" anchor="b">
            <a:noAutofit/>
          </a:bodyPr>
          <a:lstStyle>
            <a:lvl1pPr>
              <a:lnSpc>
                <a:spcPct val="150000"/>
              </a:lnSpc>
              <a:defRPr lang="zh-CN" altLang="en-US" sz="4400" b="1" dirty="0">
                <a:solidFill>
                  <a:schemeClr val="accent1"/>
                </a:solidFill>
              </a:defRPr>
            </a:lvl1pPr>
          </a:lstStyle>
          <a:p>
            <a:pPr lvl="0" defTabSz="914354"/>
            <a:r>
              <a:rPr lang="en-US" altLang="zh-CN" dirty="0"/>
              <a:t>Click to edit </a:t>
            </a:r>
            <a:br>
              <a:rPr lang="en-US" altLang="zh-CN" dirty="0"/>
            </a:br>
            <a:r>
              <a:rPr lang="en-US" altLang="zh-CN" dirty="0"/>
              <a:t>Master title style</a:t>
            </a:r>
            <a:endParaRPr lang="zh-CN" altLang="en-US" dirty="0"/>
          </a:p>
        </p:txBody>
      </p:sp>
      <p:sp>
        <p:nvSpPr>
          <p:cNvPr id="3" name="">
            <a:extLst>
              <a:ext uri="{FF2B5EF4-FFF2-40B4-BE49-F238E27FC236}">
                <a16:creationId xmlns:a16="http://schemas.microsoft.com/office/drawing/2014/main" id="{42DDB65F-C302-4F35-9CCB-12FB82E2590D}"/>
              </a:ext>
            </a:extLst>
          </p:cNvPr>
          <p:cNvSpPr>
            <a:spLocks noGrp="1"/>
          </p:cNvSpPr>
          <p:nvPr>
            <p:ph type="subTitle" idx="1" hasCustomPrompt="1"/>
          </p:nvPr>
        </p:nvSpPr>
        <p:spPr>
          <a:xfrm>
            <a:off x="7431315" y="4979141"/>
            <a:ext cx="3077028" cy="294632"/>
          </a:xfrm>
        </p:spPr>
        <p:txBody>
          <a:bodyPr vert="horz" wrap="square" lIns="91440" tIns="45720" rIns="91440" bIns="45720" rtlCol="0" anchor="t">
            <a:spAutoFit/>
          </a:bodyPr>
          <a:lstStyle>
            <a:lvl1pPr marL="0" indent="0">
              <a:lnSpc>
                <a:spcPct val="150000"/>
              </a:lnSpc>
              <a:spcBef>
                <a:spcPts val="0"/>
              </a:spcBef>
              <a:buNone/>
              <a:defRPr lang="zh-CN" altLang="en-US" sz="1000">
                <a:solidFill>
                  <a:schemeClr val="bg1">
                    <a:alpha val="40000"/>
                  </a:schemeClr>
                </a:solidFill>
              </a:defRPr>
            </a:lvl1pPr>
          </a:lstStyle>
          <a:p>
            <a:pPr marL="228600" lvl="0" indent="-228600" defTabSz="914354"/>
            <a:r>
              <a:rPr lang="en-US" altLang="zh-CN" dirty="0"/>
              <a:t>Click to edit Master subtitle style</a:t>
            </a:r>
            <a:endParaRPr lang="zh-CN" altLang="en-US" dirty="0"/>
          </a:p>
        </p:txBody>
      </p:sp>
      <p:sp>
        <p:nvSpPr>
          <p:cNvPr id="12" name="">
            <a:extLst>
              <a:ext uri="{FF2B5EF4-FFF2-40B4-BE49-F238E27FC236}">
                <a16:creationId xmlns:a16="http://schemas.microsoft.com/office/drawing/2014/main" id="{4EF3F9F2-2DBE-4016-9D2B-F5CF4BE8EBCE}"/>
              </a:ext>
            </a:extLst>
          </p:cNvPr>
          <p:cNvSpPr>
            <a:spLocks noGrp="1"/>
          </p:cNvSpPr>
          <p:nvPr>
            <p:ph type="body" sz="quarter" idx="15" hasCustomPrompt="1"/>
          </p:nvPr>
        </p:nvSpPr>
        <p:spPr>
          <a:xfrm>
            <a:off x="660400" y="742769"/>
            <a:ext cx="1099981" cy="258532"/>
          </a:xfrm>
        </p:spPr>
        <p:txBody>
          <a:bodyPr vert="horz" wrap="none" lIns="91440" tIns="45720" rIns="91440" bIns="45720" rtlCol="0" anchor="ctr">
            <a:spAutoFit/>
          </a:bodyPr>
          <a:lstStyle>
            <a:lvl1pPr marL="0" indent="0">
              <a:buNone/>
              <a:defRPr lang="en-US" altLang="zh-CN" sz="1200" b="1" smtClean="0">
                <a:solidFill>
                  <a:schemeClr val="bg1"/>
                </a:solidFill>
              </a:defRPr>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7" name="">
            <a:extLst>
              <a:ext uri="{FF2B5EF4-FFF2-40B4-BE49-F238E27FC236}">
                <a16:creationId xmlns:a16="http://schemas.microsoft.com/office/drawing/2014/main" id="{EE87672F-B1C6-48DE-AA53-00DF0F7A22F2}"/>
              </a:ext>
            </a:extLst>
          </p:cNvPr>
          <p:cNvSpPr>
            <a:spLocks noGrp="1"/>
          </p:cNvSpPr>
          <p:nvPr>
            <p:ph type="body" sz="quarter" idx="10" hasCustomPrompt="1"/>
          </p:nvPr>
        </p:nvSpPr>
        <p:spPr>
          <a:xfrm>
            <a:off x="7867649" y="6109859"/>
            <a:ext cx="3651251" cy="180659"/>
          </a:xfrm>
        </p:spPr>
        <p:txBody>
          <a:bodyPr vert="horz" wrap="none" lIns="91440" tIns="45720" rIns="91440" bIns="45720" rtlCol="0" anchor="ctr">
            <a:noAutofit/>
          </a:bodyPr>
          <a:lstStyle>
            <a:lvl1pPr marL="0" indent="0" algn="r">
              <a:buNone/>
              <a:defRPr lang="zh-CN" altLang="en-US" sz="1000" b="0" dirty="0" smtClean="0">
                <a:ln>
                  <a:noFill/>
                </a:ln>
                <a:solidFill>
                  <a:schemeClr val="bg1"/>
                </a:solidFill>
                <a:latin typeface="+mj-lt"/>
                <a:ea typeface="+mj-ea"/>
                <a:cs typeface="+mj-cs"/>
              </a:defRPr>
            </a:lvl1pPr>
          </a:lstStyle>
          <a:p>
            <a:pPr marL="228578" lvl="0" indent="-228578" algn="r">
              <a:spcBef>
                <a:spcPct val="0"/>
              </a:spcBef>
            </a:pPr>
            <a:r>
              <a:rPr lang="en-US" altLang="zh-CN" dirty="0"/>
              <a:t>Speaker name and title</a:t>
            </a:r>
          </a:p>
        </p:txBody>
      </p:sp>
      <p:sp>
        <p:nvSpPr>
          <p:cNvPr id="10" name="">
            <a:extLst>
              <a:ext uri="{FF2B5EF4-FFF2-40B4-BE49-F238E27FC236}">
                <a16:creationId xmlns:a16="http://schemas.microsoft.com/office/drawing/2014/main" id="{7F9CD294-FF1B-4610-BFE9-CD768963F34E}"/>
              </a:ext>
            </a:extLst>
          </p:cNvPr>
          <p:cNvSpPr>
            <a:spLocks noGrp="1"/>
          </p:cNvSpPr>
          <p:nvPr>
            <p:ph type="body" sz="quarter" idx="11" hasCustomPrompt="1"/>
          </p:nvPr>
        </p:nvSpPr>
        <p:spPr>
          <a:xfrm>
            <a:off x="673100" y="6109859"/>
            <a:ext cx="3651251" cy="180659"/>
          </a:xfrm>
        </p:spPr>
        <p:txBody>
          <a:bodyPr vert="horz" wrap="none" lIns="91440" tIns="45720" rIns="91440" bIns="45720" rtlCol="0" anchor="ctr">
            <a:noAutofit/>
          </a:bodyPr>
          <a:lstStyle>
            <a:lvl1pPr marL="0" indent="0" algn="l">
              <a:buNone/>
              <a:defRPr lang="zh-CN" altLang="en-US" sz="1000" b="0" dirty="0" smtClean="0">
                <a:ln>
                  <a:noFill/>
                </a:ln>
                <a:solidFill>
                  <a:schemeClr val="bg1"/>
                </a:solidFill>
                <a:latin typeface="+mj-lt"/>
                <a:ea typeface="+mj-ea"/>
                <a:cs typeface="+mj-cs"/>
              </a:defRPr>
            </a:lvl1pPr>
          </a:lstStyle>
          <a:p>
            <a:pPr marL="0" indent="0"/>
            <a:r>
              <a:rPr lang="en-US" altLang="zh-CN" dirty="0"/>
              <a:t>OfficePLUS</a:t>
            </a:r>
          </a:p>
        </p:txBody>
      </p:sp>
    </p:spTree>
    <p:extLst>
      <p:ext uri="{BB962C8B-B14F-4D97-AF65-F5344CB8AC3E}">
        <p14:creationId xmlns:p14="http://schemas.microsoft.com/office/powerpoint/2010/main" val="32185414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95DC6DA8-D137-41D2-A934-63CB8FFB8B81}"/>
              </a:ext>
            </a:extLst>
          </p:cNvPr>
          <p:cNvSpPr>
            <a:spLocks noGrp="1"/>
          </p:cNvSpPr>
          <p:nvPr>
            <p:ph type="title"/>
          </p:nvPr>
        </p:nvSpPr>
        <p:spPr/>
        <p:txBody>
          <a:bodyPr/>
          <a:lstStyle/>
          <a:p>
            <a:r>
              <a:rPr lang="en-US" altLang="zh-CN" dirty="0"/>
              <a:t>Click to edit Master title style</a:t>
            </a:r>
            <a:endParaRPr lang="zh-CN" altLang="en-US" dirty="0"/>
          </a:p>
        </p:txBody>
      </p:sp>
      <p:sp>
        <p:nvSpPr>
          <p:cNvPr id="3" name="">
            <a:extLst>
              <a:ext uri="{FF2B5EF4-FFF2-40B4-BE49-F238E27FC236}">
                <a16:creationId xmlns:a16="http://schemas.microsoft.com/office/drawing/2014/main" id="{0CED916A-3E34-4B9E-8F9F-7A8921A30F99}"/>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dirty="0"/>
          </a:p>
        </p:txBody>
      </p:sp>
      <p:sp>
        <p:nvSpPr>
          <p:cNvPr id="4" name="">
            <a:extLst>
              <a:ext uri="{FF2B5EF4-FFF2-40B4-BE49-F238E27FC236}">
                <a16:creationId xmlns:a16="http://schemas.microsoft.com/office/drawing/2014/main" id="{57FE6FF3-E480-4C96-9DE0-054940E7CBC6}"/>
              </a:ext>
            </a:extLst>
          </p:cNvPr>
          <p:cNvSpPr>
            <a:spLocks noGrp="1"/>
          </p:cNvSpPr>
          <p:nvPr>
            <p:ph type="dt" sz="half" idx="10"/>
          </p:nvPr>
        </p:nvSpPr>
        <p:spPr/>
        <p:txBody>
          <a:bodyPr/>
          <a:lstStyle/>
          <a:p>
            <a:fld id="{3BC5AEBE-086C-4980-A4E1-E89EE17EFFB9}" type="datetime1">
              <a:rPr lang="zh-CN" altLang="en-US" smtClean="0"/>
              <a:t>2022/1/13</a:t>
            </a:fld>
            <a:endParaRPr lang="zh-CN" altLang="en-US"/>
          </a:p>
        </p:txBody>
      </p:sp>
      <p:sp>
        <p:nvSpPr>
          <p:cNvPr id="5" name="">
            <a:extLst>
              <a:ext uri="{FF2B5EF4-FFF2-40B4-BE49-F238E27FC236}">
                <a16:creationId xmlns:a16="http://schemas.microsoft.com/office/drawing/2014/main" id="{055DFAA1-D4C3-4306-A3AE-0641E3581966}"/>
              </a:ext>
            </a:extLst>
          </p:cNvPr>
          <p:cNvSpPr>
            <a:spLocks noGrp="1"/>
          </p:cNvSpPr>
          <p:nvPr>
            <p:ph type="ftr" sz="quarter" idx="11"/>
          </p:nvPr>
        </p:nvSpPr>
        <p:spPr/>
        <p:txBody>
          <a:bodyPr/>
          <a:lstStyle/>
          <a:p>
            <a:endParaRPr lang="zh-CN" altLang="en-US"/>
          </a:p>
        </p:txBody>
      </p:sp>
      <p:sp>
        <p:nvSpPr>
          <p:cNvPr id="6" name="">
            <a:extLst>
              <a:ext uri="{FF2B5EF4-FFF2-40B4-BE49-F238E27FC236}">
                <a16:creationId xmlns:a16="http://schemas.microsoft.com/office/drawing/2014/main" id="{7A3E0EBE-EC20-4150-A2C6-9837F3449581}"/>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82374293"/>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ontents Layout">
    <p:spTree>
      <p:nvGrpSpPr>
        <p:cNvPr id="1" name=""/>
        <p:cNvGrpSpPr/>
        <p:nvPr/>
      </p:nvGrpSpPr>
      <p:grpSpPr>
        <a:xfrm>
          <a:off x="0" y="0"/>
          <a:ext cx="0" cy="0"/>
          <a:chOff x="0" y="0"/>
          <a:chExt cx="0" cy="0"/>
        </a:xfrm>
      </p:grpSpPr>
      <p:sp>
        <p:nvSpPr>
          <p:cNvPr id="9" name="">
            <a:extLst>
              <a:ext uri="{FF2B5EF4-FFF2-40B4-BE49-F238E27FC236}">
                <a16:creationId xmlns:a16="http://schemas.microsoft.com/office/drawing/2014/main" id="{FDF03A82-401C-4A0E-BE21-BE588E874141}"/>
              </a:ext>
            </a:extLst>
          </p:cNvPr>
          <p:cNvSpPr>
            <a:spLocks noGrp="1"/>
          </p:cNvSpPr>
          <p:nvPr>
            <p:ph type="body" sz="quarter" idx="14" hasCustomPrompt="1"/>
          </p:nvPr>
        </p:nvSpPr>
        <p:spPr>
          <a:xfrm>
            <a:off x="660400" y="1500188"/>
            <a:ext cx="2836562" cy="594626"/>
          </a:xfrm>
        </p:spPr>
        <p:txBody>
          <a:bodyPr>
            <a:normAutofit/>
          </a:bodyPr>
          <a:lstStyle>
            <a:lvl1pPr marL="0" indent="0" algn="r">
              <a:buFont typeface="+mj-lt"/>
              <a:buNone/>
              <a:defRPr sz="2400" b="1"/>
            </a:lvl1pPr>
            <a:lvl2pPr marL="457200" indent="0">
              <a:buFont typeface="+mj-ea"/>
              <a:buNone/>
              <a:defRPr/>
            </a:lvl2pPr>
            <a:lvl3pPr marL="1257300" indent="-342900">
              <a:buFont typeface="+mj-lt"/>
              <a:buAutoNum type="alphaLcParenR"/>
              <a:defRPr/>
            </a:lvl3pPr>
          </a:lstStyle>
          <a:p>
            <a:pPr lvl="0"/>
            <a:r>
              <a:rPr lang="en-US" altLang="zh-CN" dirty="0"/>
              <a:t>CONTENTS</a:t>
            </a:r>
            <a:endParaRPr lang="zh-CN" altLang="en-US" dirty="0"/>
          </a:p>
        </p:txBody>
      </p:sp>
      <p:sp>
        <p:nvSpPr>
          <p:cNvPr id="7" name="">
            <a:extLst>
              <a:ext uri="{FF2B5EF4-FFF2-40B4-BE49-F238E27FC236}">
                <a16:creationId xmlns:a16="http://schemas.microsoft.com/office/drawing/2014/main" id="{0BEF0FD1-3ACE-43A8-AF57-CC0D436DC7D0}"/>
              </a:ext>
            </a:extLst>
          </p:cNvPr>
          <p:cNvSpPr>
            <a:spLocks noGrp="1"/>
          </p:cNvSpPr>
          <p:nvPr>
            <p:ph type="body" sz="quarter" idx="13"/>
          </p:nvPr>
        </p:nvSpPr>
        <p:spPr>
          <a:xfrm>
            <a:off x="3647836" y="1500187"/>
            <a:ext cx="7871045" cy="4633913"/>
          </a:xfrm>
        </p:spPr>
        <p:txBody>
          <a:bodyPr/>
          <a:lstStyle>
            <a:lvl1pPr marL="342900" indent="-342900">
              <a:buFont typeface="+mj-lt"/>
              <a:buAutoNum type="arabicPeriod"/>
              <a:defRPr/>
            </a:lvl1pPr>
            <a:lvl2pPr marL="800100" indent="-342900">
              <a:buFont typeface="+mj-ea"/>
              <a:buAutoNum type="circleNumDbPlain"/>
              <a:defRPr/>
            </a:lvl2pPr>
            <a:lvl3pPr marL="1257300" indent="-342900">
              <a:buFont typeface="+mj-lt"/>
              <a:buAutoNum type="alphaLcParenR"/>
              <a:defRPr/>
            </a:lvl3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3" name="">
            <a:extLst>
              <a:ext uri="{FF2B5EF4-FFF2-40B4-BE49-F238E27FC236}">
                <a16:creationId xmlns:a16="http://schemas.microsoft.com/office/drawing/2014/main" id="{CAEA95BB-0FD6-4D94-81DB-8D38069818E5}"/>
              </a:ext>
            </a:extLst>
          </p:cNvPr>
          <p:cNvSpPr>
            <a:spLocks noGrp="1"/>
          </p:cNvSpPr>
          <p:nvPr>
            <p:ph type="ftr" sz="quarter" idx="10"/>
          </p:nvPr>
        </p:nvSpPr>
        <p:spPr/>
        <p:txBody>
          <a:bodyPr/>
          <a:lstStyle/>
          <a:p>
            <a:endParaRPr lang="zh-CN" altLang="en-US" dirty="0"/>
          </a:p>
        </p:txBody>
      </p:sp>
      <p:sp>
        <p:nvSpPr>
          <p:cNvPr id="4" name="">
            <a:extLst>
              <a:ext uri="{FF2B5EF4-FFF2-40B4-BE49-F238E27FC236}">
                <a16:creationId xmlns:a16="http://schemas.microsoft.com/office/drawing/2014/main" id="{16C2568E-3CA5-4FDE-A375-CB503A7EDE34}"/>
              </a:ext>
            </a:extLst>
          </p:cNvPr>
          <p:cNvSpPr>
            <a:spLocks noGrp="1"/>
          </p:cNvSpPr>
          <p:nvPr>
            <p:ph type="dt" sz="half" idx="11"/>
          </p:nvPr>
        </p:nvSpPr>
        <p:spPr/>
        <p:txBody>
          <a:bodyPr/>
          <a:lstStyle/>
          <a:p>
            <a:fld id="{AC4CC43B-9EB6-4465-8B1A-3F7180DAD0DF}" type="datetime1">
              <a:rPr lang="zh-CN" altLang="en-US" smtClean="0"/>
              <a:t>2022/1/13</a:t>
            </a:fld>
            <a:endParaRPr lang="en-US" altLang="zh-CN"/>
          </a:p>
        </p:txBody>
      </p:sp>
      <p:cxnSp>
        <p:nvCxnSpPr>
          <p:cNvPr id="10" name="">
            <a:extLst>
              <a:ext uri="{FF2B5EF4-FFF2-40B4-BE49-F238E27FC236}">
                <a16:creationId xmlns:a16="http://schemas.microsoft.com/office/drawing/2014/main" id="{5866F782-5852-4C4E-B3FE-2AD687E8AC1B}"/>
              </a:ext>
            </a:extLst>
          </p:cNvPr>
          <p:cNvCxnSpPr>
            <a:cxnSpLocks/>
          </p:cNvCxnSpPr>
          <p:nvPr userDrawn="1"/>
        </p:nvCxnSpPr>
        <p:spPr>
          <a:xfrm>
            <a:off x="3621019" y="1500188"/>
            <a:ext cx="0" cy="4633913"/>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1" name="">
            <a:extLst>
              <a:ext uri="{FF2B5EF4-FFF2-40B4-BE49-F238E27FC236}">
                <a16:creationId xmlns:a16="http://schemas.microsoft.com/office/drawing/2014/main" id="{3CCCD118-A808-47B5-869B-310AF975DC9C}"/>
              </a:ext>
            </a:extLst>
          </p:cNvPr>
          <p:cNvSpPr>
            <a:spLocks noChangeAspect="1"/>
          </p:cNvSpPr>
          <p:nvPr userDrawn="1"/>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929775993"/>
      </p:ext>
    </p:extLst>
  </p:cSld>
  <p:clrMapOvr>
    <a:masterClrMapping/>
  </p:clrMapOvr>
</p:sldLayout>
</file>

<file path=ppt/slideLayouts/slideLayout4.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 descr="图片包含 室内, 乐器, 棒球, 桌子&#10;&#10;描述已自动生成">
            <a:extLst>
              <a:ext uri="{FF2B5EF4-FFF2-40B4-BE49-F238E27FC236}">
                <a16:creationId xmlns:a16="http://schemas.microsoft.com/office/drawing/2014/main" id="{936BA1D8-CE09-497E-862E-FE3CA7754A4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17961" t="17493" r="-11" b="13522"/>
          <a:stretch/>
        </p:blipFill>
        <p:spPr>
          <a:xfrm>
            <a:off x="0" y="0"/>
            <a:ext cx="12192000" cy="6858000"/>
          </a:xfrm>
          <a:prstGeom prst="rect">
            <a:avLst/>
          </a:prstGeom>
        </p:spPr>
      </p:pic>
      <p:sp>
        <p:nvSpPr>
          <p:cNvPr id="9" name="">
            <a:extLst>
              <a:ext uri="{FF2B5EF4-FFF2-40B4-BE49-F238E27FC236}">
                <a16:creationId xmlns:a16="http://schemas.microsoft.com/office/drawing/2014/main" id="{F7994983-B9E6-4173-98A0-9F22AF525BE6}"/>
              </a:ext>
            </a:extLst>
          </p:cNvPr>
          <p:cNvSpPr/>
          <p:nvPr userDrawn="1"/>
        </p:nvSpPr>
        <p:spPr>
          <a:xfrm>
            <a:off x="0" y="0"/>
            <a:ext cx="12192000" cy="6858000"/>
          </a:xfrm>
          <a:prstGeom prst="rect">
            <a:avLst/>
          </a:prstGeom>
          <a:gradFill>
            <a:gsLst>
              <a:gs pos="69000">
                <a:schemeClr val="tx1">
                  <a:alpha val="0"/>
                </a:schemeClr>
              </a:gs>
              <a:gs pos="6000">
                <a:schemeClr val="tx1">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
            <a:extLst>
              <a:ext uri="{FF2B5EF4-FFF2-40B4-BE49-F238E27FC236}">
                <a16:creationId xmlns:a16="http://schemas.microsoft.com/office/drawing/2014/main" id="{1F6CBD7E-E2B2-41CC-B543-7486D36799E9}"/>
              </a:ext>
            </a:extLst>
          </p:cNvPr>
          <p:cNvSpPr/>
          <p:nvPr userDrawn="1"/>
        </p:nvSpPr>
        <p:spPr>
          <a:xfrm>
            <a:off x="0" y="4549676"/>
            <a:ext cx="12192000" cy="230832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
            <a:extLst>
              <a:ext uri="{FF2B5EF4-FFF2-40B4-BE49-F238E27FC236}">
                <a16:creationId xmlns:a16="http://schemas.microsoft.com/office/drawing/2014/main" id="{E5279D9A-DC49-4C12-80D3-3D89C2783F3A}"/>
              </a:ext>
            </a:extLst>
          </p:cNvPr>
          <p:cNvSpPr>
            <a:spLocks noGrp="1"/>
          </p:cNvSpPr>
          <p:nvPr>
            <p:ph type="dt" sz="half" idx="10"/>
          </p:nvPr>
        </p:nvSpPr>
        <p:spPr/>
        <p:txBody>
          <a:bodyPr/>
          <a:lstStyle>
            <a:lvl1pPr>
              <a:defRPr>
                <a:solidFill>
                  <a:schemeClr val="bg1"/>
                </a:solidFill>
              </a:defRPr>
            </a:lvl1pPr>
          </a:lstStyle>
          <a:p>
            <a:fld id="{6834F10D-3A58-4285-A9DB-D9098A7BEDDD}" type="datetime1">
              <a:rPr lang="en-US" altLang="zh-CN" smtClean="0"/>
              <a:pPr/>
              <a:t>1/13/2022</a:t>
            </a:fld>
            <a:endParaRPr lang="en-US"/>
          </a:p>
        </p:txBody>
      </p:sp>
      <p:sp>
        <p:nvSpPr>
          <p:cNvPr id="5" name="">
            <a:extLst>
              <a:ext uri="{FF2B5EF4-FFF2-40B4-BE49-F238E27FC236}">
                <a16:creationId xmlns:a16="http://schemas.microsoft.com/office/drawing/2014/main" id="{51EF8C95-8814-4768-850F-851B6434A9EE}"/>
              </a:ext>
            </a:extLst>
          </p:cNvPr>
          <p:cNvSpPr>
            <a:spLocks noGrp="1"/>
          </p:cNvSpPr>
          <p:nvPr>
            <p:ph type="ftr" sz="quarter" idx="11"/>
          </p:nvPr>
        </p:nvSpPr>
        <p:spPr/>
        <p:txBody>
          <a:bodyPr/>
          <a:lstStyle>
            <a:lvl1pPr>
              <a:defRPr>
                <a:solidFill>
                  <a:schemeClr val="bg1"/>
                </a:solidFill>
              </a:defRPr>
            </a:lvl1pPr>
          </a:lstStyle>
          <a:p>
            <a:endParaRPr lang="zh-CN" altLang="en-US"/>
          </a:p>
        </p:txBody>
      </p:sp>
      <p:sp>
        <p:nvSpPr>
          <p:cNvPr id="7" name="">
            <a:extLst>
              <a:ext uri="{FF2B5EF4-FFF2-40B4-BE49-F238E27FC236}">
                <a16:creationId xmlns:a16="http://schemas.microsoft.com/office/drawing/2014/main" id="{8D30A112-90D5-4436-A45B-27BD5FEC4694}"/>
              </a:ext>
            </a:extLst>
          </p:cNvPr>
          <p:cNvSpPr>
            <a:spLocks noGrp="1"/>
          </p:cNvSpPr>
          <p:nvPr>
            <p:ph type="body" sz="quarter" idx="15" hasCustomPrompt="1"/>
          </p:nvPr>
        </p:nvSpPr>
        <p:spPr>
          <a:xfrm>
            <a:off x="660400" y="742769"/>
            <a:ext cx="1099981" cy="258532"/>
          </a:xfrm>
        </p:spPr>
        <p:txBody>
          <a:bodyPr vert="horz" wrap="none" lIns="91440" tIns="45720" rIns="91440" bIns="45720" rtlCol="0" anchor="ctr">
            <a:spAutoFit/>
          </a:bodyPr>
          <a:lstStyle>
            <a:lvl1pPr marL="0" indent="0">
              <a:buNone/>
              <a:defRPr lang="en-US" altLang="zh-CN" sz="1200" b="1" smtClean="0">
                <a:solidFill>
                  <a:schemeClr val="bg1"/>
                </a:solidFill>
              </a:defRPr>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2" name="">
            <a:extLst>
              <a:ext uri="{FF2B5EF4-FFF2-40B4-BE49-F238E27FC236}">
                <a16:creationId xmlns:a16="http://schemas.microsoft.com/office/drawing/2014/main" id="{000C7662-4F6D-4B06-BB36-235FC06BF816}"/>
              </a:ext>
            </a:extLst>
          </p:cNvPr>
          <p:cNvSpPr>
            <a:spLocks noGrp="1"/>
          </p:cNvSpPr>
          <p:nvPr>
            <p:ph type="title" hasCustomPrompt="1"/>
          </p:nvPr>
        </p:nvSpPr>
        <p:spPr>
          <a:xfrm>
            <a:off x="660400" y="3452818"/>
            <a:ext cx="3374408" cy="757130"/>
          </a:xfrm>
        </p:spPr>
        <p:txBody>
          <a:bodyPr vert="horz" wrap="square" lIns="91440" tIns="45720" rIns="91440" bIns="45720" rtlCol="0" anchor="b">
            <a:spAutoFit/>
          </a:bodyPr>
          <a:lstStyle>
            <a:lvl1pPr>
              <a:defRPr lang="zh-CN" altLang="en-US" sz="2400">
                <a:solidFill>
                  <a:schemeClr val="accent1"/>
                </a:solidFill>
              </a:defRPr>
            </a:lvl1pPr>
          </a:lstStyle>
          <a:p>
            <a:pPr lvl="0" defTabSz="914354"/>
            <a:r>
              <a:rPr lang="en-US" altLang="zh-CN" dirty="0"/>
              <a:t>Click to edit Master title style</a:t>
            </a:r>
            <a:endParaRPr lang="zh-CN" altLang="en-US" dirty="0"/>
          </a:p>
        </p:txBody>
      </p:sp>
      <p:sp>
        <p:nvSpPr>
          <p:cNvPr id="3" name="">
            <a:extLst>
              <a:ext uri="{FF2B5EF4-FFF2-40B4-BE49-F238E27FC236}">
                <a16:creationId xmlns:a16="http://schemas.microsoft.com/office/drawing/2014/main" id="{9FF9930E-40DF-417D-8161-BD38EB172DC1}"/>
              </a:ext>
            </a:extLst>
          </p:cNvPr>
          <p:cNvSpPr>
            <a:spLocks noGrp="1"/>
          </p:cNvSpPr>
          <p:nvPr>
            <p:ph type="body" idx="1" hasCustomPrompt="1"/>
          </p:nvPr>
        </p:nvSpPr>
        <p:spPr>
          <a:xfrm>
            <a:off x="660400" y="4888646"/>
            <a:ext cx="3374408" cy="230832"/>
          </a:xfrm>
        </p:spPr>
        <p:txBody>
          <a:bodyPr wrap="square">
            <a:spAutoFit/>
          </a:bodyPr>
          <a:lstStyle>
            <a:lvl1pPr marL="0" indent="0">
              <a:buNone/>
              <a:defRPr lang="en-US" altLang="zh-CN" sz="1000" kern="1200">
                <a:solidFill>
                  <a:schemeClr val="bg1">
                    <a:alpha val="40000"/>
                  </a:schemeClr>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Click to edit Master text styles</a:t>
            </a:r>
          </a:p>
        </p:txBody>
      </p:sp>
    </p:spTree>
    <p:extLst>
      <p:ext uri="{BB962C8B-B14F-4D97-AF65-F5344CB8AC3E}">
        <p14:creationId xmlns:p14="http://schemas.microsoft.com/office/powerpoint/2010/main" val="641220775"/>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652EDE83-63CC-4B33-B715-3953EADE2100}"/>
              </a:ext>
            </a:extLst>
          </p:cNvPr>
          <p:cNvSpPr>
            <a:spLocks noGrp="1"/>
          </p:cNvSpPr>
          <p:nvPr>
            <p:ph type="title"/>
          </p:nvPr>
        </p:nvSpPr>
        <p:spPr/>
        <p:txBody>
          <a:bodyPr/>
          <a:lstStyle/>
          <a:p>
            <a:r>
              <a:rPr lang="en-US" altLang="zh-CN"/>
              <a:t>Click to edit Master title style</a:t>
            </a:r>
            <a:endParaRPr lang="zh-CN" altLang="en-US"/>
          </a:p>
        </p:txBody>
      </p:sp>
      <p:sp>
        <p:nvSpPr>
          <p:cNvPr id="3" name="">
            <a:extLst>
              <a:ext uri="{FF2B5EF4-FFF2-40B4-BE49-F238E27FC236}">
                <a16:creationId xmlns:a16="http://schemas.microsoft.com/office/drawing/2014/main" id="{1514619F-25D0-4307-81CD-C24C74EF140E}"/>
              </a:ext>
            </a:extLst>
          </p:cNvPr>
          <p:cNvSpPr>
            <a:spLocks noGrp="1"/>
          </p:cNvSpPr>
          <p:nvPr>
            <p:ph type="dt" sz="half" idx="10"/>
          </p:nvPr>
        </p:nvSpPr>
        <p:spPr/>
        <p:txBody>
          <a:bodyPr/>
          <a:lstStyle/>
          <a:p>
            <a:fld id="{748B5987-9647-4253-899C-3B9819D6D8A0}" type="datetime1">
              <a:rPr lang="zh-CN" altLang="en-US" smtClean="0"/>
              <a:t>2022/1/13</a:t>
            </a:fld>
            <a:endParaRPr lang="zh-CN" altLang="en-US"/>
          </a:p>
        </p:txBody>
      </p:sp>
      <p:sp>
        <p:nvSpPr>
          <p:cNvPr id="4" name="">
            <a:extLst>
              <a:ext uri="{FF2B5EF4-FFF2-40B4-BE49-F238E27FC236}">
                <a16:creationId xmlns:a16="http://schemas.microsoft.com/office/drawing/2014/main" id="{C802B25F-898B-4C1A-94A9-699B8B55DF0F}"/>
              </a:ext>
            </a:extLst>
          </p:cNvPr>
          <p:cNvSpPr>
            <a:spLocks noGrp="1"/>
          </p:cNvSpPr>
          <p:nvPr>
            <p:ph type="ftr" sz="quarter" idx="11"/>
          </p:nvPr>
        </p:nvSpPr>
        <p:spPr/>
        <p:txBody>
          <a:bodyPr/>
          <a:lstStyle/>
          <a:p>
            <a:endParaRPr lang="zh-CN" altLang="en-US"/>
          </a:p>
        </p:txBody>
      </p:sp>
      <p:sp>
        <p:nvSpPr>
          <p:cNvPr id="5" name="">
            <a:extLst>
              <a:ext uri="{FF2B5EF4-FFF2-40B4-BE49-F238E27FC236}">
                <a16:creationId xmlns:a16="http://schemas.microsoft.com/office/drawing/2014/main" id="{AA842F0A-76EB-4E77-8AF6-5F91F22881F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3257642269"/>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9C9D6027-F7C7-4EF3-85DD-09E27ACEEACA}"/>
              </a:ext>
            </a:extLst>
          </p:cNvPr>
          <p:cNvSpPr>
            <a:spLocks noGrp="1"/>
          </p:cNvSpPr>
          <p:nvPr>
            <p:ph type="dt" sz="half" idx="10"/>
          </p:nvPr>
        </p:nvSpPr>
        <p:spPr/>
        <p:txBody>
          <a:bodyPr/>
          <a:lstStyle/>
          <a:p>
            <a:fld id="{A50ECBEB-8597-4EA4-9D29-E1D7025CFAA0}" type="datetime1">
              <a:rPr lang="zh-CN" altLang="en-US" smtClean="0"/>
              <a:t>2022/1/13</a:t>
            </a:fld>
            <a:endParaRPr lang="zh-CN" altLang="en-US"/>
          </a:p>
        </p:txBody>
      </p:sp>
      <p:sp>
        <p:nvSpPr>
          <p:cNvPr id="3" name="">
            <a:extLst>
              <a:ext uri="{FF2B5EF4-FFF2-40B4-BE49-F238E27FC236}">
                <a16:creationId xmlns:a16="http://schemas.microsoft.com/office/drawing/2014/main" id="{66262BA1-A5A7-45F4-B365-E880E1C324C3}"/>
              </a:ext>
            </a:extLst>
          </p:cNvPr>
          <p:cNvSpPr>
            <a:spLocks noGrp="1"/>
          </p:cNvSpPr>
          <p:nvPr>
            <p:ph type="ftr" sz="quarter" idx="11"/>
          </p:nvPr>
        </p:nvSpPr>
        <p:spPr/>
        <p:txBody>
          <a:bodyPr/>
          <a:lstStyle/>
          <a:p>
            <a:endParaRPr lang="zh-CN" altLang="en-US"/>
          </a:p>
        </p:txBody>
      </p:sp>
      <p:sp>
        <p:nvSpPr>
          <p:cNvPr id="4" name="">
            <a:extLst>
              <a:ext uri="{FF2B5EF4-FFF2-40B4-BE49-F238E27FC236}">
                <a16:creationId xmlns:a16="http://schemas.microsoft.com/office/drawing/2014/main" id="{F80CF1E8-0939-4B4D-A4D3-E47E208FC47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1771624723"/>
      </p:ext>
    </p:extLst>
  </p:cSld>
  <p:clrMapOvr>
    <a:masterClrMapping/>
  </p:clrMapOvr>
</p:sldLayout>
</file>

<file path=ppt/slideLayouts/slideLayout7.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8" name="" descr="图片包含 室内, 乐器, 棒球, 桌子&#10;&#10;描述已自动生成">
            <a:extLst>
              <a:ext uri="{FF2B5EF4-FFF2-40B4-BE49-F238E27FC236}">
                <a16:creationId xmlns:a16="http://schemas.microsoft.com/office/drawing/2014/main" id="{E7F7108D-5833-4A85-A1B2-EF510B7AE30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12915" r="7831" b="9594"/>
          <a:stretch/>
        </p:blipFill>
        <p:spPr>
          <a:xfrm flipH="1">
            <a:off x="0" y="0"/>
            <a:ext cx="12192000" cy="6858000"/>
          </a:xfrm>
          <a:prstGeom prst="rect">
            <a:avLst/>
          </a:prstGeom>
        </p:spPr>
      </p:pic>
      <p:sp>
        <p:nvSpPr>
          <p:cNvPr id="9" name="">
            <a:extLst>
              <a:ext uri="{FF2B5EF4-FFF2-40B4-BE49-F238E27FC236}">
                <a16:creationId xmlns:a16="http://schemas.microsoft.com/office/drawing/2014/main" id="{95D36527-924D-4E19-B29D-A4AC2C07688E}"/>
              </a:ext>
            </a:extLst>
          </p:cNvPr>
          <p:cNvSpPr/>
          <p:nvPr userDrawn="1"/>
        </p:nvSpPr>
        <p:spPr>
          <a:xfrm flipH="1">
            <a:off x="0" y="0"/>
            <a:ext cx="12192000" cy="6858000"/>
          </a:xfrm>
          <a:prstGeom prst="rect">
            <a:avLst/>
          </a:prstGeom>
          <a:gradFill>
            <a:gsLst>
              <a:gs pos="69000">
                <a:schemeClr val="tx1">
                  <a:alpha val="0"/>
                </a:schemeClr>
              </a:gs>
              <a:gs pos="6000">
                <a:schemeClr val="tx1">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
            <a:extLst>
              <a:ext uri="{FF2B5EF4-FFF2-40B4-BE49-F238E27FC236}">
                <a16:creationId xmlns:a16="http://schemas.microsoft.com/office/drawing/2014/main" id="{AD08B65F-FED5-4194-84DE-F061578AF11E}"/>
              </a:ext>
            </a:extLst>
          </p:cNvPr>
          <p:cNvSpPr/>
          <p:nvPr userDrawn="1"/>
        </p:nvSpPr>
        <p:spPr>
          <a:xfrm>
            <a:off x="0" y="4549677"/>
            <a:ext cx="12192000" cy="2308324"/>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
            <a:extLst>
              <a:ext uri="{FF2B5EF4-FFF2-40B4-BE49-F238E27FC236}">
                <a16:creationId xmlns:a16="http://schemas.microsoft.com/office/drawing/2014/main" id="{C2320649-ACD7-42E9-A261-E6ED46ACB452}"/>
              </a:ext>
            </a:extLst>
          </p:cNvPr>
          <p:cNvSpPr>
            <a:spLocks noGrp="1"/>
          </p:cNvSpPr>
          <p:nvPr>
            <p:ph type="body" sz="quarter" idx="13" hasCustomPrompt="1"/>
          </p:nvPr>
        </p:nvSpPr>
        <p:spPr>
          <a:xfrm>
            <a:off x="7431315" y="2781866"/>
            <a:ext cx="3871684" cy="1200329"/>
          </a:xfrm>
        </p:spPr>
        <p:txBody>
          <a:bodyPr vert="horz" wrap="square" lIns="91440" tIns="45720" rIns="91440" bIns="45720" rtlCol="0" anchor="b">
            <a:spAutoFit/>
          </a:bodyPr>
          <a:lstStyle>
            <a:lvl1pPr marL="0" indent="0" algn="l">
              <a:buNone/>
              <a:defRPr lang="en-US" altLang="zh-CN" sz="4000" b="1" smtClean="0">
                <a:solidFill>
                  <a:schemeClr val="accent1"/>
                </a:solidFill>
                <a:latin typeface="+mj-lt"/>
                <a:ea typeface="+mj-ea"/>
                <a:cs typeface="+mj-cs"/>
              </a:defRPr>
            </a:lvl1pPr>
            <a:lvl2pPr marL="457200" indent="0">
              <a:buNone/>
              <a:defRPr lang="en-US" altLang="zh-CN" smtClean="0"/>
            </a:lvl2pPr>
            <a:lvl3pPr>
              <a:defRPr lang="en-US" altLang="zh-CN" smtClean="0"/>
            </a:lvl3pPr>
            <a:lvl4pPr>
              <a:defRPr lang="en-US" altLang="zh-CN" smtClean="0"/>
            </a:lvl4pPr>
            <a:lvl5pPr>
              <a:defRPr lang="zh-CN" altLang="en-US"/>
            </a:lvl5pPr>
          </a:lstStyle>
          <a:p>
            <a:pPr marL="228600" lvl="0" indent="-228600" defTabSz="914354">
              <a:spcBef>
                <a:spcPct val="0"/>
              </a:spcBef>
            </a:pPr>
            <a:r>
              <a:rPr lang="en-US" altLang="zh-CN" dirty="0"/>
              <a:t>Click to edit Master text</a:t>
            </a:r>
          </a:p>
        </p:txBody>
      </p:sp>
      <p:sp>
        <p:nvSpPr>
          <p:cNvPr id="5" name="">
            <a:extLst>
              <a:ext uri="{FF2B5EF4-FFF2-40B4-BE49-F238E27FC236}">
                <a16:creationId xmlns:a16="http://schemas.microsoft.com/office/drawing/2014/main" id="{4A782282-D548-4D6B-B58D-CF0BBB7950A4}"/>
              </a:ext>
            </a:extLst>
          </p:cNvPr>
          <p:cNvSpPr>
            <a:spLocks noGrp="1"/>
          </p:cNvSpPr>
          <p:nvPr>
            <p:ph type="body" sz="quarter" idx="16" hasCustomPrompt="1"/>
          </p:nvPr>
        </p:nvSpPr>
        <p:spPr>
          <a:xfrm>
            <a:off x="660400" y="742769"/>
            <a:ext cx="1099981" cy="258532"/>
          </a:xfrm>
        </p:spPr>
        <p:txBody>
          <a:bodyPr vert="horz" wrap="none" lIns="91440" tIns="45720" rIns="91440" bIns="45720" rtlCol="0" anchor="ctr">
            <a:spAutoFit/>
          </a:bodyPr>
          <a:lstStyle>
            <a:lvl1pPr marL="0" indent="0">
              <a:buNone/>
              <a:defRPr lang="en-US" altLang="zh-CN" sz="1200" b="1" smtClean="0">
                <a:solidFill>
                  <a:schemeClr val="bg1"/>
                </a:solidFill>
              </a:defRPr>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6" name="">
            <a:extLst>
              <a:ext uri="{FF2B5EF4-FFF2-40B4-BE49-F238E27FC236}">
                <a16:creationId xmlns:a16="http://schemas.microsoft.com/office/drawing/2014/main" id="{2A7A5911-CFCE-4484-BD1C-881794FA55A0}"/>
              </a:ext>
            </a:extLst>
          </p:cNvPr>
          <p:cNvSpPr>
            <a:spLocks noGrp="1"/>
          </p:cNvSpPr>
          <p:nvPr>
            <p:ph type="body" sz="quarter" idx="10" hasCustomPrompt="1"/>
          </p:nvPr>
        </p:nvSpPr>
        <p:spPr>
          <a:xfrm>
            <a:off x="7867649" y="6109859"/>
            <a:ext cx="3651251" cy="180659"/>
          </a:xfrm>
        </p:spPr>
        <p:txBody>
          <a:bodyPr vert="horz" wrap="none" lIns="91440" tIns="45720" rIns="91440" bIns="45720" rtlCol="0" anchor="ctr">
            <a:noAutofit/>
          </a:bodyPr>
          <a:lstStyle>
            <a:lvl1pPr marL="0" indent="0" algn="r">
              <a:buNone/>
              <a:defRPr lang="zh-CN" altLang="en-US" sz="1000" b="0" dirty="0" smtClean="0">
                <a:ln>
                  <a:noFill/>
                </a:ln>
                <a:solidFill>
                  <a:schemeClr val="bg1"/>
                </a:solidFill>
                <a:latin typeface="+mj-lt"/>
                <a:ea typeface="+mj-ea"/>
                <a:cs typeface="+mj-cs"/>
              </a:defRPr>
            </a:lvl1pPr>
          </a:lstStyle>
          <a:p>
            <a:pPr marL="228578" lvl="0" indent="-228578" algn="r">
              <a:spcBef>
                <a:spcPct val="0"/>
              </a:spcBef>
            </a:pPr>
            <a:r>
              <a:rPr lang="en-US" altLang="zh-CN" dirty="0"/>
              <a:t>Speaker name and title</a:t>
            </a:r>
          </a:p>
        </p:txBody>
      </p:sp>
      <p:sp>
        <p:nvSpPr>
          <p:cNvPr id="10" name="">
            <a:extLst>
              <a:ext uri="{FF2B5EF4-FFF2-40B4-BE49-F238E27FC236}">
                <a16:creationId xmlns:a16="http://schemas.microsoft.com/office/drawing/2014/main" id="{4C9917EC-FD39-44A2-9969-BEB7D5891297}"/>
              </a:ext>
            </a:extLst>
          </p:cNvPr>
          <p:cNvSpPr>
            <a:spLocks noGrp="1"/>
          </p:cNvSpPr>
          <p:nvPr>
            <p:ph type="body" sz="quarter" idx="11" hasCustomPrompt="1"/>
          </p:nvPr>
        </p:nvSpPr>
        <p:spPr>
          <a:xfrm>
            <a:off x="673100" y="6109859"/>
            <a:ext cx="3651251" cy="180659"/>
          </a:xfrm>
        </p:spPr>
        <p:txBody>
          <a:bodyPr vert="horz" wrap="none" lIns="91440" tIns="45720" rIns="91440" bIns="45720" rtlCol="0" anchor="ctr">
            <a:noAutofit/>
          </a:bodyPr>
          <a:lstStyle>
            <a:lvl1pPr marL="0" indent="0" algn="l">
              <a:buNone/>
              <a:defRPr lang="zh-CN" altLang="en-US" sz="1000" b="0" dirty="0" smtClean="0">
                <a:ln>
                  <a:noFill/>
                </a:ln>
                <a:solidFill>
                  <a:schemeClr val="bg1"/>
                </a:solidFill>
                <a:latin typeface="+mj-lt"/>
                <a:ea typeface="+mj-ea"/>
                <a:cs typeface="+mj-cs"/>
              </a:defRPr>
            </a:lvl1pPr>
          </a:lstStyle>
          <a:p>
            <a:pPr marL="0" indent="0"/>
            <a:r>
              <a:rPr lang="en-US" altLang="zh-CN" dirty="0"/>
              <a:t>OfficePLUS</a:t>
            </a:r>
          </a:p>
        </p:txBody>
      </p:sp>
    </p:spTree>
    <p:extLst>
      <p:ext uri="{BB962C8B-B14F-4D97-AF65-F5344CB8AC3E}">
        <p14:creationId xmlns:p14="http://schemas.microsoft.com/office/powerpoint/2010/main" val="34448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89307103-D92B-4D3C-B386-9FD58793CACA}"/>
              </a:ext>
            </a:extLst>
          </p:cNvPr>
          <p:cNvSpPr>
            <a:spLocks noGrp="1"/>
          </p:cNvSpPr>
          <p:nvPr>
            <p:ph type="title"/>
          </p:nvPr>
        </p:nvSpPr>
        <p:spPr>
          <a:xfrm>
            <a:off x="660400" y="0"/>
            <a:ext cx="10858500" cy="1028700"/>
          </a:xfrm>
          <a:prstGeom prst="rect">
            <a:avLst/>
          </a:prstGeom>
        </p:spPr>
        <p:txBody>
          <a:bodyPr vert="horz" lIns="91440" tIns="45720" rIns="91440" bIns="45720" rtlCol="0" anchor="b">
            <a:normAutofit/>
          </a:bodyPr>
          <a:lstStyle/>
          <a:p>
            <a:pPr lvl="0" defTabSz="914354"/>
            <a:r>
              <a:rPr lang="en-US" altLang="zh-CN"/>
              <a:t>Click to edit Master title style</a:t>
            </a:r>
            <a:endParaRPr lang="zh-CN" altLang="en-US" dirty="0"/>
          </a:p>
        </p:txBody>
      </p:sp>
      <p:sp>
        <p:nvSpPr>
          <p:cNvPr id="3" name="">
            <a:extLst>
              <a:ext uri="{FF2B5EF4-FFF2-40B4-BE49-F238E27FC236}">
                <a16:creationId xmlns:a16="http://schemas.microsoft.com/office/drawing/2014/main" id="{0F8920D0-E0E5-40BB-AEDA-3D7A0909240E}"/>
              </a:ext>
            </a:extLst>
          </p:cNvPr>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dirty="0"/>
          </a:p>
        </p:txBody>
      </p:sp>
      <p:sp>
        <p:nvSpPr>
          <p:cNvPr id="5" name="">
            <a:extLst>
              <a:ext uri="{FF2B5EF4-FFF2-40B4-BE49-F238E27FC236}">
                <a16:creationId xmlns:a16="http://schemas.microsoft.com/office/drawing/2014/main" id="{10B16C00-AE39-4635-9F10-B7233D2AC2F8}"/>
              </a:ext>
            </a:extLst>
          </p:cNvPr>
          <p:cNvSpPr>
            <a:spLocks noGrp="1"/>
          </p:cNvSpPr>
          <p:nvPr>
            <p:ph type="ftr" sz="quarter" idx="3"/>
          </p:nvPr>
        </p:nvSpPr>
        <p:spPr>
          <a:xfrm>
            <a:off x="660401" y="6438900"/>
            <a:ext cx="3992171" cy="215900"/>
          </a:xfrm>
          <a:prstGeom prst="rect">
            <a:avLst/>
          </a:prstGeom>
        </p:spPr>
        <p:txBody>
          <a:bodyPr vert="horz" lIns="91440" tIns="45720" rIns="91440" bIns="45720" rtlCol="0" anchor="ctr"/>
          <a:lstStyle>
            <a:lvl1pPr>
              <a:defRPr lang="zh-CN" altLang="en-US" sz="1000">
                <a:solidFill>
                  <a:schemeClr val="tx1">
                    <a:lumMod val="50000"/>
                    <a:lumOff val="50000"/>
                  </a:schemeClr>
                </a:solidFill>
              </a:defRPr>
            </a:lvl1pPr>
          </a:lstStyle>
          <a:p>
            <a:endParaRPr lang="zh-CN" altLang="en-US" dirty="0"/>
          </a:p>
        </p:txBody>
      </p:sp>
      <p:sp>
        <p:nvSpPr>
          <p:cNvPr id="4" name="">
            <a:extLst>
              <a:ext uri="{FF2B5EF4-FFF2-40B4-BE49-F238E27FC236}">
                <a16:creationId xmlns:a16="http://schemas.microsoft.com/office/drawing/2014/main" id="{0C12D871-753D-4991-B44B-EFAE9F8682B5}"/>
              </a:ext>
            </a:extLst>
          </p:cNvPr>
          <p:cNvSpPr>
            <a:spLocks noGrp="1"/>
          </p:cNvSpPr>
          <p:nvPr>
            <p:ph type="dt" sz="half" idx="2"/>
          </p:nvPr>
        </p:nvSpPr>
        <p:spPr>
          <a:xfrm>
            <a:off x="5504656" y="6438900"/>
            <a:ext cx="1802924" cy="215900"/>
          </a:xfrm>
          <a:prstGeom prst="rect">
            <a:avLst/>
          </a:prstGeom>
        </p:spPr>
        <p:txBody>
          <a:bodyPr vert="horz" lIns="91440" tIns="45720" rIns="91440" bIns="45720" rtlCol="0" anchor="ctr"/>
          <a:lstStyle>
            <a:lvl1pPr algn="ctr">
              <a:defRPr lang="zh-CN" altLang="en-US" sz="1000" smtClean="0">
                <a:solidFill>
                  <a:schemeClr val="tx1">
                    <a:lumMod val="50000"/>
                    <a:lumOff val="50000"/>
                  </a:schemeClr>
                </a:solidFill>
              </a:defRPr>
            </a:lvl1pPr>
          </a:lstStyle>
          <a:p>
            <a:fld id="{3EBAC152-C384-4126-A41C-02F34DED3069}" type="datetime1">
              <a:rPr lang="zh-CN" altLang="en-US" smtClean="0"/>
              <a:t>2022/1/13</a:t>
            </a:fld>
            <a:endParaRPr lang="en-US" altLang="zh-CN"/>
          </a:p>
        </p:txBody>
      </p:sp>
      <p:sp>
        <p:nvSpPr>
          <p:cNvPr id="6" name="">
            <a:extLst>
              <a:ext uri="{FF2B5EF4-FFF2-40B4-BE49-F238E27FC236}">
                <a16:creationId xmlns:a16="http://schemas.microsoft.com/office/drawing/2014/main" id="{6D23E9ED-4E00-42D1-BFBF-5EBD27D29806}"/>
              </a:ext>
            </a:extLst>
          </p:cNvPr>
          <p:cNvSpPr>
            <a:spLocks noGrp="1"/>
          </p:cNvSpPr>
          <p:nvPr>
            <p:ph type="sldNum" sz="quarter" idx="4"/>
          </p:nvPr>
        </p:nvSpPr>
        <p:spPr>
          <a:xfrm>
            <a:off x="8857452" y="6438900"/>
            <a:ext cx="2661448" cy="215900"/>
          </a:xfrm>
          <a:prstGeom prst="rect">
            <a:avLst/>
          </a:prstGeom>
        </p:spPr>
        <p:txBody>
          <a:bodyPr vert="horz" lIns="91440" tIns="45720" rIns="91440" bIns="45720" rtlCol="0" anchor="ctr"/>
          <a:lstStyle>
            <a:lvl1pPr algn="r">
              <a:defRPr lang="zh-CN" altLang="en-US" sz="1000" smtClean="0">
                <a:solidFill>
                  <a:schemeClr val="tx1">
                    <a:lumMod val="50000"/>
                    <a:lumOff val="50000"/>
                  </a:schemeClr>
                </a:solidFill>
              </a:defRPr>
            </a:lvl1pPr>
          </a:lstStyle>
          <a:p>
            <a:fld id="{7F65B630-C7FF-41C0-9923-C5E5E29EED81}" type="slidenum">
              <a:rPr lang="en-US" altLang="zh-CN" smtClean="0"/>
              <a:pPr/>
              <a:t>‹#›</a:t>
            </a:fld>
            <a:endParaRPr lang="en-US" altLang="zh-CN"/>
          </a:p>
        </p:txBody>
      </p:sp>
    </p:spTree>
    <p:extLst>
      <p:ext uri="{BB962C8B-B14F-4D97-AF65-F5344CB8AC3E}">
        <p14:creationId xmlns:p14="http://schemas.microsoft.com/office/powerpoint/2010/main" val="146791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4" r:id="rId5"/>
    <p:sldLayoutId id="2147483655" r:id="rId6"/>
    <p:sldLayoutId id="2147483656" r:id="rId7"/>
  </p:sldLayoutIdLst>
  <p:hf hdr="0" ftr="0" dt="0"/>
  <p:txStyles>
    <p:titleStyle>
      <a:lvl1pPr algn="l" defTabSz="914400" rtl="0" eaLnBrk="1" latinLnBrk="0" hangingPunct="1">
        <a:lnSpc>
          <a:spcPct val="90000"/>
        </a:lnSpc>
        <a:spcBef>
          <a:spcPct val="0"/>
        </a:spcBef>
        <a:buNone/>
        <a:defRPr lang="zh-CN" altLang="en-US"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6.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
            <a:extLst>
              <a:ext uri="{FF2B5EF4-FFF2-40B4-BE49-F238E27FC236}">
                <a16:creationId xmlns:a16="http://schemas.microsoft.com/office/drawing/2014/main" id="{6C2532AA-A647-48FF-8A25-36777AF5B18D}"/>
              </a:ext>
            </a:extLst>
          </p:cNvPr>
          <p:cNvSpPr>
            <a:spLocks noGrp="1"/>
          </p:cNvSpPr>
          <p:nvPr>
            <p:ph type="ctrTitle"/>
          </p:nvPr>
        </p:nvSpPr>
        <p:spPr>
          <a:xfrm>
            <a:off x="7431315" y="2182967"/>
            <a:ext cx="3077028" cy="2060538"/>
          </a:xfrm>
        </p:spPr>
        <p:txBody>
          <a:bodyPr>
            <a:normAutofit fontScale="90000"/>
          </a:bodyPr>
          <a:lstStyle/>
          <a:p>
            <a:r>
              <a:rPr lang="zh-CN" altLang="en-US" dirty="0"/>
              <a:t>小提琴 </a:t>
            </a:r>
            <a:r>
              <a:rPr lang="en-US" altLang="zh-CN" dirty="0"/>
              <a:t>- </a:t>
            </a:r>
            <a:br>
              <a:rPr lang="en-US" altLang="zh-CN" dirty="0"/>
            </a:br>
            <a:r>
              <a:rPr lang="zh-CN" altLang="en-US" dirty="0"/>
              <a:t>兴趣班培训</a:t>
            </a:r>
            <a:br>
              <a:rPr lang="en-US" altLang="zh-CN" dirty="0"/>
            </a:br>
            <a:r>
              <a:rPr lang="zh-CN" altLang="en-US" dirty="0"/>
              <a:t>招生课件</a:t>
            </a:r>
          </a:p>
        </p:txBody>
      </p:sp>
      <p:sp>
        <p:nvSpPr>
          <p:cNvPr id="10" name="">
            <a:extLst>
              <a:ext uri="{FF2B5EF4-FFF2-40B4-BE49-F238E27FC236}">
                <a16:creationId xmlns:a16="http://schemas.microsoft.com/office/drawing/2014/main" id="{0102F8CF-8DD3-43E5-B521-501A3CF124F9}"/>
              </a:ext>
            </a:extLst>
          </p:cNvPr>
          <p:cNvSpPr>
            <a:spLocks noGrp="1"/>
          </p:cNvSpPr>
          <p:nvPr>
            <p:ph type="subTitle" idx="1"/>
          </p:nvPr>
        </p:nvSpPr>
        <p:spPr>
          <a:xfrm>
            <a:off x="7431315" y="4979141"/>
            <a:ext cx="3077028" cy="294632"/>
          </a:xfrm>
        </p:spPr>
        <p:txBody>
          <a:bodyPr/>
          <a:lstStyle/>
          <a:p>
            <a:r>
              <a:rPr lang="en-US" altLang="zh-CN" dirty="0">
                <a:sym typeface="Arial" panose="020B0604020202020204" pitchFamily="34" charset="0"/>
              </a:rPr>
              <a:t>Adjust the spacing to adapt to Chinese typesetting use the reference line in PPT.</a:t>
            </a:r>
          </a:p>
        </p:txBody>
      </p:sp>
      <p:sp>
        <p:nvSpPr>
          <p:cNvPr id="13" name="">
            <a:extLst>
              <a:ext uri="{FF2B5EF4-FFF2-40B4-BE49-F238E27FC236}">
                <a16:creationId xmlns:a16="http://schemas.microsoft.com/office/drawing/2014/main" id="{F03171C0-8F5E-452D-80D2-8537CBEA6B12}"/>
              </a:ext>
            </a:extLst>
          </p:cNvPr>
          <p:cNvSpPr>
            <a:spLocks noGrp="1"/>
          </p:cNvSpPr>
          <p:nvPr>
            <p:ph type="body" sz="quarter" idx="15"/>
          </p:nvPr>
        </p:nvSpPr>
        <p:spPr>
          <a:xfrm>
            <a:off x="660400" y="742769"/>
            <a:ext cx="1099981" cy="258532"/>
          </a:xfrm>
        </p:spPr>
        <p:txBody>
          <a:bodyPr/>
          <a:lstStyle/>
          <a:p>
            <a:r>
              <a:rPr lang="en-GB" altLang="zh-CN" dirty="0"/>
              <a:t>LOGO HERE</a:t>
            </a:r>
          </a:p>
        </p:txBody>
      </p:sp>
      <p:sp>
        <p:nvSpPr>
          <p:cNvPr id="11" name="">
            <a:extLst>
              <a:ext uri="{FF2B5EF4-FFF2-40B4-BE49-F238E27FC236}">
                <a16:creationId xmlns:a16="http://schemas.microsoft.com/office/drawing/2014/main" id="{7E21516B-4ABB-4E09-987D-1ABA411225D2}"/>
              </a:ext>
            </a:extLst>
          </p:cNvPr>
          <p:cNvSpPr>
            <a:spLocks noGrp="1"/>
          </p:cNvSpPr>
          <p:nvPr>
            <p:ph type="body" sz="quarter" idx="10"/>
          </p:nvPr>
        </p:nvSpPr>
        <p:spPr>
          <a:xfrm>
            <a:off x="7867649" y="6109859"/>
            <a:ext cx="3651251" cy="180659"/>
          </a:xfrm>
        </p:spPr>
        <p:txBody>
          <a:bodyPr>
            <a:normAutofit fontScale="77500" lnSpcReduction="20000"/>
          </a:bodyPr>
          <a:lstStyle/>
          <a:p>
            <a:r>
              <a:rPr lang="en-GB" altLang="zh-CN" dirty="0"/>
              <a:t>Speaker name and title</a:t>
            </a:r>
          </a:p>
        </p:txBody>
      </p:sp>
      <p:sp>
        <p:nvSpPr>
          <p:cNvPr id="12" name="">
            <a:extLst>
              <a:ext uri="{FF2B5EF4-FFF2-40B4-BE49-F238E27FC236}">
                <a16:creationId xmlns:a16="http://schemas.microsoft.com/office/drawing/2014/main" id="{BFF7D8B0-524B-4065-95EB-00BAEDA26918}"/>
              </a:ext>
            </a:extLst>
          </p:cNvPr>
          <p:cNvSpPr>
            <a:spLocks noGrp="1"/>
          </p:cNvSpPr>
          <p:nvPr>
            <p:ph type="body" sz="quarter" idx="11"/>
          </p:nvPr>
        </p:nvSpPr>
        <p:spPr>
          <a:xfrm>
            <a:off x="673100" y="6109859"/>
            <a:ext cx="3651251" cy="180659"/>
          </a:xfrm>
        </p:spPr>
        <p:txBody>
          <a:bodyPr>
            <a:normAutofit fontScale="77500" lnSpcReduction="20000"/>
          </a:bodyPr>
          <a:lstStyle/>
          <a:p>
            <a:r>
              <a:rPr lang="en-GB" altLang="zh-CN" dirty="0"/>
              <a:t>OfficePLUS</a:t>
            </a:r>
          </a:p>
        </p:txBody>
      </p:sp>
      <p:grpSp>
        <p:nvGrpSpPr>
          <p:cNvPr id="37" name="">
            <a:extLst>
              <a:ext uri="{FF2B5EF4-FFF2-40B4-BE49-F238E27FC236}">
                <a16:creationId xmlns:a16="http://schemas.microsoft.com/office/drawing/2014/main" id="{6B7BD970-68C4-4594-94AD-2300C0CA0057}"/>
              </a:ext>
            </a:extLst>
          </p:cNvPr>
          <p:cNvGrpSpPr/>
          <p:nvPr/>
        </p:nvGrpSpPr>
        <p:grpSpPr>
          <a:xfrm>
            <a:off x="10422737" y="685624"/>
            <a:ext cx="1154219" cy="215444"/>
            <a:chOff x="9314152" y="582415"/>
            <a:chExt cx="1154219" cy="215444"/>
          </a:xfrm>
        </p:grpSpPr>
        <p:sp>
          <p:nvSpPr>
            <p:cNvPr id="38" name="">
              <a:extLst>
                <a:ext uri="{FF2B5EF4-FFF2-40B4-BE49-F238E27FC236}">
                  <a16:creationId xmlns:a16="http://schemas.microsoft.com/office/drawing/2014/main" id="{29728A24-C525-4786-9988-ED1349D1A244}"/>
                </a:ext>
              </a:extLst>
            </p:cNvPr>
            <p:cNvSpPr txBox="1"/>
            <p:nvPr/>
          </p:nvSpPr>
          <p:spPr>
            <a:xfrm>
              <a:off x="9314152" y="582415"/>
              <a:ext cx="511679" cy="215444"/>
            </a:xfrm>
            <a:prstGeom prst="rect">
              <a:avLst/>
            </a:prstGeom>
            <a:noFill/>
          </p:spPr>
          <p:txBody>
            <a:bodyPr wrap="none" rtlCol="0">
              <a:spAutoFit/>
            </a:bodyPr>
            <a:lstStyle/>
            <a:p>
              <a:pPr algn="ctr"/>
              <a:r>
                <a:rPr lang="en-US" altLang="zh-CN" sz="800" dirty="0">
                  <a:solidFill>
                    <a:schemeClr val="bg1">
                      <a:alpha val="50000"/>
                    </a:schemeClr>
                  </a:solidFill>
                </a:rPr>
                <a:t>Day.01</a:t>
              </a:r>
              <a:endParaRPr lang="zh-CN" altLang="en-US" sz="800" dirty="0">
                <a:solidFill>
                  <a:schemeClr val="bg1">
                    <a:alpha val="50000"/>
                  </a:schemeClr>
                </a:solidFill>
              </a:endParaRPr>
            </a:p>
          </p:txBody>
        </p:sp>
        <p:sp>
          <p:nvSpPr>
            <p:cNvPr id="39" name="">
              <a:extLst>
                <a:ext uri="{FF2B5EF4-FFF2-40B4-BE49-F238E27FC236}">
                  <a16:creationId xmlns:a16="http://schemas.microsoft.com/office/drawing/2014/main" id="{400F8F61-7C7F-4BC1-A536-102CBD26BEDA}"/>
                </a:ext>
              </a:extLst>
            </p:cNvPr>
            <p:cNvSpPr txBox="1"/>
            <p:nvPr/>
          </p:nvSpPr>
          <p:spPr>
            <a:xfrm>
              <a:off x="9956691" y="582415"/>
              <a:ext cx="511680" cy="215444"/>
            </a:xfrm>
            <a:prstGeom prst="rect">
              <a:avLst/>
            </a:prstGeom>
            <a:noFill/>
          </p:spPr>
          <p:txBody>
            <a:bodyPr wrap="none" rtlCol="0">
              <a:spAutoFit/>
            </a:bodyPr>
            <a:lstStyle/>
            <a:p>
              <a:pPr algn="ctr"/>
              <a:r>
                <a:rPr lang="en-US" altLang="zh-CN" sz="800" dirty="0">
                  <a:solidFill>
                    <a:schemeClr val="bg1">
                      <a:alpha val="50000"/>
                    </a:schemeClr>
                  </a:solidFill>
                </a:rPr>
                <a:t>Day.02</a:t>
              </a:r>
              <a:endParaRPr lang="zh-CN" altLang="en-US" sz="800" dirty="0">
                <a:solidFill>
                  <a:schemeClr val="bg1">
                    <a:alpha val="50000"/>
                  </a:schemeClr>
                </a:solidFill>
              </a:endParaRPr>
            </a:p>
          </p:txBody>
        </p:sp>
      </p:grpSp>
      <p:sp>
        <p:nvSpPr>
          <p:cNvPr id="40" name="">
            <a:extLst>
              <a:ext uri="{FF2B5EF4-FFF2-40B4-BE49-F238E27FC236}">
                <a16:creationId xmlns:a16="http://schemas.microsoft.com/office/drawing/2014/main" id="{C5C8CAA4-823C-4F45-8BA5-28104D70DADA}"/>
              </a:ext>
            </a:extLst>
          </p:cNvPr>
          <p:cNvSpPr/>
          <p:nvPr/>
        </p:nvSpPr>
        <p:spPr>
          <a:xfrm>
            <a:off x="9941295" y="713418"/>
            <a:ext cx="159821" cy="159856"/>
          </a:xfrm>
          <a:custGeom>
            <a:avLst/>
            <a:gdLst>
              <a:gd name="T0" fmla="*/ 8998 w 9184"/>
              <a:gd name="T1" fmla="*/ 8321 h 9184"/>
              <a:gd name="T2" fmla="*/ 6972 w 9184"/>
              <a:gd name="T3" fmla="*/ 6293 h 9184"/>
              <a:gd name="T4" fmla="*/ 6823 w 9184"/>
              <a:gd name="T5" fmla="*/ 6192 h 9184"/>
              <a:gd name="T6" fmla="*/ 7647 w 9184"/>
              <a:gd name="T7" fmla="*/ 3823 h 9184"/>
              <a:gd name="T8" fmla="*/ 3823 w 9184"/>
              <a:gd name="T9" fmla="*/ 0 h 9184"/>
              <a:gd name="T10" fmla="*/ 0 w 9184"/>
              <a:gd name="T11" fmla="*/ 3823 h 9184"/>
              <a:gd name="T12" fmla="*/ 3823 w 9184"/>
              <a:gd name="T13" fmla="*/ 7645 h 9184"/>
              <a:gd name="T14" fmla="*/ 6195 w 9184"/>
              <a:gd name="T15" fmla="*/ 6821 h 9184"/>
              <a:gd name="T16" fmla="*/ 6295 w 9184"/>
              <a:gd name="T17" fmla="*/ 6969 h 9184"/>
              <a:gd name="T18" fmla="*/ 8321 w 9184"/>
              <a:gd name="T19" fmla="*/ 8997 h 9184"/>
              <a:gd name="T20" fmla="*/ 8997 w 9184"/>
              <a:gd name="T21" fmla="*/ 8998 h 9184"/>
              <a:gd name="T22" fmla="*/ 8998 w 9184"/>
              <a:gd name="T23" fmla="*/ 8321 h 9184"/>
              <a:gd name="T24" fmla="*/ 3823 w 9184"/>
              <a:gd name="T25" fmla="*/ 6690 h 9184"/>
              <a:gd name="T26" fmla="*/ 956 w 9184"/>
              <a:gd name="T27" fmla="*/ 3823 h 9184"/>
              <a:gd name="T28" fmla="*/ 3823 w 9184"/>
              <a:gd name="T29" fmla="*/ 956 h 9184"/>
              <a:gd name="T30" fmla="*/ 6691 w 9184"/>
              <a:gd name="T31" fmla="*/ 3823 h 9184"/>
              <a:gd name="T32" fmla="*/ 3823 w 9184"/>
              <a:gd name="T33" fmla="*/ 6690 h 9184"/>
              <a:gd name="T34" fmla="*/ 3823 w 9184"/>
              <a:gd name="T35" fmla="*/ 6690 h 9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84" h="9184">
                <a:moveTo>
                  <a:pt x="8998" y="8321"/>
                </a:moveTo>
                <a:lnTo>
                  <a:pt x="6972" y="6293"/>
                </a:lnTo>
                <a:cubicBezTo>
                  <a:pt x="6928" y="6249"/>
                  <a:pt x="6877" y="6215"/>
                  <a:pt x="6823" y="6192"/>
                </a:cubicBezTo>
                <a:cubicBezTo>
                  <a:pt x="7339" y="5541"/>
                  <a:pt x="7647" y="4717"/>
                  <a:pt x="7647" y="3823"/>
                </a:cubicBezTo>
                <a:cubicBezTo>
                  <a:pt x="7647" y="1711"/>
                  <a:pt x="5935" y="0"/>
                  <a:pt x="3823" y="0"/>
                </a:cubicBezTo>
                <a:cubicBezTo>
                  <a:pt x="1712" y="0"/>
                  <a:pt x="0" y="1711"/>
                  <a:pt x="0" y="3823"/>
                </a:cubicBezTo>
                <a:cubicBezTo>
                  <a:pt x="0" y="5933"/>
                  <a:pt x="1712" y="7645"/>
                  <a:pt x="3823" y="7645"/>
                </a:cubicBezTo>
                <a:cubicBezTo>
                  <a:pt x="4719" y="7645"/>
                  <a:pt x="5543" y="7337"/>
                  <a:pt x="6195" y="6821"/>
                </a:cubicBezTo>
                <a:cubicBezTo>
                  <a:pt x="6218" y="6874"/>
                  <a:pt x="6252" y="6925"/>
                  <a:pt x="6295" y="6969"/>
                </a:cubicBezTo>
                <a:lnTo>
                  <a:pt x="8321" y="8997"/>
                </a:lnTo>
                <a:cubicBezTo>
                  <a:pt x="8508" y="9184"/>
                  <a:pt x="8811" y="9184"/>
                  <a:pt x="8997" y="8998"/>
                </a:cubicBezTo>
                <a:cubicBezTo>
                  <a:pt x="9184" y="8812"/>
                  <a:pt x="9184" y="8509"/>
                  <a:pt x="8998" y="8321"/>
                </a:cubicBezTo>
                <a:close/>
                <a:moveTo>
                  <a:pt x="3823" y="6690"/>
                </a:moveTo>
                <a:cubicBezTo>
                  <a:pt x="2240" y="6690"/>
                  <a:pt x="956" y="5406"/>
                  <a:pt x="956" y="3823"/>
                </a:cubicBezTo>
                <a:cubicBezTo>
                  <a:pt x="956" y="2239"/>
                  <a:pt x="2240" y="956"/>
                  <a:pt x="3823" y="956"/>
                </a:cubicBezTo>
                <a:cubicBezTo>
                  <a:pt x="5407" y="956"/>
                  <a:pt x="6691" y="2239"/>
                  <a:pt x="6691" y="3823"/>
                </a:cubicBezTo>
                <a:cubicBezTo>
                  <a:pt x="6691" y="5406"/>
                  <a:pt x="5407" y="6690"/>
                  <a:pt x="3823" y="6690"/>
                </a:cubicBezTo>
                <a:close/>
                <a:moveTo>
                  <a:pt x="3823" y="6690"/>
                </a:move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50000"/>
                </a:schemeClr>
              </a:solidFill>
            </a:endParaRPr>
          </a:p>
        </p:txBody>
      </p:sp>
      <p:sp>
        <p:nvSpPr>
          <p:cNvPr id="41" name="">
            <a:extLst>
              <a:ext uri="{FF2B5EF4-FFF2-40B4-BE49-F238E27FC236}">
                <a16:creationId xmlns:a16="http://schemas.microsoft.com/office/drawing/2014/main" id="{A279AA6D-1CEE-45F7-97E7-9D1ADDB2DCC2}"/>
              </a:ext>
            </a:extLst>
          </p:cNvPr>
          <p:cNvSpPr txBox="1"/>
          <p:nvPr/>
        </p:nvSpPr>
        <p:spPr>
          <a:xfrm>
            <a:off x="660400" y="4697854"/>
            <a:ext cx="5681876" cy="1015663"/>
          </a:xfrm>
          <a:prstGeom prst="rect">
            <a:avLst/>
          </a:prstGeom>
          <a:noFill/>
        </p:spPr>
        <p:txBody>
          <a:bodyPr wrap="none" rtlCol="0">
            <a:spAutoFit/>
          </a:bodyPr>
          <a:lstStyle/>
          <a:p>
            <a:r>
              <a:rPr lang="en-US" altLang="zh-CN" sz="6000" b="1" dirty="0">
                <a:ln>
                  <a:solidFill>
                    <a:schemeClr val="bg1">
                      <a:alpha val="25000"/>
                    </a:schemeClr>
                  </a:solidFill>
                </a:ln>
                <a:noFill/>
              </a:rPr>
              <a:t>Violin concert  </a:t>
            </a:r>
            <a:endParaRPr lang="zh-CN" altLang="en-US" sz="6000" b="1" dirty="0">
              <a:ln>
                <a:solidFill>
                  <a:schemeClr val="bg1">
                    <a:alpha val="25000"/>
                  </a:schemeClr>
                </a:solidFill>
              </a:ln>
              <a:noFill/>
            </a:endParaRPr>
          </a:p>
        </p:txBody>
      </p:sp>
    </p:spTree>
    <p:extLst>
      <p:ext uri="{BB962C8B-B14F-4D97-AF65-F5344CB8AC3E}">
        <p14:creationId xmlns:p14="http://schemas.microsoft.com/office/powerpoint/2010/main" val="1421421680"/>
      </p:ext>
    </p:extLst>
  </p:cSld>
  <p:clrMapOvr>
    <a:masterClrMapping/>
  </p:clrMapOvr>
</p:sld>
</file>

<file path=ppt/slides/slide1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A06D2163-3B1E-40C7-B61B-509F68434728}"/>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8F059831-9071-4C2D-84DC-762A417967F5}"/>
              </a:ext>
            </a:extLst>
          </p:cNvPr>
          <p:cNvSpPr>
            <a:spLocks noGrp="1"/>
          </p:cNvSpPr>
          <p:nvPr>
            <p:ph type="sldNum" sz="quarter" idx="12"/>
          </p:nvPr>
        </p:nvSpPr>
        <p:spPr/>
        <p:txBody>
          <a:bodyPr/>
          <a:lstStyle/>
          <a:p>
            <a:fld id="{7F65B630-C7FF-41C0-9923-C5E5E29EED81}" type="slidenum">
              <a:rPr lang="zh-CN" altLang="en-US" smtClean="0"/>
              <a:t>10</a:t>
            </a:fld>
            <a:endParaRPr lang="zh-CN" altLang="en-US"/>
          </a:p>
        </p:txBody>
      </p:sp>
      <p:grpSp>
        <p:nvGrpSpPr>
          <p:cNvPr id="4" name="">
            <a:extLst>
              <a:ext uri="{FF2B5EF4-FFF2-40B4-BE49-F238E27FC236}">
                <a16:creationId xmlns:a16="http://schemas.microsoft.com/office/drawing/2014/main" id="{E35B7C8B-DBE8-4E67-B122-9CB47958FBF9}"/>
              </a:ext>
            </a:extLst>
          </p:cNvPr>
          <p:cNvGrpSpPr/>
          <p:nvPr/>
        </p:nvGrpSpPr>
        <p:grpSpPr>
          <a:xfrm>
            <a:off x="609626" y="0"/>
            <a:ext cx="11582371" cy="6858000"/>
            <a:chOff x="609626" y="0"/>
            <a:chExt cx="11582371" cy="6858000"/>
          </a:xfrm>
        </p:grpSpPr>
        <p:sp>
          <p:nvSpPr>
            <p:cNvPr id="5" name="">
              <a:extLst>
                <a:ext uri="{FF2B5EF4-FFF2-40B4-BE49-F238E27FC236}">
                  <a16:creationId xmlns:a16="http://schemas.microsoft.com/office/drawing/2014/main" id="{EB11078D-EEC1-49C6-99A8-B013B56CC583}"/>
                </a:ext>
              </a:extLst>
            </p:cNvPr>
            <p:cNvSpPr/>
            <p:nvPr/>
          </p:nvSpPr>
          <p:spPr>
            <a:xfrm flipH="1">
              <a:off x="8410574" y="0"/>
              <a:ext cx="3781423" cy="6858000"/>
            </a:xfrm>
            <a:prstGeom prst="rect">
              <a:avLst/>
            </a:prstGeom>
            <a:blipFill>
              <a:blip r:embed="rId3" cstate="email">
                <a:extLst>
                  <a:ext uri="{28A0092B-C50C-407E-A947-70E740481C1C}">
                    <a14:useLocalDpi xmlns:a14="http://schemas.microsoft.com/office/drawing/2010/main"/>
                  </a:ext>
                </a:extLst>
              </a:blip>
              <a:stretch>
                <a:fillRect l="-86349" r="-85771"/>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a:solidFill>
                  <a:schemeClr val="lt1"/>
                </a:solidFill>
              </a:endParaRPr>
            </a:p>
          </p:txBody>
        </p:sp>
        <p:grpSp>
          <p:nvGrpSpPr>
            <p:cNvPr id="15" name="">
              <a:extLst>
                <a:ext uri="{FF2B5EF4-FFF2-40B4-BE49-F238E27FC236}">
                  <a16:creationId xmlns:a16="http://schemas.microsoft.com/office/drawing/2014/main" id="{A2EF14A2-CC0D-4D73-AE35-3AE6EBDBDD55}"/>
                </a:ext>
              </a:extLst>
            </p:cNvPr>
            <p:cNvGrpSpPr/>
            <p:nvPr/>
          </p:nvGrpSpPr>
          <p:grpSpPr>
            <a:xfrm>
              <a:off x="5961554" y="4350747"/>
              <a:ext cx="1992909" cy="1189462"/>
              <a:chOff x="1057501" y="3100514"/>
              <a:chExt cx="2123849" cy="1189462"/>
            </a:xfrm>
          </p:grpSpPr>
          <p:sp>
            <p:nvSpPr>
              <p:cNvPr id="16" name="">
                <a:extLst>
                  <a:ext uri="{FF2B5EF4-FFF2-40B4-BE49-F238E27FC236}">
                    <a16:creationId xmlns:a16="http://schemas.microsoft.com/office/drawing/2014/main" id="{644E87D9-586A-4A5A-B443-C3380C1404B8}"/>
                  </a:ext>
                </a:extLst>
              </p:cNvPr>
              <p:cNvSpPr txBox="1"/>
              <p:nvPr/>
            </p:nvSpPr>
            <p:spPr>
              <a:xfrm>
                <a:off x="1057501" y="3100514"/>
                <a:ext cx="2123849" cy="646331"/>
              </a:xfrm>
              <a:prstGeom prst="rect">
                <a:avLst/>
              </a:prstGeom>
              <a:noFill/>
              <a:ln>
                <a:noFill/>
              </a:ln>
            </p:spPr>
            <p:txBody>
              <a:bodyPr wrap="square" lIns="91440" tIns="45720" rIns="91440" bIns="45720" anchor="ctr" anchorCtr="0">
                <a:spAutoFit/>
              </a:bodyPr>
              <a:lstStyle/>
              <a:p>
                <a:pPr>
                  <a:buSzPct val="25000"/>
                </a:pPr>
                <a:r>
                  <a:rPr lang="en-US" altLang="zh-CN" b="1" dirty="0">
                    <a:solidFill>
                      <a:schemeClr val="accent2"/>
                    </a:solidFill>
                  </a:rPr>
                  <a:t>Supporting text here.</a:t>
                </a:r>
              </a:p>
            </p:txBody>
          </p:sp>
          <p:sp>
            <p:nvSpPr>
              <p:cNvPr id="17" name="">
                <a:extLst>
                  <a:ext uri="{FF2B5EF4-FFF2-40B4-BE49-F238E27FC236}">
                    <a16:creationId xmlns:a16="http://schemas.microsoft.com/office/drawing/2014/main" id="{12A9A771-2BC3-4BE3-8F12-031F4F3BC035}"/>
                  </a:ext>
                </a:extLst>
              </p:cNvPr>
              <p:cNvSpPr txBox="1"/>
              <p:nvPr/>
            </p:nvSpPr>
            <p:spPr>
              <a:xfrm>
                <a:off x="1057501" y="3764511"/>
                <a:ext cx="2123849" cy="525465"/>
              </a:xfrm>
              <a:prstGeom prst="rect">
                <a:avLst/>
              </a:prstGeom>
              <a:no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zh-CN"/>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R="0" lvl="0" algn="l" defTabSz="913765" rtl="0" eaLnBrk="1" fontAlgn="auto" latinLnBrk="0" hangingPunct="1">
                  <a:lnSpc>
                    <a:spcPct val="150000"/>
                  </a:lnSpc>
                  <a:spcBef>
                    <a:spcPts val="0"/>
                  </a:spcBef>
                  <a:spcAft>
                    <a:spcPts val="0"/>
                  </a:spcAft>
                  <a:buClrTx/>
                  <a:buSzPct val="30000"/>
                  <a:defRPr/>
                </a:pPr>
                <a:r>
                  <a:rPr kumimoji="0" lang="en-US" altLang="zh-CN" sz="1000" i="0" u="none" strike="noStrike" kern="1200" cap="none" spc="0" normalizeH="0" baseline="0" noProof="0" dirty="0">
                    <a:ln>
                      <a:noFill/>
                    </a:ln>
                    <a:solidFill>
                      <a:schemeClr val="tx1"/>
                    </a:solidFill>
                    <a:effectLst/>
                    <a:uLnTx/>
                    <a:uFillTx/>
                  </a:rPr>
                  <a:t>Theme  color makes PPT more convenient to change.</a:t>
                </a:r>
              </a:p>
            </p:txBody>
          </p:sp>
        </p:grpSp>
        <p:grpSp>
          <p:nvGrpSpPr>
            <p:cNvPr id="11" name="">
              <a:extLst>
                <a:ext uri="{FF2B5EF4-FFF2-40B4-BE49-F238E27FC236}">
                  <a16:creationId xmlns:a16="http://schemas.microsoft.com/office/drawing/2014/main" id="{31FF47C9-3B51-47B9-ACA0-5A380F486B3B}"/>
                </a:ext>
              </a:extLst>
            </p:cNvPr>
            <p:cNvGrpSpPr/>
            <p:nvPr/>
          </p:nvGrpSpPr>
          <p:grpSpPr>
            <a:xfrm>
              <a:off x="5961558" y="1707307"/>
              <a:ext cx="1992909" cy="1189462"/>
              <a:chOff x="1057501" y="3100514"/>
              <a:chExt cx="2123849" cy="1189462"/>
            </a:xfrm>
          </p:grpSpPr>
          <p:sp>
            <p:nvSpPr>
              <p:cNvPr id="12" name="">
                <a:extLst>
                  <a:ext uri="{FF2B5EF4-FFF2-40B4-BE49-F238E27FC236}">
                    <a16:creationId xmlns:a16="http://schemas.microsoft.com/office/drawing/2014/main" id="{CAA363FC-8B09-4D70-B6D9-B5321B558521}"/>
                  </a:ext>
                </a:extLst>
              </p:cNvPr>
              <p:cNvSpPr txBox="1"/>
              <p:nvPr/>
            </p:nvSpPr>
            <p:spPr>
              <a:xfrm>
                <a:off x="1057501" y="3100514"/>
                <a:ext cx="2123849" cy="646331"/>
              </a:xfrm>
              <a:prstGeom prst="rect">
                <a:avLst/>
              </a:prstGeom>
              <a:noFill/>
              <a:ln>
                <a:noFill/>
              </a:ln>
            </p:spPr>
            <p:txBody>
              <a:bodyPr wrap="square" lIns="91440" tIns="45720" rIns="91440" bIns="45720" anchor="ctr" anchorCtr="0">
                <a:spAutoFit/>
              </a:bodyPr>
              <a:lstStyle/>
              <a:p>
                <a:pPr>
                  <a:buSzPct val="25000"/>
                </a:pPr>
                <a:r>
                  <a:rPr lang="en-US" altLang="zh-CN" b="1" dirty="0">
                    <a:solidFill>
                      <a:schemeClr val="accent1"/>
                    </a:solidFill>
                  </a:rPr>
                  <a:t>Supporting text here.</a:t>
                </a:r>
              </a:p>
            </p:txBody>
          </p:sp>
          <p:sp>
            <p:nvSpPr>
              <p:cNvPr id="13" name="">
                <a:extLst>
                  <a:ext uri="{FF2B5EF4-FFF2-40B4-BE49-F238E27FC236}">
                    <a16:creationId xmlns:a16="http://schemas.microsoft.com/office/drawing/2014/main" id="{E42CEB0A-FC72-48BC-B0D6-3607C4F042F5}"/>
                  </a:ext>
                </a:extLst>
              </p:cNvPr>
              <p:cNvSpPr txBox="1"/>
              <p:nvPr/>
            </p:nvSpPr>
            <p:spPr>
              <a:xfrm>
                <a:off x="1057501" y="3764511"/>
                <a:ext cx="2123849" cy="525465"/>
              </a:xfrm>
              <a:prstGeom prst="rect">
                <a:avLst/>
              </a:prstGeom>
              <a:no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spAutoFit/>
              </a:bodyPr>
              <a:lstStyle>
                <a:defPPr>
                  <a:defRPr lang="zh-CN"/>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R="0" lvl="0" algn="l" defTabSz="913765" rtl="0" eaLnBrk="1" fontAlgn="auto" latinLnBrk="0" hangingPunct="1">
                  <a:lnSpc>
                    <a:spcPct val="150000"/>
                  </a:lnSpc>
                  <a:spcBef>
                    <a:spcPts val="0"/>
                  </a:spcBef>
                  <a:spcAft>
                    <a:spcPts val="0"/>
                  </a:spcAft>
                  <a:buClrTx/>
                  <a:buSzPct val="30000"/>
                  <a:defRPr/>
                </a:pPr>
                <a:r>
                  <a:rPr kumimoji="0" lang="en-US" altLang="zh-CN" sz="1000" i="0" u="none" strike="noStrike" kern="1200" cap="none" spc="0" normalizeH="0" baseline="0" noProof="0" dirty="0">
                    <a:ln>
                      <a:noFill/>
                    </a:ln>
                    <a:solidFill>
                      <a:schemeClr val="tx1"/>
                    </a:solidFill>
                    <a:effectLst/>
                    <a:uLnTx/>
                    <a:uFillTx/>
                  </a:rPr>
                  <a:t>Theme  color makes PPT more convenient to change.</a:t>
                </a:r>
              </a:p>
            </p:txBody>
          </p:sp>
        </p:grpSp>
        <p:sp>
          <p:nvSpPr>
            <p:cNvPr id="8" name="">
              <a:extLst>
                <a:ext uri="{FF2B5EF4-FFF2-40B4-BE49-F238E27FC236}">
                  <a16:creationId xmlns:a16="http://schemas.microsoft.com/office/drawing/2014/main" id="{DECB3613-678A-4871-B957-E8D03D086EBC}"/>
                </a:ext>
              </a:extLst>
            </p:cNvPr>
            <p:cNvSpPr/>
            <p:nvPr/>
          </p:nvSpPr>
          <p:spPr>
            <a:xfrm flipH="1">
              <a:off x="609626" y="4022701"/>
              <a:ext cx="4232253" cy="482120"/>
            </a:xfrm>
            <a:prstGeom prst="rect">
              <a:avLst/>
            </a:prstGeom>
            <a:ln>
              <a:noFill/>
            </a:ln>
          </p:spPr>
          <p:txBody>
            <a:bodyPr wrap="square" lIns="91440" tIns="45720" rIns="91440" bIns="45720" anchor="t">
              <a:spAutoFit/>
            </a:bodyPr>
            <a:lstStyle/>
            <a:p>
              <a:pPr defTabSz="913765">
                <a:lnSpc>
                  <a:spcPct val="150000"/>
                </a:lnSpc>
                <a:buSzPct val="25000"/>
                <a:defRPr/>
              </a:pPr>
              <a:r>
                <a:rPr lang="en-US" altLang="zh-CN" sz="900" dirty="0"/>
                <a:t>Copy paste fonts Choose the only option to retain text Adjust the spacing to adapt to Chinese typesetting</a:t>
              </a:r>
            </a:p>
          </p:txBody>
        </p:sp>
        <p:sp>
          <p:nvSpPr>
            <p:cNvPr id="9" name="">
              <a:extLst>
                <a:ext uri="{FF2B5EF4-FFF2-40B4-BE49-F238E27FC236}">
                  <a16:creationId xmlns:a16="http://schemas.microsoft.com/office/drawing/2014/main" id="{3524B751-540F-4AE5-AB9D-22CED8F47FF7}"/>
                </a:ext>
              </a:extLst>
            </p:cNvPr>
            <p:cNvSpPr txBox="1"/>
            <p:nvPr/>
          </p:nvSpPr>
          <p:spPr>
            <a:xfrm>
              <a:off x="609629" y="2862826"/>
              <a:ext cx="4232254" cy="1077218"/>
            </a:xfrm>
            <a:prstGeom prst="rect">
              <a:avLst/>
            </a:prstGeom>
            <a:noFill/>
            <a:ln>
              <a:noFill/>
            </a:ln>
          </p:spPr>
          <p:txBody>
            <a:bodyPr wrap="square" lIns="91440" tIns="45720" rIns="91440" bIns="45720" anchor="ctr" anchorCtr="0">
              <a:spAutoFit/>
            </a:bodyPr>
            <a:lstStyle/>
            <a:p>
              <a:pPr marL="0" marR="0" lvl="0" indent="0" defTabSz="913765" rtl="0" eaLnBrk="1" fontAlgn="auto" latinLnBrk="0" hangingPunct="1">
                <a:lnSpc>
                  <a:spcPct val="100000"/>
                </a:lnSpc>
                <a:spcBef>
                  <a:spcPts val="0"/>
                </a:spcBef>
                <a:spcAft>
                  <a:spcPts val="0"/>
                </a:spcAft>
                <a:buClrTx/>
                <a:buSzPct val="25000"/>
                <a:buFontTx/>
                <a:buNone/>
                <a:defRPr/>
              </a:pPr>
              <a:r>
                <a:rPr kumimoji="0" lang="en-US" sz="3200" b="1" i="0" u="none" strike="noStrike" kern="1200" cap="none" spc="0" normalizeH="0" baseline="0" noProof="0" dirty="0">
                  <a:ln>
                    <a:noFill/>
                  </a:ln>
                  <a:effectLst/>
                  <a:uLnTx/>
                  <a:uFillTx/>
                </a:rPr>
                <a:t>Unified fonts make reading </a:t>
              </a:r>
              <a:r>
                <a:rPr kumimoji="0" lang="en-US" sz="3200" b="1" i="0" u="none" strike="noStrike" kern="1200" cap="none" spc="0" normalizeH="0" baseline="0" noProof="0" dirty="0">
                  <a:ln>
                    <a:noFill/>
                  </a:ln>
                  <a:solidFill>
                    <a:schemeClr val="accent1"/>
                  </a:solidFill>
                  <a:effectLst/>
                  <a:uLnTx/>
                  <a:uFillTx/>
                </a:rPr>
                <a:t>more fluent.</a:t>
              </a:r>
            </a:p>
          </p:txBody>
        </p:sp>
      </p:grpSp>
    </p:spTree>
    <p:custDataLst>
      <p:tags r:id="rId1"/>
    </p:custDataLst>
    <p:extLst>
      <p:ext uri="{BB962C8B-B14F-4D97-AF65-F5344CB8AC3E}">
        <p14:creationId xmlns:p14="http://schemas.microsoft.com/office/powerpoint/2010/main" val="3491770566"/>
      </p:ext>
    </p:extLst>
  </p:cSld>
  <p:clrMapOvr>
    <a:masterClrMapping/>
  </p:clrMapOvr>
</p:sld>
</file>

<file path=ppt/slides/slide1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
            <a:extLst>
              <a:ext uri="{FF2B5EF4-FFF2-40B4-BE49-F238E27FC236}">
                <a16:creationId xmlns:a16="http://schemas.microsoft.com/office/drawing/2014/main" id="{B3967B7E-7022-474F-B484-6388E85574B9}"/>
              </a:ext>
            </a:extLst>
          </p:cNvPr>
          <p:cNvSpPr>
            <a:spLocks noGrp="1"/>
          </p:cNvSpPr>
          <p:nvPr>
            <p:ph type="title"/>
          </p:nvPr>
        </p:nvSpPr>
        <p:spPr/>
        <p:txBody>
          <a:bodyPr/>
          <a:lstStyle/>
          <a:p>
            <a:endParaRPr lang="zh-CN" altLang="en-US"/>
          </a:p>
        </p:txBody>
      </p:sp>
      <p:sp>
        <p:nvSpPr>
          <p:cNvPr id="3" name="">
            <a:extLst>
              <a:ext uri="{FF2B5EF4-FFF2-40B4-BE49-F238E27FC236}">
                <a16:creationId xmlns:a16="http://schemas.microsoft.com/office/drawing/2014/main" id="{53D98D07-B80E-4BC6-8016-643EF1C65139}"/>
              </a:ext>
            </a:extLst>
          </p:cNvPr>
          <p:cNvSpPr>
            <a:spLocks noGrp="1"/>
          </p:cNvSpPr>
          <p:nvPr>
            <p:ph type="sldNum" sz="quarter" idx="12"/>
          </p:nvPr>
        </p:nvSpPr>
        <p:spPr/>
        <p:txBody>
          <a:bodyPr/>
          <a:lstStyle/>
          <a:p>
            <a:fld id="{7F65B630-C7FF-41C0-9923-C5E5E29EED81}" type="slidenum">
              <a:rPr lang="zh-CN" altLang="en-US" smtClean="0"/>
              <a:t>11</a:t>
            </a:fld>
            <a:endParaRPr lang="zh-CN" altLang="en-US"/>
          </a:p>
        </p:txBody>
      </p:sp>
      <p:sp>
        <p:nvSpPr>
          <p:cNvPr id="5" name="">
            <a:extLst>
              <a:ext uri="{FF2B5EF4-FFF2-40B4-BE49-F238E27FC236}">
                <a16:creationId xmlns:a16="http://schemas.microsoft.com/office/drawing/2014/main" id="{FF4F2C8F-6CCD-42AC-AA9D-190D0B4E7ED7}"/>
              </a:ext>
            </a:extLst>
          </p:cNvPr>
          <p:cNvSpPr/>
          <p:nvPr/>
        </p:nvSpPr>
        <p:spPr>
          <a:xfrm>
            <a:off x="0" y="0"/>
            <a:ext cx="12192000" cy="6858000"/>
          </a:xfrm>
          <a:prstGeom prst="rect">
            <a:avLst/>
          </a:prstGeom>
          <a:blipFill>
            <a:blip r:embed="rId3" cstate="email">
              <a:extLst>
                <a:ext uri="{28A0092B-C50C-407E-A947-70E740481C1C}">
                  <a14:useLocalDpi xmlns:a14="http://schemas.microsoft.com/office/drawing/2010/main"/>
                </a:ext>
              </a:extLst>
            </a:blip>
            <a:stretch>
              <a:fillRect t="-9155" b="-9121"/>
            </a:stretch>
          </a:blipFill>
          <a:ln w="762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p>
        </p:txBody>
      </p:sp>
      <p:sp>
        <p:nvSpPr>
          <p:cNvPr id="7" name="">
            <a:extLst>
              <a:ext uri="{FF2B5EF4-FFF2-40B4-BE49-F238E27FC236}">
                <a16:creationId xmlns:a16="http://schemas.microsoft.com/office/drawing/2014/main" id="{ACB64CA8-D80C-43F9-B3D9-C9D245FA0393}"/>
              </a:ext>
            </a:extLst>
          </p:cNvPr>
          <p:cNvSpPr txBox="1"/>
          <p:nvPr/>
        </p:nvSpPr>
        <p:spPr>
          <a:xfrm>
            <a:off x="660400" y="3193479"/>
            <a:ext cx="2819400" cy="897618"/>
          </a:xfrm>
          <a:prstGeom prst="rect">
            <a:avLst/>
          </a:prstGeom>
          <a:noFill/>
          <a:ln>
            <a:noFill/>
          </a:ln>
        </p:spPr>
        <p:txBody>
          <a:bodyPr wrap="square" lIns="91440" tIns="45720" rIns="91440" bIns="45720" anchor="t" anchorCtr="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buSzPct val="25000"/>
            </a:pPr>
            <a:r>
              <a:rPr lang="en-US" altLang="zh-CN" sz="900" dirty="0">
                <a:solidFill>
                  <a:schemeClr val="bg1"/>
                </a:solidFill>
              </a:rPr>
              <a:t>Theme color makes PPT more convenient to change. Adjust the spacing to adapt to Chinese typesetting, use the reference line in PPT.</a:t>
            </a:r>
          </a:p>
          <a:p>
            <a:pPr>
              <a:lnSpc>
                <a:spcPct val="150000"/>
              </a:lnSpc>
              <a:buSzPct val="25000"/>
            </a:pPr>
            <a:r>
              <a:rPr lang="en-US" altLang="zh-CN" sz="900" dirty="0">
                <a:solidFill>
                  <a:schemeClr val="bg1"/>
                </a:solidFill>
              </a:rPr>
              <a:t>……</a:t>
            </a:r>
          </a:p>
        </p:txBody>
      </p:sp>
      <p:sp>
        <p:nvSpPr>
          <p:cNvPr id="8" name="">
            <a:extLst>
              <a:ext uri="{FF2B5EF4-FFF2-40B4-BE49-F238E27FC236}">
                <a16:creationId xmlns:a16="http://schemas.microsoft.com/office/drawing/2014/main" id="{80F258B6-FC09-44AB-9F0A-EFDDA8757197}"/>
              </a:ext>
            </a:extLst>
          </p:cNvPr>
          <p:cNvSpPr txBox="1"/>
          <p:nvPr/>
        </p:nvSpPr>
        <p:spPr>
          <a:xfrm>
            <a:off x="660400" y="1415714"/>
            <a:ext cx="4275940" cy="1077218"/>
          </a:xfrm>
          <a:prstGeom prst="rect">
            <a:avLst/>
          </a:prstGeom>
          <a:noFill/>
          <a:ln>
            <a:noFill/>
          </a:ln>
        </p:spPr>
        <p:txBody>
          <a:bodyPr wrap="square" lIns="91440" tIns="45720" rIns="91440" bIns="45720" anchor="b" anchorCtr="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buSzPct val="25000"/>
            </a:pPr>
            <a:r>
              <a:rPr lang="en-US" sz="3200" b="1" dirty="0">
                <a:solidFill>
                  <a:schemeClr val="bg1"/>
                </a:solidFill>
              </a:rPr>
              <a:t>Unified fonts make reading </a:t>
            </a:r>
            <a:r>
              <a:rPr lang="en-US" sz="3200" b="1" dirty="0">
                <a:solidFill>
                  <a:schemeClr val="accent1"/>
                </a:solidFill>
              </a:rPr>
              <a:t>more fluent.</a:t>
            </a:r>
          </a:p>
        </p:txBody>
      </p:sp>
      <p:grpSp>
        <p:nvGrpSpPr>
          <p:cNvPr id="9" name="">
            <a:extLst>
              <a:ext uri="{FF2B5EF4-FFF2-40B4-BE49-F238E27FC236}">
                <a16:creationId xmlns:a16="http://schemas.microsoft.com/office/drawing/2014/main" id="{0F56EB04-F841-4ECB-B78E-09887CB74AE3}"/>
              </a:ext>
            </a:extLst>
          </p:cNvPr>
          <p:cNvGrpSpPr/>
          <p:nvPr/>
        </p:nvGrpSpPr>
        <p:grpSpPr>
          <a:xfrm>
            <a:off x="660400" y="6175649"/>
            <a:ext cx="349778" cy="60051"/>
            <a:chOff x="7964624" y="4571365"/>
            <a:chExt cx="3185221" cy="546847"/>
          </a:xfrm>
        </p:grpSpPr>
        <p:sp>
          <p:nvSpPr>
            <p:cNvPr id="11" name="">
              <a:extLst>
                <a:ext uri="{FF2B5EF4-FFF2-40B4-BE49-F238E27FC236}">
                  <a16:creationId xmlns:a16="http://schemas.microsoft.com/office/drawing/2014/main" id="{25E400BD-EA0F-432C-B3C5-57E7BECC22DA}"/>
                </a:ext>
              </a:extLst>
            </p:cNvPr>
            <p:cNvSpPr/>
            <p:nvPr/>
          </p:nvSpPr>
          <p:spPr>
            <a:xfrm>
              <a:off x="7964624" y="4571365"/>
              <a:ext cx="546849" cy="546847"/>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12" name="">
              <a:extLst>
                <a:ext uri="{FF2B5EF4-FFF2-40B4-BE49-F238E27FC236}">
                  <a16:creationId xmlns:a16="http://schemas.microsoft.com/office/drawing/2014/main" id="{4C978E42-1D71-470B-8C1E-C3DB78B99773}"/>
                </a:ext>
              </a:extLst>
            </p:cNvPr>
            <p:cNvSpPr/>
            <p:nvPr/>
          </p:nvSpPr>
          <p:spPr>
            <a:xfrm>
              <a:off x="9723545" y="4571365"/>
              <a:ext cx="546849" cy="546847"/>
            </a:xfrm>
            <a:prstGeom prst="ellipse">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13" name="">
              <a:extLst>
                <a:ext uri="{FF2B5EF4-FFF2-40B4-BE49-F238E27FC236}">
                  <a16:creationId xmlns:a16="http://schemas.microsoft.com/office/drawing/2014/main" id="{F6E23E9C-A7F5-4BBE-B02D-98D587D3E294}"/>
                </a:ext>
              </a:extLst>
            </p:cNvPr>
            <p:cNvSpPr/>
            <p:nvPr/>
          </p:nvSpPr>
          <p:spPr>
            <a:xfrm>
              <a:off x="8844084" y="4571365"/>
              <a:ext cx="546849" cy="546847"/>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sp>
          <p:nvSpPr>
            <p:cNvPr id="14" name="">
              <a:extLst>
                <a:ext uri="{FF2B5EF4-FFF2-40B4-BE49-F238E27FC236}">
                  <a16:creationId xmlns:a16="http://schemas.microsoft.com/office/drawing/2014/main" id="{A4BD0A54-01CE-49B4-9716-0718E3ED5C58}"/>
                </a:ext>
              </a:extLst>
            </p:cNvPr>
            <p:cNvSpPr/>
            <p:nvPr/>
          </p:nvSpPr>
          <p:spPr>
            <a:xfrm>
              <a:off x="10602996" y="4571365"/>
              <a:ext cx="546849" cy="546847"/>
            </a:xfrm>
            <a:prstGeom prst="ellipse">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p>
          </p:txBody>
        </p:sp>
      </p:grpSp>
      <p:cxnSp>
        <p:nvCxnSpPr>
          <p:cNvPr id="10" name="">
            <a:extLst>
              <a:ext uri="{FF2B5EF4-FFF2-40B4-BE49-F238E27FC236}">
                <a16:creationId xmlns:a16="http://schemas.microsoft.com/office/drawing/2014/main" id="{8C751B62-E78D-40DB-8B60-41DA051217C0}"/>
              </a:ext>
            </a:extLst>
          </p:cNvPr>
          <p:cNvCxnSpPr>
            <a:cxnSpLocks/>
          </p:cNvCxnSpPr>
          <p:nvPr/>
        </p:nvCxnSpPr>
        <p:spPr>
          <a:xfrm>
            <a:off x="784226" y="3075592"/>
            <a:ext cx="725714" cy="0"/>
          </a:xfrm>
          <a:prstGeom prst="line">
            <a:avLst/>
          </a:prstGeom>
          <a:ln w="38100" cap="sq">
            <a:solidFill>
              <a:schemeClr val="accent1"/>
            </a:solidFill>
            <a:beve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74554486"/>
      </p:ext>
    </p:extLst>
  </p:cSld>
  <p:clrMapOvr>
    <a:masterClrMapping/>
  </p:clrMapOvr>
</p:sld>
</file>

<file path=ppt/slides/slide1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
            <a:extLst>
              <a:ext uri="{FF2B5EF4-FFF2-40B4-BE49-F238E27FC236}">
                <a16:creationId xmlns:a16="http://schemas.microsoft.com/office/drawing/2014/main" id="{7E8EED72-0ED5-40C4-888F-6273FE6F2F58}"/>
              </a:ext>
            </a:extLst>
          </p:cNvPr>
          <p:cNvSpPr>
            <a:spLocks noGrp="1"/>
          </p:cNvSpPr>
          <p:nvPr>
            <p:ph type="title"/>
          </p:nvPr>
        </p:nvSpPr>
        <p:spPr>
          <a:xfrm>
            <a:off x="660400" y="0"/>
            <a:ext cx="10858500" cy="1028700"/>
          </a:xfrm>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EBF97C70-89D7-4545-8F7F-822E3A6F36A1}"/>
              </a:ext>
            </a:extLst>
          </p:cNvPr>
          <p:cNvSpPr>
            <a:spLocks noGrp="1"/>
          </p:cNvSpPr>
          <p:nvPr>
            <p:ph type="sldNum" sz="quarter" idx="12"/>
          </p:nvPr>
        </p:nvSpPr>
        <p:spPr>
          <a:xfrm>
            <a:off x="8857452" y="6438900"/>
            <a:ext cx="2661448" cy="215900"/>
          </a:xfrm>
        </p:spPr>
        <p:txBody>
          <a:bodyPr/>
          <a:lstStyle/>
          <a:p>
            <a:fld id="{7F65B630-C7FF-41C0-9923-C5E5E29EED81}" type="slidenum">
              <a:rPr lang="zh-CN" altLang="en-US" smtClean="0"/>
              <a:pPr/>
              <a:t>12</a:t>
            </a:fld>
            <a:endParaRPr lang="zh-CN" altLang="en-US"/>
          </a:p>
        </p:txBody>
      </p:sp>
      <p:grpSp>
        <p:nvGrpSpPr>
          <p:cNvPr id="4" name="">
            <a:extLst>
              <a:ext uri="{FF2B5EF4-FFF2-40B4-BE49-F238E27FC236}">
                <a16:creationId xmlns:a16="http://schemas.microsoft.com/office/drawing/2014/main" id="{05DF2868-342E-4ECD-B826-B2D6FC8636AD}"/>
              </a:ext>
            </a:extLst>
          </p:cNvPr>
          <p:cNvGrpSpPr>
            <a:grpSpLocks noChangeAspect="1"/>
          </p:cNvGrpSpPr>
          <p:nvPr/>
        </p:nvGrpSpPr>
        <p:grpSpPr>
          <a:xfrm>
            <a:off x="1135229" y="1565318"/>
            <a:ext cx="10274300" cy="4097980"/>
            <a:chOff x="1128878" y="1768519"/>
            <a:chExt cx="10274300" cy="4097980"/>
          </a:xfrm>
        </p:grpSpPr>
        <p:sp>
          <p:nvSpPr>
            <p:cNvPr id="6" name="">
              <a:extLst>
                <a:ext uri="{FF2B5EF4-FFF2-40B4-BE49-F238E27FC236}">
                  <a16:creationId xmlns:a16="http://schemas.microsoft.com/office/drawing/2014/main" id="{0CEA4E29-613A-4A79-9BD4-EE688FFA9E53}"/>
                </a:ext>
              </a:extLst>
            </p:cNvPr>
            <p:cNvSpPr txBox="1"/>
            <p:nvPr/>
          </p:nvSpPr>
          <p:spPr>
            <a:xfrm>
              <a:off x="1128878" y="3823337"/>
              <a:ext cx="3948276" cy="1448795"/>
            </a:xfrm>
            <a:prstGeom prst="rect">
              <a:avLst/>
            </a:prstGeom>
            <a:noFill/>
          </p:spPr>
          <p:txBody>
            <a:bodyPr wrap="square" rtlCol="0">
              <a:spAutoFit/>
            </a:bodyPr>
            <a:lstStyle>
              <a:defPPr>
                <a:defRPr lang="zh-CN"/>
              </a:defPPr>
              <a:lvl1pPr algn="ctr">
                <a:lnSpc>
                  <a:spcPct val="150000"/>
                </a:lnSpc>
                <a:defRPr sz="1200">
                  <a:solidFill>
                    <a:schemeClr val="bg1">
                      <a:lumMod val="50000"/>
                    </a:schemeClr>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a:r>
                <a:rPr lang="en-GB" altLang="zh-CN" sz="1000" dirty="0">
                  <a:solidFill>
                    <a:schemeClr val="tx1"/>
                  </a:solidFill>
                </a:rPr>
                <a:t>Theme </a:t>
              </a:r>
              <a:r>
                <a:rPr lang="en-GB" altLang="zh-CN" sz="1000" dirty="0" err="1">
                  <a:solidFill>
                    <a:schemeClr val="tx1"/>
                  </a:solidFill>
                </a:rPr>
                <a:t>color</a:t>
              </a:r>
              <a:r>
                <a:rPr lang="en-GB" altLang="zh-CN" sz="1000" dirty="0">
                  <a:solidFill>
                    <a:schemeClr val="tx1"/>
                  </a:solidFill>
                </a:rPr>
                <a:t> makes PPT more convenient to change.</a:t>
              </a:r>
            </a:p>
            <a:p>
              <a:pPr algn="l"/>
              <a:r>
                <a:rPr lang="en-GB" altLang="zh-CN" sz="1000" dirty="0">
                  <a:solidFill>
                    <a:schemeClr val="tx1"/>
                  </a:solidFill>
                </a:rPr>
                <a:t>Adjust the spacing to adapt to Chinese typesetting, use the reference line in PPT.</a:t>
              </a:r>
            </a:p>
            <a:p>
              <a:pPr algn="l"/>
              <a:r>
                <a:rPr lang="en-GB" altLang="zh-CN" sz="1000" dirty="0">
                  <a:solidFill>
                    <a:schemeClr val="tx1"/>
                  </a:solidFill>
                </a:rPr>
                <a:t>Unified fonts make reading more </a:t>
              </a:r>
              <a:r>
                <a:rPr lang="en-GB" altLang="zh-CN" sz="1000" dirty="0" err="1">
                  <a:solidFill>
                    <a:schemeClr val="tx1"/>
                  </a:solidFill>
                </a:rPr>
                <a:t>fluent.Copy</a:t>
              </a:r>
              <a:r>
                <a:rPr lang="en-GB" altLang="zh-CN" sz="1000" dirty="0">
                  <a:solidFill>
                    <a:schemeClr val="tx1"/>
                  </a:solidFill>
                </a:rPr>
                <a:t> paste fonts. Choose the only </a:t>
              </a:r>
              <a:r>
                <a:rPr lang="en-GB" altLang="zh-CN" sz="1000" dirty="0" err="1">
                  <a:solidFill>
                    <a:schemeClr val="tx1"/>
                  </a:solidFill>
                </a:rPr>
                <a:t>optio</a:t>
              </a:r>
              <a:r>
                <a:rPr lang="en-GB" altLang="zh-CN" sz="1000" dirty="0">
                  <a:solidFill>
                    <a:schemeClr val="tx1"/>
                  </a:solidFill>
                </a:rPr>
                <a:t> to retain text.</a:t>
              </a:r>
            </a:p>
            <a:p>
              <a:pPr algn="l"/>
              <a:r>
                <a:rPr lang="en-GB" altLang="zh-CN" sz="1000" dirty="0">
                  <a:solidFill>
                    <a:schemeClr val="tx1"/>
                  </a:solidFill>
                </a:rPr>
                <a:t>Copy paste  fonts. Choose the only option to retain text.</a:t>
              </a:r>
            </a:p>
          </p:txBody>
        </p:sp>
        <p:graphicFrame>
          <p:nvGraphicFramePr>
            <p:cNvPr id="7" name="">
              <a:extLst>
                <a:ext uri="{FF2B5EF4-FFF2-40B4-BE49-F238E27FC236}">
                  <a16:creationId xmlns:a16="http://schemas.microsoft.com/office/drawing/2014/main" id="{641128E5-B852-40C2-AF0D-CB1EB5196D5F}"/>
                </a:ext>
              </a:extLst>
            </p:cNvPr>
            <p:cNvGraphicFramePr/>
            <p:nvPr>
              <p:extLst>
                <p:ext uri="{D42A27DB-BD31-4B8C-83A1-F6EECF244321}">
                  <p14:modId xmlns:p14="http://schemas.microsoft.com/office/powerpoint/2010/main" val="2936264308"/>
                </p:ext>
              </p:extLst>
            </p:nvPr>
          </p:nvGraphicFramePr>
          <p:xfrm>
            <a:off x="5459578" y="1780174"/>
            <a:ext cx="5943600" cy="4086325"/>
          </p:xfrm>
          <a:graphic>
            <a:graphicData uri="http://schemas.openxmlformats.org/drawingml/2006/chart">
              <c:chart xmlns:c="http://schemas.openxmlformats.org/drawingml/2006/chart" xmlns:r="http://schemas.openxmlformats.org/officeDocument/2006/relationships" r:id="rId3"/>
            </a:graphicData>
          </a:graphic>
        </p:graphicFrame>
        <p:sp>
          <p:nvSpPr>
            <p:cNvPr id="8" name="">
              <a:extLst>
                <a:ext uri="{FF2B5EF4-FFF2-40B4-BE49-F238E27FC236}">
                  <a16:creationId xmlns:a16="http://schemas.microsoft.com/office/drawing/2014/main" id="{49AAB5C2-669F-4D93-917E-2A7AA7AF3F04}"/>
                </a:ext>
              </a:extLst>
            </p:cNvPr>
            <p:cNvSpPr/>
            <p:nvPr/>
          </p:nvSpPr>
          <p:spPr>
            <a:xfrm>
              <a:off x="1128878" y="1768519"/>
              <a:ext cx="3036207" cy="1478418"/>
            </a:xfrm>
            <a:prstGeom prst="rect">
              <a:avLst/>
            </a:prstGeom>
          </p:spPr>
          <p:txBody>
            <a:bodyPr wrap="square" anchor="b" anchorCtr="0">
              <a:spAutoFit/>
            </a:bodyPr>
            <a:lstStyle/>
            <a:p>
              <a:pPr>
                <a:lnSpc>
                  <a:spcPct val="120000"/>
                </a:lnSpc>
                <a:buSzPct val="25000"/>
              </a:pPr>
              <a:r>
                <a:rPr lang="en-US" altLang="zh-CN" sz="1400" b="1" dirty="0"/>
                <a:t>Unified fon</a:t>
              </a:r>
              <a:r>
                <a:rPr lang="en-US" altLang="zh-CN" sz="100" b="1" dirty="0"/>
                <a:t> </a:t>
              </a:r>
              <a:r>
                <a:rPr lang="en-US" altLang="zh-CN" sz="1400" b="1" dirty="0"/>
                <a:t>ts make </a:t>
              </a:r>
            </a:p>
            <a:p>
              <a:pPr>
                <a:lnSpc>
                  <a:spcPct val="120000"/>
                </a:lnSpc>
                <a:buSzPct val="25000"/>
              </a:pPr>
              <a:r>
                <a:rPr lang="en-US" altLang="zh-CN" sz="3200" b="1" dirty="0"/>
                <a:t>reading more fluent.</a:t>
              </a:r>
            </a:p>
          </p:txBody>
        </p:sp>
      </p:grpSp>
    </p:spTree>
    <p:custDataLst>
      <p:tags r:id="rId1"/>
    </p:custDataLst>
    <p:extLst>
      <p:ext uri="{BB962C8B-B14F-4D97-AF65-F5344CB8AC3E}">
        <p14:creationId xmlns:p14="http://schemas.microsoft.com/office/powerpoint/2010/main" val="2602989513"/>
      </p:ext>
    </p:extLst>
  </p:cSld>
  <p:clrMapOvr>
    <a:masterClrMapping/>
  </p:clrMapOvr>
</p:sld>
</file>

<file path=ppt/slides/slide1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2BBC0785-6D49-49A5-BE1B-6DFFBFD48641}"/>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949CC8E8-BC6C-456B-9025-1D9CA7542AEE}"/>
              </a:ext>
            </a:extLst>
          </p:cNvPr>
          <p:cNvSpPr>
            <a:spLocks noGrp="1"/>
          </p:cNvSpPr>
          <p:nvPr>
            <p:ph type="sldNum" sz="quarter" idx="12"/>
          </p:nvPr>
        </p:nvSpPr>
        <p:spPr/>
        <p:txBody>
          <a:bodyPr/>
          <a:lstStyle/>
          <a:p>
            <a:fld id="{7F65B630-C7FF-41C0-9923-C5E5E29EED81}" type="slidenum">
              <a:rPr lang="zh-CN" altLang="en-US" smtClean="0"/>
              <a:t>13</a:t>
            </a:fld>
            <a:endParaRPr lang="zh-CN" altLang="en-US"/>
          </a:p>
        </p:txBody>
      </p:sp>
      <p:grpSp>
        <p:nvGrpSpPr>
          <p:cNvPr id="5" name="">
            <a:extLst>
              <a:ext uri="{FF2B5EF4-FFF2-40B4-BE49-F238E27FC236}">
                <a16:creationId xmlns:a16="http://schemas.microsoft.com/office/drawing/2014/main" id="{E5AB213D-B880-4A29-BE46-4417620D505D}"/>
              </a:ext>
            </a:extLst>
          </p:cNvPr>
          <p:cNvGrpSpPr/>
          <p:nvPr/>
        </p:nvGrpSpPr>
        <p:grpSpPr>
          <a:xfrm>
            <a:off x="2119085" y="1491343"/>
            <a:ext cx="8121652" cy="4281714"/>
            <a:chOff x="2119085" y="1622186"/>
            <a:chExt cx="8121652" cy="4281714"/>
          </a:xfrm>
        </p:grpSpPr>
        <p:grpSp>
          <p:nvGrpSpPr>
            <p:cNvPr id="10" name="">
              <a:extLst>
                <a:ext uri="{FF2B5EF4-FFF2-40B4-BE49-F238E27FC236}">
                  <a16:creationId xmlns:a16="http://schemas.microsoft.com/office/drawing/2014/main" id="{2E5348B3-E62F-478F-A46F-8074E1ED40BC}"/>
                </a:ext>
              </a:extLst>
            </p:cNvPr>
            <p:cNvGrpSpPr/>
            <p:nvPr/>
          </p:nvGrpSpPr>
          <p:grpSpPr>
            <a:xfrm>
              <a:off x="5202466" y="2675653"/>
              <a:ext cx="5038271" cy="2218485"/>
              <a:chOff x="5507264" y="2675653"/>
              <a:chExt cx="5038271" cy="2218485"/>
            </a:xfrm>
          </p:grpSpPr>
          <p:sp>
            <p:nvSpPr>
              <p:cNvPr id="11" name="">
                <a:extLst>
                  <a:ext uri="{FF2B5EF4-FFF2-40B4-BE49-F238E27FC236}">
                    <a16:creationId xmlns:a16="http://schemas.microsoft.com/office/drawing/2014/main" id="{9FCADBF7-E774-4DEA-9F99-62147A2CF25A}"/>
                  </a:ext>
                </a:extLst>
              </p:cNvPr>
              <p:cNvSpPr txBox="1"/>
              <p:nvPr/>
            </p:nvSpPr>
            <p:spPr>
              <a:xfrm>
                <a:off x="5507264" y="2675653"/>
                <a:ext cx="5038271" cy="400110"/>
              </a:xfrm>
              <a:prstGeom prst="rect">
                <a:avLst/>
              </a:prstGeom>
              <a:noFill/>
            </p:spPr>
            <p:txBody>
              <a:bodyPr wrap="square" rtlCol="0" anchor="b">
                <a:spAutoFit/>
              </a:bodyPr>
              <a:lstStyle/>
              <a:p>
                <a:r>
                  <a:rPr lang="en-US" altLang="zh-CN" sz="2000" b="1" dirty="0">
                    <a:solidFill>
                      <a:schemeClr val="accent2"/>
                    </a:solidFill>
                  </a:rPr>
                  <a:t>Supporting text here.</a:t>
                </a:r>
              </a:p>
            </p:txBody>
          </p:sp>
          <p:sp>
            <p:nvSpPr>
              <p:cNvPr id="12" name="">
                <a:extLst>
                  <a:ext uri="{FF2B5EF4-FFF2-40B4-BE49-F238E27FC236}">
                    <a16:creationId xmlns:a16="http://schemas.microsoft.com/office/drawing/2014/main" id="{F9D3C70D-2DA9-49AF-91E2-DB5D51AF5E34}"/>
                  </a:ext>
                </a:extLst>
              </p:cNvPr>
              <p:cNvSpPr txBox="1"/>
              <p:nvPr/>
            </p:nvSpPr>
            <p:spPr>
              <a:xfrm>
                <a:off x="5507264" y="3270171"/>
                <a:ext cx="5038271" cy="987130"/>
              </a:xfrm>
              <a:prstGeom prst="rect">
                <a:avLst/>
              </a:prstGeom>
              <a:noFill/>
            </p:spPr>
            <p:txBody>
              <a:bodyPr wrap="square" rtlCol="0">
                <a:spAutoFit/>
              </a:bodyPr>
              <a:lstStyle/>
              <a:p>
                <a:pPr marL="0" marR="0" lvl="0" defTabSz="913765" rtl="0" eaLnBrk="1" fontAlgn="auto" latinLnBrk="0" hangingPunct="1">
                  <a:lnSpc>
                    <a:spcPct val="150000"/>
                  </a:lnSpc>
                  <a:spcBef>
                    <a:spcPts val="0"/>
                  </a:spcBef>
                  <a:spcAft>
                    <a:spcPts val="0"/>
                  </a:spcAft>
                  <a:buClrTx/>
                  <a:buSzPct val="25000"/>
                  <a:buFontTx/>
                  <a:buNone/>
                  <a:defRPr/>
                </a:pPr>
                <a:r>
                  <a:rPr kumimoji="0" lang="en-US" sz="1000" b="0" i="0" u="none" strike="noStrike" kern="1200" cap="none" spc="0" normalizeH="0" baseline="0" noProof="0" dirty="0">
                    <a:ln>
                      <a:noFill/>
                    </a:ln>
                    <a:effectLst/>
                    <a:uLnTx/>
                    <a:uFillTx/>
                  </a:rPr>
                  <a:t>Theme color makes PPT more convenient to </a:t>
                </a:r>
                <a:r>
                  <a:rPr kumimoji="0" lang="en-US" sz="1000" b="0" i="0" u="none" strike="noStrike" kern="1200" cap="none" spc="0" normalizeH="0" baseline="0" noProof="0" dirty="0" err="1">
                    <a:ln>
                      <a:noFill/>
                    </a:ln>
                    <a:effectLst/>
                    <a:uLnTx/>
                    <a:uFillTx/>
                  </a:rPr>
                  <a:t>change.Adjust</a:t>
                </a:r>
                <a:r>
                  <a:rPr kumimoji="0" lang="en-US" sz="1000" b="0" i="0" u="none" strike="noStrike" kern="1200" cap="none" spc="0" normalizeH="0" baseline="0" noProof="0" dirty="0">
                    <a:ln>
                      <a:noFill/>
                    </a:ln>
                    <a:effectLst/>
                    <a:uLnTx/>
                    <a:uFillTx/>
                  </a:rPr>
                  <a:t> the spacing to adapt to Chinese typesetting, use the reference line in PPT.</a:t>
                </a:r>
              </a:p>
              <a:p>
                <a:pPr defTabSz="913765">
                  <a:lnSpc>
                    <a:spcPct val="150000"/>
                  </a:lnSpc>
                  <a:buSzPct val="25000"/>
                  <a:defRPr/>
                </a:pPr>
                <a:r>
                  <a:rPr kumimoji="0" lang="en-US" altLang="zh-CN" sz="1000" b="0" i="0" u="none" strike="noStrike" kern="1200" cap="none" spc="0" normalizeH="0" baseline="0" noProof="0" dirty="0">
                    <a:ln>
                      <a:noFill/>
                    </a:ln>
                    <a:effectLst/>
                    <a:uLnTx/>
                    <a:uFillTx/>
                  </a:rPr>
                  <a:t>Unified fonts make reading more </a:t>
                </a:r>
                <a:r>
                  <a:rPr kumimoji="0" lang="en-US" altLang="zh-CN" sz="1000" b="0" i="0" u="none" strike="noStrike" kern="1200" cap="none" spc="0" normalizeH="0" baseline="0" noProof="0" dirty="0" err="1">
                    <a:ln>
                      <a:noFill/>
                    </a:ln>
                    <a:effectLst/>
                    <a:uLnTx/>
                    <a:uFillTx/>
                  </a:rPr>
                  <a:t>fluent.Copy</a:t>
                </a:r>
                <a:r>
                  <a:rPr kumimoji="0" lang="en-US" altLang="zh-CN" sz="1000" b="0" i="0" u="none" strike="noStrike" kern="1200" cap="none" spc="0" normalizeH="0" baseline="0" noProof="0" dirty="0">
                    <a:ln>
                      <a:noFill/>
                    </a:ln>
                    <a:effectLst/>
                    <a:uLnTx/>
                    <a:uFillTx/>
                  </a:rPr>
                  <a:t> paste fonts. Choose the only </a:t>
                </a:r>
                <a:r>
                  <a:rPr kumimoji="0" lang="en-US" altLang="zh-CN" sz="1000" b="0" i="0" u="none" strike="noStrike" kern="1200" cap="none" spc="0" normalizeH="0" baseline="0" noProof="0" dirty="0" err="1">
                    <a:ln>
                      <a:noFill/>
                    </a:ln>
                    <a:effectLst/>
                    <a:uLnTx/>
                    <a:uFillTx/>
                  </a:rPr>
                  <a:t>optio</a:t>
                </a:r>
                <a:r>
                  <a:rPr kumimoji="0" lang="en-US" altLang="zh-CN" sz="1000" b="0" i="0" u="none" strike="noStrike" kern="1200" cap="none" spc="0" normalizeH="0" baseline="0" noProof="0" dirty="0">
                    <a:ln>
                      <a:noFill/>
                    </a:ln>
                    <a:effectLst/>
                    <a:uLnTx/>
                    <a:uFillTx/>
                  </a:rPr>
                  <a:t> to retain text</a:t>
                </a:r>
                <a:r>
                  <a:rPr lang="en-US" altLang="zh-CN" sz="1000" dirty="0"/>
                  <a:t>.</a:t>
                </a:r>
                <a:endParaRPr kumimoji="0" lang="en-US" altLang="zh-CN" sz="1000" b="0" i="0" u="none" strike="noStrike" kern="1200" cap="none" spc="0" normalizeH="0" baseline="0" noProof="0" dirty="0">
                  <a:ln>
                    <a:noFill/>
                  </a:ln>
                  <a:effectLst/>
                  <a:uLnTx/>
                  <a:uFillTx/>
                </a:endParaRPr>
              </a:p>
            </p:txBody>
          </p:sp>
          <p:sp>
            <p:nvSpPr>
              <p:cNvPr id="13" name="">
                <a:extLst>
                  <a:ext uri="{FF2B5EF4-FFF2-40B4-BE49-F238E27FC236}">
                    <a16:creationId xmlns:a16="http://schemas.microsoft.com/office/drawing/2014/main" id="{1D7199BB-99BA-407E-91A8-BC0C4E0DABD6}"/>
                  </a:ext>
                </a:extLst>
              </p:cNvPr>
              <p:cNvSpPr txBox="1"/>
              <p:nvPr/>
            </p:nvSpPr>
            <p:spPr>
              <a:xfrm>
                <a:off x="5507264" y="4524806"/>
                <a:ext cx="5038271" cy="369332"/>
              </a:xfrm>
              <a:prstGeom prst="rect">
                <a:avLst/>
              </a:prstGeom>
              <a:noFill/>
            </p:spPr>
            <p:txBody>
              <a:bodyPr wrap="square" rtlCol="0">
                <a:spAutoFit/>
              </a:bodyPr>
              <a:lstStyle/>
              <a:p>
                <a:pPr algn="r"/>
                <a:r>
                  <a:rPr lang="en-GB" b="1" dirty="0">
                    <a:solidFill>
                      <a:schemeClr val="accent1"/>
                    </a:solidFill>
                  </a:rPr>
                  <a:t>NO.1</a:t>
                </a:r>
              </a:p>
            </p:txBody>
          </p:sp>
        </p:grpSp>
        <p:sp>
          <p:nvSpPr>
            <p:cNvPr id="8" name="">
              <a:extLst>
                <a:ext uri="{FF2B5EF4-FFF2-40B4-BE49-F238E27FC236}">
                  <a16:creationId xmlns:a16="http://schemas.microsoft.com/office/drawing/2014/main" id="{74EBA6B2-0D03-420F-AD48-B9930A995F91}"/>
                </a:ext>
              </a:extLst>
            </p:cNvPr>
            <p:cNvSpPr/>
            <p:nvPr/>
          </p:nvSpPr>
          <p:spPr>
            <a:xfrm>
              <a:off x="2119085" y="1622186"/>
              <a:ext cx="2923200" cy="4281714"/>
            </a:xfrm>
            <a:prstGeom prst="rect">
              <a:avLst/>
            </a:prstGeom>
            <a:blipFill>
              <a:blip r:embed="rId3" cstate="email">
                <a:extLst>
                  <a:ext uri="{28A0092B-C50C-407E-A947-70E740481C1C}">
                    <a14:useLocalDpi xmlns:a14="http://schemas.microsoft.com/office/drawing/2010/main"/>
                  </a:ext>
                </a:extLst>
              </a:blip>
              <a:stretch>
                <a:fillRect l="-60147" r="-59628"/>
              </a:stretch>
            </a:blipFill>
            <a:ln w="762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ustDataLst>
      <p:tags r:id="rId1"/>
    </p:custDataLst>
    <p:extLst>
      <p:ext uri="{BB962C8B-B14F-4D97-AF65-F5344CB8AC3E}">
        <p14:creationId xmlns:p14="http://schemas.microsoft.com/office/powerpoint/2010/main" val="1640265546"/>
      </p:ext>
    </p:extLst>
  </p:cSld>
  <p:clrMapOvr>
    <a:masterClrMapping/>
  </p:clrMapOvr>
</p:sld>
</file>

<file path=ppt/slides/slide1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
            <a:extLst>
              <a:ext uri="{FF2B5EF4-FFF2-40B4-BE49-F238E27FC236}">
                <a16:creationId xmlns:a16="http://schemas.microsoft.com/office/drawing/2014/main" id="{BAEEB8C4-9895-48B5-BE04-CB758F2D1ECC}"/>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F0CBD26B-9367-4107-8D7B-F3A183D10C2B}"/>
              </a:ext>
            </a:extLst>
          </p:cNvPr>
          <p:cNvSpPr>
            <a:spLocks noGrp="1"/>
          </p:cNvSpPr>
          <p:nvPr>
            <p:ph type="sldNum" sz="quarter" idx="12"/>
          </p:nvPr>
        </p:nvSpPr>
        <p:spPr/>
        <p:txBody>
          <a:bodyPr/>
          <a:lstStyle/>
          <a:p>
            <a:fld id="{7F65B630-C7FF-41C0-9923-C5E5E29EED81}" type="slidenum">
              <a:rPr lang="zh-CN" altLang="en-US" smtClean="0"/>
              <a:t>14</a:t>
            </a:fld>
            <a:endParaRPr lang="zh-CN" altLang="en-US"/>
          </a:p>
        </p:txBody>
      </p:sp>
      <p:grpSp>
        <p:nvGrpSpPr>
          <p:cNvPr id="4" name="">
            <a:extLst>
              <a:ext uri="{FF2B5EF4-FFF2-40B4-BE49-F238E27FC236}">
                <a16:creationId xmlns:a16="http://schemas.microsoft.com/office/drawing/2014/main" id="{66890B82-8DEF-4384-AA3D-DB2157FE195B}"/>
              </a:ext>
            </a:extLst>
          </p:cNvPr>
          <p:cNvGrpSpPr/>
          <p:nvPr/>
        </p:nvGrpSpPr>
        <p:grpSpPr>
          <a:xfrm>
            <a:off x="1286152" y="1160463"/>
            <a:ext cx="10232749" cy="4973637"/>
            <a:chOff x="1286152" y="1160463"/>
            <a:chExt cx="10232749" cy="4973637"/>
          </a:xfrm>
        </p:grpSpPr>
        <p:sp>
          <p:nvSpPr>
            <p:cNvPr id="6" name="">
              <a:extLst>
                <a:ext uri="{FF2B5EF4-FFF2-40B4-BE49-F238E27FC236}">
                  <a16:creationId xmlns:a16="http://schemas.microsoft.com/office/drawing/2014/main" id="{AE59701A-757B-4A86-AE2A-3A0475C54374}"/>
                </a:ext>
              </a:extLst>
            </p:cNvPr>
            <p:cNvSpPr/>
            <p:nvPr/>
          </p:nvSpPr>
          <p:spPr>
            <a:xfrm>
              <a:off x="7213601" y="1160463"/>
              <a:ext cx="4305300" cy="4973637"/>
            </a:xfrm>
            <a:prstGeom prst="rect">
              <a:avLst/>
            </a:prstGeom>
            <a:blipFill>
              <a:blip r:embed="rId3" cstate="email">
                <a:extLst>
                  <a:ext uri="{28A0092B-C50C-407E-A947-70E740481C1C}">
                    <a14:useLocalDpi xmlns:a14="http://schemas.microsoft.com/office/drawing/2010/main"/>
                  </a:ext>
                </a:extLst>
              </a:blip>
              <a:stretch>
                <a:fillRect l="-36624" r="-36407"/>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a:p>
          </p:txBody>
        </p:sp>
        <p:sp>
          <p:nvSpPr>
            <p:cNvPr id="7" name="">
              <a:extLst>
                <a:ext uri="{FF2B5EF4-FFF2-40B4-BE49-F238E27FC236}">
                  <a16:creationId xmlns:a16="http://schemas.microsoft.com/office/drawing/2014/main" id="{00EB0C48-849B-4D84-BD35-55F58E7A573C}"/>
                </a:ext>
              </a:extLst>
            </p:cNvPr>
            <p:cNvSpPr txBox="1"/>
            <p:nvPr/>
          </p:nvSpPr>
          <p:spPr>
            <a:xfrm>
              <a:off x="1286152" y="1733530"/>
              <a:ext cx="5584548" cy="1077218"/>
            </a:xfrm>
            <a:prstGeom prst="rect">
              <a:avLst/>
            </a:prstGeom>
            <a:noFill/>
            <a:ln>
              <a:noFill/>
            </a:ln>
          </p:spPr>
          <p:txBody>
            <a:bodyPr wrap="square" lIns="91440" tIns="45720" rIns="91440" bIns="45720" anchor="ctr" anchorCtr="0">
              <a:spAutoFit/>
            </a:bodyPr>
            <a:lstStyle/>
            <a:p>
              <a:pPr marL="0" marR="0" lvl="0" indent="0" defTabSz="913765" rtl="0" eaLnBrk="1" fontAlgn="auto" latinLnBrk="0" hangingPunct="1">
                <a:lnSpc>
                  <a:spcPct val="100000"/>
                </a:lnSpc>
                <a:spcBef>
                  <a:spcPts val="0"/>
                </a:spcBef>
                <a:spcAft>
                  <a:spcPts val="0"/>
                </a:spcAft>
                <a:buClrTx/>
                <a:buSzPct val="25000"/>
                <a:buFontTx/>
                <a:buNone/>
                <a:defRPr/>
              </a:pPr>
              <a:r>
                <a:rPr kumimoji="0" lang="en-US" sz="3200" b="1" i="0" u="none" strike="noStrike" kern="1200" cap="none" spc="0" normalizeH="0" baseline="0" noProof="0" dirty="0">
                  <a:ln>
                    <a:noFill/>
                  </a:ln>
                  <a:effectLst/>
                  <a:uLnTx/>
                  <a:uFillTx/>
                </a:rPr>
                <a:t>Unified fonts make reading more fluent</a:t>
              </a:r>
            </a:p>
          </p:txBody>
        </p:sp>
        <p:grpSp>
          <p:nvGrpSpPr>
            <p:cNvPr id="8" name="">
              <a:extLst>
                <a:ext uri="{FF2B5EF4-FFF2-40B4-BE49-F238E27FC236}">
                  <a16:creationId xmlns:a16="http://schemas.microsoft.com/office/drawing/2014/main" id="{395463B8-8467-4129-A76D-43FC526ADED3}"/>
                </a:ext>
              </a:extLst>
            </p:cNvPr>
            <p:cNvGrpSpPr/>
            <p:nvPr/>
          </p:nvGrpSpPr>
          <p:grpSpPr>
            <a:xfrm>
              <a:off x="1286152" y="3766611"/>
              <a:ext cx="5584548" cy="1723113"/>
              <a:chOff x="1133752" y="3665011"/>
              <a:chExt cx="5584548" cy="1723113"/>
            </a:xfrm>
          </p:grpSpPr>
          <p:sp>
            <p:nvSpPr>
              <p:cNvPr id="9" name="">
                <a:extLst>
                  <a:ext uri="{FF2B5EF4-FFF2-40B4-BE49-F238E27FC236}">
                    <a16:creationId xmlns:a16="http://schemas.microsoft.com/office/drawing/2014/main" id="{82A0EFF0-DA41-4E39-BC0C-59A5C585FA10}"/>
                  </a:ext>
                </a:extLst>
              </p:cNvPr>
              <p:cNvSpPr txBox="1"/>
              <p:nvPr/>
            </p:nvSpPr>
            <p:spPr>
              <a:xfrm>
                <a:off x="1133752" y="3665011"/>
                <a:ext cx="1000595" cy="769441"/>
              </a:xfrm>
              <a:prstGeom prst="rect">
                <a:avLst/>
              </a:prstGeom>
              <a:noFill/>
            </p:spPr>
            <p:txBody>
              <a:bodyPr wrap="none" rtlCol="0">
                <a:spAutoFit/>
              </a:bodyPr>
              <a:lstStyle/>
              <a:p>
                <a:r>
                  <a:rPr lang="en-US" altLang="zh-CN" sz="4400" b="1" dirty="0">
                    <a:solidFill>
                      <a:schemeClr val="accent1"/>
                    </a:solidFill>
                  </a:rPr>
                  <a:t>01-</a:t>
                </a:r>
                <a:endParaRPr lang="zh-CN" altLang="en-US" sz="4400" b="1" dirty="0">
                  <a:solidFill>
                    <a:schemeClr val="accent1"/>
                  </a:solidFill>
                </a:endParaRPr>
              </a:p>
            </p:txBody>
          </p:sp>
          <p:grpSp>
            <p:nvGrpSpPr>
              <p:cNvPr id="10" name="">
                <a:extLst>
                  <a:ext uri="{FF2B5EF4-FFF2-40B4-BE49-F238E27FC236}">
                    <a16:creationId xmlns:a16="http://schemas.microsoft.com/office/drawing/2014/main" id="{1ACB28B9-0782-4124-B6B3-88498B2DE66E}"/>
                  </a:ext>
                </a:extLst>
              </p:cNvPr>
              <p:cNvGrpSpPr/>
              <p:nvPr/>
            </p:nvGrpSpPr>
            <p:grpSpPr>
              <a:xfrm>
                <a:off x="1133752" y="4510027"/>
                <a:ext cx="5584548" cy="878097"/>
                <a:chOff x="1133752" y="4510027"/>
                <a:chExt cx="5584548" cy="878097"/>
              </a:xfrm>
            </p:grpSpPr>
            <p:sp>
              <p:nvSpPr>
                <p:cNvPr id="11" name="">
                  <a:extLst>
                    <a:ext uri="{FF2B5EF4-FFF2-40B4-BE49-F238E27FC236}">
                      <a16:creationId xmlns:a16="http://schemas.microsoft.com/office/drawing/2014/main" id="{814907C3-8CC3-4D7B-8B8F-1F163E30856F}"/>
                    </a:ext>
                  </a:extLst>
                </p:cNvPr>
                <p:cNvSpPr/>
                <p:nvPr/>
              </p:nvSpPr>
              <p:spPr>
                <a:xfrm flipH="1">
                  <a:off x="1133752" y="4862659"/>
                  <a:ext cx="5584548" cy="525465"/>
                </a:xfrm>
                <a:prstGeom prst="rect">
                  <a:avLst/>
                </a:prstGeom>
                <a:ln>
                  <a:noFill/>
                </a:ln>
              </p:spPr>
              <p:txBody>
                <a:bodyPr wrap="square" lIns="91440" tIns="45720" rIns="91440" bIns="45720" anchor="t">
                  <a:spAutoFit/>
                </a:bodyPr>
                <a:lstStyle/>
                <a:p>
                  <a:pPr>
                    <a:lnSpc>
                      <a:spcPct val="150000"/>
                    </a:lnSpc>
                  </a:pPr>
                  <a:r>
                    <a:rPr lang="en-US" altLang="zh-CN" sz="1000" dirty="0"/>
                    <a:t>Choose the only option to retain text Adjust the spacing to adapt to Chinese typesetting</a:t>
                  </a:r>
                  <a:r>
                    <a:rPr lang="zh-CN" altLang="en-US" sz="1000" dirty="0"/>
                    <a:t> </a:t>
                  </a:r>
                  <a:r>
                    <a:rPr lang="en-US" altLang="zh-CN" sz="1000" dirty="0"/>
                    <a:t>Adjust the spacing to adapt to Chinese typesetting, use the reference line in PPT. </a:t>
                  </a:r>
                </a:p>
              </p:txBody>
            </p:sp>
            <p:sp>
              <p:nvSpPr>
                <p:cNvPr id="12" name="">
                  <a:extLst>
                    <a:ext uri="{FF2B5EF4-FFF2-40B4-BE49-F238E27FC236}">
                      <a16:creationId xmlns:a16="http://schemas.microsoft.com/office/drawing/2014/main" id="{9189A191-A921-4BA1-8EAF-6955CF244A39}"/>
                    </a:ext>
                  </a:extLst>
                </p:cNvPr>
                <p:cNvSpPr txBox="1"/>
                <p:nvPr/>
              </p:nvSpPr>
              <p:spPr>
                <a:xfrm>
                  <a:off x="1133752" y="4510027"/>
                  <a:ext cx="5584548" cy="369332"/>
                </a:xfrm>
                <a:prstGeom prst="rect">
                  <a:avLst/>
                </a:prstGeom>
                <a:noFill/>
                <a:ln>
                  <a:noFill/>
                </a:ln>
              </p:spPr>
              <p:txBody>
                <a:bodyPr wrap="square" lIns="91440" tIns="45720" rIns="91440" bIns="45720" anchor="ctr" anchorCtr="0">
                  <a:spAutoFit/>
                </a:bodyPr>
                <a:lstStyle/>
                <a:p>
                  <a:pPr marL="0" marR="0" lvl="0" indent="0" defTabSz="913765" rtl="0" eaLnBrk="1" fontAlgn="auto" latinLnBrk="0" hangingPunct="1">
                    <a:lnSpc>
                      <a:spcPct val="100000"/>
                    </a:lnSpc>
                    <a:spcBef>
                      <a:spcPts val="0"/>
                    </a:spcBef>
                    <a:spcAft>
                      <a:spcPts val="0"/>
                    </a:spcAft>
                    <a:buClrTx/>
                    <a:buSzPct val="25000"/>
                    <a:buFontTx/>
                    <a:buNone/>
                    <a:defRPr/>
                  </a:pPr>
                  <a:r>
                    <a:rPr kumimoji="0" lang="en-US" b="1" i="0" u="none" strike="noStrike" kern="1200" cap="none" spc="0" normalizeH="0" baseline="0" noProof="0" dirty="0">
                      <a:ln>
                        <a:noFill/>
                      </a:ln>
                      <a:effectLst/>
                      <a:uLnTx/>
                      <a:uFillTx/>
                    </a:rPr>
                    <a:t>Text he</a:t>
                  </a:r>
                  <a:r>
                    <a:rPr kumimoji="0" lang="en-US" sz="100" b="1" i="0" u="none" strike="noStrike" kern="1200" cap="none" spc="0" normalizeH="0" baseline="0" noProof="0" dirty="0">
                      <a:ln>
                        <a:noFill/>
                      </a:ln>
                      <a:effectLst/>
                      <a:uLnTx/>
                      <a:uFillTx/>
                    </a:rPr>
                    <a:t> </a:t>
                  </a:r>
                  <a:r>
                    <a:rPr kumimoji="0" lang="en-US" b="1" i="0" u="none" strike="noStrike" kern="1200" cap="none" spc="0" normalizeH="0" baseline="0" noProof="0" dirty="0">
                      <a:ln>
                        <a:noFill/>
                      </a:ln>
                      <a:effectLst/>
                      <a:uLnTx/>
                      <a:uFillTx/>
                    </a:rPr>
                    <a:t>re</a:t>
                  </a:r>
                </a:p>
              </p:txBody>
            </p:sp>
          </p:grpSp>
        </p:grpSp>
      </p:grpSp>
    </p:spTree>
    <p:custDataLst>
      <p:tags r:id="rId1"/>
    </p:custDataLst>
    <p:extLst>
      <p:ext uri="{BB962C8B-B14F-4D97-AF65-F5344CB8AC3E}">
        <p14:creationId xmlns:p14="http://schemas.microsoft.com/office/powerpoint/2010/main" val="3345289108"/>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
            <a:extLst>
              <a:ext uri="{FF2B5EF4-FFF2-40B4-BE49-F238E27FC236}">
                <a16:creationId xmlns:a16="http://schemas.microsoft.com/office/drawing/2014/main" id="{DFD52094-98C0-4141-A04B-98B9DF4DFA73}"/>
              </a:ext>
            </a:extLst>
          </p:cNvPr>
          <p:cNvSpPr>
            <a:spLocks noGrp="1"/>
          </p:cNvSpPr>
          <p:nvPr>
            <p:ph type="body" sz="quarter" idx="13"/>
          </p:nvPr>
        </p:nvSpPr>
        <p:spPr>
          <a:xfrm>
            <a:off x="7431315" y="2781866"/>
            <a:ext cx="3871684" cy="1200329"/>
          </a:xfrm>
        </p:spPr>
        <p:txBody>
          <a:bodyPr/>
          <a:lstStyle/>
          <a:p>
            <a:r>
              <a:rPr lang="en-GB" altLang="zh-CN" dirty="0"/>
              <a:t>Thank you for </a:t>
            </a:r>
          </a:p>
          <a:p>
            <a:r>
              <a:rPr lang="en-GB" altLang="zh-CN" dirty="0"/>
              <a:t>watching.</a:t>
            </a:r>
          </a:p>
        </p:txBody>
      </p:sp>
      <p:sp>
        <p:nvSpPr>
          <p:cNvPr id="13" name="">
            <a:extLst>
              <a:ext uri="{FF2B5EF4-FFF2-40B4-BE49-F238E27FC236}">
                <a16:creationId xmlns:a16="http://schemas.microsoft.com/office/drawing/2014/main" id="{A36E7D48-B609-433C-92DE-E0459D625D84}"/>
              </a:ext>
            </a:extLst>
          </p:cNvPr>
          <p:cNvSpPr>
            <a:spLocks noGrp="1"/>
          </p:cNvSpPr>
          <p:nvPr>
            <p:ph type="body" sz="quarter" idx="16"/>
          </p:nvPr>
        </p:nvSpPr>
        <p:spPr>
          <a:xfrm>
            <a:off x="660400" y="742769"/>
            <a:ext cx="1109599" cy="258532"/>
          </a:xfrm>
        </p:spPr>
        <p:txBody>
          <a:bodyPr/>
          <a:lstStyle/>
          <a:p>
            <a:r>
              <a:rPr lang="en-GB" altLang="zh-CN" dirty="0"/>
              <a:t>LOGO HERE</a:t>
            </a:r>
          </a:p>
        </p:txBody>
      </p:sp>
      <p:sp>
        <p:nvSpPr>
          <p:cNvPr id="4" name="">
            <a:extLst>
              <a:ext uri="{FF2B5EF4-FFF2-40B4-BE49-F238E27FC236}">
                <a16:creationId xmlns:a16="http://schemas.microsoft.com/office/drawing/2014/main" id="{0280FE23-3FD0-4989-BBD8-F98469242DB8}"/>
              </a:ext>
            </a:extLst>
          </p:cNvPr>
          <p:cNvSpPr>
            <a:spLocks noGrp="1"/>
          </p:cNvSpPr>
          <p:nvPr>
            <p:ph type="body" sz="quarter" idx="10"/>
          </p:nvPr>
        </p:nvSpPr>
        <p:spPr>
          <a:xfrm>
            <a:off x="7867649" y="6109859"/>
            <a:ext cx="3651251" cy="180659"/>
          </a:xfrm>
        </p:spPr>
        <p:txBody>
          <a:bodyPr>
            <a:normAutofit fontScale="77500" lnSpcReduction="20000"/>
          </a:bodyPr>
          <a:lstStyle/>
          <a:p>
            <a:r>
              <a:rPr lang="en-GB" altLang="zh-CN" dirty="0"/>
              <a:t>Speaker name and title</a:t>
            </a:r>
          </a:p>
        </p:txBody>
      </p:sp>
      <p:sp>
        <p:nvSpPr>
          <p:cNvPr id="5" name="">
            <a:extLst>
              <a:ext uri="{FF2B5EF4-FFF2-40B4-BE49-F238E27FC236}">
                <a16:creationId xmlns:a16="http://schemas.microsoft.com/office/drawing/2014/main" id="{929167BD-7790-467B-980C-709781C5646C}"/>
              </a:ext>
            </a:extLst>
          </p:cNvPr>
          <p:cNvSpPr>
            <a:spLocks noGrp="1"/>
          </p:cNvSpPr>
          <p:nvPr>
            <p:ph type="body" sz="quarter" idx="11"/>
          </p:nvPr>
        </p:nvSpPr>
        <p:spPr>
          <a:xfrm>
            <a:off x="673100" y="6109859"/>
            <a:ext cx="3651251" cy="180659"/>
          </a:xfrm>
        </p:spPr>
        <p:txBody>
          <a:bodyPr>
            <a:normAutofit fontScale="77500" lnSpcReduction="20000"/>
          </a:bodyPr>
          <a:lstStyle/>
          <a:p>
            <a:r>
              <a:rPr lang="en-GB" altLang="zh-CN" dirty="0"/>
              <a:t>OfficePLUS</a:t>
            </a:r>
          </a:p>
        </p:txBody>
      </p:sp>
      <p:grpSp>
        <p:nvGrpSpPr>
          <p:cNvPr id="6" name="">
            <a:extLst>
              <a:ext uri="{FF2B5EF4-FFF2-40B4-BE49-F238E27FC236}">
                <a16:creationId xmlns:a16="http://schemas.microsoft.com/office/drawing/2014/main" id="{7235F5B0-4CDE-43B2-8EED-EE48E854A8CD}"/>
              </a:ext>
            </a:extLst>
          </p:cNvPr>
          <p:cNvGrpSpPr/>
          <p:nvPr/>
        </p:nvGrpSpPr>
        <p:grpSpPr>
          <a:xfrm>
            <a:off x="10422737" y="685624"/>
            <a:ext cx="1154219" cy="215444"/>
            <a:chOff x="9314152" y="582415"/>
            <a:chExt cx="1154219" cy="215444"/>
          </a:xfrm>
        </p:grpSpPr>
        <p:sp>
          <p:nvSpPr>
            <p:cNvPr id="7" name="">
              <a:extLst>
                <a:ext uri="{FF2B5EF4-FFF2-40B4-BE49-F238E27FC236}">
                  <a16:creationId xmlns:a16="http://schemas.microsoft.com/office/drawing/2014/main" id="{F14F1B88-CD6F-44CC-ADA2-C1A890705CFD}"/>
                </a:ext>
              </a:extLst>
            </p:cNvPr>
            <p:cNvSpPr txBox="1"/>
            <p:nvPr/>
          </p:nvSpPr>
          <p:spPr>
            <a:xfrm>
              <a:off x="9314152" y="582415"/>
              <a:ext cx="511679" cy="215444"/>
            </a:xfrm>
            <a:prstGeom prst="rect">
              <a:avLst/>
            </a:prstGeom>
            <a:noFill/>
          </p:spPr>
          <p:txBody>
            <a:bodyPr wrap="none" rtlCol="0">
              <a:spAutoFit/>
            </a:bodyPr>
            <a:lstStyle/>
            <a:p>
              <a:pPr algn="ctr"/>
              <a:r>
                <a:rPr lang="en-US" altLang="zh-CN" sz="800" dirty="0">
                  <a:solidFill>
                    <a:schemeClr val="bg1">
                      <a:alpha val="50000"/>
                    </a:schemeClr>
                  </a:solidFill>
                </a:rPr>
                <a:t>Day.01</a:t>
              </a:r>
              <a:endParaRPr lang="zh-CN" altLang="en-US" sz="800" dirty="0">
                <a:solidFill>
                  <a:schemeClr val="bg1">
                    <a:alpha val="50000"/>
                  </a:schemeClr>
                </a:solidFill>
              </a:endParaRPr>
            </a:p>
          </p:txBody>
        </p:sp>
        <p:sp>
          <p:nvSpPr>
            <p:cNvPr id="8" name="">
              <a:extLst>
                <a:ext uri="{FF2B5EF4-FFF2-40B4-BE49-F238E27FC236}">
                  <a16:creationId xmlns:a16="http://schemas.microsoft.com/office/drawing/2014/main" id="{CB4B5008-A340-4D93-9C6C-6B1EEF568238}"/>
                </a:ext>
              </a:extLst>
            </p:cNvPr>
            <p:cNvSpPr txBox="1"/>
            <p:nvPr/>
          </p:nvSpPr>
          <p:spPr>
            <a:xfrm>
              <a:off x="9956691" y="582415"/>
              <a:ext cx="511680" cy="215444"/>
            </a:xfrm>
            <a:prstGeom prst="rect">
              <a:avLst/>
            </a:prstGeom>
            <a:noFill/>
          </p:spPr>
          <p:txBody>
            <a:bodyPr wrap="none" rtlCol="0">
              <a:spAutoFit/>
            </a:bodyPr>
            <a:lstStyle/>
            <a:p>
              <a:pPr algn="ctr"/>
              <a:r>
                <a:rPr lang="en-US" altLang="zh-CN" sz="800" dirty="0">
                  <a:solidFill>
                    <a:schemeClr val="bg1">
                      <a:alpha val="50000"/>
                    </a:schemeClr>
                  </a:solidFill>
                </a:rPr>
                <a:t>Day.02</a:t>
              </a:r>
              <a:endParaRPr lang="zh-CN" altLang="en-US" sz="800" dirty="0">
                <a:solidFill>
                  <a:schemeClr val="bg1">
                    <a:alpha val="50000"/>
                  </a:schemeClr>
                </a:solidFill>
              </a:endParaRPr>
            </a:p>
          </p:txBody>
        </p:sp>
      </p:grpSp>
      <p:sp>
        <p:nvSpPr>
          <p:cNvPr id="9" name="">
            <a:extLst>
              <a:ext uri="{FF2B5EF4-FFF2-40B4-BE49-F238E27FC236}">
                <a16:creationId xmlns:a16="http://schemas.microsoft.com/office/drawing/2014/main" id="{13694D53-4840-4C8B-AEED-2C0D34D02BD5}"/>
              </a:ext>
            </a:extLst>
          </p:cNvPr>
          <p:cNvSpPr/>
          <p:nvPr/>
        </p:nvSpPr>
        <p:spPr>
          <a:xfrm>
            <a:off x="9941295" y="713418"/>
            <a:ext cx="159821" cy="159856"/>
          </a:xfrm>
          <a:custGeom>
            <a:avLst/>
            <a:gdLst>
              <a:gd name="T0" fmla="*/ 8998 w 9184"/>
              <a:gd name="T1" fmla="*/ 8321 h 9184"/>
              <a:gd name="T2" fmla="*/ 6972 w 9184"/>
              <a:gd name="T3" fmla="*/ 6293 h 9184"/>
              <a:gd name="T4" fmla="*/ 6823 w 9184"/>
              <a:gd name="T5" fmla="*/ 6192 h 9184"/>
              <a:gd name="T6" fmla="*/ 7647 w 9184"/>
              <a:gd name="T7" fmla="*/ 3823 h 9184"/>
              <a:gd name="T8" fmla="*/ 3823 w 9184"/>
              <a:gd name="T9" fmla="*/ 0 h 9184"/>
              <a:gd name="T10" fmla="*/ 0 w 9184"/>
              <a:gd name="T11" fmla="*/ 3823 h 9184"/>
              <a:gd name="T12" fmla="*/ 3823 w 9184"/>
              <a:gd name="T13" fmla="*/ 7645 h 9184"/>
              <a:gd name="T14" fmla="*/ 6195 w 9184"/>
              <a:gd name="T15" fmla="*/ 6821 h 9184"/>
              <a:gd name="T16" fmla="*/ 6295 w 9184"/>
              <a:gd name="T17" fmla="*/ 6969 h 9184"/>
              <a:gd name="T18" fmla="*/ 8321 w 9184"/>
              <a:gd name="T19" fmla="*/ 8997 h 9184"/>
              <a:gd name="T20" fmla="*/ 8997 w 9184"/>
              <a:gd name="T21" fmla="*/ 8998 h 9184"/>
              <a:gd name="T22" fmla="*/ 8998 w 9184"/>
              <a:gd name="T23" fmla="*/ 8321 h 9184"/>
              <a:gd name="T24" fmla="*/ 3823 w 9184"/>
              <a:gd name="T25" fmla="*/ 6690 h 9184"/>
              <a:gd name="T26" fmla="*/ 956 w 9184"/>
              <a:gd name="T27" fmla="*/ 3823 h 9184"/>
              <a:gd name="T28" fmla="*/ 3823 w 9184"/>
              <a:gd name="T29" fmla="*/ 956 h 9184"/>
              <a:gd name="T30" fmla="*/ 6691 w 9184"/>
              <a:gd name="T31" fmla="*/ 3823 h 9184"/>
              <a:gd name="T32" fmla="*/ 3823 w 9184"/>
              <a:gd name="T33" fmla="*/ 6690 h 9184"/>
              <a:gd name="T34" fmla="*/ 3823 w 9184"/>
              <a:gd name="T35" fmla="*/ 6690 h 9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84" h="9184">
                <a:moveTo>
                  <a:pt x="8998" y="8321"/>
                </a:moveTo>
                <a:lnTo>
                  <a:pt x="6972" y="6293"/>
                </a:lnTo>
                <a:cubicBezTo>
                  <a:pt x="6928" y="6249"/>
                  <a:pt x="6877" y="6215"/>
                  <a:pt x="6823" y="6192"/>
                </a:cubicBezTo>
                <a:cubicBezTo>
                  <a:pt x="7339" y="5541"/>
                  <a:pt x="7647" y="4717"/>
                  <a:pt x="7647" y="3823"/>
                </a:cubicBezTo>
                <a:cubicBezTo>
                  <a:pt x="7647" y="1711"/>
                  <a:pt x="5935" y="0"/>
                  <a:pt x="3823" y="0"/>
                </a:cubicBezTo>
                <a:cubicBezTo>
                  <a:pt x="1712" y="0"/>
                  <a:pt x="0" y="1711"/>
                  <a:pt x="0" y="3823"/>
                </a:cubicBezTo>
                <a:cubicBezTo>
                  <a:pt x="0" y="5933"/>
                  <a:pt x="1712" y="7645"/>
                  <a:pt x="3823" y="7645"/>
                </a:cubicBezTo>
                <a:cubicBezTo>
                  <a:pt x="4719" y="7645"/>
                  <a:pt x="5543" y="7337"/>
                  <a:pt x="6195" y="6821"/>
                </a:cubicBezTo>
                <a:cubicBezTo>
                  <a:pt x="6218" y="6874"/>
                  <a:pt x="6252" y="6925"/>
                  <a:pt x="6295" y="6969"/>
                </a:cubicBezTo>
                <a:lnTo>
                  <a:pt x="8321" y="8997"/>
                </a:lnTo>
                <a:cubicBezTo>
                  <a:pt x="8508" y="9184"/>
                  <a:pt x="8811" y="9184"/>
                  <a:pt x="8997" y="8998"/>
                </a:cubicBezTo>
                <a:cubicBezTo>
                  <a:pt x="9184" y="8812"/>
                  <a:pt x="9184" y="8509"/>
                  <a:pt x="8998" y="8321"/>
                </a:cubicBezTo>
                <a:close/>
                <a:moveTo>
                  <a:pt x="3823" y="6690"/>
                </a:moveTo>
                <a:cubicBezTo>
                  <a:pt x="2240" y="6690"/>
                  <a:pt x="956" y="5406"/>
                  <a:pt x="956" y="3823"/>
                </a:cubicBezTo>
                <a:cubicBezTo>
                  <a:pt x="956" y="2239"/>
                  <a:pt x="2240" y="956"/>
                  <a:pt x="3823" y="956"/>
                </a:cubicBezTo>
                <a:cubicBezTo>
                  <a:pt x="5407" y="956"/>
                  <a:pt x="6691" y="2239"/>
                  <a:pt x="6691" y="3823"/>
                </a:cubicBezTo>
                <a:cubicBezTo>
                  <a:pt x="6691" y="5406"/>
                  <a:pt x="5407" y="6690"/>
                  <a:pt x="3823" y="6690"/>
                </a:cubicBezTo>
                <a:close/>
                <a:moveTo>
                  <a:pt x="3823" y="6690"/>
                </a:move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50000"/>
                </a:schemeClr>
              </a:solidFill>
            </a:endParaRPr>
          </a:p>
        </p:txBody>
      </p:sp>
      <p:sp>
        <p:nvSpPr>
          <p:cNvPr id="10" name="">
            <a:extLst>
              <a:ext uri="{FF2B5EF4-FFF2-40B4-BE49-F238E27FC236}">
                <a16:creationId xmlns:a16="http://schemas.microsoft.com/office/drawing/2014/main" id="{30E6AF84-35A5-4B48-AB73-3C9F176C32E4}"/>
              </a:ext>
            </a:extLst>
          </p:cNvPr>
          <p:cNvSpPr txBox="1"/>
          <p:nvPr/>
        </p:nvSpPr>
        <p:spPr>
          <a:xfrm>
            <a:off x="660400" y="4697854"/>
            <a:ext cx="5681876" cy="1015663"/>
          </a:xfrm>
          <a:prstGeom prst="rect">
            <a:avLst/>
          </a:prstGeom>
          <a:noFill/>
        </p:spPr>
        <p:txBody>
          <a:bodyPr wrap="none" rtlCol="0">
            <a:spAutoFit/>
          </a:bodyPr>
          <a:lstStyle/>
          <a:p>
            <a:r>
              <a:rPr lang="en-US" altLang="zh-CN" sz="6000" b="1" dirty="0">
                <a:ln>
                  <a:solidFill>
                    <a:schemeClr val="bg1">
                      <a:alpha val="25000"/>
                    </a:schemeClr>
                  </a:solidFill>
                </a:ln>
                <a:noFill/>
              </a:rPr>
              <a:t>Violin concert  </a:t>
            </a:r>
            <a:endParaRPr lang="zh-CN" altLang="en-US" sz="6000" b="1" dirty="0">
              <a:ln>
                <a:solidFill>
                  <a:schemeClr val="bg1">
                    <a:alpha val="25000"/>
                  </a:schemeClr>
                </a:solidFill>
              </a:ln>
              <a:noFill/>
            </a:endParaRPr>
          </a:p>
        </p:txBody>
      </p:sp>
    </p:spTree>
    <p:extLst>
      <p:ext uri="{BB962C8B-B14F-4D97-AF65-F5344CB8AC3E}">
        <p14:creationId xmlns:p14="http://schemas.microsoft.com/office/powerpoint/2010/main" val="2446543805"/>
      </p:ext>
    </p:extLst>
  </p:cSld>
  <p:clrMapOvr>
    <a:masterClrMapping/>
  </p:clrMapOvr>
</p:sld>
</file>

<file path=ppt/slides/slide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
            <a:extLst>
              <a:ext uri="{FF2B5EF4-FFF2-40B4-BE49-F238E27FC236}">
                <a16:creationId xmlns:a16="http://schemas.microsoft.com/office/drawing/2014/main" id="{99EAEF48-13B5-4909-B619-0746B50E4557}"/>
              </a:ext>
            </a:extLst>
          </p:cNvPr>
          <p:cNvSpPr>
            <a:spLocks noGrp="1"/>
          </p:cNvSpPr>
          <p:nvPr>
            <p:ph type="sldNum" sz="quarter" idx="12"/>
          </p:nvPr>
        </p:nvSpPr>
        <p:spPr/>
        <p:txBody>
          <a:bodyPr/>
          <a:lstStyle/>
          <a:p>
            <a:fld id="{7F65B630-C7FF-41C0-9923-C5E5E29EED81}" type="slidenum">
              <a:rPr lang="zh-CN" altLang="en-US" smtClean="0"/>
              <a:t>2</a:t>
            </a:fld>
            <a:endParaRPr lang="zh-CN" altLang="en-US"/>
          </a:p>
        </p:txBody>
      </p:sp>
      <p:grpSp>
        <p:nvGrpSpPr>
          <p:cNvPr id="4" name="">
            <a:extLst>
              <a:ext uri="{FF2B5EF4-FFF2-40B4-BE49-F238E27FC236}">
                <a16:creationId xmlns:a16="http://schemas.microsoft.com/office/drawing/2014/main" id="{5F10B446-4200-4F92-9D6B-7409B0B8FD25}"/>
              </a:ext>
            </a:extLst>
          </p:cNvPr>
          <p:cNvGrpSpPr/>
          <p:nvPr/>
        </p:nvGrpSpPr>
        <p:grpSpPr>
          <a:xfrm>
            <a:off x="1254313" y="-1"/>
            <a:ext cx="10937686" cy="6857999"/>
            <a:chOff x="1254313" y="-1"/>
            <a:chExt cx="10937686" cy="6857999"/>
          </a:xfrm>
        </p:grpSpPr>
        <p:sp>
          <p:nvSpPr>
            <p:cNvPr id="5" name="">
              <a:extLst>
                <a:ext uri="{FF2B5EF4-FFF2-40B4-BE49-F238E27FC236}">
                  <a16:creationId xmlns:a16="http://schemas.microsoft.com/office/drawing/2014/main" id="{C6FAF304-E373-4222-96D8-3A2E78ED9D53}"/>
                </a:ext>
              </a:extLst>
            </p:cNvPr>
            <p:cNvSpPr/>
            <p:nvPr/>
          </p:nvSpPr>
          <p:spPr>
            <a:xfrm>
              <a:off x="6262492" y="-1"/>
              <a:ext cx="5929507" cy="6857999"/>
            </a:xfrm>
            <a:custGeom>
              <a:avLst/>
              <a:gdLst>
                <a:gd name="connsiteX0" fmla="*/ 107 w 8920590"/>
                <a:gd name="connsiteY0" fmla="*/ 80 h 5017831"/>
                <a:gd name="connsiteX1" fmla="*/ 8920697 w 8920590"/>
                <a:gd name="connsiteY1" fmla="*/ 80 h 5017831"/>
                <a:gd name="connsiteX2" fmla="*/ 8920697 w 8920590"/>
                <a:gd name="connsiteY2" fmla="*/ 5017912 h 5017831"/>
                <a:gd name="connsiteX3" fmla="*/ 107 w 8920590"/>
                <a:gd name="connsiteY3" fmla="*/ 5017912 h 5017831"/>
              </a:gdLst>
              <a:ahLst/>
              <a:cxnLst>
                <a:cxn ang="0">
                  <a:pos x="connsiteX0" y="connsiteY0"/>
                </a:cxn>
                <a:cxn ang="0">
                  <a:pos x="connsiteX1" y="connsiteY1"/>
                </a:cxn>
                <a:cxn ang="0">
                  <a:pos x="connsiteX2" y="connsiteY2"/>
                </a:cxn>
                <a:cxn ang="0">
                  <a:pos x="connsiteX3" y="connsiteY3"/>
                </a:cxn>
              </a:cxnLst>
              <a:rect l="l" t="t" r="r" b="b"/>
              <a:pathLst>
                <a:path w="8920590" h="5017831">
                  <a:moveTo>
                    <a:pt x="107" y="80"/>
                  </a:moveTo>
                  <a:lnTo>
                    <a:pt x="8920697" y="80"/>
                  </a:lnTo>
                  <a:lnTo>
                    <a:pt x="8920697" y="5017912"/>
                  </a:lnTo>
                  <a:lnTo>
                    <a:pt x="107" y="5017912"/>
                  </a:lnTo>
                  <a:close/>
                </a:path>
              </a:pathLst>
            </a:custGeom>
            <a:blipFill>
              <a:blip r:embed="rId3" cstate="email">
                <a:extLst>
                  <a:ext uri="{28A0092B-C50C-407E-A947-70E740481C1C}">
                    <a14:useLocalDpi xmlns:a14="http://schemas.microsoft.com/office/drawing/2010/main"/>
                  </a:ext>
                </a:extLst>
              </a:blip>
              <a:stretch>
                <a:fillRect l="-49610" r="-49398"/>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a:solidFill>
                  <a:schemeClr val="lt1"/>
                </a:solidFill>
              </a:endParaRPr>
            </a:p>
          </p:txBody>
        </p:sp>
        <p:sp>
          <p:nvSpPr>
            <p:cNvPr id="6" name="">
              <a:extLst>
                <a:ext uri="{FF2B5EF4-FFF2-40B4-BE49-F238E27FC236}">
                  <a16:creationId xmlns:a16="http://schemas.microsoft.com/office/drawing/2014/main" id="{EE241478-ED52-4E1E-86FA-F18F32188C39}"/>
                </a:ext>
              </a:extLst>
            </p:cNvPr>
            <p:cNvSpPr txBox="1"/>
            <p:nvPr/>
          </p:nvSpPr>
          <p:spPr>
            <a:xfrm>
              <a:off x="1254313" y="2294841"/>
              <a:ext cx="1878724" cy="338554"/>
            </a:xfrm>
            <a:prstGeom prst="rect">
              <a:avLst/>
            </a:prstGeom>
            <a:noFill/>
          </p:spPr>
          <p:txBody>
            <a:bodyPr wrap="square" rtlCol="0">
              <a:spAutoFit/>
            </a:bodyPr>
            <a:lstStyle/>
            <a:p>
              <a:r>
                <a:rPr lang="zh-CN" altLang="en-US" sz="1600" b="1" dirty="0"/>
                <a:t>提琴介绍</a:t>
              </a:r>
              <a:endParaRPr lang="en-US" altLang="zh-CN" sz="1600" b="1" dirty="0"/>
            </a:p>
          </p:txBody>
        </p:sp>
        <p:cxnSp>
          <p:nvCxnSpPr>
            <p:cNvPr id="7" name="">
              <a:extLst>
                <a:ext uri="{FF2B5EF4-FFF2-40B4-BE49-F238E27FC236}">
                  <a16:creationId xmlns:a16="http://schemas.microsoft.com/office/drawing/2014/main" id="{20B4603B-33E4-4E87-81C4-3F2CB68D9ADD}"/>
                </a:ext>
              </a:extLst>
            </p:cNvPr>
            <p:cNvCxnSpPr>
              <a:cxnSpLocks/>
            </p:cNvCxnSpPr>
            <p:nvPr/>
          </p:nvCxnSpPr>
          <p:spPr>
            <a:xfrm>
              <a:off x="1345588" y="2834591"/>
              <a:ext cx="3714045" cy="0"/>
            </a:xfrm>
            <a:prstGeom prst="line">
              <a:avLst/>
            </a:prstGeom>
            <a:ln>
              <a:solidFill>
                <a:schemeClr val="tx1">
                  <a:lumMod val="50000"/>
                  <a:lumOff val="50000"/>
                  <a:alpha val="30000"/>
                </a:schemeClr>
              </a:solidFill>
            </a:ln>
          </p:spPr>
          <p:style>
            <a:lnRef idx="1">
              <a:schemeClr val="accent1"/>
            </a:lnRef>
            <a:fillRef idx="0">
              <a:schemeClr val="accent1"/>
            </a:fillRef>
            <a:effectRef idx="0">
              <a:schemeClr val="accent1"/>
            </a:effectRef>
            <a:fontRef idx="minor">
              <a:schemeClr val="tx1"/>
            </a:fontRef>
          </p:style>
        </p:cxnSp>
        <p:sp>
          <p:nvSpPr>
            <p:cNvPr id="8" name="">
              <a:extLst>
                <a:ext uri="{FF2B5EF4-FFF2-40B4-BE49-F238E27FC236}">
                  <a16:creationId xmlns:a16="http://schemas.microsoft.com/office/drawing/2014/main" id="{8CF73FC1-5D16-4276-A9D9-CB9DB2B51E30}"/>
                </a:ext>
              </a:extLst>
            </p:cNvPr>
            <p:cNvSpPr txBox="1"/>
            <p:nvPr/>
          </p:nvSpPr>
          <p:spPr>
            <a:xfrm>
              <a:off x="4496151" y="2294841"/>
              <a:ext cx="800548" cy="461665"/>
            </a:xfrm>
            <a:prstGeom prst="rect">
              <a:avLst/>
            </a:prstGeom>
            <a:noFill/>
            <a:effectLst>
              <a:outerShdw blurRad="127000" dist="76200" dir="2700000" algn="tl" rotWithShape="0">
                <a:schemeClr val="accent3">
                  <a:alpha val="20000"/>
                </a:schemeClr>
              </a:outerShdw>
            </a:effectLst>
          </p:spPr>
          <p:txBody>
            <a:bodyPr wrap="square" rtlCol="0">
              <a:spAutoFit/>
            </a:bodyPr>
            <a:lstStyle/>
            <a:p>
              <a:pPr algn="ctr"/>
              <a:r>
                <a:rPr lang="en-US" altLang="zh-CN" sz="2400" b="1" dirty="0">
                  <a:solidFill>
                    <a:schemeClr val="accent2"/>
                  </a:solidFill>
                </a:rPr>
                <a:t>01</a:t>
              </a:r>
            </a:p>
          </p:txBody>
        </p:sp>
        <p:sp>
          <p:nvSpPr>
            <p:cNvPr id="9" name="">
              <a:extLst>
                <a:ext uri="{FF2B5EF4-FFF2-40B4-BE49-F238E27FC236}">
                  <a16:creationId xmlns:a16="http://schemas.microsoft.com/office/drawing/2014/main" id="{CA942BAC-D94C-4803-85F8-6037A9125185}"/>
                </a:ext>
              </a:extLst>
            </p:cNvPr>
            <p:cNvSpPr txBox="1"/>
            <p:nvPr/>
          </p:nvSpPr>
          <p:spPr>
            <a:xfrm>
              <a:off x="1254313" y="3035788"/>
              <a:ext cx="1878724" cy="338554"/>
            </a:xfrm>
            <a:prstGeom prst="rect">
              <a:avLst/>
            </a:prstGeom>
            <a:noFill/>
          </p:spPr>
          <p:txBody>
            <a:bodyPr wrap="square" rtlCol="0">
              <a:spAutoFit/>
            </a:bodyPr>
            <a:lstStyle/>
            <a:p>
              <a:r>
                <a:rPr lang="zh-CN" altLang="en-US" sz="1600" b="1" dirty="0"/>
                <a:t>基础训练</a:t>
              </a:r>
              <a:endParaRPr lang="en-US" altLang="zh-CN" sz="1600" b="1" dirty="0"/>
            </a:p>
          </p:txBody>
        </p:sp>
        <p:cxnSp>
          <p:nvCxnSpPr>
            <p:cNvPr id="10" name="">
              <a:extLst>
                <a:ext uri="{FF2B5EF4-FFF2-40B4-BE49-F238E27FC236}">
                  <a16:creationId xmlns:a16="http://schemas.microsoft.com/office/drawing/2014/main" id="{E99CF34A-EE50-4B55-B167-3DCB912EA72E}"/>
                </a:ext>
              </a:extLst>
            </p:cNvPr>
            <p:cNvCxnSpPr>
              <a:cxnSpLocks/>
            </p:cNvCxnSpPr>
            <p:nvPr/>
          </p:nvCxnSpPr>
          <p:spPr>
            <a:xfrm>
              <a:off x="1345588" y="3575538"/>
              <a:ext cx="3714045" cy="0"/>
            </a:xfrm>
            <a:prstGeom prst="line">
              <a:avLst/>
            </a:prstGeom>
            <a:ln>
              <a:solidFill>
                <a:schemeClr val="tx1">
                  <a:lumMod val="50000"/>
                  <a:lumOff val="50000"/>
                  <a:alpha val="30000"/>
                </a:schemeClr>
              </a:solidFill>
            </a:ln>
          </p:spPr>
          <p:style>
            <a:lnRef idx="1">
              <a:schemeClr val="accent1"/>
            </a:lnRef>
            <a:fillRef idx="0">
              <a:schemeClr val="accent1"/>
            </a:fillRef>
            <a:effectRef idx="0">
              <a:schemeClr val="accent1"/>
            </a:effectRef>
            <a:fontRef idx="minor">
              <a:schemeClr val="tx1"/>
            </a:fontRef>
          </p:style>
        </p:cxnSp>
        <p:sp>
          <p:nvSpPr>
            <p:cNvPr id="11" name="">
              <a:extLst>
                <a:ext uri="{FF2B5EF4-FFF2-40B4-BE49-F238E27FC236}">
                  <a16:creationId xmlns:a16="http://schemas.microsoft.com/office/drawing/2014/main" id="{B9775F05-6FE6-4C78-8CC0-A62A604D3941}"/>
                </a:ext>
              </a:extLst>
            </p:cNvPr>
            <p:cNvSpPr txBox="1"/>
            <p:nvPr/>
          </p:nvSpPr>
          <p:spPr>
            <a:xfrm>
              <a:off x="4496151" y="3035788"/>
              <a:ext cx="800548" cy="461665"/>
            </a:xfrm>
            <a:prstGeom prst="rect">
              <a:avLst/>
            </a:prstGeom>
            <a:noFill/>
            <a:effectLst>
              <a:outerShdw blurRad="127000" dist="76200" dir="2700000" algn="tl" rotWithShape="0">
                <a:schemeClr val="accent4">
                  <a:alpha val="20000"/>
                </a:schemeClr>
              </a:outerShdw>
            </a:effectLst>
          </p:spPr>
          <p:txBody>
            <a:bodyPr wrap="square" rtlCol="0">
              <a:spAutoFit/>
            </a:bodyPr>
            <a:lstStyle/>
            <a:p>
              <a:pPr algn="ctr"/>
              <a:r>
                <a:rPr lang="en-US" altLang="zh-CN" sz="2400" b="1" dirty="0">
                  <a:solidFill>
                    <a:schemeClr val="accent3"/>
                  </a:solidFill>
                </a:rPr>
                <a:t>02</a:t>
              </a:r>
            </a:p>
          </p:txBody>
        </p:sp>
        <p:sp>
          <p:nvSpPr>
            <p:cNvPr id="12" name="">
              <a:extLst>
                <a:ext uri="{FF2B5EF4-FFF2-40B4-BE49-F238E27FC236}">
                  <a16:creationId xmlns:a16="http://schemas.microsoft.com/office/drawing/2014/main" id="{5B7256E2-D75D-4238-A067-E242F24EEBC2}"/>
                </a:ext>
              </a:extLst>
            </p:cNvPr>
            <p:cNvSpPr txBox="1"/>
            <p:nvPr/>
          </p:nvSpPr>
          <p:spPr>
            <a:xfrm>
              <a:off x="1254313" y="3698649"/>
              <a:ext cx="1878724" cy="338554"/>
            </a:xfrm>
            <a:prstGeom prst="rect">
              <a:avLst/>
            </a:prstGeom>
            <a:noFill/>
          </p:spPr>
          <p:txBody>
            <a:bodyPr wrap="square" rtlCol="0">
              <a:spAutoFit/>
            </a:bodyPr>
            <a:lstStyle/>
            <a:p>
              <a:r>
                <a:rPr lang="zh-CN" altLang="en-US" sz="1600" b="1" dirty="0"/>
                <a:t>进阶训练</a:t>
              </a:r>
              <a:endParaRPr lang="en-US" altLang="zh-CN" sz="1600" b="1" dirty="0"/>
            </a:p>
          </p:txBody>
        </p:sp>
        <p:cxnSp>
          <p:nvCxnSpPr>
            <p:cNvPr id="13" name="">
              <a:extLst>
                <a:ext uri="{FF2B5EF4-FFF2-40B4-BE49-F238E27FC236}">
                  <a16:creationId xmlns:a16="http://schemas.microsoft.com/office/drawing/2014/main" id="{A7615167-CF01-4CE9-8487-C4CA2E4A18E7}"/>
                </a:ext>
              </a:extLst>
            </p:cNvPr>
            <p:cNvCxnSpPr>
              <a:cxnSpLocks/>
            </p:cNvCxnSpPr>
            <p:nvPr/>
          </p:nvCxnSpPr>
          <p:spPr>
            <a:xfrm>
              <a:off x="1345588" y="4238399"/>
              <a:ext cx="3714045" cy="0"/>
            </a:xfrm>
            <a:prstGeom prst="line">
              <a:avLst/>
            </a:prstGeom>
            <a:ln>
              <a:solidFill>
                <a:schemeClr val="tx1">
                  <a:lumMod val="50000"/>
                  <a:lumOff val="50000"/>
                  <a:alpha val="30000"/>
                </a:schemeClr>
              </a:solidFill>
            </a:ln>
          </p:spPr>
          <p:style>
            <a:lnRef idx="1">
              <a:schemeClr val="accent1"/>
            </a:lnRef>
            <a:fillRef idx="0">
              <a:schemeClr val="accent1"/>
            </a:fillRef>
            <a:effectRef idx="0">
              <a:schemeClr val="accent1"/>
            </a:effectRef>
            <a:fontRef idx="minor">
              <a:schemeClr val="tx1"/>
            </a:fontRef>
          </p:style>
        </p:cxnSp>
        <p:sp>
          <p:nvSpPr>
            <p:cNvPr id="14" name="">
              <a:extLst>
                <a:ext uri="{FF2B5EF4-FFF2-40B4-BE49-F238E27FC236}">
                  <a16:creationId xmlns:a16="http://schemas.microsoft.com/office/drawing/2014/main" id="{4866B948-8920-4AC1-B89A-0177017832A4}"/>
                </a:ext>
              </a:extLst>
            </p:cNvPr>
            <p:cNvSpPr txBox="1"/>
            <p:nvPr/>
          </p:nvSpPr>
          <p:spPr>
            <a:xfrm>
              <a:off x="4496151" y="3698649"/>
              <a:ext cx="800548" cy="461665"/>
            </a:xfrm>
            <a:prstGeom prst="rect">
              <a:avLst/>
            </a:prstGeom>
            <a:noFill/>
            <a:effectLst>
              <a:outerShdw blurRad="127000" dist="76200" dir="2700000" algn="tl" rotWithShape="0">
                <a:schemeClr val="accent5">
                  <a:alpha val="20000"/>
                </a:schemeClr>
              </a:outerShdw>
            </a:effectLst>
          </p:spPr>
          <p:txBody>
            <a:bodyPr wrap="square" rtlCol="0">
              <a:spAutoFit/>
            </a:bodyPr>
            <a:lstStyle/>
            <a:p>
              <a:pPr algn="ctr"/>
              <a:r>
                <a:rPr lang="en-US" altLang="zh-CN" sz="2400" b="1" dirty="0">
                  <a:solidFill>
                    <a:schemeClr val="accent2"/>
                  </a:solidFill>
                </a:rPr>
                <a:t>03</a:t>
              </a:r>
            </a:p>
          </p:txBody>
        </p:sp>
        <p:sp>
          <p:nvSpPr>
            <p:cNvPr id="15" name="">
              <a:extLst>
                <a:ext uri="{FF2B5EF4-FFF2-40B4-BE49-F238E27FC236}">
                  <a16:creationId xmlns:a16="http://schemas.microsoft.com/office/drawing/2014/main" id="{2FB37741-B18A-4239-ACD6-533A4B102628}"/>
                </a:ext>
              </a:extLst>
            </p:cNvPr>
            <p:cNvSpPr txBox="1"/>
            <p:nvPr/>
          </p:nvSpPr>
          <p:spPr>
            <a:xfrm>
              <a:off x="1254313" y="4430188"/>
              <a:ext cx="1878724" cy="338554"/>
            </a:xfrm>
            <a:prstGeom prst="rect">
              <a:avLst/>
            </a:prstGeom>
            <a:noFill/>
          </p:spPr>
          <p:txBody>
            <a:bodyPr wrap="square" rtlCol="0">
              <a:spAutoFit/>
            </a:bodyPr>
            <a:lstStyle/>
            <a:p>
              <a:r>
                <a:rPr lang="zh-CN" altLang="en-US" sz="1600" b="1" dirty="0"/>
                <a:t>结课</a:t>
              </a:r>
              <a:endParaRPr lang="en-US" altLang="zh-CN" sz="1600" b="1" dirty="0"/>
            </a:p>
          </p:txBody>
        </p:sp>
        <p:cxnSp>
          <p:nvCxnSpPr>
            <p:cNvPr id="16" name="">
              <a:extLst>
                <a:ext uri="{FF2B5EF4-FFF2-40B4-BE49-F238E27FC236}">
                  <a16:creationId xmlns:a16="http://schemas.microsoft.com/office/drawing/2014/main" id="{3C8DE4A1-1448-4A16-956B-1575F19997CA}"/>
                </a:ext>
              </a:extLst>
            </p:cNvPr>
            <p:cNvCxnSpPr>
              <a:cxnSpLocks/>
            </p:cNvCxnSpPr>
            <p:nvPr/>
          </p:nvCxnSpPr>
          <p:spPr>
            <a:xfrm>
              <a:off x="1345588" y="4969938"/>
              <a:ext cx="3714045" cy="0"/>
            </a:xfrm>
            <a:prstGeom prst="line">
              <a:avLst/>
            </a:prstGeom>
            <a:ln>
              <a:solidFill>
                <a:schemeClr val="tx1">
                  <a:lumMod val="50000"/>
                  <a:lumOff val="50000"/>
                  <a:alpha val="30000"/>
                </a:schemeClr>
              </a:solidFill>
            </a:ln>
          </p:spPr>
          <p:style>
            <a:lnRef idx="1">
              <a:schemeClr val="accent1"/>
            </a:lnRef>
            <a:fillRef idx="0">
              <a:schemeClr val="accent1"/>
            </a:fillRef>
            <a:effectRef idx="0">
              <a:schemeClr val="accent1"/>
            </a:effectRef>
            <a:fontRef idx="minor">
              <a:schemeClr val="tx1"/>
            </a:fontRef>
          </p:style>
        </p:cxnSp>
        <p:sp>
          <p:nvSpPr>
            <p:cNvPr id="17" name="">
              <a:extLst>
                <a:ext uri="{FF2B5EF4-FFF2-40B4-BE49-F238E27FC236}">
                  <a16:creationId xmlns:a16="http://schemas.microsoft.com/office/drawing/2014/main" id="{70339760-7AC9-4C99-BADA-A2D150EA3A4C}"/>
                </a:ext>
              </a:extLst>
            </p:cNvPr>
            <p:cNvSpPr txBox="1"/>
            <p:nvPr/>
          </p:nvSpPr>
          <p:spPr>
            <a:xfrm>
              <a:off x="4496151" y="4430188"/>
              <a:ext cx="800548" cy="461665"/>
            </a:xfrm>
            <a:prstGeom prst="rect">
              <a:avLst/>
            </a:prstGeom>
            <a:noFill/>
            <a:effectLst>
              <a:outerShdw blurRad="127000" dist="76200" dir="2700000" algn="tl" rotWithShape="0">
                <a:schemeClr val="accent6">
                  <a:alpha val="20000"/>
                </a:schemeClr>
              </a:outerShdw>
            </a:effectLst>
          </p:spPr>
          <p:txBody>
            <a:bodyPr wrap="square" rtlCol="0">
              <a:spAutoFit/>
            </a:bodyPr>
            <a:lstStyle/>
            <a:p>
              <a:pPr algn="ctr"/>
              <a:r>
                <a:rPr lang="en-US" altLang="zh-CN" sz="2400" b="1" dirty="0">
                  <a:solidFill>
                    <a:schemeClr val="accent3"/>
                  </a:solidFill>
                </a:rPr>
                <a:t>04</a:t>
              </a:r>
            </a:p>
          </p:txBody>
        </p:sp>
        <p:sp>
          <p:nvSpPr>
            <p:cNvPr id="18" name="">
              <a:extLst>
                <a:ext uri="{FF2B5EF4-FFF2-40B4-BE49-F238E27FC236}">
                  <a16:creationId xmlns:a16="http://schemas.microsoft.com/office/drawing/2014/main" id="{0355B2DA-C2AD-4E33-A0B7-17940D3A8FC8}"/>
                </a:ext>
              </a:extLst>
            </p:cNvPr>
            <p:cNvSpPr txBox="1"/>
            <p:nvPr/>
          </p:nvSpPr>
          <p:spPr>
            <a:xfrm>
              <a:off x="1254313" y="2510284"/>
              <a:ext cx="2097464" cy="294632"/>
            </a:xfrm>
            <a:prstGeom prst="rect">
              <a:avLst/>
            </a:prstGeom>
            <a:noFill/>
          </p:spPr>
          <p:txBody>
            <a:bodyPr wrap="square">
              <a:spAutoFit/>
            </a:bodyPr>
            <a:lstStyle/>
            <a:p>
              <a:pPr>
                <a:lnSpc>
                  <a:spcPct val="150000"/>
                </a:lnSpc>
              </a:pPr>
              <a:r>
                <a:rPr lang="en-US" altLang="zh-CN" sz="1000" dirty="0"/>
                <a:t>Theme  color makes PPT </a:t>
              </a:r>
              <a:endParaRPr lang="zh-CN" altLang="en-US" sz="1000" dirty="0"/>
            </a:p>
          </p:txBody>
        </p:sp>
        <p:sp>
          <p:nvSpPr>
            <p:cNvPr id="19" name="">
              <a:extLst>
                <a:ext uri="{FF2B5EF4-FFF2-40B4-BE49-F238E27FC236}">
                  <a16:creationId xmlns:a16="http://schemas.microsoft.com/office/drawing/2014/main" id="{B26A4DD0-193A-45AC-B146-2A25C5D96957}"/>
                </a:ext>
              </a:extLst>
            </p:cNvPr>
            <p:cNvSpPr txBox="1"/>
            <p:nvPr/>
          </p:nvSpPr>
          <p:spPr>
            <a:xfrm>
              <a:off x="1254313" y="3215835"/>
              <a:ext cx="2097464" cy="294632"/>
            </a:xfrm>
            <a:prstGeom prst="rect">
              <a:avLst/>
            </a:prstGeom>
            <a:noFill/>
          </p:spPr>
          <p:txBody>
            <a:bodyPr wrap="square">
              <a:spAutoFit/>
            </a:bodyPr>
            <a:lstStyle/>
            <a:p>
              <a:pPr>
                <a:lnSpc>
                  <a:spcPct val="150000"/>
                </a:lnSpc>
              </a:pPr>
              <a:r>
                <a:rPr lang="en-US" altLang="zh-CN" sz="1000" dirty="0"/>
                <a:t>Theme  color makes PPT </a:t>
              </a:r>
              <a:endParaRPr lang="zh-CN" altLang="en-US" sz="1000" dirty="0"/>
            </a:p>
          </p:txBody>
        </p:sp>
        <p:sp>
          <p:nvSpPr>
            <p:cNvPr id="20" name="">
              <a:extLst>
                <a:ext uri="{FF2B5EF4-FFF2-40B4-BE49-F238E27FC236}">
                  <a16:creationId xmlns:a16="http://schemas.microsoft.com/office/drawing/2014/main" id="{EE6BA361-B445-4677-9ABA-1FE513820C78}"/>
                </a:ext>
              </a:extLst>
            </p:cNvPr>
            <p:cNvSpPr txBox="1"/>
            <p:nvPr/>
          </p:nvSpPr>
          <p:spPr>
            <a:xfrm>
              <a:off x="1254313" y="3893105"/>
              <a:ext cx="2097464" cy="294632"/>
            </a:xfrm>
            <a:prstGeom prst="rect">
              <a:avLst/>
            </a:prstGeom>
            <a:noFill/>
          </p:spPr>
          <p:txBody>
            <a:bodyPr wrap="square">
              <a:spAutoFit/>
            </a:bodyPr>
            <a:lstStyle/>
            <a:p>
              <a:pPr>
                <a:lnSpc>
                  <a:spcPct val="150000"/>
                </a:lnSpc>
              </a:pPr>
              <a:r>
                <a:rPr lang="en-US" altLang="zh-CN" sz="1000" dirty="0"/>
                <a:t>Theme  color makes PPT </a:t>
              </a:r>
              <a:endParaRPr lang="zh-CN" altLang="en-US" sz="1000" dirty="0"/>
            </a:p>
          </p:txBody>
        </p:sp>
        <p:sp>
          <p:nvSpPr>
            <p:cNvPr id="21" name="">
              <a:extLst>
                <a:ext uri="{FF2B5EF4-FFF2-40B4-BE49-F238E27FC236}">
                  <a16:creationId xmlns:a16="http://schemas.microsoft.com/office/drawing/2014/main" id="{D001848F-2172-43A4-BAF7-E533F33176F2}"/>
                </a:ext>
              </a:extLst>
            </p:cNvPr>
            <p:cNvSpPr txBox="1"/>
            <p:nvPr/>
          </p:nvSpPr>
          <p:spPr>
            <a:xfrm>
              <a:off x="1254313" y="4617510"/>
              <a:ext cx="2097464" cy="294632"/>
            </a:xfrm>
            <a:prstGeom prst="rect">
              <a:avLst/>
            </a:prstGeom>
            <a:noFill/>
          </p:spPr>
          <p:txBody>
            <a:bodyPr wrap="square">
              <a:spAutoFit/>
            </a:bodyPr>
            <a:lstStyle/>
            <a:p>
              <a:pPr>
                <a:lnSpc>
                  <a:spcPct val="150000"/>
                </a:lnSpc>
              </a:pPr>
              <a:r>
                <a:rPr lang="en-US" altLang="zh-CN" sz="1000" dirty="0"/>
                <a:t>Theme  color makes PPT </a:t>
              </a:r>
              <a:endParaRPr lang="zh-CN" altLang="en-US" sz="1000" dirty="0"/>
            </a:p>
          </p:txBody>
        </p:sp>
      </p:grpSp>
    </p:spTree>
    <p:custDataLst>
      <p:tags r:id="rId1"/>
    </p:custDataLst>
    <p:extLst>
      <p:ext uri="{BB962C8B-B14F-4D97-AF65-F5344CB8AC3E}">
        <p14:creationId xmlns:p14="http://schemas.microsoft.com/office/powerpoint/2010/main" val="1211478126"/>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
            <a:extLst>
              <a:ext uri="{FF2B5EF4-FFF2-40B4-BE49-F238E27FC236}">
                <a16:creationId xmlns:a16="http://schemas.microsoft.com/office/drawing/2014/main" id="{9B5631DC-DA3E-42A0-AA01-BBE3BDE5F4BC}"/>
              </a:ext>
            </a:extLst>
          </p:cNvPr>
          <p:cNvSpPr>
            <a:spLocks noGrp="1"/>
          </p:cNvSpPr>
          <p:nvPr>
            <p:ph type="body" sz="quarter" idx="15"/>
          </p:nvPr>
        </p:nvSpPr>
        <p:spPr>
          <a:xfrm>
            <a:off x="660400" y="742769"/>
            <a:ext cx="1099981" cy="258532"/>
          </a:xfrm>
        </p:spPr>
        <p:txBody>
          <a:bodyPr/>
          <a:lstStyle/>
          <a:p>
            <a:r>
              <a:rPr lang="en-GB" altLang="zh-CN" dirty="0"/>
              <a:t>LOGO HERE</a:t>
            </a:r>
          </a:p>
        </p:txBody>
      </p:sp>
      <p:sp>
        <p:nvSpPr>
          <p:cNvPr id="4" name="">
            <a:extLst>
              <a:ext uri="{FF2B5EF4-FFF2-40B4-BE49-F238E27FC236}">
                <a16:creationId xmlns:a16="http://schemas.microsoft.com/office/drawing/2014/main" id="{3E7816B9-4368-481C-AF7D-011CB1B5D3BB}"/>
              </a:ext>
            </a:extLst>
          </p:cNvPr>
          <p:cNvSpPr>
            <a:spLocks noGrp="1"/>
          </p:cNvSpPr>
          <p:nvPr>
            <p:ph type="title"/>
          </p:nvPr>
        </p:nvSpPr>
        <p:spPr>
          <a:xfrm>
            <a:off x="660400" y="3785318"/>
            <a:ext cx="3375025" cy="424732"/>
          </a:xfrm>
        </p:spPr>
        <p:txBody>
          <a:bodyPr/>
          <a:lstStyle/>
          <a:p>
            <a:r>
              <a:rPr lang="zh-CN" altLang="en-US" dirty="0"/>
              <a:t>提琴介绍</a:t>
            </a:r>
          </a:p>
        </p:txBody>
      </p:sp>
      <p:sp>
        <p:nvSpPr>
          <p:cNvPr id="5" name="">
            <a:extLst>
              <a:ext uri="{FF2B5EF4-FFF2-40B4-BE49-F238E27FC236}">
                <a16:creationId xmlns:a16="http://schemas.microsoft.com/office/drawing/2014/main" id="{7239E965-33B6-4BC1-B1B3-CD2DC6B7EA81}"/>
              </a:ext>
            </a:extLst>
          </p:cNvPr>
          <p:cNvSpPr>
            <a:spLocks noGrp="1"/>
          </p:cNvSpPr>
          <p:nvPr>
            <p:ph type="body" idx="1"/>
          </p:nvPr>
        </p:nvSpPr>
        <p:spPr>
          <a:xfrm>
            <a:off x="660400" y="4888646"/>
            <a:ext cx="3374408" cy="230832"/>
          </a:xfrm>
        </p:spPr>
        <p:txBody>
          <a:bodyPr/>
          <a:lstStyle/>
          <a:p>
            <a:r>
              <a:rPr lang="en-GB" altLang="zh-CN" dirty="0"/>
              <a:t>When you copy &amp; paste, choose "keep text only" option.</a:t>
            </a:r>
          </a:p>
        </p:txBody>
      </p:sp>
      <p:sp>
        <p:nvSpPr>
          <p:cNvPr id="2" name="">
            <a:extLst>
              <a:ext uri="{FF2B5EF4-FFF2-40B4-BE49-F238E27FC236}">
                <a16:creationId xmlns:a16="http://schemas.microsoft.com/office/drawing/2014/main" id="{1BC2B274-6096-4E6F-B8DF-3F118E2D97ED}"/>
              </a:ext>
            </a:extLst>
          </p:cNvPr>
          <p:cNvSpPr>
            <a:spLocks noGrp="1"/>
          </p:cNvSpPr>
          <p:nvPr>
            <p:ph type="sldNum" sz="quarter" idx="4294967295"/>
          </p:nvPr>
        </p:nvSpPr>
        <p:spPr>
          <a:xfrm>
            <a:off x="9529763" y="6438900"/>
            <a:ext cx="2662237" cy="215900"/>
          </a:xfrm>
        </p:spPr>
        <p:txBody>
          <a:bodyPr/>
          <a:lstStyle/>
          <a:p>
            <a:fld id="{7F65B630-C7FF-41C0-9923-C5E5E29EED81}" type="slidenum">
              <a:rPr lang="zh-CN" altLang="en-US" smtClean="0"/>
              <a:t>3</a:t>
            </a:fld>
            <a:endParaRPr lang="zh-CN" altLang="en-US"/>
          </a:p>
        </p:txBody>
      </p:sp>
      <p:grpSp>
        <p:nvGrpSpPr>
          <p:cNvPr id="6" name="">
            <a:extLst>
              <a:ext uri="{FF2B5EF4-FFF2-40B4-BE49-F238E27FC236}">
                <a16:creationId xmlns:a16="http://schemas.microsoft.com/office/drawing/2014/main" id="{391E2574-E5F0-4A82-94B3-DECF0BCB2164}"/>
              </a:ext>
            </a:extLst>
          </p:cNvPr>
          <p:cNvGrpSpPr/>
          <p:nvPr/>
        </p:nvGrpSpPr>
        <p:grpSpPr>
          <a:xfrm>
            <a:off x="10422737" y="685624"/>
            <a:ext cx="1154219" cy="215444"/>
            <a:chOff x="9314152" y="582415"/>
            <a:chExt cx="1154219" cy="215444"/>
          </a:xfrm>
        </p:grpSpPr>
        <p:sp>
          <p:nvSpPr>
            <p:cNvPr id="7" name="">
              <a:extLst>
                <a:ext uri="{FF2B5EF4-FFF2-40B4-BE49-F238E27FC236}">
                  <a16:creationId xmlns:a16="http://schemas.microsoft.com/office/drawing/2014/main" id="{F936B11D-8A21-441C-B817-921D535E2C16}"/>
                </a:ext>
              </a:extLst>
            </p:cNvPr>
            <p:cNvSpPr txBox="1"/>
            <p:nvPr/>
          </p:nvSpPr>
          <p:spPr>
            <a:xfrm>
              <a:off x="9314152" y="582415"/>
              <a:ext cx="511679" cy="215444"/>
            </a:xfrm>
            <a:prstGeom prst="rect">
              <a:avLst/>
            </a:prstGeom>
            <a:noFill/>
          </p:spPr>
          <p:txBody>
            <a:bodyPr wrap="none" rtlCol="0">
              <a:spAutoFit/>
            </a:bodyPr>
            <a:lstStyle/>
            <a:p>
              <a:pPr algn="ctr"/>
              <a:r>
                <a:rPr lang="en-US" altLang="zh-CN" sz="800" dirty="0">
                  <a:solidFill>
                    <a:schemeClr val="bg1">
                      <a:alpha val="50000"/>
                    </a:schemeClr>
                  </a:solidFill>
                </a:rPr>
                <a:t>Day.01</a:t>
              </a:r>
              <a:endParaRPr lang="zh-CN" altLang="en-US" sz="800" dirty="0">
                <a:solidFill>
                  <a:schemeClr val="bg1">
                    <a:alpha val="50000"/>
                  </a:schemeClr>
                </a:solidFill>
              </a:endParaRPr>
            </a:p>
          </p:txBody>
        </p:sp>
        <p:sp>
          <p:nvSpPr>
            <p:cNvPr id="8" name="">
              <a:extLst>
                <a:ext uri="{FF2B5EF4-FFF2-40B4-BE49-F238E27FC236}">
                  <a16:creationId xmlns:a16="http://schemas.microsoft.com/office/drawing/2014/main" id="{6C73506C-245A-49B3-B75C-C1ED14532423}"/>
                </a:ext>
              </a:extLst>
            </p:cNvPr>
            <p:cNvSpPr txBox="1"/>
            <p:nvPr/>
          </p:nvSpPr>
          <p:spPr>
            <a:xfrm>
              <a:off x="9956691" y="582415"/>
              <a:ext cx="511680" cy="215444"/>
            </a:xfrm>
            <a:prstGeom prst="rect">
              <a:avLst/>
            </a:prstGeom>
            <a:noFill/>
          </p:spPr>
          <p:txBody>
            <a:bodyPr wrap="none" rtlCol="0">
              <a:spAutoFit/>
            </a:bodyPr>
            <a:lstStyle/>
            <a:p>
              <a:pPr algn="ctr"/>
              <a:r>
                <a:rPr lang="en-US" altLang="zh-CN" sz="800" dirty="0">
                  <a:solidFill>
                    <a:schemeClr val="bg1">
                      <a:alpha val="50000"/>
                    </a:schemeClr>
                  </a:solidFill>
                </a:rPr>
                <a:t>Day.02</a:t>
              </a:r>
              <a:endParaRPr lang="zh-CN" altLang="en-US" sz="800" dirty="0">
                <a:solidFill>
                  <a:schemeClr val="bg1">
                    <a:alpha val="50000"/>
                  </a:schemeClr>
                </a:solidFill>
              </a:endParaRPr>
            </a:p>
          </p:txBody>
        </p:sp>
      </p:grpSp>
      <p:sp>
        <p:nvSpPr>
          <p:cNvPr id="9" name="">
            <a:extLst>
              <a:ext uri="{FF2B5EF4-FFF2-40B4-BE49-F238E27FC236}">
                <a16:creationId xmlns:a16="http://schemas.microsoft.com/office/drawing/2014/main" id="{EC1184B8-F5E0-4E70-B8BA-FC0751EF1BEE}"/>
              </a:ext>
            </a:extLst>
          </p:cNvPr>
          <p:cNvSpPr/>
          <p:nvPr/>
        </p:nvSpPr>
        <p:spPr>
          <a:xfrm>
            <a:off x="9941295" y="713418"/>
            <a:ext cx="159821" cy="159856"/>
          </a:xfrm>
          <a:custGeom>
            <a:avLst/>
            <a:gdLst>
              <a:gd name="T0" fmla="*/ 8998 w 9184"/>
              <a:gd name="T1" fmla="*/ 8321 h 9184"/>
              <a:gd name="T2" fmla="*/ 6972 w 9184"/>
              <a:gd name="T3" fmla="*/ 6293 h 9184"/>
              <a:gd name="T4" fmla="*/ 6823 w 9184"/>
              <a:gd name="T5" fmla="*/ 6192 h 9184"/>
              <a:gd name="T6" fmla="*/ 7647 w 9184"/>
              <a:gd name="T7" fmla="*/ 3823 h 9184"/>
              <a:gd name="T8" fmla="*/ 3823 w 9184"/>
              <a:gd name="T9" fmla="*/ 0 h 9184"/>
              <a:gd name="T10" fmla="*/ 0 w 9184"/>
              <a:gd name="T11" fmla="*/ 3823 h 9184"/>
              <a:gd name="T12" fmla="*/ 3823 w 9184"/>
              <a:gd name="T13" fmla="*/ 7645 h 9184"/>
              <a:gd name="T14" fmla="*/ 6195 w 9184"/>
              <a:gd name="T15" fmla="*/ 6821 h 9184"/>
              <a:gd name="T16" fmla="*/ 6295 w 9184"/>
              <a:gd name="T17" fmla="*/ 6969 h 9184"/>
              <a:gd name="T18" fmla="*/ 8321 w 9184"/>
              <a:gd name="T19" fmla="*/ 8997 h 9184"/>
              <a:gd name="T20" fmla="*/ 8997 w 9184"/>
              <a:gd name="T21" fmla="*/ 8998 h 9184"/>
              <a:gd name="T22" fmla="*/ 8998 w 9184"/>
              <a:gd name="T23" fmla="*/ 8321 h 9184"/>
              <a:gd name="T24" fmla="*/ 3823 w 9184"/>
              <a:gd name="T25" fmla="*/ 6690 h 9184"/>
              <a:gd name="T26" fmla="*/ 956 w 9184"/>
              <a:gd name="T27" fmla="*/ 3823 h 9184"/>
              <a:gd name="T28" fmla="*/ 3823 w 9184"/>
              <a:gd name="T29" fmla="*/ 956 h 9184"/>
              <a:gd name="T30" fmla="*/ 6691 w 9184"/>
              <a:gd name="T31" fmla="*/ 3823 h 9184"/>
              <a:gd name="T32" fmla="*/ 3823 w 9184"/>
              <a:gd name="T33" fmla="*/ 6690 h 9184"/>
              <a:gd name="T34" fmla="*/ 3823 w 9184"/>
              <a:gd name="T35" fmla="*/ 6690 h 9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84" h="9184">
                <a:moveTo>
                  <a:pt x="8998" y="8321"/>
                </a:moveTo>
                <a:lnTo>
                  <a:pt x="6972" y="6293"/>
                </a:lnTo>
                <a:cubicBezTo>
                  <a:pt x="6928" y="6249"/>
                  <a:pt x="6877" y="6215"/>
                  <a:pt x="6823" y="6192"/>
                </a:cubicBezTo>
                <a:cubicBezTo>
                  <a:pt x="7339" y="5541"/>
                  <a:pt x="7647" y="4717"/>
                  <a:pt x="7647" y="3823"/>
                </a:cubicBezTo>
                <a:cubicBezTo>
                  <a:pt x="7647" y="1711"/>
                  <a:pt x="5935" y="0"/>
                  <a:pt x="3823" y="0"/>
                </a:cubicBezTo>
                <a:cubicBezTo>
                  <a:pt x="1712" y="0"/>
                  <a:pt x="0" y="1711"/>
                  <a:pt x="0" y="3823"/>
                </a:cubicBezTo>
                <a:cubicBezTo>
                  <a:pt x="0" y="5933"/>
                  <a:pt x="1712" y="7645"/>
                  <a:pt x="3823" y="7645"/>
                </a:cubicBezTo>
                <a:cubicBezTo>
                  <a:pt x="4719" y="7645"/>
                  <a:pt x="5543" y="7337"/>
                  <a:pt x="6195" y="6821"/>
                </a:cubicBezTo>
                <a:cubicBezTo>
                  <a:pt x="6218" y="6874"/>
                  <a:pt x="6252" y="6925"/>
                  <a:pt x="6295" y="6969"/>
                </a:cubicBezTo>
                <a:lnTo>
                  <a:pt x="8321" y="8997"/>
                </a:lnTo>
                <a:cubicBezTo>
                  <a:pt x="8508" y="9184"/>
                  <a:pt x="8811" y="9184"/>
                  <a:pt x="8997" y="8998"/>
                </a:cubicBezTo>
                <a:cubicBezTo>
                  <a:pt x="9184" y="8812"/>
                  <a:pt x="9184" y="8509"/>
                  <a:pt x="8998" y="8321"/>
                </a:cubicBezTo>
                <a:close/>
                <a:moveTo>
                  <a:pt x="3823" y="6690"/>
                </a:moveTo>
                <a:cubicBezTo>
                  <a:pt x="2240" y="6690"/>
                  <a:pt x="956" y="5406"/>
                  <a:pt x="956" y="3823"/>
                </a:cubicBezTo>
                <a:cubicBezTo>
                  <a:pt x="956" y="2239"/>
                  <a:pt x="2240" y="956"/>
                  <a:pt x="3823" y="956"/>
                </a:cubicBezTo>
                <a:cubicBezTo>
                  <a:pt x="5407" y="956"/>
                  <a:pt x="6691" y="2239"/>
                  <a:pt x="6691" y="3823"/>
                </a:cubicBezTo>
                <a:cubicBezTo>
                  <a:pt x="6691" y="5406"/>
                  <a:pt x="5407" y="6690"/>
                  <a:pt x="3823" y="6690"/>
                </a:cubicBezTo>
                <a:close/>
                <a:moveTo>
                  <a:pt x="3823" y="6690"/>
                </a:move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50000"/>
                </a:schemeClr>
              </a:solidFill>
            </a:endParaRPr>
          </a:p>
        </p:txBody>
      </p:sp>
      <p:sp>
        <p:nvSpPr>
          <p:cNvPr id="10" name="">
            <a:extLst>
              <a:ext uri="{FF2B5EF4-FFF2-40B4-BE49-F238E27FC236}">
                <a16:creationId xmlns:a16="http://schemas.microsoft.com/office/drawing/2014/main" id="{A2518B9B-0693-4DBD-9283-ED3B02A23DAC}"/>
              </a:ext>
            </a:extLst>
          </p:cNvPr>
          <p:cNvSpPr txBox="1"/>
          <p:nvPr/>
        </p:nvSpPr>
        <p:spPr>
          <a:xfrm>
            <a:off x="6096000" y="4774054"/>
            <a:ext cx="5422900" cy="1015663"/>
          </a:xfrm>
          <a:prstGeom prst="rect">
            <a:avLst/>
          </a:prstGeom>
          <a:noFill/>
        </p:spPr>
        <p:txBody>
          <a:bodyPr wrap="square" rtlCol="0">
            <a:spAutoFit/>
          </a:bodyPr>
          <a:lstStyle/>
          <a:p>
            <a:r>
              <a:rPr lang="en-US" altLang="zh-CN" sz="6000" b="1" dirty="0">
                <a:ln>
                  <a:solidFill>
                    <a:schemeClr val="bg1">
                      <a:alpha val="25000"/>
                    </a:schemeClr>
                  </a:solidFill>
                </a:ln>
                <a:noFill/>
              </a:rPr>
              <a:t>Violin concert  </a:t>
            </a:r>
            <a:endParaRPr lang="zh-CN" altLang="en-US" sz="6000" b="1" dirty="0">
              <a:ln>
                <a:solidFill>
                  <a:schemeClr val="bg1">
                    <a:alpha val="25000"/>
                  </a:schemeClr>
                </a:solidFill>
              </a:ln>
              <a:noFill/>
            </a:endParaRPr>
          </a:p>
        </p:txBody>
      </p:sp>
      <p:sp>
        <p:nvSpPr>
          <p:cNvPr id="16" name="">
            <a:extLst>
              <a:ext uri="{FF2B5EF4-FFF2-40B4-BE49-F238E27FC236}">
                <a16:creationId xmlns:a16="http://schemas.microsoft.com/office/drawing/2014/main" id="{1B639F1B-8A09-4CDB-834B-54249C09751E}"/>
              </a:ext>
            </a:extLst>
          </p:cNvPr>
          <p:cNvSpPr txBox="1"/>
          <p:nvPr/>
        </p:nvSpPr>
        <p:spPr>
          <a:xfrm>
            <a:off x="660400" y="2338768"/>
            <a:ext cx="1755609" cy="1446550"/>
          </a:xfrm>
          <a:prstGeom prst="rect">
            <a:avLst/>
          </a:prstGeom>
          <a:noFill/>
        </p:spPr>
        <p:txBody>
          <a:bodyPr wrap="none" rtlCol="0">
            <a:spAutoFit/>
          </a:bodyPr>
          <a:lstStyle/>
          <a:p>
            <a:r>
              <a:rPr lang="en-US" altLang="zh-CN" sz="8800" b="1" dirty="0">
                <a:solidFill>
                  <a:schemeClr val="bg1"/>
                </a:solidFill>
              </a:rPr>
              <a:t>01.</a:t>
            </a:r>
            <a:endParaRPr lang="zh-CN" altLang="en-US" sz="8800" b="1" dirty="0">
              <a:solidFill>
                <a:schemeClr val="bg1"/>
              </a:solidFill>
            </a:endParaRPr>
          </a:p>
        </p:txBody>
      </p:sp>
    </p:spTree>
    <p:extLst>
      <p:ext uri="{BB962C8B-B14F-4D97-AF65-F5344CB8AC3E}">
        <p14:creationId xmlns:p14="http://schemas.microsoft.com/office/powerpoint/2010/main" val="342089950"/>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ADF4F330-FB07-4782-9CAD-139C5FF912F7}"/>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F27E737D-A102-449A-91AF-8F70AC8C507B}"/>
              </a:ext>
            </a:extLst>
          </p:cNvPr>
          <p:cNvSpPr>
            <a:spLocks noGrp="1"/>
          </p:cNvSpPr>
          <p:nvPr>
            <p:ph type="sldNum" sz="quarter" idx="12"/>
          </p:nvPr>
        </p:nvSpPr>
        <p:spPr/>
        <p:txBody>
          <a:bodyPr/>
          <a:lstStyle/>
          <a:p>
            <a:fld id="{7F65B630-C7FF-41C0-9923-C5E5E29EED81}" type="slidenum">
              <a:rPr lang="zh-CN" altLang="en-US" smtClean="0"/>
              <a:t>4</a:t>
            </a:fld>
            <a:endParaRPr lang="zh-CN" altLang="en-US"/>
          </a:p>
        </p:txBody>
      </p:sp>
      <p:grpSp>
        <p:nvGrpSpPr>
          <p:cNvPr id="4" name="">
            <a:extLst>
              <a:ext uri="{FF2B5EF4-FFF2-40B4-BE49-F238E27FC236}">
                <a16:creationId xmlns:a16="http://schemas.microsoft.com/office/drawing/2014/main" id="{496F2BC1-C2EA-4911-8B08-9E93E20C79F1}"/>
              </a:ext>
            </a:extLst>
          </p:cNvPr>
          <p:cNvGrpSpPr/>
          <p:nvPr/>
        </p:nvGrpSpPr>
        <p:grpSpPr>
          <a:xfrm>
            <a:off x="660400" y="1130300"/>
            <a:ext cx="10510298" cy="4368887"/>
            <a:chOff x="660400" y="1130300"/>
            <a:chExt cx="10510298" cy="4368887"/>
          </a:xfrm>
        </p:grpSpPr>
        <p:grpSp>
          <p:nvGrpSpPr>
            <p:cNvPr id="5" name="">
              <a:extLst>
                <a:ext uri="{FF2B5EF4-FFF2-40B4-BE49-F238E27FC236}">
                  <a16:creationId xmlns:a16="http://schemas.microsoft.com/office/drawing/2014/main" id="{1B943F11-5CF8-48E5-BB0A-881FB43B1732}"/>
                </a:ext>
              </a:extLst>
            </p:cNvPr>
            <p:cNvGrpSpPr/>
            <p:nvPr/>
          </p:nvGrpSpPr>
          <p:grpSpPr>
            <a:xfrm>
              <a:off x="8102397" y="2932604"/>
              <a:ext cx="3068301" cy="2566583"/>
              <a:chOff x="4381398" y="2932604"/>
              <a:chExt cx="3068301" cy="2566583"/>
            </a:xfrm>
          </p:grpSpPr>
          <p:grpSp>
            <p:nvGrpSpPr>
              <p:cNvPr id="17" name="">
                <a:extLst>
                  <a:ext uri="{FF2B5EF4-FFF2-40B4-BE49-F238E27FC236}">
                    <a16:creationId xmlns:a16="http://schemas.microsoft.com/office/drawing/2014/main" id="{5F08999E-C3FA-4557-B232-65B182E92548}"/>
                  </a:ext>
                </a:extLst>
              </p:cNvPr>
              <p:cNvGrpSpPr/>
              <p:nvPr/>
            </p:nvGrpSpPr>
            <p:grpSpPr>
              <a:xfrm>
                <a:off x="4381399" y="4139960"/>
                <a:ext cx="3068300" cy="1359227"/>
                <a:chOff x="2926262" y="3947957"/>
                <a:chExt cx="2806761" cy="1359227"/>
              </a:xfrm>
            </p:grpSpPr>
            <p:grpSp>
              <p:nvGrpSpPr>
                <p:cNvPr id="19" name="">
                  <a:extLst>
                    <a:ext uri="{FF2B5EF4-FFF2-40B4-BE49-F238E27FC236}">
                      <a16:creationId xmlns:a16="http://schemas.microsoft.com/office/drawing/2014/main" id="{7CCD1FC1-0225-4940-B570-B2114A9A030C}"/>
                    </a:ext>
                  </a:extLst>
                </p:cNvPr>
                <p:cNvGrpSpPr/>
                <p:nvPr/>
              </p:nvGrpSpPr>
              <p:grpSpPr>
                <a:xfrm>
                  <a:off x="2926262" y="4039744"/>
                  <a:ext cx="2806761" cy="1267440"/>
                  <a:chOff x="2492017" y="2712768"/>
                  <a:chExt cx="2806761" cy="1267440"/>
                </a:xfrm>
              </p:grpSpPr>
              <p:sp>
                <p:nvSpPr>
                  <p:cNvPr id="21" name="">
                    <a:extLst>
                      <a:ext uri="{FF2B5EF4-FFF2-40B4-BE49-F238E27FC236}">
                        <a16:creationId xmlns:a16="http://schemas.microsoft.com/office/drawing/2014/main" id="{9CEFC711-AB6B-4F8F-B77C-96704F71A422}"/>
                      </a:ext>
                    </a:extLst>
                  </p:cNvPr>
                  <p:cNvSpPr/>
                  <p:nvPr/>
                </p:nvSpPr>
                <p:spPr>
                  <a:xfrm>
                    <a:off x="2492017" y="2712768"/>
                    <a:ext cx="2806761" cy="464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en-US" altLang="zh-CN" sz="1600" b="1" dirty="0">
                        <a:solidFill>
                          <a:schemeClr val="tx1"/>
                        </a:solidFill>
                      </a:rPr>
                      <a:t>Supporting text here.</a:t>
                    </a:r>
                  </a:p>
                </p:txBody>
              </p:sp>
              <p:sp>
                <p:nvSpPr>
                  <p:cNvPr id="22" name="">
                    <a:extLst>
                      <a:ext uri="{FF2B5EF4-FFF2-40B4-BE49-F238E27FC236}">
                        <a16:creationId xmlns:a16="http://schemas.microsoft.com/office/drawing/2014/main" id="{870560DF-BC89-440A-B766-9E93C428C3DF}"/>
                      </a:ext>
                    </a:extLst>
                  </p:cNvPr>
                  <p:cNvSpPr/>
                  <p:nvPr/>
                </p:nvSpPr>
                <p:spPr>
                  <a:xfrm>
                    <a:off x="2492017" y="3182773"/>
                    <a:ext cx="2806761" cy="797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p>
                    <a:pPr>
                      <a:lnSpc>
                        <a:spcPct val="130000"/>
                      </a:lnSpc>
                    </a:pPr>
                    <a:r>
                      <a:rPr kumimoji="1" lang="en-US" altLang="zh-CN" sz="1000" dirty="0">
                        <a:solidFill>
                          <a:schemeClr val="tx1"/>
                        </a:solidFill>
                      </a:rPr>
                      <a:t>Theme color makes PPT more convenient to change. Adjust the spacing to adapt to Chinese typesetting, use the reference line in PPT……</a:t>
                    </a:r>
                  </a:p>
                </p:txBody>
              </p:sp>
            </p:grpSp>
            <p:cxnSp>
              <p:nvCxnSpPr>
                <p:cNvPr id="20" name="">
                  <a:extLst>
                    <a:ext uri="{FF2B5EF4-FFF2-40B4-BE49-F238E27FC236}">
                      <a16:creationId xmlns:a16="http://schemas.microsoft.com/office/drawing/2014/main" id="{BABE2F28-D485-41B8-B11E-D1E4E9998211}"/>
                    </a:ext>
                  </a:extLst>
                </p:cNvPr>
                <p:cNvCxnSpPr>
                  <a:cxnSpLocks/>
                </p:cNvCxnSpPr>
                <p:nvPr/>
              </p:nvCxnSpPr>
              <p:spPr>
                <a:xfrm>
                  <a:off x="2926262" y="3947957"/>
                  <a:ext cx="2806761" cy="0"/>
                </a:xfrm>
                <a:prstGeom prst="straightConnector1">
                  <a:avLst/>
                </a:prstGeom>
                <a:ln w="25400">
                  <a:solidFill>
                    <a:schemeClr val="accent1"/>
                  </a:solidFill>
                  <a:tailEnd type="none"/>
                </a:ln>
              </p:spPr>
              <p:style>
                <a:lnRef idx="1">
                  <a:schemeClr val="accent1"/>
                </a:lnRef>
                <a:fillRef idx="0">
                  <a:schemeClr val="accent1"/>
                </a:fillRef>
                <a:effectRef idx="0">
                  <a:schemeClr val="accent1"/>
                </a:effectRef>
                <a:fontRef idx="minor">
                  <a:schemeClr val="tx1"/>
                </a:fontRef>
              </p:style>
            </p:cxnSp>
          </p:grpSp>
          <p:sp>
            <p:nvSpPr>
              <p:cNvPr id="18" name="">
                <a:extLst>
                  <a:ext uri="{FF2B5EF4-FFF2-40B4-BE49-F238E27FC236}">
                    <a16:creationId xmlns:a16="http://schemas.microsoft.com/office/drawing/2014/main" id="{D6FD5177-A3DF-41E6-A19A-EE487AC48505}"/>
                  </a:ext>
                </a:extLst>
              </p:cNvPr>
              <p:cNvSpPr txBox="1"/>
              <p:nvPr/>
            </p:nvSpPr>
            <p:spPr>
              <a:xfrm>
                <a:off x="4381398" y="2932604"/>
                <a:ext cx="1474865" cy="1572326"/>
              </a:xfrm>
              <a:prstGeom prst="rect">
                <a:avLst/>
              </a:prstGeom>
              <a:noFill/>
            </p:spPr>
            <p:txBody>
              <a:bodyPr wrap="none" lIns="108000" tIns="108000" rIns="108000" bIns="108000" rtlCol="0" anchor="ctr" anchorCtr="0">
                <a:spAutoFit/>
              </a:bodyPr>
              <a:lstStyle/>
              <a:p>
                <a:r>
                  <a:rPr kumimoji="1" lang="en-US" altLang="zh-CN" sz="8800" b="1" dirty="0">
                    <a:solidFill>
                      <a:schemeClr val="tx1">
                        <a:lumMod val="50000"/>
                        <a:lumOff val="50000"/>
                        <a:alpha val="20000"/>
                      </a:schemeClr>
                    </a:solidFill>
                  </a:rPr>
                  <a:t>02</a:t>
                </a:r>
                <a:endParaRPr kumimoji="1" lang="zh-CN" altLang="en-US" sz="8800" b="1" dirty="0">
                  <a:solidFill>
                    <a:schemeClr val="tx1">
                      <a:lumMod val="50000"/>
                      <a:lumOff val="50000"/>
                      <a:alpha val="20000"/>
                    </a:schemeClr>
                  </a:solidFill>
                </a:endParaRPr>
              </a:p>
            </p:txBody>
          </p:sp>
        </p:grpSp>
        <p:sp>
          <p:nvSpPr>
            <p:cNvPr id="6" name="">
              <a:extLst>
                <a:ext uri="{FF2B5EF4-FFF2-40B4-BE49-F238E27FC236}">
                  <a16:creationId xmlns:a16="http://schemas.microsoft.com/office/drawing/2014/main" id="{31E93C78-5614-454C-9DDC-F3A2A673B39F}"/>
                </a:ext>
              </a:extLst>
            </p:cNvPr>
            <p:cNvSpPr/>
            <p:nvPr/>
          </p:nvSpPr>
          <p:spPr>
            <a:xfrm>
              <a:off x="660400" y="4139960"/>
              <a:ext cx="3068300" cy="1359227"/>
            </a:xfrm>
            <a:prstGeom prst="rect">
              <a:avLst/>
            </a:prstGeom>
            <a:blipFill>
              <a:blip r:embed="rId3" cstate="email">
                <a:extLst>
                  <a:ext uri="{28A0092B-C50C-407E-A947-70E740481C1C}">
                    <a14:useLocalDpi xmlns:a14="http://schemas.microsoft.com/office/drawing/2010/main"/>
                  </a:ext>
                </a:extLst>
              </a:blip>
              <a:srcRect/>
              <a:stretch>
                <a:fillRect t="-22278" b="-21866"/>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endParaRPr>
            </a:p>
          </p:txBody>
        </p:sp>
        <p:grpSp>
          <p:nvGrpSpPr>
            <p:cNvPr id="7" name="">
              <a:extLst>
                <a:ext uri="{FF2B5EF4-FFF2-40B4-BE49-F238E27FC236}">
                  <a16:creationId xmlns:a16="http://schemas.microsoft.com/office/drawing/2014/main" id="{39C2630A-E419-4B6D-8E85-FB9E1D5FCBFC}"/>
                </a:ext>
              </a:extLst>
            </p:cNvPr>
            <p:cNvGrpSpPr>
              <a:grpSpLocks/>
            </p:cNvGrpSpPr>
            <p:nvPr/>
          </p:nvGrpSpPr>
          <p:grpSpPr>
            <a:xfrm>
              <a:off x="660400" y="1130300"/>
              <a:ext cx="5540926" cy="1482883"/>
              <a:chOff x="2492016" y="4122253"/>
              <a:chExt cx="2974766" cy="1482883"/>
            </a:xfrm>
          </p:grpSpPr>
          <p:sp>
            <p:nvSpPr>
              <p:cNvPr id="15" name="">
                <a:extLst>
                  <a:ext uri="{FF2B5EF4-FFF2-40B4-BE49-F238E27FC236}">
                    <a16:creationId xmlns:a16="http://schemas.microsoft.com/office/drawing/2014/main" id="{FBD0E5FA-F057-41E5-847F-EECC1754EDEF}"/>
                  </a:ext>
                </a:extLst>
              </p:cNvPr>
              <p:cNvSpPr/>
              <p:nvPr/>
            </p:nvSpPr>
            <p:spPr>
              <a:xfrm>
                <a:off x="2492017" y="4807701"/>
                <a:ext cx="2974765" cy="797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p>
                <a:pPr>
                  <a:lnSpc>
                    <a:spcPct val="130000"/>
                  </a:lnSpc>
                </a:pPr>
                <a:r>
                  <a:rPr kumimoji="1" lang="en-US" altLang="zh-CN" sz="1000" dirty="0">
                    <a:solidFill>
                      <a:schemeClr val="tx1"/>
                    </a:solidFill>
                  </a:rPr>
                  <a:t>Theme color makes PPT more convenient to change. Adjust the spacing to adapt to Chinese typesetting, use the reference line in PPT…… Theme color makes PPT more convenient to change. Adjust the spacing to adapt to Chinese typesetting, use the reference line in PPT……</a:t>
                </a:r>
              </a:p>
            </p:txBody>
          </p:sp>
          <p:sp>
            <p:nvSpPr>
              <p:cNvPr id="16" name="">
                <a:extLst>
                  <a:ext uri="{FF2B5EF4-FFF2-40B4-BE49-F238E27FC236}">
                    <a16:creationId xmlns:a16="http://schemas.microsoft.com/office/drawing/2014/main" id="{07A249E8-A970-4278-A5E1-EDAB4A2499C1}"/>
                  </a:ext>
                </a:extLst>
              </p:cNvPr>
              <p:cNvSpPr/>
              <p:nvPr/>
            </p:nvSpPr>
            <p:spPr>
              <a:xfrm>
                <a:off x="2492016" y="4122253"/>
                <a:ext cx="2974765" cy="679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en-US" altLang="zh-CN" sz="3000" b="1" dirty="0">
                    <a:solidFill>
                      <a:schemeClr val="accent1"/>
                    </a:solidFill>
                  </a:rPr>
                  <a:t>Supporting</a:t>
                </a:r>
                <a:r>
                  <a:rPr kumimoji="1" lang="en-US" altLang="zh-CN" sz="3000" b="1" dirty="0">
                    <a:solidFill>
                      <a:schemeClr val="tx1"/>
                    </a:solidFill>
                  </a:rPr>
                  <a:t> text here.</a:t>
                </a:r>
              </a:p>
            </p:txBody>
          </p:sp>
        </p:grpSp>
        <p:grpSp>
          <p:nvGrpSpPr>
            <p:cNvPr id="8" name="">
              <a:extLst>
                <a:ext uri="{FF2B5EF4-FFF2-40B4-BE49-F238E27FC236}">
                  <a16:creationId xmlns:a16="http://schemas.microsoft.com/office/drawing/2014/main" id="{B5241150-59AB-43F1-BB87-7D26B4E31AD4}"/>
                </a:ext>
              </a:extLst>
            </p:cNvPr>
            <p:cNvGrpSpPr/>
            <p:nvPr/>
          </p:nvGrpSpPr>
          <p:grpSpPr>
            <a:xfrm>
              <a:off x="4381399" y="2932604"/>
              <a:ext cx="3068300" cy="2566583"/>
              <a:chOff x="4381399" y="2932604"/>
              <a:chExt cx="3068300" cy="2566583"/>
            </a:xfrm>
          </p:grpSpPr>
          <p:grpSp>
            <p:nvGrpSpPr>
              <p:cNvPr id="9" name="">
                <a:extLst>
                  <a:ext uri="{FF2B5EF4-FFF2-40B4-BE49-F238E27FC236}">
                    <a16:creationId xmlns:a16="http://schemas.microsoft.com/office/drawing/2014/main" id="{A6075DB9-A1B3-4A92-A1C0-0F8C6179DCEE}"/>
                  </a:ext>
                </a:extLst>
              </p:cNvPr>
              <p:cNvGrpSpPr/>
              <p:nvPr/>
            </p:nvGrpSpPr>
            <p:grpSpPr>
              <a:xfrm>
                <a:off x="4381399" y="4139960"/>
                <a:ext cx="3068300" cy="1359227"/>
                <a:chOff x="2926262" y="3947957"/>
                <a:chExt cx="2806761" cy="1359227"/>
              </a:xfrm>
            </p:grpSpPr>
            <p:grpSp>
              <p:nvGrpSpPr>
                <p:cNvPr id="11" name="">
                  <a:extLst>
                    <a:ext uri="{FF2B5EF4-FFF2-40B4-BE49-F238E27FC236}">
                      <a16:creationId xmlns:a16="http://schemas.microsoft.com/office/drawing/2014/main" id="{72FAD0B0-8E33-45B6-888C-7066E8427515}"/>
                    </a:ext>
                  </a:extLst>
                </p:cNvPr>
                <p:cNvGrpSpPr/>
                <p:nvPr/>
              </p:nvGrpSpPr>
              <p:grpSpPr>
                <a:xfrm>
                  <a:off x="2926262" y="4039744"/>
                  <a:ext cx="2806761" cy="1267440"/>
                  <a:chOff x="2492017" y="2712768"/>
                  <a:chExt cx="2806761" cy="1267440"/>
                </a:xfrm>
              </p:grpSpPr>
              <p:sp>
                <p:nvSpPr>
                  <p:cNvPr id="13" name="">
                    <a:extLst>
                      <a:ext uri="{FF2B5EF4-FFF2-40B4-BE49-F238E27FC236}">
                        <a16:creationId xmlns:a16="http://schemas.microsoft.com/office/drawing/2014/main" id="{955A3341-27B0-453C-90E3-84BF4CB4B773}"/>
                      </a:ext>
                    </a:extLst>
                  </p:cNvPr>
                  <p:cNvSpPr/>
                  <p:nvPr/>
                </p:nvSpPr>
                <p:spPr>
                  <a:xfrm>
                    <a:off x="2492017" y="2712768"/>
                    <a:ext cx="2806761" cy="464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en-US" altLang="zh-CN" sz="1600" b="1" dirty="0">
                        <a:solidFill>
                          <a:schemeClr val="tx1"/>
                        </a:solidFill>
                      </a:rPr>
                      <a:t>Supporting text here.</a:t>
                    </a:r>
                  </a:p>
                </p:txBody>
              </p:sp>
              <p:sp>
                <p:nvSpPr>
                  <p:cNvPr id="14" name="">
                    <a:extLst>
                      <a:ext uri="{FF2B5EF4-FFF2-40B4-BE49-F238E27FC236}">
                        <a16:creationId xmlns:a16="http://schemas.microsoft.com/office/drawing/2014/main" id="{27F9BAED-05AD-4C46-927A-83CB1FF26BFE}"/>
                      </a:ext>
                    </a:extLst>
                  </p:cNvPr>
                  <p:cNvSpPr/>
                  <p:nvPr/>
                </p:nvSpPr>
                <p:spPr>
                  <a:xfrm>
                    <a:off x="2492017" y="3182773"/>
                    <a:ext cx="2806761" cy="797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p>
                    <a:pPr>
                      <a:lnSpc>
                        <a:spcPct val="130000"/>
                      </a:lnSpc>
                    </a:pPr>
                    <a:r>
                      <a:rPr kumimoji="1" lang="en-US" altLang="zh-CN" sz="1000" dirty="0">
                        <a:solidFill>
                          <a:schemeClr val="tx1"/>
                        </a:solidFill>
                      </a:rPr>
                      <a:t>Theme color makes PPT more convenient to change. Adjust the spacing to adapt to Chinese typesetting, use the reference line in PPT……</a:t>
                    </a:r>
                  </a:p>
                </p:txBody>
              </p:sp>
            </p:grpSp>
            <p:cxnSp>
              <p:nvCxnSpPr>
                <p:cNvPr id="12" name="">
                  <a:extLst>
                    <a:ext uri="{FF2B5EF4-FFF2-40B4-BE49-F238E27FC236}">
                      <a16:creationId xmlns:a16="http://schemas.microsoft.com/office/drawing/2014/main" id="{91C4B7FD-3C6D-45B3-B2EA-96BEB8B2118E}"/>
                    </a:ext>
                  </a:extLst>
                </p:cNvPr>
                <p:cNvCxnSpPr>
                  <a:cxnSpLocks/>
                </p:cNvCxnSpPr>
                <p:nvPr/>
              </p:nvCxnSpPr>
              <p:spPr>
                <a:xfrm>
                  <a:off x="2926262" y="3947957"/>
                  <a:ext cx="2806761" cy="0"/>
                </a:xfrm>
                <a:prstGeom prst="straightConnector1">
                  <a:avLst/>
                </a:prstGeom>
                <a:ln w="25400">
                  <a:solidFill>
                    <a:schemeClr val="accent1"/>
                  </a:solidFill>
                  <a:tailEnd type="none"/>
                </a:ln>
              </p:spPr>
              <p:style>
                <a:lnRef idx="1">
                  <a:schemeClr val="accent1"/>
                </a:lnRef>
                <a:fillRef idx="0">
                  <a:schemeClr val="accent1"/>
                </a:fillRef>
                <a:effectRef idx="0">
                  <a:schemeClr val="accent1"/>
                </a:effectRef>
                <a:fontRef idx="minor">
                  <a:schemeClr val="tx1"/>
                </a:fontRef>
              </p:style>
            </p:cxnSp>
          </p:grpSp>
          <p:sp>
            <p:nvSpPr>
              <p:cNvPr id="10" name="">
                <a:extLst>
                  <a:ext uri="{FF2B5EF4-FFF2-40B4-BE49-F238E27FC236}">
                    <a16:creationId xmlns:a16="http://schemas.microsoft.com/office/drawing/2014/main" id="{E9427B51-C393-4F02-892E-A8006F940F64}"/>
                  </a:ext>
                </a:extLst>
              </p:cNvPr>
              <p:cNvSpPr txBox="1"/>
              <p:nvPr/>
            </p:nvSpPr>
            <p:spPr>
              <a:xfrm>
                <a:off x="4381399" y="2932604"/>
                <a:ext cx="1474864" cy="1572326"/>
              </a:xfrm>
              <a:prstGeom prst="rect">
                <a:avLst/>
              </a:prstGeom>
              <a:noFill/>
            </p:spPr>
            <p:txBody>
              <a:bodyPr wrap="none" lIns="108000" tIns="108000" rIns="108000" bIns="108000" rtlCol="0" anchor="ctr" anchorCtr="0">
                <a:spAutoFit/>
              </a:bodyPr>
              <a:lstStyle/>
              <a:p>
                <a:r>
                  <a:rPr kumimoji="1" lang="en-US" altLang="zh-CN" sz="8800" b="1" dirty="0">
                    <a:solidFill>
                      <a:schemeClr val="tx1">
                        <a:lumMod val="50000"/>
                        <a:lumOff val="50000"/>
                        <a:alpha val="20000"/>
                      </a:schemeClr>
                    </a:solidFill>
                  </a:rPr>
                  <a:t>01</a:t>
                </a:r>
                <a:endParaRPr kumimoji="1" lang="zh-CN" altLang="en-US" sz="8800" b="1" dirty="0">
                  <a:solidFill>
                    <a:schemeClr val="tx1">
                      <a:lumMod val="50000"/>
                      <a:lumOff val="50000"/>
                      <a:alpha val="20000"/>
                    </a:schemeClr>
                  </a:solidFill>
                </a:endParaRPr>
              </a:p>
            </p:txBody>
          </p:sp>
        </p:grpSp>
      </p:grpSp>
    </p:spTree>
    <p:custDataLst>
      <p:tags r:id="rId1"/>
    </p:custDataLst>
    <p:extLst>
      <p:ext uri="{BB962C8B-B14F-4D97-AF65-F5344CB8AC3E}">
        <p14:creationId xmlns:p14="http://schemas.microsoft.com/office/powerpoint/2010/main" val="225078445"/>
      </p:ext>
    </p:extLst>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
          <p:cNvGrpSpPr/>
          <p:nvPr/>
        </p:nvGrpSpPr>
        <p:grpSpPr>
          <a:xfrm>
            <a:off x="715732" y="0"/>
            <a:ext cx="11476269" cy="6858000"/>
            <a:chOff x="715732" y="0"/>
            <a:chExt cx="11476269" cy="6858000"/>
          </a:xfrm>
        </p:grpSpPr>
        <p:sp>
          <p:nvSpPr>
            <p:cNvPr id="5" name="">
              <a:extLst>
                <a:ext uri="{FF2B5EF4-FFF2-40B4-BE49-F238E27FC236}">
                  <a16:creationId xmlns:a16="http://schemas.microsoft.com/office/drawing/2014/main" id="{E41FBD6B-58D8-4EDF-B03A-3658F792C372}"/>
                </a:ext>
              </a:extLst>
            </p:cNvPr>
            <p:cNvSpPr/>
            <p:nvPr/>
          </p:nvSpPr>
          <p:spPr>
            <a:xfrm>
              <a:off x="6096001" y="0"/>
              <a:ext cx="6096000" cy="6858000"/>
            </a:xfrm>
            <a:prstGeom prst="rect">
              <a:avLst/>
            </a:prstGeom>
            <a:blipFill>
              <a:blip r:embed="rId4" cstate="email">
                <a:extLst>
                  <a:ext uri="{28A0092B-C50C-407E-A947-70E740481C1C}">
                    <a14:useLocalDpi xmlns:a14="http://schemas.microsoft.com/office/drawing/2010/main"/>
                  </a:ext>
                </a:extLst>
              </a:blip>
              <a:stretch>
                <a:fillRect t="-16697" b="-16635"/>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dirty="0"/>
            </a:p>
          </p:txBody>
        </p:sp>
        <p:sp>
          <p:nvSpPr>
            <p:cNvPr id="12" name="">
              <a:extLst>
                <a:ext uri="{FF2B5EF4-FFF2-40B4-BE49-F238E27FC236}">
                  <a16:creationId xmlns:a16="http://schemas.microsoft.com/office/drawing/2014/main" id="{2B21A4FC-EACE-4547-9138-ADB8057F1F20}"/>
                </a:ext>
              </a:extLst>
            </p:cNvPr>
            <p:cNvSpPr txBox="1"/>
            <p:nvPr/>
          </p:nvSpPr>
          <p:spPr>
            <a:xfrm>
              <a:off x="715732" y="4457401"/>
              <a:ext cx="4911345" cy="10766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defPPr>
                <a:defRPr lang="zh-CN"/>
              </a:defPPr>
              <a:lvl1pPr>
                <a:lnSpc>
                  <a:spcPct val="130000"/>
                </a:lnSpc>
                <a:defRPr kumimoji="1"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Unified fonts make reading more </a:t>
              </a:r>
              <a:r>
                <a:rPr lang="en-US" altLang="zh-CN" dirty="0" err="1"/>
                <a:t>fluent.Copy</a:t>
              </a:r>
              <a:r>
                <a:rPr lang="en-US" altLang="zh-CN" dirty="0"/>
                <a:t> paste fonts. Choose the only </a:t>
              </a:r>
              <a:r>
                <a:rPr lang="en-US" altLang="zh-CN" dirty="0" err="1"/>
                <a:t>optio</a:t>
              </a:r>
              <a:r>
                <a:rPr lang="en-US" altLang="zh-CN" dirty="0"/>
                <a:t> to retain text.</a:t>
              </a:r>
            </a:p>
            <a:p>
              <a:r>
                <a:rPr lang="en-US" altLang="zh-CN" dirty="0"/>
                <a:t>Copy paste fonts. Choose the only </a:t>
              </a:r>
              <a:r>
                <a:rPr lang="en-US" altLang="zh-CN" dirty="0" err="1"/>
                <a:t>optio</a:t>
              </a:r>
              <a:r>
                <a:rPr lang="en-US" altLang="zh-CN" dirty="0"/>
                <a:t> to retain text.</a:t>
              </a:r>
            </a:p>
            <a:p>
              <a:r>
                <a:rPr lang="en-US" altLang="zh-CN" dirty="0"/>
                <a:t>Unified fonts make reading more fluent. Choose the only </a:t>
              </a:r>
              <a:r>
                <a:rPr lang="en-US" altLang="zh-CN" dirty="0" err="1"/>
                <a:t>optio</a:t>
              </a:r>
              <a:r>
                <a:rPr lang="en-US" altLang="zh-CN" dirty="0"/>
                <a:t> to retain text.</a:t>
              </a:r>
            </a:p>
          </p:txBody>
        </p:sp>
        <p:sp>
          <p:nvSpPr>
            <p:cNvPr id="13" name="">
              <a:extLst>
                <a:ext uri="{FF2B5EF4-FFF2-40B4-BE49-F238E27FC236}">
                  <a16:creationId xmlns:a16="http://schemas.microsoft.com/office/drawing/2014/main" id="{0A0E3C44-23F4-46E7-945F-949F8BF80E8F}"/>
                </a:ext>
              </a:extLst>
            </p:cNvPr>
            <p:cNvSpPr txBox="1"/>
            <p:nvPr/>
          </p:nvSpPr>
          <p:spPr>
            <a:xfrm>
              <a:off x="715733" y="1685595"/>
              <a:ext cx="3692144" cy="159601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en-US" altLang="zh-CN" sz="2800" b="1" dirty="0"/>
                <a:t>Unified </a:t>
              </a:r>
            </a:p>
            <a:p>
              <a:pPr>
                <a:lnSpc>
                  <a:spcPct val="120000"/>
                </a:lnSpc>
              </a:pPr>
              <a:r>
                <a:rPr lang="en-US" altLang="zh-CN" sz="2800" b="1" dirty="0"/>
                <a:t>fonts make reading </a:t>
              </a:r>
              <a:r>
                <a:rPr lang="en-US" altLang="zh-CN" sz="2800" b="1" dirty="0">
                  <a:solidFill>
                    <a:schemeClr val="accent2"/>
                  </a:solidFill>
                </a:rPr>
                <a:t>more fluent.</a:t>
              </a:r>
            </a:p>
          </p:txBody>
        </p:sp>
        <p:sp>
          <p:nvSpPr>
            <p:cNvPr id="14" name="">
              <a:extLst>
                <a:ext uri="{FF2B5EF4-FFF2-40B4-BE49-F238E27FC236}">
                  <a16:creationId xmlns:a16="http://schemas.microsoft.com/office/drawing/2014/main" id="{DC34D0F1-4596-43FE-B103-59C00A9FB3FD}"/>
                </a:ext>
              </a:extLst>
            </p:cNvPr>
            <p:cNvSpPr txBox="1"/>
            <p:nvPr/>
          </p:nvSpPr>
          <p:spPr>
            <a:xfrm>
              <a:off x="7848250" y="1152981"/>
              <a:ext cx="3692144" cy="3942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lnSpc>
                  <a:spcPct val="120000"/>
                </a:lnSpc>
              </a:pPr>
              <a:r>
                <a:rPr lang="en-US" altLang="zh-CN" b="1" dirty="0">
                  <a:solidFill>
                    <a:schemeClr val="bg1"/>
                  </a:solidFill>
                </a:rPr>
                <a:t>Text here</a:t>
              </a:r>
            </a:p>
          </p:txBody>
        </p:sp>
        <p:sp>
          <p:nvSpPr>
            <p:cNvPr id="15" name="">
              <a:extLst>
                <a:ext uri="{FF2B5EF4-FFF2-40B4-BE49-F238E27FC236}">
                  <a16:creationId xmlns:a16="http://schemas.microsoft.com/office/drawing/2014/main" id="{116EF12B-BDF3-4847-BB00-F9ADB0DF9E2E}"/>
                </a:ext>
              </a:extLst>
            </p:cNvPr>
            <p:cNvSpPr txBox="1"/>
            <p:nvPr/>
          </p:nvSpPr>
          <p:spPr>
            <a:xfrm>
              <a:off x="7848250" y="1547191"/>
              <a:ext cx="3692144" cy="27680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lnSpc>
                  <a:spcPct val="120000"/>
                </a:lnSpc>
              </a:pPr>
              <a:r>
                <a:rPr lang="en-US" altLang="zh-CN" sz="1100" dirty="0">
                  <a:solidFill>
                    <a:schemeClr val="bg1"/>
                  </a:solidFill>
                </a:rPr>
                <a:t>Copy paste fonts. Choose the only </a:t>
              </a:r>
              <a:r>
                <a:rPr lang="en-US" altLang="zh-CN" sz="1100" dirty="0" err="1">
                  <a:solidFill>
                    <a:schemeClr val="bg1"/>
                  </a:solidFill>
                </a:rPr>
                <a:t>optio</a:t>
              </a:r>
              <a:r>
                <a:rPr lang="en-US" altLang="zh-CN" sz="1100" dirty="0">
                  <a:solidFill>
                    <a:schemeClr val="bg1"/>
                  </a:solidFill>
                </a:rPr>
                <a:t> to retain text</a:t>
              </a:r>
            </a:p>
          </p:txBody>
        </p:sp>
      </p:grpSp>
      <p:sp>
        <p:nvSpPr>
          <p:cNvPr id="3" name="">
            <a:extLst>
              <a:ext uri="{FF2B5EF4-FFF2-40B4-BE49-F238E27FC236}">
                <a16:creationId xmlns:a16="http://schemas.microsoft.com/office/drawing/2014/main" id="{EDF89E60-9AD7-40DA-9A2D-A5623C133BE9}"/>
              </a:ext>
            </a:extLst>
          </p:cNvPr>
          <p:cNvSpPr>
            <a:spLocks noGrp="1"/>
          </p:cNvSpPr>
          <p:nvPr>
            <p:ph type="title"/>
          </p:nvPr>
        </p:nvSpPr>
        <p:spPr/>
        <p:txBody>
          <a:bodyPr/>
          <a:lstStyle/>
          <a:p>
            <a:r>
              <a:rPr lang="en-GB" altLang="zh-CN" dirty="0"/>
              <a:t>Use "Title Only" Layout</a:t>
            </a:r>
            <a:endParaRPr lang="zh-CN" altLang="en-US" dirty="0"/>
          </a:p>
        </p:txBody>
      </p:sp>
      <p:cxnSp>
        <p:nvCxnSpPr>
          <p:cNvPr id="10" name="">
            <a:extLst>
              <a:ext uri="{FF2B5EF4-FFF2-40B4-BE49-F238E27FC236}">
                <a16:creationId xmlns:a16="http://schemas.microsoft.com/office/drawing/2014/main" id="{05B8257A-DDE1-4D0A-BF74-817481FE1AB2}"/>
              </a:ext>
            </a:extLst>
          </p:cNvPr>
          <p:cNvCxnSpPr>
            <a:cxnSpLocks/>
          </p:cNvCxnSpPr>
          <p:nvPr/>
        </p:nvCxnSpPr>
        <p:spPr>
          <a:xfrm rot="5400000">
            <a:off x="9984750" y="2664450"/>
            <a:ext cx="3068300" cy="0"/>
          </a:xfrm>
          <a:prstGeom prst="straightConnector1">
            <a:avLst/>
          </a:prstGeom>
          <a:ln w="25400">
            <a:solidFill>
              <a:schemeClr val="accent1"/>
            </a:solidFill>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94250257"/>
      </p:ext>
    </p:extLst>
  </p:cSld>
  <p:clrMapOvr>
    <a:masterClrMapping/>
  </p:clrMapOvr>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17A2C20B-1408-4C7C-BD8A-642726594269}"/>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A8867FEF-82E2-4563-A0FE-345B388F96FF}"/>
              </a:ext>
            </a:extLst>
          </p:cNvPr>
          <p:cNvSpPr>
            <a:spLocks noGrp="1"/>
          </p:cNvSpPr>
          <p:nvPr>
            <p:ph type="sldNum" sz="quarter" idx="12"/>
          </p:nvPr>
        </p:nvSpPr>
        <p:spPr/>
        <p:txBody>
          <a:bodyPr/>
          <a:lstStyle/>
          <a:p>
            <a:fld id="{7F65B630-C7FF-41C0-9923-C5E5E29EED81}" type="slidenum">
              <a:rPr lang="zh-CN" altLang="en-US" smtClean="0"/>
              <a:t>6</a:t>
            </a:fld>
            <a:endParaRPr lang="zh-CN" altLang="en-US"/>
          </a:p>
        </p:txBody>
      </p:sp>
      <p:sp>
        <p:nvSpPr>
          <p:cNvPr id="4" name="">
            <a:extLst>
              <a:ext uri="{FF2B5EF4-FFF2-40B4-BE49-F238E27FC236}">
                <a16:creationId xmlns:a16="http://schemas.microsoft.com/office/drawing/2014/main" id="{B28B971B-2ECC-4D47-B900-0980E5140D8A}"/>
              </a:ext>
            </a:extLst>
          </p:cNvPr>
          <p:cNvSpPr/>
          <p:nvPr/>
        </p:nvSpPr>
        <p:spPr>
          <a:xfrm>
            <a:off x="666750" y="1130300"/>
            <a:ext cx="10858500" cy="695262"/>
          </a:xfrm>
          <a:prstGeom prst="rect">
            <a:avLst/>
          </a:prstGeom>
        </p:spPr>
        <p:txBody>
          <a:bodyPr wrap="square" anchor="b" anchorCtr="0">
            <a:noAutofit/>
          </a:bodyPr>
          <a:lstStyle/>
          <a:p>
            <a:pPr algn="ctr">
              <a:buSzPct val="25000"/>
            </a:pPr>
            <a:r>
              <a:rPr lang="en-US" altLang="zh-CN" sz="3200" b="1" dirty="0"/>
              <a:t>Unified fonts</a:t>
            </a:r>
            <a:r>
              <a:rPr lang="zh-CN" altLang="en-US" sz="3200" b="1" dirty="0"/>
              <a:t> </a:t>
            </a:r>
            <a:r>
              <a:rPr lang="en-US" altLang="zh-CN" sz="3200" b="1" dirty="0"/>
              <a:t>make reading </a:t>
            </a:r>
            <a:r>
              <a:rPr lang="en-US" altLang="zh-CN" sz="3200" b="1" dirty="0">
                <a:solidFill>
                  <a:schemeClr val="accent5"/>
                </a:solidFill>
              </a:rPr>
              <a:t>more fluent</a:t>
            </a:r>
          </a:p>
        </p:txBody>
      </p:sp>
      <p:graphicFrame>
        <p:nvGraphicFramePr>
          <p:cNvPr id="5" name="">
            <a:extLst>
              <a:ext uri="{FF2B5EF4-FFF2-40B4-BE49-F238E27FC236}">
                <a16:creationId xmlns:a16="http://schemas.microsoft.com/office/drawing/2014/main" id="{451FA7E8-1B76-4FB5-B1D6-E81E9F63ADFD}"/>
              </a:ext>
            </a:extLst>
          </p:cNvPr>
          <p:cNvGraphicFramePr>
            <a:graphicFrameLocks noGrp="1"/>
          </p:cNvGraphicFramePr>
          <p:nvPr>
            <p:extLst>
              <p:ext uri="{D42A27DB-BD31-4B8C-83A1-F6EECF244321}">
                <p14:modId xmlns:p14="http://schemas.microsoft.com/office/powerpoint/2010/main" val="4098975907"/>
              </p:ext>
            </p:extLst>
          </p:nvPr>
        </p:nvGraphicFramePr>
        <p:xfrm>
          <a:off x="916758" y="5227330"/>
          <a:ext cx="10273756" cy="906770"/>
        </p:xfrm>
        <a:graphic>
          <a:graphicData uri="http://schemas.openxmlformats.org/drawingml/2006/table">
            <a:tbl>
              <a:tblPr firstRow="1" bandRow="1">
                <a:tableStyleId>{5C22544A-7EE6-4342-B048-85BDC9FD1C3A}</a:tableStyleId>
              </a:tblPr>
              <a:tblGrid>
                <a:gridCol w="5136878">
                  <a:extLst>
                    <a:ext uri="{9D8B030D-6E8A-4147-A177-3AD203B41FA5}">
                      <a16:colId xmlns:a16="http://schemas.microsoft.com/office/drawing/2014/main" val="1270755112"/>
                    </a:ext>
                  </a:extLst>
                </a:gridCol>
                <a:gridCol w="5136878">
                  <a:extLst>
                    <a:ext uri="{9D8B030D-6E8A-4147-A177-3AD203B41FA5}">
                      <a16:colId xmlns:a16="http://schemas.microsoft.com/office/drawing/2014/main" val="1355979178"/>
                    </a:ext>
                  </a:extLst>
                </a:gridCol>
              </a:tblGrid>
              <a:tr h="453385">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rgbClr val="FFFFFF"/>
                          </a:solidFill>
                          <a:effectLst/>
                          <a:uLnTx/>
                          <a:uFillTx/>
                        </a:rPr>
                        <a:t>Text here</a:t>
                      </a:r>
                    </a:p>
                  </a:txBody>
                  <a:tcPr anchor="ctr">
                    <a:solidFill>
                      <a:schemeClr val="accent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rgbClr val="FFFFFF"/>
                          </a:solidFill>
                          <a:effectLst/>
                          <a:uLnTx/>
                          <a:uFillTx/>
                        </a:rPr>
                        <a:t>Text here</a:t>
                      </a:r>
                    </a:p>
                  </a:txBody>
                  <a:tcPr anchor="ctr">
                    <a:solidFill>
                      <a:schemeClr val="accent1"/>
                    </a:solidFill>
                  </a:tcPr>
                </a:tc>
                <a:extLst>
                  <a:ext uri="{0D108BD9-81ED-4DB2-BD59-A6C34878D82A}">
                    <a16:rowId xmlns:a16="http://schemas.microsoft.com/office/drawing/2014/main" val="3705857544"/>
                  </a:ext>
                </a:extLst>
              </a:tr>
              <a:tr h="453385">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lumMod val="50000"/>
                              <a:lumOff val="50000"/>
                            </a:schemeClr>
                          </a:solidFill>
                          <a:effectLst/>
                          <a:uLnTx/>
                          <a:uFillTx/>
                        </a:rPr>
                        <a:t>…</a:t>
                      </a:r>
                    </a:p>
                  </a:txBody>
                  <a:tcPr>
                    <a:solidFill>
                      <a:schemeClr val="accent2">
                        <a:alpha val="10000"/>
                      </a:schemeClr>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lumMod val="50000"/>
                              <a:lumOff val="50000"/>
                            </a:schemeClr>
                          </a:solidFill>
                          <a:effectLst/>
                          <a:uLnTx/>
                          <a:uFillTx/>
                        </a:rPr>
                        <a:t>…</a:t>
                      </a:r>
                    </a:p>
                  </a:txBody>
                  <a:tcPr>
                    <a:solidFill>
                      <a:schemeClr val="accent1">
                        <a:alpha val="10000"/>
                      </a:schemeClr>
                    </a:solidFill>
                  </a:tcPr>
                </a:tc>
                <a:extLst>
                  <a:ext uri="{0D108BD9-81ED-4DB2-BD59-A6C34878D82A}">
                    <a16:rowId xmlns:a16="http://schemas.microsoft.com/office/drawing/2014/main" val="2716089283"/>
                  </a:ext>
                </a:extLst>
              </a:tr>
            </a:tbl>
          </a:graphicData>
        </a:graphic>
      </p:graphicFrame>
      <p:graphicFrame>
        <p:nvGraphicFramePr>
          <p:cNvPr id="6" name="">
            <a:extLst>
              <a:ext uri="{FF2B5EF4-FFF2-40B4-BE49-F238E27FC236}">
                <a16:creationId xmlns:a16="http://schemas.microsoft.com/office/drawing/2014/main" id="{86513FEC-BA45-49CF-A75C-7DCB99CEBACF}"/>
              </a:ext>
            </a:extLst>
          </p:cNvPr>
          <p:cNvGraphicFramePr/>
          <p:nvPr>
            <p:extLst>
              <p:ext uri="{D42A27DB-BD31-4B8C-83A1-F6EECF244321}">
                <p14:modId xmlns:p14="http://schemas.microsoft.com/office/powerpoint/2010/main" val="402531864"/>
              </p:ext>
            </p:extLst>
          </p:nvPr>
        </p:nvGraphicFramePr>
        <p:xfrm>
          <a:off x="916756" y="2132632"/>
          <a:ext cx="10273755" cy="2899807"/>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4031791178"/>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
          <p:cNvGrpSpPr/>
          <p:nvPr/>
        </p:nvGrpSpPr>
        <p:grpSpPr>
          <a:xfrm>
            <a:off x="1586905" y="1756504"/>
            <a:ext cx="9036673" cy="3609183"/>
            <a:chOff x="1586905" y="1756504"/>
            <a:chExt cx="9036673" cy="3609183"/>
          </a:xfrm>
        </p:grpSpPr>
        <p:sp>
          <p:nvSpPr>
            <p:cNvPr id="3" name="">
              <a:extLst>
                <a:ext uri="{FF2B5EF4-FFF2-40B4-BE49-F238E27FC236}">
                  <a16:creationId xmlns:a16="http://schemas.microsoft.com/office/drawing/2014/main" id="{275EC521-6192-4C78-86C0-5AA3C683BF7C}"/>
                </a:ext>
              </a:extLst>
            </p:cNvPr>
            <p:cNvSpPr txBox="1"/>
            <p:nvPr/>
          </p:nvSpPr>
          <p:spPr>
            <a:xfrm>
              <a:off x="1679527" y="1995693"/>
              <a:ext cx="2206672" cy="11664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en-US" altLang="zh-CN" sz="2000" b="1" dirty="0"/>
                <a:t>Unified fonts make reading more fluent.</a:t>
              </a:r>
              <a:endParaRPr lang="zh-CN" altLang="en-US" sz="2000" b="1" dirty="0"/>
            </a:p>
          </p:txBody>
        </p:sp>
        <p:sp>
          <p:nvSpPr>
            <p:cNvPr id="4" name="">
              <a:extLst>
                <a:ext uri="{FF2B5EF4-FFF2-40B4-BE49-F238E27FC236}">
                  <a16:creationId xmlns:a16="http://schemas.microsoft.com/office/drawing/2014/main" id="{752395FF-412B-426A-8568-4555EA89D482}"/>
                </a:ext>
              </a:extLst>
            </p:cNvPr>
            <p:cNvSpPr txBox="1"/>
            <p:nvPr/>
          </p:nvSpPr>
          <p:spPr>
            <a:xfrm>
              <a:off x="1586905" y="3162103"/>
              <a:ext cx="1659429" cy="1862048"/>
            </a:xfrm>
            <a:prstGeom prst="rect">
              <a:avLst/>
            </a:prstGeom>
            <a:noFill/>
          </p:spPr>
          <p:txBody>
            <a:bodyPr wrap="none" rtlCol="0">
              <a:spAutoFit/>
            </a:bodyPr>
            <a:lstStyle/>
            <a:p>
              <a:r>
                <a:rPr lang="zh-CN" altLang="en-US" sz="11500" dirty="0">
                  <a:solidFill>
                    <a:schemeClr val="accent1"/>
                  </a:solidFill>
                </a:rPr>
                <a:t>”</a:t>
              </a:r>
            </a:p>
          </p:txBody>
        </p:sp>
        <p:grpSp>
          <p:nvGrpSpPr>
            <p:cNvPr id="8" name="">
              <a:extLst>
                <a:ext uri="{FF2B5EF4-FFF2-40B4-BE49-F238E27FC236}">
                  <a16:creationId xmlns:a16="http://schemas.microsoft.com/office/drawing/2014/main" id="{3462FCD1-B0D5-4C15-9F67-E1A1BDF81C9D}"/>
                </a:ext>
              </a:extLst>
            </p:cNvPr>
            <p:cNvGrpSpPr/>
            <p:nvPr/>
          </p:nvGrpSpPr>
          <p:grpSpPr>
            <a:xfrm>
              <a:off x="5468889" y="1756504"/>
              <a:ext cx="2317775" cy="3609183"/>
              <a:chOff x="5468889" y="1756504"/>
              <a:chExt cx="2317775" cy="3609183"/>
            </a:xfrm>
          </p:grpSpPr>
          <p:sp>
            <p:nvSpPr>
              <p:cNvPr id="5" name="">
                <a:extLst>
                  <a:ext uri="{FF2B5EF4-FFF2-40B4-BE49-F238E27FC236}">
                    <a16:creationId xmlns:a16="http://schemas.microsoft.com/office/drawing/2014/main" id="{3C797873-A42F-4602-8EE6-6E0D8296671D}"/>
                  </a:ext>
                </a:extLst>
              </p:cNvPr>
              <p:cNvSpPr txBox="1"/>
              <p:nvPr/>
            </p:nvSpPr>
            <p:spPr>
              <a:xfrm>
                <a:off x="5468889" y="4682615"/>
                <a:ext cx="2206673" cy="683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defPPr>
                  <a:defRPr lang="zh-CN"/>
                </a:defPPr>
                <a:lvl1pPr>
                  <a:lnSpc>
                    <a:spcPct val="130000"/>
                  </a:lnSpc>
                  <a:defRPr kumimoji="1"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Unified fonts make </a:t>
                </a:r>
                <a:r>
                  <a:rPr lang="en-US" altLang="zh-CN"/>
                  <a:t>reading more fluent.Copy</a:t>
                </a:r>
                <a:r>
                  <a:rPr lang="en-US" altLang="zh-CN" dirty="0"/>
                  <a:t> paste fonts. Choose </a:t>
                </a:r>
                <a:r>
                  <a:rPr lang="en-US" altLang="zh-CN"/>
                  <a:t>the only optio</a:t>
                </a:r>
                <a:r>
                  <a:rPr lang="en-US" altLang="zh-CN" dirty="0"/>
                  <a:t> to retain text……</a:t>
                </a:r>
                <a:endParaRPr lang="zh-CN" altLang="en-US" dirty="0"/>
              </a:p>
            </p:txBody>
          </p:sp>
          <p:sp>
            <p:nvSpPr>
              <p:cNvPr id="6" name="">
                <a:extLst>
                  <a:ext uri="{FF2B5EF4-FFF2-40B4-BE49-F238E27FC236}">
                    <a16:creationId xmlns:a16="http://schemas.microsoft.com/office/drawing/2014/main" id="{1C14895A-A719-482E-AE45-15620600C323}"/>
                  </a:ext>
                </a:extLst>
              </p:cNvPr>
              <p:cNvSpPr/>
              <p:nvPr/>
            </p:nvSpPr>
            <p:spPr>
              <a:xfrm>
                <a:off x="5468889" y="1756504"/>
                <a:ext cx="2317775" cy="2336623"/>
              </a:xfrm>
              <a:prstGeom prst="rect">
                <a:avLst/>
              </a:prstGeom>
              <a:blipFill>
                <a:blip r:embed="rId4" cstate="email">
                  <a:extLst>
                    <a:ext uri="{28A0092B-C50C-407E-A947-70E740481C1C}">
                      <a14:useLocalDpi xmlns:a14="http://schemas.microsoft.com/office/drawing/2010/main"/>
                    </a:ext>
                  </a:extLst>
                </a:blip>
                <a:stretch>
                  <a:fillRect l="-25772" r="-25492"/>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a:p>
            </p:txBody>
          </p:sp>
        </p:grpSp>
        <p:grpSp>
          <p:nvGrpSpPr>
            <p:cNvPr id="9" name="">
              <a:extLst>
                <a:ext uri="{FF2B5EF4-FFF2-40B4-BE49-F238E27FC236}">
                  <a16:creationId xmlns:a16="http://schemas.microsoft.com/office/drawing/2014/main" id="{BACB2CDB-C04D-48E7-B6A8-2C50F2869B26}"/>
                </a:ext>
              </a:extLst>
            </p:cNvPr>
            <p:cNvGrpSpPr/>
            <p:nvPr/>
          </p:nvGrpSpPr>
          <p:grpSpPr>
            <a:xfrm>
              <a:off x="8305803" y="1756504"/>
              <a:ext cx="2317775" cy="3609183"/>
              <a:chOff x="5468889" y="1756504"/>
              <a:chExt cx="2317775" cy="3609183"/>
            </a:xfrm>
          </p:grpSpPr>
          <p:sp>
            <p:nvSpPr>
              <p:cNvPr id="10" name="">
                <a:extLst>
                  <a:ext uri="{FF2B5EF4-FFF2-40B4-BE49-F238E27FC236}">
                    <a16:creationId xmlns:a16="http://schemas.microsoft.com/office/drawing/2014/main" id="{AF56D079-10E4-41CC-AE84-A4AC423825B2}"/>
                  </a:ext>
                </a:extLst>
              </p:cNvPr>
              <p:cNvSpPr txBox="1"/>
              <p:nvPr/>
            </p:nvSpPr>
            <p:spPr>
              <a:xfrm>
                <a:off x="5468889" y="4682615"/>
                <a:ext cx="2206673" cy="683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defPPr>
                  <a:defRPr lang="zh-CN"/>
                </a:defPPr>
                <a:lvl1pPr>
                  <a:lnSpc>
                    <a:spcPct val="130000"/>
                  </a:lnSpc>
                  <a:defRPr kumimoji="1"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Unified fonts make </a:t>
                </a:r>
                <a:r>
                  <a:rPr lang="en-US" altLang="zh-CN"/>
                  <a:t>reading more fluent.Copy</a:t>
                </a:r>
                <a:r>
                  <a:rPr lang="en-US" altLang="zh-CN" dirty="0"/>
                  <a:t> paste fonts. Choose </a:t>
                </a:r>
                <a:r>
                  <a:rPr lang="en-US" altLang="zh-CN"/>
                  <a:t>the only optio</a:t>
                </a:r>
                <a:r>
                  <a:rPr lang="en-US" altLang="zh-CN" dirty="0"/>
                  <a:t> to retain text……</a:t>
                </a:r>
                <a:endParaRPr lang="zh-CN" altLang="en-US" dirty="0"/>
              </a:p>
            </p:txBody>
          </p:sp>
          <p:sp>
            <p:nvSpPr>
              <p:cNvPr id="11" name="">
                <a:extLst>
                  <a:ext uri="{FF2B5EF4-FFF2-40B4-BE49-F238E27FC236}">
                    <a16:creationId xmlns:a16="http://schemas.microsoft.com/office/drawing/2014/main" id="{4D22001E-995A-48C9-8C56-E8AF852F0C49}"/>
                  </a:ext>
                </a:extLst>
              </p:cNvPr>
              <p:cNvSpPr/>
              <p:nvPr/>
            </p:nvSpPr>
            <p:spPr>
              <a:xfrm>
                <a:off x="5468889" y="1756504"/>
                <a:ext cx="2317775" cy="2336623"/>
              </a:xfrm>
              <a:prstGeom prst="rect">
                <a:avLst/>
              </a:prstGeom>
              <a:blipFill>
                <a:blip r:embed="rId5" cstate="email">
                  <a:extLst>
                    <a:ext uri="{28A0092B-C50C-407E-A947-70E740481C1C}">
                      <a14:useLocalDpi xmlns:a14="http://schemas.microsoft.com/office/drawing/2010/main"/>
                    </a:ext>
                  </a:extLst>
                </a:blip>
                <a:stretch>
                  <a:fillRect l="-25706" r="-25426"/>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a:p>
            </p:txBody>
          </p:sp>
        </p:grpSp>
      </p:grpSp>
      <p:sp>
        <p:nvSpPr>
          <p:cNvPr id="7" name="">
            <a:extLst>
              <a:ext uri="{FF2B5EF4-FFF2-40B4-BE49-F238E27FC236}">
                <a16:creationId xmlns:a16="http://schemas.microsoft.com/office/drawing/2014/main" id="{E2CC0ADF-10C6-45C9-998C-20336AE336DD}"/>
              </a:ext>
            </a:extLst>
          </p:cNvPr>
          <p:cNvSpPr>
            <a:spLocks noGrp="1"/>
          </p:cNvSpPr>
          <p:nvPr>
            <p:ph type="title"/>
          </p:nvPr>
        </p:nvSpPr>
        <p:spPr/>
        <p:txBody>
          <a:bodyPr/>
          <a:lstStyle/>
          <a:p>
            <a:r>
              <a:rPr lang="en-GB" altLang="zh-CN" dirty="0"/>
              <a:t>Use "Title Only" Layout</a:t>
            </a:r>
            <a:endParaRPr lang="zh-CN" altLang="en-US" dirty="0"/>
          </a:p>
        </p:txBody>
      </p:sp>
    </p:spTree>
    <p:custDataLst>
      <p:tags r:id="rId1"/>
    </p:custDataLst>
    <p:extLst>
      <p:ext uri="{BB962C8B-B14F-4D97-AF65-F5344CB8AC3E}">
        <p14:creationId xmlns:p14="http://schemas.microsoft.com/office/powerpoint/2010/main" val="1663607922"/>
      </p:ext>
    </p:extLst>
  </p:cSld>
  <p:clrMapOvr>
    <a:masterClrMapping/>
  </p:clrMapOvr>
</p:sld>
</file>

<file path=ppt/slides/slide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61374D81-F32A-445A-8531-8E5733065E69}"/>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CDCF1417-B6B5-406F-B4CC-DBAE8D1F1E19}"/>
              </a:ext>
            </a:extLst>
          </p:cNvPr>
          <p:cNvSpPr>
            <a:spLocks noGrp="1"/>
          </p:cNvSpPr>
          <p:nvPr>
            <p:ph type="sldNum" sz="quarter" idx="12"/>
          </p:nvPr>
        </p:nvSpPr>
        <p:spPr/>
        <p:txBody>
          <a:bodyPr/>
          <a:lstStyle/>
          <a:p>
            <a:fld id="{7F65B630-C7FF-41C0-9923-C5E5E29EED81}" type="slidenum">
              <a:rPr lang="zh-CN" altLang="en-US" smtClean="0"/>
              <a:t>8</a:t>
            </a:fld>
            <a:endParaRPr lang="zh-CN" altLang="en-US"/>
          </a:p>
        </p:txBody>
      </p:sp>
      <p:sp>
        <p:nvSpPr>
          <p:cNvPr id="6" name="">
            <a:extLst>
              <a:ext uri="{FF2B5EF4-FFF2-40B4-BE49-F238E27FC236}">
                <a16:creationId xmlns:a16="http://schemas.microsoft.com/office/drawing/2014/main" id="{F8E0FC77-8DA3-4B5C-95EA-1E22C776899D}"/>
              </a:ext>
            </a:extLst>
          </p:cNvPr>
          <p:cNvSpPr txBox="1"/>
          <p:nvPr/>
        </p:nvSpPr>
        <p:spPr>
          <a:xfrm>
            <a:off x="1796161" y="3317269"/>
            <a:ext cx="3776738" cy="1679627"/>
          </a:xfrm>
          <a:prstGeom prst="rect">
            <a:avLst/>
          </a:prstGeom>
          <a:noFill/>
        </p:spPr>
        <p:txBody>
          <a:bodyPr wrap="square" rtlCol="0">
            <a:spAutoFit/>
          </a:bodyPr>
          <a:lstStyle/>
          <a:p>
            <a:pPr marL="0" marR="0" lvl="0" indent="0" defTabSz="913765" rtl="0" eaLnBrk="1" fontAlgn="auto" latinLnBrk="0" hangingPunct="1">
              <a:lnSpc>
                <a:spcPct val="150000"/>
              </a:lnSpc>
              <a:spcBef>
                <a:spcPts val="0"/>
              </a:spcBef>
              <a:spcAft>
                <a:spcPts val="0"/>
              </a:spcAft>
              <a:buClrTx/>
              <a:buSzPct val="25000"/>
              <a:buFontTx/>
              <a:buNone/>
              <a:defRPr/>
            </a:pPr>
            <a:r>
              <a:rPr kumimoji="0" lang="en-US" altLang="zh-CN" sz="1000" b="0" i="0" u="none" strike="noStrike" kern="1200" cap="none" spc="0" normalizeH="0" baseline="0" noProof="0" dirty="0">
                <a:ln>
                  <a:noFill/>
                </a:ln>
                <a:effectLst/>
                <a:uLnTx/>
                <a:uFillTx/>
              </a:rPr>
              <a:t>Theme color makes PPT more convenient to change . Adjust the spacing to adapt to Chinese typesetting, use the reference line in PPT . Unified fonts make reading more fluent . Copy paste fonts. Choose the only o to retain text</a:t>
            </a:r>
            <a:r>
              <a:rPr lang="en-US" altLang="zh-CN" sz="1000" dirty="0"/>
              <a:t>.</a:t>
            </a:r>
            <a:r>
              <a:rPr kumimoji="0" lang="en-US" altLang="zh-CN" sz="1000" b="0" i="0" u="none" strike="noStrike" kern="1200" cap="none" spc="0" normalizeH="0" baseline="0" noProof="0" dirty="0">
                <a:ln>
                  <a:noFill/>
                </a:ln>
                <a:effectLst/>
                <a:uLnTx/>
                <a:uFillTx/>
              </a:rPr>
              <a:t>Copy paste  fonts. Choose the only option to retain text. Theme color makes PPT more convenient to change .  the spacing to adapt to Chinese typesetting, use the reference line in PPT</a:t>
            </a:r>
          </a:p>
        </p:txBody>
      </p:sp>
      <p:sp>
        <p:nvSpPr>
          <p:cNvPr id="7" name="">
            <a:extLst>
              <a:ext uri="{FF2B5EF4-FFF2-40B4-BE49-F238E27FC236}">
                <a16:creationId xmlns:a16="http://schemas.microsoft.com/office/drawing/2014/main" id="{1254AC9E-2B95-46F0-9C4A-5C4D2906A4AC}"/>
              </a:ext>
            </a:extLst>
          </p:cNvPr>
          <p:cNvSpPr txBox="1"/>
          <p:nvPr/>
        </p:nvSpPr>
        <p:spPr>
          <a:xfrm>
            <a:off x="1796161" y="1601585"/>
            <a:ext cx="3103873" cy="1077218"/>
          </a:xfrm>
          <a:prstGeom prst="rect">
            <a:avLst/>
          </a:prstGeom>
          <a:noFill/>
          <a:ln>
            <a:noFill/>
          </a:ln>
        </p:spPr>
        <p:txBody>
          <a:bodyPr wrap="square" lIns="91440" tIns="45720" rIns="91440" bIns="45720" anchor="b" anchorCtr="0">
            <a:spAutoFit/>
          </a:bodyPr>
          <a:lstStyle/>
          <a:p>
            <a:pPr>
              <a:buSzPct val="25000"/>
            </a:pPr>
            <a:r>
              <a:rPr lang="en-US" sz="3200" b="1" dirty="0">
                <a:solidFill>
                  <a:schemeClr val="accent2"/>
                </a:solidFill>
              </a:rPr>
              <a:t>Unified </a:t>
            </a:r>
          </a:p>
          <a:p>
            <a:pPr>
              <a:buSzPct val="25000"/>
            </a:pPr>
            <a:r>
              <a:rPr lang="en-US" sz="3200" b="1" dirty="0"/>
              <a:t>fonts make.</a:t>
            </a:r>
          </a:p>
        </p:txBody>
      </p:sp>
      <p:sp>
        <p:nvSpPr>
          <p:cNvPr id="8" name="">
            <a:extLst>
              <a:ext uri="{FF2B5EF4-FFF2-40B4-BE49-F238E27FC236}">
                <a16:creationId xmlns:a16="http://schemas.microsoft.com/office/drawing/2014/main" id="{66B200B4-C223-4FF4-BD7E-A7C26D1EB7F8}"/>
              </a:ext>
            </a:extLst>
          </p:cNvPr>
          <p:cNvSpPr/>
          <p:nvPr/>
        </p:nvSpPr>
        <p:spPr>
          <a:xfrm>
            <a:off x="1862374" y="5194636"/>
            <a:ext cx="642552" cy="6425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t>01.</a:t>
            </a:r>
            <a:endParaRPr lang="zh-CN" altLang="en-US" b="1" dirty="0"/>
          </a:p>
        </p:txBody>
      </p:sp>
      <p:cxnSp>
        <p:nvCxnSpPr>
          <p:cNvPr id="9" name="">
            <a:extLst>
              <a:ext uri="{FF2B5EF4-FFF2-40B4-BE49-F238E27FC236}">
                <a16:creationId xmlns:a16="http://schemas.microsoft.com/office/drawing/2014/main" id="{FC711F54-224C-416B-B42B-46DE23BDBE68}"/>
              </a:ext>
            </a:extLst>
          </p:cNvPr>
          <p:cNvCxnSpPr>
            <a:cxnSpLocks/>
          </p:cNvCxnSpPr>
          <p:nvPr/>
        </p:nvCxnSpPr>
        <p:spPr>
          <a:xfrm>
            <a:off x="1874731" y="2808519"/>
            <a:ext cx="227714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
            <a:extLst>
              <a:ext uri="{FF2B5EF4-FFF2-40B4-BE49-F238E27FC236}">
                <a16:creationId xmlns:a16="http://schemas.microsoft.com/office/drawing/2014/main" id="{5BD33E90-954E-4DC0-BE7A-022CB25CBE66}"/>
              </a:ext>
            </a:extLst>
          </p:cNvPr>
          <p:cNvSpPr/>
          <p:nvPr/>
        </p:nvSpPr>
        <p:spPr>
          <a:xfrm>
            <a:off x="7171060" y="45"/>
            <a:ext cx="3037706" cy="6833890"/>
          </a:xfrm>
          <a:custGeom>
            <a:avLst/>
            <a:gdLst>
              <a:gd name="connsiteX0" fmla="*/ 1559014 w 3037706"/>
              <a:gd name="connsiteY0" fmla="*/ 5717032 h 6833890"/>
              <a:gd name="connsiteX1" fmla="*/ 3037706 w 3037706"/>
              <a:gd name="connsiteY1" fmla="*/ 5717032 h 6833890"/>
              <a:gd name="connsiteX2" fmla="*/ 3037706 w 3037706"/>
              <a:gd name="connsiteY2" fmla="*/ 6833890 h 6833890"/>
              <a:gd name="connsiteX3" fmla="*/ 1559014 w 3037706"/>
              <a:gd name="connsiteY3" fmla="*/ 6833890 h 6833890"/>
              <a:gd name="connsiteX4" fmla="*/ 0 w 3037706"/>
              <a:gd name="connsiteY4" fmla="*/ 4673892 h 6833890"/>
              <a:gd name="connsiteX5" fmla="*/ 1478693 w 3037706"/>
              <a:gd name="connsiteY5" fmla="*/ 4673892 h 6833890"/>
              <a:gd name="connsiteX6" fmla="*/ 1478693 w 3037706"/>
              <a:gd name="connsiteY6" fmla="*/ 6134079 h 6833890"/>
              <a:gd name="connsiteX7" fmla="*/ 0 w 3037706"/>
              <a:gd name="connsiteY7" fmla="*/ 6134079 h 6833890"/>
              <a:gd name="connsiteX8" fmla="*/ 1559014 w 3037706"/>
              <a:gd name="connsiteY8" fmla="*/ 4069595 h 6833890"/>
              <a:gd name="connsiteX9" fmla="*/ 3037706 w 3037706"/>
              <a:gd name="connsiteY9" fmla="*/ 4069595 h 6833890"/>
              <a:gd name="connsiteX10" fmla="*/ 3037706 w 3037706"/>
              <a:gd name="connsiteY10" fmla="*/ 5631109 h 6833890"/>
              <a:gd name="connsiteX11" fmla="*/ 1559014 w 3037706"/>
              <a:gd name="connsiteY11" fmla="*/ 5631109 h 6833890"/>
              <a:gd name="connsiteX12" fmla="*/ 1 w 3037706"/>
              <a:gd name="connsiteY12" fmla="*/ 2902003 h 6833890"/>
              <a:gd name="connsiteX13" fmla="*/ 1478694 w 3037706"/>
              <a:gd name="connsiteY13" fmla="*/ 2902003 h 6833890"/>
              <a:gd name="connsiteX14" fmla="*/ 1478694 w 3037706"/>
              <a:gd name="connsiteY14" fmla="*/ 4585999 h 6833890"/>
              <a:gd name="connsiteX15" fmla="*/ 1 w 3037706"/>
              <a:gd name="connsiteY15" fmla="*/ 4585999 h 6833890"/>
              <a:gd name="connsiteX16" fmla="*/ 1559014 w 3037706"/>
              <a:gd name="connsiteY16" fmla="*/ 1131526 h 6833890"/>
              <a:gd name="connsiteX17" fmla="*/ 3037706 w 3037706"/>
              <a:gd name="connsiteY17" fmla="*/ 1131526 h 6833890"/>
              <a:gd name="connsiteX18" fmla="*/ 3037706 w 3037706"/>
              <a:gd name="connsiteY18" fmla="*/ 4015935 h 6833890"/>
              <a:gd name="connsiteX19" fmla="*/ 1559014 w 3037706"/>
              <a:gd name="connsiteY19" fmla="*/ 4015935 h 6833890"/>
              <a:gd name="connsiteX20" fmla="*/ 1 w 3037706"/>
              <a:gd name="connsiteY20" fmla="*/ 0 h 6833890"/>
              <a:gd name="connsiteX21" fmla="*/ 1478694 w 3037706"/>
              <a:gd name="connsiteY21" fmla="*/ 0 h 6833890"/>
              <a:gd name="connsiteX22" fmla="*/ 1478694 w 3037706"/>
              <a:gd name="connsiteY22" fmla="*/ 2814296 h 6833890"/>
              <a:gd name="connsiteX23" fmla="*/ 1 w 3037706"/>
              <a:gd name="connsiteY23" fmla="*/ 2814296 h 6833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37706" h="6833890">
                <a:moveTo>
                  <a:pt x="1559014" y="5717032"/>
                </a:moveTo>
                <a:lnTo>
                  <a:pt x="3037706" y="5717032"/>
                </a:lnTo>
                <a:lnTo>
                  <a:pt x="3037706" y="6833890"/>
                </a:lnTo>
                <a:lnTo>
                  <a:pt x="1559014" y="6833890"/>
                </a:lnTo>
                <a:close/>
                <a:moveTo>
                  <a:pt x="0" y="4673892"/>
                </a:moveTo>
                <a:lnTo>
                  <a:pt x="1478693" y="4673892"/>
                </a:lnTo>
                <a:lnTo>
                  <a:pt x="1478693" y="6134079"/>
                </a:lnTo>
                <a:lnTo>
                  <a:pt x="0" y="6134079"/>
                </a:lnTo>
                <a:close/>
                <a:moveTo>
                  <a:pt x="1559014" y="4069595"/>
                </a:moveTo>
                <a:lnTo>
                  <a:pt x="3037706" y="4069595"/>
                </a:lnTo>
                <a:lnTo>
                  <a:pt x="3037706" y="5631109"/>
                </a:lnTo>
                <a:lnTo>
                  <a:pt x="1559014" y="5631109"/>
                </a:lnTo>
                <a:close/>
                <a:moveTo>
                  <a:pt x="1" y="2902003"/>
                </a:moveTo>
                <a:lnTo>
                  <a:pt x="1478694" y="2902003"/>
                </a:lnTo>
                <a:lnTo>
                  <a:pt x="1478694" y="4585999"/>
                </a:lnTo>
                <a:lnTo>
                  <a:pt x="1" y="4585999"/>
                </a:lnTo>
                <a:close/>
                <a:moveTo>
                  <a:pt x="1559014" y="1131526"/>
                </a:moveTo>
                <a:lnTo>
                  <a:pt x="3037706" y="1131526"/>
                </a:lnTo>
                <a:lnTo>
                  <a:pt x="3037706" y="4015935"/>
                </a:lnTo>
                <a:lnTo>
                  <a:pt x="1559014" y="4015935"/>
                </a:lnTo>
                <a:close/>
                <a:moveTo>
                  <a:pt x="1" y="0"/>
                </a:moveTo>
                <a:lnTo>
                  <a:pt x="1478694" y="0"/>
                </a:lnTo>
                <a:lnTo>
                  <a:pt x="1478694" y="2814296"/>
                </a:lnTo>
                <a:lnTo>
                  <a:pt x="1" y="2814296"/>
                </a:lnTo>
                <a:close/>
              </a:path>
            </a:pathLst>
          </a:custGeom>
          <a:blipFill>
            <a:blip r:embed="rId3" cstate="email">
              <a:extLst>
                <a:ext uri="{28A0092B-C50C-407E-A947-70E740481C1C}">
                  <a14:useLocalDpi xmlns:a14="http://schemas.microsoft.com/office/drawing/2010/main"/>
                </a:ext>
              </a:extLst>
            </a:blip>
            <a:stretch>
              <a:fillRect l="-119273" r="-118279"/>
            </a:stretch>
          </a:blip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a:solidFill>
                <a:schemeClr val="lt1"/>
              </a:solidFill>
            </a:endParaRPr>
          </a:p>
        </p:txBody>
      </p:sp>
    </p:spTree>
    <p:custDataLst>
      <p:tags r:id="rId1"/>
    </p:custDataLst>
    <p:extLst>
      <p:ext uri="{BB962C8B-B14F-4D97-AF65-F5344CB8AC3E}">
        <p14:creationId xmlns:p14="http://schemas.microsoft.com/office/powerpoint/2010/main" val="218841855"/>
      </p:ext>
    </p:extLst>
  </p:cSld>
  <p:clrMapOvr>
    <a:masterClrMapping/>
  </p:clrMapOvr>
</p:sld>
</file>

<file path=ppt/slides/slide9.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
            <a:extLst>
              <a:ext uri="{FF2B5EF4-FFF2-40B4-BE49-F238E27FC236}">
                <a16:creationId xmlns:a16="http://schemas.microsoft.com/office/drawing/2014/main" id="{58FD8A29-6746-41F3-8A40-6264597ADD38}"/>
              </a:ext>
            </a:extLst>
          </p:cNvPr>
          <p:cNvSpPr>
            <a:spLocks noGrp="1"/>
          </p:cNvSpPr>
          <p:nvPr>
            <p:ph type="title"/>
          </p:nvPr>
        </p:nvSpPr>
        <p:spPr/>
        <p:txBody>
          <a:bodyPr/>
          <a:lstStyle/>
          <a:p>
            <a:r>
              <a:rPr lang="en-GB" altLang="zh-CN" dirty="0"/>
              <a:t>Use "Title Only" Layout</a:t>
            </a:r>
            <a:endParaRPr lang="zh-CN" altLang="en-US" dirty="0"/>
          </a:p>
        </p:txBody>
      </p:sp>
      <p:sp>
        <p:nvSpPr>
          <p:cNvPr id="3" name="">
            <a:extLst>
              <a:ext uri="{FF2B5EF4-FFF2-40B4-BE49-F238E27FC236}">
                <a16:creationId xmlns:a16="http://schemas.microsoft.com/office/drawing/2014/main" id="{A3CE6C38-F468-4CDE-8223-4C3B10067487}"/>
              </a:ext>
            </a:extLst>
          </p:cNvPr>
          <p:cNvSpPr>
            <a:spLocks noGrp="1"/>
          </p:cNvSpPr>
          <p:nvPr>
            <p:ph type="sldNum" sz="quarter" idx="12"/>
          </p:nvPr>
        </p:nvSpPr>
        <p:spPr/>
        <p:txBody>
          <a:bodyPr/>
          <a:lstStyle/>
          <a:p>
            <a:fld id="{7F65B630-C7FF-41C0-9923-C5E5E29EED81}" type="slidenum">
              <a:rPr lang="zh-CN" altLang="en-US" smtClean="0"/>
              <a:t>9</a:t>
            </a:fld>
            <a:endParaRPr lang="zh-CN" altLang="en-US"/>
          </a:p>
        </p:txBody>
      </p:sp>
      <p:grpSp>
        <p:nvGrpSpPr>
          <p:cNvPr id="4" name="">
            <a:extLst>
              <a:ext uri="{FF2B5EF4-FFF2-40B4-BE49-F238E27FC236}">
                <a16:creationId xmlns:a16="http://schemas.microsoft.com/office/drawing/2014/main" id="{06A3CE75-25BF-48D2-89D8-C2F40EEF986C}"/>
              </a:ext>
            </a:extLst>
          </p:cNvPr>
          <p:cNvGrpSpPr>
            <a:grpSpLocks noChangeAspect="1"/>
          </p:cNvGrpSpPr>
          <p:nvPr/>
        </p:nvGrpSpPr>
        <p:grpSpPr>
          <a:xfrm>
            <a:off x="666751" y="1682264"/>
            <a:ext cx="10045699" cy="4451836"/>
            <a:chOff x="673101" y="1499440"/>
            <a:chExt cx="10045699" cy="4451836"/>
          </a:xfrm>
        </p:grpSpPr>
        <p:sp>
          <p:nvSpPr>
            <p:cNvPr id="11" name="">
              <a:extLst>
                <a:ext uri="{FF2B5EF4-FFF2-40B4-BE49-F238E27FC236}">
                  <a16:creationId xmlns:a16="http://schemas.microsoft.com/office/drawing/2014/main" id="{A7DB1B0F-8DBA-4C3F-BD81-4E0A9C5C61C4}"/>
                </a:ext>
              </a:extLst>
            </p:cNvPr>
            <p:cNvSpPr txBox="1"/>
            <p:nvPr/>
          </p:nvSpPr>
          <p:spPr>
            <a:xfrm>
              <a:off x="8753475" y="2675666"/>
              <a:ext cx="1965325" cy="307777"/>
            </a:xfrm>
            <a:prstGeom prst="rect">
              <a:avLst/>
            </a:prstGeom>
            <a:noFill/>
          </p:spPr>
          <p:txBody>
            <a:bodyPr wrap="square">
              <a:spAutoFit/>
            </a:bodyPr>
            <a:lstStyle/>
            <a:p>
              <a:r>
                <a:rPr lang="en-US" altLang="zh-CN" sz="1400" b="1" dirty="0">
                  <a:solidFill>
                    <a:schemeClr val="tx1">
                      <a:alpha val="90000"/>
                    </a:schemeClr>
                  </a:solidFill>
                </a:rPr>
                <a:t>Supporting text here.</a:t>
              </a:r>
            </a:p>
          </p:txBody>
        </p:sp>
        <p:sp>
          <p:nvSpPr>
            <p:cNvPr id="12" name="">
              <a:extLst>
                <a:ext uri="{FF2B5EF4-FFF2-40B4-BE49-F238E27FC236}">
                  <a16:creationId xmlns:a16="http://schemas.microsoft.com/office/drawing/2014/main" id="{4F462FF6-D55D-4E15-9CE1-CCA3BFCC32AA}"/>
                </a:ext>
              </a:extLst>
            </p:cNvPr>
            <p:cNvSpPr txBox="1"/>
            <p:nvPr/>
          </p:nvSpPr>
          <p:spPr>
            <a:xfrm>
              <a:off x="8751993" y="2983443"/>
              <a:ext cx="1966807" cy="52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defPPr>
                <a:defRPr lang="zh-CN"/>
              </a:defPPr>
              <a:lvl1pPr>
                <a:lnSpc>
                  <a:spcPct val="130000"/>
                </a:lnSpc>
                <a:defRPr kumimoji="1"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Theme color makes PPT more convenient to change</a:t>
              </a:r>
              <a:r>
                <a:rPr lang="en-US" altLang="zh-CN"/>
                <a:t>. </a:t>
              </a:r>
              <a:endParaRPr lang="en-US" altLang="zh-CN" dirty="0"/>
            </a:p>
          </p:txBody>
        </p:sp>
        <p:sp>
          <p:nvSpPr>
            <p:cNvPr id="13" name="">
              <a:extLst>
                <a:ext uri="{FF2B5EF4-FFF2-40B4-BE49-F238E27FC236}">
                  <a16:creationId xmlns:a16="http://schemas.microsoft.com/office/drawing/2014/main" id="{9AF37E09-3895-4D78-B562-2012F43E1633}"/>
                </a:ext>
              </a:extLst>
            </p:cNvPr>
            <p:cNvSpPr txBox="1"/>
            <p:nvPr/>
          </p:nvSpPr>
          <p:spPr>
            <a:xfrm>
              <a:off x="8753475" y="4429217"/>
              <a:ext cx="1965325" cy="307777"/>
            </a:xfrm>
            <a:prstGeom prst="rect">
              <a:avLst/>
            </a:prstGeom>
            <a:noFill/>
          </p:spPr>
          <p:txBody>
            <a:bodyPr wrap="square">
              <a:spAutoFit/>
            </a:bodyPr>
            <a:lstStyle/>
            <a:p>
              <a:r>
                <a:rPr lang="en-US" altLang="zh-CN" sz="1400" b="1" dirty="0">
                  <a:solidFill>
                    <a:schemeClr val="tx1">
                      <a:alpha val="90000"/>
                    </a:schemeClr>
                  </a:solidFill>
                </a:rPr>
                <a:t>Supporting text here.</a:t>
              </a:r>
            </a:p>
          </p:txBody>
        </p:sp>
        <p:sp>
          <p:nvSpPr>
            <p:cNvPr id="14" name="">
              <a:extLst>
                <a:ext uri="{FF2B5EF4-FFF2-40B4-BE49-F238E27FC236}">
                  <a16:creationId xmlns:a16="http://schemas.microsoft.com/office/drawing/2014/main" id="{E4B41EC1-494F-4FE5-9C6C-763BD3AE1E2A}"/>
                </a:ext>
              </a:extLst>
            </p:cNvPr>
            <p:cNvSpPr txBox="1"/>
            <p:nvPr/>
          </p:nvSpPr>
          <p:spPr>
            <a:xfrm>
              <a:off x="8751993" y="4736994"/>
              <a:ext cx="1966807" cy="52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spAutoFit/>
            </a:bodyPr>
            <a:lstStyle>
              <a:defPPr>
                <a:defRPr lang="zh-CN"/>
              </a:defPPr>
              <a:lvl1pPr>
                <a:lnSpc>
                  <a:spcPct val="130000"/>
                </a:lnSpc>
                <a:defRPr kumimoji="1"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Theme color makes PPT more convenient to change</a:t>
              </a:r>
              <a:r>
                <a:rPr lang="en-US" altLang="zh-CN"/>
                <a:t>. </a:t>
              </a:r>
              <a:endParaRPr lang="en-US" altLang="zh-CN" dirty="0"/>
            </a:p>
          </p:txBody>
        </p:sp>
        <p:graphicFrame>
          <p:nvGraphicFramePr>
            <p:cNvPr id="15" name="">
              <a:extLst>
                <a:ext uri="{FF2B5EF4-FFF2-40B4-BE49-F238E27FC236}">
                  <a16:creationId xmlns:a16="http://schemas.microsoft.com/office/drawing/2014/main" id="{7EED4BE0-667B-4CD9-A0D9-D743388B1654}"/>
                </a:ext>
              </a:extLst>
            </p:cNvPr>
            <p:cNvGraphicFramePr/>
            <p:nvPr>
              <p:extLst>
                <p:ext uri="{D42A27DB-BD31-4B8C-83A1-F6EECF244321}">
                  <p14:modId xmlns:p14="http://schemas.microsoft.com/office/powerpoint/2010/main" val="4156557508"/>
                </p:ext>
              </p:extLst>
            </p:nvPr>
          </p:nvGraphicFramePr>
          <p:xfrm>
            <a:off x="673101" y="1499440"/>
            <a:ext cx="7626350" cy="4451836"/>
          </p:xfrm>
          <a:graphic>
            <a:graphicData uri="http://schemas.openxmlformats.org/drawingml/2006/chart">
              <c:chart xmlns:c="http://schemas.openxmlformats.org/drawingml/2006/chart" xmlns:r="http://schemas.openxmlformats.org/officeDocument/2006/relationships" r:id="rId3"/>
            </a:graphicData>
          </a:graphic>
        </p:graphicFrame>
      </p:grpSp>
    </p:spTree>
    <p:custDataLst>
      <p:tags r:id="rId1"/>
    </p:custDataLst>
    <p:extLst>
      <p:ext uri="{BB962C8B-B14F-4D97-AF65-F5344CB8AC3E}">
        <p14:creationId xmlns:p14="http://schemas.microsoft.com/office/powerpoint/2010/main" val="26982291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 name="ISLIDE.THEME" val="1a6382fc-f585-450a-a907-ab0ad4f10b21"/>
</p:tagLst>
</file>

<file path=ppt/tags/tag10.xml><?xml version="1.0" encoding="utf-8"?>
<p:tagLst xmlns:a="http://schemas.openxmlformats.org/drawingml/2006/main" xmlns:r="http://schemas.openxmlformats.org/officeDocument/2006/relationships" xmlns:p="http://schemas.openxmlformats.org/presentationml/2006/main">
  <p:tag name="ISLIDE.DIAGRAM" val="#451152;"/>
</p:tagLst>
</file>

<file path=ppt/tags/tag11.xml><?xml version="1.0" encoding="utf-8"?>
<p:tagLst xmlns:a="http://schemas.openxmlformats.org/drawingml/2006/main" xmlns:r="http://schemas.openxmlformats.org/officeDocument/2006/relationships" xmlns:p="http://schemas.openxmlformats.org/presentationml/2006/main">
  <p:tag name="ISLIDE.SMARTDIAGRAM" val="#798977;"/>
</p:tagLst>
</file>

<file path=ppt/tags/tag12.xml><?xml version="1.0" encoding="utf-8"?>
<p:tagLst xmlns:a="http://schemas.openxmlformats.org/drawingml/2006/main" xmlns:r="http://schemas.openxmlformats.org/officeDocument/2006/relationships" xmlns:p="http://schemas.openxmlformats.org/presentationml/2006/main">
  <p:tag name="ISLIDE.DIAGRAM" val="#770057;"/>
</p:tagLst>
</file>

<file path=ppt/tags/tag13.xml><?xml version="1.0" encoding="utf-8"?>
<p:tagLst xmlns:a="http://schemas.openxmlformats.org/drawingml/2006/main" xmlns:r="http://schemas.openxmlformats.org/officeDocument/2006/relationships" xmlns:p="http://schemas.openxmlformats.org/presentationml/2006/main">
  <p:tag name="ISLIDE.DIAGRAM" val="#611128;"/>
</p:tagLst>
</file>

<file path=ppt/tags/tag2.xml><?xml version="1.0" encoding="utf-8"?>
<p:tagLst xmlns:a="http://schemas.openxmlformats.org/drawingml/2006/main" xmlns:r="http://schemas.openxmlformats.org/officeDocument/2006/relationships" xmlns:p="http://schemas.openxmlformats.org/presentationml/2006/main">
  <p:tag name="ISLIDE.DIAGRAM" val="#572498;"/>
</p:tagLst>
</file>

<file path=ppt/tags/tag3.xml><?xml version="1.0" encoding="utf-8"?>
<p:tagLst xmlns:a="http://schemas.openxmlformats.org/drawingml/2006/main" xmlns:r="http://schemas.openxmlformats.org/officeDocument/2006/relationships" xmlns:p="http://schemas.openxmlformats.org/presentationml/2006/main">
  <p:tag name="ISLIDE.DIAGRAM" val="#807606;"/>
</p:tagLst>
</file>

<file path=ppt/tags/tag4.xml><?xml version="1.0" encoding="utf-8"?>
<p:tagLst xmlns:a="http://schemas.openxmlformats.org/drawingml/2006/main" xmlns:r="http://schemas.openxmlformats.org/officeDocument/2006/relationships" xmlns:p="http://schemas.openxmlformats.org/presentationml/2006/main">
  <p:tag name="ISLIDE.DIAGRAM" val="#457583;"/>
</p:tagLst>
</file>

<file path=ppt/tags/tag5.xml><?xml version="1.0" encoding="utf-8"?>
<p:tagLst xmlns:a="http://schemas.openxmlformats.org/drawingml/2006/main" xmlns:r="http://schemas.openxmlformats.org/officeDocument/2006/relationships" xmlns:p="http://schemas.openxmlformats.org/presentationml/2006/main">
  <p:tag name="ISLIDE.SMARTDIAGRAM" val="#769981;"/>
</p:tagLst>
</file>

<file path=ppt/tags/tag6.xml><?xml version="1.0" encoding="utf-8"?>
<p:tagLst xmlns:a="http://schemas.openxmlformats.org/drawingml/2006/main" xmlns:r="http://schemas.openxmlformats.org/officeDocument/2006/relationships" xmlns:p="http://schemas.openxmlformats.org/presentationml/2006/main">
  <p:tag name="ISLIDE.DIAGRAM" val="#456221;"/>
</p:tagLst>
</file>

<file path=ppt/tags/tag7.xml><?xml version="1.0" encoding="utf-8"?>
<p:tagLst xmlns:a="http://schemas.openxmlformats.org/drawingml/2006/main" xmlns:r="http://schemas.openxmlformats.org/officeDocument/2006/relationships" xmlns:p="http://schemas.openxmlformats.org/presentationml/2006/main">
  <p:tag name="ISLIDE.DIAGRAM" val="#557399;"/>
</p:tagLst>
</file>

<file path=ppt/tags/tag8.xml><?xml version="1.0" encoding="utf-8"?>
<p:tagLst xmlns:a="http://schemas.openxmlformats.org/drawingml/2006/main" xmlns:r="http://schemas.openxmlformats.org/officeDocument/2006/relationships" xmlns:p="http://schemas.openxmlformats.org/presentationml/2006/main">
  <p:tag name="ISLIDE.SMARTDIAGRAM" val="#801453;"/>
</p:tagLst>
</file>

<file path=ppt/tags/tag9.xml><?xml version="1.0" encoding="utf-8"?>
<p:tagLst xmlns:a="http://schemas.openxmlformats.org/drawingml/2006/main" xmlns:r="http://schemas.openxmlformats.org/officeDocument/2006/relationships" xmlns:p="http://schemas.openxmlformats.org/presentationml/2006/main">
  <p:tag name="ISLIDE.DIAGRAM" val="#774497;"/>
</p:tagLst>
</file>

<file path=ppt/theme/theme1.xml><?xml version="1.0" encoding="utf-8"?>
<a:theme xmlns:a="http://schemas.openxmlformats.org/drawingml/2006/main" name="Designed by iSlide">
  <a:themeElements>
    <a:clrScheme name="iSlide VI标准">
      <a:dk1>
        <a:srgbClr val="2F2F2F"/>
      </a:dk1>
      <a:lt1>
        <a:srgbClr val="FFFFFF"/>
      </a:lt1>
      <a:dk2>
        <a:srgbClr val="778495"/>
      </a:dk2>
      <a:lt2>
        <a:srgbClr val="F0F0F0"/>
      </a:lt2>
      <a:accent1>
        <a:srgbClr val="D5956D"/>
      </a:accent1>
      <a:accent2>
        <a:srgbClr val="A24E0E"/>
      </a:accent2>
      <a:accent3>
        <a:srgbClr val="502C13"/>
      </a:accent3>
      <a:accent4>
        <a:srgbClr val="9B9B9B"/>
      </a:accent4>
      <a:accent5>
        <a:srgbClr val="626262"/>
      </a:accent5>
      <a:accent6>
        <a:srgbClr val="2E2E2E"/>
      </a:accent6>
      <a:hlink>
        <a:srgbClr val="F84D4D"/>
      </a:hlink>
      <a:folHlink>
        <a:srgbClr val="979797"/>
      </a:folHlink>
    </a:clrScheme>
    <a:fontScheme name="标准字体">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Default.potx" id="{1D9758C4-BF53-48D5-9F51-21F468A6C710}" vid="{F0E1EFAF-5478-48F0-8152-DA9350739A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Slide VI标准">
    <a:dk1>
      <a:srgbClr val="2F2F2F"/>
    </a:dk1>
    <a:lt1>
      <a:srgbClr val="FFFFFF"/>
    </a:lt1>
    <a:dk2>
      <a:srgbClr val="778495"/>
    </a:dk2>
    <a:lt2>
      <a:srgbClr val="F0F0F0"/>
    </a:lt2>
    <a:accent1>
      <a:srgbClr val="D5956D"/>
    </a:accent1>
    <a:accent2>
      <a:srgbClr val="A24E0E"/>
    </a:accent2>
    <a:accent3>
      <a:srgbClr val="502C13"/>
    </a:accent3>
    <a:accent4>
      <a:srgbClr val="9B9B9B"/>
    </a:accent4>
    <a:accent5>
      <a:srgbClr val="626262"/>
    </a:accent5>
    <a:accent6>
      <a:srgbClr val="2E2E2E"/>
    </a:accent6>
    <a:hlink>
      <a:srgbClr val="F84D4D"/>
    </a:hlink>
    <a:folHlink>
      <a:srgbClr val="979797"/>
    </a:folHlink>
  </a:clrScheme>
</a:themeOverride>
</file>

<file path=ppt/theme/themeOverride2.xml><?xml version="1.0" encoding="utf-8"?>
<a:themeOverride xmlns:a="http://schemas.openxmlformats.org/drawingml/2006/main">
  <a:clrScheme name="iSlide VI标准">
    <a:dk1>
      <a:srgbClr val="2F2F2F"/>
    </a:dk1>
    <a:lt1>
      <a:srgbClr val="FFFFFF"/>
    </a:lt1>
    <a:dk2>
      <a:srgbClr val="778495"/>
    </a:dk2>
    <a:lt2>
      <a:srgbClr val="F0F0F0"/>
    </a:lt2>
    <a:accent1>
      <a:srgbClr val="D5956D"/>
    </a:accent1>
    <a:accent2>
      <a:srgbClr val="A24E0E"/>
    </a:accent2>
    <a:accent3>
      <a:srgbClr val="502C13"/>
    </a:accent3>
    <a:accent4>
      <a:srgbClr val="9B9B9B"/>
    </a:accent4>
    <a:accent5>
      <a:srgbClr val="626262"/>
    </a:accent5>
    <a:accent6>
      <a:srgbClr val="2E2E2E"/>
    </a:accent6>
    <a:hlink>
      <a:srgbClr val="F84D4D"/>
    </a:hlink>
    <a:folHlink>
      <a:srgbClr val="979797"/>
    </a:folHlink>
  </a:clrScheme>
</a:themeOverride>
</file>

<file path=ppt/theme/themeOverride3.xml><?xml version="1.0" encoding="utf-8"?>
<a:themeOverride xmlns:a="http://schemas.openxmlformats.org/drawingml/2006/main">
  <a:clrScheme name="iSlide VI标准">
    <a:dk1>
      <a:srgbClr val="2F2F2F"/>
    </a:dk1>
    <a:lt1>
      <a:srgbClr val="FFFFFF"/>
    </a:lt1>
    <a:dk2>
      <a:srgbClr val="778495"/>
    </a:dk2>
    <a:lt2>
      <a:srgbClr val="F0F0F0"/>
    </a:lt2>
    <a:accent1>
      <a:srgbClr val="D5956D"/>
    </a:accent1>
    <a:accent2>
      <a:srgbClr val="A24E0E"/>
    </a:accent2>
    <a:accent3>
      <a:srgbClr val="502C13"/>
    </a:accent3>
    <a:accent4>
      <a:srgbClr val="9B9B9B"/>
    </a:accent4>
    <a:accent5>
      <a:srgbClr val="626262"/>
    </a:accent5>
    <a:accent6>
      <a:srgbClr val="2E2E2E"/>
    </a:accent6>
    <a:hlink>
      <a:srgbClr val="F84D4D"/>
    </a:hlink>
    <a:folHlink>
      <a:srgbClr val="9797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档" ma:contentTypeID="0x010100D1443A8EF62DE444B1FF07917E22EF72" ma:contentTypeVersion="15" ma:contentTypeDescription="新建文档。" ma:contentTypeScope="" ma:versionID="ae25f038f952c8cf9b493a213b142a30">
  <xsd:schema xmlns:xsd="http://www.w3.org/2001/XMLSchema" xmlns:xs="http://www.w3.org/2001/XMLSchema" xmlns:p="http://schemas.microsoft.com/office/2006/metadata/properties" xmlns:ns2="0a5c0dea-e5d7-4228-9256-3793bb42faa5" xmlns:ns3="97934b4b-eba6-486d-bfc1-4b8e3fe39092" targetNamespace="http://schemas.microsoft.com/office/2006/metadata/properties" ma:root="true" ma:fieldsID="19c9d36c0415c8517c82c0e92590e8d1" ns2:_="" ns3:_="">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图像标记"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共享对象:"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享对象详细信息"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documentManagement>
</p:properties>
</file>

<file path=customXml/itemProps1.xml><?xml version="1.0" encoding="utf-8"?>
<ds:datastoreItem xmlns:ds="http://schemas.openxmlformats.org/officeDocument/2006/customXml" ds:itemID="{98124905-2FDF-4B5E-97DF-A659C2035C5B}"/>
</file>

<file path=customXml/itemProps2.xml><?xml version="1.0" encoding="utf-8"?>
<ds:datastoreItem xmlns:ds="http://schemas.openxmlformats.org/officeDocument/2006/customXml" ds:itemID="{E7FDDAF0-21D6-4B36-B7C6-135209839B41}"/>
</file>

<file path=customXml/itemProps3.xml><?xml version="1.0" encoding="utf-8"?>
<ds:datastoreItem xmlns:ds="http://schemas.openxmlformats.org/officeDocument/2006/customXml" ds:itemID="{4CBEDF19-FFB2-406B-BDC9-71E5A5FE518F}"/>
</file>

<file path=docProps/app.xml><?xml version="1.0" encoding="utf-8"?>
<ap:Properties xmlns:vt="http://schemas.openxmlformats.org/officeDocument/2006/docPropsVTypes" xmlns:ap="http://schemas.openxmlformats.org/officeDocument/2006/extended-properties">
  <ap:TotalTime>0</ap:TotalTime>
  <ap:Template>Bll</ap:Template>
  <ap:Manager>iSlide</ap:Manager>
  <ap:Company>iSlide</ap:Company>
  <ap:Words>1163</ap:Words>
  <ap:Application>Microsoft Office PowerPoint</ap:Application>
  <ap:PresentationFormat>宽屏</ap:PresentationFormat>
  <ap:Paragraphs>133</ap:Paragraphs>
  <ap:Slides>16</ap:Slides>
  <ap:Notes>3</ap:Notes>
  <ap:HiddenSlides>1</ap:HiddenSlides>
  <ap:MMClips>0</ap:MMClips>
  <ap:ScaleCrop>false</ap:ScaleCrop>
  <ap:HeadingPairs>
    <vt:vector baseType="variant" size="6">
      <vt:variant>
        <vt:lpstr>已用的字体</vt:lpstr>
      </vt:variant>
      <vt:variant>
        <vt:i4>2</vt:i4>
      </vt:variant>
      <vt:variant>
        <vt:lpstr>主题</vt:lpstr>
      </vt:variant>
      <vt:variant>
        <vt:i4>1</vt:i4>
      </vt:variant>
      <vt:variant>
        <vt:lpstr>幻灯片标题</vt:lpstr>
      </vt:variant>
      <vt:variant>
        <vt:i4>16</vt:i4>
      </vt:variant>
    </vt:vector>
  </ap:HeadingPairs>
  <ap:TitlesOfParts>
    <vt:vector baseType="lpstr" size="19">
      <vt:lpstr>等线</vt:lpstr>
      <vt:lpstr>Arial</vt:lpstr>
      <vt:lpstr>Designed by iSlide</vt:lpstr>
      <vt:lpstr>小提琴 -  兴趣班培训 招生课件</vt:lpstr>
      <vt:lpstr>PowerPoint 演示文稿</vt:lpstr>
      <vt:lpstr>提琴介绍</vt:lpstr>
      <vt:lpstr>Use "Title Only" Layout</vt:lpstr>
      <vt:lpstr>Use "Title Only" Layout</vt:lpstr>
      <vt:lpstr>Use "Title Only" Layout</vt:lpstr>
      <vt:lpstr>Use "Title Only" Layout</vt:lpstr>
      <vt:lpstr>Use "Title Only" Layout</vt:lpstr>
      <vt:lpstr>Use "Title Only" Layout</vt:lpstr>
      <vt:lpstr>Use "Title Only" Layout</vt:lpstr>
      <vt:lpstr>PowerPoint 演示文稿</vt:lpstr>
      <vt:lpstr>Use "Title Only" Layout</vt:lpstr>
      <vt:lpstr>Use "Title Only" Layout</vt:lpstr>
      <vt:lpstr>Use "Title Only" Layout</vt:lpstr>
      <vt:lpstr>PowerPoint 演示文稿</vt:lpstr>
      <vt:lpstr>PowerPoint 演示文稿</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Bll</dc:creator>
  <cp:lastModifiedBy>Bll</cp:lastModifiedBy>
  <cp:revision>1</cp:revision>
  <cp:lastPrinted>2022-01-12T16:00:00Z</cp:lastPrinted>
  <dcterms:created xsi:type="dcterms:W3CDTF">2022-01-12T16:00:00Z</dcterms:created>
  <dcterms:modified xsi:type="dcterms:W3CDTF">2022-01-12T16:00:00Z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1a6382fc-f585-450a-a907-ab0ad4f10b21</vt:lpwstr>
  </property>
  <property fmtid="{D5CDD505-2E9C-101B-9397-08002B2CF9AE}" pid="3" name="ContentTypeId">
    <vt:lpwstr>0x010100D1443A8EF62DE444B1FF07917E22EF72</vt:lpwstr>
  </property>
</Properties>
</file>