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11089331" r:id="rId2"/>
    <p:sldId id="11089902" r:id="rId3"/>
    <p:sldId id="11089903" r:id="rId4"/>
    <p:sldId id="11089886" r:id="rId5"/>
    <p:sldId id="11089895" r:id="rId6"/>
    <p:sldId id="11089892" r:id="rId7"/>
    <p:sldId id="372" r:id="rId8"/>
    <p:sldId id="11089906" r:id="rId9"/>
    <p:sldId id="11089889" r:id="rId10"/>
    <p:sldId id="11089896" r:id="rId11"/>
    <p:sldId id="11089339" r:id="rId12"/>
    <p:sldId id="11089901" r:id="rId13"/>
    <p:sldId id="11089890" r:id="rId14"/>
    <p:sldId id="11089894" r:id="rId15"/>
    <p:sldId id="11089905" r:id="rId16"/>
    <p:sldId id="11089897" r:id="rId17"/>
    <p:sldId id="11089899" r:id="rId18"/>
    <p:sldId id="11089891" r:id="rId19"/>
    <p:sldId id="11089904" r:id="rId20"/>
    <p:sldId id="11089898" r:id="rId21"/>
    <p:sldId id="11089893" r:id="rId22"/>
    <p:sldId id="836" r:id="rId23"/>
  </p:sldIdLst>
  <p:sldSz cx="12193588" cy="6858000"/>
  <p:notesSz cx="6858000" cy="9144000"/>
  <p:embeddedFontLst>
    <p:embeddedFont>
      <p:font typeface="微软雅黑" panose="020B0503020204020204" pitchFamily="34" charset="-122"/>
      <p:regular r:id="rId24"/>
      <p:bold r:id="rId25"/>
    </p:embeddedFont>
    <p:embeddedFont>
      <p:font typeface="微软雅黑 Light" panose="020B0502040204020203" pitchFamily="34" charset="-122"/>
      <p:regular r:id="rId26"/>
    </p:embeddedFont>
  </p:embeddedFontLst>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4" userDrawn="1">
          <p15:clr>
            <a:srgbClr val="A4A3A4"/>
          </p15:clr>
        </p15:guide>
        <p15:guide id="2" pos="3840" userDrawn="1">
          <p15:clr>
            <a:srgbClr val="A4A3A4"/>
          </p15:clr>
        </p15:guide>
        <p15:guide id="3" pos="552" userDrawn="1">
          <p15:clr>
            <a:srgbClr val="A4A3A4"/>
          </p15:clr>
        </p15:guide>
        <p15:guide id="4" pos="7129" userDrawn="1">
          <p15:clr>
            <a:srgbClr val="A4A3A4"/>
          </p15:clr>
        </p15:guide>
        <p15:guide id="5" orient="horz" pos="648" userDrawn="1">
          <p15:clr>
            <a:srgbClr val="A4A3A4"/>
          </p15:clr>
        </p15:guide>
        <p15:guide id="6" orient="horz" pos="712" userDrawn="1">
          <p15:clr>
            <a:srgbClr val="A4A3A4"/>
          </p15:clr>
        </p15:guide>
        <p15:guide id="7" orient="horz" pos="3888" userDrawn="1">
          <p15:clr>
            <a:srgbClr val="A4A3A4"/>
          </p15:clr>
        </p15:guide>
        <p15:guide id="8" orient="horz"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962"/>
    <a:srgbClr val="E8505B"/>
    <a:srgbClr val="555D62"/>
    <a:srgbClr val="D33333"/>
    <a:srgbClr val="FFFFFF"/>
    <a:srgbClr val="263238"/>
    <a:srgbClr val="6C7378"/>
    <a:srgbClr val="656C71"/>
    <a:srgbClr val="E0E0E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8" autoAdjust="0"/>
    <p:restoredTop sz="94660"/>
  </p:normalViewPr>
  <p:slideViewPr>
    <p:cSldViewPr snapToGrid="0">
      <p:cViewPr>
        <p:scale>
          <a:sx n="75" d="100"/>
          <a:sy n="75" d="100"/>
        </p:scale>
        <p:origin x="420" y="690"/>
      </p:cViewPr>
      <p:guideLst>
        <p:guide orient="horz" pos="2264"/>
        <p:guide pos="3840"/>
        <p:guide pos="552"/>
        <p:guide pos="7129"/>
        <p:guide orient="horz" pos="648"/>
        <p:guide orient="horz" pos="712"/>
        <p:guide orient="horz" pos="3888"/>
        <p:guide orient="horz" pos="3816"/>
      </p:guideLst>
    </p:cSldViewPr>
  </p:slideViewPr>
  <p:notesTextViewPr>
    <p:cViewPr>
      <p:scale>
        <a:sx n="3" d="2"/>
        <a:sy n="3" d="2"/>
      </p:scale>
      <p:origin x="0" y="0"/>
    </p:cViewPr>
  </p:notesTextViewPr>
  <p:sorterViewPr>
    <p:cViewPr varScale="1">
      <p:scale>
        <a:sx n="1" d="1"/>
        <a:sy n="1" d="1"/>
      </p:scale>
      <p:origin x="0" y="-23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添加标题</c:v>
                </c:pt>
              </c:strCache>
            </c:strRef>
          </c:tx>
          <c:spPr>
            <a:ln w="28575" cap="rnd">
              <a:solidFill>
                <a:schemeClr val="accent1"/>
              </a:solidFill>
              <a:round/>
            </a:ln>
            <a:effectLst/>
          </c:spPr>
          <c:marker>
            <c:symbol val="square"/>
            <c:size val="10"/>
            <c:spPr>
              <a:solidFill>
                <a:srgbClr val="FFC000"/>
              </a:solidFill>
              <a:ln w="9525">
                <a:solidFill>
                  <a:schemeClr val="accent1"/>
                </a:solidFill>
              </a:ln>
              <a:effectLst/>
            </c:spPr>
          </c:marker>
          <c:cat>
            <c:strRef>
              <c:f>Sheet1!$A$2:$A$6</c:f>
              <c:strCache>
                <c:ptCount val="5"/>
                <c:pt idx="0">
                  <c:v>专业能力</c:v>
                </c:pt>
                <c:pt idx="1">
                  <c:v>协调能力</c:v>
                </c:pt>
                <c:pt idx="2">
                  <c:v>创新能力</c:v>
                </c:pt>
                <c:pt idx="3">
                  <c:v>团队合作</c:v>
                </c:pt>
                <c:pt idx="4">
                  <c:v>执行力</c:v>
                </c:pt>
              </c:strCache>
            </c:strRef>
          </c:cat>
          <c:val>
            <c:numRef>
              <c:f>Sheet1!$B$2:$B$6</c:f>
              <c:numCache>
                <c:formatCode>General</c:formatCode>
                <c:ptCount val="5"/>
                <c:pt idx="0">
                  <c:v>32</c:v>
                </c:pt>
                <c:pt idx="1">
                  <c:v>32</c:v>
                </c:pt>
                <c:pt idx="2">
                  <c:v>30</c:v>
                </c:pt>
                <c:pt idx="3">
                  <c:v>35</c:v>
                </c:pt>
                <c:pt idx="4">
                  <c:v>29</c:v>
                </c:pt>
              </c:numCache>
            </c:numRef>
          </c:val>
          <c:extLst>
            <c:ext xmlns:c16="http://schemas.microsoft.com/office/drawing/2014/chart" uri="{C3380CC4-5D6E-409C-BE32-E72D297353CC}">
              <c16:uniqueId val="{00000000-B0F5-43EB-AD13-C3FB0247B276}"/>
            </c:ext>
          </c:extLst>
        </c:ser>
        <c:dLbls>
          <c:showLegendKey val="0"/>
          <c:showVal val="0"/>
          <c:showCatName val="0"/>
          <c:showSerName val="0"/>
          <c:showPercent val="0"/>
          <c:showBubbleSize val="0"/>
        </c:dLbls>
        <c:axId val="841470944"/>
        <c:axId val="841471360"/>
      </c:radarChart>
      <c:catAx>
        <c:axId val="84147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75000"/>
                    <a:lumOff val="25000"/>
                  </a:schemeClr>
                </a:solidFill>
                <a:latin typeface="+mn-ea"/>
                <a:ea typeface="+mn-ea"/>
                <a:cs typeface="+mn-cs"/>
              </a:defRPr>
            </a:pPr>
            <a:endParaRPr lang="zh-CN"/>
          </a:p>
        </c:txPr>
        <c:crossAx val="841471360"/>
        <c:crosses val="autoZero"/>
        <c:auto val="1"/>
        <c:lblAlgn val="ctr"/>
        <c:lblOffset val="100"/>
        <c:noMultiLvlLbl val="0"/>
      </c:catAx>
      <c:valAx>
        <c:axId val="841471360"/>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84147094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hyperlink" Target="http://www.officeplus.cn/" TargetMode="Externa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microsoft.com/office/2007/relationships/hdphoto" Target="../media/hdphoto1.wdp"/><Relationship Id="rId5" Type="http://schemas.openxmlformats.org/officeDocument/2006/relationships/tags" Target="../tags/tag6.xml"/><Relationship Id="rId10" Type="http://schemas.openxmlformats.org/officeDocument/2006/relationships/image" Target="../media/image1.png"/><Relationship Id="rId4" Type="http://schemas.openxmlformats.org/officeDocument/2006/relationships/tags" Target="../tags/tag5.xml"/><Relationship Id="rId9" Type="http://schemas.openxmlformats.org/officeDocument/2006/relationships/slideMaster" Target="../slideMasters/slideMaster1.xml"/><Relationship Id="rId1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7" name="图片 6" descr="建筑的摆设布局&#10;&#10;描述已自动生成">
            <a:extLst>
              <a:ext uri="{FF2B5EF4-FFF2-40B4-BE49-F238E27FC236}">
                <a16:creationId xmlns:a16="http://schemas.microsoft.com/office/drawing/2014/main" id="{9C1C804A-1E23-FC90-0AD0-61595574952F}"/>
              </a:ext>
            </a:extLst>
          </p:cNvPr>
          <p:cNvPicPr>
            <a:picLocks noChangeAspect="1"/>
          </p:cNvPicPr>
          <p:nvPr userDrawn="1">
            <p:custDataLst>
              <p:tags r:id="rId1"/>
            </p:custDataLst>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3072" b="18564"/>
          <a:stretch>
            <a:fillRect/>
          </a:stretch>
        </p:blipFill>
        <p:spPr>
          <a:xfrm flipH="1">
            <a:off x="0" y="0"/>
            <a:ext cx="12193588" cy="6858000"/>
          </a:xfrm>
          <a:custGeom>
            <a:avLst/>
            <a:gdLst>
              <a:gd name="connsiteX0" fmla="*/ 12193588 w 12193588"/>
              <a:gd name="connsiteY0" fmla="*/ 0 h 6858000"/>
              <a:gd name="connsiteX1" fmla="*/ 0 w 12193588"/>
              <a:gd name="connsiteY1" fmla="*/ 0 h 6858000"/>
              <a:gd name="connsiteX2" fmla="*/ 0 w 12193588"/>
              <a:gd name="connsiteY2" fmla="*/ 6858000 h 6858000"/>
              <a:gd name="connsiteX3" fmla="*/ 12193588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12193588" y="0"/>
                </a:moveTo>
                <a:lnTo>
                  <a:pt x="0" y="0"/>
                </a:lnTo>
                <a:lnTo>
                  <a:pt x="0" y="6858000"/>
                </a:lnTo>
                <a:lnTo>
                  <a:pt x="12193588" y="6858000"/>
                </a:lnTo>
                <a:close/>
              </a:path>
            </a:pathLst>
          </a:custGeom>
        </p:spPr>
      </p:pic>
      <p:sp>
        <p:nvSpPr>
          <p:cNvPr id="8" name="PA-矩形 13">
            <a:extLst>
              <a:ext uri="{FF2B5EF4-FFF2-40B4-BE49-F238E27FC236}">
                <a16:creationId xmlns:a16="http://schemas.microsoft.com/office/drawing/2014/main" id="{5FA5B830-0D55-AD4C-8299-82F43C3AE355}"/>
              </a:ext>
            </a:extLst>
          </p:cNvPr>
          <p:cNvSpPr/>
          <p:nvPr userDrawn="1">
            <p:custDataLst>
              <p:tags r:id="rId2"/>
            </p:custDataLst>
          </p:nvPr>
        </p:nvSpPr>
        <p:spPr>
          <a:xfrm>
            <a:off x="794" y="0"/>
            <a:ext cx="12192000" cy="6858000"/>
          </a:xfrm>
          <a:prstGeom prst="rect">
            <a:avLst/>
          </a:prstGeom>
          <a:gradFill flip="none" rotWithShape="1">
            <a:gsLst>
              <a:gs pos="0">
                <a:schemeClr val="accent1">
                  <a:alpha val="20000"/>
                </a:schemeClr>
              </a:gs>
              <a:gs pos="100000">
                <a:schemeClr val="accent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9" name="PA-任意多边形 28">
            <a:extLst>
              <a:ext uri="{FF2B5EF4-FFF2-40B4-BE49-F238E27FC236}">
                <a16:creationId xmlns:a16="http://schemas.microsoft.com/office/drawing/2014/main" id="{A5CC8BA8-BB37-86DD-F985-AE6076DEE06C}"/>
              </a:ext>
            </a:extLst>
          </p:cNvPr>
          <p:cNvSpPr/>
          <p:nvPr userDrawn="1">
            <p:custDataLst>
              <p:tags r:id="rId3"/>
            </p:custDataLst>
          </p:nvPr>
        </p:nvSpPr>
        <p:spPr>
          <a:xfrm rot="5400000">
            <a:off x="-184652" y="184653"/>
            <a:ext cx="6858000" cy="6488697"/>
          </a:xfrm>
          <a:custGeom>
            <a:avLst/>
            <a:gdLst>
              <a:gd name="connsiteX0" fmla="*/ 0 w 6858000"/>
              <a:gd name="connsiteY0" fmla="*/ 6488697 h 6488697"/>
              <a:gd name="connsiteX1" fmla="*/ 0 w 6858000"/>
              <a:gd name="connsiteY1" fmla="*/ 1604500 h 6488697"/>
              <a:gd name="connsiteX2" fmla="*/ 1583753 w 6858000"/>
              <a:gd name="connsiteY2" fmla="*/ 0 h 6488697"/>
              <a:gd name="connsiteX3" fmla="*/ 2380098 w 6858000"/>
              <a:gd name="connsiteY3" fmla="*/ 0 h 6488697"/>
              <a:gd name="connsiteX4" fmla="*/ 6858000 w 6858000"/>
              <a:gd name="connsiteY4" fmla="*/ 4536559 h 6488697"/>
              <a:gd name="connsiteX5" fmla="*/ 6858000 w 6858000"/>
              <a:gd name="connsiteY5" fmla="*/ 6488697 h 648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6488697">
                <a:moveTo>
                  <a:pt x="0" y="6488697"/>
                </a:moveTo>
                <a:lnTo>
                  <a:pt x="0" y="1604500"/>
                </a:lnTo>
                <a:lnTo>
                  <a:pt x="1583753" y="0"/>
                </a:lnTo>
                <a:lnTo>
                  <a:pt x="2380098" y="0"/>
                </a:lnTo>
                <a:lnTo>
                  <a:pt x="6858000" y="4536559"/>
                </a:lnTo>
                <a:lnTo>
                  <a:pt x="6858000" y="6488697"/>
                </a:lnTo>
                <a:close/>
              </a:path>
            </a:pathLst>
          </a:cu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0" name="图片 9" descr="图片包含 烟, 火车, 未来, 飞行&#10;&#10;描述已自动生成">
            <a:extLst>
              <a:ext uri="{FF2B5EF4-FFF2-40B4-BE49-F238E27FC236}">
                <a16:creationId xmlns:a16="http://schemas.microsoft.com/office/drawing/2014/main" id="{75AC138E-AA05-76B0-FADD-5B2473F8823E}"/>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8865" t="22721" r="10063"/>
          <a:stretch>
            <a:fillRect/>
          </a:stretch>
        </p:blipFill>
        <p:spPr>
          <a:xfrm>
            <a:off x="0" y="1"/>
            <a:ext cx="5444183" cy="3659753"/>
          </a:xfrm>
          <a:custGeom>
            <a:avLst/>
            <a:gdLst>
              <a:gd name="connsiteX0" fmla="*/ 0 w 5444183"/>
              <a:gd name="connsiteY0" fmla="*/ 0 h 3659753"/>
              <a:gd name="connsiteX1" fmla="*/ 5444183 w 5444183"/>
              <a:gd name="connsiteY1" fmla="*/ 0 h 3659753"/>
              <a:gd name="connsiteX2" fmla="*/ 5444183 w 5444183"/>
              <a:gd name="connsiteY2" fmla="*/ 3659753 h 3659753"/>
              <a:gd name="connsiteX3" fmla="*/ 0 w 5444183"/>
              <a:gd name="connsiteY3" fmla="*/ 3659753 h 3659753"/>
            </a:gdLst>
            <a:ahLst/>
            <a:cxnLst>
              <a:cxn ang="0">
                <a:pos x="connsiteX0" y="connsiteY0"/>
              </a:cxn>
              <a:cxn ang="0">
                <a:pos x="connsiteX1" y="connsiteY1"/>
              </a:cxn>
              <a:cxn ang="0">
                <a:pos x="connsiteX2" y="connsiteY2"/>
              </a:cxn>
              <a:cxn ang="0">
                <a:pos x="connsiteX3" y="connsiteY3"/>
              </a:cxn>
            </a:cxnLst>
            <a:rect l="l" t="t" r="r" b="b"/>
            <a:pathLst>
              <a:path w="5444183" h="3659753">
                <a:moveTo>
                  <a:pt x="0" y="0"/>
                </a:moveTo>
                <a:lnTo>
                  <a:pt x="5444183" y="0"/>
                </a:lnTo>
                <a:lnTo>
                  <a:pt x="5444183" y="3659753"/>
                </a:lnTo>
                <a:lnTo>
                  <a:pt x="0" y="3659753"/>
                </a:lnTo>
                <a:close/>
              </a:path>
            </a:pathLst>
          </a:custGeom>
        </p:spPr>
      </p:pic>
      <p:cxnSp>
        <p:nvCxnSpPr>
          <p:cNvPr id="11" name="PA-直接连接符 17">
            <a:extLst>
              <a:ext uri="{FF2B5EF4-FFF2-40B4-BE49-F238E27FC236}">
                <a16:creationId xmlns:a16="http://schemas.microsoft.com/office/drawing/2014/main" id="{4471561F-3A8A-B75D-9EFD-2DEFD00197BC}"/>
              </a:ext>
            </a:extLst>
          </p:cNvPr>
          <p:cNvCxnSpPr/>
          <p:nvPr userDrawn="1">
            <p:custDataLst>
              <p:tags r:id="rId4"/>
            </p:custDataLst>
          </p:nvPr>
        </p:nvCxnSpPr>
        <p:spPr>
          <a:xfrm>
            <a:off x="872187" y="3429000"/>
            <a:ext cx="143456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PA-组合 12">
            <a:extLst>
              <a:ext uri="{FF2B5EF4-FFF2-40B4-BE49-F238E27FC236}">
                <a16:creationId xmlns:a16="http://schemas.microsoft.com/office/drawing/2014/main" id="{05D8CEBF-F348-8AA8-4080-1931428F3C83}"/>
              </a:ext>
            </a:extLst>
          </p:cNvPr>
          <p:cNvGrpSpPr/>
          <p:nvPr userDrawn="1">
            <p:custDataLst>
              <p:tags r:id="rId5"/>
            </p:custDataLst>
          </p:nvPr>
        </p:nvGrpSpPr>
        <p:grpSpPr>
          <a:xfrm>
            <a:off x="5764906" y="1289269"/>
            <a:ext cx="1378844" cy="1378844"/>
            <a:chOff x="5844263" y="1564691"/>
            <a:chExt cx="828000" cy="828000"/>
          </a:xfrm>
        </p:grpSpPr>
        <p:sp>
          <p:nvSpPr>
            <p:cNvPr id="15" name="PA-椭圆 7">
              <a:extLst>
                <a:ext uri="{FF2B5EF4-FFF2-40B4-BE49-F238E27FC236}">
                  <a16:creationId xmlns:a16="http://schemas.microsoft.com/office/drawing/2014/main" id="{38A8C8A3-2735-72E4-6C21-89AE73EC09B3}"/>
                </a:ext>
              </a:extLst>
            </p:cNvPr>
            <p:cNvSpPr/>
            <p:nvPr>
              <p:custDataLst>
                <p:tags r:id="rId7"/>
              </p:custDataLst>
            </p:nvPr>
          </p:nvSpPr>
          <p:spPr>
            <a:xfrm>
              <a:off x="5844263" y="1564691"/>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椭圆 18">
              <a:extLst>
                <a:ext uri="{FF2B5EF4-FFF2-40B4-BE49-F238E27FC236}">
                  <a16:creationId xmlns:a16="http://schemas.microsoft.com/office/drawing/2014/main" id="{67F05704-80E2-FE4D-9DA6-FCAF1AF66275}"/>
                </a:ext>
              </a:extLst>
            </p:cNvPr>
            <p:cNvSpPr>
              <a:spLocks noChangeAspect="1"/>
            </p:cNvSpPr>
            <p:nvPr>
              <p:custDataLst>
                <p:tags r:id="rId8"/>
              </p:custDataLst>
            </p:nvPr>
          </p:nvSpPr>
          <p:spPr>
            <a:xfrm>
              <a:off x="5898263" y="1618691"/>
              <a:ext cx="720000" cy="720000"/>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图片包含 烟, 火车, 未来, 飞行&#10;&#10;描述已自动生成">
            <a:extLst>
              <a:ext uri="{FF2B5EF4-FFF2-40B4-BE49-F238E27FC236}">
                <a16:creationId xmlns:a16="http://schemas.microsoft.com/office/drawing/2014/main" id="{46788E4C-8ACF-1C0F-6527-D7576728B730}"/>
              </a:ext>
            </a:extLst>
          </p:cNvPr>
          <p:cNvPicPr>
            <a:picLocks noChangeAspect="1"/>
          </p:cNvPicPr>
          <p:nvPr userDrawn="1"/>
        </p:nvPicPr>
        <p:blipFill rotWithShape="1">
          <a:blip r:embed="rId12">
            <a:alphaModFix amt="52000"/>
            <a:extLst>
              <a:ext uri="{28A0092B-C50C-407E-A947-70E740481C1C}">
                <a14:useLocalDpi xmlns:a14="http://schemas.microsoft.com/office/drawing/2010/main" val="0"/>
              </a:ext>
            </a:extLst>
          </a:blip>
          <a:srcRect l="50585" r="10063"/>
          <a:stretch>
            <a:fillRect/>
          </a:stretch>
        </p:blipFill>
        <p:spPr>
          <a:xfrm>
            <a:off x="0" y="3256399"/>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pic>
        <p:nvPicPr>
          <p:cNvPr id="19" name="图片 18" descr="图片包含 烟, 火车, 未来, 飞行&#10;&#10;描述已自动生成">
            <a:extLst>
              <a:ext uri="{FF2B5EF4-FFF2-40B4-BE49-F238E27FC236}">
                <a16:creationId xmlns:a16="http://schemas.microsoft.com/office/drawing/2014/main" id="{638B0DCA-8A6E-9D53-9014-0419A9FDF88C}"/>
              </a:ext>
            </a:extLst>
          </p:cNvPr>
          <p:cNvPicPr>
            <a:picLocks noChangeAspect="1"/>
          </p:cNvPicPr>
          <p:nvPr userDrawn="1"/>
        </p:nvPicPr>
        <p:blipFill rotWithShape="1">
          <a:blip r:embed="rId12">
            <a:alphaModFix amt="52000"/>
            <a:extLst>
              <a:ext uri="{28A0092B-C50C-407E-A947-70E740481C1C}">
                <a14:useLocalDpi xmlns:a14="http://schemas.microsoft.com/office/drawing/2010/main" val="0"/>
              </a:ext>
            </a:extLst>
          </a:blip>
          <a:srcRect l="50585" r="10063" b="14983"/>
          <a:stretch>
            <a:fillRect/>
          </a:stretch>
        </p:blipFill>
        <p:spPr>
          <a:xfrm flipH="1">
            <a:off x="3780223" y="3076871"/>
            <a:ext cx="1722249" cy="1976683"/>
          </a:xfrm>
          <a:custGeom>
            <a:avLst/>
            <a:gdLst>
              <a:gd name="connsiteX0" fmla="*/ 1722249 w 1722249"/>
              <a:gd name="connsiteY0" fmla="*/ 0 h 1976683"/>
              <a:gd name="connsiteX1" fmla="*/ 0 w 1722249"/>
              <a:gd name="connsiteY1" fmla="*/ 0 h 1976683"/>
              <a:gd name="connsiteX2" fmla="*/ 0 w 1722249"/>
              <a:gd name="connsiteY2" fmla="*/ 276702 h 1976683"/>
              <a:gd name="connsiteX3" fmla="*/ 1722249 w 1722249"/>
              <a:gd name="connsiteY3" fmla="*/ 1976683 h 1976683"/>
            </a:gdLst>
            <a:ahLst/>
            <a:cxnLst>
              <a:cxn ang="0">
                <a:pos x="connsiteX0" y="connsiteY0"/>
              </a:cxn>
              <a:cxn ang="0">
                <a:pos x="connsiteX1" y="connsiteY1"/>
              </a:cxn>
              <a:cxn ang="0">
                <a:pos x="connsiteX2" y="connsiteY2"/>
              </a:cxn>
              <a:cxn ang="0">
                <a:pos x="connsiteX3" y="connsiteY3"/>
              </a:cxn>
            </a:cxnLst>
            <a:rect l="l" t="t" r="r" b="b"/>
            <a:pathLst>
              <a:path w="1722249" h="1976683">
                <a:moveTo>
                  <a:pt x="1722249" y="0"/>
                </a:moveTo>
                <a:lnTo>
                  <a:pt x="0" y="0"/>
                </a:lnTo>
                <a:lnTo>
                  <a:pt x="0" y="276702"/>
                </a:lnTo>
                <a:lnTo>
                  <a:pt x="1722249" y="1976683"/>
                </a:lnTo>
                <a:close/>
              </a:path>
            </a:pathLst>
          </a:custGeom>
        </p:spPr>
      </p:pic>
      <p:sp>
        <p:nvSpPr>
          <p:cNvPr id="20" name="PA-圆角矩形 20">
            <a:extLst>
              <a:ext uri="{FF2B5EF4-FFF2-40B4-BE49-F238E27FC236}">
                <a16:creationId xmlns:a16="http://schemas.microsoft.com/office/drawing/2014/main" id="{1EE7406E-44AC-5D3C-F34D-A14E51C08C34}"/>
              </a:ext>
            </a:extLst>
          </p:cNvPr>
          <p:cNvSpPr/>
          <p:nvPr userDrawn="1">
            <p:custDataLst>
              <p:tags r:id="rId6"/>
            </p:custDataLst>
          </p:nvPr>
        </p:nvSpPr>
        <p:spPr>
          <a:xfrm>
            <a:off x="872659" y="4937125"/>
            <a:ext cx="1980608" cy="3135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微软雅黑 Light" panose="020B0502040204020203" pitchFamily="34" charset="-122"/>
              <a:ea typeface="微软雅黑 Light" panose="020B0502040204020203" pitchFamily="34" charset="-122"/>
            </a:endParaRPr>
          </a:p>
        </p:txBody>
      </p:sp>
      <p:pic>
        <p:nvPicPr>
          <p:cNvPr id="23" name="图片 22">
            <a:hlinkClick r:id="rId13"/>
            <a:extLst>
              <a:ext uri="{FF2B5EF4-FFF2-40B4-BE49-F238E27FC236}">
                <a16:creationId xmlns:a16="http://schemas.microsoft.com/office/drawing/2014/main" id="{89BF39B0-3EB3-2911-C508-F783793E59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6112" y="1902366"/>
            <a:ext cx="1156431" cy="1526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descr="城市的高楼大厦&#10;&#10;描述已自动生成">
            <a:extLst>
              <a:ext uri="{FF2B5EF4-FFF2-40B4-BE49-F238E27FC236}">
                <a16:creationId xmlns:a16="http://schemas.microsoft.com/office/drawing/2014/main" id="{5D80653D-3906-4F2B-5A12-17B34AE68BB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24" y="0"/>
            <a:ext cx="12192739" cy="6858000"/>
          </a:xfrm>
          <a:prstGeom prst="rect">
            <a:avLst/>
          </a:prstGeom>
        </p:spPr>
      </p:pic>
      <p:sp>
        <p:nvSpPr>
          <p:cNvPr id="8" name="PA-矩形 13">
            <a:extLst>
              <a:ext uri="{FF2B5EF4-FFF2-40B4-BE49-F238E27FC236}">
                <a16:creationId xmlns:a16="http://schemas.microsoft.com/office/drawing/2014/main" id="{57742005-E838-66D8-FF10-FABEAD4E1F90}"/>
              </a:ext>
            </a:extLst>
          </p:cNvPr>
          <p:cNvSpPr/>
          <p:nvPr userDrawn="1">
            <p:custDataLst>
              <p:tags r:id="rId1"/>
            </p:custDataLst>
          </p:nvPr>
        </p:nvSpPr>
        <p:spPr>
          <a:xfrm>
            <a:off x="794" y="0"/>
            <a:ext cx="1219200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9" name="平行四边形 8">
            <a:extLst>
              <a:ext uri="{FF2B5EF4-FFF2-40B4-BE49-F238E27FC236}">
                <a16:creationId xmlns:a16="http://schemas.microsoft.com/office/drawing/2014/main" id="{EDA256EA-26EE-6E60-442C-C84802EACE9E}"/>
              </a:ext>
            </a:extLst>
          </p:cNvPr>
          <p:cNvSpPr/>
          <p:nvPr userDrawn="1"/>
        </p:nvSpPr>
        <p:spPr>
          <a:xfrm>
            <a:off x="-1" y="0"/>
            <a:ext cx="12193587" cy="6858000"/>
          </a:xfrm>
          <a:prstGeom prst="parallelogram">
            <a:avLst>
              <a:gd name="adj" fmla="val 6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城市的高楼大厦&#10;&#10;描述已自动生成">
            <a:extLst>
              <a:ext uri="{FF2B5EF4-FFF2-40B4-BE49-F238E27FC236}">
                <a16:creationId xmlns:a16="http://schemas.microsoft.com/office/drawing/2014/main" id="{04EF3048-9585-74E6-957A-356535E83E2A}"/>
              </a:ext>
            </a:extLst>
          </p:cNvPr>
          <p:cNvPicPr>
            <a:picLocks noChangeAspect="1"/>
          </p:cNvPicPr>
          <p:nvPr userDrawn="1"/>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25" y="0"/>
            <a:ext cx="12192739" cy="6858000"/>
          </a:xfrm>
          <a:prstGeom prst="rect">
            <a:avLst/>
          </a:prstGeom>
        </p:spPr>
      </p:pic>
      <p:sp>
        <p:nvSpPr>
          <p:cNvPr id="15" name="椭圆 14">
            <a:extLst>
              <a:ext uri="{FF2B5EF4-FFF2-40B4-BE49-F238E27FC236}">
                <a16:creationId xmlns:a16="http://schemas.microsoft.com/office/drawing/2014/main" id="{73572396-133A-70F8-A592-7FE5CE309A45}"/>
              </a:ext>
            </a:extLst>
          </p:cNvPr>
          <p:cNvSpPr/>
          <p:nvPr/>
        </p:nvSpPr>
        <p:spPr>
          <a:xfrm>
            <a:off x="5321300" y="1160966"/>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4673A7B3-E165-DA08-50E5-200E7B876D98}"/>
              </a:ext>
            </a:extLst>
          </p:cNvPr>
          <p:cNvSpPr/>
          <p:nvPr/>
        </p:nvSpPr>
        <p:spPr>
          <a:xfrm>
            <a:off x="4749800" y="2109652"/>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9F2A6951-ABE1-8381-B0F9-ED9298564D8F}"/>
              </a:ext>
            </a:extLst>
          </p:cNvPr>
          <p:cNvSpPr/>
          <p:nvPr/>
        </p:nvSpPr>
        <p:spPr>
          <a:xfrm>
            <a:off x="4165600" y="3061215"/>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F078D861-453C-599C-03D4-ED5D35380808}"/>
              </a:ext>
            </a:extLst>
          </p:cNvPr>
          <p:cNvSpPr/>
          <p:nvPr/>
        </p:nvSpPr>
        <p:spPr>
          <a:xfrm>
            <a:off x="3581400" y="4008940"/>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9C415D2D-7B6D-6F2D-72F2-86F2B7DF89B7}"/>
              </a:ext>
            </a:extLst>
          </p:cNvPr>
          <p:cNvSpPr/>
          <p:nvPr/>
        </p:nvSpPr>
        <p:spPr>
          <a:xfrm>
            <a:off x="2997200" y="4953820"/>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a:extLst>
              <a:ext uri="{FF2B5EF4-FFF2-40B4-BE49-F238E27FC236}">
                <a16:creationId xmlns:a16="http://schemas.microsoft.com/office/drawing/2014/main" id="{26665117-9323-97EC-A1DD-7ED7875AE390}"/>
              </a:ext>
            </a:extLst>
          </p:cNvPr>
          <p:cNvSpPr/>
          <p:nvPr/>
        </p:nvSpPr>
        <p:spPr>
          <a:xfrm>
            <a:off x="858358" y="1563582"/>
            <a:ext cx="3145076" cy="1940776"/>
          </a:xfrm>
          <a:custGeom>
            <a:avLst/>
            <a:gdLst>
              <a:gd name="connsiteX0" fmla="*/ 0 w 2425700"/>
              <a:gd name="connsiteY0" fmla="*/ 0 h 2820183"/>
              <a:gd name="connsiteX1" fmla="*/ 118892 w 2425700"/>
              <a:gd name="connsiteY1" fmla="*/ 0 h 2820183"/>
              <a:gd name="connsiteX2" fmla="*/ 118892 w 2425700"/>
              <a:gd name="connsiteY2" fmla="*/ 2711451 h 2820183"/>
              <a:gd name="connsiteX3" fmla="*/ 2312640 w 2425700"/>
              <a:gd name="connsiteY3" fmla="*/ 2711451 h 2820183"/>
              <a:gd name="connsiteX4" fmla="*/ 2312640 w 2425700"/>
              <a:gd name="connsiteY4" fmla="*/ 0 h 2820183"/>
              <a:gd name="connsiteX5" fmla="*/ 2425700 w 2425700"/>
              <a:gd name="connsiteY5" fmla="*/ 0 h 2820183"/>
              <a:gd name="connsiteX6" fmla="*/ 2425700 w 2425700"/>
              <a:gd name="connsiteY6" fmla="*/ 2820183 h 2820183"/>
              <a:gd name="connsiteX7" fmla="*/ 0 w 2425700"/>
              <a:gd name="connsiteY7" fmla="*/ 2820183 h 28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700" h="2820183">
                <a:moveTo>
                  <a:pt x="0" y="0"/>
                </a:moveTo>
                <a:lnTo>
                  <a:pt x="118892" y="0"/>
                </a:lnTo>
                <a:lnTo>
                  <a:pt x="118892" y="2711451"/>
                </a:lnTo>
                <a:lnTo>
                  <a:pt x="2312640" y="2711451"/>
                </a:lnTo>
                <a:lnTo>
                  <a:pt x="2312640" y="0"/>
                </a:lnTo>
                <a:lnTo>
                  <a:pt x="2425700" y="0"/>
                </a:lnTo>
                <a:lnTo>
                  <a:pt x="2425700" y="2820183"/>
                </a:lnTo>
                <a:lnTo>
                  <a:pt x="0" y="282018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矩形 42">
            <a:extLst>
              <a:ext uri="{FF2B5EF4-FFF2-40B4-BE49-F238E27FC236}">
                <a16:creationId xmlns:a16="http://schemas.microsoft.com/office/drawing/2014/main" id="{D7C6912A-12AF-11BB-3323-051081F90FFF}"/>
              </a:ext>
            </a:extLst>
          </p:cNvPr>
          <p:cNvSpPr/>
          <p:nvPr/>
        </p:nvSpPr>
        <p:spPr>
          <a:xfrm>
            <a:off x="936229" y="685800"/>
            <a:ext cx="3004498"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4D6ABCF3-C1B9-3161-B27C-E79D21B776FF}"/>
              </a:ext>
            </a:extLst>
          </p:cNvPr>
          <p:cNvSpPr/>
          <p:nvPr userDrawn="1"/>
        </p:nvSpPr>
        <p:spPr>
          <a:xfrm>
            <a:off x="5359400" y="1084766"/>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64E9DC3F-CF98-C18D-AE64-5A85E7704DE6}"/>
              </a:ext>
            </a:extLst>
          </p:cNvPr>
          <p:cNvSpPr/>
          <p:nvPr userDrawn="1"/>
        </p:nvSpPr>
        <p:spPr>
          <a:xfrm>
            <a:off x="4787900" y="2033452"/>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A3165065-A5EB-2222-CF17-69C3D756D246}"/>
              </a:ext>
            </a:extLst>
          </p:cNvPr>
          <p:cNvSpPr/>
          <p:nvPr userDrawn="1"/>
        </p:nvSpPr>
        <p:spPr>
          <a:xfrm>
            <a:off x="4203700" y="2985015"/>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FADC219-C408-00F4-424B-5E5143425BB6}"/>
              </a:ext>
            </a:extLst>
          </p:cNvPr>
          <p:cNvSpPr/>
          <p:nvPr userDrawn="1"/>
        </p:nvSpPr>
        <p:spPr>
          <a:xfrm>
            <a:off x="3619500" y="3932740"/>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05B8C80D-CD1E-64C6-F7CD-434ADD256817}"/>
              </a:ext>
            </a:extLst>
          </p:cNvPr>
          <p:cNvSpPr/>
          <p:nvPr userDrawn="1"/>
        </p:nvSpPr>
        <p:spPr>
          <a:xfrm>
            <a:off x="3035300" y="4877620"/>
            <a:ext cx="1513266" cy="1513266"/>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接点 15">
            <a:extLst>
              <a:ext uri="{FF2B5EF4-FFF2-40B4-BE49-F238E27FC236}">
                <a16:creationId xmlns:a16="http://schemas.microsoft.com/office/drawing/2014/main" id="{D73C344B-7F41-3E74-6256-C7E561FCF9B4}"/>
              </a:ext>
            </a:extLst>
          </p:cNvPr>
          <p:cNvSpPr>
            <a:spLocks noChangeAspect="1"/>
          </p:cNvSpPr>
          <p:nvPr/>
        </p:nvSpPr>
        <p:spPr>
          <a:xfrm>
            <a:off x="5667926" y="1137906"/>
            <a:ext cx="720000" cy="720316"/>
          </a:xfrm>
          <a:prstGeom prst="flowChartConnector">
            <a:avLst/>
          </a:prstGeom>
          <a:solidFill>
            <a:schemeClr val="accent1">
              <a:alpha val="80000"/>
            </a:schemeClr>
          </a:solidFill>
          <a:ln w="3653" cap="flat">
            <a:noFill/>
            <a:prstDash val="solid"/>
            <a:miter/>
          </a:ln>
        </p:spPr>
        <p:txBody>
          <a:bodyPr rtlCol="0" anchor="ctr"/>
          <a:lstStyle/>
          <a:p>
            <a:endParaRPr lang="zh-CN" altLang="en-US"/>
          </a:p>
        </p:txBody>
      </p:sp>
      <p:sp>
        <p:nvSpPr>
          <p:cNvPr id="20" name="流程图: 接点 19">
            <a:extLst>
              <a:ext uri="{FF2B5EF4-FFF2-40B4-BE49-F238E27FC236}">
                <a16:creationId xmlns:a16="http://schemas.microsoft.com/office/drawing/2014/main" id="{F05291DE-20DA-7C8A-E7FE-AD54F8477CB1}"/>
              </a:ext>
            </a:extLst>
          </p:cNvPr>
          <p:cNvSpPr>
            <a:spLocks noChangeAspect="1"/>
          </p:cNvSpPr>
          <p:nvPr/>
        </p:nvSpPr>
        <p:spPr>
          <a:xfrm>
            <a:off x="5096426" y="2086592"/>
            <a:ext cx="720000" cy="720316"/>
          </a:xfrm>
          <a:prstGeom prst="flowChartConnector">
            <a:avLst/>
          </a:prstGeom>
          <a:solidFill>
            <a:schemeClr val="accent1">
              <a:alpha val="80000"/>
            </a:schemeClr>
          </a:solidFill>
          <a:ln w="3653" cap="flat">
            <a:noFill/>
            <a:prstDash val="solid"/>
            <a:miter/>
          </a:ln>
        </p:spPr>
        <p:txBody>
          <a:bodyPr rtlCol="0" anchor="ctr"/>
          <a:lstStyle/>
          <a:p>
            <a:endParaRPr lang="zh-CN" altLang="en-US"/>
          </a:p>
        </p:txBody>
      </p:sp>
      <p:sp>
        <p:nvSpPr>
          <p:cNvPr id="26" name="流程图: 接点 25">
            <a:extLst>
              <a:ext uri="{FF2B5EF4-FFF2-40B4-BE49-F238E27FC236}">
                <a16:creationId xmlns:a16="http://schemas.microsoft.com/office/drawing/2014/main" id="{8EEC8A50-84A8-A20D-4EFC-59CD5B2E585E}"/>
              </a:ext>
            </a:extLst>
          </p:cNvPr>
          <p:cNvSpPr>
            <a:spLocks noChangeAspect="1"/>
          </p:cNvSpPr>
          <p:nvPr/>
        </p:nvSpPr>
        <p:spPr>
          <a:xfrm>
            <a:off x="4512226" y="3038155"/>
            <a:ext cx="720000" cy="720316"/>
          </a:xfrm>
          <a:prstGeom prst="flowChartConnector">
            <a:avLst/>
          </a:prstGeom>
          <a:solidFill>
            <a:schemeClr val="accent1">
              <a:alpha val="80000"/>
            </a:schemeClr>
          </a:solidFill>
          <a:ln w="3653" cap="flat">
            <a:noFill/>
            <a:prstDash val="solid"/>
            <a:miter/>
          </a:ln>
        </p:spPr>
        <p:txBody>
          <a:bodyPr rtlCol="0" anchor="ctr"/>
          <a:lstStyle/>
          <a:p>
            <a:endParaRPr lang="zh-CN" altLang="en-US"/>
          </a:p>
        </p:txBody>
      </p:sp>
      <p:sp>
        <p:nvSpPr>
          <p:cNvPr id="32" name="流程图: 接点 31">
            <a:extLst>
              <a:ext uri="{FF2B5EF4-FFF2-40B4-BE49-F238E27FC236}">
                <a16:creationId xmlns:a16="http://schemas.microsoft.com/office/drawing/2014/main" id="{965663A6-98B8-52F7-7831-B73C6ABD2EC4}"/>
              </a:ext>
            </a:extLst>
          </p:cNvPr>
          <p:cNvSpPr>
            <a:spLocks noChangeAspect="1"/>
          </p:cNvSpPr>
          <p:nvPr/>
        </p:nvSpPr>
        <p:spPr>
          <a:xfrm>
            <a:off x="3928026" y="3985880"/>
            <a:ext cx="720000" cy="720316"/>
          </a:xfrm>
          <a:prstGeom prst="flowChartConnector">
            <a:avLst/>
          </a:prstGeom>
          <a:solidFill>
            <a:schemeClr val="accent1">
              <a:alpha val="80000"/>
            </a:schemeClr>
          </a:solidFill>
          <a:ln w="3653" cap="flat">
            <a:noFill/>
            <a:prstDash val="solid"/>
            <a:miter/>
          </a:ln>
        </p:spPr>
        <p:txBody>
          <a:bodyPr rtlCol="0" anchor="ctr"/>
          <a:lstStyle/>
          <a:p>
            <a:endParaRPr lang="zh-CN" altLang="en-US"/>
          </a:p>
        </p:txBody>
      </p:sp>
      <p:sp>
        <p:nvSpPr>
          <p:cNvPr id="38" name="流程图: 接点 37">
            <a:extLst>
              <a:ext uri="{FF2B5EF4-FFF2-40B4-BE49-F238E27FC236}">
                <a16:creationId xmlns:a16="http://schemas.microsoft.com/office/drawing/2014/main" id="{5CB1B7DF-DD9A-088D-528B-72C0DEADD00D}"/>
              </a:ext>
            </a:extLst>
          </p:cNvPr>
          <p:cNvSpPr>
            <a:spLocks noChangeAspect="1"/>
          </p:cNvSpPr>
          <p:nvPr/>
        </p:nvSpPr>
        <p:spPr>
          <a:xfrm>
            <a:off x="3343826" y="4930760"/>
            <a:ext cx="720000" cy="720316"/>
          </a:xfrm>
          <a:prstGeom prst="flowChartConnector">
            <a:avLst/>
          </a:prstGeom>
          <a:solidFill>
            <a:schemeClr val="accent1">
              <a:alpha val="80000"/>
            </a:schemeClr>
          </a:solidFill>
          <a:ln w="3653" cap="flat">
            <a:noFill/>
            <a:prstDash val="solid"/>
            <a:miter/>
          </a:ln>
        </p:spPr>
        <p:txBody>
          <a:bodyPr rtlCol="0" anchor="ct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页">
    <p:spTree>
      <p:nvGrpSpPr>
        <p:cNvPr id="1" name=""/>
        <p:cNvGrpSpPr/>
        <p:nvPr/>
      </p:nvGrpSpPr>
      <p:grpSpPr>
        <a:xfrm>
          <a:off x="0" y="0"/>
          <a:ext cx="0" cy="0"/>
          <a:chOff x="0" y="0"/>
          <a:chExt cx="0" cy="0"/>
        </a:xfrm>
      </p:grpSpPr>
      <p:pic>
        <p:nvPicPr>
          <p:cNvPr id="5" name="图片 4" descr="城市的高楼大厦&#10;&#10;描述已自动生成">
            <a:extLst>
              <a:ext uri="{FF2B5EF4-FFF2-40B4-BE49-F238E27FC236}">
                <a16:creationId xmlns:a16="http://schemas.microsoft.com/office/drawing/2014/main" id="{39829851-3852-CC3D-F144-873037F1115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24" y="0"/>
            <a:ext cx="12192739" cy="6858000"/>
          </a:xfrm>
          <a:prstGeom prst="rect">
            <a:avLst/>
          </a:prstGeom>
        </p:spPr>
      </p:pic>
      <p:sp>
        <p:nvSpPr>
          <p:cNvPr id="6" name="PA-矩形 13">
            <a:extLst>
              <a:ext uri="{FF2B5EF4-FFF2-40B4-BE49-F238E27FC236}">
                <a16:creationId xmlns:a16="http://schemas.microsoft.com/office/drawing/2014/main" id="{B5385A6F-A94D-8945-FCD3-BC89B3417B80}"/>
              </a:ext>
            </a:extLst>
          </p:cNvPr>
          <p:cNvSpPr/>
          <p:nvPr userDrawn="1">
            <p:custDataLst>
              <p:tags r:id="rId1"/>
            </p:custDataLst>
          </p:nvPr>
        </p:nvSpPr>
        <p:spPr>
          <a:xfrm>
            <a:off x="794" y="0"/>
            <a:ext cx="1219200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7" name="平行四边形 6">
            <a:extLst>
              <a:ext uri="{FF2B5EF4-FFF2-40B4-BE49-F238E27FC236}">
                <a16:creationId xmlns:a16="http://schemas.microsoft.com/office/drawing/2014/main" id="{7954FA67-D61D-0699-B24F-C96ECC6CBB7B}"/>
              </a:ext>
            </a:extLst>
          </p:cNvPr>
          <p:cNvSpPr/>
          <p:nvPr userDrawn="1"/>
        </p:nvSpPr>
        <p:spPr>
          <a:xfrm>
            <a:off x="-1" y="0"/>
            <a:ext cx="12193587" cy="6858000"/>
          </a:xfrm>
          <a:prstGeom prst="parallelogram">
            <a:avLst>
              <a:gd name="adj" fmla="val 6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城市的高楼大厦&#10;&#10;描述已自动生成">
            <a:extLst>
              <a:ext uri="{FF2B5EF4-FFF2-40B4-BE49-F238E27FC236}">
                <a16:creationId xmlns:a16="http://schemas.microsoft.com/office/drawing/2014/main" id="{2E84F3BD-C4AE-C862-2F73-20F664162BAE}"/>
              </a:ext>
            </a:extLst>
          </p:cNvPr>
          <p:cNvPicPr>
            <a:picLocks noChangeAspect="1"/>
          </p:cNvPicPr>
          <p:nvPr userDrawn="1"/>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flipH="1">
            <a:off x="425" y="0"/>
            <a:ext cx="12192739" cy="6858000"/>
          </a:xfrm>
          <a:prstGeom prst="rect">
            <a:avLst/>
          </a:prstGeom>
        </p:spPr>
      </p:pic>
      <p:sp>
        <p:nvSpPr>
          <p:cNvPr id="11" name="矩形 10">
            <a:extLst>
              <a:ext uri="{FF2B5EF4-FFF2-40B4-BE49-F238E27FC236}">
                <a16:creationId xmlns:a16="http://schemas.microsoft.com/office/drawing/2014/main" id="{16E1592A-428B-6025-3066-5871442A0552}"/>
              </a:ext>
            </a:extLst>
          </p:cNvPr>
          <p:cNvSpPr/>
          <p:nvPr userDrawn="1"/>
        </p:nvSpPr>
        <p:spPr>
          <a:xfrm>
            <a:off x="1220617" y="685800"/>
            <a:ext cx="2193748" cy="3535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AA5199AA-9C40-F540-DE70-37E88051824E}"/>
              </a:ext>
            </a:extLst>
          </p:cNvPr>
          <p:cNvSpPr/>
          <p:nvPr userDrawn="1"/>
        </p:nvSpPr>
        <p:spPr>
          <a:xfrm>
            <a:off x="1101725" y="1509675"/>
            <a:ext cx="2425700" cy="2820183"/>
          </a:xfrm>
          <a:custGeom>
            <a:avLst/>
            <a:gdLst>
              <a:gd name="connsiteX0" fmla="*/ 0 w 2425700"/>
              <a:gd name="connsiteY0" fmla="*/ 0 h 2820183"/>
              <a:gd name="connsiteX1" fmla="*/ 118892 w 2425700"/>
              <a:gd name="connsiteY1" fmla="*/ 0 h 2820183"/>
              <a:gd name="connsiteX2" fmla="*/ 118892 w 2425700"/>
              <a:gd name="connsiteY2" fmla="*/ 2711451 h 2820183"/>
              <a:gd name="connsiteX3" fmla="*/ 2312640 w 2425700"/>
              <a:gd name="connsiteY3" fmla="*/ 2711451 h 2820183"/>
              <a:gd name="connsiteX4" fmla="*/ 2312640 w 2425700"/>
              <a:gd name="connsiteY4" fmla="*/ 0 h 2820183"/>
              <a:gd name="connsiteX5" fmla="*/ 2425700 w 2425700"/>
              <a:gd name="connsiteY5" fmla="*/ 0 h 2820183"/>
              <a:gd name="connsiteX6" fmla="*/ 2425700 w 2425700"/>
              <a:gd name="connsiteY6" fmla="*/ 2820183 h 2820183"/>
              <a:gd name="connsiteX7" fmla="*/ 0 w 2425700"/>
              <a:gd name="connsiteY7" fmla="*/ 2820183 h 28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700" h="2820183">
                <a:moveTo>
                  <a:pt x="0" y="0"/>
                </a:moveTo>
                <a:lnTo>
                  <a:pt x="118892" y="0"/>
                </a:lnTo>
                <a:lnTo>
                  <a:pt x="118892" y="2711451"/>
                </a:lnTo>
                <a:lnTo>
                  <a:pt x="2312640" y="2711451"/>
                </a:lnTo>
                <a:lnTo>
                  <a:pt x="2312640" y="0"/>
                </a:lnTo>
                <a:lnTo>
                  <a:pt x="2425700" y="0"/>
                </a:lnTo>
                <a:lnTo>
                  <a:pt x="2425700" y="2820183"/>
                </a:lnTo>
                <a:lnTo>
                  <a:pt x="0" y="282018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A532F247-6993-451E-9909-0FDCAE0FFCA6}"/>
              </a:ext>
            </a:extLst>
          </p:cNvPr>
          <p:cNvGrpSpPr/>
          <p:nvPr userDrawn="1"/>
        </p:nvGrpSpPr>
        <p:grpSpPr>
          <a:xfrm rot="10800000">
            <a:off x="0" y="0"/>
            <a:ext cx="1390646" cy="1390646"/>
            <a:chOff x="9459912" y="4124323"/>
            <a:chExt cx="2733676" cy="2733677"/>
          </a:xfrm>
        </p:grpSpPr>
        <p:sp>
          <p:nvSpPr>
            <p:cNvPr id="19" name="直角三角形 18">
              <a:extLst>
                <a:ext uri="{FF2B5EF4-FFF2-40B4-BE49-F238E27FC236}">
                  <a16:creationId xmlns:a16="http://schemas.microsoft.com/office/drawing/2014/main" id="{4D5A15DC-547C-AEF9-A25E-76B47FB9537D}"/>
                </a:ext>
              </a:extLst>
            </p:cNvPr>
            <p:cNvSpPr/>
            <p:nvPr/>
          </p:nvSpPr>
          <p:spPr>
            <a:xfrm rot="16200000">
              <a:off x="9459912" y="4124323"/>
              <a:ext cx="2733676" cy="27336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直角三角形 19">
              <a:extLst>
                <a:ext uri="{FF2B5EF4-FFF2-40B4-BE49-F238E27FC236}">
                  <a16:creationId xmlns:a16="http://schemas.microsoft.com/office/drawing/2014/main" id="{39FBC7B1-5A41-7837-F64C-F8CF89ED1D6C}"/>
                </a:ext>
              </a:extLst>
            </p:cNvPr>
            <p:cNvSpPr/>
            <p:nvPr/>
          </p:nvSpPr>
          <p:spPr>
            <a:xfrm rot="16200000">
              <a:off x="9793288" y="4457700"/>
              <a:ext cx="2400300" cy="2400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BC8A3AD2-92A5-2128-9354-9EE85D4F50ED}"/>
              </a:ext>
            </a:extLst>
          </p:cNvPr>
          <p:cNvGrpSpPr/>
          <p:nvPr userDrawn="1"/>
        </p:nvGrpSpPr>
        <p:grpSpPr>
          <a:xfrm>
            <a:off x="9459912" y="4124323"/>
            <a:ext cx="2733676" cy="2733677"/>
            <a:chOff x="9459912" y="4124323"/>
            <a:chExt cx="2733676" cy="2733677"/>
          </a:xfrm>
        </p:grpSpPr>
        <p:sp>
          <p:nvSpPr>
            <p:cNvPr id="22" name="直角三角形 21">
              <a:extLst>
                <a:ext uri="{FF2B5EF4-FFF2-40B4-BE49-F238E27FC236}">
                  <a16:creationId xmlns:a16="http://schemas.microsoft.com/office/drawing/2014/main" id="{D74583E4-1CFE-CE5A-CE6F-10BF0FB34FFC}"/>
                </a:ext>
              </a:extLst>
            </p:cNvPr>
            <p:cNvSpPr/>
            <p:nvPr/>
          </p:nvSpPr>
          <p:spPr>
            <a:xfrm rot="16200000">
              <a:off x="9459912" y="4124323"/>
              <a:ext cx="2733676" cy="27336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直角三角形 22">
              <a:extLst>
                <a:ext uri="{FF2B5EF4-FFF2-40B4-BE49-F238E27FC236}">
                  <a16:creationId xmlns:a16="http://schemas.microsoft.com/office/drawing/2014/main" id="{79586666-AF18-9531-BA96-05F08F2A2CB3}"/>
                </a:ext>
              </a:extLst>
            </p:cNvPr>
            <p:cNvSpPr/>
            <p:nvPr/>
          </p:nvSpPr>
          <p:spPr>
            <a:xfrm rot="16200000">
              <a:off x="9793288" y="4457700"/>
              <a:ext cx="2400300" cy="2400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47943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009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9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3588" cy="6858000"/>
          </a:xfrm>
          <a:prstGeom prst="rect">
            <a:avLst/>
          </a:prstGeom>
        </p:spPr>
      </p:pic>
      <p:sp>
        <p:nvSpPr>
          <p:cNvPr id="7" name="文本占位符 2"/>
          <p:cNvSpPr>
            <a:spLocks noGrp="1"/>
          </p:cNvSpPr>
          <p:nvPr>
            <p:ph type="body" sz="quarter" idx="11" hasCustomPrompt="1"/>
          </p:nvPr>
        </p:nvSpPr>
        <p:spPr>
          <a:xfrm>
            <a:off x="440661" y="182446"/>
            <a:ext cx="1657355"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555" y="759877"/>
            <a:ext cx="7075266"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556" y="182446"/>
            <a:ext cx="2260165"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1" name="文本占位符 2"/>
          <p:cNvSpPr>
            <a:spLocks noGrp="1"/>
          </p:cNvSpPr>
          <p:nvPr>
            <p:ph type="body" sz="quarter" idx="10" hasCustomPrompt="1"/>
          </p:nvPr>
        </p:nvSpPr>
        <p:spPr>
          <a:xfrm>
            <a:off x="440661" y="759874"/>
            <a:ext cx="1657355"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dirty="0" err="1"/>
              <a:t>OfficePLUS</a:t>
            </a:r>
            <a:endParaRPr kumimoji="1" lang="zh-CN" altLang="en-US" dirty="0"/>
          </a:p>
        </p:txBody>
      </p:sp>
      <p:sp>
        <p:nvSpPr>
          <p:cNvPr id="6" name="文本占位符 2"/>
          <p:cNvSpPr>
            <a:spLocks noGrp="1"/>
          </p:cNvSpPr>
          <p:nvPr>
            <p:ph type="body" sz="quarter" idx="15" hasCustomPrompt="1"/>
          </p:nvPr>
        </p:nvSpPr>
        <p:spPr>
          <a:xfrm>
            <a:off x="440661" y="1490310"/>
            <a:ext cx="1657355" cy="4607819"/>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8" name="文本占位符 2"/>
          <p:cNvSpPr>
            <a:spLocks noGrp="1"/>
          </p:cNvSpPr>
          <p:nvPr>
            <p:ph type="body" sz="quarter" idx="16" hasCustomPrompt="1"/>
          </p:nvPr>
        </p:nvSpPr>
        <p:spPr>
          <a:xfrm>
            <a:off x="2378309" y="182446"/>
            <a:ext cx="1494950"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310" y="759877"/>
            <a:ext cx="1494950"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47383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 id="2147483658" r:id="rId5"/>
    <p:sldLayoutId id="2147483659" r:id="rId6"/>
    <p:sldLayoutId id="214748365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648" userDrawn="1">
          <p15:clr>
            <a:srgbClr val="F26B43"/>
          </p15:clr>
        </p15:guide>
        <p15:guide id="6" orient="horz" pos="712" userDrawn="1">
          <p15:clr>
            <a:srgbClr val="F26B43"/>
          </p15:clr>
        </p15:guide>
        <p15:guide id="7" orient="horz" pos="3888" userDrawn="1">
          <p15:clr>
            <a:srgbClr val="F26B43"/>
          </p15:clr>
        </p15:guide>
        <p15:guide id="8"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矩形 6"/>
          <p:cNvSpPr/>
          <p:nvPr>
            <p:custDataLst>
              <p:tags r:id="rId1"/>
            </p:custDataLst>
          </p:nvPr>
        </p:nvSpPr>
        <p:spPr>
          <a:xfrm>
            <a:off x="872187" y="1564691"/>
            <a:ext cx="5726243" cy="928331"/>
          </a:xfrm>
          <a:prstGeom prst="rect">
            <a:avLst/>
          </a:prstGeom>
        </p:spPr>
        <p:txBody>
          <a:bodyPr wrap="square" lIns="0" tIns="0" rIns="0" bIns="0">
            <a:noAutofit/>
          </a:bodyPr>
          <a:lstStyle/>
          <a:p>
            <a:pPr>
              <a:lnSpc>
                <a:spcPct val="120000"/>
              </a:lnSpc>
              <a:defRPr/>
            </a:pPr>
            <a:r>
              <a:rPr lang="zh-CN" altLang="en-US" sz="5400" b="1" dirty="0">
                <a:solidFill>
                  <a:prstClr val="white"/>
                </a:solidFill>
                <a:effectLst>
                  <a:outerShdw blurRad="101600" dist="127000" dir="2700000" algn="tl">
                    <a:srgbClr val="022962">
                      <a:alpha val="20000"/>
                    </a:srgbClr>
                  </a:outerShdw>
                </a:effectLst>
                <a:latin typeface="+mj-ea"/>
                <a:ea typeface="+mj-ea"/>
                <a:cs typeface="阿里巴巴普惠体 Medium" panose="00020600040101010101" pitchFamily="18" charset="-122"/>
              </a:rPr>
              <a:t>部门管理竞选</a:t>
            </a:r>
          </a:p>
        </p:txBody>
      </p:sp>
      <p:sp>
        <p:nvSpPr>
          <p:cNvPr id="11" name="PA-矩形 10"/>
          <p:cNvSpPr/>
          <p:nvPr>
            <p:custDataLst>
              <p:tags r:id="rId2"/>
            </p:custDataLst>
          </p:nvPr>
        </p:nvSpPr>
        <p:spPr>
          <a:xfrm>
            <a:off x="872186" y="2551545"/>
            <a:ext cx="4792014" cy="307777"/>
          </a:xfrm>
          <a:prstGeom prst="rect">
            <a:avLst/>
          </a:prstGeom>
        </p:spPr>
        <p:txBody>
          <a:bodyPr wrap="square">
            <a:noAutofit/>
          </a:bodyPr>
          <a:lstStyle/>
          <a:p>
            <a:r>
              <a:rPr lang="en-US" altLang="zh-CN" sz="1400" dirty="0">
                <a:solidFill>
                  <a:schemeClr val="bg1"/>
                </a:solidFill>
                <a:latin typeface="+mn-ea"/>
              </a:rPr>
              <a:t>THE DEPARTMENT MANAGES THE CAMPAIGN</a:t>
            </a:r>
          </a:p>
        </p:txBody>
      </p:sp>
      <p:sp>
        <p:nvSpPr>
          <p:cNvPr id="8" name="PA-矩形 9">
            <a:extLst>
              <a:ext uri="{FF2B5EF4-FFF2-40B4-BE49-F238E27FC236}">
                <a16:creationId xmlns:a16="http://schemas.microsoft.com/office/drawing/2014/main" id="{103E4241-43AD-948A-57DD-14E7AFBC8CB3}"/>
              </a:ext>
            </a:extLst>
          </p:cNvPr>
          <p:cNvSpPr/>
          <p:nvPr>
            <p:custDataLst>
              <p:tags r:id="rId3"/>
            </p:custDataLst>
          </p:nvPr>
        </p:nvSpPr>
        <p:spPr>
          <a:xfrm>
            <a:off x="907662" y="4986161"/>
            <a:ext cx="1910602" cy="215444"/>
          </a:xfrm>
          <a:prstGeom prst="rect">
            <a:avLst/>
          </a:prstGeom>
        </p:spPr>
        <p:txBody>
          <a:bodyPr wrap="square" lIns="0" tIns="0" rIns="0" bIns="0">
            <a:noAutofit/>
          </a:bodyPr>
          <a:lstStyle/>
          <a:p>
            <a:pPr algn="ctr">
              <a:defRPr/>
            </a:pPr>
            <a:r>
              <a:rPr lang="zh-CN" altLang="en-US" sz="1400" dirty="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rPr>
              <a:t>竞选人：</a:t>
            </a:r>
            <a:r>
              <a:rPr lang="en-US" altLang="zh-CN" sz="1400" dirty="0" err="1">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rPr>
              <a:t>OfficePLUS</a:t>
            </a:r>
            <a:endParaRPr lang="zh-CN" altLang="en-US" sz="1400" dirty="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3" name="文本框 12"/>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岗位认知</a:t>
            </a:r>
          </a:p>
        </p:txBody>
      </p:sp>
      <p:sp>
        <p:nvSpPr>
          <p:cNvPr id="5" name="文本框 4"/>
          <p:cNvSpPr txBox="1"/>
          <p:nvPr/>
        </p:nvSpPr>
        <p:spPr>
          <a:xfrm>
            <a:off x="1494980" y="3594508"/>
            <a:ext cx="2226196" cy="461665"/>
          </a:xfrm>
          <a:prstGeom prst="rect">
            <a:avLst/>
          </a:prstGeom>
          <a:noFill/>
        </p:spPr>
        <p:txBody>
          <a:bodyPr wrap="square" rtlCol="0">
            <a:noAutofit/>
          </a:bodyPr>
          <a:lstStyle/>
          <a:p>
            <a:pPr algn="ctr"/>
            <a:r>
              <a:rPr lang="zh-CN" altLang="en-US" sz="2000" b="1" dirty="0">
                <a:solidFill>
                  <a:schemeClr val="accent1"/>
                </a:solidFill>
                <a:latin typeface="+mj-ea"/>
                <a:ea typeface="+mj-ea"/>
              </a:rPr>
              <a:t>对岗位的理解</a:t>
            </a:r>
          </a:p>
        </p:txBody>
      </p:sp>
      <p:sp>
        <p:nvSpPr>
          <p:cNvPr id="6" name="文本框 5"/>
          <p:cNvSpPr txBox="1"/>
          <p:nvPr/>
        </p:nvSpPr>
        <p:spPr>
          <a:xfrm>
            <a:off x="1022350" y="4025363"/>
            <a:ext cx="3171456" cy="590675"/>
          </a:xfrm>
          <a:prstGeom prst="rect">
            <a:avLst/>
          </a:prstGeom>
          <a:noFill/>
        </p:spPr>
        <p:txBody>
          <a:bodyPr wrap="square" rtlCol="0">
            <a:noAutofit/>
          </a:bodyPr>
          <a:lstStyle/>
          <a:p>
            <a:pPr algn="ct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20" name="六边形 19"/>
          <p:cNvSpPr/>
          <p:nvPr/>
        </p:nvSpPr>
        <p:spPr>
          <a:xfrm rot="5400000">
            <a:off x="1769878" y="1868214"/>
            <a:ext cx="1676400" cy="1445172"/>
          </a:xfrm>
          <a:prstGeom prst="hexagon">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文本框 14"/>
          <p:cNvSpPr txBox="1"/>
          <p:nvPr/>
        </p:nvSpPr>
        <p:spPr>
          <a:xfrm>
            <a:off x="4990046" y="3594508"/>
            <a:ext cx="2226196" cy="461665"/>
          </a:xfrm>
          <a:prstGeom prst="rect">
            <a:avLst/>
          </a:prstGeom>
          <a:noFill/>
        </p:spPr>
        <p:txBody>
          <a:bodyPr wrap="square" rtlCol="0">
            <a:noAutofit/>
          </a:bodyPr>
          <a:lstStyle/>
          <a:p>
            <a:pPr algn="ctr"/>
            <a:r>
              <a:rPr lang="zh-CN" altLang="en-US" sz="2000" b="1" dirty="0">
                <a:solidFill>
                  <a:schemeClr val="accent1"/>
                </a:solidFill>
                <a:latin typeface="+mj-ea"/>
                <a:ea typeface="+mj-ea"/>
              </a:rPr>
              <a:t>对岗位的理解</a:t>
            </a:r>
          </a:p>
        </p:txBody>
      </p:sp>
      <p:sp>
        <p:nvSpPr>
          <p:cNvPr id="16" name="文本框 15"/>
          <p:cNvSpPr txBox="1"/>
          <p:nvPr/>
        </p:nvSpPr>
        <p:spPr>
          <a:xfrm>
            <a:off x="4517416" y="4025363"/>
            <a:ext cx="3171456" cy="590675"/>
          </a:xfrm>
          <a:prstGeom prst="rect">
            <a:avLst/>
          </a:prstGeom>
          <a:noFill/>
        </p:spPr>
        <p:txBody>
          <a:bodyPr wrap="square" rtlCol="0">
            <a:noAutofit/>
          </a:bodyPr>
          <a:lstStyle/>
          <a:p>
            <a:pPr algn="ct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21" name="六边形 20"/>
          <p:cNvSpPr/>
          <p:nvPr/>
        </p:nvSpPr>
        <p:spPr>
          <a:xfrm rot="5400000">
            <a:off x="5264944" y="1868214"/>
            <a:ext cx="1676400" cy="1445172"/>
          </a:xfrm>
          <a:prstGeom prst="hexagon">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p:cNvSpPr txBox="1"/>
          <p:nvPr/>
        </p:nvSpPr>
        <p:spPr>
          <a:xfrm>
            <a:off x="8485112" y="3594508"/>
            <a:ext cx="2226196" cy="461665"/>
          </a:xfrm>
          <a:prstGeom prst="rect">
            <a:avLst/>
          </a:prstGeom>
          <a:noFill/>
        </p:spPr>
        <p:txBody>
          <a:bodyPr wrap="square" rtlCol="0">
            <a:noAutofit/>
          </a:bodyPr>
          <a:lstStyle/>
          <a:p>
            <a:pPr algn="ctr"/>
            <a:r>
              <a:rPr lang="zh-CN" altLang="en-US" sz="2000" b="1" dirty="0">
                <a:solidFill>
                  <a:schemeClr val="accent1"/>
                </a:solidFill>
                <a:latin typeface="+mj-ea"/>
                <a:ea typeface="+mj-ea"/>
              </a:rPr>
              <a:t>对岗位的理解</a:t>
            </a:r>
          </a:p>
        </p:txBody>
      </p:sp>
      <p:sp>
        <p:nvSpPr>
          <p:cNvPr id="19" name="文本框 18"/>
          <p:cNvSpPr txBox="1"/>
          <p:nvPr/>
        </p:nvSpPr>
        <p:spPr>
          <a:xfrm>
            <a:off x="8012482" y="4025363"/>
            <a:ext cx="3171456" cy="590675"/>
          </a:xfrm>
          <a:prstGeom prst="rect">
            <a:avLst/>
          </a:prstGeom>
          <a:noFill/>
        </p:spPr>
        <p:txBody>
          <a:bodyPr wrap="square" rtlCol="0">
            <a:noAutofit/>
          </a:bodyPr>
          <a:lstStyle/>
          <a:p>
            <a:pPr algn="ct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22" name="六边形 21"/>
          <p:cNvSpPr/>
          <p:nvPr/>
        </p:nvSpPr>
        <p:spPr>
          <a:xfrm rot="5400000">
            <a:off x="8760010" y="1868214"/>
            <a:ext cx="1676400" cy="1445172"/>
          </a:xfrm>
          <a:prstGeom prst="hexagon">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6" name="图形 52"/>
          <p:cNvPicPr>
            <a:picLocks noChangeAspect="1"/>
          </p:cNvPicPr>
          <p:nvPr/>
        </p:nvPicPr>
        <p:blipFill>
          <a:blip r:embed="rId2" cstate="screen"/>
          <a:stretch>
            <a:fillRect/>
          </a:stretch>
        </p:blipFill>
        <p:spPr>
          <a:xfrm>
            <a:off x="5558736" y="2043799"/>
            <a:ext cx="1088816" cy="1088812"/>
          </a:xfrm>
          <a:prstGeom prst="rect">
            <a:avLst/>
          </a:prstGeom>
        </p:spPr>
      </p:pic>
      <p:pic>
        <p:nvPicPr>
          <p:cNvPr id="27" name="图形 55"/>
          <p:cNvPicPr>
            <a:picLocks noChangeAspect="1"/>
          </p:cNvPicPr>
          <p:nvPr/>
        </p:nvPicPr>
        <p:blipFill>
          <a:blip r:embed="rId3" cstate="screen"/>
          <a:stretch>
            <a:fillRect/>
          </a:stretch>
        </p:blipFill>
        <p:spPr>
          <a:xfrm>
            <a:off x="8985620" y="1975614"/>
            <a:ext cx="1225180" cy="1225180"/>
          </a:xfrm>
          <a:prstGeom prst="rect">
            <a:avLst/>
          </a:prstGeom>
        </p:spPr>
      </p:pic>
      <p:pic>
        <p:nvPicPr>
          <p:cNvPr id="28" name="图形 49"/>
          <p:cNvPicPr>
            <a:picLocks noChangeAspect="1"/>
          </p:cNvPicPr>
          <p:nvPr/>
        </p:nvPicPr>
        <p:blipFill>
          <a:blip r:embed="rId4" cstate="screen"/>
          <a:stretch>
            <a:fillRect/>
          </a:stretch>
        </p:blipFill>
        <p:spPr>
          <a:xfrm>
            <a:off x="2105969" y="2086095"/>
            <a:ext cx="1004218" cy="10042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80" name="Picture 8"/>
          <p:cNvPicPr>
            <a:picLocks noChangeAspect="1"/>
          </p:cNvPicPr>
          <p:nvPr/>
        </p:nvPicPr>
        <p:blipFill>
          <a:blip r:embed="rId2">
            <a:duotone>
              <a:prstClr val="black"/>
              <a:schemeClr val="accent1">
                <a:tint val="45000"/>
                <a:satMod val="400000"/>
              </a:schemeClr>
            </a:duotone>
          </a:blip>
          <a:stretch>
            <a:fillRect/>
          </a:stretch>
        </p:blipFill>
        <p:spPr>
          <a:xfrm>
            <a:off x="962494" y="868992"/>
            <a:ext cx="9319472" cy="5837642"/>
          </a:xfrm>
          <a:prstGeom prst="rect">
            <a:avLst/>
          </a:prstGeom>
        </p:spPr>
      </p:pic>
      <p:sp>
        <p:nvSpPr>
          <p:cNvPr id="24" name="文本框 23"/>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岗位认知</a:t>
            </a:r>
          </a:p>
        </p:txBody>
      </p:sp>
      <p:sp>
        <p:nvSpPr>
          <p:cNvPr id="56" name="矩形 55"/>
          <p:cNvSpPr/>
          <p:nvPr/>
        </p:nvSpPr>
        <p:spPr>
          <a:xfrm>
            <a:off x="1680541" y="1534050"/>
            <a:ext cx="3736422" cy="1836873"/>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2" name="矩形 51"/>
          <p:cNvSpPr/>
          <p:nvPr/>
        </p:nvSpPr>
        <p:spPr>
          <a:xfrm>
            <a:off x="6743090" y="4096678"/>
            <a:ext cx="3736422" cy="1836873"/>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8" name="矩形 47"/>
          <p:cNvSpPr/>
          <p:nvPr/>
        </p:nvSpPr>
        <p:spPr>
          <a:xfrm>
            <a:off x="6743090" y="1534050"/>
            <a:ext cx="3736422" cy="1836873"/>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矩形 43"/>
          <p:cNvSpPr/>
          <p:nvPr/>
        </p:nvSpPr>
        <p:spPr>
          <a:xfrm>
            <a:off x="1680541" y="4096678"/>
            <a:ext cx="3736422" cy="1836873"/>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本框 23"/>
          <p:cNvSpPr txBox="1"/>
          <p:nvPr/>
        </p:nvSpPr>
        <p:spPr>
          <a:xfrm>
            <a:off x="7225774" y="20852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5" name="文本框 24"/>
          <p:cNvSpPr txBox="1"/>
          <p:nvPr/>
        </p:nvSpPr>
        <p:spPr>
          <a:xfrm>
            <a:off x="7225774" y="1729039"/>
            <a:ext cx="2433284"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提升工作</a:t>
            </a:r>
          </a:p>
        </p:txBody>
      </p:sp>
      <p:sp>
        <p:nvSpPr>
          <p:cNvPr id="36" name="文本框 23"/>
          <p:cNvSpPr txBox="1"/>
          <p:nvPr/>
        </p:nvSpPr>
        <p:spPr>
          <a:xfrm>
            <a:off x="2200615" y="20852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7" name="文本框 24"/>
          <p:cNvSpPr txBox="1"/>
          <p:nvPr/>
        </p:nvSpPr>
        <p:spPr>
          <a:xfrm>
            <a:off x="2200616" y="1729039"/>
            <a:ext cx="2433284"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常规内容</a:t>
            </a:r>
          </a:p>
        </p:txBody>
      </p:sp>
      <p:sp>
        <p:nvSpPr>
          <p:cNvPr id="38" name="文本框 23"/>
          <p:cNvSpPr txBox="1"/>
          <p:nvPr/>
        </p:nvSpPr>
        <p:spPr>
          <a:xfrm>
            <a:off x="7225774" y="4653931"/>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9" name="文本框 24"/>
          <p:cNvSpPr txBox="1"/>
          <p:nvPr/>
        </p:nvSpPr>
        <p:spPr>
          <a:xfrm>
            <a:off x="7225775" y="4297766"/>
            <a:ext cx="2433284"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创新工作</a:t>
            </a:r>
          </a:p>
        </p:txBody>
      </p:sp>
      <p:sp>
        <p:nvSpPr>
          <p:cNvPr id="40" name="文本框 24"/>
          <p:cNvSpPr txBox="1"/>
          <p:nvPr/>
        </p:nvSpPr>
        <p:spPr>
          <a:xfrm>
            <a:off x="2200616" y="4297766"/>
            <a:ext cx="2433284"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重点项目</a:t>
            </a:r>
          </a:p>
        </p:txBody>
      </p:sp>
      <p:sp>
        <p:nvSpPr>
          <p:cNvPr id="41" name="文本框 23"/>
          <p:cNvSpPr txBox="1"/>
          <p:nvPr/>
        </p:nvSpPr>
        <p:spPr>
          <a:xfrm>
            <a:off x="2200615" y="4653931"/>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4" name="文本框 23"/>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岗位认知</a:t>
            </a:r>
          </a:p>
        </p:txBody>
      </p:sp>
      <p:pic>
        <p:nvPicPr>
          <p:cNvPr id="3" name="图片 2" descr="人在玩电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00" y="1676156"/>
            <a:ext cx="5826605" cy="3884403"/>
          </a:xfrm>
          <a:prstGeom prst="rect">
            <a:avLst/>
          </a:prstGeom>
        </p:spPr>
      </p:pic>
      <p:sp>
        <p:nvSpPr>
          <p:cNvPr id="66" name="文本框 65">
            <a:extLst>
              <a:ext uri="{FF2B5EF4-FFF2-40B4-BE49-F238E27FC236}">
                <a16:creationId xmlns:a16="http://schemas.microsoft.com/office/drawing/2014/main" id="{4956D974-2206-1EAF-B713-8660F30E3BAE}"/>
              </a:ext>
            </a:extLst>
          </p:cNvPr>
          <p:cNvSpPr txBox="1"/>
          <p:nvPr/>
        </p:nvSpPr>
        <p:spPr>
          <a:xfrm>
            <a:off x="7711049" y="1626544"/>
            <a:ext cx="2226197" cy="400110"/>
          </a:xfrm>
          <a:prstGeom prst="rect">
            <a:avLst/>
          </a:prstGeom>
          <a:noFill/>
        </p:spPr>
        <p:txBody>
          <a:bodyPr wrap="square" rtlCol="0">
            <a:noAutofit/>
          </a:bodyPr>
          <a:lstStyle/>
          <a:p>
            <a:r>
              <a:rPr lang="zh-CN" altLang="en-US" sz="2000" b="1" dirty="0">
                <a:solidFill>
                  <a:schemeClr val="accent1"/>
                </a:solidFill>
                <a:latin typeface="+mj-ea"/>
                <a:ea typeface="+mj-ea"/>
              </a:rPr>
              <a:t>工作学习能力</a:t>
            </a:r>
          </a:p>
        </p:txBody>
      </p:sp>
      <p:sp>
        <p:nvSpPr>
          <p:cNvPr id="67" name="文本框 66">
            <a:extLst>
              <a:ext uri="{FF2B5EF4-FFF2-40B4-BE49-F238E27FC236}">
                <a16:creationId xmlns:a16="http://schemas.microsoft.com/office/drawing/2014/main" id="{EA6FE05C-0C23-B747-D8D7-C2638F369075}"/>
              </a:ext>
            </a:extLst>
          </p:cNvPr>
          <p:cNvSpPr txBox="1"/>
          <p:nvPr/>
        </p:nvSpPr>
        <p:spPr>
          <a:xfrm>
            <a:off x="7711050" y="2057462"/>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68" name="文本框 67">
            <a:extLst>
              <a:ext uri="{FF2B5EF4-FFF2-40B4-BE49-F238E27FC236}">
                <a16:creationId xmlns:a16="http://schemas.microsoft.com/office/drawing/2014/main" id="{A29DAE95-606B-F825-07FB-CC98000E8C8D}"/>
              </a:ext>
            </a:extLst>
          </p:cNvPr>
          <p:cNvSpPr txBox="1"/>
          <p:nvPr/>
        </p:nvSpPr>
        <p:spPr>
          <a:xfrm>
            <a:off x="7711050" y="3050262"/>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工作思想能力</a:t>
            </a:r>
          </a:p>
        </p:txBody>
      </p:sp>
      <p:sp>
        <p:nvSpPr>
          <p:cNvPr id="69" name="文本框 68">
            <a:extLst>
              <a:ext uri="{FF2B5EF4-FFF2-40B4-BE49-F238E27FC236}">
                <a16:creationId xmlns:a16="http://schemas.microsoft.com/office/drawing/2014/main" id="{1B60229E-7FEC-5C72-22CA-1C79AF2B46BC}"/>
              </a:ext>
            </a:extLst>
          </p:cNvPr>
          <p:cNvSpPr txBox="1"/>
          <p:nvPr/>
        </p:nvSpPr>
        <p:spPr>
          <a:xfrm>
            <a:off x="7711050" y="3481149"/>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70" name="文本框 69">
            <a:extLst>
              <a:ext uri="{FF2B5EF4-FFF2-40B4-BE49-F238E27FC236}">
                <a16:creationId xmlns:a16="http://schemas.microsoft.com/office/drawing/2014/main" id="{06267AC9-A1C2-FE57-6396-B91D6C400B67}"/>
              </a:ext>
            </a:extLst>
          </p:cNvPr>
          <p:cNvSpPr txBox="1"/>
          <p:nvPr/>
        </p:nvSpPr>
        <p:spPr>
          <a:xfrm>
            <a:off x="7711050" y="4473980"/>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工作营销能力</a:t>
            </a:r>
          </a:p>
        </p:txBody>
      </p:sp>
      <p:sp>
        <p:nvSpPr>
          <p:cNvPr id="71" name="文本框 70">
            <a:extLst>
              <a:ext uri="{FF2B5EF4-FFF2-40B4-BE49-F238E27FC236}">
                <a16:creationId xmlns:a16="http://schemas.microsoft.com/office/drawing/2014/main" id="{1158B897-3DD3-8892-374F-7FEE3BA49F76}"/>
              </a:ext>
            </a:extLst>
          </p:cNvPr>
          <p:cNvSpPr txBox="1"/>
          <p:nvPr/>
        </p:nvSpPr>
        <p:spPr>
          <a:xfrm>
            <a:off x="7711050" y="4904835"/>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72" name="六边形 71">
            <a:extLst>
              <a:ext uri="{FF2B5EF4-FFF2-40B4-BE49-F238E27FC236}">
                <a16:creationId xmlns:a16="http://schemas.microsoft.com/office/drawing/2014/main" id="{21F516EB-DEBB-21C6-1597-CA6B2D9CC847}"/>
              </a:ext>
            </a:extLst>
          </p:cNvPr>
          <p:cNvSpPr/>
          <p:nvPr/>
        </p:nvSpPr>
        <p:spPr>
          <a:xfrm rot="5400000">
            <a:off x="6962438" y="4588438"/>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六边形 72">
            <a:extLst>
              <a:ext uri="{FF2B5EF4-FFF2-40B4-BE49-F238E27FC236}">
                <a16:creationId xmlns:a16="http://schemas.microsoft.com/office/drawing/2014/main" id="{63CBF6BF-0C7A-2A10-1247-229DBB1F0658}"/>
              </a:ext>
            </a:extLst>
          </p:cNvPr>
          <p:cNvSpPr/>
          <p:nvPr/>
        </p:nvSpPr>
        <p:spPr>
          <a:xfrm rot="5400000">
            <a:off x="6962439" y="3078295"/>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六边形 73">
            <a:extLst>
              <a:ext uri="{FF2B5EF4-FFF2-40B4-BE49-F238E27FC236}">
                <a16:creationId xmlns:a16="http://schemas.microsoft.com/office/drawing/2014/main" id="{821602AC-48AD-9C27-615C-C9E91E65297C}"/>
              </a:ext>
            </a:extLst>
          </p:cNvPr>
          <p:cNvSpPr/>
          <p:nvPr/>
        </p:nvSpPr>
        <p:spPr>
          <a:xfrm rot="5400000">
            <a:off x="6962439" y="1708146"/>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75" name="图形 52">
            <a:extLst>
              <a:ext uri="{FF2B5EF4-FFF2-40B4-BE49-F238E27FC236}">
                <a16:creationId xmlns:a16="http://schemas.microsoft.com/office/drawing/2014/main" id="{93690367-8579-8DA5-900A-3D1B491978F1}"/>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7082384" y="3148933"/>
            <a:ext cx="475061" cy="475061"/>
          </a:xfrm>
          <a:prstGeom prst="rect">
            <a:avLst/>
          </a:prstGeom>
        </p:spPr>
      </p:pic>
      <p:pic>
        <p:nvPicPr>
          <p:cNvPr id="76" name="图形 55">
            <a:extLst>
              <a:ext uri="{FF2B5EF4-FFF2-40B4-BE49-F238E27FC236}">
                <a16:creationId xmlns:a16="http://schemas.microsoft.com/office/drawing/2014/main" id="{60A472AA-BEC4-B47A-F38D-64E9403D446F}"/>
              </a:ext>
            </a:extLst>
          </p:cNvPr>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7058462" y="4629327"/>
            <a:ext cx="534558" cy="534558"/>
          </a:xfrm>
          <a:prstGeom prst="rect">
            <a:avLst/>
          </a:prstGeom>
        </p:spPr>
      </p:pic>
      <p:pic>
        <p:nvPicPr>
          <p:cNvPr id="77" name="图形 76">
            <a:extLst>
              <a:ext uri="{FF2B5EF4-FFF2-40B4-BE49-F238E27FC236}">
                <a16:creationId xmlns:a16="http://schemas.microsoft.com/office/drawing/2014/main" id="{3C1AC998-B1F3-3598-83F2-503F2CDEE0A5}"/>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7100839" y="1797239"/>
            <a:ext cx="438150" cy="4381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文本框 124"/>
          <p:cNvSpPr txBox="1"/>
          <p:nvPr/>
        </p:nvSpPr>
        <p:spPr>
          <a:xfrm>
            <a:off x="4069682" y="2730421"/>
            <a:ext cx="4060677" cy="707886"/>
          </a:xfrm>
          <a:prstGeom prst="rect">
            <a:avLst/>
          </a:prstGeom>
          <a:noFill/>
        </p:spPr>
        <p:txBody>
          <a:bodyPr wrap="square" rtlCol="0">
            <a:noAutofit/>
          </a:bodyPr>
          <a:lstStyle/>
          <a:p>
            <a:pPr algn="ctr"/>
            <a:r>
              <a:rPr lang="zh-CN" altLang="en-US" sz="4000" b="1" dirty="0">
                <a:solidFill>
                  <a:schemeClr val="tx1">
                    <a:lumMod val="75000"/>
                    <a:lumOff val="25000"/>
                  </a:schemeClr>
                </a:solidFill>
                <a:latin typeface="+mj-ea"/>
                <a:ea typeface="+mj-ea"/>
              </a:rPr>
              <a:t>胜任能力</a:t>
            </a:r>
          </a:p>
        </p:txBody>
      </p:sp>
      <p:sp>
        <p:nvSpPr>
          <p:cNvPr id="126" name="文本框 125"/>
          <p:cNvSpPr txBox="1"/>
          <p:nvPr/>
        </p:nvSpPr>
        <p:spPr>
          <a:xfrm>
            <a:off x="4069682" y="3316998"/>
            <a:ext cx="4060677" cy="523220"/>
          </a:xfrm>
          <a:prstGeom prst="rect">
            <a:avLst/>
          </a:prstGeom>
          <a:noFill/>
        </p:spPr>
        <p:txBody>
          <a:bodyPr wrap="square" rtlCol="0">
            <a:noAutofit/>
          </a:bodyPr>
          <a:lstStyle/>
          <a:p>
            <a:pPr algn="ctr">
              <a:spcAft>
                <a:spcPts val="400"/>
              </a:spcAft>
            </a:pPr>
            <a:r>
              <a:rPr lang="en-US" altLang="zh-CN" sz="2800" dirty="0">
                <a:solidFill>
                  <a:schemeClr val="accent1"/>
                </a:solidFill>
                <a:latin typeface="+mn-ea"/>
                <a:sym typeface="+mn-lt"/>
              </a:rPr>
              <a:t>competence</a:t>
            </a:r>
          </a:p>
        </p:txBody>
      </p:sp>
      <p:sp>
        <p:nvSpPr>
          <p:cNvPr id="34" name="文本框 33"/>
          <p:cNvSpPr txBox="1"/>
          <p:nvPr/>
        </p:nvSpPr>
        <p:spPr>
          <a:xfrm>
            <a:off x="856469" y="1380099"/>
            <a:ext cx="2922045" cy="1569660"/>
          </a:xfrm>
          <a:prstGeom prst="rect">
            <a:avLst/>
          </a:prstGeom>
          <a:noFill/>
          <a:ln>
            <a:noFill/>
          </a:ln>
        </p:spPr>
        <p:txBody>
          <a:bodyPr wrap="square" rtlCol="0">
            <a:noAutofit/>
          </a:bodyPr>
          <a:lstStyle/>
          <a:p>
            <a:pPr algn="ctr"/>
            <a:r>
              <a:rPr lang="en-US" altLang="zh-CN" sz="9600" b="1" dirty="0">
                <a:solidFill>
                  <a:schemeClr val="bg1"/>
                </a:solidFill>
                <a:latin typeface="+mj-ea"/>
                <a:ea typeface="+mj-ea"/>
              </a:rPr>
              <a:t>04</a:t>
            </a:r>
            <a:endParaRPr lang="zh-CN" altLang="en-US" sz="9600" b="1" dirty="0">
              <a:solidFill>
                <a:schemeClr val="bg1"/>
              </a:solidFill>
              <a:latin typeface="+mj-ea"/>
              <a:ea typeface="+mj-ea"/>
            </a:endParaRPr>
          </a:p>
        </p:txBody>
      </p:sp>
      <p:sp>
        <p:nvSpPr>
          <p:cNvPr id="35" name="文本框 34"/>
          <p:cNvSpPr txBox="1"/>
          <p:nvPr/>
        </p:nvSpPr>
        <p:spPr>
          <a:xfrm>
            <a:off x="1325629" y="926110"/>
            <a:ext cx="1983724" cy="583565"/>
          </a:xfrm>
          <a:prstGeom prst="rect">
            <a:avLst/>
          </a:prstGeom>
          <a:noFill/>
          <a:ln>
            <a:noFill/>
          </a:ln>
        </p:spPr>
        <p:txBody>
          <a:bodyPr wrap="square" rtlCol="0">
            <a:noAutofit/>
          </a:bodyPr>
          <a:lstStyle/>
          <a:p>
            <a:pPr algn="dist"/>
            <a:r>
              <a:rPr lang="en-US" altLang="zh-CN" sz="3200" dirty="0">
                <a:solidFill>
                  <a:schemeClr val="bg1"/>
                </a:solidFill>
                <a:latin typeface="+mj-ea"/>
                <a:ea typeface="+mj-ea"/>
              </a:rPr>
              <a:t>PART</a:t>
            </a:r>
          </a:p>
        </p:txBody>
      </p:sp>
      <p:pic>
        <p:nvPicPr>
          <p:cNvPr id="36" name="图形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63" y="2820184"/>
            <a:ext cx="1009456" cy="10094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 name="文本框 1"/>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核心竞争力</a:t>
            </a:r>
          </a:p>
        </p:txBody>
      </p:sp>
      <p:sp>
        <p:nvSpPr>
          <p:cNvPr id="4" name="文本框 3"/>
          <p:cNvSpPr txBox="1"/>
          <p:nvPr/>
        </p:nvSpPr>
        <p:spPr>
          <a:xfrm>
            <a:off x="7493803" y="1639928"/>
            <a:ext cx="2226197" cy="400110"/>
          </a:xfrm>
          <a:prstGeom prst="rect">
            <a:avLst/>
          </a:prstGeom>
          <a:noFill/>
        </p:spPr>
        <p:txBody>
          <a:bodyPr wrap="square" rtlCol="0">
            <a:noAutofit/>
          </a:bodyPr>
          <a:lstStyle/>
          <a:p>
            <a:r>
              <a:rPr lang="zh-CN" altLang="en-US" sz="2000" b="1" dirty="0">
                <a:solidFill>
                  <a:schemeClr val="accent1"/>
                </a:solidFill>
                <a:latin typeface="+mj-ea"/>
                <a:ea typeface="+mj-ea"/>
              </a:rPr>
              <a:t>工作能力强</a:t>
            </a:r>
          </a:p>
        </p:txBody>
      </p:sp>
      <p:sp>
        <p:nvSpPr>
          <p:cNvPr id="5" name="文本框 4"/>
          <p:cNvSpPr txBox="1"/>
          <p:nvPr/>
        </p:nvSpPr>
        <p:spPr>
          <a:xfrm>
            <a:off x="7493804" y="2070846"/>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7" name="文本框 6"/>
          <p:cNvSpPr txBox="1"/>
          <p:nvPr/>
        </p:nvSpPr>
        <p:spPr>
          <a:xfrm>
            <a:off x="7493804" y="3063646"/>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工作思维活跃</a:t>
            </a:r>
          </a:p>
        </p:txBody>
      </p:sp>
      <p:sp>
        <p:nvSpPr>
          <p:cNvPr id="8" name="文本框 7"/>
          <p:cNvSpPr txBox="1"/>
          <p:nvPr/>
        </p:nvSpPr>
        <p:spPr>
          <a:xfrm>
            <a:off x="7493804" y="3494533"/>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10" name="文本框 9"/>
          <p:cNvSpPr txBox="1"/>
          <p:nvPr/>
        </p:nvSpPr>
        <p:spPr>
          <a:xfrm>
            <a:off x="7493804" y="4487364"/>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团队合作和谐</a:t>
            </a:r>
          </a:p>
        </p:txBody>
      </p:sp>
      <p:sp>
        <p:nvSpPr>
          <p:cNvPr id="11" name="文本框 10"/>
          <p:cNvSpPr txBox="1"/>
          <p:nvPr/>
        </p:nvSpPr>
        <p:spPr>
          <a:xfrm>
            <a:off x="7493804" y="4918219"/>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graphicFrame>
        <p:nvGraphicFramePr>
          <p:cNvPr id="14" name="图表 13"/>
          <p:cNvGraphicFramePr/>
          <p:nvPr>
            <p:extLst>
              <p:ext uri="{D42A27DB-BD31-4B8C-83A1-F6EECF244321}">
                <p14:modId xmlns:p14="http://schemas.microsoft.com/office/powerpoint/2010/main" val="1152550778"/>
              </p:ext>
            </p:extLst>
          </p:nvPr>
        </p:nvGraphicFramePr>
        <p:xfrm>
          <a:off x="898627" y="1601996"/>
          <a:ext cx="5198167" cy="4030723"/>
        </p:xfrm>
        <a:graphic>
          <a:graphicData uri="http://schemas.openxmlformats.org/drawingml/2006/chart">
            <c:chart xmlns:c="http://schemas.openxmlformats.org/drawingml/2006/chart" xmlns:r="http://schemas.openxmlformats.org/officeDocument/2006/relationships" r:id="rId2"/>
          </a:graphicData>
        </a:graphic>
      </p:graphicFrame>
      <p:sp>
        <p:nvSpPr>
          <p:cNvPr id="36" name="六边形 35"/>
          <p:cNvSpPr/>
          <p:nvPr/>
        </p:nvSpPr>
        <p:spPr>
          <a:xfrm rot="5400000">
            <a:off x="6745192" y="4601822"/>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六边形 36"/>
          <p:cNvSpPr/>
          <p:nvPr/>
        </p:nvSpPr>
        <p:spPr>
          <a:xfrm rot="5400000">
            <a:off x="6745193" y="3091679"/>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六边形 37"/>
          <p:cNvSpPr/>
          <p:nvPr/>
        </p:nvSpPr>
        <p:spPr>
          <a:xfrm rot="5400000">
            <a:off x="6745193" y="1721530"/>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9" name="图形 52"/>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6865138" y="3162317"/>
            <a:ext cx="475061" cy="475061"/>
          </a:xfrm>
          <a:prstGeom prst="rect">
            <a:avLst/>
          </a:prstGeom>
        </p:spPr>
      </p:pic>
      <p:pic>
        <p:nvPicPr>
          <p:cNvPr id="40" name="图形 55"/>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6841216" y="4642711"/>
            <a:ext cx="534558" cy="534558"/>
          </a:xfrm>
          <a:prstGeom prst="rect">
            <a:avLst/>
          </a:prstGeom>
        </p:spPr>
      </p:pic>
      <p:pic>
        <p:nvPicPr>
          <p:cNvPr id="41" name="图形 40"/>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6883593" y="1810623"/>
            <a:ext cx="438150" cy="4381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3" name="文本框 12"/>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2"/>
                </a:solidFill>
                <a:latin typeface="+mj-ea"/>
                <a:ea typeface="+mj-ea"/>
              </a:rPr>
              <a:t>领导力</a:t>
            </a:r>
          </a:p>
        </p:txBody>
      </p:sp>
      <p:sp>
        <p:nvSpPr>
          <p:cNvPr id="20" name="文本框 23"/>
          <p:cNvSpPr txBox="1"/>
          <p:nvPr/>
        </p:nvSpPr>
        <p:spPr>
          <a:xfrm>
            <a:off x="7586525" y="2375478"/>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1" name="文本框 24"/>
          <p:cNvSpPr txBox="1"/>
          <p:nvPr/>
        </p:nvSpPr>
        <p:spPr>
          <a:xfrm>
            <a:off x="7586525" y="2052866"/>
            <a:ext cx="289241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组织力</a:t>
            </a:r>
          </a:p>
        </p:txBody>
      </p:sp>
      <p:sp>
        <p:nvSpPr>
          <p:cNvPr id="23" name="文本框 23"/>
          <p:cNvSpPr txBox="1"/>
          <p:nvPr/>
        </p:nvSpPr>
        <p:spPr>
          <a:xfrm>
            <a:off x="7586525" y="4289392"/>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5" name="文本框 24"/>
          <p:cNvSpPr txBox="1"/>
          <p:nvPr/>
        </p:nvSpPr>
        <p:spPr>
          <a:xfrm>
            <a:off x="7586526" y="3947741"/>
            <a:ext cx="289241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决策力</a:t>
            </a:r>
          </a:p>
        </p:txBody>
      </p:sp>
      <p:sp>
        <p:nvSpPr>
          <p:cNvPr id="26" name="文本框 23"/>
          <p:cNvSpPr txBox="1"/>
          <p:nvPr/>
        </p:nvSpPr>
        <p:spPr>
          <a:xfrm>
            <a:off x="2417779" y="2375478"/>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8" name="文本框 24"/>
          <p:cNvSpPr txBox="1"/>
          <p:nvPr/>
        </p:nvSpPr>
        <p:spPr>
          <a:xfrm>
            <a:off x="2417778" y="2033827"/>
            <a:ext cx="289241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学习力</a:t>
            </a:r>
          </a:p>
        </p:txBody>
      </p:sp>
      <p:sp>
        <p:nvSpPr>
          <p:cNvPr id="29" name="文本框 23"/>
          <p:cNvSpPr txBox="1"/>
          <p:nvPr/>
        </p:nvSpPr>
        <p:spPr>
          <a:xfrm>
            <a:off x="2417779" y="4289392"/>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0" name="文本框 24"/>
          <p:cNvSpPr txBox="1"/>
          <p:nvPr/>
        </p:nvSpPr>
        <p:spPr>
          <a:xfrm>
            <a:off x="2417779" y="3947741"/>
            <a:ext cx="289241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号召力</a:t>
            </a:r>
          </a:p>
        </p:txBody>
      </p:sp>
      <p:grpSp>
        <p:nvGrpSpPr>
          <p:cNvPr id="4" name="组合 3"/>
          <p:cNvGrpSpPr/>
          <p:nvPr/>
        </p:nvGrpSpPr>
        <p:grpSpPr>
          <a:xfrm>
            <a:off x="1737943" y="3817072"/>
            <a:ext cx="616336" cy="714950"/>
            <a:chOff x="7023100" y="3042372"/>
            <a:chExt cx="616336" cy="714950"/>
          </a:xfrm>
        </p:grpSpPr>
        <p:sp>
          <p:nvSpPr>
            <p:cNvPr id="24" name="六边形 23"/>
            <p:cNvSpPr/>
            <p:nvPr/>
          </p:nvSpPr>
          <p:spPr>
            <a:xfrm rot="5400000">
              <a:off x="6973793" y="3091679"/>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3" name="图形 52"/>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7093738" y="3162317"/>
              <a:ext cx="475061" cy="475061"/>
            </a:xfrm>
            <a:prstGeom prst="rect">
              <a:avLst/>
            </a:prstGeom>
          </p:spPr>
        </p:pic>
      </p:grpSp>
      <p:grpSp>
        <p:nvGrpSpPr>
          <p:cNvPr id="5" name="组合 4"/>
          <p:cNvGrpSpPr/>
          <p:nvPr/>
        </p:nvGrpSpPr>
        <p:grpSpPr>
          <a:xfrm>
            <a:off x="6883399" y="3817072"/>
            <a:ext cx="616336" cy="714950"/>
            <a:chOff x="7023099" y="4552515"/>
            <a:chExt cx="616336" cy="714950"/>
          </a:xfrm>
        </p:grpSpPr>
        <p:sp>
          <p:nvSpPr>
            <p:cNvPr id="22" name="六边形 21"/>
            <p:cNvSpPr/>
            <p:nvPr/>
          </p:nvSpPr>
          <p:spPr>
            <a:xfrm rot="5400000">
              <a:off x="6973792" y="4601822"/>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4" name="图形 55"/>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069816" y="4642711"/>
              <a:ext cx="534558" cy="534558"/>
            </a:xfrm>
            <a:prstGeom prst="rect">
              <a:avLst/>
            </a:prstGeom>
          </p:spPr>
        </p:pic>
      </p:grpSp>
      <p:grpSp>
        <p:nvGrpSpPr>
          <p:cNvPr id="2" name="组合 1"/>
          <p:cNvGrpSpPr/>
          <p:nvPr/>
        </p:nvGrpSpPr>
        <p:grpSpPr>
          <a:xfrm>
            <a:off x="6883399" y="1926223"/>
            <a:ext cx="616336" cy="714950"/>
            <a:chOff x="7023100" y="1672223"/>
            <a:chExt cx="616336" cy="714950"/>
          </a:xfrm>
        </p:grpSpPr>
        <p:sp>
          <p:nvSpPr>
            <p:cNvPr id="27" name="六边形 26"/>
            <p:cNvSpPr/>
            <p:nvPr/>
          </p:nvSpPr>
          <p:spPr>
            <a:xfrm rot="5400000">
              <a:off x="6973793" y="1721530"/>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5" name="图形 34"/>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7112193" y="1810623"/>
              <a:ext cx="438150" cy="438150"/>
            </a:xfrm>
            <a:prstGeom prst="rect">
              <a:avLst/>
            </a:prstGeom>
          </p:spPr>
        </p:pic>
      </p:grpSp>
      <p:grpSp>
        <p:nvGrpSpPr>
          <p:cNvPr id="36" name="组合 35"/>
          <p:cNvGrpSpPr/>
          <p:nvPr/>
        </p:nvGrpSpPr>
        <p:grpSpPr>
          <a:xfrm>
            <a:off x="1737943" y="1926223"/>
            <a:ext cx="616336" cy="714950"/>
            <a:chOff x="7023099" y="4552515"/>
            <a:chExt cx="616336" cy="714950"/>
          </a:xfrm>
        </p:grpSpPr>
        <p:sp>
          <p:nvSpPr>
            <p:cNvPr id="37" name="六边形 36"/>
            <p:cNvSpPr/>
            <p:nvPr/>
          </p:nvSpPr>
          <p:spPr>
            <a:xfrm rot="5400000">
              <a:off x="6973792" y="4601822"/>
              <a:ext cx="714950" cy="616336"/>
            </a:xfrm>
            <a:prstGeom prst="hexagon">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8" name="图形 55"/>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069816" y="4642711"/>
              <a:ext cx="534558" cy="53455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3" name="文本框 12"/>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执行力</a:t>
            </a:r>
          </a:p>
        </p:txBody>
      </p:sp>
      <p:sp>
        <p:nvSpPr>
          <p:cNvPr id="74" name="等腰三角形 64"/>
          <p:cNvSpPr/>
          <p:nvPr/>
        </p:nvSpPr>
        <p:spPr>
          <a:xfrm>
            <a:off x="4888010" y="2159000"/>
            <a:ext cx="2417567" cy="2182280"/>
          </a:xfrm>
          <a:custGeom>
            <a:avLst/>
            <a:gdLst>
              <a:gd name="connsiteX0" fmla="*/ 2368425 w 2417567"/>
              <a:gd name="connsiteY0" fmla="*/ 540619 h 2182280"/>
              <a:gd name="connsiteX1" fmla="*/ 1520195 w 2417567"/>
              <a:gd name="connsiteY1" fmla="*/ 2003084 h 2182280"/>
              <a:gd name="connsiteX2" fmla="*/ 897373 w 2417567"/>
              <a:gd name="connsiteY2" fmla="*/ 2003084 h 2182280"/>
              <a:gd name="connsiteX3" fmla="*/ 49143 w 2417567"/>
              <a:gd name="connsiteY3" fmla="*/ 540619 h 2182280"/>
              <a:gd name="connsiteX4" fmla="*/ 360554 w 2417567"/>
              <a:gd name="connsiteY4" fmla="*/ 0 h 2182280"/>
              <a:gd name="connsiteX5" fmla="*/ 2057014 w 2417567"/>
              <a:gd name="connsiteY5" fmla="*/ 0 h 2182280"/>
              <a:gd name="connsiteX6" fmla="*/ 2368425 w 2417567"/>
              <a:gd name="connsiteY6" fmla="*/ 540619 h 218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567" h="2182280">
                <a:moveTo>
                  <a:pt x="2368425" y="540619"/>
                </a:moveTo>
                <a:lnTo>
                  <a:pt x="1520195" y="2003084"/>
                </a:lnTo>
                <a:cubicBezTo>
                  <a:pt x="1381617" y="2242012"/>
                  <a:pt x="1035951" y="2242012"/>
                  <a:pt x="897373" y="2003084"/>
                </a:cubicBezTo>
                <a:lnTo>
                  <a:pt x="49143" y="540619"/>
                </a:lnTo>
                <a:cubicBezTo>
                  <a:pt x="-90077" y="300584"/>
                  <a:pt x="83068" y="0"/>
                  <a:pt x="360554" y="0"/>
                </a:cubicBezTo>
                <a:lnTo>
                  <a:pt x="2057014" y="0"/>
                </a:lnTo>
                <a:cubicBezTo>
                  <a:pt x="2334500" y="0"/>
                  <a:pt x="2507646" y="300584"/>
                  <a:pt x="2368425" y="540619"/>
                </a:cubicBezTo>
              </a:path>
            </a:pathLst>
          </a:cu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68" name="文本框 23"/>
          <p:cNvSpPr txBox="1"/>
          <p:nvPr/>
        </p:nvSpPr>
        <p:spPr>
          <a:xfrm>
            <a:off x="7815125" y="25640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69" name="文本框 68"/>
          <p:cNvSpPr txBox="1"/>
          <p:nvPr/>
        </p:nvSpPr>
        <p:spPr>
          <a:xfrm>
            <a:off x="7815126" y="2159000"/>
            <a:ext cx="267356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战略执行力</a:t>
            </a:r>
          </a:p>
        </p:txBody>
      </p:sp>
      <p:sp>
        <p:nvSpPr>
          <p:cNvPr id="70" name="文本框 23"/>
          <p:cNvSpPr txBox="1"/>
          <p:nvPr/>
        </p:nvSpPr>
        <p:spPr>
          <a:xfrm>
            <a:off x="1300179" y="25640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71" name="文本框 24"/>
          <p:cNvSpPr txBox="1"/>
          <p:nvPr/>
        </p:nvSpPr>
        <p:spPr>
          <a:xfrm>
            <a:off x="1669143" y="2159000"/>
            <a:ext cx="267356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应急执行力</a:t>
            </a:r>
          </a:p>
        </p:txBody>
      </p:sp>
      <p:sp>
        <p:nvSpPr>
          <p:cNvPr id="72" name="文本框 23"/>
          <p:cNvSpPr txBox="1"/>
          <p:nvPr/>
        </p:nvSpPr>
        <p:spPr>
          <a:xfrm>
            <a:off x="4583195" y="51675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73" name="文本框 24"/>
          <p:cNvSpPr txBox="1"/>
          <p:nvPr/>
        </p:nvSpPr>
        <p:spPr>
          <a:xfrm>
            <a:off x="4760014" y="4773241"/>
            <a:ext cx="2673560"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mj-ea"/>
                <a:ea typeface="+mj-ea"/>
              </a:rPr>
              <a:t>制度执行力</a:t>
            </a:r>
          </a:p>
        </p:txBody>
      </p:sp>
      <p:pic>
        <p:nvPicPr>
          <p:cNvPr id="75" name="图形 49"/>
          <p:cNvPicPr>
            <a:picLocks noChangeAspect="1"/>
          </p:cNvPicPr>
          <p:nvPr/>
        </p:nvPicPr>
        <p:blipFill>
          <a:blip r:embed="rId2" cstate="screen"/>
          <a:stretch>
            <a:fillRect/>
          </a:stretch>
        </p:blipFill>
        <p:spPr>
          <a:xfrm>
            <a:off x="5594684" y="2544831"/>
            <a:ext cx="1004218" cy="10042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3" name="文本框 12"/>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团队协作能力</a:t>
            </a:r>
          </a:p>
        </p:txBody>
      </p:sp>
      <p:sp>
        <p:nvSpPr>
          <p:cNvPr id="3" name="五边形 1"/>
          <p:cNvSpPr/>
          <p:nvPr/>
        </p:nvSpPr>
        <p:spPr>
          <a:xfrm rot="10800000">
            <a:off x="4892605" y="2264702"/>
            <a:ext cx="2408380" cy="2328597"/>
          </a:xfrm>
          <a:custGeom>
            <a:avLst/>
            <a:gdLst>
              <a:gd name="connsiteX0" fmla="*/ 148203 w 2408380"/>
              <a:gd name="connsiteY0" fmla="*/ 683075 h 2328597"/>
              <a:gd name="connsiteX1" fmla="*/ 992396 w 2408380"/>
              <a:gd name="connsiteY1" fmla="*/ 68880 h 2328597"/>
              <a:gd name="connsiteX2" fmla="*/ 1415986 w 2408380"/>
              <a:gd name="connsiteY2" fmla="*/ 68880 h 2328597"/>
              <a:gd name="connsiteX3" fmla="*/ 2260178 w 2408380"/>
              <a:gd name="connsiteY3" fmla="*/ 683075 h 2328597"/>
              <a:gd name="connsiteX4" fmla="*/ 2390808 w 2408380"/>
              <a:gd name="connsiteY4" fmla="*/ 1085287 h 2328597"/>
              <a:gd name="connsiteX5" fmla="*/ 2068153 w 2408380"/>
              <a:gd name="connsiteY5" fmla="*/ 2079703 h 2328597"/>
              <a:gd name="connsiteX6" fmla="*/ 1725727 w 2408380"/>
              <a:gd name="connsiteY6" fmla="*/ 2328597 h 2328597"/>
              <a:gd name="connsiteX7" fmla="*/ 682655 w 2408380"/>
              <a:gd name="connsiteY7" fmla="*/ 2328597 h 2328597"/>
              <a:gd name="connsiteX8" fmla="*/ 340229 w 2408380"/>
              <a:gd name="connsiteY8" fmla="*/ 2079703 h 2328597"/>
              <a:gd name="connsiteX9" fmla="*/ 17573 w 2408380"/>
              <a:gd name="connsiteY9" fmla="*/ 1085287 h 2328597"/>
              <a:gd name="connsiteX10" fmla="*/ 148203 w 2408380"/>
              <a:gd name="connsiteY10" fmla="*/ 683075 h 232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8380" h="2328597">
                <a:moveTo>
                  <a:pt x="148203" y="683075"/>
                </a:moveTo>
                <a:lnTo>
                  <a:pt x="992396" y="68880"/>
                </a:lnTo>
                <a:cubicBezTo>
                  <a:pt x="1118626" y="-22960"/>
                  <a:pt x="1289756" y="-22960"/>
                  <a:pt x="1415986" y="68880"/>
                </a:cubicBezTo>
                <a:lnTo>
                  <a:pt x="2260178" y="683075"/>
                </a:lnTo>
                <a:cubicBezTo>
                  <a:pt x="2386090" y="774683"/>
                  <a:pt x="2438865" y="937177"/>
                  <a:pt x="2390808" y="1085287"/>
                </a:cubicBezTo>
                <a:lnTo>
                  <a:pt x="2068153" y="2079703"/>
                </a:lnTo>
                <a:cubicBezTo>
                  <a:pt x="2020021" y="2228044"/>
                  <a:pt x="1881681" y="2328597"/>
                  <a:pt x="1725727" y="2328597"/>
                </a:cubicBezTo>
                <a:lnTo>
                  <a:pt x="682655" y="2328597"/>
                </a:lnTo>
                <a:cubicBezTo>
                  <a:pt x="526701" y="2328597"/>
                  <a:pt x="388361" y="2228044"/>
                  <a:pt x="340229" y="2079703"/>
                </a:cubicBezTo>
                <a:lnTo>
                  <a:pt x="17573" y="1085287"/>
                </a:lnTo>
                <a:cubicBezTo>
                  <a:pt x="-30484" y="937177"/>
                  <a:pt x="22291" y="774683"/>
                  <a:pt x="148203" y="683075"/>
                </a:cubicBezTo>
              </a:path>
            </a:pathLst>
          </a:custGeom>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20" name="文本框 23"/>
          <p:cNvSpPr txBox="1"/>
          <p:nvPr/>
        </p:nvSpPr>
        <p:spPr>
          <a:xfrm>
            <a:off x="7815125" y="2326490"/>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1" name="文本框 24"/>
          <p:cNvSpPr txBox="1"/>
          <p:nvPr/>
        </p:nvSpPr>
        <p:spPr>
          <a:xfrm>
            <a:off x="7815126" y="1912269"/>
            <a:ext cx="24083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积极主动</a:t>
            </a:r>
          </a:p>
        </p:txBody>
      </p:sp>
      <p:sp>
        <p:nvSpPr>
          <p:cNvPr id="23" name="文本框 23"/>
          <p:cNvSpPr txBox="1"/>
          <p:nvPr/>
        </p:nvSpPr>
        <p:spPr>
          <a:xfrm>
            <a:off x="7815125" y="41388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5" name="文本框 24"/>
          <p:cNvSpPr txBox="1"/>
          <p:nvPr/>
        </p:nvSpPr>
        <p:spPr>
          <a:xfrm>
            <a:off x="7815126" y="3724583"/>
            <a:ext cx="24083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宽容与合作</a:t>
            </a:r>
          </a:p>
        </p:txBody>
      </p:sp>
      <p:sp>
        <p:nvSpPr>
          <p:cNvPr id="26" name="文本框 23"/>
          <p:cNvSpPr txBox="1"/>
          <p:nvPr/>
        </p:nvSpPr>
        <p:spPr>
          <a:xfrm>
            <a:off x="1300179" y="2326490"/>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28" name="文本框 24"/>
          <p:cNvSpPr txBox="1"/>
          <p:nvPr/>
        </p:nvSpPr>
        <p:spPr>
          <a:xfrm>
            <a:off x="1934322" y="1912269"/>
            <a:ext cx="24083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表达与沟通</a:t>
            </a:r>
          </a:p>
        </p:txBody>
      </p:sp>
      <p:sp>
        <p:nvSpPr>
          <p:cNvPr id="29" name="文本框 23"/>
          <p:cNvSpPr txBox="1"/>
          <p:nvPr/>
        </p:nvSpPr>
        <p:spPr>
          <a:xfrm>
            <a:off x="1300179" y="41388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0" name="文本框 24"/>
          <p:cNvSpPr txBox="1"/>
          <p:nvPr/>
        </p:nvSpPr>
        <p:spPr>
          <a:xfrm>
            <a:off x="1934322" y="3724583"/>
            <a:ext cx="24083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敬业品质</a:t>
            </a:r>
          </a:p>
        </p:txBody>
      </p:sp>
      <p:sp>
        <p:nvSpPr>
          <p:cNvPr id="31" name="文本框 23"/>
          <p:cNvSpPr txBox="1"/>
          <p:nvPr/>
        </p:nvSpPr>
        <p:spPr>
          <a:xfrm>
            <a:off x="4583195" y="52310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2" name="文本框 24"/>
          <p:cNvSpPr txBox="1"/>
          <p:nvPr/>
        </p:nvSpPr>
        <p:spPr>
          <a:xfrm>
            <a:off x="4892604" y="4816783"/>
            <a:ext cx="2408381"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latin typeface="+mj-ea"/>
                <a:ea typeface="+mj-ea"/>
              </a:rPr>
              <a:t>全局观念</a:t>
            </a:r>
          </a:p>
        </p:txBody>
      </p:sp>
      <p:pic>
        <p:nvPicPr>
          <p:cNvPr id="33" name="图形 49"/>
          <p:cNvPicPr>
            <a:picLocks noChangeAspect="1"/>
          </p:cNvPicPr>
          <p:nvPr/>
        </p:nvPicPr>
        <p:blipFill>
          <a:blip r:embed="rId2" cstate="screen"/>
          <a:stretch>
            <a:fillRect/>
          </a:stretch>
        </p:blipFill>
        <p:spPr>
          <a:xfrm>
            <a:off x="5594684" y="2926891"/>
            <a:ext cx="1004218" cy="10042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文本框 124"/>
          <p:cNvSpPr txBox="1"/>
          <p:nvPr/>
        </p:nvSpPr>
        <p:spPr>
          <a:xfrm>
            <a:off x="4069682" y="2730421"/>
            <a:ext cx="4060677" cy="707886"/>
          </a:xfrm>
          <a:prstGeom prst="rect">
            <a:avLst/>
          </a:prstGeom>
          <a:noFill/>
        </p:spPr>
        <p:txBody>
          <a:bodyPr wrap="square" rtlCol="0">
            <a:noAutofit/>
          </a:bodyPr>
          <a:lstStyle/>
          <a:p>
            <a:pPr algn="ctr"/>
            <a:r>
              <a:rPr lang="zh-CN" altLang="en-US" sz="4000" b="1" dirty="0">
                <a:solidFill>
                  <a:schemeClr val="tx1">
                    <a:lumMod val="75000"/>
                    <a:lumOff val="25000"/>
                  </a:schemeClr>
                </a:solidFill>
                <a:latin typeface="+mj-ea"/>
                <a:ea typeface="+mj-ea"/>
              </a:rPr>
              <a:t>目标规划</a:t>
            </a:r>
          </a:p>
        </p:txBody>
      </p:sp>
      <p:sp>
        <p:nvSpPr>
          <p:cNvPr id="126" name="文本框 125"/>
          <p:cNvSpPr txBox="1"/>
          <p:nvPr/>
        </p:nvSpPr>
        <p:spPr>
          <a:xfrm>
            <a:off x="4069682" y="3316998"/>
            <a:ext cx="4060677" cy="523220"/>
          </a:xfrm>
          <a:prstGeom prst="rect">
            <a:avLst/>
          </a:prstGeom>
          <a:noFill/>
        </p:spPr>
        <p:txBody>
          <a:bodyPr wrap="square" rtlCol="0">
            <a:noAutofit/>
          </a:bodyPr>
          <a:lstStyle/>
          <a:p>
            <a:pPr algn="ctr">
              <a:spcAft>
                <a:spcPts val="400"/>
              </a:spcAft>
            </a:pPr>
            <a:r>
              <a:rPr lang="en-US" altLang="zh-CN" sz="2800" dirty="0">
                <a:solidFill>
                  <a:schemeClr val="accent1"/>
                </a:solidFill>
                <a:latin typeface="+mn-ea"/>
                <a:sym typeface="+mn-lt"/>
              </a:rPr>
              <a:t>Goal programming</a:t>
            </a:r>
          </a:p>
        </p:txBody>
      </p:sp>
      <p:sp>
        <p:nvSpPr>
          <p:cNvPr id="34" name="文本框 33"/>
          <p:cNvSpPr txBox="1"/>
          <p:nvPr/>
        </p:nvSpPr>
        <p:spPr>
          <a:xfrm>
            <a:off x="856469" y="1380099"/>
            <a:ext cx="2922045" cy="1569660"/>
          </a:xfrm>
          <a:prstGeom prst="rect">
            <a:avLst/>
          </a:prstGeom>
          <a:noFill/>
          <a:ln>
            <a:noFill/>
          </a:ln>
        </p:spPr>
        <p:txBody>
          <a:bodyPr wrap="square" rtlCol="0">
            <a:noAutofit/>
          </a:bodyPr>
          <a:lstStyle/>
          <a:p>
            <a:pPr algn="ctr"/>
            <a:r>
              <a:rPr lang="en-US" altLang="zh-CN" sz="9600" b="1" dirty="0">
                <a:solidFill>
                  <a:schemeClr val="bg1"/>
                </a:solidFill>
                <a:latin typeface="+mj-ea"/>
                <a:ea typeface="+mj-ea"/>
              </a:rPr>
              <a:t>05</a:t>
            </a:r>
            <a:endParaRPr lang="zh-CN" altLang="en-US" sz="9600" b="1" dirty="0">
              <a:solidFill>
                <a:schemeClr val="bg1"/>
              </a:solidFill>
              <a:latin typeface="+mj-ea"/>
              <a:ea typeface="+mj-ea"/>
            </a:endParaRPr>
          </a:p>
        </p:txBody>
      </p:sp>
      <p:sp>
        <p:nvSpPr>
          <p:cNvPr id="35" name="文本框 34"/>
          <p:cNvSpPr txBox="1"/>
          <p:nvPr/>
        </p:nvSpPr>
        <p:spPr>
          <a:xfrm>
            <a:off x="1325629" y="926110"/>
            <a:ext cx="1983724" cy="583565"/>
          </a:xfrm>
          <a:prstGeom prst="rect">
            <a:avLst/>
          </a:prstGeom>
          <a:noFill/>
          <a:ln>
            <a:noFill/>
          </a:ln>
        </p:spPr>
        <p:txBody>
          <a:bodyPr wrap="square" rtlCol="0">
            <a:noAutofit/>
          </a:bodyPr>
          <a:lstStyle/>
          <a:p>
            <a:pPr algn="dist"/>
            <a:r>
              <a:rPr lang="en-US" altLang="zh-CN" sz="3200" dirty="0">
                <a:solidFill>
                  <a:schemeClr val="bg1"/>
                </a:solidFill>
                <a:latin typeface="+mj-ea"/>
                <a:ea typeface="+mj-ea"/>
              </a:rPr>
              <a:t>PART</a:t>
            </a:r>
          </a:p>
        </p:txBody>
      </p:sp>
      <p:pic>
        <p:nvPicPr>
          <p:cNvPr id="36" name="图形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63" y="2820184"/>
            <a:ext cx="1009456" cy="10094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802" y="1390646"/>
            <a:ext cx="6337298" cy="4766221"/>
          </a:xfrm>
          <a:prstGeom prst="rect">
            <a:avLst/>
          </a:prstGeom>
        </p:spPr>
      </p:pic>
      <p:sp>
        <p:nvSpPr>
          <p:cNvPr id="8" name="直角三角形 7"/>
          <p:cNvSpPr/>
          <p:nvPr/>
        </p:nvSpPr>
        <p:spPr>
          <a:xfrm rot="16200000">
            <a:off x="9459912" y="4124323"/>
            <a:ext cx="2733676" cy="27336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直角三角形 8"/>
          <p:cNvSpPr/>
          <p:nvPr/>
        </p:nvSpPr>
        <p:spPr>
          <a:xfrm rot="16200000">
            <a:off x="9793288" y="4457700"/>
            <a:ext cx="2400300" cy="2400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文本框 12"/>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目标规划</a:t>
            </a:r>
          </a:p>
        </p:txBody>
      </p:sp>
      <p:sp>
        <p:nvSpPr>
          <p:cNvPr id="35" name="文本框 23"/>
          <p:cNvSpPr txBox="1"/>
          <p:nvPr/>
        </p:nvSpPr>
        <p:spPr>
          <a:xfrm>
            <a:off x="1223979" y="1793090"/>
            <a:ext cx="3042524" cy="7051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a:t>
            </a:r>
          </a:p>
        </p:txBody>
      </p:sp>
      <p:sp>
        <p:nvSpPr>
          <p:cNvPr id="36" name="文本框 24"/>
          <p:cNvSpPr txBox="1"/>
          <p:nvPr/>
        </p:nvSpPr>
        <p:spPr>
          <a:xfrm>
            <a:off x="1873945" y="1398827"/>
            <a:ext cx="2392558"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总体目标顺利完成</a:t>
            </a:r>
          </a:p>
        </p:txBody>
      </p:sp>
      <p:sp>
        <p:nvSpPr>
          <p:cNvPr id="27" name="文本框 23"/>
          <p:cNvSpPr txBox="1"/>
          <p:nvPr/>
        </p:nvSpPr>
        <p:spPr>
          <a:xfrm>
            <a:off x="1223979" y="3036428"/>
            <a:ext cx="3042524" cy="7051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a:t>
            </a:r>
          </a:p>
        </p:txBody>
      </p:sp>
      <p:sp>
        <p:nvSpPr>
          <p:cNvPr id="33" name="文本框 24"/>
          <p:cNvSpPr txBox="1"/>
          <p:nvPr/>
        </p:nvSpPr>
        <p:spPr>
          <a:xfrm>
            <a:off x="1873945" y="2642165"/>
            <a:ext cx="2392558"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思想认知不断提高</a:t>
            </a:r>
          </a:p>
        </p:txBody>
      </p:sp>
      <p:sp>
        <p:nvSpPr>
          <p:cNvPr id="26" name="文本框 23"/>
          <p:cNvSpPr txBox="1"/>
          <p:nvPr/>
        </p:nvSpPr>
        <p:spPr>
          <a:xfrm>
            <a:off x="1223979" y="4279766"/>
            <a:ext cx="3042524" cy="7051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a:t>
            </a:r>
          </a:p>
        </p:txBody>
      </p:sp>
      <p:sp>
        <p:nvSpPr>
          <p:cNvPr id="28" name="文本框 24"/>
          <p:cNvSpPr txBox="1"/>
          <p:nvPr/>
        </p:nvSpPr>
        <p:spPr>
          <a:xfrm>
            <a:off x="1873945" y="3885503"/>
            <a:ext cx="2392558"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部门管理不断强化</a:t>
            </a:r>
          </a:p>
        </p:txBody>
      </p:sp>
      <p:sp>
        <p:nvSpPr>
          <p:cNvPr id="29" name="文本框 23"/>
          <p:cNvSpPr txBox="1"/>
          <p:nvPr/>
        </p:nvSpPr>
        <p:spPr>
          <a:xfrm>
            <a:off x="1223979" y="5523104"/>
            <a:ext cx="3042524" cy="70512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a:t>
            </a:r>
          </a:p>
        </p:txBody>
      </p:sp>
      <p:sp>
        <p:nvSpPr>
          <p:cNvPr id="30" name="文本框 24"/>
          <p:cNvSpPr txBox="1"/>
          <p:nvPr/>
        </p:nvSpPr>
        <p:spPr>
          <a:xfrm>
            <a:off x="1873945" y="5128841"/>
            <a:ext cx="2392558"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组员能力不断提升</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0" name="文本框 139"/>
          <p:cNvSpPr txBox="1"/>
          <p:nvPr/>
        </p:nvSpPr>
        <p:spPr>
          <a:xfrm>
            <a:off x="5717933" y="1236454"/>
            <a:ext cx="619986" cy="523220"/>
          </a:xfrm>
          <a:prstGeom prst="rect">
            <a:avLst/>
          </a:prstGeom>
          <a:noFill/>
        </p:spPr>
        <p:txBody>
          <a:bodyPr wrap="square" rtlCol="0">
            <a:noAutofit/>
          </a:bodyPr>
          <a:lstStyle/>
          <a:p>
            <a:pPr algn="ctr"/>
            <a:r>
              <a:rPr lang="en-US" altLang="zh-CN" sz="2800" dirty="0">
                <a:solidFill>
                  <a:schemeClr val="bg1"/>
                </a:solidFill>
                <a:latin typeface="+mj-ea"/>
                <a:ea typeface="+mj-ea"/>
                <a:sym typeface="+mn-lt"/>
              </a:rPr>
              <a:t>01</a:t>
            </a:r>
            <a:endParaRPr lang="zh-CN" altLang="en-US" sz="2800" dirty="0">
              <a:solidFill>
                <a:schemeClr val="bg1"/>
              </a:solidFill>
              <a:latin typeface="+mj-ea"/>
              <a:ea typeface="+mj-ea"/>
              <a:sym typeface="+mn-lt"/>
            </a:endParaRPr>
          </a:p>
        </p:txBody>
      </p:sp>
      <p:sp>
        <p:nvSpPr>
          <p:cNvPr id="125" name="文本框 124"/>
          <p:cNvSpPr txBox="1"/>
          <p:nvPr/>
        </p:nvSpPr>
        <p:spPr>
          <a:xfrm>
            <a:off x="6547881" y="1282621"/>
            <a:ext cx="2643923" cy="461665"/>
          </a:xfrm>
          <a:prstGeom prst="rect">
            <a:avLst/>
          </a:prstGeom>
          <a:noFill/>
        </p:spPr>
        <p:txBody>
          <a:bodyPr wrap="square" rtlCol="0">
            <a:noAutofit/>
          </a:bodyPr>
          <a:lstStyle/>
          <a:p>
            <a:r>
              <a:rPr lang="zh-CN" altLang="en-US" sz="2400" b="1" dirty="0">
                <a:solidFill>
                  <a:schemeClr val="tx1">
                    <a:lumMod val="75000"/>
                    <a:lumOff val="25000"/>
                  </a:schemeClr>
                </a:solidFill>
                <a:latin typeface="+mj-ea"/>
                <a:ea typeface="+mj-ea"/>
              </a:rPr>
              <a:t>个人简历</a:t>
            </a:r>
          </a:p>
        </p:txBody>
      </p:sp>
      <p:sp>
        <p:nvSpPr>
          <p:cNvPr id="126" name="文本框 125"/>
          <p:cNvSpPr txBox="1"/>
          <p:nvPr/>
        </p:nvSpPr>
        <p:spPr>
          <a:xfrm>
            <a:off x="6547881" y="1615198"/>
            <a:ext cx="2123308" cy="338554"/>
          </a:xfrm>
          <a:prstGeom prst="rect">
            <a:avLst/>
          </a:prstGeom>
          <a:noFill/>
        </p:spPr>
        <p:txBody>
          <a:bodyPr wrap="square" rtlCol="0">
            <a:noAutofit/>
          </a:bodyPr>
          <a:lstStyle/>
          <a:p>
            <a:pPr>
              <a:spcAft>
                <a:spcPts val="400"/>
              </a:spcAft>
            </a:pPr>
            <a:r>
              <a:rPr lang="en-US" altLang="zh-CN" sz="1600" dirty="0">
                <a:solidFill>
                  <a:schemeClr val="accent1"/>
                </a:solidFill>
                <a:latin typeface="+mn-ea"/>
                <a:sym typeface="+mn-lt"/>
              </a:rPr>
              <a:t>Personal resume</a:t>
            </a:r>
          </a:p>
        </p:txBody>
      </p:sp>
      <p:sp>
        <p:nvSpPr>
          <p:cNvPr id="136" name="文本框 135"/>
          <p:cNvSpPr txBox="1"/>
          <p:nvPr/>
        </p:nvSpPr>
        <p:spPr>
          <a:xfrm>
            <a:off x="5146433" y="2185140"/>
            <a:ext cx="619986" cy="523220"/>
          </a:xfrm>
          <a:prstGeom prst="rect">
            <a:avLst/>
          </a:prstGeom>
          <a:noFill/>
        </p:spPr>
        <p:txBody>
          <a:bodyPr wrap="square" rtlCol="0">
            <a:noAutofit/>
          </a:bodyPr>
          <a:lstStyle/>
          <a:p>
            <a:pPr algn="ctr"/>
            <a:r>
              <a:rPr lang="en-US" altLang="zh-CN" sz="2800" dirty="0">
                <a:solidFill>
                  <a:schemeClr val="bg1"/>
                </a:solidFill>
                <a:latin typeface="+mj-ea"/>
                <a:ea typeface="+mj-ea"/>
                <a:sym typeface="+mn-lt"/>
              </a:rPr>
              <a:t>02</a:t>
            </a:r>
            <a:endParaRPr lang="zh-CN" altLang="en-US" sz="2800" dirty="0">
              <a:solidFill>
                <a:schemeClr val="bg1"/>
              </a:solidFill>
              <a:latin typeface="+mj-ea"/>
              <a:ea typeface="+mj-ea"/>
              <a:sym typeface="+mn-lt"/>
            </a:endParaRPr>
          </a:p>
        </p:txBody>
      </p:sp>
      <p:sp>
        <p:nvSpPr>
          <p:cNvPr id="117" name="文本框 116"/>
          <p:cNvSpPr txBox="1"/>
          <p:nvPr/>
        </p:nvSpPr>
        <p:spPr>
          <a:xfrm>
            <a:off x="5976381" y="2229700"/>
            <a:ext cx="2643923" cy="461665"/>
          </a:xfrm>
          <a:prstGeom prst="rect">
            <a:avLst/>
          </a:prstGeom>
          <a:noFill/>
        </p:spPr>
        <p:txBody>
          <a:bodyPr wrap="square" rtlCol="0">
            <a:noAutofit/>
          </a:bodyPr>
          <a:lstStyle/>
          <a:p>
            <a:r>
              <a:rPr lang="zh-CN" altLang="en-US" sz="2400" b="1" dirty="0">
                <a:solidFill>
                  <a:schemeClr val="tx1">
                    <a:lumMod val="75000"/>
                    <a:lumOff val="25000"/>
                  </a:schemeClr>
                </a:solidFill>
                <a:latin typeface="+mj-ea"/>
                <a:ea typeface="+mj-ea"/>
              </a:rPr>
              <a:t>自我评价</a:t>
            </a:r>
          </a:p>
        </p:txBody>
      </p:sp>
      <p:sp>
        <p:nvSpPr>
          <p:cNvPr id="118" name="文本框 117"/>
          <p:cNvSpPr txBox="1"/>
          <p:nvPr/>
        </p:nvSpPr>
        <p:spPr>
          <a:xfrm>
            <a:off x="5976381" y="2562838"/>
            <a:ext cx="2123308" cy="338554"/>
          </a:xfrm>
          <a:prstGeom prst="rect">
            <a:avLst/>
          </a:prstGeom>
          <a:noFill/>
        </p:spPr>
        <p:txBody>
          <a:bodyPr wrap="square" rtlCol="0">
            <a:noAutofit/>
          </a:bodyPr>
          <a:lstStyle/>
          <a:p>
            <a:pPr>
              <a:spcAft>
                <a:spcPts val="400"/>
              </a:spcAft>
            </a:pPr>
            <a:r>
              <a:rPr lang="en-US" altLang="zh-CN" sz="1600" dirty="0">
                <a:solidFill>
                  <a:schemeClr val="accent1"/>
                </a:solidFill>
                <a:latin typeface="+mn-ea"/>
                <a:sym typeface="+mn-lt"/>
              </a:rPr>
              <a:t>Self assessment</a:t>
            </a:r>
          </a:p>
        </p:txBody>
      </p:sp>
      <p:sp>
        <p:nvSpPr>
          <p:cNvPr id="132" name="文本框 131"/>
          <p:cNvSpPr txBox="1"/>
          <p:nvPr/>
        </p:nvSpPr>
        <p:spPr>
          <a:xfrm>
            <a:off x="4562233" y="3136703"/>
            <a:ext cx="619986" cy="523220"/>
          </a:xfrm>
          <a:prstGeom prst="rect">
            <a:avLst/>
          </a:prstGeom>
          <a:noFill/>
        </p:spPr>
        <p:txBody>
          <a:bodyPr wrap="square" rtlCol="0">
            <a:noAutofit/>
          </a:bodyPr>
          <a:lstStyle/>
          <a:p>
            <a:pPr algn="ctr"/>
            <a:r>
              <a:rPr lang="en-US" altLang="zh-CN" sz="2800" dirty="0">
                <a:solidFill>
                  <a:schemeClr val="bg1"/>
                </a:solidFill>
                <a:latin typeface="+mj-ea"/>
                <a:ea typeface="+mj-ea"/>
                <a:sym typeface="+mn-lt"/>
              </a:rPr>
              <a:t>03</a:t>
            </a:r>
            <a:endParaRPr lang="zh-CN" altLang="en-US" sz="2800" dirty="0">
              <a:solidFill>
                <a:schemeClr val="bg1"/>
              </a:solidFill>
              <a:latin typeface="+mj-ea"/>
              <a:ea typeface="+mj-ea"/>
              <a:sym typeface="+mn-lt"/>
            </a:endParaRPr>
          </a:p>
        </p:txBody>
      </p:sp>
      <p:sp>
        <p:nvSpPr>
          <p:cNvPr id="109" name="文本框 108"/>
          <p:cNvSpPr txBox="1"/>
          <p:nvPr/>
        </p:nvSpPr>
        <p:spPr>
          <a:xfrm>
            <a:off x="5392181" y="3177340"/>
            <a:ext cx="2643923" cy="461665"/>
          </a:xfrm>
          <a:prstGeom prst="rect">
            <a:avLst/>
          </a:prstGeom>
          <a:noFill/>
        </p:spPr>
        <p:txBody>
          <a:bodyPr wrap="square" rtlCol="0">
            <a:noAutofit/>
          </a:bodyPr>
          <a:lstStyle/>
          <a:p>
            <a:r>
              <a:rPr lang="zh-CN" altLang="en-US" sz="2400" b="1" dirty="0">
                <a:solidFill>
                  <a:schemeClr val="tx1">
                    <a:lumMod val="75000"/>
                    <a:lumOff val="25000"/>
                  </a:schemeClr>
                </a:solidFill>
                <a:latin typeface="+mj-ea"/>
                <a:ea typeface="+mj-ea"/>
              </a:rPr>
              <a:t>岗位认知</a:t>
            </a:r>
          </a:p>
        </p:txBody>
      </p:sp>
      <p:sp>
        <p:nvSpPr>
          <p:cNvPr id="110" name="文本框 109"/>
          <p:cNvSpPr txBox="1"/>
          <p:nvPr/>
        </p:nvSpPr>
        <p:spPr>
          <a:xfrm>
            <a:off x="5392181" y="3510478"/>
            <a:ext cx="2123308" cy="338554"/>
          </a:xfrm>
          <a:prstGeom prst="rect">
            <a:avLst/>
          </a:prstGeom>
          <a:noFill/>
        </p:spPr>
        <p:txBody>
          <a:bodyPr wrap="square" rtlCol="0">
            <a:noAutofit/>
          </a:bodyPr>
          <a:lstStyle/>
          <a:p>
            <a:pPr>
              <a:spcAft>
                <a:spcPts val="400"/>
              </a:spcAft>
            </a:pPr>
            <a:r>
              <a:rPr lang="en-US" altLang="zh-CN" sz="1600" dirty="0">
                <a:solidFill>
                  <a:schemeClr val="accent1"/>
                </a:solidFill>
                <a:latin typeface="+mn-ea"/>
                <a:sym typeface="+mn-lt"/>
              </a:rPr>
              <a:t>Post cognitive</a:t>
            </a:r>
          </a:p>
        </p:txBody>
      </p:sp>
      <p:sp>
        <p:nvSpPr>
          <p:cNvPr id="124" name="文本框 123"/>
          <p:cNvSpPr txBox="1"/>
          <p:nvPr/>
        </p:nvSpPr>
        <p:spPr>
          <a:xfrm>
            <a:off x="3978033" y="4084428"/>
            <a:ext cx="619986" cy="523220"/>
          </a:xfrm>
          <a:prstGeom prst="rect">
            <a:avLst/>
          </a:prstGeom>
          <a:noFill/>
        </p:spPr>
        <p:txBody>
          <a:bodyPr wrap="square" rtlCol="0">
            <a:noAutofit/>
          </a:bodyPr>
          <a:lstStyle/>
          <a:p>
            <a:pPr algn="ctr"/>
            <a:r>
              <a:rPr lang="en-US" altLang="zh-CN" sz="2800" dirty="0">
                <a:solidFill>
                  <a:schemeClr val="bg1"/>
                </a:solidFill>
                <a:latin typeface="+mj-ea"/>
                <a:ea typeface="+mj-ea"/>
                <a:sym typeface="+mn-lt"/>
              </a:rPr>
              <a:t>04</a:t>
            </a:r>
            <a:endParaRPr lang="zh-CN" altLang="en-US" sz="2800" dirty="0">
              <a:solidFill>
                <a:schemeClr val="bg1"/>
              </a:solidFill>
              <a:latin typeface="+mj-ea"/>
              <a:ea typeface="+mj-ea"/>
              <a:sym typeface="+mn-lt"/>
            </a:endParaRPr>
          </a:p>
        </p:txBody>
      </p:sp>
      <p:sp>
        <p:nvSpPr>
          <p:cNvPr id="81" name="文本框 80"/>
          <p:cNvSpPr txBox="1"/>
          <p:nvPr/>
        </p:nvSpPr>
        <p:spPr>
          <a:xfrm>
            <a:off x="4807981" y="4124980"/>
            <a:ext cx="2643923" cy="461665"/>
          </a:xfrm>
          <a:prstGeom prst="rect">
            <a:avLst/>
          </a:prstGeom>
          <a:noFill/>
        </p:spPr>
        <p:txBody>
          <a:bodyPr wrap="square" rtlCol="0">
            <a:noAutofit/>
          </a:bodyPr>
          <a:lstStyle/>
          <a:p>
            <a:r>
              <a:rPr lang="zh-CN" altLang="en-US" sz="2400" b="1" dirty="0">
                <a:solidFill>
                  <a:schemeClr val="tx1">
                    <a:lumMod val="75000"/>
                    <a:lumOff val="25000"/>
                  </a:schemeClr>
                </a:solidFill>
                <a:latin typeface="+mj-ea"/>
                <a:ea typeface="+mj-ea"/>
              </a:rPr>
              <a:t>胜任能力</a:t>
            </a:r>
          </a:p>
        </p:txBody>
      </p:sp>
      <p:sp>
        <p:nvSpPr>
          <p:cNvPr id="82" name="文本框 81"/>
          <p:cNvSpPr txBox="1"/>
          <p:nvPr/>
        </p:nvSpPr>
        <p:spPr>
          <a:xfrm>
            <a:off x="4807981" y="4458118"/>
            <a:ext cx="2123308" cy="338554"/>
          </a:xfrm>
          <a:prstGeom prst="rect">
            <a:avLst/>
          </a:prstGeom>
          <a:noFill/>
        </p:spPr>
        <p:txBody>
          <a:bodyPr wrap="square" rtlCol="0">
            <a:noAutofit/>
          </a:bodyPr>
          <a:lstStyle/>
          <a:p>
            <a:pPr>
              <a:spcAft>
                <a:spcPts val="400"/>
              </a:spcAft>
            </a:pPr>
            <a:r>
              <a:rPr lang="en-US" altLang="zh-CN" sz="1600" dirty="0">
                <a:solidFill>
                  <a:schemeClr val="accent1"/>
                </a:solidFill>
                <a:latin typeface="+mn-ea"/>
                <a:sym typeface="+mn-lt"/>
              </a:rPr>
              <a:t>competence</a:t>
            </a:r>
          </a:p>
        </p:txBody>
      </p:sp>
      <p:sp>
        <p:nvSpPr>
          <p:cNvPr id="144" name="文本框 143"/>
          <p:cNvSpPr txBox="1"/>
          <p:nvPr/>
        </p:nvSpPr>
        <p:spPr>
          <a:xfrm>
            <a:off x="3393833" y="5029308"/>
            <a:ext cx="619986" cy="523220"/>
          </a:xfrm>
          <a:prstGeom prst="rect">
            <a:avLst/>
          </a:prstGeom>
          <a:noFill/>
        </p:spPr>
        <p:txBody>
          <a:bodyPr wrap="square" rtlCol="0">
            <a:noAutofit/>
          </a:bodyPr>
          <a:lstStyle/>
          <a:p>
            <a:pPr algn="ctr"/>
            <a:r>
              <a:rPr lang="en-US" altLang="zh-CN" sz="2800" dirty="0">
                <a:solidFill>
                  <a:schemeClr val="bg1"/>
                </a:solidFill>
                <a:latin typeface="+mj-ea"/>
                <a:ea typeface="+mj-ea"/>
                <a:sym typeface="+mn-lt"/>
              </a:rPr>
              <a:t>05</a:t>
            </a:r>
            <a:endParaRPr lang="zh-CN" altLang="en-US" sz="2800" dirty="0">
              <a:solidFill>
                <a:schemeClr val="bg1"/>
              </a:solidFill>
              <a:latin typeface="+mj-ea"/>
              <a:ea typeface="+mj-ea"/>
              <a:sym typeface="+mn-lt"/>
            </a:endParaRPr>
          </a:p>
        </p:txBody>
      </p:sp>
      <p:sp>
        <p:nvSpPr>
          <p:cNvPr id="101" name="文本框 100"/>
          <p:cNvSpPr txBox="1"/>
          <p:nvPr/>
        </p:nvSpPr>
        <p:spPr>
          <a:xfrm>
            <a:off x="4223781" y="5072621"/>
            <a:ext cx="2643923" cy="461665"/>
          </a:xfrm>
          <a:prstGeom prst="rect">
            <a:avLst/>
          </a:prstGeom>
          <a:noFill/>
        </p:spPr>
        <p:txBody>
          <a:bodyPr wrap="square" rtlCol="0">
            <a:noAutofit/>
          </a:bodyPr>
          <a:lstStyle/>
          <a:p>
            <a:r>
              <a:rPr lang="zh-CN" altLang="en-US" sz="2400" b="1" dirty="0">
                <a:solidFill>
                  <a:schemeClr val="tx1">
                    <a:lumMod val="75000"/>
                    <a:lumOff val="25000"/>
                  </a:schemeClr>
                </a:solidFill>
                <a:latin typeface="+mj-ea"/>
                <a:ea typeface="+mj-ea"/>
              </a:rPr>
              <a:t>目标规划</a:t>
            </a:r>
          </a:p>
        </p:txBody>
      </p:sp>
      <p:sp>
        <p:nvSpPr>
          <p:cNvPr id="102" name="文本框 101"/>
          <p:cNvSpPr txBox="1"/>
          <p:nvPr/>
        </p:nvSpPr>
        <p:spPr>
          <a:xfrm>
            <a:off x="4223781" y="5405759"/>
            <a:ext cx="2123308" cy="338554"/>
          </a:xfrm>
          <a:prstGeom prst="rect">
            <a:avLst/>
          </a:prstGeom>
          <a:noFill/>
        </p:spPr>
        <p:txBody>
          <a:bodyPr wrap="square" rtlCol="0">
            <a:noAutofit/>
          </a:bodyPr>
          <a:lstStyle/>
          <a:p>
            <a:pPr>
              <a:spcAft>
                <a:spcPts val="400"/>
              </a:spcAft>
            </a:pPr>
            <a:r>
              <a:rPr lang="en-US" altLang="zh-CN" sz="1600" dirty="0">
                <a:solidFill>
                  <a:schemeClr val="accent1"/>
                </a:solidFill>
                <a:latin typeface="+mn-ea"/>
                <a:sym typeface="+mn-lt"/>
              </a:rPr>
              <a:t>Goal programming</a:t>
            </a:r>
          </a:p>
        </p:txBody>
      </p:sp>
      <p:sp>
        <p:nvSpPr>
          <p:cNvPr id="18" name="文本框 17">
            <a:extLst>
              <a:ext uri="{FF2B5EF4-FFF2-40B4-BE49-F238E27FC236}">
                <a16:creationId xmlns:a16="http://schemas.microsoft.com/office/drawing/2014/main" id="{736EE3F3-65F2-F6FA-2967-DC7C94DBF0DD}"/>
              </a:ext>
            </a:extLst>
          </p:cNvPr>
          <p:cNvSpPr txBox="1"/>
          <p:nvPr/>
        </p:nvSpPr>
        <p:spPr>
          <a:xfrm>
            <a:off x="453208" y="1355423"/>
            <a:ext cx="3970538" cy="1107996"/>
          </a:xfrm>
          <a:prstGeom prst="rect">
            <a:avLst/>
          </a:prstGeom>
          <a:noFill/>
        </p:spPr>
        <p:txBody>
          <a:bodyPr wrap="square" rtlCol="0">
            <a:noAutofit/>
          </a:bodyPr>
          <a:lstStyle/>
          <a:p>
            <a:pPr algn="ctr"/>
            <a:r>
              <a:rPr lang="zh-CN" altLang="en-US" sz="6600" b="1" dirty="0">
                <a:ln>
                  <a:solidFill>
                    <a:schemeClr val="bg1">
                      <a:alpha val="50000"/>
                    </a:schemeClr>
                  </a:solidFill>
                </a:ln>
                <a:noFill/>
                <a:latin typeface="+mj-ea"/>
                <a:ea typeface="+mj-ea"/>
              </a:rPr>
              <a:t>目录</a:t>
            </a:r>
          </a:p>
        </p:txBody>
      </p:sp>
      <p:sp>
        <p:nvSpPr>
          <p:cNvPr id="17" name="文本框 16"/>
          <p:cNvSpPr txBox="1"/>
          <p:nvPr/>
        </p:nvSpPr>
        <p:spPr>
          <a:xfrm>
            <a:off x="453208" y="1919393"/>
            <a:ext cx="3970538" cy="707886"/>
          </a:xfrm>
          <a:prstGeom prst="rect">
            <a:avLst/>
          </a:prstGeom>
          <a:noFill/>
        </p:spPr>
        <p:txBody>
          <a:bodyPr wrap="square" rtlCol="0">
            <a:noAutofit/>
          </a:bodyPr>
          <a:lstStyle/>
          <a:p>
            <a:pPr algn="ctr"/>
            <a:r>
              <a:rPr lang="en-US" altLang="zh-CN" sz="4000" b="1" dirty="0">
                <a:solidFill>
                  <a:schemeClr val="bg1"/>
                </a:solidFill>
                <a:latin typeface="+mj-ea"/>
                <a:ea typeface="+mj-ea"/>
              </a:rPr>
              <a:t>CONTENT</a:t>
            </a:r>
            <a:endParaRPr lang="zh-CN" altLang="en-US" sz="4000" b="1" dirty="0">
              <a:solidFill>
                <a:schemeClr val="bg1"/>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39" name="文本框 38"/>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目标规划</a:t>
            </a:r>
          </a:p>
        </p:txBody>
      </p:sp>
      <p:sp>
        <p:nvSpPr>
          <p:cNvPr id="14" name="六边形 4"/>
          <p:cNvSpPr/>
          <p:nvPr/>
        </p:nvSpPr>
        <p:spPr>
          <a:xfrm>
            <a:off x="4268091" y="1504946"/>
            <a:ext cx="3655819" cy="4210927"/>
          </a:xfrm>
          <a:custGeom>
            <a:avLst/>
            <a:gdLst/>
            <a:ahLst/>
            <a:cxnLst/>
            <a:rect l="0" t="0" r="0" b="0"/>
            <a:pathLst>
              <a:path w="3655819" h="4210927">
                <a:moveTo>
                  <a:pt x="1908408" y="25357"/>
                </a:moveTo>
                <a:lnTo>
                  <a:pt x="3556316" y="849312"/>
                </a:lnTo>
                <a:cubicBezTo>
                  <a:pt x="3617311" y="879809"/>
                  <a:pt x="3655818" y="942115"/>
                  <a:pt x="3655818" y="1010309"/>
                </a:cubicBezTo>
                <a:lnTo>
                  <a:pt x="3655818" y="3200657"/>
                </a:lnTo>
                <a:cubicBezTo>
                  <a:pt x="3655818" y="3268851"/>
                  <a:pt x="3617311" y="3331157"/>
                  <a:pt x="3556316" y="3361654"/>
                </a:cubicBezTo>
                <a:lnTo>
                  <a:pt x="1908408" y="4185609"/>
                </a:lnTo>
                <a:cubicBezTo>
                  <a:pt x="1857774" y="4210926"/>
                  <a:pt x="1798044" y="4210926"/>
                  <a:pt x="1747410" y="4185609"/>
                </a:cubicBezTo>
                <a:lnTo>
                  <a:pt x="99502" y="3361654"/>
                </a:lnTo>
                <a:cubicBezTo>
                  <a:pt x="38507" y="3331157"/>
                  <a:pt x="0" y="3268851"/>
                  <a:pt x="0" y="3200657"/>
                </a:cubicBezTo>
                <a:lnTo>
                  <a:pt x="0" y="1010309"/>
                </a:lnTo>
                <a:cubicBezTo>
                  <a:pt x="0" y="942115"/>
                  <a:pt x="38507" y="879809"/>
                  <a:pt x="99502" y="849312"/>
                </a:cubicBezTo>
                <a:lnTo>
                  <a:pt x="1747410" y="25357"/>
                </a:lnTo>
                <a:cubicBezTo>
                  <a:pt x="1798125" y="0"/>
                  <a:pt x="1857693" y="0"/>
                  <a:pt x="1908408" y="253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六边形 59"/>
          <p:cNvSpPr/>
          <p:nvPr/>
        </p:nvSpPr>
        <p:spPr>
          <a:xfrm>
            <a:off x="4248331" y="1510054"/>
            <a:ext cx="3695338" cy="4200750"/>
          </a:xfrm>
          <a:custGeom>
            <a:avLst/>
            <a:gdLst>
              <a:gd name="connsiteX0" fmla="*/ 1988906 w 3655818"/>
              <a:gd name="connsiteY0" fmla="*/ 38037 h 4155825"/>
              <a:gd name="connsiteX1" fmla="*/ 3456815 w 3655818"/>
              <a:gd name="connsiteY1" fmla="*/ 771992 h 4155825"/>
              <a:gd name="connsiteX2" fmla="*/ 3655818 w 3655818"/>
              <a:gd name="connsiteY2" fmla="*/ 1093985 h 4155825"/>
              <a:gd name="connsiteX3" fmla="*/ 3655818 w 3655818"/>
              <a:gd name="connsiteY3" fmla="*/ 3061841 h 4155825"/>
              <a:gd name="connsiteX4" fmla="*/ 3456815 w 3655818"/>
              <a:gd name="connsiteY4" fmla="*/ 3383835 h 4155825"/>
              <a:gd name="connsiteX5" fmla="*/ 1988906 w 3655818"/>
              <a:gd name="connsiteY5" fmla="*/ 4117790 h 4155825"/>
              <a:gd name="connsiteX6" fmla="*/ 1666912 w 3655818"/>
              <a:gd name="connsiteY6" fmla="*/ 4117790 h 4155825"/>
              <a:gd name="connsiteX7" fmla="*/ 199003 w 3655818"/>
              <a:gd name="connsiteY7" fmla="*/ 3383835 h 4155825"/>
              <a:gd name="connsiteX8" fmla="*/ 0 w 3655818"/>
              <a:gd name="connsiteY8" fmla="*/ 3061841 h 4155825"/>
              <a:gd name="connsiteX9" fmla="*/ 0 w 3655818"/>
              <a:gd name="connsiteY9" fmla="*/ 1093985 h 4155825"/>
              <a:gd name="connsiteX10" fmla="*/ 199003 w 3655818"/>
              <a:gd name="connsiteY10" fmla="*/ 771992 h 4155825"/>
              <a:gd name="connsiteX11" fmla="*/ 1666912 w 3655818"/>
              <a:gd name="connsiteY11" fmla="*/ 38037 h 4155825"/>
              <a:gd name="connsiteX12" fmla="*/ 1988906 w 3655818"/>
              <a:gd name="connsiteY12" fmla="*/ 38037 h 4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5818" h="4155825">
                <a:moveTo>
                  <a:pt x="1988906" y="38037"/>
                </a:moveTo>
                <a:lnTo>
                  <a:pt x="3456815" y="771992"/>
                </a:lnTo>
                <a:cubicBezTo>
                  <a:pt x="3578804" y="832986"/>
                  <a:pt x="3655818" y="957597"/>
                  <a:pt x="3655818" y="1093985"/>
                </a:cubicBezTo>
                <a:lnTo>
                  <a:pt x="3655818" y="3061841"/>
                </a:lnTo>
                <a:cubicBezTo>
                  <a:pt x="3655818" y="3198229"/>
                  <a:pt x="3578804" y="3322840"/>
                  <a:pt x="3456815" y="3383835"/>
                </a:cubicBezTo>
                <a:lnTo>
                  <a:pt x="1988906" y="4117790"/>
                </a:lnTo>
                <a:cubicBezTo>
                  <a:pt x="1887478" y="4168504"/>
                  <a:pt x="1768340" y="4168504"/>
                  <a:pt x="1666912" y="4117790"/>
                </a:cubicBezTo>
                <a:lnTo>
                  <a:pt x="199003" y="3383835"/>
                </a:lnTo>
                <a:cubicBezTo>
                  <a:pt x="77014" y="3322840"/>
                  <a:pt x="0" y="3198229"/>
                  <a:pt x="0" y="3061841"/>
                </a:cubicBezTo>
                <a:lnTo>
                  <a:pt x="0" y="1093985"/>
                </a:lnTo>
                <a:cubicBezTo>
                  <a:pt x="0" y="957597"/>
                  <a:pt x="77014" y="832986"/>
                  <a:pt x="199003" y="771992"/>
                </a:cubicBezTo>
                <a:lnTo>
                  <a:pt x="1666912" y="38037"/>
                </a:lnTo>
                <a:cubicBezTo>
                  <a:pt x="1768340" y="-12678"/>
                  <a:pt x="1887478" y="-12678"/>
                  <a:pt x="1988906" y="3803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59" name="文本框 58"/>
          <p:cNvSpPr txBox="1"/>
          <p:nvPr/>
        </p:nvSpPr>
        <p:spPr>
          <a:xfrm>
            <a:off x="4355447" y="2782941"/>
            <a:ext cx="3481105" cy="584775"/>
          </a:xfrm>
          <a:prstGeom prst="rect">
            <a:avLst/>
          </a:prstGeom>
          <a:noFill/>
        </p:spPr>
        <p:txBody>
          <a:bodyPr wrap="square" rtlCol="0">
            <a:noAutofit/>
          </a:bodyPr>
          <a:lstStyle/>
          <a:p>
            <a:pPr algn="ctr"/>
            <a:r>
              <a:rPr lang="zh-CN" altLang="en-US" sz="3200" b="1" dirty="0">
                <a:solidFill>
                  <a:schemeClr val="bg1"/>
                </a:solidFill>
                <a:latin typeface="+mj-ea"/>
                <a:ea typeface="+mj-ea"/>
              </a:rPr>
              <a:t>团队整体规划</a:t>
            </a:r>
          </a:p>
        </p:txBody>
      </p:sp>
      <p:pic>
        <p:nvPicPr>
          <p:cNvPr id="61" name="图形 52"/>
          <p:cNvPicPr>
            <a:picLocks noChangeAspect="1"/>
          </p:cNvPicPr>
          <p:nvPr/>
        </p:nvPicPr>
        <p:blipFill>
          <a:blip r:embed="rId2" cstate="screen"/>
          <a:stretch>
            <a:fillRect/>
          </a:stretch>
        </p:blipFill>
        <p:spPr>
          <a:xfrm>
            <a:off x="5350493" y="3564900"/>
            <a:ext cx="1491012" cy="1491006"/>
          </a:xfrm>
          <a:prstGeom prst="rect">
            <a:avLst/>
          </a:prstGeom>
        </p:spPr>
      </p:pic>
      <p:sp>
        <p:nvSpPr>
          <p:cNvPr id="32" name="文本框 23"/>
          <p:cNvSpPr txBox="1"/>
          <p:nvPr/>
        </p:nvSpPr>
        <p:spPr>
          <a:xfrm>
            <a:off x="8183425" y="2237590"/>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3" name="文本框 24"/>
          <p:cNvSpPr txBox="1"/>
          <p:nvPr/>
        </p:nvSpPr>
        <p:spPr>
          <a:xfrm>
            <a:off x="8183425" y="1868727"/>
            <a:ext cx="2951283"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团队协作能力</a:t>
            </a:r>
          </a:p>
        </p:txBody>
      </p:sp>
      <p:sp>
        <p:nvSpPr>
          <p:cNvPr id="34" name="文本框 23"/>
          <p:cNvSpPr txBox="1"/>
          <p:nvPr/>
        </p:nvSpPr>
        <p:spPr>
          <a:xfrm>
            <a:off x="8183425" y="40499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6" name="文本框 24"/>
          <p:cNvSpPr txBox="1"/>
          <p:nvPr/>
        </p:nvSpPr>
        <p:spPr>
          <a:xfrm>
            <a:off x="8183425" y="3681041"/>
            <a:ext cx="2951283"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mj-ea"/>
                <a:ea typeface="+mj-ea"/>
              </a:rPr>
              <a:t>团队营销技能</a:t>
            </a:r>
          </a:p>
        </p:txBody>
      </p:sp>
      <p:sp>
        <p:nvSpPr>
          <p:cNvPr id="37" name="文本框 23"/>
          <p:cNvSpPr txBox="1"/>
          <p:nvPr/>
        </p:nvSpPr>
        <p:spPr>
          <a:xfrm>
            <a:off x="1058879" y="2237590"/>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38" name="文本框 24"/>
          <p:cNvSpPr txBox="1"/>
          <p:nvPr/>
        </p:nvSpPr>
        <p:spPr>
          <a:xfrm>
            <a:off x="1058878" y="1868727"/>
            <a:ext cx="3042525"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技能全面提升</a:t>
            </a:r>
          </a:p>
        </p:txBody>
      </p:sp>
      <p:sp>
        <p:nvSpPr>
          <p:cNvPr id="42" name="文本框 23"/>
          <p:cNvSpPr txBox="1"/>
          <p:nvPr/>
        </p:nvSpPr>
        <p:spPr>
          <a:xfrm>
            <a:off x="1058879" y="4049904"/>
            <a:ext cx="3042524" cy="102374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chemeClr val="tx1">
                    <a:lumMod val="75000"/>
                    <a:lumOff val="25000"/>
                  </a:schemeClr>
                </a:solidFill>
                <a:latin typeface="+mn-ea"/>
              </a:rPr>
              <a:t>此处单击添加文本此处单击添加文本此处单击添加文本此处单击添加文本此处单击添加文本</a:t>
            </a:r>
          </a:p>
        </p:txBody>
      </p:sp>
      <p:sp>
        <p:nvSpPr>
          <p:cNvPr id="50" name="文本框 24"/>
          <p:cNvSpPr txBox="1"/>
          <p:nvPr/>
        </p:nvSpPr>
        <p:spPr>
          <a:xfrm>
            <a:off x="1058878" y="3681041"/>
            <a:ext cx="3042525"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chemeClr val="accent1"/>
                </a:solidFill>
                <a:latin typeface="+mj-ea"/>
                <a:ea typeface="+mj-ea"/>
              </a:rPr>
              <a:t>思维方式转变</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矩形 6"/>
          <p:cNvSpPr/>
          <p:nvPr>
            <p:custDataLst>
              <p:tags r:id="rId1"/>
            </p:custDataLst>
          </p:nvPr>
        </p:nvSpPr>
        <p:spPr>
          <a:xfrm>
            <a:off x="872187" y="1564691"/>
            <a:ext cx="5726243" cy="928331"/>
          </a:xfrm>
          <a:prstGeom prst="rect">
            <a:avLst/>
          </a:prstGeom>
        </p:spPr>
        <p:txBody>
          <a:bodyPr wrap="square" lIns="0" tIns="0" rIns="0" bIns="0">
            <a:noAutofit/>
          </a:bodyPr>
          <a:lstStyle/>
          <a:p>
            <a:pPr>
              <a:lnSpc>
                <a:spcPct val="120000"/>
              </a:lnSpc>
              <a:defRPr/>
            </a:pPr>
            <a:r>
              <a:rPr lang="zh-CN" altLang="en-US" sz="5400" b="1" dirty="0">
                <a:solidFill>
                  <a:prstClr val="white"/>
                </a:solidFill>
                <a:effectLst>
                  <a:outerShdw blurRad="101600" dist="127000" dir="2700000" algn="tl">
                    <a:srgbClr val="022962">
                      <a:alpha val="20000"/>
                    </a:srgbClr>
                  </a:outerShdw>
                </a:effectLst>
                <a:latin typeface="+mj-ea"/>
                <a:ea typeface="+mj-ea"/>
                <a:cs typeface="阿里巴巴普惠体 Medium" panose="00020600040101010101" pitchFamily="18" charset="-122"/>
              </a:rPr>
              <a:t>感谢您的聆听</a:t>
            </a:r>
            <a:endParaRPr lang="zh-CN" altLang="en-US" sz="7200" b="1" dirty="0">
              <a:solidFill>
                <a:prstClr val="white"/>
              </a:solidFill>
              <a:effectLst>
                <a:outerShdw blurRad="101600" dist="127000" dir="2700000" algn="tl">
                  <a:srgbClr val="022962">
                    <a:alpha val="20000"/>
                  </a:srgbClr>
                </a:outerShdw>
              </a:effectLst>
              <a:latin typeface="+mj-ea"/>
              <a:ea typeface="+mj-ea"/>
              <a:cs typeface="阿里巴巴普惠体 Medium" panose="00020600040101010101" pitchFamily="18" charset="-122"/>
            </a:endParaRPr>
          </a:p>
        </p:txBody>
      </p:sp>
      <p:sp>
        <p:nvSpPr>
          <p:cNvPr id="11" name="PA-矩形 10"/>
          <p:cNvSpPr/>
          <p:nvPr>
            <p:custDataLst>
              <p:tags r:id="rId2"/>
            </p:custDataLst>
          </p:nvPr>
        </p:nvSpPr>
        <p:spPr>
          <a:xfrm>
            <a:off x="872186" y="2551545"/>
            <a:ext cx="4144314" cy="369332"/>
          </a:xfrm>
          <a:prstGeom prst="rect">
            <a:avLst/>
          </a:prstGeom>
        </p:spPr>
        <p:txBody>
          <a:bodyPr wrap="square">
            <a:noAutofit/>
          </a:bodyPr>
          <a:lstStyle/>
          <a:p>
            <a:r>
              <a:rPr lang="en-US" altLang="zh-CN" sz="1400" dirty="0">
                <a:solidFill>
                  <a:schemeClr val="bg1"/>
                </a:solidFill>
                <a:latin typeface="+mn-ea"/>
              </a:rPr>
              <a:t>THANK YOU FOR YOUR LISTENING</a:t>
            </a:r>
          </a:p>
        </p:txBody>
      </p:sp>
      <p:sp>
        <p:nvSpPr>
          <p:cNvPr id="6" name="PA-矩形 9">
            <a:extLst>
              <a:ext uri="{FF2B5EF4-FFF2-40B4-BE49-F238E27FC236}">
                <a16:creationId xmlns:a16="http://schemas.microsoft.com/office/drawing/2014/main" id="{9C1E2C35-6030-414C-219C-F15C42BD5A11}"/>
              </a:ext>
            </a:extLst>
          </p:cNvPr>
          <p:cNvSpPr/>
          <p:nvPr>
            <p:custDataLst>
              <p:tags r:id="rId3"/>
            </p:custDataLst>
          </p:nvPr>
        </p:nvSpPr>
        <p:spPr>
          <a:xfrm>
            <a:off x="907662" y="4986161"/>
            <a:ext cx="1910602" cy="215444"/>
          </a:xfrm>
          <a:prstGeom prst="rect">
            <a:avLst/>
          </a:prstGeom>
        </p:spPr>
        <p:txBody>
          <a:bodyPr wrap="square" lIns="0" tIns="0" rIns="0" bIns="0">
            <a:noAutofit/>
          </a:bodyPr>
          <a:lstStyle/>
          <a:p>
            <a:pPr algn="ctr">
              <a:defRPr/>
            </a:pPr>
            <a:r>
              <a:rPr lang="zh-CN" altLang="en-US" sz="1400" dirty="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rPr>
              <a:t>竞选人：</a:t>
            </a:r>
            <a:r>
              <a:rPr lang="en-US" altLang="zh-CN" sz="1400" dirty="0" err="1">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rPr>
              <a:t>OfficePLUS</a:t>
            </a:r>
            <a:endParaRPr lang="zh-CN" altLang="en-US" sz="1400" dirty="0">
              <a:solidFill>
                <a:schemeClr val="bg1"/>
              </a:solidFill>
              <a:latin typeface="微软雅黑" panose="020B0503020204020204" pitchFamily="34" charset="-122"/>
              <a:ea typeface="微软雅黑" panose="020B0503020204020204" pitchFamily="34" charset="-122"/>
              <a:cs typeface="阿里巴巴普惠体 Medium"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t>中文 微软雅黑</a:t>
            </a:r>
            <a:endParaRPr kumimoji="1" lang="en-GB" altLang="zh-CN" dirty="0"/>
          </a:p>
          <a:p>
            <a:r>
              <a:rPr kumimoji="1" lang="zh-CN" altLang="en-US" dirty="0"/>
              <a:t>英文 </a:t>
            </a:r>
            <a:r>
              <a:rPr kumimoji="1" lang="en-US" altLang="zh-CN" dirty="0"/>
              <a:t>Arial (</a:t>
            </a:r>
            <a:r>
              <a:rPr kumimoji="1" lang="zh-CN" altLang="en-US" dirty="0"/>
              <a:t>正文</a:t>
            </a:r>
            <a:r>
              <a:rPr kumimoji="1" lang="en-US" altLang="zh-CN" dirty="0"/>
              <a:t>) </a:t>
            </a:r>
            <a:endParaRPr kumimoji="1" lang="en-GB"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zh-CN" altLang="en-US" dirty="0"/>
              <a:t>微软官方</a:t>
            </a:r>
            <a:endParaRPr kumimoji="1" lang="en-US" altLang="zh-CN" dirty="0"/>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Water</a:t>
            </a:r>
            <a:r>
              <a:rPr kumimoji="1" lang="zh-CN" altLang="en-US" dirty="0"/>
              <a:t>〇℃</a:t>
            </a:r>
            <a:endParaRPr kumimoji="1" lang="en-GB" altLang="zh-CN" dirty="0"/>
          </a:p>
        </p:txBody>
      </p:sp>
      <p:sp>
        <p:nvSpPr>
          <p:cNvPr id="5" name="文本占位符 4"/>
          <p:cNvSpPr>
            <a:spLocks noGrp="1"/>
          </p:cNvSpPr>
          <p:nvPr>
            <p:ph type="body" sz="quarter" idx="10"/>
          </p:nvPr>
        </p:nvSpPr>
        <p:spPr/>
        <p:txBody>
          <a:bodyPr/>
          <a:lstStyle/>
          <a:p>
            <a:r>
              <a:rPr kumimoji="1" lang="zh-CN" altLang="en-US" dirty="0"/>
              <a:t>标注</a:t>
            </a:r>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5" name="文本框 124"/>
          <p:cNvSpPr txBox="1"/>
          <p:nvPr/>
        </p:nvSpPr>
        <p:spPr>
          <a:xfrm>
            <a:off x="4069682" y="2730421"/>
            <a:ext cx="4060677" cy="707886"/>
          </a:xfrm>
          <a:prstGeom prst="rect">
            <a:avLst/>
          </a:prstGeom>
          <a:noFill/>
        </p:spPr>
        <p:txBody>
          <a:bodyPr wrap="square" rtlCol="0">
            <a:noAutofit/>
          </a:bodyPr>
          <a:lstStyle/>
          <a:p>
            <a:pPr algn="ctr"/>
            <a:r>
              <a:rPr lang="zh-CN" altLang="en-US" sz="4000" b="1" dirty="0">
                <a:solidFill>
                  <a:schemeClr val="tx1">
                    <a:lumMod val="75000"/>
                    <a:lumOff val="25000"/>
                  </a:schemeClr>
                </a:solidFill>
                <a:latin typeface="+mj-ea"/>
                <a:ea typeface="+mj-ea"/>
              </a:rPr>
              <a:t>个人简历</a:t>
            </a:r>
          </a:p>
        </p:txBody>
      </p:sp>
      <p:sp>
        <p:nvSpPr>
          <p:cNvPr id="126" name="文本框 125"/>
          <p:cNvSpPr txBox="1"/>
          <p:nvPr/>
        </p:nvSpPr>
        <p:spPr>
          <a:xfrm>
            <a:off x="4069682" y="3316998"/>
            <a:ext cx="4060677" cy="523220"/>
          </a:xfrm>
          <a:prstGeom prst="rect">
            <a:avLst/>
          </a:prstGeom>
          <a:noFill/>
        </p:spPr>
        <p:txBody>
          <a:bodyPr wrap="square" rtlCol="0">
            <a:noAutofit/>
          </a:bodyPr>
          <a:lstStyle/>
          <a:p>
            <a:pPr algn="ctr">
              <a:spcAft>
                <a:spcPts val="400"/>
              </a:spcAft>
            </a:pPr>
            <a:r>
              <a:rPr lang="en-US" altLang="zh-CN" sz="2800" dirty="0">
                <a:solidFill>
                  <a:schemeClr val="accent1"/>
                </a:solidFill>
                <a:latin typeface="+mn-ea"/>
                <a:sym typeface="+mn-lt"/>
              </a:rPr>
              <a:t>Personal resume</a:t>
            </a:r>
          </a:p>
        </p:txBody>
      </p:sp>
      <p:sp>
        <p:nvSpPr>
          <p:cNvPr id="34" name="文本框 33"/>
          <p:cNvSpPr txBox="1"/>
          <p:nvPr/>
        </p:nvSpPr>
        <p:spPr>
          <a:xfrm>
            <a:off x="856469" y="1380099"/>
            <a:ext cx="2922045" cy="1569660"/>
          </a:xfrm>
          <a:prstGeom prst="rect">
            <a:avLst/>
          </a:prstGeom>
          <a:noFill/>
          <a:ln>
            <a:noFill/>
          </a:ln>
        </p:spPr>
        <p:txBody>
          <a:bodyPr wrap="square" rtlCol="0">
            <a:noAutofit/>
          </a:bodyPr>
          <a:lstStyle/>
          <a:p>
            <a:pPr algn="ctr"/>
            <a:r>
              <a:rPr lang="en-US" altLang="zh-CN" sz="9600" b="1" dirty="0">
                <a:solidFill>
                  <a:schemeClr val="bg1"/>
                </a:solidFill>
                <a:latin typeface="+mj-ea"/>
                <a:ea typeface="+mj-ea"/>
              </a:rPr>
              <a:t>01</a:t>
            </a:r>
            <a:endParaRPr lang="zh-CN" altLang="en-US" sz="9600" b="1" dirty="0">
              <a:solidFill>
                <a:schemeClr val="bg1"/>
              </a:solidFill>
              <a:latin typeface="+mj-ea"/>
              <a:ea typeface="+mj-ea"/>
            </a:endParaRPr>
          </a:p>
        </p:txBody>
      </p:sp>
      <p:sp>
        <p:nvSpPr>
          <p:cNvPr id="35" name="文本框 34"/>
          <p:cNvSpPr txBox="1"/>
          <p:nvPr/>
        </p:nvSpPr>
        <p:spPr>
          <a:xfrm>
            <a:off x="1325629" y="926110"/>
            <a:ext cx="1983724" cy="583565"/>
          </a:xfrm>
          <a:prstGeom prst="rect">
            <a:avLst/>
          </a:prstGeom>
          <a:noFill/>
          <a:ln>
            <a:noFill/>
          </a:ln>
        </p:spPr>
        <p:txBody>
          <a:bodyPr wrap="square" rtlCol="0">
            <a:noAutofit/>
          </a:bodyPr>
          <a:lstStyle/>
          <a:p>
            <a:pPr algn="dist"/>
            <a:r>
              <a:rPr lang="en-US" altLang="zh-CN" sz="3200" dirty="0">
                <a:solidFill>
                  <a:schemeClr val="bg1"/>
                </a:solidFill>
                <a:latin typeface="+mj-ea"/>
                <a:ea typeface="+mj-ea"/>
              </a:rPr>
              <a:t>PART</a:t>
            </a:r>
          </a:p>
        </p:txBody>
      </p:sp>
      <p:pic>
        <p:nvPicPr>
          <p:cNvPr id="36" name="图形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2763" y="2820184"/>
            <a:ext cx="1009456" cy="10094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45" name="图片 44" descr="城市的高楼大厦&#10;&#10;描述已自动生成"/>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273" r="52760"/>
          <a:stretch>
            <a:fillRect/>
          </a:stretch>
        </p:blipFill>
        <p:spPr>
          <a:xfrm flipH="1">
            <a:off x="7563644" y="0"/>
            <a:ext cx="4629150" cy="6858000"/>
          </a:xfrm>
          <a:custGeom>
            <a:avLst/>
            <a:gdLst>
              <a:gd name="connsiteX0" fmla="*/ 4629150 w 4629150"/>
              <a:gd name="connsiteY0" fmla="*/ 0 h 6858000"/>
              <a:gd name="connsiteX1" fmla="*/ 0 w 4629150"/>
              <a:gd name="connsiteY1" fmla="*/ 0 h 6858000"/>
              <a:gd name="connsiteX2" fmla="*/ 0 w 4629150"/>
              <a:gd name="connsiteY2" fmla="*/ 6858000 h 6858000"/>
              <a:gd name="connsiteX3" fmla="*/ 4629150 w 4629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29150" h="6858000">
                <a:moveTo>
                  <a:pt x="4629150" y="0"/>
                </a:moveTo>
                <a:lnTo>
                  <a:pt x="0" y="0"/>
                </a:lnTo>
                <a:lnTo>
                  <a:pt x="0" y="6858000"/>
                </a:lnTo>
                <a:lnTo>
                  <a:pt x="4629150" y="6858000"/>
                </a:lnTo>
                <a:close/>
              </a:path>
            </a:pathLst>
          </a:custGeom>
        </p:spPr>
      </p:pic>
      <p:sp>
        <p:nvSpPr>
          <p:cNvPr id="3" name="矩形 2"/>
          <p:cNvSpPr/>
          <p:nvPr/>
        </p:nvSpPr>
        <p:spPr>
          <a:xfrm>
            <a:off x="7563644" y="0"/>
            <a:ext cx="4629150" cy="6858000"/>
          </a:xfrm>
          <a:prstGeom prst="rect">
            <a:avLst/>
          </a:prstGeom>
          <a:gradFill flip="none" rotWithShape="1">
            <a:gsLst>
              <a:gs pos="100000">
                <a:schemeClr val="accent1">
                  <a:lumMod val="75000"/>
                  <a:alpha val="50000"/>
                </a:schemeClr>
              </a:gs>
              <a:gs pos="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dirty="0">
              <a:solidFill>
                <a:prstClr val="white"/>
              </a:solidFill>
              <a:latin typeface="微软雅黑 Light" panose="020B0502040204020203" pitchFamily="34" charset="-122"/>
              <a:ea typeface="微软雅黑" panose="020B0503020204020204" pitchFamily="34" charset="-122"/>
            </a:endParaRPr>
          </a:p>
        </p:txBody>
      </p:sp>
      <p:sp>
        <p:nvSpPr>
          <p:cNvPr id="35" name="文本框 34"/>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基本信息</a:t>
            </a:r>
          </a:p>
        </p:txBody>
      </p:sp>
      <p:pic>
        <p:nvPicPr>
          <p:cNvPr id="76" name="图片 75" descr="男人穿着衬衫&#10;&#10;描述已自动生成">
            <a:extLst>
              <a:ext uri="{FF2B5EF4-FFF2-40B4-BE49-F238E27FC236}">
                <a16:creationId xmlns:a16="http://schemas.microsoft.com/office/drawing/2014/main" id="{8562F566-A216-AD16-8AA6-BB062038DEB0}"/>
              </a:ext>
            </a:extLst>
          </p:cNvPr>
          <p:cNvPicPr>
            <a:picLocks/>
          </p:cNvPicPr>
          <p:nvPr/>
        </p:nvPicPr>
        <p:blipFill>
          <a:blip r:embed="rId4">
            <a:extLst>
              <a:ext uri="{28A0092B-C50C-407E-A947-70E740481C1C}">
                <a14:useLocalDpi xmlns:a14="http://schemas.microsoft.com/office/drawing/2010/main" val="0"/>
              </a:ext>
            </a:extLst>
          </a:blip>
          <a:srcRect b="5246"/>
          <a:stretch>
            <a:fillRect/>
          </a:stretch>
        </p:blipFill>
        <p:spPr>
          <a:xfrm>
            <a:off x="3451346" y="434925"/>
            <a:ext cx="8742242" cy="6423075"/>
          </a:xfrm>
          <a:custGeom>
            <a:avLst/>
            <a:gdLst>
              <a:gd name="connsiteX0" fmla="*/ 0 w 8742242"/>
              <a:gd name="connsiteY0" fmla="*/ 0 h 6423075"/>
              <a:gd name="connsiteX1" fmla="*/ 8742242 w 8742242"/>
              <a:gd name="connsiteY1" fmla="*/ 0 h 6423075"/>
              <a:gd name="connsiteX2" fmla="*/ 8742242 w 8742242"/>
              <a:gd name="connsiteY2" fmla="*/ 6423075 h 6423075"/>
              <a:gd name="connsiteX3" fmla="*/ 0 w 8742242"/>
              <a:gd name="connsiteY3" fmla="*/ 6423075 h 6423075"/>
            </a:gdLst>
            <a:ahLst/>
            <a:cxnLst>
              <a:cxn ang="0">
                <a:pos x="connsiteX0" y="connsiteY0"/>
              </a:cxn>
              <a:cxn ang="0">
                <a:pos x="connsiteX1" y="connsiteY1"/>
              </a:cxn>
              <a:cxn ang="0">
                <a:pos x="connsiteX2" y="connsiteY2"/>
              </a:cxn>
              <a:cxn ang="0">
                <a:pos x="connsiteX3" y="connsiteY3"/>
              </a:cxn>
            </a:cxnLst>
            <a:rect l="l" t="t" r="r" b="b"/>
            <a:pathLst>
              <a:path w="8742242" h="6423075">
                <a:moveTo>
                  <a:pt x="0" y="0"/>
                </a:moveTo>
                <a:lnTo>
                  <a:pt x="8742242" y="0"/>
                </a:lnTo>
                <a:lnTo>
                  <a:pt x="8742242" y="6423075"/>
                </a:lnTo>
                <a:lnTo>
                  <a:pt x="0" y="6423075"/>
                </a:lnTo>
                <a:close/>
              </a:path>
            </a:pathLst>
          </a:custGeom>
        </p:spPr>
      </p:pic>
      <p:sp>
        <p:nvSpPr>
          <p:cNvPr id="41" name="直角三角形 40"/>
          <p:cNvSpPr/>
          <p:nvPr/>
        </p:nvSpPr>
        <p:spPr>
          <a:xfrm rot="16200000">
            <a:off x="9459912" y="4124323"/>
            <a:ext cx="2733676" cy="27336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直角三角形 41"/>
          <p:cNvSpPr/>
          <p:nvPr/>
        </p:nvSpPr>
        <p:spPr>
          <a:xfrm rot="16200000">
            <a:off x="9793288" y="4457700"/>
            <a:ext cx="2400300" cy="24003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文本框 76">
            <a:extLst>
              <a:ext uri="{FF2B5EF4-FFF2-40B4-BE49-F238E27FC236}">
                <a16:creationId xmlns:a16="http://schemas.microsoft.com/office/drawing/2014/main" id="{F75A860A-99F4-D421-3E00-90F970A25843}"/>
              </a:ext>
            </a:extLst>
          </p:cNvPr>
          <p:cNvSpPr txBox="1"/>
          <p:nvPr/>
        </p:nvSpPr>
        <p:spPr>
          <a:xfrm>
            <a:off x="1335769" y="2198721"/>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年龄：</a:t>
            </a:r>
            <a:r>
              <a:rPr lang="en-US" altLang="zh-CN" sz="1400" b="1" dirty="0">
                <a:solidFill>
                  <a:prstClr val="black">
                    <a:lumMod val="75000"/>
                    <a:lumOff val="25000"/>
                  </a:prstClr>
                </a:solidFill>
                <a:latin typeface="+mj-ea"/>
                <a:ea typeface="+mj-ea"/>
              </a:rPr>
              <a:t>28</a:t>
            </a:r>
            <a:r>
              <a:rPr lang="zh-CN" altLang="en-US" sz="1400" b="1" dirty="0">
                <a:solidFill>
                  <a:prstClr val="black">
                    <a:lumMod val="75000"/>
                    <a:lumOff val="25000"/>
                  </a:prstClr>
                </a:solidFill>
                <a:latin typeface="+mj-ea"/>
                <a:ea typeface="+mj-ea"/>
              </a:rPr>
              <a:t>岁</a:t>
            </a:r>
          </a:p>
        </p:txBody>
      </p:sp>
      <p:grpSp>
        <p:nvGrpSpPr>
          <p:cNvPr id="78" name="组合 77">
            <a:extLst>
              <a:ext uri="{FF2B5EF4-FFF2-40B4-BE49-F238E27FC236}">
                <a16:creationId xmlns:a16="http://schemas.microsoft.com/office/drawing/2014/main" id="{47BCE8C0-692F-5E70-5C2C-5CC338C94B26}"/>
              </a:ext>
            </a:extLst>
          </p:cNvPr>
          <p:cNvGrpSpPr/>
          <p:nvPr/>
        </p:nvGrpSpPr>
        <p:grpSpPr>
          <a:xfrm>
            <a:off x="875507" y="2192321"/>
            <a:ext cx="343210" cy="343210"/>
            <a:chOff x="875507" y="4153982"/>
            <a:chExt cx="343210" cy="343210"/>
          </a:xfrm>
        </p:grpSpPr>
        <p:sp>
          <p:nvSpPr>
            <p:cNvPr id="79" name="椭圆 78">
              <a:extLst>
                <a:ext uri="{FF2B5EF4-FFF2-40B4-BE49-F238E27FC236}">
                  <a16:creationId xmlns:a16="http://schemas.microsoft.com/office/drawing/2014/main" id="{01023707-47BD-738E-8C0B-CE7EC6F22708}"/>
                </a:ext>
              </a:extLst>
            </p:cNvPr>
            <p:cNvSpPr/>
            <p:nvPr/>
          </p:nvSpPr>
          <p:spPr>
            <a:xfrm>
              <a:off x="875507" y="4153982"/>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80" name="图形 52">
              <a:extLst>
                <a:ext uri="{FF2B5EF4-FFF2-40B4-BE49-F238E27FC236}">
                  <a16:creationId xmlns:a16="http://schemas.microsoft.com/office/drawing/2014/main" id="{A6AF0997-6B4F-AC78-EEC6-37B0EBFD76E5}"/>
                </a:ext>
              </a:extLst>
            </p:cNvPr>
            <p:cNvPicPr/>
            <p:nvPr/>
          </p:nvPicPr>
          <p:blipFill>
            <a:blip r:embed="rId5" cstate="screen">
              <a:extLst>
                <a:ext uri="{96DAC541-7B7A-43D3-8B79-37D633B846F1}">
                  <asvg:svgBlip xmlns:asvg="http://schemas.microsoft.com/office/drawing/2016/SVG/main" r:embed="rId6"/>
                </a:ext>
              </a:extLst>
            </a:blip>
            <a:stretch>
              <a:fillRect/>
            </a:stretch>
          </p:blipFill>
          <p:spPr>
            <a:xfrm>
              <a:off x="938524" y="4216999"/>
              <a:ext cx="217176" cy="217176"/>
            </a:xfrm>
            <a:prstGeom prst="rect">
              <a:avLst/>
            </a:prstGeom>
          </p:spPr>
        </p:pic>
      </p:grpSp>
      <p:sp>
        <p:nvSpPr>
          <p:cNvPr id="81" name="文本框 80">
            <a:extLst>
              <a:ext uri="{FF2B5EF4-FFF2-40B4-BE49-F238E27FC236}">
                <a16:creationId xmlns:a16="http://schemas.microsoft.com/office/drawing/2014/main" id="{3EB8C0D3-FE16-F7AC-B5D8-9FABBDA060EC}"/>
              </a:ext>
            </a:extLst>
          </p:cNvPr>
          <p:cNvSpPr txBox="1"/>
          <p:nvPr/>
        </p:nvSpPr>
        <p:spPr>
          <a:xfrm>
            <a:off x="4256000" y="2198721"/>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民族：汉</a:t>
            </a:r>
          </a:p>
        </p:txBody>
      </p:sp>
      <p:grpSp>
        <p:nvGrpSpPr>
          <p:cNvPr id="82" name="组合 81">
            <a:extLst>
              <a:ext uri="{FF2B5EF4-FFF2-40B4-BE49-F238E27FC236}">
                <a16:creationId xmlns:a16="http://schemas.microsoft.com/office/drawing/2014/main" id="{D2B3A6C6-A961-AE7F-2C59-575C6ACD3977}"/>
              </a:ext>
            </a:extLst>
          </p:cNvPr>
          <p:cNvGrpSpPr/>
          <p:nvPr/>
        </p:nvGrpSpPr>
        <p:grpSpPr>
          <a:xfrm>
            <a:off x="3795738" y="2192321"/>
            <a:ext cx="343210" cy="343210"/>
            <a:chOff x="875507" y="4153982"/>
            <a:chExt cx="343210" cy="343210"/>
          </a:xfrm>
        </p:grpSpPr>
        <p:sp>
          <p:nvSpPr>
            <p:cNvPr id="83" name="椭圆 82">
              <a:extLst>
                <a:ext uri="{FF2B5EF4-FFF2-40B4-BE49-F238E27FC236}">
                  <a16:creationId xmlns:a16="http://schemas.microsoft.com/office/drawing/2014/main" id="{8BD753F1-452E-48EA-C352-B88185D73BA9}"/>
                </a:ext>
              </a:extLst>
            </p:cNvPr>
            <p:cNvSpPr/>
            <p:nvPr/>
          </p:nvSpPr>
          <p:spPr>
            <a:xfrm>
              <a:off x="875507" y="4153982"/>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84" name="图形 52">
              <a:extLst>
                <a:ext uri="{FF2B5EF4-FFF2-40B4-BE49-F238E27FC236}">
                  <a16:creationId xmlns:a16="http://schemas.microsoft.com/office/drawing/2014/main" id="{0DBD8748-366D-7084-166F-A3B024694B24}"/>
                </a:ext>
              </a:extLst>
            </p:cNvPr>
            <p:cNvPicPr/>
            <p:nvPr/>
          </p:nvPicPr>
          <p:blipFill>
            <a:blip r:embed="rId5" cstate="screen">
              <a:extLst>
                <a:ext uri="{96DAC541-7B7A-43D3-8B79-37D633B846F1}">
                  <asvg:svgBlip xmlns:asvg="http://schemas.microsoft.com/office/drawing/2016/SVG/main" r:embed="rId6"/>
                </a:ext>
              </a:extLst>
            </a:blip>
            <a:stretch>
              <a:fillRect/>
            </a:stretch>
          </p:blipFill>
          <p:spPr>
            <a:xfrm>
              <a:off x="938524" y="4216999"/>
              <a:ext cx="217176" cy="217176"/>
            </a:xfrm>
            <a:prstGeom prst="rect">
              <a:avLst/>
            </a:prstGeom>
          </p:spPr>
        </p:pic>
      </p:grpSp>
      <p:sp>
        <p:nvSpPr>
          <p:cNvPr id="85" name="文本框 84">
            <a:extLst>
              <a:ext uri="{FF2B5EF4-FFF2-40B4-BE49-F238E27FC236}">
                <a16:creationId xmlns:a16="http://schemas.microsoft.com/office/drawing/2014/main" id="{51A31EBC-FABD-1E0D-B31E-4C37D4611FC0}"/>
              </a:ext>
            </a:extLst>
          </p:cNvPr>
          <p:cNvSpPr txBox="1"/>
          <p:nvPr/>
        </p:nvSpPr>
        <p:spPr>
          <a:xfrm>
            <a:off x="1335770" y="2873186"/>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体重：</a:t>
            </a:r>
            <a:r>
              <a:rPr lang="en-US" altLang="zh-CN" sz="1400" b="1" dirty="0">
                <a:solidFill>
                  <a:prstClr val="black">
                    <a:lumMod val="75000"/>
                    <a:lumOff val="25000"/>
                  </a:prstClr>
                </a:solidFill>
                <a:latin typeface="+mj-ea"/>
                <a:ea typeface="+mj-ea"/>
              </a:rPr>
              <a:t>70KG</a:t>
            </a:r>
            <a:endParaRPr lang="zh-CN" altLang="en-US" sz="1400" b="1" dirty="0">
              <a:solidFill>
                <a:prstClr val="black">
                  <a:lumMod val="75000"/>
                  <a:lumOff val="25000"/>
                </a:prstClr>
              </a:solidFill>
              <a:latin typeface="+mj-ea"/>
              <a:ea typeface="+mj-ea"/>
            </a:endParaRPr>
          </a:p>
        </p:txBody>
      </p:sp>
      <p:grpSp>
        <p:nvGrpSpPr>
          <p:cNvPr id="86" name="组合 85">
            <a:extLst>
              <a:ext uri="{FF2B5EF4-FFF2-40B4-BE49-F238E27FC236}">
                <a16:creationId xmlns:a16="http://schemas.microsoft.com/office/drawing/2014/main" id="{AA33F0FB-BF88-AEF7-A7EF-0677F031952F}"/>
              </a:ext>
            </a:extLst>
          </p:cNvPr>
          <p:cNvGrpSpPr/>
          <p:nvPr/>
        </p:nvGrpSpPr>
        <p:grpSpPr>
          <a:xfrm>
            <a:off x="875507" y="2866786"/>
            <a:ext cx="343210" cy="343210"/>
            <a:chOff x="875507" y="5195938"/>
            <a:chExt cx="343210" cy="343210"/>
          </a:xfrm>
        </p:grpSpPr>
        <p:sp>
          <p:nvSpPr>
            <p:cNvPr id="87" name="椭圆 86">
              <a:extLst>
                <a:ext uri="{FF2B5EF4-FFF2-40B4-BE49-F238E27FC236}">
                  <a16:creationId xmlns:a16="http://schemas.microsoft.com/office/drawing/2014/main" id="{B26F2248-6183-6A7E-CC3A-E7942B6A4FBF}"/>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88" name="图形 55">
              <a:extLst>
                <a:ext uri="{FF2B5EF4-FFF2-40B4-BE49-F238E27FC236}">
                  <a16:creationId xmlns:a16="http://schemas.microsoft.com/office/drawing/2014/main" id="{536550A0-5942-B77F-5455-9D4D7CA8DB28}"/>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
        <p:nvSpPr>
          <p:cNvPr id="89" name="文本框 88">
            <a:extLst>
              <a:ext uri="{FF2B5EF4-FFF2-40B4-BE49-F238E27FC236}">
                <a16:creationId xmlns:a16="http://schemas.microsoft.com/office/drawing/2014/main" id="{96BB491A-9958-ED4A-099C-6F38D29CF9DD}"/>
              </a:ext>
            </a:extLst>
          </p:cNvPr>
          <p:cNvSpPr txBox="1"/>
          <p:nvPr/>
        </p:nvSpPr>
        <p:spPr>
          <a:xfrm>
            <a:off x="4256001" y="2873186"/>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身高：</a:t>
            </a:r>
            <a:r>
              <a:rPr lang="en-US" altLang="zh-CN" sz="1400" b="1" dirty="0">
                <a:solidFill>
                  <a:prstClr val="black">
                    <a:lumMod val="75000"/>
                    <a:lumOff val="25000"/>
                  </a:prstClr>
                </a:solidFill>
                <a:latin typeface="+mj-ea"/>
                <a:ea typeface="+mj-ea"/>
              </a:rPr>
              <a:t>175CM</a:t>
            </a:r>
            <a:endParaRPr lang="zh-CN" altLang="en-US" sz="1400" b="1" dirty="0">
              <a:solidFill>
                <a:prstClr val="black">
                  <a:lumMod val="75000"/>
                  <a:lumOff val="25000"/>
                </a:prstClr>
              </a:solidFill>
              <a:latin typeface="+mj-ea"/>
              <a:ea typeface="+mj-ea"/>
            </a:endParaRPr>
          </a:p>
        </p:txBody>
      </p:sp>
      <p:grpSp>
        <p:nvGrpSpPr>
          <p:cNvPr id="90" name="组合 89">
            <a:extLst>
              <a:ext uri="{FF2B5EF4-FFF2-40B4-BE49-F238E27FC236}">
                <a16:creationId xmlns:a16="http://schemas.microsoft.com/office/drawing/2014/main" id="{09321787-FFF1-3167-CB96-3D82DA438421}"/>
              </a:ext>
            </a:extLst>
          </p:cNvPr>
          <p:cNvGrpSpPr/>
          <p:nvPr/>
        </p:nvGrpSpPr>
        <p:grpSpPr>
          <a:xfrm>
            <a:off x="3795738" y="2866786"/>
            <a:ext cx="343210" cy="343210"/>
            <a:chOff x="875507" y="5195938"/>
            <a:chExt cx="343210" cy="343210"/>
          </a:xfrm>
        </p:grpSpPr>
        <p:sp>
          <p:nvSpPr>
            <p:cNvPr id="91" name="椭圆 90">
              <a:extLst>
                <a:ext uri="{FF2B5EF4-FFF2-40B4-BE49-F238E27FC236}">
                  <a16:creationId xmlns:a16="http://schemas.microsoft.com/office/drawing/2014/main" id="{708CFB9F-B70F-2D8D-9F8C-2BFE8D2512A3}"/>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92" name="图形 55">
              <a:extLst>
                <a:ext uri="{FF2B5EF4-FFF2-40B4-BE49-F238E27FC236}">
                  <a16:creationId xmlns:a16="http://schemas.microsoft.com/office/drawing/2014/main" id="{4D1A75AC-C6A9-98CC-F8D3-050DFD45481C}"/>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
        <p:nvSpPr>
          <p:cNvPr id="93" name="文本框 92">
            <a:extLst>
              <a:ext uri="{FF2B5EF4-FFF2-40B4-BE49-F238E27FC236}">
                <a16:creationId xmlns:a16="http://schemas.microsoft.com/office/drawing/2014/main" id="{6C30C99F-6E23-9931-C46B-E5AE6B9CAD9F}"/>
              </a:ext>
            </a:extLst>
          </p:cNvPr>
          <p:cNvSpPr txBox="1"/>
          <p:nvPr/>
        </p:nvSpPr>
        <p:spPr>
          <a:xfrm>
            <a:off x="1335769" y="1524256"/>
            <a:ext cx="188260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姓名：</a:t>
            </a:r>
            <a:r>
              <a:rPr lang="en-US" altLang="zh-CN" sz="1400" b="1" dirty="0" err="1">
                <a:solidFill>
                  <a:prstClr val="black">
                    <a:lumMod val="75000"/>
                    <a:lumOff val="25000"/>
                  </a:prstClr>
                </a:solidFill>
                <a:latin typeface="+mj-ea"/>
                <a:ea typeface="+mj-ea"/>
              </a:rPr>
              <a:t>OfficePLUS</a:t>
            </a:r>
            <a:endParaRPr lang="zh-CN" altLang="en-US" sz="1400" b="1" dirty="0">
              <a:solidFill>
                <a:prstClr val="black">
                  <a:lumMod val="75000"/>
                  <a:lumOff val="25000"/>
                </a:prstClr>
              </a:solidFill>
              <a:latin typeface="+mj-ea"/>
              <a:ea typeface="+mj-ea"/>
            </a:endParaRPr>
          </a:p>
        </p:txBody>
      </p:sp>
      <p:grpSp>
        <p:nvGrpSpPr>
          <p:cNvPr id="94" name="组合 93">
            <a:extLst>
              <a:ext uri="{FF2B5EF4-FFF2-40B4-BE49-F238E27FC236}">
                <a16:creationId xmlns:a16="http://schemas.microsoft.com/office/drawing/2014/main" id="{F6838736-AE27-6D98-50E4-5A568E659A36}"/>
              </a:ext>
            </a:extLst>
          </p:cNvPr>
          <p:cNvGrpSpPr/>
          <p:nvPr/>
        </p:nvGrpSpPr>
        <p:grpSpPr>
          <a:xfrm>
            <a:off x="875507" y="1517856"/>
            <a:ext cx="343210" cy="343210"/>
            <a:chOff x="875507" y="3270456"/>
            <a:chExt cx="343210" cy="343210"/>
          </a:xfrm>
        </p:grpSpPr>
        <p:sp>
          <p:nvSpPr>
            <p:cNvPr id="95" name="椭圆 94">
              <a:extLst>
                <a:ext uri="{FF2B5EF4-FFF2-40B4-BE49-F238E27FC236}">
                  <a16:creationId xmlns:a16="http://schemas.microsoft.com/office/drawing/2014/main" id="{5718B8A9-809F-C105-C503-902821200B5A}"/>
                </a:ext>
              </a:extLst>
            </p:cNvPr>
            <p:cNvSpPr/>
            <p:nvPr/>
          </p:nvSpPr>
          <p:spPr>
            <a:xfrm>
              <a:off x="875507" y="3270456"/>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96" name="图形 49">
              <a:extLst>
                <a:ext uri="{FF2B5EF4-FFF2-40B4-BE49-F238E27FC236}">
                  <a16:creationId xmlns:a16="http://schemas.microsoft.com/office/drawing/2014/main" id="{309024D1-D962-D2D9-B81D-DE937FBFE4AB}"/>
                </a:ext>
              </a:extLst>
            </p:cNvPr>
            <p:cNvPicPr/>
            <p:nvPr/>
          </p:nvPicPr>
          <p:blipFill>
            <a:blip r:embed="rId9" cstate="screen">
              <a:extLst>
                <a:ext uri="{96DAC541-7B7A-43D3-8B79-37D633B846F1}">
                  <asvg:svgBlip xmlns:asvg="http://schemas.microsoft.com/office/drawing/2016/SVG/main" r:embed="rId10"/>
                </a:ext>
              </a:extLst>
            </a:blip>
            <a:stretch>
              <a:fillRect/>
            </a:stretch>
          </p:blipFill>
          <p:spPr>
            <a:xfrm>
              <a:off x="938524" y="3333473"/>
              <a:ext cx="217176" cy="217176"/>
            </a:xfrm>
            <a:prstGeom prst="rect">
              <a:avLst/>
            </a:prstGeom>
          </p:spPr>
        </p:pic>
      </p:grpSp>
      <p:sp>
        <p:nvSpPr>
          <p:cNvPr id="97" name="文本框 96">
            <a:extLst>
              <a:ext uri="{FF2B5EF4-FFF2-40B4-BE49-F238E27FC236}">
                <a16:creationId xmlns:a16="http://schemas.microsoft.com/office/drawing/2014/main" id="{BAF739CE-4A58-5AE1-5705-BC6361AE4523}"/>
              </a:ext>
            </a:extLst>
          </p:cNvPr>
          <p:cNvSpPr txBox="1"/>
          <p:nvPr/>
        </p:nvSpPr>
        <p:spPr>
          <a:xfrm>
            <a:off x="4256000" y="1524256"/>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性别：男</a:t>
            </a:r>
          </a:p>
        </p:txBody>
      </p:sp>
      <p:grpSp>
        <p:nvGrpSpPr>
          <p:cNvPr id="98" name="组合 97">
            <a:extLst>
              <a:ext uri="{FF2B5EF4-FFF2-40B4-BE49-F238E27FC236}">
                <a16:creationId xmlns:a16="http://schemas.microsoft.com/office/drawing/2014/main" id="{1CCB4DE1-9613-1981-6448-E08D59E868A5}"/>
              </a:ext>
            </a:extLst>
          </p:cNvPr>
          <p:cNvGrpSpPr/>
          <p:nvPr/>
        </p:nvGrpSpPr>
        <p:grpSpPr>
          <a:xfrm>
            <a:off x="3795738" y="1517856"/>
            <a:ext cx="343210" cy="343210"/>
            <a:chOff x="875507" y="3270456"/>
            <a:chExt cx="343210" cy="343210"/>
          </a:xfrm>
        </p:grpSpPr>
        <p:sp>
          <p:nvSpPr>
            <p:cNvPr id="99" name="椭圆 98">
              <a:extLst>
                <a:ext uri="{FF2B5EF4-FFF2-40B4-BE49-F238E27FC236}">
                  <a16:creationId xmlns:a16="http://schemas.microsoft.com/office/drawing/2014/main" id="{DFB39AD9-9023-D9FF-E827-CDFFBCC64E1D}"/>
                </a:ext>
              </a:extLst>
            </p:cNvPr>
            <p:cNvSpPr/>
            <p:nvPr/>
          </p:nvSpPr>
          <p:spPr>
            <a:xfrm>
              <a:off x="875507" y="3270456"/>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00" name="图形 49">
              <a:extLst>
                <a:ext uri="{FF2B5EF4-FFF2-40B4-BE49-F238E27FC236}">
                  <a16:creationId xmlns:a16="http://schemas.microsoft.com/office/drawing/2014/main" id="{C534906A-71D5-4D9B-65EF-8A54AB95B6CE}"/>
                </a:ext>
              </a:extLst>
            </p:cNvPr>
            <p:cNvPicPr/>
            <p:nvPr/>
          </p:nvPicPr>
          <p:blipFill>
            <a:blip r:embed="rId9" cstate="screen">
              <a:extLst>
                <a:ext uri="{96DAC541-7B7A-43D3-8B79-37D633B846F1}">
                  <asvg:svgBlip xmlns:asvg="http://schemas.microsoft.com/office/drawing/2016/SVG/main" r:embed="rId10"/>
                </a:ext>
              </a:extLst>
            </a:blip>
            <a:stretch>
              <a:fillRect/>
            </a:stretch>
          </p:blipFill>
          <p:spPr>
            <a:xfrm>
              <a:off x="938524" y="3333473"/>
              <a:ext cx="217176" cy="217176"/>
            </a:xfrm>
            <a:prstGeom prst="rect">
              <a:avLst/>
            </a:prstGeom>
          </p:spPr>
        </p:pic>
      </p:grpSp>
      <p:sp>
        <p:nvSpPr>
          <p:cNvPr id="101" name="文本框 100">
            <a:extLst>
              <a:ext uri="{FF2B5EF4-FFF2-40B4-BE49-F238E27FC236}">
                <a16:creationId xmlns:a16="http://schemas.microsoft.com/office/drawing/2014/main" id="{E3003E67-1C8D-86FA-10D7-3A2EFAC7FE52}"/>
              </a:ext>
            </a:extLst>
          </p:cNvPr>
          <p:cNvSpPr txBox="1"/>
          <p:nvPr/>
        </p:nvSpPr>
        <p:spPr>
          <a:xfrm>
            <a:off x="1335769" y="3547811"/>
            <a:ext cx="1534752" cy="330090"/>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籍贯：上海市</a:t>
            </a:r>
          </a:p>
        </p:txBody>
      </p:sp>
      <p:grpSp>
        <p:nvGrpSpPr>
          <p:cNvPr id="102" name="组合 101">
            <a:extLst>
              <a:ext uri="{FF2B5EF4-FFF2-40B4-BE49-F238E27FC236}">
                <a16:creationId xmlns:a16="http://schemas.microsoft.com/office/drawing/2014/main" id="{87BC201A-01D7-C58D-50C6-FD09F66A2F8D}"/>
              </a:ext>
            </a:extLst>
          </p:cNvPr>
          <p:cNvGrpSpPr/>
          <p:nvPr/>
        </p:nvGrpSpPr>
        <p:grpSpPr>
          <a:xfrm>
            <a:off x="875507" y="3541251"/>
            <a:ext cx="343210" cy="343210"/>
            <a:chOff x="875507" y="4153982"/>
            <a:chExt cx="343210" cy="343210"/>
          </a:xfrm>
        </p:grpSpPr>
        <p:sp>
          <p:nvSpPr>
            <p:cNvPr id="103" name="椭圆 102">
              <a:extLst>
                <a:ext uri="{FF2B5EF4-FFF2-40B4-BE49-F238E27FC236}">
                  <a16:creationId xmlns:a16="http://schemas.microsoft.com/office/drawing/2014/main" id="{BEBCB59B-47C3-4CCC-C001-AB92FC666558}"/>
                </a:ext>
              </a:extLst>
            </p:cNvPr>
            <p:cNvSpPr/>
            <p:nvPr/>
          </p:nvSpPr>
          <p:spPr>
            <a:xfrm>
              <a:off x="875507" y="4153982"/>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04" name="图形 52">
              <a:extLst>
                <a:ext uri="{FF2B5EF4-FFF2-40B4-BE49-F238E27FC236}">
                  <a16:creationId xmlns:a16="http://schemas.microsoft.com/office/drawing/2014/main" id="{D2555A3A-03B6-2457-AD6A-E9D6775553F1}"/>
                </a:ext>
              </a:extLst>
            </p:cNvPr>
            <p:cNvPicPr/>
            <p:nvPr/>
          </p:nvPicPr>
          <p:blipFill>
            <a:blip r:embed="rId5" cstate="screen">
              <a:extLst>
                <a:ext uri="{96DAC541-7B7A-43D3-8B79-37D633B846F1}">
                  <asvg:svgBlip xmlns:asvg="http://schemas.microsoft.com/office/drawing/2016/SVG/main" r:embed="rId6"/>
                </a:ext>
              </a:extLst>
            </a:blip>
            <a:stretch>
              <a:fillRect/>
            </a:stretch>
          </p:blipFill>
          <p:spPr>
            <a:xfrm>
              <a:off x="938524" y="4216999"/>
              <a:ext cx="217176" cy="217176"/>
            </a:xfrm>
            <a:prstGeom prst="rect">
              <a:avLst/>
            </a:prstGeom>
          </p:spPr>
        </p:pic>
      </p:grpSp>
      <p:sp>
        <p:nvSpPr>
          <p:cNvPr id="105" name="文本框 104">
            <a:extLst>
              <a:ext uri="{FF2B5EF4-FFF2-40B4-BE49-F238E27FC236}">
                <a16:creationId xmlns:a16="http://schemas.microsoft.com/office/drawing/2014/main" id="{0E233846-EA55-3810-9EBD-33ED993F3D55}"/>
              </a:ext>
            </a:extLst>
          </p:cNvPr>
          <p:cNvSpPr txBox="1"/>
          <p:nvPr/>
        </p:nvSpPr>
        <p:spPr>
          <a:xfrm>
            <a:off x="4256000" y="3547651"/>
            <a:ext cx="1534752" cy="330411"/>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学历：本科</a:t>
            </a:r>
          </a:p>
        </p:txBody>
      </p:sp>
      <p:grpSp>
        <p:nvGrpSpPr>
          <p:cNvPr id="106" name="组合 105">
            <a:extLst>
              <a:ext uri="{FF2B5EF4-FFF2-40B4-BE49-F238E27FC236}">
                <a16:creationId xmlns:a16="http://schemas.microsoft.com/office/drawing/2014/main" id="{D7FCF640-B68E-6E18-25F5-DCF199FA1040}"/>
              </a:ext>
            </a:extLst>
          </p:cNvPr>
          <p:cNvGrpSpPr/>
          <p:nvPr/>
        </p:nvGrpSpPr>
        <p:grpSpPr>
          <a:xfrm>
            <a:off x="3795738" y="3541251"/>
            <a:ext cx="343210" cy="343210"/>
            <a:chOff x="875507" y="4153982"/>
            <a:chExt cx="343210" cy="343210"/>
          </a:xfrm>
        </p:grpSpPr>
        <p:sp>
          <p:nvSpPr>
            <p:cNvPr id="107" name="椭圆 106">
              <a:extLst>
                <a:ext uri="{FF2B5EF4-FFF2-40B4-BE49-F238E27FC236}">
                  <a16:creationId xmlns:a16="http://schemas.microsoft.com/office/drawing/2014/main" id="{89D56151-8ABC-264B-9A99-686A731234BB}"/>
                </a:ext>
              </a:extLst>
            </p:cNvPr>
            <p:cNvSpPr/>
            <p:nvPr/>
          </p:nvSpPr>
          <p:spPr>
            <a:xfrm>
              <a:off x="875507" y="4153982"/>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08" name="图形 52">
              <a:extLst>
                <a:ext uri="{FF2B5EF4-FFF2-40B4-BE49-F238E27FC236}">
                  <a16:creationId xmlns:a16="http://schemas.microsoft.com/office/drawing/2014/main" id="{4BEB5764-4F3B-F520-A7B1-FCDFF86723EA}"/>
                </a:ext>
              </a:extLst>
            </p:cNvPr>
            <p:cNvPicPr/>
            <p:nvPr/>
          </p:nvPicPr>
          <p:blipFill>
            <a:blip r:embed="rId5" cstate="screen">
              <a:extLst>
                <a:ext uri="{96DAC541-7B7A-43D3-8B79-37D633B846F1}">
                  <asvg:svgBlip xmlns:asvg="http://schemas.microsoft.com/office/drawing/2016/SVG/main" r:embed="rId6"/>
                </a:ext>
              </a:extLst>
            </a:blip>
            <a:stretch>
              <a:fillRect/>
            </a:stretch>
          </p:blipFill>
          <p:spPr>
            <a:xfrm>
              <a:off x="938524" y="4216999"/>
              <a:ext cx="217176" cy="217176"/>
            </a:xfrm>
            <a:prstGeom prst="rect">
              <a:avLst/>
            </a:prstGeom>
          </p:spPr>
        </p:pic>
      </p:grpSp>
      <p:sp>
        <p:nvSpPr>
          <p:cNvPr id="109" name="文本框 108">
            <a:extLst>
              <a:ext uri="{FF2B5EF4-FFF2-40B4-BE49-F238E27FC236}">
                <a16:creationId xmlns:a16="http://schemas.microsoft.com/office/drawing/2014/main" id="{D1B11D19-B95F-788A-9FA5-74559910AD91}"/>
              </a:ext>
            </a:extLst>
          </p:cNvPr>
          <p:cNvSpPr txBox="1"/>
          <p:nvPr/>
        </p:nvSpPr>
        <p:spPr>
          <a:xfrm>
            <a:off x="1335770" y="4222276"/>
            <a:ext cx="1534752" cy="330090"/>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婚姻状况：未婚</a:t>
            </a:r>
          </a:p>
        </p:txBody>
      </p:sp>
      <p:grpSp>
        <p:nvGrpSpPr>
          <p:cNvPr id="110" name="组合 109">
            <a:extLst>
              <a:ext uri="{FF2B5EF4-FFF2-40B4-BE49-F238E27FC236}">
                <a16:creationId xmlns:a16="http://schemas.microsoft.com/office/drawing/2014/main" id="{8542CE1D-0311-4A16-6D69-DDA1AE3CA633}"/>
              </a:ext>
            </a:extLst>
          </p:cNvPr>
          <p:cNvGrpSpPr/>
          <p:nvPr/>
        </p:nvGrpSpPr>
        <p:grpSpPr>
          <a:xfrm>
            <a:off x="875507" y="4215716"/>
            <a:ext cx="343210" cy="343210"/>
            <a:chOff x="875507" y="5195938"/>
            <a:chExt cx="343210" cy="343210"/>
          </a:xfrm>
        </p:grpSpPr>
        <p:sp>
          <p:nvSpPr>
            <p:cNvPr id="111" name="椭圆 110">
              <a:extLst>
                <a:ext uri="{FF2B5EF4-FFF2-40B4-BE49-F238E27FC236}">
                  <a16:creationId xmlns:a16="http://schemas.microsoft.com/office/drawing/2014/main" id="{52A51D7B-C038-E912-B275-94435138E826}"/>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12" name="图形 55">
              <a:extLst>
                <a:ext uri="{FF2B5EF4-FFF2-40B4-BE49-F238E27FC236}">
                  <a16:creationId xmlns:a16="http://schemas.microsoft.com/office/drawing/2014/main" id="{4ADF4C6A-E0EC-DAE6-723B-DA2D3C71B951}"/>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
        <p:nvSpPr>
          <p:cNvPr id="113" name="文本框 112">
            <a:extLst>
              <a:ext uri="{FF2B5EF4-FFF2-40B4-BE49-F238E27FC236}">
                <a16:creationId xmlns:a16="http://schemas.microsoft.com/office/drawing/2014/main" id="{F5EAA40C-B8D0-00B7-2D3A-2C2D4932DD4A}"/>
              </a:ext>
            </a:extLst>
          </p:cNvPr>
          <p:cNvSpPr txBox="1"/>
          <p:nvPr/>
        </p:nvSpPr>
        <p:spPr>
          <a:xfrm>
            <a:off x="4256001" y="4222276"/>
            <a:ext cx="1534752" cy="330090"/>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政治面貌：党员</a:t>
            </a:r>
          </a:p>
        </p:txBody>
      </p:sp>
      <p:grpSp>
        <p:nvGrpSpPr>
          <p:cNvPr id="114" name="组合 113">
            <a:extLst>
              <a:ext uri="{FF2B5EF4-FFF2-40B4-BE49-F238E27FC236}">
                <a16:creationId xmlns:a16="http://schemas.microsoft.com/office/drawing/2014/main" id="{B0FE2B0B-081C-3613-539B-90019991D94B}"/>
              </a:ext>
            </a:extLst>
          </p:cNvPr>
          <p:cNvGrpSpPr/>
          <p:nvPr/>
        </p:nvGrpSpPr>
        <p:grpSpPr>
          <a:xfrm>
            <a:off x="3795738" y="4215716"/>
            <a:ext cx="343210" cy="343210"/>
            <a:chOff x="875507" y="5195938"/>
            <a:chExt cx="343210" cy="343210"/>
          </a:xfrm>
        </p:grpSpPr>
        <p:sp>
          <p:nvSpPr>
            <p:cNvPr id="115" name="椭圆 114">
              <a:extLst>
                <a:ext uri="{FF2B5EF4-FFF2-40B4-BE49-F238E27FC236}">
                  <a16:creationId xmlns:a16="http://schemas.microsoft.com/office/drawing/2014/main" id="{A03EBD0A-A8D7-F6B2-DB5C-36C2317539F6}"/>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16" name="图形 55">
              <a:extLst>
                <a:ext uri="{FF2B5EF4-FFF2-40B4-BE49-F238E27FC236}">
                  <a16:creationId xmlns:a16="http://schemas.microsoft.com/office/drawing/2014/main" id="{7DC97CD1-5E30-2856-CA8C-D2F7D67C05D3}"/>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
        <p:nvSpPr>
          <p:cNvPr id="117" name="文本框 116">
            <a:extLst>
              <a:ext uri="{FF2B5EF4-FFF2-40B4-BE49-F238E27FC236}">
                <a16:creationId xmlns:a16="http://schemas.microsoft.com/office/drawing/2014/main" id="{45832D3A-AE91-82B3-D77C-990777D814E4}"/>
              </a:ext>
            </a:extLst>
          </p:cNvPr>
          <p:cNvSpPr txBox="1"/>
          <p:nvPr/>
        </p:nvSpPr>
        <p:spPr>
          <a:xfrm>
            <a:off x="1335769" y="4896581"/>
            <a:ext cx="3645357" cy="330090"/>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联系方式：</a:t>
            </a:r>
            <a:r>
              <a:rPr lang="en-US" altLang="zh-CN" sz="1400" b="1" dirty="0">
                <a:solidFill>
                  <a:prstClr val="black">
                    <a:lumMod val="75000"/>
                    <a:lumOff val="25000"/>
                  </a:prstClr>
                </a:solidFill>
                <a:latin typeface="+mj-ea"/>
                <a:ea typeface="+mj-ea"/>
              </a:rPr>
              <a:t>13500000000</a:t>
            </a:r>
            <a:endParaRPr lang="zh-CN" altLang="en-US" sz="1400" b="1" dirty="0">
              <a:solidFill>
                <a:prstClr val="black">
                  <a:lumMod val="75000"/>
                  <a:lumOff val="25000"/>
                </a:prstClr>
              </a:solidFill>
              <a:latin typeface="+mj-ea"/>
              <a:ea typeface="+mj-ea"/>
            </a:endParaRPr>
          </a:p>
        </p:txBody>
      </p:sp>
      <p:grpSp>
        <p:nvGrpSpPr>
          <p:cNvPr id="118" name="组合 117">
            <a:extLst>
              <a:ext uri="{FF2B5EF4-FFF2-40B4-BE49-F238E27FC236}">
                <a16:creationId xmlns:a16="http://schemas.microsoft.com/office/drawing/2014/main" id="{A41C0A82-D31E-3014-E6FC-AE61F447BB29}"/>
              </a:ext>
            </a:extLst>
          </p:cNvPr>
          <p:cNvGrpSpPr/>
          <p:nvPr/>
        </p:nvGrpSpPr>
        <p:grpSpPr>
          <a:xfrm>
            <a:off x="875507" y="4890181"/>
            <a:ext cx="343210" cy="343210"/>
            <a:chOff x="875507" y="5195938"/>
            <a:chExt cx="343210" cy="343210"/>
          </a:xfrm>
        </p:grpSpPr>
        <p:sp>
          <p:nvSpPr>
            <p:cNvPr id="119" name="椭圆 118">
              <a:extLst>
                <a:ext uri="{FF2B5EF4-FFF2-40B4-BE49-F238E27FC236}">
                  <a16:creationId xmlns:a16="http://schemas.microsoft.com/office/drawing/2014/main" id="{3BFF2555-90A4-87FD-6446-706D55B7A204}"/>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20" name="图形 55">
              <a:extLst>
                <a:ext uri="{FF2B5EF4-FFF2-40B4-BE49-F238E27FC236}">
                  <a16:creationId xmlns:a16="http://schemas.microsoft.com/office/drawing/2014/main" id="{B8B5B99A-44EC-F7E3-39B7-7A11229A9C72}"/>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
        <p:nvSpPr>
          <p:cNvPr id="121" name="文本框 120">
            <a:extLst>
              <a:ext uri="{FF2B5EF4-FFF2-40B4-BE49-F238E27FC236}">
                <a16:creationId xmlns:a16="http://schemas.microsoft.com/office/drawing/2014/main" id="{162F9C4A-268B-7E29-559F-D3C6D1996571}"/>
              </a:ext>
            </a:extLst>
          </p:cNvPr>
          <p:cNvSpPr txBox="1"/>
          <p:nvPr/>
        </p:nvSpPr>
        <p:spPr>
          <a:xfrm>
            <a:off x="1335769" y="5571047"/>
            <a:ext cx="3645357" cy="330090"/>
          </a:xfrm>
          <a:prstGeom prst="rect">
            <a:avLst/>
          </a:prstGeom>
          <a:noFill/>
        </p:spPr>
        <p:txBody>
          <a:bodyPr wrap="square" rtlCol="0">
            <a:noAutofit/>
          </a:bodyPr>
          <a:lstStyle/>
          <a:p>
            <a:pPr defTabSz="914400">
              <a:lnSpc>
                <a:spcPct val="120000"/>
              </a:lnSpc>
            </a:pPr>
            <a:r>
              <a:rPr lang="zh-CN" altLang="en-US" sz="1400" b="1" dirty="0">
                <a:solidFill>
                  <a:prstClr val="black">
                    <a:lumMod val="75000"/>
                    <a:lumOff val="25000"/>
                  </a:prstClr>
                </a:solidFill>
                <a:latin typeface="+mj-ea"/>
                <a:ea typeface="+mj-ea"/>
              </a:rPr>
              <a:t>现住地址：广州市</a:t>
            </a:r>
            <a:r>
              <a:rPr lang="en-US" altLang="zh-CN" sz="1400" b="1" dirty="0">
                <a:solidFill>
                  <a:prstClr val="black">
                    <a:lumMod val="75000"/>
                    <a:lumOff val="25000"/>
                  </a:prstClr>
                </a:solidFill>
                <a:latin typeface="+mj-ea"/>
                <a:ea typeface="+mj-ea"/>
              </a:rPr>
              <a:t>XX</a:t>
            </a:r>
            <a:r>
              <a:rPr lang="zh-CN" altLang="en-US" sz="1400" b="1" dirty="0">
                <a:solidFill>
                  <a:prstClr val="black">
                    <a:lumMod val="75000"/>
                    <a:lumOff val="25000"/>
                  </a:prstClr>
                </a:solidFill>
                <a:latin typeface="+mj-ea"/>
                <a:ea typeface="+mj-ea"/>
              </a:rPr>
              <a:t>区</a:t>
            </a:r>
            <a:r>
              <a:rPr lang="en-US" altLang="zh-CN" sz="1400" b="1" dirty="0">
                <a:solidFill>
                  <a:prstClr val="black">
                    <a:lumMod val="75000"/>
                    <a:lumOff val="25000"/>
                  </a:prstClr>
                </a:solidFill>
                <a:latin typeface="+mj-ea"/>
                <a:ea typeface="+mj-ea"/>
              </a:rPr>
              <a:t>XX</a:t>
            </a:r>
            <a:r>
              <a:rPr lang="zh-CN" altLang="en-US" sz="1400" b="1" dirty="0">
                <a:solidFill>
                  <a:prstClr val="black">
                    <a:lumMod val="75000"/>
                    <a:lumOff val="25000"/>
                  </a:prstClr>
                </a:solidFill>
                <a:latin typeface="+mj-ea"/>
                <a:ea typeface="+mj-ea"/>
              </a:rPr>
              <a:t>街道</a:t>
            </a:r>
            <a:r>
              <a:rPr lang="en-US" altLang="zh-CN" sz="1400" b="1" dirty="0">
                <a:solidFill>
                  <a:prstClr val="black">
                    <a:lumMod val="75000"/>
                    <a:lumOff val="25000"/>
                  </a:prstClr>
                </a:solidFill>
                <a:latin typeface="+mj-ea"/>
                <a:ea typeface="+mj-ea"/>
              </a:rPr>
              <a:t>XX</a:t>
            </a:r>
            <a:r>
              <a:rPr lang="zh-CN" altLang="en-US" sz="1400" b="1" dirty="0">
                <a:solidFill>
                  <a:prstClr val="black">
                    <a:lumMod val="75000"/>
                    <a:lumOff val="25000"/>
                  </a:prstClr>
                </a:solidFill>
                <a:latin typeface="+mj-ea"/>
                <a:ea typeface="+mj-ea"/>
              </a:rPr>
              <a:t>号</a:t>
            </a:r>
          </a:p>
        </p:txBody>
      </p:sp>
      <p:grpSp>
        <p:nvGrpSpPr>
          <p:cNvPr id="122" name="组合 121">
            <a:extLst>
              <a:ext uri="{FF2B5EF4-FFF2-40B4-BE49-F238E27FC236}">
                <a16:creationId xmlns:a16="http://schemas.microsoft.com/office/drawing/2014/main" id="{91A84FD4-F366-EBDD-AA20-4F7C1965FD36}"/>
              </a:ext>
            </a:extLst>
          </p:cNvPr>
          <p:cNvGrpSpPr/>
          <p:nvPr/>
        </p:nvGrpSpPr>
        <p:grpSpPr>
          <a:xfrm>
            <a:off x="875507" y="5564647"/>
            <a:ext cx="343210" cy="343210"/>
            <a:chOff x="875507" y="5195938"/>
            <a:chExt cx="343210" cy="343210"/>
          </a:xfrm>
        </p:grpSpPr>
        <p:sp>
          <p:nvSpPr>
            <p:cNvPr id="123" name="椭圆 122">
              <a:extLst>
                <a:ext uri="{FF2B5EF4-FFF2-40B4-BE49-F238E27FC236}">
                  <a16:creationId xmlns:a16="http://schemas.microsoft.com/office/drawing/2014/main" id="{EE8C615B-5AE3-6B7A-5A3C-C0D2D701CFC1}"/>
                </a:ext>
              </a:extLst>
            </p:cNvPr>
            <p:cNvSpPr/>
            <p:nvPr/>
          </p:nvSpPr>
          <p:spPr>
            <a:xfrm>
              <a:off x="875507" y="5195938"/>
              <a:ext cx="343210" cy="343210"/>
            </a:xfrm>
            <a:prstGeom prst="ellipse">
              <a:avLst/>
            </a:prstGeom>
            <a:solidFill>
              <a:schemeClr val="accent1"/>
            </a:solidFill>
            <a:ln>
              <a:noFill/>
            </a:ln>
            <a:effectLst>
              <a:outerShdw blurRad="203200" dist="101600" dir="2700000" sx="90000" sy="90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914400"/>
              <a:endParaRPr lang="zh-CN" altLang="en-US" b="1" dirty="0">
                <a:solidFill>
                  <a:prstClr val="white"/>
                </a:solidFill>
                <a:latin typeface="+mj-ea"/>
                <a:ea typeface="+mj-ea"/>
              </a:endParaRPr>
            </a:p>
          </p:txBody>
        </p:sp>
        <p:pic>
          <p:nvPicPr>
            <p:cNvPr id="124" name="图形 55">
              <a:extLst>
                <a:ext uri="{FF2B5EF4-FFF2-40B4-BE49-F238E27FC236}">
                  <a16:creationId xmlns:a16="http://schemas.microsoft.com/office/drawing/2014/main" id="{CE799629-3629-873D-6A97-6C6764C8F9CB}"/>
                </a:ext>
              </a:extLst>
            </p:cNvPr>
            <p:cNvPicPr/>
            <p:nvPr/>
          </p:nvPicPr>
          <p:blipFill>
            <a:blip r:embed="rId7" cstate="screen">
              <a:extLst>
                <a:ext uri="{96DAC541-7B7A-43D3-8B79-37D633B846F1}">
                  <asvg:svgBlip xmlns:asvg="http://schemas.microsoft.com/office/drawing/2016/SVG/main" r:embed="rId8"/>
                </a:ext>
              </a:extLst>
            </a:blip>
            <a:stretch>
              <a:fillRect/>
            </a:stretch>
          </p:blipFill>
          <p:spPr>
            <a:xfrm>
              <a:off x="938524" y="5258955"/>
              <a:ext cx="217176" cy="217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0000">
              <a:schemeClr val="accent1">
                <a:lumMod val="20000"/>
                <a:lumOff val="80000"/>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53" name="任意多边形: 形状 52"/>
          <p:cNvSpPr/>
          <p:nvPr/>
        </p:nvSpPr>
        <p:spPr>
          <a:xfrm>
            <a:off x="-72513" y="2013998"/>
            <a:ext cx="12292314" cy="2708476"/>
          </a:xfrm>
          <a:custGeom>
            <a:avLst/>
            <a:gdLst>
              <a:gd name="connsiteX0" fmla="*/ 0 w 11424213"/>
              <a:gd name="connsiteY0" fmla="*/ 2708476 h 2708476"/>
              <a:gd name="connsiteX1" fmla="*/ 2222339 w 11424213"/>
              <a:gd name="connsiteY1" fmla="*/ 2708476 h 2708476"/>
              <a:gd name="connsiteX2" fmla="*/ 2222339 w 11424213"/>
              <a:gd name="connsiteY2" fmla="*/ 1805651 h 2708476"/>
              <a:gd name="connsiteX3" fmla="*/ 4757195 w 11424213"/>
              <a:gd name="connsiteY3" fmla="*/ 1805651 h 2708476"/>
              <a:gd name="connsiteX4" fmla="*/ 4757195 w 11424213"/>
              <a:gd name="connsiteY4" fmla="*/ 879676 h 2708476"/>
              <a:gd name="connsiteX5" fmla="*/ 7292050 w 11424213"/>
              <a:gd name="connsiteY5" fmla="*/ 879676 h 2708476"/>
              <a:gd name="connsiteX6" fmla="*/ 7292050 w 11424213"/>
              <a:gd name="connsiteY6" fmla="*/ 0 h 2708476"/>
              <a:gd name="connsiteX7" fmla="*/ 11424213 w 11424213"/>
              <a:gd name="connsiteY7" fmla="*/ 0 h 2708476"/>
              <a:gd name="connsiteX0-1" fmla="*/ 0 w 12292314"/>
              <a:gd name="connsiteY0-2" fmla="*/ 2708476 h 2708476"/>
              <a:gd name="connsiteX1-3" fmla="*/ 3090440 w 12292314"/>
              <a:gd name="connsiteY1-4" fmla="*/ 2708476 h 2708476"/>
              <a:gd name="connsiteX2-5" fmla="*/ 3090440 w 12292314"/>
              <a:gd name="connsiteY2-6" fmla="*/ 1805651 h 2708476"/>
              <a:gd name="connsiteX3-7" fmla="*/ 5625296 w 12292314"/>
              <a:gd name="connsiteY3-8" fmla="*/ 1805651 h 2708476"/>
              <a:gd name="connsiteX4-9" fmla="*/ 5625296 w 12292314"/>
              <a:gd name="connsiteY4-10" fmla="*/ 879676 h 2708476"/>
              <a:gd name="connsiteX5-11" fmla="*/ 8160151 w 12292314"/>
              <a:gd name="connsiteY5-12" fmla="*/ 879676 h 2708476"/>
              <a:gd name="connsiteX6-13" fmla="*/ 8160151 w 12292314"/>
              <a:gd name="connsiteY6-14" fmla="*/ 0 h 2708476"/>
              <a:gd name="connsiteX7-15" fmla="*/ 12292314 w 12292314"/>
              <a:gd name="connsiteY7-16" fmla="*/ 0 h 27084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92314" h="2708476">
                <a:moveTo>
                  <a:pt x="0" y="2708476"/>
                </a:moveTo>
                <a:lnTo>
                  <a:pt x="3090440" y="2708476"/>
                </a:lnTo>
                <a:lnTo>
                  <a:pt x="3090440" y="1805651"/>
                </a:lnTo>
                <a:lnTo>
                  <a:pt x="5625296" y="1805651"/>
                </a:lnTo>
                <a:lnTo>
                  <a:pt x="5625296" y="879676"/>
                </a:lnTo>
                <a:lnTo>
                  <a:pt x="8160151" y="879676"/>
                </a:lnTo>
                <a:lnTo>
                  <a:pt x="8160151" y="0"/>
                </a:lnTo>
                <a:lnTo>
                  <a:pt x="12292314" y="0"/>
                </a:lnTo>
              </a:path>
            </a:pathLst>
          </a:cu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个人简历</a:t>
            </a:r>
          </a:p>
        </p:txBody>
      </p:sp>
      <p:sp>
        <p:nvSpPr>
          <p:cNvPr id="9" name="文本框 8"/>
          <p:cNvSpPr txBox="1"/>
          <p:nvPr/>
        </p:nvSpPr>
        <p:spPr>
          <a:xfrm>
            <a:off x="823154" y="4864238"/>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部门小组长</a:t>
            </a:r>
          </a:p>
        </p:txBody>
      </p:sp>
      <p:sp>
        <p:nvSpPr>
          <p:cNvPr id="10" name="文本框 9"/>
          <p:cNvSpPr txBox="1"/>
          <p:nvPr/>
        </p:nvSpPr>
        <p:spPr>
          <a:xfrm>
            <a:off x="823154" y="5295093"/>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27" name="矩形: 圆角 26"/>
          <p:cNvSpPr/>
          <p:nvPr/>
        </p:nvSpPr>
        <p:spPr>
          <a:xfrm>
            <a:off x="909336" y="4150648"/>
            <a:ext cx="1798320"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文本框 25"/>
          <p:cNvSpPr txBox="1"/>
          <p:nvPr/>
        </p:nvSpPr>
        <p:spPr>
          <a:xfrm>
            <a:off x="909336" y="4169698"/>
            <a:ext cx="1798320" cy="400110"/>
          </a:xfrm>
          <a:prstGeom prst="rect">
            <a:avLst/>
          </a:prstGeom>
          <a:noFill/>
        </p:spPr>
        <p:txBody>
          <a:bodyPr wrap="square" rtlCol="0">
            <a:noAutofit/>
          </a:bodyPr>
          <a:lstStyle/>
          <a:p>
            <a:pPr algn="ctr"/>
            <a:r>
              <a:rPr lang="en-US" altLang="zh-CN" sz="2000" dirty="0">
                <a:solidFill>
                  <a:schemeClr val="bg1"/>
                </a:solidFill>
                <a:latin typeface="+mj-ea"/>
                <a:ea typeface="+mj-ea"/>
              </a:rPr>
              <a:t>20XX-XX</a:t>
            </a:r>
            <a:endParaRPr lang="zh-CN" altLang="en-US" sz="2000" dirty="0">
              <a:solidFill>
                <a:schemeClr val="bg1"/>
              </a:solidFill>
              <a:latin typeface="+mj-ea"/>
              <a:ea typeface="+mj-ea"/>
            </a:endParaRPr>
          </a:p>
        </p:txBody>
      </p:sp>
      <p:sp>
        <p:nvSpPr>
          <p:cNvPr id="35" name="文本框 34"/>
          <p:cNvSpPr txBox="1"/>
          <p:nvPr/>
        </p:nvSpPr>
        <p:spPr>
          <a:xfrm>
            <a:off x="3324945" y="3952280"/>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部门副主管</a:t>
            </a:r>
          </a:p>
        </p:txBody>
      </p:sp>
      <p:sp>
        <p:nvSpPr>
          <p:cNvPr id="36" name="文本框 35"/>
          <p:cNvSpPr txBox="1"/>
          <p:nvPr/>
        </p:nvSpPr>
        <p:spPr>
          <a:xfrm>
            <a:off x="3324945" y="4383135"/>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33" name="矩形: 圆角 32"/>
          <p:cNvSpPr/>
          <p:nvPr/>
        </p:nvSpPr>
        <p:spPr>
          <a:xfrm>
            <a:off x="3411127" y="3238690"/>
            <a:ext cx="1798320"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文本框 33"/>
          <p:cNvSpPr txBox="1"/>
          <p:nvPr/>
        </p:nvSpPr>
        <p:spPr>
          <a:xfrm>
            <a:off x="3411127" y="3257740"/>
            <a:ext cx="1798320" cy="400110"/>
          </a:xfrm>
          <a:prstGeom prst="rect">
            <a:avLst/>
          </a:prstGeom>
          <a:noFill/>
        </p:spPr>
        <p:txBody>
          <a:bodyPr wrap="square" rtlCol="0">
            <a:noAutofit/>
          </a:bodyPr>
          <a:lstStyle/>
          <a:p>
            <a:pPr algn="ctr"/>
            <a:r>
              <a:rPr lang="en-US" altLang="zh-CN" sz="2000" dirty="0">
                <a:solidFill>
                  <a:schemeClr val="bg1"/>
                </a:solidFill>
                <a:latin typeface="+mj-ea"/>
                <a:ea typeface="+mj-ea"/>
              </a:rPr>
              <a:t>20XX-XX</a:t>
            </a:r>
            <a:endParaRPr lang="zh-CN" altLang="en-US" sz="2000" dirty="0">
              <a:solidFill>
                <a:schemeClr val="bg1"/>
              </a:solidFill>
              <a:latin typeface="+mj-ea"/>
              <a:ea typeface="+mj-ea"/>
            </a:endParaRPr>
          </a:p>
        </p:txBody>
      </p:sp>
      <p:sp>
        <p:nvSpPr>
          <p:cNvPr id="42" name="文本框 41"/>
          <p:cNvSpPr txBox="1"/>
          <p:nvPr/>
        </p:nvSpPr>
        <p:spPr>
          <a:xfrm>
            <a:off x="5826736" y="3040322"/>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部门主管</a:t>
            </a:r>
          </a:p>
        </p:txBody>
      </p:sp>
      <p:sp>
        <p:nvSpPr>
          <p:cNvPr id="43" name="文本框 42"/>
          <p:cNvSpPr txBox="1"/>
          <p:nvPr/>
        </p:nvSpPr>
        <p:spPr>
          <a:xfrm>
            <a:off x="5826736" y="3471177"/>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40" name="矩形: 圆角 39"/>
          <p:cNvSpPr/>
          <p:nvPr/>
        </p:nvSpPr>
        <p:spPr>
          <a:xfrm>
            <a:off x="5912918" y="2326732"/>
            <a:ext cx="1798320"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 40"/>
          <p:cNvSpPr txBox="1"/>
          <p:nvPr/>
        </p:nvSpPr>
        <p:spPr>
          <a:xfrm>
            <a:off x="5912918" y="2345782"/>
            <a:ext cx="1798320" cy="400110"/>
          </a:xfrm>
          <a:prstGeom prst="rect">
            <a:avLst/>
          </a:prstGeom>
          <a:noFill/>
        </p:spPr>
        <p:txBody>
          <a:bodyPr wrap="square" rtlCol="0">
            <a:noAutofit/>
          </a:bodyPr>
          <a:lstStyle/>
          <a:p>
            <a:pPr algn="ctr"/>
            <a:r>
              <a:rPr lang="en-US" altLang="zh-CN" sz="2000" dirty="0">
                <a:solidFill>
                  <a:schemeClr val="bg1"/>
                </a:solidFill>
                <a:latin typeface="+mj-ea"/>
                <a:ea typeface="+mj-ea"/>
              </a:rPr>
              <a:t>20XX-XX</a:t>
            </a:r>
            <a:endParaRPr lang="zh-CN" altLang="en-US" sz="2000" dirty="0">
              <a:solidFill>
                <a:schemeClr val="bg1"/>
              </a:solidFill>
              <a:latin typeface="+mj-ea"/>
              <a:ea typeface="+mj-ea"/>
            </a:endParaRPr>
          </a:p>
        </p:txBody>
      </p:sp>
      <p:sp>
        <p:nvSpPr>
          <p:cNvPr id="49" name="文本框 48"/>
          <p:cNvSpPr txBox="1"/>
          <p:nvPr/>
        </p:nvSpPr>
        <p:spPr>
          <a:xfrm>
            <a:off x="8328527" y="2139939"/>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部门经理</a:t>
            </a:r>
          </a:p>
        </p:txBody>
      </p:sp>
      <p:sp>
        <p:nvSpPr>
          <p:cNvPr id="50" name="文本框 49"/>
          <p:cNvSpPr txBox="1"/>
          <p:nvPr/>
        </p:nvSpPr>
        <p:spPr>
          <a:xfrm>
            <a:off x="8328527" y="2570794"/>
            <a:ext cx="3171456" cy="590675"/>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a:t>
            </a:r>
          </a:p>
        </p:txBody>
      </p:sp>
      <p:sp>
        <p:nvSpPr>
          <p:cNvPr id="47" name="矩形: 圆角 46"/>
          <p:cNvSpPr/>
          <p:nvPr/>
        </p:nvSpPr>
        <p:spPr>
          <a:xfrm>
            <a:off x="8414709" y="1426349"/>
            <a:ext cx="1798320"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文本框 47"/>
          <p:cNvSpPr txBox="1"/>
          <p:nvPr/>
        </p:nvSpPr>
        <p:spPr>
          <a:xfrm>
            <a:off x="8414709" y="1445399"/>
            <a:ext cx="1798320" cy="400110"/>
          </a:xfrm>
          <a:prstGeom prst="rect">
            <a:avLst/>
          </a:prstGeom>
          <a:noFill/>
        </p:spPr>
        <p:txBody>
          <a:bodyPr wrap="square" rtlCol="0">
            <a:noAutofit/>
          </a:bodyPr>
          <a:lstStyle/>
          <a:p>
            <a:pPr algn="ctr"/>
            <a:r>
              <a:rPr lang="en-US" altLang="zh-CN" sz="2000" dirty="0">
                <a:solidFill>
                  <a:schemeClr val="bg1"/>
                </a:solidFill>
                <a:latin typeface="+mj-ea"/>
                <a:ea typeface="+mj-ea"/>
              </a:rPr>
              <a:t>20XX-XX</a:t>
            </a:r>
            <a:endParaRPr lang="zh-CN" altLang="en-US" sz="2000" dirty="0">
              <a:solidFill>
                <a:schemeClr val="bg1"/>
              </a:solidFill>
              <a:latin typeface="+mj-ea"/>
              <a:ea typeface="+mj-ea"/>
            </a:endParaRPr>
          </a:p>
        </p:txBody>
      </p:sp>
      <p:sp>
        <p:nvSpPr>
          <p:cNvPr id="52" name="任意多边形: 形状 51"/>
          <p:cNvSpPr/>
          <p:nvPr/>
        </p:nvSpPr>
        <p:spPr>
          <a:xfrm>
            <a:off x="-49363" y="2037148"/>
            <a:ext cx="12292314" cy="2708476"/>
          </a:xfrm>
          <a:custGeom>
            <a:avLst/>
            <a:gdLst>
              <a:gd name="connsiteX0" fmla="*/ 0 w 11424213"/>
              <a:gd name="connsiteY0" fmla="*/ 2708476 h 2708476"/>
              <a:gd name="connsiteX1" fmla="*/ 2222339 w 11424213"/>
              <a:gd name="connsiteY1" fmla="*/ 2708476 h 2708476"/>
              <a:gd name="connsiteX2" fmla="*/ 2222339 w 11424213"/>
              <a:gd name="connsiteY2" fmla="*/ 1805651 h 2708476"/>
              <a:gd name="connsiteX3" fmla="*/ 4757195 w 11424213"/>
              <a:gd name="connsiteY3" fmla="*/ 1805651 h 2708476"/>
              <a:gd name="connsiteX4" fmla="*/ 4757195 w 11424213"/>
              <a:gd name="connsiteY4" fmla="*/ 879676 h 2708476"/>
              <a:gd name="connsiteX5" fmla="*/ 7292050 w 11424213"/>
              <a:gd name="connsiteY5" fmla="*/ 879676 h 2708476"/>
              <a:gd name="connsiteX6" fmla="*/ 7292050 w 11424213"/>
              <a:gd name="connsiteY6" fmla="*/ 0 h 2708476"/>
              <a:gd name="connsiteX7" fmla="*/ 11424213 w 11424213"/>
              <a:gd name="connsiteY7" fmla="*/ 0 h 2708476"/>
              <a:gd name="connsiteX0-1" fmla="*/ 0 w 12292314"/>
              <a:gd name="connsiteY0-2" fmla="*/ 2708476 h 2708476"/>
              <a:gd name="connsiteX1-3" fmla="*/ 3090440 w 12292314"/>
              <a:gd name="connsiteY1-4" fmla="*/ 2708476 h 2708476"/>
              <a:gd name="connsiteX2-5" fmla="*/ 3090440 w 12292314"/>
              <a:gd name="connsiteY2-6" fmla="*/ 1805651 h 2708476"/>
              <a:gd name="connsiteX3-7" fmla="*/ 5625296 w 12292314"/>
              <a:gd name="connsiteY3-8" fmla="*/ 1805651 h 2708476"/>
              <a:gd name="connsiteX4-9" fmla="*/ 5625296 w 12292314"/>
              <a:gd name="connsiteY4-10" fmla="*/ 879676 h 2708476"/>
              <a:gd name="connsiteX5-11" fmla="*/ 8160151 w 12292314"/>
              <a:gd name="connsiteY5-12" fmla="*/ 879676 h 2708476"/>
              <a:gd name="connsiteX6-13" fmla="*/ 8160151 w 12292314"/>
              <a:gd name="connsiteY6-14" fmla="*/ 0 h 2708476"/>
              <a:gd name="connsiteX7-15" fmla="*/ 12292314 w 12292314"/>
              <a:gd name="connsiteY7-16" fmla="*/ 0 h 27084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92314" h="2708476">
                <a:moveTo>
                  <a:pt x="0" y="2708476"/>
                </a:moveTo>
                <a:lnTo>
                  <a:pt x="3090440" y="2708476"/>
                </a:lnTo>
                <a:lnTo>
                  <a:pt x="3090440" y="1805651"/>
                </a:lnTo>
                <a:lnTo>
                  <a:pt x="5625296" y="1805651"/>
                </a:lnTo>
                <a:lnTo>
                  <a:pt x="5625296" y="879676"/>
                </a:lnTo>
                <a:lnTo>
                  <a:pt x="8160151" y="879676"/>
                </a:lnTo>
                <a:lnTo>
                  <a:pt x="8160151" y="0"/>
                </a:lnTo>
                <a:lnTo>
                  <a:pt x="12292314" y="0"/>
                </a:lnTo>
              </a:path>
            </a:pathLst>
          </a:cu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文本框 124"/>
          <p:cNvSpPr txBox="1"/>
          <p:nvPr/>
        </p:nvSpPr>
        <p:spPr>
          <a:xfrm>
            <a:off x="4069682" y="2730421"/>
            <a:ext cx="4060677" cy="707886"/>
          </a:xfrm>
          <a:prstGeom prst="rect">
            <a:avLst/>
          </a:prstGeom>
          <a:noFill/>
        </p:spPr>
        <p:txBody>
          <a:bodyPr wrap="square" rtlCol="0">
            <a:noAutofit/>
          </a:bodyPr>
          <a:lstStyle/>
          <a:p>
            <a:pPr algn="ctr"/>
            <a:r>
              <a:rPr lang="zh-CN" altLang="en-US" sz="4000" b="1" dirty="0">
                <a:solidFill>
                  <a:schemeClr val="tx1">
                    <a:lumMod val="75000"/>
                    <a:lumOff val="25000"/>
                  </a:schemeClr>
                </a:solidFill>
                <a:latin typeface="+mj-ea"/>
                <a:ea typeface="+mj-ea"/>
              </a:rPr>
              <a:t>自我评价</a:t>
            </a:r>
          </a:p>
        </p:txBody>
      </p:sp>
      <p:sp>
        <p:nvSpPr>
          <p:cNvPr id="126" name="文本框 125"/>
          <p:cNvSpPr txBox="1"/>
          <p:nvPr/>
        </p:nvSpPr>
        <p:spPr>
          <a:xfrm>
            <a:off x="4069682" y="3316998"/>
            <a:ext cx="4060677" cy="523220"/>
          </a:xfrm>
          <a:prstGeom prst="rect">
            <a:avLst/>
          </a:prstGeom>
          <a:noFill/>
        </p:spPr>
        <p:txBody>
          <a:bodyPr wrap="square" rtlCol="0">
            <a:noAutofit/>
          </a:bodyPr>
          <a:lstStyle/>
          <a:p>
            <a:pPr algn="ctr">
              <a:spcAft>
                <a:spcPts val="400"/>
              </a:spcAft>
            </a:pPr>
            <a:r>
              <a:rPr lang="en-US" altLang="zh-CN" sz="2800" dirty="0">
                <a:solidFill>
                  <a:schemeClr val="accent1"/>
                </a:solidFill>
                <a:latin typeface="+mn-ea"/>
                <a:sym typeface="+mn-lt"/>
              </a:rPr>
              <a:t>Self assessment</a:t>
            </a:r>
          </a:p>
        </p:txBody>
      </p:sp>
      <p:sp>
        <p:nvSpPr>
          <p:cNvPr id="34" name="文本框 33"/>
          <p:cNvSpPr txBox="1"/>
          <p:nvPr/>
        </p:nvSpPr>
        <p:spPr>
          <a:xfrm>
            <a:off x="856469" y="1380099"/>
            <a:ext cx="2922045" cy="1569660"/>
          </a:xfrm>
          <a:prstGeom prst="rect">
            <a:avLst/>
          </a:prstGeom>
          <a:noFill/>
          <a:ln>
            <a:noFill/>
          </a:ln>
        </p:spPr>
        <p:txBody>
          <a:bodyPr wrap="square" rtlCol="0">
            <a:noAutofit/>
          </a:bodyPr>
          <a:lstStyle/>
          <a:p>
            <a:pPr algn="ctr"/>
            <a:r>
              <a:rPr lang="en-US" altLang="zh-CN" sz="9600" b="1" dirty="0">
                <a:solidFill>
                  <a:schemeClr val="bg1"/>
                </a:solidFill>
                <a:latin typeface="+mj-ea"/>
                <a:ea typeface="+mj-ea"/>
              </a:rPr>
              <a:t>02</a:t>
            </a:r>
            <a:endParaRPr lang="zh-CN" altLang="en-US" sz="9600" b="1" dirty="0">
              <a:solidFill>
                <a:schemeClr val="bg1"/>
              </a:solidFill>
              <a:latin typeface="+mj-ea"/>
              <a:ea typeface="+mj-ea"/>
            </a:endParaRPr>
          </a:p>
        </p:txBody>
      </p:sp>
      <p:sp>
        <p:nvSpPr>
          <p:cNvPr id="35" name="文本框 34"/>
          <p:cNvSpPr txBox="1"/>
          <p:nvPr/>
        </p:nvSpPr>
        <p:spPr>
          <a:xfrm>
            <a:off x="1325629" y="926110"/>
            <a:ext cx="1983724" cy="583565"/>
          </a:xfrm>
          <a:prstGeom prst="rect">
            <a:avLst/>
          </a:prstGeom>
          <a:noFill/>
          <a:ln>
            <a:noFill/>
          </a:ln>
        </p:spPr>
        <p:txBody>
          <a:bodyPr wrap="square" rtlCol="0">
            <a:noAutofit/>
          </a:bodyPr>
          <a:lstStyle/>
          <a:p>
            <a:pPr algn="dist"/>
            <a:r>
              <a:rPr lang="en-US" altLang="zh-CN" sz="3200" dirty="0">
                <a:solidFill>
                  <a:schemeClr val="bg1"/>
                </a:solidFill>
                <a:latin typeface="+mj-ea"/>
                <a:ea typeface="+mj-ea"/>
              </a:rPr>
              <a:t>PART</a:t>
            </a:r>
          </a:p>
        </p:txBody>
      </p:sp>
      <p:pic>
        <p:nvPicPr>
          <p:cNvPr id="36" name="图形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63" y="2820184"/>
            <a:ext cx="1009456" cy="10094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自我评价</a:t>
            </a:r>
          </a:p>
        </p:txBody>
      </p:sp>
      <p:sp>
        <p:nvSpPr>
          <p:cNvPr id="14" name="六边形 4"/>
          <p:cNvSpPr/>
          <p:nvPr/>
        </p:nvSpPr>
        <p:spPr>
          <a:xfrm>
            <a:off x="4421190" y="1498968"/>
            <a:ext cx="3351210" cy="3860066"/>
          </a:xfrm>
          <a:custGeom>
            <a:avLst/>
            <a:gdLst/>
            <a:ahLst/>
            <a:cxnLst/>
            <a:rect l="0" t="0" r="0" b="0"/>
            <a:pathLst>
              <a:path w="3655819" h="4210927">
                <a:moveTo>
                  <a:pt x="1908408" y="25357"/>
                </a:moveTo>
                <a:lnTo>
                  <a:pt x="3556316" y="849312"/>
                </a:lnTo>
                <a:cubicBezTo>
                  <a:pt x="3617311" y="879809"/>
                  <a:pt x="3655818" y="942115"/>
                  <a:pt x="3655818" y="1010309"/>
                </a:cubicBezTo>
                <a:lnTo>
                  <a:pt x="3655818" y="3200657"/>
                </a:lnTo>
                <a:cubicBezTo>
                  <a:pt x="3655818" y="3268851"/>
                  <a:pt x="3617311" y="3331157"/>
                  <a:pt x="3556316" y="3361654"/>
                </a:cubicBezTo>
                <a:lnTo>
                  <a:pt x="1908408" y="4185609"/>
                </a:lnTo>
                <a:cubicBezTo>
                  <a:pt x="1857774" y="4210926"/>
                  <a:pt x="1798044" y="4210926"/>
                  <a:pt x="1747410" y="4185609"/>
                </a:cubicBezTo>
                <a:lnTo>
                  <a:pt x="99502" y="3361654"/>
                </a:lnTo>
                <a:cubicBezTo>
                  <a:pt x="38507" y="3331157"/>
                  <a:pt x="0" y="3268851"/>
                  <a:pt x="0" y="3200657"/>
                </a:cubicBezTo>
                <a:lnTo>
                  <a:pt x="0" y="1010309"/>
                </a:lnTo>
                <a:cubicBezTo>
                  <a:pt x="0" y="942115"/>
                  <a:pt x="38507" y="879809"/>
                  <a:pt x="99502" y="849312"/>
                </a:cubicBezTo>
                <a:lnTo>
                  <a:pt x="1747410" y="25357"/>
                </a:lnTo>
                <a:cubicBezTo>
                  <a:pt x="1798125" y="0"/>
                  <a:pt x="1857693" y="0"/>
                  <a:pt x="1908408" y="25357"/>
                </a:cubicBezTo>
                <a:close/>
              </a:path>
            </a:pathLst>
          </a:cu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9" name="文本框 58"/>
          <p:cNvSpPr txBox="1"/>
          <p:nvPr/>
        </p:nvSpPr>
        <p:spPr>
          <a:xfrm>
            <a:off x="4501268" y="2700727"/>
            <a:ext cx="3191054" cy="627446"/>
          </a:xfrm>
          <a:prstGeom prst="rect">
            <a:avLst/>
          </a:prstGeom>
          <a:noFill/>
        </p:spPr>
        <p:txBody>
          <a:bodyPr wrap="square" rtlCol="0">
            <a:noAutofit/>
          </a:bodyPr>
          <a:lstStyle/>
          <a:p>
            <a:pPr algn="ctr"/>
            <a:r>
              <a:rPr lang="zh-CN" altLang="en-US" sz="3200" b="1" dirty="0">
                <a:solidFill>
                  <a:schemeClr val="bg1"/>
                </a:solidFill>
                <a:latin typeface="+mj-ea"/>
                <a:ea typeface="+mj-ea"/>
              </a:rPr>
              <a:t>我的优势</a:t>
            </a:r>
          </a:p>
        </p:txBody>
      </p:sp>
      <p:pic>
        <p:nvPicPr>
          <p:cNvPr id="61" name="图形 52"/>
          <p:cNvPicPr>
            <a:picLocks noChangeAspect="1"/>
          </p:cNvPicPr>
          <p:nvPr/>
        </p:nvPicPr>
        <p:blipFill>
          <a:blip r:embed="rId2" cstate="screen"/>
          <a:stretch>
            <a:fillRect/>
          </a:stretch>
        </p:blipFill>
        <p:spPr>
          <a:xfrm>
            <a:off x="5413405" y="3343646"/>
            <a:ext cx="1366778" cy="1366774"/>
          </a:xfrm>
          <a:prstGeom prst="rect">
            <a:avLst/>
          </a:prstGeom>
        </p:spPr>
      </p:pic>
      <p:sp>
        <p:nvSpPr>
          <p:cNvPr id="49" name="文本框 48"/>
          <p:cNvSpPr txBox="1"/>
          <p:nvPr/>
        </p:nvSpPr>
        <p:spPr>
          <a:xfrm>
            <a:off x="1078918" y="1809115"/>
            <a:ext cx="3150873" cy="845616"/>
          </a:xfrm>
          <a:prstGeom prst="rect">
            <a:avLst/>
          </a:prstGeom>
          <a:noFill/>
        </p:spPr>
        <p:txBody>
          <a:bodyPr wrap="square" rtlCol="0">
            <a:noAutofit/>
          </a:bodyPr>
          <a:lstStyle/>
          <a:p>
            <a:pPr algn="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42" name="文本框 41">
            <a:extLst>
              <a:ext uri="{FF2B5EF4-FFF2-40B4-BE49-F238E27FC236}">
                <a16:creationId xmlns:a16="http://schemas.microsoft.com/office/drawing/2014/main" id="{2D79EA0B-3B70-05A7-9CDE-BACB0AB1B1B3}"/>
              </a:ext>
            </a:extLst>
          </p:cNvPr>
          <p:cNvSpPr txBox="1"/>
          <p:nvPr/>
        </p:nvSpPr>
        <p:spPr>
          <a:xfrm>
            <a:off x="2003595" y="1412266"/>
            <a:ext cx="2226196" cy="400110"/>
          </a:xfrm>
          <a:prstGeom prst="rect">
            <a:avLst/>
          </a:prstGeom>
          <a:noFill/>
        </p:spPr>
        <p:txBody>
          <a:bodyPr wrap="square" rtlCol="0">
            <a:noAutofit/>
          </a:bodyPr>
          <a:lstStyle/>
          <a:p>
            <a:pPr algn="r"/>
            <a:r>
              <a:rPr lang="zh-CN" altLang="en-US" sz="2000" b="1" dirty="0">
                <a:solidFill>
                  <a:schemeClr val="accent1"/>
                </a:solidFill>
                <a:latin typeface="+mj-ea"/>
                <a:ea typeface="+mj-ea"/>
              </a:rPr>
              <a:t>工作能力</a:t>
            </a:r>
          </a:p>
        </p:txBody>
      </p:sp>
      <p:sp>
        <p:nvSpPr>
          <p:cNvPr id="56" name="文本框 55"/>
          <p:cNvSpPr txBox="1"/>
          <p:nvPr/>
        </p:nvSpPr>
        <p:spPr>
          <a:xfrm>
            <a:off x="743306" y="3296282"/>
            <a:ext cx="3086435" cy="845616"/>
          </a:xfrm>
          <a:prstGeom prst="rect">
            <a:avLst/>
          </a:prstGeom>
          <a:noFill/>
        </p:spPr>
        <p:txBody>
          <a:bodyPr wrap="square" rtlCol="0">
            <a:noAutofit/>
          </a:bodyPr>
          <a:lstStyle/>
          <a:p>
            <a:pPr algn="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43" name="文本框 42">
            <a:extLst>
              <a:ext uri="{FF2B5EF4-FFF2-40B4-BE49-F238E27FC236}">
                <a16:creationId xmlns:a16="http://schemas.microsoft.com/office/drawing/2014/main" id="{DBD01EDA-4F75-2375-B83F-401051F8E399}"/>
              </a:ext>
            </a:extLst>
          </p:cNvPr>
          <p:cNvSpPr txBox="1"/>
          <p:nvPr/>
        </p:nvSpPr>
        <p:spPr>
          <a:xfrm>
            <a:off x="1603545" y="2942080"/>
            <a:ext cx="2226196" cy="400110"/>
          </a:xfrm>
          <a:prstGeom prst="rect">
            <a:avLst/>
          </a:prstGeom>
          <a:noFill/>
        </p:spPr>
        <p:txBody>
          <a:bodyPr wrap="square" rtlCol="0">
            <a:noAutofit/>
          </a:bodyPr>
          <a:lstStyle/>
          <a:p>
            <a:pPr algn="r"/>
            <a:r>
              <a:rPr lang="zh-CN" altLang="en-US" sz="2000" b="1" dirty="0">
                <a:solidFill>
                  <a:schemeClr val="accent1"/>
                </a:solidFill>
                <a:latin typeface="+mj-ea"/>
                <a:ea typeface="+mj-ea"/>
              </a:rPr>
              <a:t>工作思维</a:t>
            </a:r>
          </a:p>
        </p:txBody>
      </p:sp>
      <p:sp>
        <p:nvSpPr>
          <p:cNvPr id="35" name="文本框 34"/>
          <p:cNvSpPr txBox="1"/>
          <p:nvPr/>
        </p:nvSpPr>
        <p:spPr>
          <a:xfrm>
            <a:off x="1143356" y="4786709"/>
            <a:ext cx="3086435" cy="845616"/>
          </a:xfrm>
          <a:prstGeom prst="rect">
            <a:avLst/>
          </a:prstGeom>
          <a:noFill/>
        </p:spPr>
        <p:txBody>
          <a:bodyPr wrap="square" rtlCol="0">
            <a:noAutofit/>
          </a:bodyPr>
          <a:lstStyle/>
          <a:p>
            <a:pPr algn="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45" name="文本框 44">
            <a:extLst>
              <a:ext uri="{FF2B5EF4-FFF2-40B4-BE49-F238E27FC236}">
                <a16:creationId xmlns:a16="http://schemas.microsoft.com/office/drawing/2014/main" id="{0E151758-4BD4-31AD-AF39-7899FB2ECC9C}"/>
              </a:ext>
            </a:extLst>
          </p:cNvPr>
          <p:cNvSpPr txBox="1"/>
          <p:nvPr/>
        </p:nvSpPr>
        <p:spPr>
          <a:xfrm>
            <a:off x="2003595" y="4429246"/>
            <a:ext cx="2226196" cy="400110"/>
          </a:xfrm>
          <a:prstGeom prst="rect">
            <a:avLst/>
          </a:prstGeom>
          <a:noFill/>
        </p:spPr>
        <p:txBody>
          <a:bodyPr wrap="square" rtlCol="0">
            <a:noAutofit/>
          </a:bodyPr>
          <a:lstStyle/>
          <a:p>
            <a:pPr algn="r"/>
            <a:r>
              <a:rPr lang="zh-CN" altLang="en-US" sz="2000" b="1" dirty="0">
                <a:solidFill>
                  <a:schemeClr val="accent1"/>
                </a:solidFill>
                <a:latin typeface="+mj-ea"/>
                <a:ea typeface="+mj-ea"/>
              </a:rPr>
              <a:t>工作礼仪</a:t>
            </a:r>
          </a:p>
        </p:txBody>
      </p:sp>
      <p:sp>
        <p:nvSpPr>
          <p:cNvPr id="46" name="文本框 45">
            <a:extLst>
              <a:ext uri="{FF2B5EF4-FFF2-40B4-BE49-F238E27FC236}">
                <a16:creationId xmlns:a16="http://schemas.microsoft.com/office/drawing/2014/main" id="{F865B23D-76A1-F840-73D8-25322F71AF0F}"/>
              </a:ext>
            </a:extLst>
          </p:cNvPr>
          <p:cNvSpPr txBox="1"/>
          <p:nvPr/>
        </p:nvSpPr>
        <p:spPr>
          <a:xfrm>
            <a:off x="7946364" y="1809115"/>
            <a:ext cx="3150873"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51" name="文本框 50">
            <a:extLst>
              <a:ext uri="{FF2B5EF4-FFF2-40B4-BE49-F238E27FC236}">
                <a16:creationId xmlns:a16="http://schemas.microsoft.com/office/drawing/2014/main" id="{CCB75181-8E21-FD58-E9C4-1D7BBE7E0711}"/>
              </a:ext>
            </a:extLst>
          </p:cNvPr>
          <p:cNvSpPr txBox="1"/>
          <p:nvPr/>
        </p:nvSpPr>
        <p:spPr>
          <a:xfrm>
            <a:off x="7946364" y="1412266"/>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同时共处</a:t>
            </a:r>
          </a:p>
        </p:txBody>
      </p:sp>
      <p:sp>
        <p:nvSpPr>
          <p:cNvPr id="47" name="文本框 46">
            <a:extLst>
              <a:ext uri="{FF2B5EF4-FFF2-40B4-BE49-F238E27FC236}">
                <a16:creationId xmlns:a16="http://schemas.microsoft.com/office/drawing/2014/main" id="{1A5C48AE-4909-4888-61BC-FEC14A0EF073}"/>
              </a:ext>
            </a:extLst>
          </p:cNvPr>
          <p:cNvSpPr txBox="1"/>
          <p:nvPr/>
        </p:nvSpPr>
        <p:spPr>
          <a:xfrm>
            <a:off x="8355939" y="3296282"/>
            <a:ext cx="3086435"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53" name="文本框 52">
            <a:extLst>
              <a:ext uri="{FF2B5EF4-FFF2-40B4-BE49-F238E27FC236}">
                <a16:creationId xmlns:a16="http://schemas.microsoft.com/office/drawing/2014/main" id="{01CBDEBE-0EBF-4D60-6D2B-7F1BC9DB1833}"/>
              </a:ext>
            </a:extLst>
          </p:cNvPr>
          <p:cNvSpPr txBox="1"/>
          <p:nvPr/>
        </p:nvSpPr>
        <p:spPr>
          <a:xfrm>
            <a:off x="8355939" y="2942080"/>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团队协作</a:t>
            </a:r>
          </a:p>
        </p:txBody>
      </p:sp>
      <p:sp>
        <p:nvSpPr>
          <p:cNvPr id="50" name="文本框 49">
            <a:extLst>
              <a:ext uri="{FF2B5EF4-FFF2-40B4-BE49-F238E27FC236}">
                <a16:creationId xmlns:a16="http://schemas.microsoft.com/office/drawing/2014/main" id="{D041D624-4735-E3C8-3CC9-D81DD0C53979}"/>
              </a:ext>
            </a:extLst>
          </p:cNvPr>
          <p:cNvSpPr txBox="1"/>
          <p:nvPr/>
        </p:nvSpPr>
        <p:spPr>
          <a:xfrm>
            <a:off x="7946364" y="4786709"/>
            <a:ext cx="3086435"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54" name="文本框 53">
            <a:extLst>
              <a:ext uri="{FF2B5EF4-FFF2-40B4-BE49-F238E27FC236}">
                <a16:creationId xmlns:a16="http://schemas.microsoft.com/office/drawing/2014/main" id="{72D8823F-51F9-BED9-9A55-DD64268BCAF4}"/>
              </a:ext>
            </a:extLst>
          </p:cNvPr>
          <p:cNvSpPr txBox="1"/>
          <p:nvPr/>
        </p:nvSpPr>
        <p:spPr>
          <a:xfrm>
            <a:off x="7946364" y="4429246"/>
            <a:ext cx="2226196" cy="400110"/>
          </a:xfrm>
          <a:prstGeom prst="rect">
            <a:avLst/>
          </a:prstGeom>
          <a:noFill/>
        </p:spPr>
        <p:txBody>
          <a:bodyPr wrap="square" rtlCol="0">
            <a:noAutofit/>
          </a:bodyPr>
          <a:lstStyle/>
          <a:p>
            <a:r>
              <a:rPr lang="zh-CN" altLang="en-US" sz="2000" b="1" dirty="0">
                <a:solidFill>
                  <a:schemeClr val="accent1"/>
                </a:solidFill>
                <a:latin typeface="+mj-ea"/>
                <a:ea typeface="+mj-ea"/>
              </a:rPr>
              <a:t>营销技能</a:t>
            </a:r>
          </a:p>
        </p:txBody>
      </p:sp>
      <p:grpSp>
        <p:nvGrpSpPr>
          <p:cNvPr id="97" name="组合 96">
            <a:extLst>
              <a:ext uri="{FF2B5EF4-FFF2-40B4-BE49-F238E27FC236}">
                <a16:creationId xmlns:a16="http://schemas.microsoft.com/office/drawing/2014/main" id="{FDE3F7D1-0E30-E03A-5D6D-E5F20C2A95B5}"/>
              </a:ext>
            </a:extLst>
          </p:cNvPr>
          <p:cNvGrpSpPr/>
          <p:nvPr/>
        </p:nvGrpSpPr>
        <p:grpSpPr>
          <a:xfrm>
            <a:off x="4144674" y="2987455"/>
            <a:ext cx="784882" cy="883106"/>
            <a:chOff x="4171362" y="3017483"/>
            <a:chExt cx="731506" cy="823050"/>
          </a:xfrm>
        </p:grpSpPr>
        <p:sp>
          <p:nvSpPr>
            <p:cNvPr id="23" name="六边形 14">
              <a:extLst>
                <a:ext uri="{FF2B5EF4-FFF2-40B4-BE49-F238E27FC236}">
                  <a16:creationId xmlns:a16="http://schemas.microsoft.com/office/drawing/2014/main" id="{71EF219C-F47C-39CA-1C84-69AC8F628707}"/>
                </a:ext>
              </a:extLst>
            </p:cNvPr>
            <p:cNvSpPr/>
            <p:nvPr/>
          </p:nvSpPr>
          <p:spPr>
            <a:xfrm>
              <a:off x="4171362" y="3017483"/>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52" name="文本框 51"/>
            <p:cNvSpPr txBox="1"/>
            <p:nvPr/>
          </p:nvSpPr>
          <p:spPr>
            <a:xfrm>
              <a:off x="4230342" y="3198168"/>
              <a:ext cx="613544" cy="461665"/>
            </a:xfrm>
            <a:prstGeom prst="rect">
              <a:avLst/>
            </a:prstGeom>
            <a:noFill/>
          </p:spPr>
          <p:txBody>
            <a:bodyPr wrap="square" rtlCol="0">
              <a:noAutofit/>
            </a:bodyPr>
            <a:lstStyle>
              <a:defPPr>
                <a:defRPr lang="en-US"/>
              </a:defPPr>
              <a:lvl1pPr algn="ctr">
                <a:defRPr sz="4000" i="1">
                  <a:solidFill>
                    <a:schemeClr val="bg1"/>
                  </a:solidFill>
                  <a:latin typeface="+mj-ea"/>
                  <a:ea typeface="+mj-ea"/>
                </a:defRPr>
              </a:lvl1pPr>
            </a:lstStyle>
            <a:p>
              <a:r>
                <a:rPr lang="en-US" altLang="zh-CN" sz="2800" b="1" i="0" dirty="0"/>
                <a:t>02</a:t>
              </a:r>
              <a:endParaRPr lang="zh-CN" altLang="en-US" sz="2800" b="1" i="0" dirty="0"/>
            </a:p>
          </p:txBody>
        </p:sp>
      </p:grpSp>
      <p:grpSp>
        <p:nvGrpSpPr>
          <p:cNvPr id="98" name="组合 97">
            <a:extLst>
              <a:ext uri="{FF2B5EF4-FFF2-40B4-BE49-F238E27FC236}">
                <a16:creationId xmlns:a16="http://schemas.microsoft.com/office/drawing/2014/main" id="{B0D84069-55F9-A1AC-BEAE-74A3F615F062}"/>
              </a:ext>
            </a:extLst>
          </p:cNvPr>
          <p:cNvGrpSpPr/>
          <p:nvPr/>
        </p:nvGrpSpPr>
        <p:grpSpPr>
          <a:xfrm>
            <a:off x="7258612" y="2987455"/>
            <a:ext cx="784882" cy="883106"/>
            <a:chOff x="7285300" y="3017483"/>
            <a:chExt cx="731506" cy="823050"/>
          </a:xfrm>
        </p:grpSpPr>
        <p:sp>
          <p:nvSpPr>
            <p:cNvPr id="85" name="六边形 14">
              <a:extLst>
                <a:ext uri="{FF2B5EF4-FFF2-40B4-BE49-F238E27FC236}">
                  <a16:creationId xmlns:a16="http://schemas.microsoft.com/office/drawing/2014/main" id="{F809AC97-5E65-EDD9-108B-F55981359381}"/>
                </a:ext>
              </a:extLst>
            </p:cNvPr>
            <p:cNvSpPr/>
            <p:nvPr/>
          </p:nvSpPr>
          <p:spPr>
            <a:xfrm>
              <a:off x="7285300" y="3017483"/>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48" name="文本框 47"/>
            <p:cNvSpPr txBox="1"/>
            <p:nvPr/>
          </p:nvSpPr>
          <p:spPr>
            <a:xfrm>
              <a:off x="7344281" y="3198176"/>
              <a:ext cx="613544" cy="461665"/>
            </a:xfrm>
            <a:prstGeom prst="rect">
              <a:avLst/>
            </a:prstGeom>
            <a:noFill/>
          </p:spPr>
          <p:txBody>
            <a:bodyPr wrap="square" rtlCol="0">
              <a:noAutofit/>
            </a:bodyPr>
            <a:lstStyle/>
            <a:p>
              <a:pPr algn="ctr"/>
              <a:r>
                <a:rPr lang="en-US" altLang="zh-CN" sz="2800" b="1" dirty="0">
                  <a:solidFill>
                    <a:schemeClr val="bg1"/>
                  </a:solidFill>
                  <a:latin typeface="+mj-ea"/>
                  <a:ea typeface="+mj-ea"/>
                </a:rPr>
                <a:t>05</a:t>
              </a:r>
              <a:endParaRPr lang="zh-CN" altLang="en-US" sz="2800" b="1" dirty="0">
                <a:solidFill>
                  <a:schemeClr val="bg1"/>
                </a:solidFill>
                <a:latin typeface="+mj-ea"/>
                <a:ea typeface="+mj-ea"/>
              </a:endParaRPr>
            </a:p>
          </p:txBody>
        </p:sp>
      </p:grpSp>
      <p:grpSp>
        <p:nvGrpSpPr>
          <p:cNvPr id="28" name="组合 27">
            <a:extLst>
              <a:ext uri="{FF2B5EF4-FFF2-40B4-BE49-F238E27FC236}">
                <a16:creationId xmlns:a16="http://schemas.microsoft.com/office/drawing/2014/main" id="{9537A432-B8CE-972E-F2EE-39A7F76EAD38}"/>
              </a:ext>
            </a:extLst>
          </p:cNvPr>
          <p:cNvGrpSpPr/>
          <p:nvPr/>
        </p:nvGrpSpPr>
        <p:grpSpPr>
          <a:xfrm>
            <a:off x="4918685" y="1505516"/>
            <a:ext cx="784882" cy="883106"/>
            <a:chOff x="4945373" y="1599044"/>
            <a:chExt cx="731506" cy="823050"/>
          </a:xfrm>
        </p:grpSpPr>
        <p:sp>
          <p:nvSpPr>
            <p:cNvPr id="86" name="六边形 14">
              <a:extLst>
                <a:ext uri="{FF2B5EF4-FFF2-40B4-BE49-F238E27FC236}">
                  <a16:creationId xmlns:a16="http://schemas.microsoft.com/office/drawing/2014/main" id="{016D4ED6-182E-A8B7-03DE-9C70D55FA815}"/>
                </a:ext>
              </a:extLst>
            </p:cNvPr>
            <p:cNvSpPr/>
            <p:nvPr/>
          </p:nvSpPr>
          <p:spPr>
            <a:xfrm>
              <a:off x="4945373" y="1599044"/>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36" name="文本框 35">
              <a:extLst>
                <a:ext uri="{FF2B5EF4-FFF2-40B4-BE49-F238E27FC236}">
                  <a16:creationId xmlns:a16="http://schemas.microsoft.com/office/drawing/2014/main" id="{D5AD0247-8AF1-D744-9765-F34BB31A0B45}"/>
                </a:ext>
              </a:extLst>
            </p:cNvPr>
            <p:cNvSpPr txBox="1"/>
            <p:nvPr/>
          </p:nvSpPr>
          <p:spPr>
            <a:xfrm>
              <a:off x="5004354" y="1779737"/>
              <a:ext cx="613544" cy="461665"/>
            </a:xfrm>
            <a:prstGeom prst="rect">
              <a:avLst/>
            </a:prstGeom>
            <a:noFill/>
          </p:spPr>
          <p:txBody>
            <a:bodyPr wrap="square" rtlCol="0">
              <a:noAutofit/>
            </a:bodyPr>
            <a:lstStyle>
              <a:defPPr>
                <a:defRPr lang="en-US"/>
              </a:defPPr>
              <a:lvl1pPr algn="ctr">
                <a:defRPr sz="4000" i="1">
                  <a:solidFill>
                    <a:schemeClr val="bg1"/>
                  </a:solidFill>
                  <a:latin typeface="+mj-ea"/>
                  <a:ea typeface="+mj-ea"/>
                </a:defRPr>
              </a:lvl1pPr>
            </a:lstStyle>
            <a:p>
              <a:r>
                <a:rPr lang="en-US" altLang="zh-CN" sz="2800" b="1" i="0" dirty="0"/>
                <a:t>01</a:t>
              </a:r>
              <a:endParaRPr lang="zh-CN" altLang="en-US" sz="2800" b="1" i="0" dirty="0"/>
            </a:p>
          </p:txBody>
        </p:sp>
      </p:grpSp>
      <p:grpSp>
        <p:nvGrpSpPr>
          <p:cNvPr id="25" name="组合 24">
            <a:extLst>
              <a:ext uri="{FF2B5EF4-FFF2-40B4-BE49-F238E27FC236}">
                <a16:creationId xmlns:a16="http://schemas.microsoft.com/office/drawing/2014/main" id="{5E2A5BF8-2D98-DE70-0BA9-69815ACE2342}"/>
              </a:ext>
            </a:extLst>
          </p:cNvPr>
          <p:cNvGrpSpPr/>
          <p:nvPr/>
        </p:nvGrpSpPr>
        <p:grpSpPr>
          <a:xfrm>
            <a:off x="6529601" y="1529331"/>
            <a:ext cx="784882" cy="883106"/>
            <a:chOff x="6556289" y="1615171"/>
            <a:chExt cx="731506" cy="823050"/>
          </a:xfrm>
        </p:grpSpPr>
        <p:sp>
          <p:nvSpPr>
            <p:cNvPr id="87" name="六边形 14">
              <a:extLst>
                <a:ext uri="{FF2B5EF4-FFF2-40B4-BE49-F238E27FC236}">
                  <a16:creationId xmlns:a16="http://schemas.microsoft.com/office/drawing/2014/main" id="{46A28353-78C5-A6CB-5827-2E9C6A131389}"/>
                </a:ext>
              </a:extLst>
            </p:cNvPr>
            <p:cNvSpPr/>
            <p:nvPr/>
          </p:nvSpPr>
          <p:spPr>
            <a:xfrm>
              <a:off x="6556289" y="1615171"/>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40" name="文本框 39">
              <a:extLst>
                <a:ext uri="{FF2B5EF4-FFF2-40B4-BE49-F238E27FC236}">
                  <a16:creationId xmlns:a16="http://schemas.microsoft.com/office/drawing/2014/main" id="{70F9129C-3932-0676-7991-5F43CB7DA89E}"/>
                </a:ext>
              </a:extLst>
            </p:cNvPr>
            <p:cNvSpPr txBox="1"/>
            <p:nvPr/>
          </p:nvSpPr>
          <p:spPr>
            <a:xfrm>
              <a:off x="6615270" y="1795864"/>
              <a:ext cx="613544" cy="461665"/>
            </a:xfrm>
            <a:prstGeom prst="rect">
              <a:avLst/>
            </a:prstGeom>
            <a:noFill/>
          </p:spPr>
          <p:txBody>
            <a:bodyPr wrap="square" rtlCol="0">
              <a:noAutofit/>
            </a:bodyPr>
            <a:lstStyle>
              <a:defPPr>
                <a:defRPr lang="en-US"/>
              </a:defPPr>
              <a:lvl1pPr algn="ctr">
                <a:defRPr sz="4000" i="1">
                  <a:solidFill>
                    <a:schemeClr val="bg1"/>
                  </a:solidFill>
                  <a:latin typeface="+mj-ea"/>
                  <a:ea typeface="+mj-ea"/>
                </a:defRPr>
              </a:lvl1pPr>
            </a:lstStyle>
            <a:p>
              <a:r>
                <a:rPr lang="en-US" altLang="zh-CN" sz="2800" b="1" i="0" dirty="0"/>
                <a:t>04</a:t>
              </a:r>
              <a:endParaRPr lang="zh-CN" altLang="en-US" sz="2800" b="1" i="0" dirty="0"/>
            </a:p>
          </p:txBody>
        </p:sp>
      </p:grpSp>
      <p:grpSp>
        <p:nvGrpSpPr>
          <p:cNvPr id="88" name="组合 87">
            <a:extLst>
              <a:ext uri="{FF2B5EF4-FFF2-40B4-BE49-F238E27FC236}">
                <a16:creationId xmlns:a16="http://schemas.microsoft.com/office/drawing/2014/main" id="{975C7CC3-C54C-DCB0-3B45-BB2C19EB8691}"/>
              </a:ext>
            </a:extLst>
          </p:cNvPr>
          <p:cNvGrpSpPr/>
          <p:nvPr/>
        </p:nvGrpSpPr>
        <p:grpSpPr>
          <a:xfrm>
            <a:off x="4918685" y="4405699"/>
            <a:ext cx="784882" cy="883106"/>
            <a:chOff x="4945373" y="1599044"/>
            <a:chExt cx="731506" cy="823050"/>
          </a:xfrm>
        </p:grpSpPr>
        <p:sp>
          <p:nvSpPr>
            <p:cNvPr id="89" name="六边形 14">
              <a:extLst>
                <a:ext uri="{FF2B5EF4-FFF2-40B4-BE49-F238E27FC236}">
                  <a16:creationId xmlns:a16="http://schemas.microsoft.com/office/drawing/2014/main" id="{EE9D78F5-8FB3-C471-3534-8D6E85A443DB}"/>
                </a:ext>
              </a:extLst>
            </p:cNvPr>
            <p:cNvSpPr/>
            <p:nvPr/>
          </p:nvSpPr>
          <p:spPr>
            <a:xfrm>
              <a:off x="4945373" y="1599044"/>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90" name="文本框 89">
              <a:extLst>
                <a:ext uri="{FF2B5EF4-FFF2-40B4-BE49-F238E27FC236}">
                  <a16:creationId xmlns:a16="http://schemas.microsoft.com/office/drawing/2014/main" id="{8E03DBC8-49A4-D135-E3DE-681E4ECE22D6}"/>
                </a:ext>
              </a:extLst>
            </p:cNvPr>
            <p:cNvSpPr txBox="1"/>
            <p:nvPr/>
          </p:nvSpPr>
          <p:spPr>
            <a:xfrm>
              <a:off x="5004354" y="1779737"/>
              <a:ext cx="613544" cy="461665"/>
            </a:xfrm>
            <a:prstGeom prst="rect">
              <a:avLst/>
            </a:prstGeom>
            <a:noFill/>
          </p:spPr>
          <p:txBody>
            <a:bodyPr wrap="square" rtlCol="0">
              <a:noAutofit/>
            </a:bodyPr>
            <a:lstStyle>
              <a:defPPr>
                <a:defRPr lang="en-US"/>
              </a:defPPr>
              <a:lvl1pPr algn="ctr">
                <a:defRPr sz="4000" i="1">
                  <a:solidFill>
                    <a:schemeClr val="bg1"/>
                  </a:solidFill>
                  <a:latin typeface="+mj-ea"/>
                  <a:ea typeface="+mj-ea"/>
                </a:defRPr>
              </a:lvl1pPr>
            </a:lstStyle>
            <a:p>
              <a:r>
                <a:rPr lang="en-US" altLang="zh-CN" sz="2800" b="1" i="0" dirty="0"/>
                <a:t>03</a:t>
              </a:r>
              <a:endParaRPr lang="zh-CN" altLang="en-US" sz="2800" b="1" i="0" dirty="0"/>
            </a:p>
          </p:txBody>
        </p:sp>
      </p:grpSp>
      <p:grpSp>
        <p:nvGrpSpPr>
          <p:cNvPr id="91" name="组合 90">
            <a:extLst>
              <a:ext uri="{FF2B5EF4-FFF2-40B4-BE49-F238E27FC236}">
                <a16:creationId xmlns:a16="http://schemas.microsoft.com/office/drawing/2014/main" id="{DEB9982F-643F-D0D8-2967-BE6830AB45B8}"/>
              </a:ext>
            </a:extLst>
          </p:cNvPr>
          <p:cNvGrpSpPr/>
          <p:nvPr/>
        </p:nvGrpSpPr>
        <p:grpSpPr>
          <a:xfrm>
            <a:off x="6527106" y="4386647"/>
            <a:ext cx="784882" cy="883106"/>
            <a:chOff x="6556289" y="1615171"/>
            <a:chExt cx="731506" cy="823050"/>
          </a:xfrm>
        </p:grpSpPr>
        <p:sp>
          <p:nvSpPr>
            <p:cNvPr id="92" name="六边形 14">
              <a:extLst>
                <a:ext uri="{FF2B5EF4-FFF2-40B4-BE49-F238E27FC236}">
                  <a16:creationId xmlns:a16="http://schemas.microsoft.com/office/drawing/2014/main" id="{79158E52-45C8-B1C4-7870-4B13319DD335}"/>
                </a:ext>
              </a:extLst>
            </p:cNvPr>
            <p:cNvSpPr/>
            <p:nvPr/>
          </p:nvSpPr>
          <p:spPr>
            <a:xfrm>
              <a:off x="6556289" y="1615171"/>
              <a:ext cx="731506" cy="823050"/>
            </a:xfrm>
            <a:custGeom>
              <a:avLst/>
              <a:gdLst>
                <a:gd name="connsiteX0" fmla="*/ 317454 w 731506"/>
                <a:gd name="connsiteY0" fmla="*/ 811640 h 823050"/>
                <a:gd name="connsiteX1" fmla="*/ 59701 w 731506"/>
                <a:gd name="connsiteY1" fmla="*/ 682764 h 823050"/>
                <a:gd name="connsiteX2" fmla="*/ 0 w 731506"/>
                <a:gd name="connsiteY2" fmla="*/ 586166 h 823050"/>
                <a:gd name="connsiteX3" fmla="*/ 0 w 731506"/>
                <a:gd name="connsiteY3" fmla="*/ 236868 h 823050"/>
                <a:gd name="connsiteX4" fmla="*/ 59701 w 731506"/>
                <a:gd name="connsiteY4" fmla="*/ 140269 h 823050"/>
                <a:gd name="connsiteX5" fmla="*/ 317454 w 731506"/>
                <a:gd name="connsiteY5" fmla="*/ 11393 h 823050"/>
                <a:gd name="connsiteX6" fmla="*/ 414052 w 731506"/>
                <a:gd name="connsiteY6" fmla="*/ 11393 h 823050"/>
                <a:gd name="connsiteX7" fmla="*/ 671805 w 731506"/>
                <a:gd name="connsiteY7" fmla="*/ 140269 h 823050"/>
                <a:gd name="connsiteX8" fmla="*/ 731506 w 731506"/>
                <a:gd name="connsiteY8" fmla="*/ 236868 h 823050"/>
                <a:gd name="connsiteX9" fmla="*/ 731506 w 731506"/>
                <a:gd name="connsiteY9" fmla="*/ 586166 h 823050"/>
                <a:gd name="connsiteX10" fmla="*/ 671805 w 731506"/>
                <a:gd name="connsiteY10" fmla="*/ 682764 h 823050"/>
                <a:gd name="connsiteX11" fmla="*/ 414052 w 731506"/>
                <a:gd name="connsiteY11" fmla="*/ 811640 h 823050"/>
                <a:gd name="connsiteX12" fmla="*/ 317454 w 731506"/>
                <a:gd name="connsiteY12" fmla="*/ 811640 h 8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06" h="823050">
                  <a:moveTo>
                    <a:pt x="317454" y="811640"/>
                  </a:moveTo>
                  <a:lnTo>
                    <a:pt x="59701" y="682764"/>
                  </a:lnTo>
                  <a:cubicBezTo>
                    <a:pt x="23104" y="664465"/>
                    <a:pt x="0" y="627082"/>
                    <a:pt x="0" y="586166"/>
                  </a:cubicBezTo>
                  <a:lnTo>
                    <a:pt x="0" y="236868"/>
                  </a:lnTo>
                  <a:cubicBezTo>
                    <a:pt x="0" y="195951"/>
                    <a:pt x="23104" y="158568"/>
                    <a:pt x="59701" y="140269"/>
                  </a:cubicBezTo>
                  <a:lnTo>
                    <a:pt x="317454" y="11393"/>
                  </a:lnTo>
                  <a:cubicBezTo>
                    <a:pt x="347834" y="-3797"/>
                    <a:pt x="383672" y="-3797"/>
                    <a:pt x="414052" y="11393"/>
                  </a:cubicBezTo>
                  <a:lnTo>
                    <a:pt x="671805" y="140269"/>
                  </a:lnTo>
                  <a:cubicBezTo>
                    <a:pt x="708402" y="158568"/>
                    <a:pt x="731506" y="195951"/>
                    <a:pt x="731506" y="236868"/>
                  </a:cubicBezTo>
                  <a:lnTo>
                    <a:pt x="731506" y="586166"/>
                  </a:lnTo>
                  <a:cubicBezTo>
                    <a:pt x="731506" y="627082"/>
                    <a:pt x="708402" y="664465"/>
                    <a:pt x="671805" y="682764"/>
                  </a:cubicBezTo>
                  <a:lnTo>
                    <a:pt x="414052" y="811640"/>
                  </a:lnTo>
                  <a:cubicBezTo>
                    <a:pt x="383624" y="826854"/>
                    <a:pt x="347882" y="826854"/>
                    <a:pt x="317454" y="81164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93" name="文本框 92">
              <a:extLst>
                <a:ext uri="{FF2B5EF4-FFF2-40B4-BE49-F238E27FC236}">
                  <a16:creationId xmlns:a16="http://schemas.microsoft.com/office/drawing/2014/main" id="{29397BE7-3019-D391-CE15-35D28357070E}"/>
                </a:ext>
              </a:extLst>
            </p:cNvPr>
            <p:cNvSpPr txBox="1"/>
            <p:nvPr/>
          </p:nvSpPr>
          <p:spPr>
            <a:xfrm>
              <a:off x="6615270" y="1795864"/>
              <a:ext cx="613544" cy="461665"/>
            </a:xfrm>
            <a:prstGeom prst="rect">
              <a:avLst/>
            </a:prstGeom>
            <a:noFill/>
          </p:spPr>
          <p:txBody>
            <a:bodyPr wrap="square" rtlCol="0">
              <a:noAutofit/>
            </a:bodyPr>
            <a:lstStyle>
              <a:defPPr>
                <a:defRPr lang="en-US"/>
              </a:defPPr>
              <a:lvl1pPr algn="ctr">
                <a:defRPr sz="4000" i="1">
                  <a:solidFill>
                    <a:schemeClr val="bg1"/>
                  </a:solidFill>
                  <a:latin typeface="+mj-ea"/>
                  <a:ea typeface="+mj-ea"/>
                </a:defRPr>
              </a:lvl1pPr>
            </a:lstStyle>
            <a:p>
              <a:r>
                <a:rPr lang="en-US" altLang="zh-CN" sz="2800" b="1" i="0" dirty="0"/>
                <a:t>06</a:t>
              </a:r>
              <a:endParaRPr lang="zh-CN" altLang="en-US" sz="2800" b="1" i="0" dirty="0"/>
            </a:p>
          </p:txBody>
        </p:sp>
      </p:grpSp>
    </p:spTree>
    <p:extLst>
      <p:ext uri="{BB962C8B-B14F-4D97-AF65-F5344CB8AC3E}">
        <p14:creationId xmlns:p14="http://schemas.microsoft.com/office/powerpoint/2010/main" val="134037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779782" y="636991"/>
            <a:ext cx="6337298" cy="584775"/>
          </a:xfrm>
          <a:prstGeom prst="rect">
            <a:avLst/>
          </a:prstGeom>
          <a:noFill/>
        </p:spPr>
        <p:txBody>
          <a:bodyPr wrap="square" rtlCol="0">
            <a:noAutofit/>
          </a:bodyPr>
          <a:lstStyle/>
          <a:p>
            <a:r>
              <a:rPr lang="zh-CN" altLang="en-US" sz="3200" b="1" dirty="0">
                <a:solidFill>
                  <a:schemeClr val="tx1">
                    <a:lumMod val="75000"/>
                    <a:lumOff val="25000"/>
                  </a:schemeClr>
                </a:solidFill>
                <a:latin typeface="+mj-ea"/>
                <a:ea typeface="+mj-ea"/>
              </a:rPr>
              <a:t>自我评价</a:t>
            </a:r>
          </a:p>
        </p:txBody>
      </p:sp>
      <p:sp>
        <p:nvSpPr>
          <p:cNvPr id="14" name="六边形 4"/>
          <p:cNvSpPr/>
          <p:nvPr/>
        </p:nvSpPr>
        <p:spPr>
          <a:xfrm>
            <a:off x="1137722" y="1570426"/>
            <a:ext cx="3655819" cy="4210927"/>
          </a:xfrm>
          <a:custGeom>
            <a:avLst/>
            <a:gdLst/>
            <a:ahLst/>
            <a:cxnLst/>
            <a:rect l="0" t="0" r="0" b="0"/>
            <a:pathLst>
              <a:path w="3655819" h="4210927">
                <a:moveTo>
                  <a:pt x="1908408" y="25357"/>
                </a:moveTo>
                <a:lnTo>
                  <a:pt x="3556316" y="849312"/>
                </a:lnTo>
                <a:cubicBezTo>
                  <a:pt x="3617311" y="879809"/>
                  <a:pt x="3655818" y="942115"/>
                  <a:pt x="3655818" y="1010309"/>
                </a:cubicBezTo>
                <a:lnTo>
                  <a:pt x="3655818" y="3200657"/>
                </a:lnTo>
                <a:cubicBezTo>
                  <a:pt x="3655818" y="3268851"/>
                  <a:pt x="3617311" y="3331157"/>
                  <a:pt x="3556316" y="3361654"/>
                </a:cubicBezTo>
                <a:lnTo>
                  <a:pt x="1908408" y="4185609"/>
                </a:lnTo>
                <a:cubicBezTo>
                  <a:pt x="1857774" y="4210926"/>
                  <a:pt x="1798044" y="4210926"/>
                  <a:pt x="1747410" y="4185609"/>
                </a:cubicBezTo>
                <a:lnTo>
                  <a:pt x="99502" y="3361654"/>
                </a:lnTo>
                <a:cubicBezTo>
                  <a:pt x="38507" y="3331157"/>
                  <a:pt x="0" y="3268851"/>
                  <a:pt x="0" y="3200657"/>
                </a:cubicBezTo>
                <a:lnTo>
                  <a:pt x="0" y="1010309"/>
                </a:lnTo>
                <a:cubicBezTo>
                  <a:pt x="0" y="942115"/>
                  <a:pt x="38507" y="879809"/>
                  <a:pt x="99502" y="849312"/>
                </a:cubicBezTo>
                <a:lnTo>
                  <a:pt x="1747410" y="25357"/>
                </a:lnTo>
                <a:cubicBezTo>
                  <a:pt x="1798125" y="0"/>
                  <a:pt x="1857693" y="0"/>
                  <a:pt x="1908408" y="253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六边形 59"/>
          <p:cNvSpPr/>
          <p:nvPr/>
        </p:nvSpPr>
        <p:spPr>
          <a:xfrm>
            <a:off x="1117962" y="1575534"/>
            <a:ext cx="3695338" cy="4200750"/>
          </a:xfrm>
          <a:custGeom>
            <a:avLst/>
            <a:gdLst>
              <a:gd name="connsiteX0" fmla="*/ 1988906 w 3655818"/>
              <a:gd name="connsiteY0" fmla="*/ 38037 h 4155825"/>
              <a:gd name="connsiteX1" fmla="*/ 3456815 w 3655818"/>
              <a:gd name="connsiteY1" fmla="*/ 771992 h 4155825"/>
              <a:gd name="connsiteX2" fmla="*/ 3655818 w 3655818"/>
              <a:gd name="connsiteY2" fmla="*/ 1093985 h 4155825"/>
              <a:gd name="connsiteX3" fmla="*/ 3655818 w 3655818"/>
              <a:gd name="connsiteY3" fmla="*/ 3061841 h 4155825"/>
              <a:gd name="connsiteX4" fmla="*/ 3456815 w 3655818"/>
              <a:gd name="connsiteY4" fmla="*/ 3383835 h 4155825"/>
              <a:gd name="connsiteX5" fmla="*/ 1988906 w 3655818"/>
              <a:gd name="connsiteY5" fmla="*/ 4117790 h 4155825"/>
              <a:gd name="connsiteX6" fmla="*/ 1666912 w 3655818"/>
              <a:gd name="connsiteY6" fmla="*/ 4117790 h 4155825"/>
              <a:gd name="connsiteX7" fmla="*/ 199003 w 3655818"/>
              <a:gd name="connsiteY7" fmla="*/ 3383835 h 4155825"/>
              <a:gd name="connsiteX8" fmla="*/ 0 w 3655818"/>
              <a:gd name="connsiteY8" fmla="*/ 3061841 h 4155825"/>
              <a:gd name="connsiteX9" fmla="*/ 0 w 3655818"/>
              <a:gd name="connsiteY9" fmla="*/ 1093985 h 4155825"/>
              <a:gd name="connsiteX10" fmla="*/ 199003 w 3655818"/>
              <a:gd name="connsiteY10" fmla="*/ 771992 h 4155825"/>
              <a:gd name="connsiteX11" fmla="*/ 1666912 w 3655818"/>
              <a:gd name="connsiteY11" fmla="*/ 38037 h 4155825"/>
              <a:gd name="connsiteX12" fmla="*/ 1988906 w 3655818"/>
              <a:gd name="connsiteY12" fmla="*/ 38037 h 4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5818" h="4155825">
                <a:moveTo>
                  <a:pt x="1988906" y="38037"/>
                </a:moveTo>
                <a:lnTo>
                  <a:pt x="3456815" y="771992"/>
                </a:lnTo>
                <a:cubicBezTo>
                  <a:pt x="3578804" y="832986"/>
                  <a:pt x="3655818" y="957597"/>
                  <a:pt x="3655818" y="1093985"/>
                </a:cubicBezTo>
                <a:lnTo>
                  <a:pt x="3655818" y="3061841"/>
                </a:lnTo>
                <a:cubicBezTo>
                  <a:pt x="3655818" y="3198229"/>
                  <a:pt x="3578804" y="3322840"/>
                  <a:pt x="3456815" y="3383835"/>
                </a:cubicBezTo>
                <a:lnTo>
                  <a:pt x="1988906" y="4117790"/>
                </a:lnTo>
                <a:cubicBezTo>
                  <a:pt x="1887478" y="4168504"/>
                  <a:pt x="1768340" y="4168504"/>
                  <a:pt x="1666912" y="4117790"/>
                </a:cubicBezTo>
                <a:lnTo>
                  <a:pt x="199003" y="3383835"/>
                </a:lnTo>
                <a:cubicBezTo>
                  <a:pt x="77014" y="3322840"/>
                  <a:pt x="0" y="3198229"/>
                  <a:pt x="0" y="3061841"/>
                </a:cubicBezTo>
                <a:lnTo>
                  <a:pt x="0" y="1093985"/>
                </a:lnTo>
                <a:cubicBezTo>
                  <a:pt x="0" y="957597"/>
                  <a:pt x="77014" y="832986"/>
                  <a:pt x="199003" y="771992"/>
                </a:cubicBezTo>
                <a:lnTo>
                  <a:pt x="1666912" y="38037"/>
                </a:lnTo>
                <a:cubicBezTo>
                  <a:pt x="1768340" y="-12678"/>
                  <a:pt x="1887478" y="-12678"/>
                  <a:pt x="1988906" y="38037"/>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endParaRPr>
          </a:p>
        </p:txBody>
      </p:sp>
      <p:sp>
        <p:nvSpPr>
          <p:cNvPr id="59" name="文本框 58"/>
          <p:cNvSpPr txBox="1"/>
          <p:nvPr/>
        </p:nvSpPr>
        <p:spPr>
          <a:xfrm>
            <a:off x="1225078" y="2848421"/>
            <a:ext cx="3481105" cy="584775"/>
          </a:xfrm>
          <a:prstGeom prst="rect">
            <a:avLst/>
          </a:prstGeom>
          <a:noFill/>
        </p:spPr>
        <p:txBody>
          <a:bodyPr wrap="square" rtlCol="0">
            <a:noAutofit/>
          </a:bodyPr>
          <a:lstStyle/>
          <a:p>
            <a:pPr algn="ctr"/>
            <a:r>
              <a:rPr lang="zh-CN" altLang="en-US" sz="3200" b="1" dirty="0">
                <a:solidFill>
                  <a:schemeClr val="bg1"/>
                </a:solidFill>
                <a:latin typeface="+mj-ea"/>
                <a:ea typeface="+mj-ea"/>
              </a:rPr>
              <a:t>工作思维</a:t>
            </a:r>
          </a:p>
        </p:txBody>
      </p:sp>
      <p:pic>
        <p:nvPicPr>
          <p:cNvPr id="61" name="图形 52"/>
          <p:cNvPicPr>
            <a:picLocks noChangeAspect="1"/>
          </p:cNvPicPr>
          <p:nvPr/>
        </p:nvPicPr>
        <p:blipFill>
          <a:blip r:embed="rId2" cstate="screen"/>
          <a:stretch>
            <a:fillRect/>
          </a:stretch>
        </p:blipFill>
        <p:spPr>
          <a:xfrm>
            <a:off x="2220124" y="3630380"/>
            <a:ext cx="1491012" cy="1491006"/>
          </a:xfrm>
          <a:prstGeom prst="rect">
            <a:avLst/>
          </a:prstGeom>
        </p:spPr>
      </p:pic>
      <p:sp>
        <p:nvSpPr>
          <p:cNvPr id="7" name="六边形 4">
            <a:extLst>
              <a:ext uri="{FF2B5EF4-FFF2-40B4-BE49-F238E27FC236}">
                <a16:creationId xmlns:a16="http://schemas.microsoft.com/office/drawing/2014/main" id="{03FA9556-1C58-77C9-6DBB-9B051D34288D}"/>
              </a:ext>
            </a:extLst>
          </p:cNvPr>
          <p:cNvSpPr/>
          <p:nvPr/>
        </p:nvSpPr>
        <p:spPr>
          <a:xfrm>
            <a:off x="5357790" y="1368722"/>
            <a:ext cx="1471390" cy="1234120"/>
          </a:xfrm>
          <a:custGeom>
            <a:avLst/>
            <a:gdLst>
              <a:gd name="connsiteX0" fmla="*/ 11392 w 1120247"/>
              <a:gd name="connsiteY0" fmla="*/ 421501 h 939600"/>
              <a:gd name="connsiteX1" fmla="*/ 192292 w 1120247"/>
              <a:gd name="connsiteY1" fmla="*/ 59701 h 939600"/>
              <a:gd name="connsiteX2" fmla="*/ 288891 w 1120247"/>
              <a:gd name="connsiteY2" fmla="*/ 0 h 939600"/>
              <a:gd name="connsiteX3" fmla="*/ 831339 w 1120247"/>
              <a:gd name="connsiteY3" fmla="*/ 0 h 939600"/>
              <a:gd name="connsiteX4" fmla="*/ 927937 w 1120247"/>
              <a:gd name="connsiteY4" fmla="*/ 59701 h 939600"/>
              <a:gd name="connsiteX5" fmla="*/ 1108837 w 1120247"/>
              <a:gd name="connsiteY5" fmla="*/ 421501 h 939600"/>
              <a:gd name="connsiteX6" fmla="*/ 1108837 w 1120247"/>
              <a:gd name="connsiteY6" fmla="*/ 518099 h 939600"/>
              <a:gd name="connsiteX7" fmla="*/ 927937 w 1120247"/>
              <a:gd name="connsiteY7" fmla="*/ 879899 h 939600"/>
              <a:gd name="connsiteX8" fmla="*/ 831339 w 1120247"/>
              <a:gd name="connsiteY8" fmla="*/ 939600 h 939600"/>
              <a:gd name="connsiteX9" fmla="*/ 288891 w 1120247"/>
              <a:gd name="connsiteY9" fmla="*/ 939600 h 939600"/>
              <a:gd name="connsiteX10" fmla="*/ 192292 w 1120247"/>
              <a:gd name="connsiteY10" fmla="*/ 879899 h 939600"/>
              <a:gd name="connsiteX11" fmla="*/ 11392 w 1120247"/>
              <a:gd name="connsiteY11" fmla="*/ 518099 h 939600"/>
              <a:gd name="connsiteX12" fmla="*/ 11392 w 1120247"/>
              <a:gd name="connsiteY12" fmla="*/ 421501 h 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0247" h="939600">
                <a:moveTo>
                  <a:pt x="11392" y="421501"/>
                </a:moveTo>
                <a:lnTo>
                  <a:pt x="192292" y="59701"/>
                </a:lnTo>
                <a:cubicBezTo>
                  <a:pt x="210591" y="23104"/>
                  <a:pt x="247974" y="0"/>
                  <a:pt x="288891" y="0"/>
                </a:cubicBezTo>
                <a:lnTo>
                  <a:pt x="831339" y="0"/>
                </a:lnTo>
                <a:cubicBezTo>
                  <a:pt x="872255" y="0"/>
                  <a:pt x="909639" y="23104"/>
                  <a:pt x="927937" y="59701"/>
                </a:cubicBezTo>
                <a:lnTo>
                  <a:pt x="1108837" y="421501"/>
                </a:lnTo>
                <a:cubicBezTo>
                  <a:pt x="1124051" y="451929"/>
                  <a:pt x="1124051" y="487671"/>
                  <a:pt x="1108837" y="518099"/>
                </a:cubicBezTo>
                <a:lnTo>
                  <a:pt x="927937" y="879899"/>
                </a:lnTo>
                <a:cubicBezTo>
                  <a:pt x="909639" y="916496"/>
                  <a:pt x="872255" y="939600"/>
                  <a:pt x="831339" y="939600"/>
                </a:cubicBezTo>
                <a:lnTo>
                  <a:pt x="288891" y="939600"/>
                </a:lnTo>
                <a:cubicBezTo>
                  <a:pt x="247974" y="939600"/>
                  <a:pt x="210591" y="916496"/>
                  <a:pt x="192292" y="879899"/>
                </a:cubicBezTo>
                <a:lnTo>
                  <a:pt x="11392" y="518099"/>
                </a:lnTo>
                <a:cubicBezTo>
                  <a:pt x="-3797" y="487719"/>
                  <a:pt x="-3797" y="451881"/>
                  <a:pt x="11392" y="421501"/>
                </a:cubicBezTo>
              </a:path>
            </a:pathLst>
          </a:custGeom>
          <a:solidFill>
            <a:schemeClr val="accent1">
              <a:alpha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40" name="六边形 4">
            <a:extLst>
              <a:ext uri="{FF2B5EF4-FFF2-40B4-BE49-F238E27FC236}">
                <a16:creationId xmlns:a16="http://schemas.microsoft.com/office/drawing/2014/main" id="{CC6690EE-642A-1078-7DB9-F6E0DA56A279}"/>
              </a:ext>
            </a:extLst>
          </p:cNvPr>
          <p:cNvSpPr/>
          <p:nvPr/>
        </p:nvSpPr>
        <p:spPr>
          <a:xfrm>
            <a:off x="5357790" y="2977040"/>
            <a:ext cx="1471390" cy="1234120"/>
          </a:xfrm>
          <a:custGeom>
            <a:avLst/>
            <a:gdLst>
              <a:gd name="connsiteX0" fmla="*/ 11392 w 1120247"/>
              <a:gd name="connsiteY0" fmla="*/ 421501 h 939600"/>
              <a:gd name="connsiteX1" fmla="*/ 192292 w 1120247"/>
              <a:gd name="connsiteY1" fmla="*/ 59701 h 939600"/>
              <a:gd name="connsiteX2" fmla="*/ 288891 w 1120247"/>
              <a:gd name="connsiteY2" fmla="*/ 0 h 939600"/>
              <a:gd name="connsiteX3" fmla="*/ 831339 w 1120247"/>
              <a:gd name="connsiteY3" fmla="*/ 0 h 939600"/>
              <a:gd name="connsiteX4" fmla="*/ 927937 w 1120247"/>
              <a:gd name="connsiteY4" fmla="*/ 59701 h 939600"/>
              <a:gd name="connsiteX5" fmla="*/ 1108837 w 1120247"/>
              <a:gd name="connsiteY5" fmla="*/ 421501 h 939600"/>
              <a:gd name="connsiteX6" fmla="*/ 1108837 w 1120247"/>
              <a:gd name="connsiteY6" fmla="*/ 518099 h 939600"/>
              <a:gd name="connsiteX7" fmla="*/ 927937 w 1120247"/>
              <a:gd name="connsiteY7" fmla="*/ 879899 h 939600"/>
              <a:gd name="connsiteX8" fmla="*/ 831339 w 1120247"/>
              <a:gd name="connsiteY8" fmla="*/ 939600 h 939600"/>
              <a:gd name="connsiteX9" fmla="*/ 288891 w 1120247"/>
              <a:gd name="connsiteY9" fmla="*/ 939600 h 939600"/>
              <a:gd name="connsiteX10" fmla="*/ 192292 w 1120247"/>
              <a:gd name="connsiteY10" fmla="*/ 879899 h 939600"/>
              <a:gd name="connsiteX11" fmla="*/ 11392 w 1120247"/>
              <a:gd name="connsiteY11" fmla="*/ 518099 h 939600"/>
              <a:gd name="connsiteX12" fmla="*/ 11392 w 1120247"/>
              <a:gd name="connsiteY12" fmla="*/ 421501 h 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0247" h="939600">
                <a:moveTo>
                  <a:pt x="11392" y="421501"/>
                </a:moveTo>
                <a:lnTo>
                  <a:pt x="192292" y="59701"/>
                </a:lnTo>
                <a:cubicBezTo>
                  <a:pt x="210591" y="23104"/>
                  <a:pt x="247974" y="0"/>
                  <a:pt x="288891" y="0"/>
                </a:cubicBezTo>
                <a:lnTo>
                  <a:pt x="831339" y="0"/>
                </a:lnTo>
                <a:cubicBezTo>
                  <a:pt x="872255" y="0"/>
                  <a:pt x="909639" y="23104"/>
                  <a:pt x="927937" y="59701"/>
                </a:cubicBezTo>
                <a:lnTo>
                  <a:pt x="1108837" y="421501"/>
                </a:lnTo>
                <a:cubicBezTo>
                  <a:pt x="1124051" y="451929"/>
                  <a:pt x="1124051" y="487671"/>
                  <a:pt x="1108837" y="518099"/>
                </a:cubicBezTo>
                <a:lnTo>
                  <a:pt x="927937" y="879899"/>
                </a:lnTo>
                <a:cubicBezTo>
                  <a:pt x="909639" y="916496"/>
                  <a:pt x="872255" y="939600"/>
                  <a:pt x="831339" y="939600"/>
                </a:cubicBezTo>
                <a:lnTo>
                  <a:pt x="288891" y="939600"/>
                </a:lnTo>
                <a:cubicBezTo>
                  <a:pt x="247974" y="939600"/>
                  <a:pt x="210591" y="916496"/>
                  <a:pt x="192292" y="879899"/>
                </a:cubicBezTo>
                <a:lnTo>
                  <a:pt x="11392" y="518099"/>
                </a:lnTo>
                <a:cubicBezTo>
                  <a:pt x="-3797" y="487719"/>
                  <a:pt x="-3797" y="451881"/>
                  <a:pt x="11392" y="421501"/>
                </a:cubicBezTo>
              </a:path>
            </a:pathLst>
          </a:custGeom>
          <a:solidFill>
            <a:schemeClr val="accent1">
              <a:alpha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45" name="六边形 4">
            <a:extLst>
              <a:ext uri="{FF2B5EF4-FFF2-40B4-BE49-F238E27FC236}">
                <a16:creationId xmlns:a16="http://schemas.microsoft.com/office/drawing/2014/main" id="{C39E90D2-D7BC-8305-D990-180CF66113BA}"/>
              </a:ext>
            </a:extLst>
          </p:cNvPr>
          <p:cNvSpPr/>
          <p:nvPr/>
        </p:nvSpPr>
        <p:spPr>
          <a:xfrm>
            <a:off x="5357790" y="4585358"/>
            <a:ext cx="1471390" cy="1234120"/>
          </a:xfrm>
          <a:custGeom>
            <a:avLst/>
            <a:gdLst>
              <a:gd name="connsiteX0" fmla="*/ 11392 w 1120247"/>
              <a:gd name="connsiteY0" fmla="*/ 421501 h 939600"/>
              <a:gd name="connsiteX1" fmla="*/ 192292 w 1120247"/>
              <a:gd name="connsiteY1" fmla="*/ 59701 h 939600"/>
              <a:gd name="connsiteX2" fmla="*/ 288891 w 1120247"/>
              <a:gd name="connsiteY2" fmla="*/ 0 h 939600"/>
              <a:gd name="connsiteX3" fmla="*/ 831339 w 1120247"/>
              <a:gd name="connsiteY3" fmla="*/ 0 h 939600"/>
              <a:gd name="connsiteX4" fmla="*/ 927937 w 1120247"/>
              <a:gd name="connsiteY4" fmla="*/ 59701 h 939600"/>
              <a:gd name="connsiteX5" fmla="*/ 1108837 w 1120247"/>
              <a:gd name="connsiteY5" fmla="*/ 421501 h 939600"/>
              <a:gd name="connsiteX6" fmla="*/ 1108837 w 1120247"/>
              <a:gd name="connsiteY6" fmla="*/ 518099 h 939600"/>
              <a:gd name="connsiteX7" fmla="*/ 927937 w 1120247"/>
              <a:gd name="connsiteY7" fmla="*/ 879899 h 939600"/>
              <a:gd name="connsiteX8" fmla="*/ 831339 w 1120247"/>
              <a:gd name="connsiteY8" fmla="*/ 939600 h 939600"/>
              <a:gd name="connsiteX9" fmla="*/ 288891 w 1120247"/>
              <a:gd name="connsiteY9" fmla="*/ 939600 h 939600"/>
              <a:gd name="connsiteX10" fmla="*/ 192292 w 1120247"/>
              <a:gd name="connsiteY10" fmla="*/ 879899 h 939600"/>
              <a:gd name="connsiteX11" fmla="*/ 11392 w 1120247"/>
              <a:gd name="connsiteY11" fmla="*/ 518099 h 939600"/>
              <a:gd name="connsiteX12" fmla="*/ 11392 w 1120247"/>
              <a:gd name="connsiteY12" fmla="*/ 421501 h 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0247" h="939600">
                <a:moveTo>
                  <a:pt x="11392" y="421501"/>
                </a:moveTo>
                <a:lnTo>
                  <a:pt x="192292" y="59701"/>
                </a:lnTo>
                <a:cubicBezTo>
                  <a:pt x="210591" y="23104"/>
                  <a:pt x="247974" y="0"/>
                  <a:pt x="288891" y="0"/>
                </a:cubicBezTo>
                <a:lnTo>
                  <a:pt x="831339" y="0"/>
                </a:lnTo>
                <a:cubicBezTo>
                  <a:pt x="872255" y="0"/>
                  <a:pt x="909639" y="23104"/>
                  <a:pt x="927937" y="59701"/>
                </a:cubicBezTo>
                <a:lnTo>
                  <a:pt x="1108837" y="421501"/>
                </a:lnTo>
                <a:cubicBezTo>
                  <a:pt x="1124051" y="451929"/>
                  <a:pt x="1124051" y="487671"/>
                  <a:pt x="1108837" y="518099"/>
                </a:cubicBezTo>
                <a:lnTo>
                  <a:pt x="927937" y="879899"/>
                </a:lnTo>
                <a:cubicBezTo>
                  <a:pt x="909639" y="916496"/>
                  <a:pt x="872255" y="939600"/>
                  <a:pt x="831339" y="939600"/>
                </a:cubicBezTo>
                <a:lnTo>
                  <a:pt x="288891" y="939600"/>
                </a:lnTo>
                <a:cubicBezTo>
                  <a:pt x="247974" y="939600"/>
                  <a:pt x="210591" y="916496"/>
                  <a:pt x="192292" y="879899"/>
                </a:cubicBezTo>
                <a:lnTo>
                  <a:pt x="11392" y="518099"/>
                </a:lnTo>
                <a:cubicBezTo>
                  <a:pt x="-3797" y="487719"/>
                  <a:pt x="-3797" y="451881"/>
                  <a:pt x="11392" y="421501"/>
                </a:cubicBezTo>
              </a:path>
            </a:pathLst>
          </a:custGeom>
          <a:solidFill>
            <a:schemeClr val="accent1">
              <a:alpha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lt1"/>
              </a:solidFill>
            </a:endParaRPr>
          </a:p>
        </p:txBody>
      </p:sp>
      <p:sp>
        <p:nvSpPr>
          <p:cNvPr id="48" name="文本框 47">
            <a:extLst>
              <a:ext uri="{FF2B5EF4-FFF2-40B4-BE49-F238E27FC236}">
                <a16:creationId xmlns:a16="http://schemas.microsoft.com/office/drawing/2014/main" id="{BA485176-9C11-FFF5-8EEC-E8C36F508FE0}"/>
              </a:ext>
            </a:extLst>
          </p:cNvPr>
          <p:cNvSpPr txBox="1"/>
          <p:nvPr/>
        </p:nvSpPr>
        <p:spPr>
          <a:xfrm>
            <a:off x="6879564" y="1562974"/>
            <a:ext cx="3150873"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49" name="文本框 48">
            <a:extLst>
              <a:ext uri="{FF2B5EF4-FFF2-40B4-BE49-F238E27FC236}">
                <a16:creationId xmlns:a16="http://schemas.microsoft.com/office/drawing/2014/main" id="{D04779D2-62BF-4217-EA9C-E6D6A1EAB829}"/>
              </a:ext>
            </a:extLst>
          </p:cNvPr>
          <p:cNvSpPr txBox="1"/>
          <p:nvPr/>
        </p:nvSpPr>
        <p:spPr>
          <a:xfrm>
            <a:off x="5357790" y="1570284"/>
            <a:ext cx="1471390" cy="830997"/>
          </a:xfrm>
          <a:prstGeom prst="rect">
            <a:avLst/>
          </a:prstGeom>
          <a:noFill/>
        </p:spPr>
        <p:txBody>
          <a:bodyPr wrap="square" rtlCol="0">
            <a:noAutofit/>
          </a:bodyPr>
          <a:lstStyle/>
          <a:p>
            <a:pPr algn="ctr"/>
            <a:r>
              <a:rPr lang="zh-CN" altLang="en-US" sz="2400" b="1" dirty="0">
                <a:solidFill>
                  <a:schemeClr val="bg1"/>
                </a:solidFill>
                <a:latin typeface="+mj-ea"/>
                <a:ea typeface="+mj-ea"/>
              </a:rPr>
              <a:t>能力</a:t>
            </a:r>
            <a:endParaRPr lang="en-US" altLang="zh-CN" sz="2400" b="1" dirty="0">
              <a:solidFill>
                <a:schemeClr val="bg1"/>
              </a:solidFill>
              <a:latin typeface="+mj-ea"/>
              <a:ea typeface="+mj-ea"/>
            </a:endParaRPr>
          </a:p>
          <a:p>
            <a:pPr algn="ctr"/>
            <a:r>
              <a:rPr lang="zh-CN" altLang="en-US" sz="2400" b="1" dirty="0">
                <a:solidFill>
                  <a:schemeClr val="bg1"/>
                </a:solidFill>
                <a:latin typeface="+mj-ea"/>
                <a:ea typeface="+mj-ea"/>
              </a:rPr>
              <a:t>方面</a:t>
            </a:r>
          </a:p>
        </p:txBody>
      </p:sp>
      <p:sp>
        <p:nvSpPr>
          <p:cNvPr id="52" name="文本框 51">
            <a:extLst>
              <a:ext uri="{FF2B5EF4-FFF2-40B4-BE49-F238E27FC236}">
                <a16:creationId xmlns:a16="http://schemas.microsoft.com/office/drawing/2014/main" id="{0CDBD3FD-CC47-DA85-621F-798544E01609}"/>
              </a:ext>
            </a:extLst>
          </p:cNvPr>
          <p:cNvSpPr txBox="1"/>
          <p:nvPr/>
        </p:nvSpPr>
        <p:spPr>
          <a:xfrm>
            <a:off x="6879564" y="3171292"/>
            <a:ext cx="3086435"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53" name="文本框 52">
            <a:extLst>
              <a:ext uri="{FF2B5EF4-FFF2-40B4-BE49-F238E27FC236}">
                <a16:creationId xmlns:a16="http://schemas.microsoft.com/office/drawing/2014/main" id="{787D6494-DC83-A25E-439F-172AD59BD96C}"/>
              </a:ext>
            </a:extLst>
          </p:cNvPr>
          <p:cNvSpPr txBox="1"/>
          <p:nvPr/>
        </p:nvSpPr>
        <p:spPr>
          <a:xfrm>
            <a:off x="5357790" y="3178602"/>
            <a:ext cx="1471390" cy="830997"/>
          </a:xfrm>
          <a:prstGeom prst="rect">
            <a:avLst/>
          </a:prstGeom>
          <a:noFill/>
        </p:spPr>
        <p:txBody>
          <a:bodyPr wrap="square" rtlCol="0">
            <a:noAutofit/>
          </a:bodyPr>
          <a:lstStyle/>
          <a:p>
            <a:pPr algn="ctr"/>
            <a:r>
              <a:rPr lang="zh-CN" altLang="en-US" sz="2400" b="1" dirty="0">
                <a:solidFill>
                  <a:schemeClr val="bg1"/>
                </a:solidFill>
                <a:latin typeface="+mj-ea"/>
                <a:ea typeface="+mj-ea"/>
              </a:rPr>
              <a:t>思想</a:t>
            </a:r>
            <a:endParaRPr lang="en-US" altLang="zh-CN" sz="2400" b="1" dirty="0">
              <a:solidFill>
                <a:schemeClr val="bg1"/>
              </a:solidFill>
              <a:latin typeface="+mj-ea"/>
              <a:ea typeface="+mj-ea"/>
            </a:endParaRPr>
          </a:p>
          <a:p>
            <a:pPr algn="ctr"/>
            <a:r>
              <a:rPr lang="zh-CN" altLang="en-US" sz="2400" b="1" dirty="0">
                <a:solidFill>
                  <a:schemeClr val="bg1"/>
                </a:solidFill>
                <a:latin typeface="+mj-ea"/>
                <a:ea typeface="+mj-ea"/>
              </a:rPr>
              <a:t>方面</a:t>
            </a:r>
          </a:p>
        </p:txBody>
      </p:sp>
      <p:sp>
        <p:nvSpPr>
          <p:cNvPr id="56" name="文本框 55">
            <a:extLst>
              <a:ext uri="{FF2B5EF4-FFF2-40B4-BE49-F238E27FC236}">
                <a16:creationId xmlns:a16="http://schemas.microsoft.com/office/drawing/2014/main" id="{7CAA8623-AB5F-3E49-B56D-F8C6A9AF99E8}"/>
              </a:ext>
            </a:extLst>
          </p:cNvPr>
          <p:cNvSpPr txBox="1"/>
          <p:nvPr/>
        </p:nvSpPr>
        <p:spPr>
          <a:xfrm>
            <a:off x="6879564" y="4779610"/>
            <a:ext cx="3086435" cy="845616"/>
          </a:xfrm>
          <a:prstGeom prst="rect">
            <a:avLst/>
          </a:prstGeom>
          <a:noFill/>
        </p:spPr>
        <p:txBody>
          <a:bodyPr wrap="square" rtlCol="0">
            <a:noAutofit/>
          </a:bodyPr>
          <a:lstStyle/>
          <a:p>
            <a:pPr>
              <a:lnSpc>
                <a:spcPct val="120000"/>
              </a:lnSpc>
            </a:pPr>
            <a:r>
              <a:rPr lang="zh-CN" altLang="en-US" sz="1400" dirty="0">
                <a:solidFill>
                  <a:schemeClr val="tx1">
                    <a:lumMod val="75000"/>
                    <a:lumOff val="25000"/>
                  </a:schemeClr>
                </a:solidFill>
              </a:rPr>
              <a:t>此处单击添加文本此处单击添加文本此处单击添加文本此处单击添加文本此处单击添加文本此处单击添加文本</a:t>
            </a:r>
          </a:p>
        </p:txBody>
      </p:sp>
      <p:sp>
        <p:nvSpPr>
          <p:cNvPr id="57" name="文本框 56">
            <a:extLst>
              <a:ext uri="{FF2B5EF4-FFF2-40B4-BE49-F238E27FC236}">
                <a16:creationId xmlns:a16="http://schemas.microsoft.com/office/drawing/2014/main" id="{B2B1CDD0-DD88-C98F-681C-0E66B80158FF}"/>
              </a:ext>
            </a:extLst>
          </p:cNvPr>
          <p:cNvSpPr txBox="1"/>
          <p:nvPr/>
        </p:nvSpPr>
        <p:spPr>
          <a:xfrm>
            <a:off x="5357790" y="4786920"/>
            <a:ext cx="1471390" cy="830997"/>
          </a:xfrm>
          <a:prstGeom prst="rect">
            <a:avLst/>
          </a:prstGeom>
          <a:noFill/>
        </p:spPr>
        <p:txBody>
          <a:bodyPr wrap="square" rtlCol="0">
            <a:noAutofit/>
          </a:bodyPr>
          <a:lstStyle/>
          <a:p>
            <a:pPr algn="ctr"/>
            <a:r>
              <a:rPr lang="zh-CN" altLang="en-US" sz="2400" b="1" dirty="0">
                <a:solidFill>
                  <a:schemeClr val="bg1"/>
                </a:solidFill>
                <a:latin typeface="+mj-ea"/>
                <a:ea typeface="+mj-ea"/>
              </a:rPr>
              <a:t>学习</a:t>
            </a:r>
            <a:endParaRPr lang="en-US" altLang="zh-CN" sz="2400" b="1" dirty="0">
              <a:solidFill>
                <a:schemeClr val="bg1"/>
              </a:solidFill>
              <a:latin typeface="+mj-ea"/>
              <a:ea typeface="+mj-ea"/>
            </a:endParaRPr>
          </a:p>
          <a:p>
            <a:pPr algn="ctr"/>
            <a:r>
              <a:rPr lang="zh-CN" altLang="en-US" sz="2400" b="1" dirty="0">
                <a:solidFill>
                  <a:schemeClr val="bg1"/>
                </a:solidFill>
                <a:latin typeface="+mj-ea"/>
                <a:ea typeface="+mj-ea"/>
              </a:rPr>
              <a:t>方面</a:t>
            </a:r>
          </a:p>
        </p:txBody>
      </p:sp>
    </p:spTree>
    <p:extLst>
      <p:ext uri="{BB962C8B-B14F-4D97-AF65-F5344CB8AC3E}">
        <p14:creationId xmlns:p14="http://schemas.microsoft.com/office/powerpoint/2010/main" val="25569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文本框 124"/>
          <p:cNvSpPr txBox="1"/>
          <p:nvPr/>
        </p:nvSpPr>
        <p:spPr>
          <a:xfrm>
            <a:off x="4069682" y="2730421"/>
            <a:ext cx="4060677" cy="707886"/>
          </a:xfrm>
          <a:prstGeom prst="rect">
            <a:avLst/>
          </a:prstGeom>
          <a:noFill/>
        </p:spPr>
        <p:txBody>
          <a:bodyPr wrap="square" rtlCol="0">
            <a:noAutofit/>
          </a:bodyPr>
          <a:lstStyle/>
          <a:p>
            <a:pPr algn="ctr"/>
            <a:r>
              <a:rPr lang="zh-CN" altLang="en-US" sz="4000" b="1" dirty="0">
                <a:solidFill>
                  <a:schemeClr val="tx1">
                    <a:lumMod val="75000"/>
                    <a:lumOff val="25000"/>
                  </a:schemeClr>
                </a:solidFill>
                <a:latin typeface="+mj-ea"/>
                <a:ea typeface="+mj-ea"/>
              </a:rPr>
              <a:t>岗位认知</a:t>
            </a:r>
          </a:p>
        </p:txBody>
      </p:sp>
      <p:sp>
        <p:nvSpPr>
          <p:cNvPr id="126" name="文本框 125"/>
          <p:cNvSpPr txBox="1"/>
          <p:nvPr/>
        </p:nvSpPr>
        <p:spPr>
          <a:xfrm>
            <a:off x="4069682" y="3316998"/>
            <a:ext cx="4060677" cy="523220"/>
          </a:xfrm>
          <a:prstGeom prst="rect">
            <a:avLst/>
          </a:prstGeom>
          <a:noFill/>
        </p:spPr>
        <p:txBody>
          <a:bodyPr wrap="square" rtlCol="0">
            <a:noAutofit/>
          </a:bodyPr>
          <a:lstStyle/>
          <a:p>
            <a:pPr algn="ctr">
              <a:spcAft>
                <a:spcPts val="400"/>
              </a:spcAft>
            </a:pPr>
            <a:r>
              <a:rPr lang="en-US" altLang="zh-CN" sz="2800" dirty="0">
                <a:solidFill>
                  <a:schemeClr val="accent1"/>
                </a:solidFill>
                <a:latin typeface="+mn-ea"/>
                <a:sym typeface="+mn-lt"/>
              </a:rPr>
              <a:t>Post cognitive</a:t>
            </a:r>
          </a:p>
        </p:txBody>
      </p:sp>
      <p:sp>
        <p:nvSpPr>
          <p:cNvPr id="34" name="文本框 33"/>
          <p:cNvSpPr txBox="1"/>
          <p:nvPr/>
        </p:nvSpPr>
        <p:spPr>
          <a:xfrm>
            <a:off x="856469" y="1380099"/>
            <a:ext cx="2922045" cy="1569660"/>
          </a:xfrm>
          <a:prstGeom prst="rect">
            <a:avLst/>
          </a:prstGeom>
          <a:noFill/>
          <a:ln>
            <a:noFill/>
          </a:ln>
        </p:spPr>
        <p:txBody>
          <a:bodyPr wrap="square" rtlCol="0">
            <a:noAutofit/>
          </a:bodyPr>
          <a:lstStyle/>
          <a:p>
            <a:pPr algn="ctr"/>
            <a:r>
              <a:rPr lang="en-US" altLang="zh-CN" sz="9600" b="1" dirty="0">
                <a:solidFill>
                  <a:schemeClr val="bg1"/>
                </a:solidFill>
                <a:latin typeface="+mj-ea"/>
                <a:ea typeface="+mj-ea"/>
              </a:rPr>
              <a:t>03</a:t>
            </a:r>
            <a:endParaRPr lang="zh-CN" altLang="en-US" sz="9600" b="1" dirty="0">
              <a:solidFill>
                <a:schemeClr val="bg1"/>
              </a:solidFill>
              <a:latin typeface="+mj-ea"/>
              <a:ea typeface="+mj-ea"/>
            </a:endParaRPr>
          </a:p>
        </p:txBody>
      </p:sp>
      <p:sp>
        <p:nvSpPr>
          <p:cNvPr id="35" name="文本框 34"/>
          <p:cNvSpPr txBox="1"/>
          <p:nvPr/>
        </p:nvSpPr>
        <p:spPr>
          <a:xfrm>
            <a:off x="1325629" y="926110"/>
            <a:ext cx="1983724" cy="583565"/>
          </a:xfrm>
          <a:prstGeom prst="rect">
            <a:avLst/>
          </a:prstGeom>
          <a:noFill/>
          <a:ln>
            <a:noFill/>
          </a:ln>
        </p:spPr>
        <p:txBody>
          <a:bodyPr wrap="square" rtlCol="0">
            <a:noAutofit/>
          </a:bodyPr>
          <a:lstStyle/>
          <a:p>
            <a:pPr algn="dist"/>
            <a:r>
              <a:rPr lang="en-US" altLang="zh-CN" sz="3200" dirty="0">
                <a:solidFill>
                  <a:schemeClr val="bg1"/>
                </a:solidFill>
                <a:latin typeface="+mj-ea"/>
                <a:ea typeface="+mj-ea"/>
              </a:rPr>
              <a:t>PART</a:t>
            </a:r>
          </a:p>
        </p:txBody>
      </p:sp>
      <p:pic>
        <p:nvPicPr>
          <p:cNvPr id="36" name="图形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2763" y="2820184"/>
            <a:ext cx="1009456" cy="10094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ZkZTI3NmIyNGQ4YjNiM2ZhNTJhYmFmNzRlNDY4YTMifQ=="/>
  <p:tag name="ISLIDE.GUIDESSETTING" val="{&quot;Id&quot;:&quot;e7756724-e44d-448a-ba9d-a51182072d96&quot;,&quot;Name&quot;:&quot;自定义&quot;,&quot;Kind&quot;:&quot;Custom&quot;,&quot;OldGuidesSetting&quot;:{&quot;HeaderHeight&quot;:15.0,&quot;FooterHeight&quot;:10.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2D3847"/>
      </a:dk2>
      <a:lt2>
        <a:srgbClr val="E7E6E6"/>
      </a:lt2>
      <a:accent1>
        <a:srgbClr val="1D78FA"/>
      </a:accent1>
      <a:accent2>
        <a:srgbClr val="FFC000"/>
      </a:accent2>
      <a:accent3>
        <a:srgbClr val="BFBFBF"/>
      </a:accent3>
      <a:accent4>
        <a:srgbClr val="A5A5A5"/>
      </a:accent4>
      <a:accent5>
        <a:srgbClr val="7F7F7F"/>
      </a:accent5>
      <a:accent6>
        <a:srgbClr val="595959"/>
      </a:accent6>
      <a:hlink>
        <a:srgbClr val="0563C1"/>
      </a:hlink>
      <a:folHlink>
        <a:srgbClr val="954F72"/>
      </a:folHlink>
    </a:clrScheme>
    <a:fontScheme name="自定义 2">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1289</Words>
  <Application>Microsoft Office PowerPoint</Application>
  <PresentationFormat>自定义</PresentationFormat>
  <Paragraphs>200</Paragraphs>
  <Slides>22</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22</vt:i4>
      </vt:variant>
    </vt:vector>
  </HeadingPairs>
  <TitlesOfParts>
    <vt:vector size="26" baseType="lpstr">
      <vt:lpstr>Arial</vt:lpstr>
      <vt:lpstr>微软雅黑 Light</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蓝色商务干部竞选模板</dc:title>
  <dc:subject>蓝色商务干部竞选模板</dc:subject>
  <dc:creator>LEE SHUIQING</dc:creator>
  <cp:lastModifiedBy>LEE SHUIQING</cp:lastModifiedBy>
  <cp:revision>163</cp:revision>
  <dcterms:created xsi:type="dcterms:W3CDTF">2021-09-07T12:49:00Z</dcterms:created>
  <dcterms:modified xsi:type="dcterms:W3CDTF">2022-07-17T05:31:41Z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2B4D3ADE47AB45688250A4425EC70265</vt:lpwstr>
  </property>
  <property fmtid="{D5CDD505-2E9C-101B-9397-08002B2CF9AE}" pid="3" name="KSOProductBuildVer">
    <vt:lpwstr>2052-11.1.0.11636</vt:lpwstr>
  </property>
</Properties>
</file>