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1" r:id="rId7"/>
    <p:sldId id="266" r:id="rId8"/>
    <p:sldId id="262" r:id="rId9"/>
    <p:sldId id="264" r:id="rId10"/>
    <p:sldId id="268" r:id="rId11"/>
    <p:sldId id="267" r:id="rId12"/>
    <p:sldId id="265" r:id="rId13"/>
    <p:sldId id="271" r:id="rId14"/>
    <p:sldId id="269" r:id="rId15"/>
    <p:sldId id="260" r:id="rId16"/>
    <p:sldId id="315" r:id="rId17"/>
  </p:sldIdLst>
  <p:sldSz cx="12192000" cy="6858000"/>
  <p:notesSz cx="6858000" cy="9144000"/>
  <p:embeddedFontLst>
    <p:embeddedFont>
      <p:font typeface="Microsoft YaHei Light" panose="020B0502040204020203" pitchFamily="34" charset="-122"/>
      <p:regular r:id="rId18"/>
    </p:embeddedFont>
    <p:embeddedFont>
      <p:font typeface="Open Sans" panose="020B0606030504020204" pitchFamily="34" charset="0"/>
      <p:regular r:id="rId19"/>
    </p:embeddedFont>
    <p:embeddedFont>
      <p:font typeface="OPPOSans H" panose="00020600040101010101" pitchFamily="18" charset="-122"/>
      <p:regular r:id="rId20"/>
    </p:embeddedFont>
    <p:embeddedFont>
      <p:font typeface="OPPOSans R" panose="00020600040101010101" pitchFamily="18" charset="-122"/>
      <p:regular r:id="rId21"/>
    </p:embeddedFont>
    <p:embeddedFont>
      <p:font typeface="等线" panose="02010600030101010101" pitchFamily="2" charset="-122"/>
      <p:regular r:id="rId22"/>
      <p:bold r:id="rId23"/>
    </p:embeddedFont>
    <p:embeddedFont>
      <p:font typeface="微软雅黑" panose="020B0503020204020204" pitchFamily="34" charset="-122"/>
      <p:regular r:id="rId24"/>
      <p:bold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04" userDrawn="1">
          <p15:clr>
            <a:srgbClr val="A4A3A4"/>
          </p15:clr>
        </p15:guide>
        <p15:guide id="4" pos="7368" userDrawn="1">
          <p15:clr>
            <a:srgbClr val="A4A3A4"/>
          </p15:clr>
        </p15:guide>
        <p15:guide id="5" orient="horz" pos="560" userDrawn="1">
          <p15:clr>
            <a:srgbClr val="A4A3A4"/>
          </p15:clr>
        </p15:guide>
        <p15:guide id="6" orient="horz" pos="624" userDrawn="1">
          <p15:clr>
            <a:srgbClr val="A4A3A4"/>
          </p15:clr>
        </p15:guide>
        <p15:guide id="7" orient="horz" pos="4056" userDrawn="1">
          <p15:clr>
            <a:srgbClr val="A4A3A4"/>
          </p15:clr>
        </p15:guide>
        <p15:guide id="8" orient="horz" pos="3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DEE"/>
    <a:srgbClr val="19233C"/>
    <a:srgbClr val="FF7415"/>
    <a:srgbClr val="05C8AF"/>
    <a:srgbClr val="DDE9FC"/>
    <a:srgbClr val="BCF494"/>
    <a:srgbClr val="BFF594"/>
    <a:srgbClr val="F4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77" y="130"/>
      </p:cViewPr>
      <p:guideLst>
        <p:guide orient="horz" pos="2304"/>
        <p:guide pos="3840"/>
        <p:guide pos="304"/>
        <p:guide pos="7368"/>
        <p:guide orient="horz" pos="560"/>
        <p:guide orient="horz" pos="624"/>
        <p:guide orient="horz" pos="4056"/>
        <p:guide orient="horz" pos="39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EE-44FF-8D36-D64FE0C4DA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EE-44FF-8D36-D64FE0C4DA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EE-44FF-8D36-D64FE0C4DA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EE-44FF-8D36-D64FE0C4DA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8EE-44FF-8D36-D64FE0C4DAEB}"/>
              </c:ext>
            </c:extLst>
          </c:dPt>
          <c:cat>
            <c:strRef>
              <c:f>Sheet1!$A$2:$A$6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63.33</c:v>
                </c:pt>
                <c:pt idx="1">
                  <c:v>16.59</c:v>
                </c:pt>
                <c:pt idx="2">
                  <c:v>8.69</c:v>
                </c:pt>
                <c:pt idx="3">
                  <c:v>5.86</c:v>
                </c:pt>
                <c:pt idx="4">
                  <c:v>5.53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EE-44FF-8D36-D64FE0C4D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3218251564708E-2"/>
          <c:y val="2.8026638612353563E-2"/>
          <c:w val="0.93312746062992125"/>
          <c:h val="0.8678553807272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T1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80000"/>
                    <a:lumOff val="2000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A0-4B20-A328-2D4AD30A80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80000"/>
                    <a:lumOff val="2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A0-4B20-A328-2D4AD30A80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T3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A0-4B20-A328-2D4AD30A8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6556816"/>
        <c:axId val="493879632"/>
      </c:barChart>
      <c:catAx>
        <c:axId val="56655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3879632"/>
        <c:crosses val="autoZero"/>
        <c:auto val="1"/>
        <c:lblAlgn val="ctr"/>
        <c:lblOffset val="100"/>
        <c:noMultiLvlLbl val="0"/>
      </c:catAx>
      <c:valAx>
        <c:axId val="493879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655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0F5C90D0-C306-E80C-A494-CF45458547F5}"/>
              </a:ext>
            </a:extLst>
          </p:cNvPr>
          <p:cNvSpPr/>
          <p:nvPr userDrawn="1"/>
        </p:nvSpPr>
        <p:spPr>
          <a:xfrm>
            <a:off x="0" y="6493052"/>
            <a:ext cx="12192000" cy="36494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5BBEF1E-AEC8-2B66-5EEE-1B0A33CC80A5}"/>
              </a:ext>
            </a:extLst>
          </p:cNvPr>
          <p:cNvCxnSpPr>
            <a:cxnSpLocks/>
          </p:cNvCxnSpPr>
          <p:nvPr userDrawn="1"/>
        </p:nvCxnSpPr>
        <p:spPr>
          <a:xfrm>
            <a:off x="482600" y="887411"/>
            <a:ext cx="11214100" cy="0"/>
          </a:xfrm>
          <a:prstGeom prst="line">
            <a:avLst/>
          </a:prstGeom>
          <a:ln w="12700">
            <a:gradFill>
              <a:gsLst>
                <a:gs pos="0">
                  <a:srgbClr val="BCF494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46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5B65426-0867-23C9-6C55-AE083857867C}"/>
              </a:ext>
            </a:extLst>
          </p:cNvPr>
          <p:cNvSpPr/>
          <p:nvPr userDrawn="1"/>
        </p:nvSpPr>
        <p:spPr>
          <a:xfrm>
            <a:off x="0" y="6493052"/>
            <a:ext cx="12192000" cy="36494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06D8C9A-3BE2-9900-D85F-4C5A0FA2A2D3}"/>
              </a:ext>
            </a:extLst>
          </p:cNvPr>
          <p:cNvCxnSpPr>
            <a:cxnSpLocks/>
          </p:cNvCxnSpPr>
          <p:nvPr userDrawn="1"/>
        </p:nvCxnSpPr>
        <p:spPr>
          <a:xfrm>
            <a:off x="482600" y="887411"/>
            <a:ext cx="11214100" cy="0"/>
          </a:xfrm>
          <a:prstGeom prst="line">
            <a:avLst/>
          </a:prstGeom>
          <a:ln w="12700">
            <a:gradFill>
              <a:gsLst>
                <a:gs pos="0">
                  <a:srgbClr val="BCF494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65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DED4E767-6D42-395F-C627-18D66AFBC198}"/>
              </a:ext>
            </a:extLst>
          </p:cNvPr>
          <p:cNvSpPr/>
          <p:nvPr userDrawn="1"/>
        </p:nvSpPr>
        <p:spPr>
          <a:xfrm>
            <a:off x="33514" y="15566"/>
            <a:ext cx="12158486" cy="6826868"/>
          </a:xfrm>
          <a:prstGeom prst="rect">
            <a:avLst/>
          </a:prstGeom>
          <a:gradFill>
            <a:gsLst>
              <a:gs pos="3000">
                <a:schemeClr val="accent2"/>
              </a:gs>
              <a:gs pos="100000">
                <a:schemeClr val="bg1">
                  <a:alpha val="0"/>
                </a:schemeClr>
              </a:gs>
              <a:gs pos="41000">
                <a:schemeClr val="bg1">
                  <a:alpha val="4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FFDE66EF-FEC6-FC35-F4F1-0A5900BBBCE3}"/>
              </a:ext>
            </a:extLst>
          </p:cNvPr>
          <p:cNvSpPr/>
          <p:nvPr userDrawn="1"/>
        </p:nvSpPr>
        <p:spPr>
          <a:xfrm>
            <a:off x="7122160" y="2521579"/>
            <a:ext cx="5682957" cy="5003861"/>
          </a:xfrm>
          <a:custGeom>
            <a:avLst/>
            <a:gdLst>
              <a:gd name="connsiteX0" fmla="*/ 2906236 w 2906236"/>
              <a:gd name="connsiteY0" fmla="*/ 0 h 2558950"/>
              <a:gd name="connsiteX1" fmla="*/ 2906236 w 2906236"/>
              <a:gd name="connsiteY1" fmla="*/ 2558950 h 2558950"/>
              <a:gd name="connsiteX2" fmla="*/ 0 w 2906236"/>
              <a:gd name="connsiteY2" fmla="*/ 2558950 h 2558950"/>
              <a:gd name="connsiteX3" fmla="*/ 26746 w 2906236"/>
              <a:gd name="connsiteY3" fmla="*/ 2464764 h 2558950"/>
              <a:gd name="connsiteX4" fmla="*/ 2844843 w 2906236"/>
              <a:gd name="connsiteY4" fmla="*/ 7600 h 2558950"/>
              <a:gd name="connsiteX5" fmla="*/ 2906236 w 2906236"/>
              <a:gd name="connsiteY5" fmla="*/ 0 h 25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6236" h="2558950">
                <a:moveTo>
                  <a:pt x="2906236" y="0"/>
                </a:moveTo>
                <a:lnTo>
                  <a:pt x="2906236" y="2558950"/>
                </a:lnTo>
                <a:lnTo>
                  <a:pt x="0" y="2558950"/>
                </a:lnTo>
                <a:lnTo>
                  <a:pt x="26746" y="2464764"/>
                </a:lnTo>
                <a:cubicBezTo>
                  <a:pt x="421758" y="1194760"/>
                  <a:pt x="1507672" y="229158"/>
                  <a:pt x="2844843" y="7600"/>
                </a:cubicBezTo>
                <a:lnTo>
                  <a:pt x="2906236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2A1B5A9-2C66-B7D4-88FF-9C91178AD0FC}"/>
              </a:ext>
            </a:extLst>
          </p:cNvPr>
          <p:cNvSpPr/>
          <p:nvPr userDrawn="1"/>
        </p:nvSpPr>
        <p:spPr>
          <a:xfrm>
            <a:off x="9308123" y="3577881"/>
            <a:ext cx="8976364" cy="8976364"/>
          </a:xfrm>
          <a:prstGeom prst="ellipse">
            <a:avLst/>
          </a:prstGeom>
          <a:noFill/>
          <a:ln>
            <a:gradFill>
              <a:gsLst>
                <a:gs pos="0">
                  <a:schemeClr val="bg1"/>
                </a:gs>
                <a:gs pos="20000">
                  <a:schemeClr val="bg1">
                    <a:alpha val="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D69F6B21-5D89-FB18-A289-96CA6B9844F8}"/>
              </a:ext>
            </a:extLst>
          </p:cNvPr>
          <p:cNvSpPr/>
          <p:nvPr userDrawn="1"/>
        </p:nvSpPr>
        <p:spPr>
          <a:xfrm>
            <a:off x="8933507" y="4002830"/>
            <a:ext cx="3224979" cy="2839604"/>
          </a:xfrm>
          <a:custGeom>
            <a:avLst/>
            <a:gdLst>
              <a:gd name="connsiteX0" fmla="*/ 2906236 w 2906236"/>
              <a:gd name="connsiteY0" fmla="*/ 0 h 2558950"/>
              <a:gd name="connsiteX1" fmla="*/ 2906236 w 2906236"/>
              <a:gd name="connsiteY1" fmla="*/ 2558950 h 2558950"/>
              <a:gd name="connsiteX2" fmla="*/ 0 w 2906236"/>
              <a:gd name="connsiteY2" fmla="*/ 2558950 h 2558950"/>
              <a:gd name="connsiteX3" fmla="*/ 26746 w 2906236"/>
              <a:gd name="connsiteY3" fmla="*/ 2464764 h 2558950"/>
              <a:gd name="connsiteX4" fmla="*/ 2844843 w 2906236"/>
              <a:gd name="connsiteY4" fmla="*/ 7600 h 2558950"/>
              <a:gd name="connsiteX5" fmla="*/ 2906236 w 2906236"/>
              <a:gd name="connsiteY5" fmla="*/ 0 h 25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6236" h="2558950">
                <a:moveTo>
                  <a:pt x="2906236" y="0"/>
                </a:moveTo>
                <a:lnTo>
                  <a:pt x="2906236" y="2558950"/>
                </a:lnTo>
                <a:lnTo>
                  <a:pt x="0" y="2558950"/>
                </a:lnTo>
                <a:lnTo>
                  <a:pt x="26746" y="2464764"/>
                </a:lnTo>
                <a:cubicBezTo>
                  <a:pt x="421758" y="1194760"/>
                  <a:pt x="1507672" y="229158"/>
                  <a:pt x="2844843" y="7600"/>
                </a:cubicBezTo>
                <a:lnTo>
                  <a:pt x="2906236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CCA782A-64F9-8678-7A0C-9500FD354243}"/>
              </a:ext>
            </a:extLst>
          </p:cNvPr>
          <p:cNvSpPr/>
          <p:nvPr userDrawn="1"/>
        </p:nvSpPr>
        <p:spPr>
          <a:xfrm>
            <a:off x="944275" y="3850580"/>
            <a:ext cx="5278725" cy="193100"/>
          </a:xfrm>
          <a:prstGeom prst="rect">
            <a:avLst/>
          </a:prstGeom>
          <a:gradFill flip="none" rotWithShape="1">
            <a:gsLst>
              <a:gs pos="54000">
                <a:srgbClr val="5CDDA2"/>
              </a:gs>
              <a:gs pos="0">
                <a:srgbClr val="BFF594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19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F1423BD-5E5C-B4A4-FF9D-66E3611B5723}"/>
              </a:ext>
            </a:extLst>
          </p:cNvPr>
          <p:cNvCxnSpPr/>
          <p:nvPr userDrawn="1"/>
        </p:nvCxnSpPr>
        <p:spPr>
          <a:xfrm>
            <a:off x="528897" y="448443"/>
            <a:ext cx="0" cy="396240"/>
          </a:xfrm>
          <a:prstGeom prst="line">
            <a:avLst/>
          </a:prstGeom>
          <a:ln w="76200" cap="rnd" cmpd="sng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2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C3EEB01-BD54-2819-F7E9-5716123BE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897" y="369564"/>
            <a:ext cx="5567103" cy="55399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0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2A6F147-EFA2-5630-39D2-E26BB20C2D21}"/>
              </a:ext>
            </a:extLst>
          </p:cNvPr>
          <p:cNvSpPr/>
          <p:nvPr userDrawn="1"/>
        </p:nvSpPr>
        <p:spPr>
          <a:xfrm>
            <a:off x="0" y="6493052"/>
            <a:ext cx="12192000" cy="36494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57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51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908184-A660-C2F9-4CDB-2FC3ACA83DF9}"/>
              </a:ext>
            </a:extLst>
          </p:cNvPr>
          <p:cNvSpPr/>
          <p:nvPr userDrawn="1"/>
        </p:nvSpPr>
        <p:spPr>
          <a:xfrm>
            <a:off x="0" y="6493052"/>
            <a:ext cx="12192000" cy="36494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B964309-562C-6B97-705C-64CCE9CE2433}"/>
              </a:ext>
            </a:extLst>
          </p:cNvPr>
          <p:cNvCxnSpPr>
            <a:cxnSpLocks/>
          </p:cNvCxnSpPr>
          <p:nvPr userDrawn="1"/>
        </p:nvCxnSpPr>
        <p:spPr>
          <a:xfrm>
            <a:off x="482600" y="887411"/>
            <a:ext cx="11214100" cy="0"/>
          </a:xfrm>
          <a:prstGeom prst="line">
            <a:avLst/>
          </a:prstGeom>
          <a:ln w="12700">
            <a:gradFill>
              <a:gsLst>
                <a:gs pos="0">
                  <a:srgbClr val="BCF494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53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966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F6FA"/>
            </a:gs>
            <a:gs pos="100000">
              <a:srgbClr val="DDE9F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46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0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4" userDrawn="1">
          <p15:clr>
            <a:srgbClr val="F26B43"/>
          </p15:clr>
        </p15:guide>
        <p15:guide id="4" pos="7368" userDrawn="1">
          <p15:clr>
            <a:srgbClr val="F26B43"/>
          </p15:clr>
        </p15:guide>
        <p15:guide id="5" orient="horz" pos="560" userDrawn="1">
          <p15:clr>
            <a:srgbClr val="F26B43"/>
          </p15:clr>
        </p15:guide>
        <p15:guide id="6" orient="horz" pos="624" userDrawn="1">
          <p15:clr>
            <a:srgbClr val="F26B43"/>
          </p15:clr>
        </p15:guide>
        <p15:guide id="7" orient="horz" pos="4056" userDrawn="1">
          <p15:clr>
            <a:srgbClr val="F26B43"/>
          </p15:clr>
        </p15:guide>
        <p15:guide id="8" orient="horz" pos="39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F6FA"/>
            </a:gs>
            <a:gs pos="100000">
              <a:srgbClr val="DDE9F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147801A9-E6AC-B5F2-3448-6B5D23269BF0}"/>
              </a:ext>
            </a:extLst>
          </p:cNvPr>
          <p:cNvSpPr/>
          <p:nvPr/>
        </p:nvSpPr>
        <p:spPr>
          <a:xfrm>
            <a:off x="504406" y="3464500"/>
            <a:ext cx="4957501" cy="193100"/>
          </a:xfrm>
          <a:prstGeom prst="rect">
            <a:avLst/>
          </a:prstGeom>
          <a:gradFill flip="none" rotWithShape="1">
            <a:gsLst>
              <a:gs pos="54000">
                <a:srgbClr val="5CDDA2"/>
              </a:gs>
              <a:gs pos="0">
                <a:srgbClr val="BFF594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FFCE67-81A9-E34C-CCC6-A57A11F96D13}"/>
              </a:ext>
            </a:extLst>
          </p:cNvPr>
          <p:cNvSpPr txBox="1"/>
          <p:nvPr/>
        </p:nvSpPr>
        <p:spPr>
          <a:xfrm>
            <a:off x="504406" y="2784807"/>
            <a:ext cx="4698186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6000" dirty="0">
                <a:solidFill>
                  <a:schemeClr val="accent4"/>
                </a:solidFill>
                <a:latin typeface="+mj-ea"/>
                <a:ea typeface="+mj-ea"/>
              </a:rPr>
              <a:t>工作汇报模板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8EEB6AF-B4BD-3B19-B4AA-1E505E7AE472}"/>
              </a:ext>
            </a:extLst>
          </p:cNvPr>
          <p:cNvSpPr txBox="1"/>
          <p:nvPr/>
        </p:nvSpPr>
        <p:spPr>
          <a:xfrm>
            <a:off x="476364" y="2047699"/>
            <a:ext cx="2871105" cy="677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400" dirty="0">
                <a:solidFill>
                  <a:schemeClr val="accent4"/>
                </a:solidFill>
                <a:latin typeface="+mn-ea"/>
              </a:rPr>
              <a:t>绿色系简约</a:t>
            </a:r>
            <a:endParaRPr lang="en-US" altLang="zh-CN" sz="4400" dirty="0">
              <a:solidFill>
                <a:schemeClr val="accent4"/>
              </a:solidFill>
              <a:latin typeface="+mn-ea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284F986-3E29-1CB0-E54C-FBF897D184D0}"/>
              </a:ext>
            </a:extLst>
          </p:cNvPr>
          <p:cNvGrpSpPr/>
          <p:nvPr/>
        </p:nvGrpSpPr>
        <p:grpSpPr>
          <a:xfrm>
            <a:off x="474658" y="5008588"/>
            <a:ext cx="365125" cy="365125"/>
            <a:chOff x="660400" y="5436657"/>
            <a:chExt cx="365125" cy="365125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A32D837-F831-D45A-B524-F0CA672E3417}"/>
                </a:ext>
              </a:extLst>
            </p:cNvPr>
            <p:cNvSpPr/>
            <p:nvPr/>
          </p:nvSpPr>
          <p:spPr>
            <a:xfrm>
              <a:off x="660400" y="5436657"/>
              <a:ext cx="365125" cy="365125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形 15" descr="原子 轮廓">
              <a:extLst>
                <a:ext uri="{FF2B5EF4-FFF2-40B4-BE49-F238E27FC236}">
                  <a16:creationId xmlns:a16="http://schemas.microsoft.com/office/drawing/2014/main" id="{8144AEA5-136A-768C-B800-A740C4299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4872" y="5511129"/>
              <a:ext cx="216180" cy="216180"/>
            </a:xfrm>
            <a:prstGeom prst="rect">
              <a:avLst/>
            </a:prstGeom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8B91030-6996-61CC-B2A7-BFABFACF6FC0}"/>
              </a:ext>
            </a:extLst>
          </p:cNvPr>
          <p:cNvGrpSpPr/>
          <p:nvPr/>
        </p:nvGrpSpPr>
        <p:grpSpPr>
          <a:xfrm>
            <a:off x="1448022" y="5008588"/>
            <a:ext cx="365125" cy="365125"/>
            <a:chOff x="1278192" y="5436657"/>
            <a:chExt cx="365125" cy="365125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1AD273B-B1B4-6FAE-A922-096BBF3EF56D}"/>
                </a:ext>
              </a:extLst>
            </p:cNvPr>
            <p:cNvSpPr/>
            <p:nvPr/>
          </p:nvSpPr>
          <p:spPr>
            <a:xfrm>
              <a:off x="1278192" y="5436657"/>
              <a:ext cx="365125" cy="365125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形 16" descr="区块链 轮廓">
              <a:extLst>
                <a:ext uri="{FF2B5EF4-FFF2-40B4-BE49-F238E27FC236}">
                  <a16:creationId xmlns:a16="http://schemas.microsoft.com/office/drawing/2014/main" id="{A88DAE70-E053-D354-D901-C1CB142E0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52664" y="5511129"/>
              <a:ext cx="216180" cy="216180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68BE366-DE10-F000-C0EB-DE564DBC6380}"/>
              </a:ext>
            </a:extLst>
          </p:cNvPr>
          <p:cNvGrpSpPr/>
          <p:nvPr/>
        </p:nvGrpSpPr>
        <p:grpSpPr>
          <a:xfrm>
            <a:off x="2421386" y="5008588"/>
            <a:ext cx="365125" cy="365125"/>
            <a:chOff x="1911917" y="5436657"/>
            <a:chExt cx="365125" cy="365125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9AAA745A-EF19-F67B-482E-4532E96D1C73}"/>
                </a:ext>
              </a:extLst>
            </p:cNvPr>
            <p:cNvSpPr/>
            <p:nvPr/>
          </p:nvSpPr>
          <p:spPr>
            <a:xfrm>
              <a:off x="1911917" y="5436657"/>
              <a:ext cx="365125" cy="365125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形 17" descr="Cmd 终端 轮廓">
              <a:extLst>
                <a:ext uri="{FF2B5EF4-FFF2-40B4-BE49-F238E27FC236}">
                  <a16:creationId xmlns:a16="http://schemas.microsoft.com/office/drawing/2014/main" id="{1B5C0811-BCEE-6AE9-1843-75551790B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86389" y="5511129"/>
              <a:ext cx="216180" cy="216180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A396AAA5-AEE7-65AB-40D3-8AE6492BAB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5" b="96287" l="5596" r="97337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43" y="1553677"/>
            <a:ext cx="6463379" cy="430891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069EEF8-3490-CD80-3178-3B32DD2CF135}"/>
              </a:ext>
            </a:extLst>
          </p:cNvPr>
          <p:cNvSpPr txBox="1"/>
          <p:nvPr/>
        </p:nvSpPr>
        <p:spPr>
          <a:xfrm>
            <a:off x="106804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752F892-73EB-E7B0-0B75-2CF9CE2E5D03}"/>
              </a:ext>
            </a:extLst>
          </p:cNvPr>
          <p:cNvSpPr txBox="1"/>
          <p:nvPr/>
        </p:nvSpPr>
        <p:spPr>
          <a:xfrm>
            <a:off x="10022174" y="597972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dirty="0">
                <a:solidFill>
                  <a:schemeClr val="accent4"/>
                </a:solidFill>
                <a:latin typeface="+mj-ea"/>
                <a:ea typeface="+mj-ea"/>
              </a:rPr>
              <a:t>20XX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2BC4DD3-5604-6D8C-368F-DAA67D9A0D0A}"/>
              </a:ext>
            </a:extLst>
          </p:cNvPr>
          <p:cNvCxnSpPr>
            <a:cxnSpLocks/>
          </p:cNvCxnSpPr>
          <p:nvPr/>
        </p:nvCxnSpPr>
        <p:spPr>
          <a:xfrm>
            <a:off x="3675501" y="5217959"/>
            <a:ext cx="1734852" cy="0"/>
          </a:xfrm>
          <a:prstGeom prst="line">
            <a:avLst/>
          </a:prstGeom>
          <a:ln w="12700">
            <a:gradFill>
              <a:gsLst>
                <a:gs pos="0">
                  <a:srgbClr val="BCF494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00171BE9-515D-9F8E-D2DB-9CC9DAD1845F}"/>
              </a:ext>
            </a:extLst>
          </p:cNvPr>
          <p:cNvSpPr txBox="1"/>
          <p:nvPr/>
        </p:nvSpPr>
        <p:spPr>
          <a:xfrm>
            <a:off x="504406" y="594724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dirty="0" err="1">
                <a:solidFill>
                  <a:schemeClr val="accent4"/>
                </a:solidFill>
                <a:latin typeface="+mj-ea"/>
                <a:ea typeface="+mj-ea"/>
              </a:rPr>
              <a:t>OfficePLUS</a:t>
            </a:r>
            <a:endParaRPr lang="en-US" altLang="zh-CN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BFF5AFA-10D7-31DE-5006-5E3449736628}"/>
              </a:ext>
            </a:extLst>
          </p:cNvPr>
          <p:cNvSpPr txBox="1"/>
          <p:nvPr/>
        </p:nvSpPr>
        <p:spPr>
          <a:xfrm>
            <a:off x="3254313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641E1F9-6ACF-843B-380E-0D351615A548}"/>
              </a:ext>
            </a:extLst>
          </p:cNvPr>
          <p:cNvSpPr txBox="1"/>
          <p:nvPr/>
        </p:nvSpPr>
        <p:spPr>
          <a:xfrm>
            <a:off x="6401822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93E172D-F610-6440-EC0D-DD28B1BEE637}"/>
              </a:ext>
            </a:extLst>
          </p:cNvPr>
          <p:cNvSpPr txBox="1"/>
          <p:nvPr/>
        </p:nvSpPr>
        <p:spPr>
          <a:xfrm>
            <a:off x="9549330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F6D85680-4C51-4A00-5C55-3373EF948F90}"/>
              </a:ext>
            </a:extLst>
          </p:cNvPr>
          <p:cNvSpPr/>
          <p:nvPr/>
        </p:nvSpPr>
        <p:spPr>
          <a:xfrm>
            <a:off x="504407" y="3938587"/>
            <a:ext cx="2282104" cy="44924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92000"/>
                </a:schemeClr>
              </a:gs>
              <a:gs pos="0">
                <a:schemeClr val="accent3">
                  <a:alpha val="70000"/>
                </a:schemeClr>
              </a:gs>
            </a:gsLst>
            <a:lin ang="2700000" scaled="0"/>
          </a:gradFill>
          <a:ln>
            <a:noFill/>
          </a:ln>
          <a:effectLst>
            <a:outerShdw blurRad="101600" dist="101600" dir="5400000" sx="94000" sy="94000" algn="t" rotWithShape="0">
              <a:schemeClr val="accent3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1600" dirty="0">
                <a:latin typeface="+mn-ea"/>
              </a:rPr>
              <a:t>汇报人：</a:t>
            </a:r>
            <a:r>
              <a:rPr lang="en-US" altLang="zh-CN" sz="1600" dirty="0" err="1"/>
              <a:t>OfficePLUS</a:t>
            </a:r>
            <a:endParaRPr lang="en-US" altLang="zh-CN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309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51726CF-88D2-A21B-457A-1CB42C364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数据分析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013BE28-ED8A-194B-C32A-7F9689FFC9B2}"/>
              </a:ext>
            </a:extLst>
          </p:cNvPr>
          <p:cNvSpPr/>
          <p:nvPr/>
        </p:nvSpPr>
        <p:spPr>
          <a:xfrm>
            <a:off x="5775768" y="1307939"/>
            <a:ext cx="6081270" cy="47456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C5783F09-2D2C-A4ED-8D34-46FFACE46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010120"/>
              </p:ext>
            </p:extLst>
          </p:nvPr>
        </p:nvGraphicFramePr>
        <p:xfrm>
          <a:off x="5930801" y="1516282"/>
          <a:ext cx="5771204" cy="432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: 圆角 4">
            <a:extLst>
              <a:ext uri="{FF2B5EF4-FFF2-40B4-BE49-F238E27FC236}">
                <a16:creationId xmlns:a16="http://schemas.microsoft.com/office/drawing/2014/main" id="{A3FAF7A0-C0E6-95AF-A1B6-5E70618DA16E}"/>
              </a:ext>
            </a:extLst>
          </p:cNvPr>
          <p:cNvSpPr/>
          <p:nvPr/>
        </p:nvSpPr>
        <p:spPr>
          <a:xfrm>
            <a:off x="8031036" y="1642560"/>
            <a:ext cx="1570734" cy="405996"/>
          </a:xfrm>
          <a:prstGeom prst="roundRect">
            <a:avLst>
              <a:gd name="adj" fmla="val 50000"/>
            </a:avLst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AAE4FC3-7466-7172-47A9-88523EAA8EAD}"/>
              </a:ext>
            </a:extLst>
          </p:cNvPr>
          <p:cNvSpPr/>
          <p:nvPr/>
        </p:nvSpPr>
        <p:spPr>
          <a:xfrm>
            <a:off x="8126286" y="1642560"/>
            <a:ext cx="1380234" cy="40599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92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101600" dist="101600" dir="5400000" sx="94000" sy="94000" algn="t" rotWithShape="0">
              <a:schemeClr val="accent3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dirty="0">
                <a:latin typeface="+mj-ea"/>
                <a:ea typeface="+mj-ea"/>
              </a:rPr>
              <a:t>图表标题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1E71BC1-65E7-681A-5BF6-1EEF54862762}"/>
              </a:ext>
            </a:extLst>
          </p:cNvPr>
          <p:cNvGrpSpPr/>
          <p:nvPr/>
        </p:nvGrpSpPr>
        <p:grpSpPr>
          <a:xfrm>
            <a:off x="528897" y="1307939"/>
            <a:ext cx="4679711" cy="1438875"/>
            <a:chOff x="528897" y="1398127"/>
            <a:chExt cx="4679711" cy="880877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D783AF2-A5B9-AC8C-6E8E-0D0A3D9337ED}"/>
                </a:ext>
              </a:extLst>
            </p:cNvPr>
            <p:cNvSpPr/>
            <p:nvPr/>
          </p:nvSpPr>
          <p:spPr>
            <a:xfrm>
              <a:off x="626344" y="1398127"/>
              <a:ext cx="4582264" cy="880877"/>
            </a:xfrm>
            <a:prstGeom prst="roundRect">
              <a:avLst>
                <a:gd name="adj" fmla="val 1193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25400" sx="99000" sy="99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8AA01CDB-03E8-F26D-4005-70641DCA88D9}"/>
                </a:ext>
              </a:extLst>
            </p:cNvPr>
            <p:cNvSpPr/>
            <p:nvPr/>
          </p:nvSpPr>
          <p:spPr>
            <a:xfrm>
              <a:off x="528897" y="1558146"/>
              <a:ext cx="779042" cy="560838"/>
            </a:xfrm>
            <a:custGeom>
              <a:avLst/>
              <a:gdLst>
                <a:gd name="connsiteX0" fmla="*/ 56903 w 487852"/>
                <a:gd name="connsiteY0" fmla="*/ 0 h 560838"/>
                <a:gd name="connsiteX1" fmla="*/ 207433 w 487852"/>
                <a:gd name="connsiteY1" fmla="*/ 0 h 560838"/>
                <a:gd name="connsiteX2" fmla="*/ 487852 w 487852"/>
                <a:gd name="connsiteY2" fmla="*/ 280419 h 560838"/>
                <a:gd name="connsiteX3" fmla="*/ 207433 w 487852"/>
                <a:gd name="connsiteY3" fmla="*/ 560838 h 560838"/>
                <a:gd name="connsiteX4" fmla="*/ 56903 w 487852"/>
                <a:gd name="connsiteY4" fmla="*/ 560838 h 560838"/>
                <a:gd name="connsiteX5" fmla="*/ 0 w 487852"/>
                <a:gd name="connsiteY5" fmla="*/ 503935 h 560838"/>
                <a:gd name="connsiteX6" fmla="*/ 0 w 487852"/>
                <a:gd name="connsiteY6" fmla="*/ 56903 h 560838"/>
                <a:gd name="connsiteX7" fmla="*/ 56903 w 487852"/>
                <a:gd name="connsiteY7" fmla="*/ 0 h 56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852" h="560838">
                  <a:moveTo>
                    <a:pt x="56903" y="0"/>
                  </a:moveTo>
                  <a:lnTo>
                    <a:pt x="207433" y="0"/>
                  </a:lnTo>
                  <a:cubicBezTo>
                    <a:pt x="362304" y="0"/>
                    <a:pt x="487852" y="125548"/>
                    <a:pt x="487852" y="280419"/>
                  </a:cubicBezTo>
                  <a:cubicBezTo>
                    <a:pt x="487852" y="435290"/>
                    <a:pt x="362304" y="560838"/>
                    <a:pt x="207433" y="560838"/>
                  </a:cubicBezTo>
                  <a:lnTo>
                    <a:pt x="56903" y="560838"/>
                  </a:lnTo>
                  <a:cubicBezTo>
                    <a:pt x="25476" y="560838"/>
                    <a:pt x="0" y="535362"/>
                    <a:pt x="0" y="503935"/>
                  </a:cubicBezTo>
                  <a:lnTo>
                    <a:pt x="0" y="56903"/>
                  </a:lnTo>
                  <a:cubicBezTo>
                    <a:pt x="0" y="25476"/>
                    <a:pt x="25476" y="0"/>
                    <a:pt x="5690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2">
                    <a:alpha val="50000"/>
                  </a:schemeClr>
                </a:gs>
                <a:gs pos="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37C6B21-F48E-80B5-864F-542D0422E316}"/>
              </a:ext>
            </a:extLst>
          </p:cNvPr>
          <p:cNvGrpSpPr/>
          <p:nvPr/>
        </p:nvGrpSpPr>
        <p:grpSpPr>
          <a:xfrm>
            <a:off x="528897" y="3008198"/>
            <a:ext cx="4679711" cy="1438875"/>
            <a:chOff x="528897" y="1398127"/>
            <a:chExt cx="4679711" cy="880877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4567DC4C-FA84-6206-D1FA-E1F2C51FEA2C}"/>
                </a:ext>
              </a:extLst>
            </p:cNvPr>
            <p:cNvSpPr/>
            <p:nvPr/>
          </p:nvSpPr>
          <p:spPr>
            <a:xfrm>
              <a:off x="626344" y="1398127"/>
              <a:ext cx="4582264" cy="880877"/>
            </a:xfrm>
            <a:prstGeom prst="roundRect">
              <a:avLst>
                <a:gd name="adj" fmla="val 1193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25400" sx="99000" sy="99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3C866A80-28FB-1E8C-70E4-D6590A41BA79}"/>
                </a:ext>
              </a:extLst>
            </p:cNvPr>
            <p:cNvSpPr/>
            <p:nvPr/>
          </p:nvSpPr>
          <p:spPr>
            <a:xfrm>
              <a:off x="528897" y="1558146"/>
              <a:ext cx="779042" cy="560838"/>
            </a:xfrm>
            <a:custGeom>
              <a:avLst/>
              <a:gdLst>
                <a:gd name="connsiteX0" fmla="*/ 56903 w 487852"/>
                <a:gd name="connsiteY0" fmla="*/ 0 h 560838"/>
                <a:gd name="connsiteX1" fmla="*/ 207433 w 487852"/>
                <a:gd name="connsiteY1" fmla="*/ 0 h 560838"/>
                <a:gd name="connsiteX2" fmla="*/ 487852 w 487852"/>
                <a:gd name="connsiteY2" fmla="*/ 280419 h 560838"/>
                <a:gd name="connsiteX3" fmla="*/ 207433 w 487852"/>
                <a:gd name="connsiteY3" fmla="*/ 560838 h 560838"/>
                <a:gd name="connsiteX4" fmla="*/ 56903 w 487852"/>
                <a:gd name="connsiteY4" fmla="*/ 560838 h 560838"/>
                <a:gd name="connsiteX5" fmla="*/ 0 w 487852"/>
                <a:gd name="connsiteY5" fmla="*/ 503935 h 560838"/>
                <a:gd name="connsiteX6" fmla="*/ 0 w 487852"/>
                <a:gd name="connsiteY6" fmla="*/ 56903 h 560838"/>
                <a:gd name="connsiteX7" fmla="*/ 56903 w 487852"/>
                <a:gd name="connsiteY7" fmla="*/ 0 h 56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852" h="560838">
                  <a:moveTo>
                    <a:pt x="56903" y="0"/>
                  </a:moveTo>
                  <a:lnTo>
                    <a:pt x="207433" y="0"/>
                  </a:lnTo>
                  <a:cubicBezTo>
                    <a:pt x="362304" y="0"/>
                    <a:pt x="487852" y="125548"/>
                    <a:pt x="487852" y="280419"/>
                  </a:cubicBezTo>
                  <a:cubicBezTo>
                    <a:pt x="487852" y="435290"/>
                    <a:pt x="362304" y="560838"/>
                    <a:pt x="207433" y="560838"/>
                  </a:cubicBezTo>
                  <a:lnTo>
                    <a:pt x="56903" y="560838"/>
                  </a:lnTo>
                  <a:cubicBezTo>
                    <a:pt x="25476" y="560838"/>
                    <a:pt x="0" y="535362"/>
                    <a:pt x="0" y="503935"/>
                  </a:cubicBezTo>
                  <a:lnTo>
                    <a:pt x="0" y="56903"/>
                  </a:lnTo>
                  <a:cubicBezTo>
                    <a:pt x="0" y="25476"/>
                    <a:pt x="25476" y="0"/>
                    <a:pt x="5690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2">
                    <a:alpha val="50000"/>
                  </a:schemeClr>
                </a:gs>
                <a:gs pos="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9C1A0A7-4C92-0FEA-3E9A-77ACC910140B}"/>
              </a:ext>
            </a:extLst>
          </p:cNvPr>
          <p:cNvGrpSpPr/>
          <p:nvPr/>
        </p:nvGrpSpPr>
        <p:grpSpPr>
          <a:xfrm>
            <a:off x="528897" y="4614684"/>
            <a:ext cx="4679711" cy="1438875"/>
            <a:chOff x="528897" y="1398127"/>
            <a:chExt cx="4679711" cy="880877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1A710AAD-CBB6-A979-D24A-BCA31863F76A}"/>
                </a:ext>
              </a:extLst>
            </p:cNvPr>
            <p:cNvSpPr/>
            <p:nvPr/>
          </p:nvSpPr>
          <p:spPr>
            <a:xfrm>
              <a:off x="626344" y="1398127"/>
              <a:ext cx="4582264" cy="880877"/>
            </a:xfrm>
            <a:prstGeom prst="roundRect">
              <a:avLst>
                <a:gd name="adj" fmla="val 1193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25400" sx="99000" sy="99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A260275F-24BD-0695-0CB0-D5571B887546}"/>
                </a:ext>
              </a:extLst>
            </p:cNvPr>
            <p:cNvSpPr/>
            <p:nvPr/>
          </p:nvSpPr>
          <p:spPr>
            <a:xfrm>
              <a:off x="528897" y="1558146"/>
              <a:ext cx="779042" cy="560838"/>
            </a:xfrm>
            <a:custGeom>
              <a:avLst/>
              <a:gdLst>
                <a:gd name="connsiteX0" fmla="*/ 56903 w 487852"/>
                <a:gd name="connsiteY0" fmla="*/ 0 h 560838"/>
                <a:gd name="connsiteX1" fmla="*/ 207433 w 487852"/>
                <a:gd name="connsiteY1" fmla="*/ 0 h 560838"/>
                <a:gd name="connsiteX2" fmla="*/ 487852 w 487852"/>
                <a:gd name="connsiteY2" fmla="*/ 280419 h 560838"/>
                <a:gd name="connsiteX3" fmla="*/ 207433 w 487852"/>
                <a:gd name="connsiteY3" fmla="*/ 560838 h 560838"/>
                <a:gd name="connsiteX4" fmla="*/ 56903 w 487852"/>
                <a:gd name="connsiteY4" fmla="*/ 560838 h 560838"/>
                <a:gd name="connsiteX5" fmla="*/ 0 w 487852"/>
                <a:gd name="connsiteY5" fmla="*/ 503935 h 560838"/>
                <a:gd name="connsiteX6" fmla="*/ 0 w 487852"/>
                <a:gd name="connsiteY6" fmla="*/ 56903 h 560838"/>
                <a:gd name="connsiteX7" fmla="*/ 56903 w 487852"/>
                <a:gd name="connsiteY7" fmla="*/ 0 h 56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852" h="560838">
                  <a:moveTo>
                    <a:pt x="56903" y="0"/>
                  </a:moveTo>
                  <a:lnTo>
                    <a:pt x="207433" y="0"/>
                  </a:lnTo>
                  <a:cubicBezTo>
                    <a:pt x="362304" y="0"/>
                    <a:pt x="487852" y="125548"/>
                    <a:pt x="487852" y="280419"/>
                  </a:cubicBezTo>
                  <a:cubicBezTo>
                    <a:pt x="487852" y="435290"/>
                    <a:pt x="362304" y="560838"/>
                    <a:pt x="207433" y="560838"/>
                  </a:cubicBezTo>
                  <a:lnTo>
                    <a:pt x="56903" y="560838"/>
                  </a:lnTo>
                  <a:cubicBezTo>
                    <a:pt x="25476" y="560838"/>
                    <a:pt x="0" y="535362"/>
                    <a:pt x="0" y="503935"/>
                  </a:cubicBezTo>
                  <a:lnTo>
                    <a:pt x="0" y="56903"/>
                  </a:lnTo>
                  <a:cubicBezTo>
                    <a:pt x="0" y="25476"/>
                    <a:pt x="25476" y="0"/>
                    <a:pt x="5690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2">
                    <a:alpha val="50000"/>
                  </a:schemeClr>
                </a:gs>
                <a:gs pos="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3348CADD-9A41-3A11-1E1D-110D4AB4B458}"/>
              </a:ext>
            </a:extLst>
          </p:cNvPr>
          <p:cNvSpPr txBox="1"/>
          <p:nvPr/>
        </p:nvSpPr>
        <p:spPr>
          <a:xfrm>
            <a:off x="626344" y="1894667"/>
            <a:ext cx="662744" cy="3077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spc="300" dirty="0">
                <a:solidFill>
                  <a:schemeClr val="bg1"/>
                </a:solidFill>
                <a:latin typeface="+mj-ea"/>
                <a:ea typeface="+mj-ea"/>
                <a:cs typeface="阿里巴巴普惠体 H" panose="00020600040101010101" pitchFamily="18" charset="-122"/>
              </a:rPr>
              <a:t>01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8EE6F9C-1641-DD0B-59C9-F354306082B1}"/>
              </a:ext>
            </a:extLst>
          </p:cNvPr>
          <p:cNvSpPr txBox="1"/>
          <p:nvPr/>
        </p:nvSpPr>
        <p:spPr>
          <a:xfrm>
            <a:off x="626344" y="3573745"/>
            <a:ext cx="662744" cy="3077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spc="300" dirty="0">
                <a:solidFill>
                  <a:schemeClr val="bg1"/>
                </a:solidFill>
                <a:latin typeface="+mj-ea"/>
                <a:ea typeface="+mj-ea"/>
                <a:cs typeface="阿里巴巴普惠体 H" panose="00020600040101010101" pitchFamily="18" charset="-122"/>
              </a:rPr>
              <a:t>02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60AC156-41B7-9357-F353-3485EEA79D0A}"/>
              </a:ext>
            </a:extLst>
          </p:cNvPr>
          <p:cNvSpPr txBox="1"/>
          <p:nvPr/>
        </p:nvSpPr>
        <p:spPr>
          <a:xfrm>
            <a:off x="626344" y="5185099"/>
            <a:ext cx="662744" cy="3077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spc="300" dirty="0">
                <a:solidFill>
                  <a:schemeClr val="bg1"/>
                </a:solidFill>
                <a:latin typeface="+mj-ea"/>
                <a:ea typeface="+mj-ea"/>
                <a:cs typeface="阿里巴巴普惠体 H" panose="00020600040101010101" pitchFamily="18" charset="-122"/>
              </a:rPr>
              <a:t>03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5143D63-9BD6-B95A-B399-9C9F5932B5F7}"/>
              </a:ext>
            </a:extLst>
          </p:cNvPr>
          <p:cNvSpPr txBox="1"/>
          <p:nvPr/>
        </p:nvSpPr>
        <p:spPr>
          <a:xfrm>
            <a:off x="1498322" y="1550235"/>
            <a:ext cx="3208972" cy="9161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spc="150">
                <a:solidFill>
                  <a:schemeClr val="accent4"/>
                </a:solidFill>
                <a:latin typeface="+mn-ea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请在此处添加详细的文本描述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适当控制文本字数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语言描述尽量简洁精炼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B134671-5DE8-5D0B-75DB-092D781CAF76}"/>
              </a:ext>
            </a:extLst>
          </p:cNvPr>
          <p:cNvSpPr txBox="1"/>
          <p:nvPr/>
        </p:nvSpPr>
        <p:spPr>
          <a:xfrm>
            <a:off x="1498322" y="3269581"/>
            <a:ext cx="3208972" cy="9161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spc="150">
                <a:solidFill>
                  <a:schemeClr val="accent4"/>
                </a:solidFill>
                <a:latin typeface="+mn-ea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请在此处添加详细的文本描述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适当控制文本字数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语言描述尽量简洁精炼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D321490-DC91-197E-E52F-BC3AB3D54228}"/>
              </a:ext>
            </a:extLst>
          </p:cNvPr>
          <p:cNvSpPr txBox="1"/>
          <p:nvPr/>
        </p:nvSpPr>
        <p:spPr>
          <a:xfrm>
            <a:off x="1498322" y="4876068"/>
            <a:ext cx="3208972" cy="9161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spc="150">
                <a:solidFill>
                  <a:schemeClr val="accent4"/>
                </a:solidFill>
                <a:latin typeface="+mn-ea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请在此处添加详细的文本描述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适当控制文本字数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语言描述尽量简洁精炼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0BB3DE4-1BCF-737F-1F52-3B097004C946}"/>
              </a:ext>
            </a:extLst>
          </p:cNvPr>
          <p:cNvSpPr txBox="1"/>
          <p:nvPr/>
        </p:nvSpPr>
        <p:spPr>
          <a:xfrm>
            <a:off x="10022174" y="597972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dirty="0" err="1">
                <a:solidFill>
                  <a:schemeClr val="accent4"/>
                </a:solidFill>
                <a:latin typeface="+mj-ea"/>
                <a:ea typeface="+mj-ea"/>
              </a:rPr>
              <a:t>OfficePLUS</a:t>
            </a:r>
            <a:endParaRPr lang="en-US" altLang="zh-CN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AC7C9F1-DE25-861A-25C8-312F0606AB61}"/>
              </a:ext>
            </a:extLst>
          </p:cNvPr>
          <p:cNvSpPr txBox="1"/>
          <p:nvPr/>
        </p:nvSpPr>
        <p:spPr>
          <a:xfrm>
            <a:off x="106804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B0AAC00-5DAD-9BDB-3BFF-512F0BE9CD78}"/>
              </a:ext>
            </a:extLst>
          </p:cNvPr>
          <p:cNvSpPr txBox="1"/>
          <p:nvPr/>
        </p:nvSpPr>
        <p:spPr>
          <a:xfrm>
            <a:off x="3254313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90796E8-1FDD-D460-2279-95217FA90911}"/>
              </a:ext>
            </a:extLst>
          </p:cNvPr>
          <p:cNvSpPr txBox="1"/>
          <p:nvPr/>
        </p:nvSpPr>
        <p:spPr>
          <a:xfrm>
            <a:off x="6401822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1FF8410-2007-2BBB-012B-9C90C0C7CE0B}"/>
              </a:ext>
            </a:extLst>
          </p:cNvPr>
          <p:cNvSpPr txBox="1"/>
          <p:nvPr/>
        </p:nvSpPr>
        <p:spPr>
          <a:xfrm>
            <a:off x="9549330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</p:spTree>
    <p:extLst>
      <p:ext uri="{BB962C8B-B14F-4D97-AF65-F5344CB8AC3E}">
        <p14:creationId xmlns:p14="http://schemas.microsoft.com/office/powerpoint/2010/main" val="101280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63B9EED-FE43-06A1-0F2D-3DCBD4D1D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问题总结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1FE404-BD2C-A757-4C3C-DD8A05C92953}"/>
              </a:ext>
            </a:extLst>
          </p:cNvPr>
          <p:cNvSpPr txBox="1"/>
          <p:nvPr/>
        </p:nvSpPr>
        <p:spPr>
          <a:xfrm>
            <a:off x="10022174" y="597972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dirty="0" err="1">
                <a:solidFill>
                  <a:schemeClr val="accent4"/>
                </a:solidFill>
                <a:latin typeface="+mj-ea"/>
                <a:ea typeface="+mj-ea"/>
              </a:rPr>
              <a:t>OfficePLUS</a:t>
            </a:r>
            <a:endParaRPr lang="en-US" altLang="zh-CN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DC445B-194F-74FE-2CA2-591FFF58A7B8}"/>
              </a:ext>
            </a:extLst>
          </p:cNvPr>
          <p:cNvSpPr txBox="1"/>
          <p:nvPr/>
        </p:nvSpPr>
        <p:spPr>
          <a:xfrm>
            <a:off x="106804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5EC648-A6C1-1BDA-D7E1-A4373BE962E2}"/>
              </a:ext>
            </a:extLst>
          </p:cNvPr>
          <p:cNvSpPr txBox="1"/>
          <p:nvPr/>
        </p:nvSpPr>
        <p:spPr>
          <a:xfrm>
            <a:off x="3254313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62786F-5CA5-C233-E236-918FAEDD8AE9}"/>
              </a:ext>
            </a:extLst>
          </p:cNvPr>
          <p:cNvSpPr txBox="1"/>
          <p:nvPr/>
        </p:nvSpPr>
        <p:spPr>
          <a:xfrm>
            <a:off x="6401822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60B0064-AE3E-E830-C80E-EBFDBDCF1E24}"/>
              </a:ext>
            </a:extLst>
          </p:cNvPr>
          <p:cNvSpPr txBox="1"/>
          <p:nvPr/>
        </p:nvSpPr>
        <p:spPr>
          <a:xfrm>
            <a:off x="9549330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45" name="矩形: 单圆角 44">
            <a:extLst>
              <a:ext uri="{FF2B5EF4-FFF2-40B4-BE49-F238E27FC236}">
                <a16:creationId xmlns:a16="http://schemas.microsoft.com/office/drawing/2014/main" id="{7423E656-A484-801E-FFFA-C7ACA1D1553D}"/>
              </a:ext>
            </a:extLst>
          </p:cNvPr>
          <p:cNvSpPr/>
          <p:nvPr/>
        </p:nvSpPr>
        <p:spPr>
          <a:xfrm flipV="1">
            <a:off x="621001" y="1345419"/>
            <a:ext cx="2986086" cy="8273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700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ECC7DA7-4FD8-C518-9AAF-F8585B2E5FAE}"/>
              </a:ext>
            </a:extLst>
          </p:cNvPr>
          <p:cNvSpPr txBox="1"/>
          <p:nvPr/>
        </p:nvSpPr>
        <p:spPr>
          <a:xfrm>
            <a:off x="877633" y="1488669"/>
            <a:ext cx="2214770" cy="35376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会员权益感知弱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A5588D9-C01C-E84D-667C-0F82E4FFF113}"/>
              </a:ext>
            </a:extLst>
          </p:cNvPr>
          <p:cNvSpPr/>
          <p:nvPr/>
        </p:nvSpPr>
        <p:spPr>
          <a:xfrm>
            <a:off x="630019" y="1985680"/>
            <a:ext cx="2710643" cy="4071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600" dist="266700" dir="5400000" sx="93000" sy="93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单圆角 48">
            <a:extLst>
              <a:ext uri="{FF2B5EF4-FFF2-40B4-BE49-F238E27FC236}">
                <a16:creationId xmlns:a16="http://schemas.microsoft.com/office/drawing/2014/main" id="{765977F4-DAEE-4B4F-FE2F-5CEC6522B5BB}"/>
              </a:ext>
            </a:extLst>
          </p:cNvPr>
          <p:cNvSpPr/>
          <p:nvPr/>
        </p:nvSpPr>
        <p:spPr>
          <a:xfrm flipV="1">
            <a:off x="4657668" y="1345419"/>
            <a:ext cx="2986086" cy="8273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700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DE1835D-22A5-02E7-C0F2-B8BD3A62DC3D}"/>
              </a:ext>
            </a:extLst>
          </p:cNvPr>
          <p:cNvSpPr txBox="1"/>
          <p:nvPr/>
        </p:nvSpPr>
        <p:spPr>
          <a:xfrm>
            <a:off x="4934196" y="1485333"/>
            <a:ext cx="2254543" cy="35376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会员营销效果差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6F46799-854B-1CA2-0C47-97E07237791C}"/>
              </a:ext>
            </a:extLst>
          </p:cNvPr>
          <p:cNvSpPr/>
          <p:nvPr/>
        </p:nvSpPr>
        <p:spPr>
          <a:xfrm>
            <a:off x="4657668" y="1985680"/>
            <a:ext cx="2710643" cy="4071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600" dist="266700" dir="5400000" sx="93000" sy="93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: 单圆角 52">
            <a:extLst>
              <a:ext uri="{FF2B5EF4-FFF2-40B4-BE49-F238E27FC236}">
                <a16:creationId xmlns:a16="http://schemas.microsoft.com/office/drawing/2014/main" id="{9589CA9E-49B2-6E6E-94ED-1554E216D0F8}"/>
              </a:ext>
            </a:extLst>
          </p:cNvPr>
          <p:cNvSpPr/>
          <p:nvPr/>
        </p:nvSpPr>
        <p:spPr>
          <a:xfrm flipV="1">
            <a:off x="8694335" y="1345419"/>
            <a:ext cx="2986086" cy="8273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700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EFE912FB-7842-0B45-7BA4-1E8674641852}"/>
              </a:ext>
            </a:extLst>
          </p:cNvPr>
          <p:cNvSpPr txBox="1"/>
          <p:nvPr/>
        </p:nvSpPr>
        <p:spPr>
          <a:xfrm>
            <a:off x="8966354" y="1487024"/>
            <a:ext cx="2214770" cy="35376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潜流会员增加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DC1DF37-4DC6-177C-0DD6-386648057FD6}"/>
              </a:ext>
            </a:extLst>
          </p:cNvPr>
          <p:cNvSpPr/>
          <p:nvPr/>
        </p:nvSpPr>
        <p:spPr>
          <a:xfrm>
            <a:off x="8694335" y="1985681"/>
            <a:ext cx="2710643" cy="4071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600" dist="266700" dir="5400000" sx="93000" sy="93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F32C6AA-3963-DAA6-638A-25E7814D1E55}"/>
              </a:ext>
            </a:extLst>
          </p:cNvPr>
          <p:cNvSpPr txBox="1"/>
          <p:nvPr/>
        </p:nvSpPr>
        <p:spPr>
          <a:xfrm>
            <a:off x="901717" y="2331170"/>
            <a:ext cx="2166603" cy="3334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spc="150">
                <a:solidFill>
                  <a:schemeClr val="accent4"/>
                </a:solidFill>
                <a:latin typeface="+mn-ea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1E42102-6EB4-5365-0066-2933BA65AB78}"/>
              </a:ext>
            </a:extLst>
          </p:cNvPr>
          <p:cNvSpPr txBox="1"/>
          <p:nvPr/>
        </p:nvSpPr>
        <p:spPr>
          <a:xfrm>
            <a:off x="4934197" y="2331170"/>
            <a:ext cx="2166603" cy="3334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spc="150">
                <a:solidFill>
                  <a:schemeClr val="accent4"/>
                </a:solidFill>
                <a:latin typeface="+mn-ea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A1366169-F1BB-609C-4489-71DC420A9ABB}"/>
              </a:ext>
            </a:extLst>
          </p:cNvPr>
          <p:cNvSpPr txBox="1"/>
          <p:nvPr/>
        </p:nvSpPr>
        <p:spPr>
          <a:xfrm>
            <a:off x="8966354" y="2331170"/>
            <a:ext cx="2166603" cy="3334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spc="150">
                <a:solidFill>
                  <a:schemeClr val="accent4"/>
                </a:solidFill>
                <a:latin typeface="+mn-ea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D862DC30-9CE3-47CA-4FB3-2929023B9030}"/>
              </a:ext>
            </a:extLst>
          </p:cNvPr>
          <p:cNvSpPr/>
          <p:nvPr/>
        </p:nvSpPr>
        <p:spPr>
          <a:xfrm>
            <a:off x="944275" y="3850580"/>
            <a:ext cx="5278725" cy="193100"/>
          </a:xfrm>
          <a:prstGeom prst="rect">
            <a:avLst/>
          </a:prstGeom>
          <a:gradFill flip="none" rotWithShape="1">
            <a:gsLst>
              <a:gs pos="54000">
                <a:srgbClr val="5CDDA2"/>
              </a:gs>
              <a:gs pos="0">
                <a:srgbClr val="BFF594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21DD5FD-53EB-8A1C-74E6-EBA64C27125C}"/>
              </a:ext>
            </a:extLst>
          </p:cNvPr>
          <p:cNvSpPr txBox="1"/>
          <p:nvPr/>
        </p:nvSpPr>
        <p:spPr>
          <a:xfrm>
            <a:off x="944275" y="1713567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ln w="12700">
                  <a:solidFill>
                    <a:schemeClr val="accent4"/>
                  </a:solidFill>
                </a:ln>
                <a:noFill/>
                <a:latin typeface="+mj-lt"/>
              </a:rPr>
              <a:t>PART 04</a:t>
            </a:r>
            <a:endParaRPr lang="zh-CN" altLang="en-US" sz="9600" dirty="0">
              <a:ln w="12700">
                <a:solidFill>
                  <a:schemeClr val="accent4"/>
                </a:solidFill>
              </a:ln>
              <a:noFill/>
              <a:latin typeface="+mj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D230CED-8E32-2196-A19A-7742A2D98BC2}"/>
              </a:ext>
            </a:extLst>
          </p:cNvPr>
          <p:cNvSpPr txBox="1"/>
          <p:nvPr/>
        </p:nvSpPr>
        <p:spPr>
          <a:xfrm>
            <a:off x="944275" y="3294934"/>
            <a:ext cx="29571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chemeClr val="accent4"/>
                </a:solidFill>
                <a:latin typeface="+mj-ea"/>
                <a:ea typeface="+mj-ea"/>
              </a:rPr>
              <a:t>未来计划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F8679AF-8805-36A4-CFF5-3D848CFA4AA7}"/>
              </a:ext>
            </a:extLst>
          </p:cNvPr>
          <p:cNvSpPr txBox="1"/>
          <p:nvPr/>
        </p:nvSpPr>
        <p:spPr>
          <a:xfrm>
            <a:off x="10022174" y="597972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dirty="0" err="1">
                <a:solidFill>
                  <a:schemeClr val="accent4"/>
                </a:solidFill>
                <a:latin typeface="+mj-ea"/>
                <a:ea typeface="+mj-ea"/>
              </a:rPr>
              <a:t>OfficePLUS</a:t>
            </a:r>
            <a:endParaRPr lang="en-US" altLang="zh-CN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8F52519E-6719-AC61-6FA8-B9BF3F6BDC61}"/>
              </a:ext>
            </a:extLst>
          </p:cNvPr>
          <p:cNvSpPr/>
          <p:nvPr/>
        </p:nvSpPr>
        <p:spPr>
          <a:xfrm>
            <a:off x="944275" y="4232334"/>
            <a:ext cx="3465679" cy="44924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92000"/>
                </a:schemeClr>
              </a:gs>
              <a:gs pos="0">
                <a:schemeClr val="accent3">
                  <a:alpha val="70000"/>
                </a:schemeClr>
              </a:gs>
            </a:gsLst>
            <a:lin ang="2700000" scaled="0"/>
          </a:gradFill>
          <a:ln>
            <a:noFill/>
          </a:ln>
          <a:effectLst>
            <a:outerShdw blurRad="101600" dist="101600" dir="5400000" sx="94000" sy="94000" algn="t" rotWithShape="0">
              <a:schemeClr val="accent3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600" dirty="0">
                <a:latin typeface="+mj-ea"/>
                <a:ea typeface="+mj-ea"/>
              </a:rPr>
              <a:t>PLANS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118730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BDC4D63-3577-869E-83BE-B790CA1A52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下半年目标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A5BD4B4-EC1D-DFFB-72C6-0210BED628D6}"/>
              </a:ext>
            </a:extLst>
          </p:cNvPr>
          <p:cNvGrpSpPr/>
          <p:nvPr/>
        </p:nvGrpSpPr>
        <p:grpSpPr>
          <a:xfrm>
            <a:off x="1253492" y="1686113"/>
            <a:ext cx="2836501" cy="3788712"/>
            <a:chOff x="334962" y="1686113"/>
            <a:chExt cx="2836501" cy="378871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00106A0-39C0-324F-2D9B-09CB9E741B05}"/>
                </a:ext>
              </a:extLst>
            </p:cNvPr>
            <p:cNvSpPr/>
            <p:nvPr/>
          </p:nvSpPr>
          <p:spPr>
            <a:xfrm>
              <a:off x="334962" y="1686113"/>
              <a:ext cx="2836501" cy="3788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14300" dir="5400000" sx="96000" sy="96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0299202-A16E-8BF7-D8FF-54F843CEA720}"/>
                </a:ext>
              </a:extLst>
            </p:cNvPr>
            <p:cNvGrpSpPr/>
            <p:nvPr/>
          </p:nvGrpSpPr>
          <p:grpSpPr>
            <a:xfrm>
              <a:off x="838209" y="2047184"/>
              <a:ext cx="1831509" cy="405996"/>
              <a:chOff x="838209" y="1879544"/>
              <a:chExt cx="1831509" cy="405996"/>
            </a:xfrm>
          </p:grpSpPr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24723441-5409-A305-EC93-B47D09D28A66}"/>
                  </a:ext>
                </a:extLst>
              </p:cNvPr>
              <p:cNvSpPr/>
              <p:nvPr/>
            </p:nvSpPr>
            <p:spPr>
              <a:xfrm>
                <a:off x="838209" y="1879544"/>
                <a:ext cx="1831509" cy="40599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3D65E3B7-6AFB-B955-BD5C-329CE0F2D415}"/>
                  </a:ext>
                </a:extLst>
              </p:cNvPr>
              <p:cNvSpPr/>
              <p:nvPr/>
            </p:nvSpPr>
            <p:spPr>
              <a:xfrm>
                <a:off x="945408" y="1879544"/>
                <a:ext cx="1615608" cy="40599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2"/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101600" dist="101600" dir="5400000" sx="94000" sy="94000" algn="t" rotWithShape="0">
                  <a:schemeClr val="accent2">
                    <a:alpha val="2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dirty="0">
                    <a:latin typeface="+mj-ea"/>
                    <a:ea typeface="+mj-ea"/>
                  </a:rPr>
                  <a:t>会员数量增长</a:t>
                </a:r>
              </a:p>
            </p:txBody>
          </p:sp>
        </p:grp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5328A45-D6AF-D76A-ACA3-10FFB801A5BF}"/>
                </a:ext>
              </a:extLst>
            </p:cNvPr>
            <p:cNvSpPr/>
            <p:nvPr/>
          </p:nvSpPr>
          <p:spPr>
            <a:xfrm>
              <a:off x="1113746" y="2867533"/>
              <a:ext cx="1278934" cy="1278934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>
              <a:extLst>
                <a:ext uri="{FF2B5EF4-FFF2-40B4-BE49-F238E27FC236}">
                  <a16:creationId xmlns:a16="http://schemas.microsoft.com/office/drawing/2014/main" id="{D6AEE9FA-466C-09C2-3A6D-C8DDE61F4E1F}"/>
                </a:ext>
              </a:extLst>
            </p:cNvPr>
            <p:cNvSpPr/>
            <p:nvPr/>
          </p:nvSpPr>
          <p:spPr>
            <a:xfrm>
              <a:off x="1113746" y="2867533"/>
              <a:ext cx="1278934" cy="1278934"/>
            </a:xfrm>
            <a:prstGeom prst="arc">
              <a:avLst>
                <a:gd name="adj1" fmla="val 16200000"/>
                <a:gd name="adj2" fmla="val 10709804"/>
              </a:avLst>
            </a:prstGeom>
            <a:noFill/>
            <a:ln w="76200" cap="rnd">
              <a:gradFill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440F5F7-5F01-96E1-CCEA-EE224A5B346F}"/>
                </a:ext>
              </a:extLst>
            </p:cNvPr>
            <p:cNvSpPr txBox="1"/>
            <p:nvPr/>
          </p:nvSpPr>
          <p:spPr>
            <a:xfrm>
              <a:off x="1225666" y="3183836"/>
              <a:ext cx="1021433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600" dirty="0">
                  <a:gradFill>
                    <a:gsLst>
                      <a:gs pos="0">
                        <a:schemeClr val="accent2">
                          <a:lumMod val="80000"/>
                          <a:lumOff val="20000"/>
                        </a:schemeClr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10</a:t>
              </a:r>
              <a:r>
                <a:rPr lang="en-US" altLang="zh-CN" sz="2400" dirty="0">
                  <a:gradFill>
                    <a:gsLst>
                      <a:gs pos="0">
                        <a:schemeClr val="accent2">
                          <a:lumMod val="80000"/>
                          <a:lumOff val="20000"/>
                        </a:schemeClr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%</a:t>
              </a:r>
              <a:endParaRPr lang="zh-CN" altLang="en-US" sz="3600" dirty="0">
                <a:gradFill>
                  <a:gsLst>
                    <a:gs pos="0">
                      <a:schemeClr val="accent2">
                        <a:lumMod val="80000"/>
                        <a:lumOff val="20000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46AE329-1E54-F8F3-9771-3E501DDE8179}"/>
                </a:ext>
              </a:extLst>
            </p:cNvPr>
            <p:cNvSpPr txBox="1"/>
            <p:nvPr/>
          </p:nvSpPr>
          <p:spPr>
            <a:xfrm>
              <a:off x="560631" y="4558727"/>
              <a:ext cx="2385162" cy="663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在此输入目标说明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在此输入目标说明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EBB429A-BC5F-2F61-FED6-DFD46FE3DB16}"/>
              </a:ext>
            </a:extLst>
          </p:cNvPr>
          <p:cNvGrpSpPr/>
          <p:nvPr/>
        </p:nvGrpSpPr>
        <p:grpSpPr>
          <a:xfrm>
            <a:off x="4677750" y="1686113"/>
            <a:ext cx="2836501" cy="3788712"/>
            <a:chOff x="334962" y="1686113"/>
            <a:chExt cx="2836501" cy="378871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F9A225D-33CA-4B45-ACA1-86CA74786C4B}"/>
                </a:ext>
              </a:extLst>
            </p:cNvPr>
            <p:cNvSpPr/>
            <p:nvPr/>
          </p:nvSpPr>
          <p:spPr>
            <a:xfrm>
              <a:off x="334962" y="1686113"/>
              <a:ext cx="2836501" cy="3788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14300" dir="5400000" sx="96000" sy="96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3431E93-7B7C-850B-EDBF-0F37C94CF30C}"/>
                </a:ext>
              </a:extLst>
            </p:cNvPr>
            <p:cNvGrpSpPr/>
            <p:nvPr/>
          </p:nvGrpSpPr>
          <p:grpSpPr>
            <a:xfrm>
              <a:off x="857608" y="2047184"/>
              <a:ext cx="1791207" cy="405996"/>
              <a:chOff x="857608" y="1879544"/>
              <a:chExt cx="1791207" cy="405996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64B2CCD1-4E91-70D3-D26A-12956F70D922}"/>
                  </a:ext>
                </a:extLst>
              </p:cNvPr>
              <p:cNvSpPr/>
              <p:nvPr/>
            </p:nvSpPr>
            <p:spPr>
              <a:xfrm>
                <a:off x="857608" y="1879544"/>
                <a:ext cx="1791207" cy="40599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DEAE73B3-0A5D-63DD-C6E1-C1451AE3ED9C}"/>
                  </a:ext>
                </a:extLst>
              </p:cNvPr>
              <p:cNvSpPr/>
              <p:nvPr/>
            </p:nvSpPr>
            <p:spPr>
              <a:xfrm>
                <a:off x="952858" y="1879544"/>
                <a:ext cx="1594357" cy="40599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101600" dist="101600" dir="5400000" sx="94000" sy="94000" algn="t" rotWithShape="0">
                  <a:schemeClr val="accent3">
                    <a:alpha val="2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dirty="0">
                    <a:latin typeface="+mj-ea"/>
                    <a:ea typeface="+mj-ea"/>
                  </a:rPr>
                  <a:t>会员贡献增长</a:t>
                </a:r>
              </a:p>
            </p:txBody>
          </p:sp>
        </p:grp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BD7B677-E3BE-AF0C-96AB-909CB17309BF}"/>
                </a:ext>
              </a:extLst>
            </p:cNvPr>
            <p:cNvSpPr/>
            <p:nvPr/>
          </p:nvSpPr>
          <p:spPr>
            <a:xfrm>
              <a:off x="1113746" y="2867533"/>
              <a:ext cx="1278934" cy="1278934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弧形 17">
              <a:extLst>
                <a:ext uri="{FF2B5EF4-FFF2-40B4-BE49-F238E27FC236}">
                  <a16:creationId xmlns:a16="http://schemas.microsoft.com/office/drawing/2014/main" id="{9EB07476-1A8F-389F-DEC6-7EAB2D0EAC24}"/>
                </a:ext>
              </a:extLst>
            </p:cNvPr>
            <p:cNvSpPr/>
            <p:nvPr/>
          </p:nvSpPr>
          <p:spPr>
            <a:xfrm>
              <a:off x="1113746" y="2867533"/>
              <a:ext cx="1278934" cy="1278934"/>
            </a:xfrm>
            <a:prstGeom prst="arc">
              <a:avLst>
                <a:gd name="adj1" fmla="val 16200000"/>
                <a:gd name="adj2" fmla="val 214830"/>
              </a:avLst>
            </a:prstGeom>
            <a:noFill/>
            <a:ln w="76200" cap="rnd">
              <a:gradFill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7C0D225-2F53-A42A-CF6F-6EE1FC73097D}"/>
                </a:ext>
              </a:extLst>
            </p:cNvPr>
            <p:cNvSpPr txBox="1"/>
            <p:nvPr/>
          </p:nvSpPr>
          <p:spPr>
            <a:xfrm>
              <a:off x="1187194" y="3183836"/>
              <a:ext cx="1098378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600" dirty="0">
                  <a:gradFill>
                    <a:gsLst>
                      <a:gs pos="0">
                        <a:schemeClr val="accent3">
                          <a:lumMod val="80000"/>
                          <a:lumOff val="20000"/>
                        </a:schemeClr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  <a:latin typeface="+mj-lt"/>
                </a:rPr>
                <a:t>20</a:t>
              </a:r>
              <a:r>
                <a:rPr lang="en-US" altLang="zh-CN" sz="2400" dirty="0">
                  <a:gradFill>
                    <a:gsLst>
                      <a:gs pos="0">
                        <a:schemeClr val="accent3">
                          <a:lumMod val="80000"/>
                          <a:lumOff val="20000"/>
                        </a:schemeClr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  <a:latin typeface="+mj-lt"/>
                </a:rPr>
                <a:t>%</a:t>
              </a:r>
              <a:endParaRPr lang="zh-CN" altLang="en-US" sz="3600" dirty="0">
                <a:gradFill>
                  <a:gsLst>
                    <a:gs pos="0">
                      <a:schemeClr val="accent3">
                        <a:lumMod val="80000"/>
                        <a:lumOff val="2000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+mj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AACE41C-E5AE-0BCC-AD46-F8E21E713891}"/>
                </a:ext>
              </a:extLst>
            </p:cNvPr>
            <p:cNvSpPr txBox="1"/>
            <p:nvPr/>
          </p:nvSpPr>
          <p:spPr>
            <a:xfrm>
              <a:off x="560631" y="4555614"/>
              <a:ext cx="2385162" cy="663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在此输入目标说明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在此输入目标说明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FC31FD0-806C-7843-9CFC-69C04827FCF2}"/>
              </a:ext>
            </a:extLst>
          </p:cNvPr>
          <p:cNvGrpSpPr/>
          <p:nvPr/>
        </p:nvGrpSpPr>
        <p:grpSpPr>
          <a:xfrm>
            <a:off x="8102008" y="1686113"/>
            <a:ext cx="2836501" cy="3788712"/>
            <a:chOff x="334962" y="1686113"/>
            <a:chExt cx="2836501" cy="3788712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53D073C-50FF-91AE-8AB4-8118CA8E737A}"/>
                </a:ext>
              </a:extLst>
            </p:cNvPr>
            <p:cNvSpPr/>
            <p:nvPr/>
          </p:nvSpPr>
          <p:spPr>
            <a:xfrm>
              <a:off x="334962" y="1686113"/>
              <a:ext cx="2836501" cy="3788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14300" dir="5400000" sx="96000" sy="96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7383F246-687F-CFE1-371B-7FEBEE33DB06}"/>
                </a:ext>
              </a:extLst>
            </p:cNvPr>
            <p:cNvGrpSpPr/>
            <p:nvPr/>
          </p:nvGrpSpPr>
          <p:grpSpPr>
            <a:xfrm>
              <a:off x="860645" y="2073825"/>
              <a:ext cx="1790869" cy="405996"/>
              <a:chOff x="860645" y="1906185"/>
              <a:chExt cx="1790869" cy="40599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36E69FDB-6B20-CE4B-2AE1-B7D9E40C6B22}"/>
                  </a:ext>
                </a:extLst>
              </p:cNvPr>
              <p:cNvSpPr/>
              <p:nvPr/>
            </p:nvSpPr>
            <p:spPr>
              <a:xfrm>
                <a:off x="860645" y="1906185"/>
                <a:ext cx="1790869" cy="40599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0CEFFBA2-EBCD-D4A1-46AF-21C7DA7B0B99}"/>
                  </a:ext>
                </a:extLst>
              </p:cNvPr>
              <p:cNvSpPr/>
              <p:nvPr/>
            </p:nvSpPr>
            <p:spPr>
              <a:xfrm>
                <a:off x="955896" y="1906185"/>
                <a:ext cx="1605120" cy="40599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101600" dist="101600" dir="5400000" sx="94000" sy="94000" algn="t" rotWithShape="0">
                  <a:schemeClr val="accent1">
                    <a:alpha val="2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dirty="0">
                    <a:latin typeface="+mj-ea"/>
                    <a:ea typeface="+mj-ea"/>
                  </a:rPr>
                  <a:t>付费会员占比</a:t>
                </a:r>
              </a:p>
            </p:txBody>
          </p:sp>
        </p:grp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1E5B81A-2674-A12D-8E72-CEE97E382CE9}"/>
                </a:ext>
              </a:extLst>
            </p:cNvPr>
            <p:cNvSpPr/>
            <p:nvPr/>
          </p:nvSpPr>
          <p:spPr>
            <a:xfrm>
              <a:off x="1113746" y="2867533"/>
              <a:ext cx="1278934" cy="1278934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弧形 27">
              <a:extLst>
                <a:ext uri="{FF2B5EF4-FFF2-40B4-BE49-F238E27FC236}">
                  <a16:creationId xmlns:a16="http://schemas.microsoft.com/office/drawing/2014/main" id="{AF307B3C-3811-0E37-A331-ADEF8D9845D4}"/>
                </a:ext>
              </a:extLst>
            </p:cNvPr>
            <p:cNvSpPr/>
            <p:nvPr/>
          </p:nvSpPr>
          <p:spPr>
            <a:xfrm>
              <a:off x="1113746" y="2867533"/>
              <a:ext cx="1278934" cy="1278934"/>
            </a:xfrm>
            <a:prstGeom prst="arc">
              <a:avLst>
                <a:gd name="adj1" fmla="val 16200000"/>
                <a:gd name="adj2" fmla="val 5213081"/>
              </a:avLst>
            </a:prstGeom>
            <a:noFill/>
            <a:ln w="76200" cap="rnd">
              <a:gradFill>
                <a:gsLst>
                  <a:gs pos="0">
                    <a:schemeClr val="accent1">
                      <a:lumMod val="80000"/>
                      <a:lumOff val="2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9C7A85E-605C-F687-C09D-2684B0E551B6}"/>
                </a:ext>
              </a:extLst>
            </p:cNvPr>
            <p:cNvSpPr txBox="1"/>
            <p:nvPr/>
          </p:nvSpPr>
          <p:spPr>
            <a:xfrm>
              <a:off x="1187194" y="3183836"/>
              <a:ext cx="1098379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600" dirty="0">
                  <a:gradFill>
                    <a:gsLst>
                      <a:gs pos="0">
                        <a:schemeClr val="accent1">
                          <a:lumMod val="80000"/>
                          <a:lumOff val="20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atin typeface="+mj-lt"/>
                </a:rPr>
                <a:t>30</a:t>
              </a:r>
              <a:r>
                <a:rPr lang="en-US" altLang="zh-CN" sz="2400" dirty="0">
                  <a:gradFill>
                    <a:gsLst>
                      <a:gs pos="0">
                        <a:schemeClr val="accent1">
                          <a:lumMod val="80000"/>
                          <a:lumOff val="20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atin typeface="+mj-lt"/>
                </a:rPr>
                <a:t>%</a:t>
              </a:r>
              <a:endParaRPr lang="zh-CN" altLang="en-US" sz="3600" dirty="0">
                <a:gradFill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+mj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815DBBC-1832-4E84-6BA9-AAE3F14D2FAE}"/>
                </a:ext>
              </a:extLst>
            </p:cNvPr>
            <p:cNvSpPr txBox="1"/>
            <p:nvPr/>
          </p:nvSpPr>
          <p:spPr>
            <a:xfrm>
              <a:off x="641911" y="4555613"/>
              <a:ext cx="2385162" cy="663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在此输入目标说明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在此输入目标说明</a:t>
              </a: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5FDB9FD8-2AFE-E26A-9F6B-CBB54915A1EB}"/>
              </a:ext>
            </a:extLst>
          </p:cNvPr>
          <p:cNvSpPr txBox="1"/>
          <p:nvPr/>
        </p:nvSpPr>
        <p:spPr>
          <a:xfrm>
            <a:off x="106804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C7C2E9D-91C7-F18B-5EDD-40F5ACA4C06C}"/>
              </a:ext>
            </a:extLst>
          </p:cNvPr>
          <p:cNvSpPr txBox="1"/>
          <p:nvPr/>
        </p:nvSpPr>
        <p:spPr>
          <a:xfrm>
            <a:off x="3254313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FC1A504-8B43-9D24-1005-A052395A3507}"/>
              </a:ext>
            </a:extLst>
          </p:cNvPr>
          <p:cNvSpPr txBox="1"/>
          <p:nvPr/>
        </p:nvSpPr>
        <p:spPr>
          <a:xfrm>
            <a:off x="6401822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0B2D539-9476-7D91-1358-430BD718E2A8}"/>
              </a:ext>
            </a:extLst>
          </p:cNvPr>
          <p:cNvSpPr txBox="1"/>
          <p:nvPr/>
        </p:nvSpPr>
        <p:spPr>
          <a:xfrm>
            <a:off x="9549330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92BD3FB-9DAC-C0E0-F270-7EDA8C89C84A}"/>
              </a:ext>
            </a:extLst>
          </p:cNvPr>
          <p:cNvSpPr txBox="1"/>
          <p:nvPr/>
        </p:nvSpPr>
        <p:spPr>
          <a:xfrm>
            <a:off x="10022174" y="597972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dirty="0" err="1">
                <a:solidFill>
                  <a:schemeClr val="accent4"/>
                </a:solidFill>
                <a:latin typeface="+mj-ea"/>
                <a:ea typeface="+mj-ea"/>
              </a:rPr>
              <a:t>OfficePLUS</a:t>
            </a:r>
            <a:endParaRPr lang="en-US" altLang="zh-CN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5127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51726CF-88D2-A21B-457A-1CB42C364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下半年工作计划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AC630C3-1EE8-999F-FDD7-84024A089134}"/>
              </a:ext>
            </a:extLst>
          </p:cNvPr>
          <p:cNvGrpSpPr/>
          <p:nvPr/>
        </p:nvGrpSpPr>
        <p:grpSpPr>
          <a:xfrm>
            <a:off x="1656781" y="3130392"/>
            <a:ext cx="1058494" cy="1058494"/>
            <a:chOff x="7844794" y="2047215"/>
            <a:chExt cx="750566" cy="750566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D6E0FCF-3E8C-894B-468D-20CFBD7B7857}"/>
                </a:ext>
              </a:extLst>
            </p:cNvPr>
            <p:cNvSpPr/>
            <p:nvPr/>
          </p:nvSpPr>
          <p:spPr>
            <a:xfrm>
              <a:off x="7844794" y="2047215"/>
              <a:ext cx="750566" cy="750566"/>
            </a:xfrm>
            <a:prstGeom prst="ellipse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ABD86E4D-89BE-DEA5-86EB-38671A100B95}"/>
                </a:ext>
              </a:extLst>
            </p:cNvPr>
            <p:cNvSpPr/>
            <p:nvPr/>
          </p:nvSpPr>
          <p:spPr>
            <a:xfrm>
              <a:off x="7913030" y="2115448"/>
              <a:ext cx="614099" cy="614099"/>
            </a:xfrm>
            <a:prstGeom prst="ellipse">
              <a:avLst/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</a:rPr>
                <a:t>7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C51EA3-5ECC-4352-6994-DD501B670786}"/>
              </a:ext>
            </a:extLst>
          </p:cNvPr>
          <p:cNvGrpSpPr/>
          <p:nvPr/>
        </p:nvGrpSpPr>
        <p:grpSpPr>
          <a:xfrm>
            <a:off x="2544657" y="3512777"/>
            <a:ext cx="1073947" cy="293723"/>
            <a:chOff x="1964106" y="3397773"/>
            <a:chExt cx="1509089" cy="412733"/>
          </a:xfrm>
        </p:grpSpPr>
        <p:sp>
          <p:nvSpPr>
            <p:cNvPr id="7" name="箭头: 右 6">
              <a:extLst>
                <a:ext uri="{FF2B5EF4-FFF2-40B4-BE49-F238E27FC236}">
                  <a16:creationId xmlns:a16="http://schemas.microsoft.com/office/drawing/2014/main" id="{CB1C6311-03BA-212B-3553-74A78598FB28}"/>
                </a:ext>
              </a:extLst>
            </p:cNvPr>
            <p:cNvSpPr/>
            <p:nvPr/>
          </p:nvSpPr>
          <p:spPr>
            <a:xfrm>
              <a:off x="2414701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C808AC83-DC16-70AA-09BE-C90608F2AA14}"/>
                </a:ext>
              </a:extLst>
            </p:cNvPr>
            <p:cNvSpPr/>
            <p:nvPr/>
          </p:nvSpPr>
          <p:spPr>
            <a:xfrm>
              <a:off x="1964106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9" name="箭头: 右 8">
              <a:extLst>
                <a:ext uri="{FF2B5EF4-FFF2-40B4-BE49-F238E27FC236}">
                  <a16:creationId xmlns:a16="http://schemas.microsoft.com/office/drawing/2014/main" id="{D8DB7140-F3A2-61FC-648C-6173056E430E}"/>
                </a:ext>
              </a:extLst>
            </p:cNvPr>
            <p:cNvSpPr/>
            <p:nvPr/>
          </p:nvSpPr>
          <p:spPr>
            <a:xfrm>
              <a:off x="2054225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89D08FC8-FF13-7859-BA31-C642A26DC221}"/>
                </a:ext>
              </a:extLst>
            </p:cNvPr>
            <p:cNvSpPr/>
            <p:nvPr/>
          </p:nvSpPr>
          <p:spPr>
            <a:xfrm>
              <a:off x="2144344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箭头: 右 10">
              <a:extLst>
                <a:ext uri="{FF2B5EF4-FFF2-40B4-BE49-F238E27FC236}">
                  <a16:creationId xmlns:a16="http://schemas.microsoft.com/office/drawing/2014/main" id="{3144D226-331F-70B7-B06C-C1D867029C2E}"/>
                </a:ext>
              </a:extLst>
            </p:cNvPr>
            <p:cNvSpPr/>
            <p:nvPr/>
          </p:nvSpPr>
          <p:spPr>
            <a:xfrm>
              <a:off x="2234463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F90B7388-AABB-C491-D256-AAF45DF1CB28}"/>
                </a:ext>
              </a:extLst>
            </p:cNvPr>
            <p:cNvSpPr/>
            <p:nvPr/>
          </p:nvSpPr>
          <p:spPr>
            <a:xfrm>
              <a:off x="2324582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1F0F855-7EB8-ADCF-F502-5ECA41B58F29}"/>
              </a:ext>
            </a:extLst>
          </p:cNvPr>
          <p:cNvGrpSpPr/>
          <p:nvPr/>
        </p:nvGrpSpPr>
        <p:grpSpPr>
          <a:xfrm>
            <a:off x="4109957" y="3130392"/>
            <a:ext cx="1058494" cy="1058494"/>
            <a:chOff x="7844794" y="2047215"/>
            <a:chExt cx="750566" cy="750566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99C8D2F-DE73-0A97-4BF9-CAD8FB6F5AAF}"/>
                </a:ext>
              </a:extLst>
            </p:cNvPr>
            <p:cNvSpPr/>
            <p:nvPr/>
          </p:nvSpPr>
          <p:spPr>
            <a:xfrm>
              <a:off x="7844794" y="2047215"/>
              <a:ext cx="750566" cy="750566"/>
            </a:xfrm>
            <a:prstGeom prst="ellipse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30E7293-9E2F-2E48-6FD3-293E40D8752A}"/>
                </a:ext>
              </a:extLst>
            </p:cNvPr>
            <p:cNvSpPr/>
            <p:nvPr/>
          </p:nvSpPr>
          <p:spPr>
            <a:xfrm>
              <a:off x="7913027" y="2115448"/>
              <a:ext cx="614099" cy="614099"/>
            </a:xfrm>
            <a:prstGeom prst="ellipse">
              <a:avLst/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</a:rPr>
                <a:t>9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31E2DEC-8A7F-31C2-7A00-89757135C1F1}"/>
              </a:ext>
            </a:extLst>
          </p:cNvPr>
          <p:cNvGrpSpPr/>
          <p:nvPr/>
        </p:nvGrpSpPr>
        <p:grpSpPr>
          <a:xfrm>
            <a:off x="6563133" y="3130392"/>
            <a:ext cx="1058494" cy="1058494"/>
            <a:chOff x="7844794" y="2047215"/>
            <a:chExt cx="750566" cy="750566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C6035115-6287-9297-8933-F07C4D9F7595}"/>
                </a:ext>
              </a:extLst>
            </p:cNvPr>
            <p:cNvSpPr/>
            <p:nvPr/>
          </p:nvSpPr>
          <p:spPr>
            <a:xfrm>
              <a:off x="7844794" y="2047215"/>
              <a:ext cx="750566" cy="750566"/>
            </a:xfrm>
            <a:prstGeom prst="ellipse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EB146C4-BD06-B08B-1C7A-153E94DC55FE}"/>
                </a:ext>
              </a:extLst>
            </p:cNvPr>
            <p:cNvSpPr/>
            <p:nvPr/>
          </p:nvSpPr>
          <p:spPr>
            <a:xfrm>
              <a:off x="7913027" y="2115448"/>
              <a:ext cx="614099" cy="614099"/>
            </a:xfrm>
            <a:prstGeom prst="ellipse">
              <a:avLst/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</a:rPr>
                <a:t>11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C2FF630-C8DC-DED0-5D04-09B5489102D0}"/>
              </a:ext>
            </a:extLst>
          </p:cNvPr>
          <p:cNvGrpSpPr/>
          <p:nvPr/>
        </p:nvGrpSpPr>
        <p:grpSpPr>
          <a:xfrm>
            <a:off x="9016309" y="3130392"/>
            <a:ext cx="1058494" cy="1058494"/>
            <a:chOff x="7844794" y="2047215"/>
            <a:chExt cx="750566" cy="750566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67F820D-015D-9829-4D5F-A28814E2DE40}"/>
                </a:ext>
              </a:extLst>
            </p:cNvPr>
            <p:cNvSpPr/>
            <p:nvPr/>
          </p:nvSpPr>
          <p:spPr>
            <a:xfrm>
              <a:off x="7844794" y="2047215"/>
              <a:ext cx="750566" cy="750566"/>
            </a:xfrm>
            <a:prstGeom prst="ellipse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A363277-BC48-01D1-B4EC-4EDA7F439BFC}"/>
                </a:ext>
              </a:extLst>
            </p:cNvPr>
            <p:cNvSpPr/>
            <p:nvPr/>
          </p:nvSpPr>
          <p:spPr>
            <a:xfrm>
              <a:off x="7913027" y="2115448"/>
              <a:ext cx="614099" cy="614099"/>
            </a:xfrm>
            <a:prstGeom prst="ellipse">
              <a:avLst/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</a:rPr>
                <a:t>12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032E472-2AA1-E5A2-F483-3552346C6597}"/>
              </a:ext>
            </a:extLst>
          </p:cNvPr>
          <p:cNvGrpSpPr/>
          <p:nvPr/>
        </p:nvGrpSpPr>
        <p:grpSpPr>
          <a:xfrm>
            <a:off x="5096437" y="3506999"/>
            <a:ext cx="964742" cy="293723"/>
            <a:chOff x="1964106" y="3397773"/>
            <a:chExt cx="1509089" cy="412733"/>
          </a:xfrm>
        </p:grpSpPr>
        <p:sp>
          <p:nvSpPr>
            <p:cNvPr id="24" name="箭头: 右 23">
              <a:extLst>
                <a:ext uri="{FF2B5EF4-FFF2-40B4-BE49-F238E27FC236}">
                  <a16:creationId xmlns:a16="http://schemas.microsoft.com/office/drawing/2014/main" id="{79820AB2-BDB4-CB60-86B9-11D0A906ED1D}"/>
                </a:ext>
              </a:extLst>
            </p:cNvPr>
            <p:cNvSpPr/>
            <p:nvPr/>
          </p:nvSpPr>
          <p:spPr>
            <a:xfrm>
              <a:off x="2414701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箭头: 右 24">
              <a:extLst>
                <a:ext uri="{FF2B5EF4-FFF2-40B4-BE49-F238E27FC236}">
                  <a16:creationId xmlns:a16="http://schemas.microsoft.com/office/drawing/2014/main" id="{A35B6732-80FC-04AC-560E-AB0BE45FD289}"/>
                </a:ext>
              </a:extLst>
            </p:cNvPr>
            <p:cNvSpPr/>
            <p:nvPr/>
          </p:nvSpPr>
          <p:spPr>
            <a:xfrm>
              <a:off x="1964106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箭头: 右 25">
              <a:extLst>
                <a:ext uri="{FF2B5EF4-FFF2-40B4-BE49-F238E27FC236}">
                  <a16:creationId xmlns:a16="http://schemas.microsoft.com/office/drawing/2014/main" id="{330BC909-BB0A-531B-10AB-B0EE81BF9967}"/>
                </a:ext>
              </a:extLst>
            </p:cNvPr>
            <p:cNvSpPr/>
            <p:nvPr/>
          </p:nvSpPr>
          <p:spPr>
            <a:xfrm>
              <a:off x="2054225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箭头: 右 26">
              <a:extLst>
                <a:ext uri="{FF2B5EF4-FFF2-40B4-BE49-F238E27FC236}">
                  <a16:creationId xmlns:a16="http://schemas.microsoft.com/office/drawing/2014/main" id="{51B61886-F205-74A7-6A3B-7ED59507FE1B}"/>
                </a:ext>
              </a:extLst>
            </p:cNvPr>
            <p:cNvSpPr/>
            <p:nvPr/>
          </p:nvSpPr>
          <p:spPr>
            <a:xfrm>
              <a:off x="2144344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EA3AB13E-87FB-F6A8-F8E7-E196D2A58C21}"/>
                </a:ext>
              </a:extLst>
            </p:cNvPr>
            <p:cNvSpPr/>
            <p:nvPr/>
          </p:nvSpPr>
          <p:spPr>
            <a:xfrm>
              <a:off x="2234463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箭头: 右 28">
              <a:extLst>
                <a:ext uri="{FF2B5EF4-FFF2-40B4-BE49-F238E27FC236}">
                  <a16:creationId xmlns:a16="http://schemas.microsoft.com/office/drawing/2014/main" id="{A64E9B02-2537-7DB4-C0CC-126E5137F581}"/>
                </a:ext>
              </a:extLst>
            </p:cNvPr>
            <p:cNvSpPr/>
            <p:nvPr/>
          </p:nvSpPr>
          <p:spPr>
            <a:xfrm>
              <a:off x="2324582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75B683C-5271-BDF8-2A13-5A58ABD2488C}"/>
              </a:ext>
            </a:extLst>
          </p:cNvPr>
          <p:cNvGrpSpPr/>
          <p:nvPr/>
        </p:nvGrpSpPr>
        <p:grpSpPr>
          <a:xfrm>
            <a:off x="7532411" y="3503259"/>
            <a:ext cx="1073947" cy="293723"/>
            <a:chOff x="1964106" y="3397773"/>
            <a:chExt cx="1509089" cy="412733"/>
          </a:xfrm>
        </p:grpSpPr>
        <p:sp>
          <p:nvSpPr>
            <p:cNvPr id="32" name="箭头: 右 31">
              <a:extLst>
                <a:ext uri="{FF2B5EF4-FFF2-40B4-BE49-F238E27FC236}">
                  <a16:creationId xmlns:a16="http://schemas.microsoft.com/office/drawing/2014/main" id="{C78E1333-EC00-0294-F783-228CACB7698C}"/>
                </a:ext>
              </a:extLst>
            </p:cNvPr>
            <p:cNvSpPr/>
            <p:nvPr/>
          </p:nvSpPr>
          <p:spPr>
            <a:xfrm>
              <a:off x="2414701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箭头: 右 32">
              <a:extLst>
                <a:ext uri="{FF2B5EF4-FFF2-40B4-BE49-F238E27FC236}">
                  <a16:creationId xmlns:a16="http://schemas.microsoft.com/office/drawing/2014/main" id="{7516857F-5B84-BB40-5D5C-AAAB4535D332}"/>
                </a:ext>
              </a:extLst>
            </p:cNvPr>
            <p:cNvSpPr/>
            <p:nvPr/>
          </p:nvSpPr>
          <p:spPr>
            <a:xfrm>
              <a:off x="1964106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箭头: 右 33">
              <a:extLst>
                <a:ext uri="{FF2B5EF4-FFF2-40B4-BE49-F238E27FC236}">
                  <a16:creationId xmlns:a16="http://schemas.microsoft.com/office/drawing/2014/main" id="{9341A2B8-CF11-23C1-815A-C2D129B89F10}"/>
                </a:ext>
              </a:extLst>
            </p:cNvPr>
            <p:cNvSpPr/>
            <p:nvPr/>
          </p:nvSpPr>
          <p:spPr>
            <a:xfrm>
              <a:off x="2054225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箭头: 右 34">
              <a:extLst>
                <a:ext uri="{FF2B5EF4-FFF2-40B4-BE49-F238E27FC236}">
                  <a16:creationId xmlns:a16="http://schemas.microsoft.com/office/drawing/2014/main" id="{2F21E6CD-3BAC-4B45-C344-5BB59B8A2739}"/>
                </a:ext>
              </a:extLst>
            </p:cNvPr>
            <p:cNvSpPr/>
            <p:nvPr/>
          </p:nvSpPr>
          <p:spPr>
            <a:xfrm>
              <a:off x="2144344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箭头: 右 35">
              <a:extLst>
                <a:ext uri="{FF2B5EF4-FFF2-40B4-BE49-F238E27FC236}">
                  <a16:creationId xmlns:a16="http://schemas.microsoft.com/office/drawing/2014/main" id="{604B4221-3843-5741-0FE5-FB0A39B60CAE}"/>
                </a:ext>
              </a:extLst>
            </p:cNvPr>
            <p:cNvSpPr/>
            <p:nvPr/>
          </p:nvSpPr>
          <p:spPr>
            <a:xfrm>
              <a:off x="2234463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箭头: 右 36">
              <a:extLst>
                <a:ext uri="{FF2B5EF4-FFF2-40B4-BE49-F238E27FC236}">
                  <a16:creationId xmlns:a16="http://schemas.microsoft.com/office/drawing/2014/main" id="{9E757E85-26AB-21F7-DE55-8ED0940F38D6}"/>
                </a:ext>
              </a:extLst>
            </p:cNvPr>
            <p:cNvSpPr/>
            <p:nvPr/>
          </p:nvSpPr>
          <p:spPr>
            <a:xfrm>
              <a:off x="2324582" y="3397773"/>
              <a:ext cx="1058494" cy="412733"/>
            </a:xfrm>
            <a:prstGeom prst="rightArrow">
              <a:avLst/>
            </a:prstGeom>
            <a:noFill/>
            <a:ln w="6350">
              <a:gradFill>
                <a:gsLst>
                  <a:gs pos="78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2761E9DF-3E5F-02DA-275D-DC7FA97B6191}"/>
              </a:ext>
            </a:extLst>
          </p:cNvPr>
          <p:cNvSpPr txBox="1"/>
          <p:nvPr/>
        </p:nvSpPr>
        <p:spPr>
          <a:xfrm>
            <a:off x="2395634" y="2023517"/>
            <a:ext cx="1810549" cy="6197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spc="150">
                <a:solidFill>
                  <a:schemeClr val="accent4"/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请在此处添加详细的文本描述。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9F9ADDE-6BB2-8D93-8918-D2EA4CF32A85}"/>
              </a:ext>
            </a:extLst>
          </p:cNvPr>
          <p:cNvSpPr txBox="1"/>
          <p:nvPr/>
        </p:nvSpPr>
        <p:spPr>
          <a:xfrm>
            <a:off x="2377134" y="1619568"/>
            <a:ext cx="2626482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dirty="0">
                <a:solidFill>
                  <a:schemeClr val="accent4"/>
                </a:solidFill>
                <a:latin typeface="+mj-ea"/>
                <a:ea typeface="+mj-ea"/>
                <a:cs typeface="阿里巴巴普惠体 H" panose="00020600040101010101" pitchFamily="18" charset="-122"/>
              </a:rPr>
              <a:t>暑期放价季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1D71B2E8-DDB1-AF9F-09CE-C62B1DDC0E08}"/>
              </a:ext>
            </a:extLst>
          </p:cNvPr>
          <p:cNvCxnSpPr>
            <a:cxnSpLocks/>
          </p:cNvCxnSpPr>
          <p:nvPr/>
        </p:nvCxnSpPr>
        <p:spPr>
          <a:xfrm>
            <a:off x="2186028" y="1656214"/>
            <a:ext cx="0" cy="1474178"/>
          </a:xfrm>
          <a:prstGeom prst="line">
            <a:avLst/>
          </a:prstGeom>
          <a:ln w="3175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77214B67-62B0-03F0-11D6-30C017991EC4}"/>
              </a:ext>
            </a:extLst>
          </p:cNvPr>
          <p:cNvSpPr txBox="1"/>
          <p:nvPr/>
        </p:nvSpPr>
        <p:spPr>
          <a:xfrm>
            <a:off x="7288273" y="2023517"/>
            <a:ext cx="1810549" cy="6197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spc="150">
                <a:solidFill>
                  <a:schemeClr val="accent4"/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请在此处添加详细的文本描述。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D5CA58C-514A-332B-437A-022BDBFEF5FE}"/>
              </a:ext>
            </a:extLst>
          </p:cNvPr>
          <p:cNvSpPr txBox="1"/>
          <p:nvPr/>
        </p:nvSpPr>
        <p:spPr>
          <a:xfrm>
            <a:off x="7269773" y="1619568"/>
            <a:ext cx="2626482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dirty="0">
                <a:solidFill>
                  <a:schemeClr val="accent4"/>
                </a:solidFill>
                <a:latin typeface="+mj-ea"/>
                <a:ea typeface="+mj-ea"/>
                <a:cs typeface="阿里巴巴普惠体 H" panose="00020600040101010101" pitchFamily="18" charset="-122"/>
              </a:rPr>
              <a:t>双十一全渠道大促</a:t>
            </a: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CC4F7340-D520-96D5-AED4-261F14A80BAD}"/>
              </a:ext>
            </a:extLst>
          </p:cNvPr>
          <p:cNvCxnSpPr>
            <a:cxnSpLocks/>
          </p:cNvCxnSpPr>
          <p:nvPr/>
        </p:nvCxnSpPr>
        <p:spPr>
          <a:xfrm>
            <a:off x="7078667" y="1656214"/>
            <a:ext cx="0" cy="1474178"/>
          </a:xfrm>
          <a:prstGeom prst="line">
            <a:avLst/>
          </a:prstGeom>
          <a:ln w="3175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2A06714A-D2C8-2F7B-EFE5-9F80BEF2D5C6}"/>
              </a:ext>
            </a:extLst>
          </p:cNvPr>
          <p:cNvSpPr txBox="1"/>
          <p:nvPr/>
        </p:nvSpPr>
        <p:spPr>
          <a:xfrm>
            <a:off x="4847832" y="4631641"/>
            <a:ext cx="1810549" cy="7055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spc="150">
                <a:solidFill>
                  <a:schemeClr val="accent4"/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请在此处添加详细的文本描述。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3D69E3B-D082-908F-52BE-4C3A70051EC1}"/>
              </a:ext>
            </a:extLst>
          </p:cNvPr>
          <p:cNvSpPr txBox="1"/>
          <p:nvPr/>
        </p:nvSpPr>
        <p:spPr>
          <a:xfrm>
            <a:off x="4829332" y="5422711"/>
            <a:ext cx="2626482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dirty="0">
                <a:solidFill>
                  <a:schemeClr val="accent4"/>
                </a:solidFill>
                <a:latin typeface="+mj-ea"/>
                <a:ea typeface="+mj-ea"/>
                <a:cs typeface="阿里巴巴普惠体 H" panose="00020600040101010101" pitchFamily="18" charset="-122"/>
              </a:rPr>
              <a:t>大客户中秋专场</a:t>
            </a: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772AA3F4-69EA-6BDF-4A85-6D5E7A860B40}"/>
              </a:ext>
            </a:extLst>
          </p:cNvPr>
          <p:cNvCxnSpPr>
            <a:cxnSpLocks/>
          </p:cNvCxnSpPr>
          <p:nvPr/>
        </p:nvCxnSpPr>
        <p:spPr>
          <a:xfrm flipV="1">
            <a:off x="4638226" y="4191313"/>
            <a:ext cx="0" cy="1474178"/>
          </a:xfrm>
          <a:prstGeom prst="line">
            <a:avLst/>
          </a:prstGeom>
          <a:ln w="3175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18D705F0-B6AA-28D6-F5A9-7C988F38A542}"/>
              </a:ext>
            </a:extLst>
          </p:cNvPr>
          <p:cNvSpPr txBox="1"/>
          <p:nvPr/>
        </p:nvSpPr>
        <p:spPr>
          <a:xfrm>
            <a:off x="9755161" y="4631641"/>
            <a:ext cx="1810549" cy="7055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spc="150">
                <a:solidFill>
                  <a:schemeClr val="accent4"/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请在此处添加详细的文本描述。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2489FA2-C6C4-7F2C-C5CE-485DEBB268C3}"/>
              </a:ext>
            </a:extLst>
          </p:cNvPr>
          <p:cNvSpPr txBox="1"/>
          <p:nvPr/>
        </p:nvSpPr>
        <p:spPr>
          <a:xfrm>
            <a:off x="9736661" y="5422711"/>
            <a:ext cx="2626482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dirty="0">
                <a:solidFill>
                  <a:schemeClr val="accent4"/>
                </a:solidFill>
                <a:latin typeface="+mj-ea"/>
                <a:ea typeface="+mj-ea"/>
                <a:cs typeface="阿里巴巴普惠体 H" panose="00020600040101010101" pitchFamily="18" charset="-122"/>
              </a:rPr>
              <a:t>年终会员盛典</a:t>
            </a: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B2E425B0-56A9-4156-4D27-A73FD874CCFA}"/>
              </a:ext>
            </a:extLst>
          </p:cNvPr>
          <p:cNvCxnSpPr>
            <a:cxnSpLocks/>
          </p:cNvCxnSpPr>
          <p:nvPr/>
        </p:nvCxnSpPr>
        <p:spPr>
          <a:xfrm flipV="1">
            <a:off x="9545555" y="4191313"/>
            <a:ext cx="0" cy="1474178"/>
          </a:xfrm>
          <a:prstGeom prst="line">
            <a:avLst/>
          </a:prstGeom>
          <a:ln w="3175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821A7A86-E322-E517-C53A-79CC89FA6E18}"/>
              </a:ext>
            </a:extLst>
          </p:cNvPr>
          <p:cNvGrpSpPr/>
          <p:nvPr/>
        </p:nvGrpSpPr>
        <p:grpSpPr>
          <a:xfrm>
            <a:off x="12516" y="2403036"/>
            <a:ext cx="1471760" cy="2501653"/>
            <a:chOff x="0" y="2677356"/>
            <a:chExt cx="1471760" cy="2501653"/>
          </a:xfrm>
        </p:grpSpPr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E0754500-7F00-CC2B-3AC9-972B8E301A65}"/>
                </a:ext>
              </a:extLst>
            </p:cNvPr>
            <p:cNvSpPr/>
            <p:nvPr/>
          </p:nvSpPr>
          <p:spPr>
            <a:xfrm rot="5400000">
              <a:off x="-394743" y="3364078"/>
              <a:ext cx="1917694" cy="1128207"/>
            </a:xfrm>
            <a:custGeom>
              <a:avLst/>
              <a:gdLst>
                <a:gd name="connsiteX0" fmla="*/ 0 w 1917694"/>
                <a:gd name="connsiteY0" fmla="*/ 1128207 h 1128207"/>
                <a:gd name="connsiteX1" fmla="*/ 958847 w 1917694"/>
                <a:gd name="connsiteY1" fmla="*/ 0 h 1128207"/>
                <a:gd name="connsiteX2" fmla="*/ 1917694 w 1917694"/>
                <a:gd name="connsiteY2" fmla="*/ 1128207 h 112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7694" h="1128207">
                  <a:moveTo>
                    <a:pt x="0" y="1128207"/>
                  </a:moveTo>
                  <a:lnTo>
                    <a:pt x="958847" y="0"/>
                  </a:lnTo>
                  <a:lnTo>
                    <a:pt x="1917694" y="1128207"/>
                  </a:lnTo>
                  <a:close/>
                </a:path>
              </a:pathLst>
            </a:custGeom>
            <a:noFill/>
            <a:ln w="6350">
              <a:gradFill>
                <a:gsLst>
                  <a:gs pos="34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B260A02F-9341-F9E2-BD68-6699ED0ADBC2}"/>
                </a:ext>
              </a:extLst>
            </p:cNvPr>
            <p:cNvSpPr/>
            <p:nvPr/>
          </p:nvSpPr>
          <p:spPr>
            <a:xfrm rot="5400000">
              <a:off x="-514946" y="3192303"/>
              <a:ext cx="2501653" cy="1471759"/>
            </a:xfrm>
            <a:custGeom>
              <a:avLst/>
              <a:gdLst>
                <a:gd name="connsiteX0" fmla="*/ 0 w 2501653"/>
                <a:gd name="connsiteY0" fmla="*/ 1471759 h 1471759"/>
                <a:gd name="connsiteX1" fmla="*/ 1250826 w 2501653"/>
                <a:gd name="connsiteY1" fmla="*/ 0 h 1471759"/>
                <a:gd name="connsiteX2" fmla="*/ 2501653 w 2501653"/>
                <a:gd name="connsiteY2" fmla="*/ 1471759 h 147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1653" h="1471759">
                  <a:moveTo>
                    <a:pt x="0" y="1471759"/>
                  </a:moveTo>
                  <a:lnTo>
                    <a:pt x="1250826" y="0"/>
                  </a:lnTo>
                  <a:lnTo>
                    <a:pt x="2501653" y="1471759"/>
                  </a:lnTo>
                  <a:close/>
                </a:path>
              </a:pathLst>
            </a:custGeom>
            <a:noFill/>
            <a:ln w="6350">
              <a:gradFill>
                <a:gsLst>
                  <a:gs pos="34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3FE60E51-4C30-250D-3BD5-70A810C82392}"/>
              </a:ext>
            </a:extLst>
          </p:cNvPr>
          <p:cNvSpPr/>
          <p:nvPr/>
        </p:nvSpPr>
        <p:spPr>
          <a:xfrm rot="5400000">
            <a:off x="10090011" y="3089758"/>
            <a:ext cx="1917694" cy="1128207"/>
          </a:xfrm>
          <a:custGeom>
            <a:avLst/>
            <a:gdLst>
              <a:gd name="connsiteX0" fmla="*/ 0 w 1917694"/>
              <a:gd name="connsiteY0" fmla="*/ 1128207 h 1128207"/>
              <a:gd name="connsiteX1" fmla="*/ 958847 w 1917694"/>
              <a:gd name="connsiteY1" fmla="*/ 0 h 1128207"/>
              <a:gd name="connsiteX2" fmla="*/ 1917694 w 1917694"/>
              <a:gd name="connsiteY2" fmla="*/ 1128207 h 112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7694" h="1128207">
                <a:moveTo>
                  <a:pt x="0" y="1128207"/>
                </a:moveTo>
                <a:lnTo>
                  <a:pt x="958847" y="0"/>
                </a:lnTo>
                <a:lnTo>
                  <a:pt x="1917694" y="1128207"/>
                </a:lnTo>
                <a:close/>
              </a:path>
            </a:pathLst>
          </a:custGeom>
          <a:noFill/>
          <a:ln w="6350">
            <a:gradFill>
              <a:gsLst>
                <a:gs pos="3400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6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200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833FBF4F-DDD7-4406-E7D5-0F771F2109C7}"/>
              </a:ext>
            </a:extLst>
          </p:cNvPr>
          <p:cNvSpPr/>
          <p:nvPr/>
        </p:nvSpPr>
        <p:spPr>
          <a:xfrm rot="5400000">
            <a:off x="9969808" y="2917983"/>
            <a:ext cx="2501653" cy="1471759"/>
          </a:xfrm>
          <a:custGeom>
            <a:avLst/>
            <a:gdLst>
              <a:gd name="connsiteX0" fmla="*/ 0 w 2501653"/>
              <a:gd name="connsiteY0" fmla="*/ 1471759 h 1471759"/>
              <a:gd name="connsiteX1" fmla="*/ 1250826 w 2501653"/>
              <a:gd name="connsiteY1" fmla="*/ 0 h 1471759"/>
              <a:gd name="connsiteX2" fmla="*/ 2501653 w 2501653"/>
              <a:gd name="connsiteY2" fmla="*/ 1471759 h 147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1653" h="1471759">
                <a:moveTo>
                  <a:pt x="0" y="1471759"/>
                </a:moveTo>
                <a:lnTo>
                  <a:pt x="1250826" y="0"/>
                </a:lnTo>
                <a:lnTo>
                  <a:pt x="2501653" y="1471759"/>
                </a:lnTo>
                <a:close/>
              </a:path>
            </a:pathLst>
          </a:custGeom>
          <a:noFill/>
          <a:ln w="6350">
            <a:gradFill>
              <a:gsLst>
                <a:gs pos="3400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6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200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F2817B4B-B542-ED11-72E7-0BF6B98F03F8}"/>
              </a:ext>
            </a:extLst>
          </p:cNvPr>
          <p:cNvSpPr/>
          <p:nvPr/>
        </p:nvSpPr>
        <p:spPr>
          <a:xfrm rot="5400000">
            <a:off x="10261759" y="3261534"/>
            <a:ext cx="1333734" cy="784655"/>
          </a:xfrm>
          <a:custGeom>
            <a:avLst/>
            <a:gdLst>
              <a:gd name="connsiteX0" fmla="*/ 0 w 1333734"/>
              <a:gd name="connsiteY0" fmla="*/ 784655 h 784655"/>
              <a:gd name="connsiteX1" fmla="*/ 666867 w 1333734"/>
              <a:gd name="connsiteY1" fmla="*/ 0 h 784655"/>
              <a:gd name="connsiteX2" fmla="*/ 1333734 w 1333734"/>
              <a:gd name="connsiteY2" fmla="*/ 784655 h 78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734" h="784655">
                <a:moveTo>
                  <a:pt x="0" y="784655"/>
                </a:moveTo>
                <a:lnTo>
                  <a:pt x="666867" y="0"/>
                </a:lnTo>
                <a:lnTo>
                  <a:pt x="1333734" y="784655"/>
                </a:lnTo>
                <a:close/>
              </a:path>
            </a:pathLst>
          </a:custGeom>
          <a:gradFill flip="none" rotWithShape="1">
            <a:gsLst>
              <a:gs pos="18000">
                <a:srgbClr val="05CFA6"/>
              </a:gs>
              <a:gs pos="0">
                <a:schemeClr val="accent2"/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200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4FB3B5B9-22C5-97E6-15EB-44F01D916EA4}"/>
              </a:ext>
            </a:extLst>
          </p:cNvPr>
          <p:cNvSpPr/>
          <p:nvPr/>
        </p:nvSpPr>
        <p:spPr>
          <a:xfrm rot="5400000">
            <a:off x="-274539" y="3261534"/>
            <a:ext cx="1333734" cy="784655"/>
          </a:xfrm>
          <a:custGeom>
            <a:avLst/>
            <a:gdLst>
              <a:gd name="connsiteX0" fmla="*/ 0 w 1333734"/>
              <a:gd name="connsiteY0" fmla="*/ 784655 h 784655"/>
              <a:gd name="connsiteX1" fmla="*/ 666867 w 1333734"/>
              <a:gd name="connsiteY1" fmla="*/ 0 h 784655"/>
              <a:gd name="connsiteX2" fmla="*/ 1333734 w 1333734"/>
              <a:gd name="connsiteY2" fmla="*/ 784655 h 78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734" h="784655">
                <a:moveTo>
                  <a:pt x="0" y="784655"/>
                </a:moveTo>
                <a:lnTo>
                  <a:pt x="666867" y="0"/>
                </a:lnTo>
                <a:lnTo>
                  <a:pt x="1333734" y="78465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99000">
                <a:schemeClr val="accent1">
                  <a:alpha val="50000"/>
                </a:scheme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200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5945AB3-7843-D9BF-C791-C0C13295C12A}"/>
              </a:ext>
            </a:extLst>
          </p:cNvPr>
          <p:cNvSpPr txBox="1"/>
          <p:nvPr/>
        </p:nvSpPr>
        <p:spPr>
          <a:xfrm>
            <a:off x="10022174" y="597972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dirty="0" err="1">
                <a:solidFill>
                  <a:schemeClr val="accent4"/>
                </a:solidFill>
                <a:latin typeface="+mj-ea"/>
                <a:ea typeface="+mj-ea"/>
              </a:rPr>
              <a:t>OfficePLUS</a:t>
            </a:r>
            <a:endParaRPr lang="en-US" altLang="zh-CN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97BDF5E-6882-2E89-D55E-49AE6678B18E}"/>
              </a:ext>
            </a:extLst>
          </p:cNvPr>
          <p:cNvSpPr txBox="1"/>
          <p:nvPr/>
        </p:nvSpPr>
        <p:spPr>
          <a:xfrm>
            <a:off x="106804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F0A21B8-1CC9-B941-E735-EC74279E9440}"/>
              </a:ext>
            </a:extLst>
          </p:cNvPr>
          <p:cNvSpPr txBox="1"/>
          <p:nvPr/>
        </p:nvSpPr>
        <p:spPr>
          <a:xfrm>
            <a:off x="3254313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299A29CE-3204-9B33-D183-273917767B18}"/>
              </a:ext>
            </a:extLst>
          </p:cNvPr>
          <p:cNvSpPr txBox="1"/>
          <p:nvPr/>
        </p:nvSpPr>
        <p:spPr>
          <a:xfrm>
            <a:off x="6401822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26E6AD2-5B74-83D8-1C6E-D4F267778C05}"/>
              </a:ext>
            </a:extLst>
          </p:cNvPr>
          <p:cNvSpPr txBox="1"/>
          <p:nvPr/>
        </p:nvSpPr>
        <p:spPr>
          <a:xfrm>
            <a:off x="9549330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</p:spTree>
    <p:extLst>
      <p:ext uri="{BB962C8B-B14F-4D97-AF65-F5344CB8AC3E}">
        <p14:creationId xmlns:p14="http://schemas.microsoft.com/office/powerpoint/2010/main" val="3468124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943B437-171A-6AC7-4C27-07FE2354AB74}"/>
              </a:ext>
            </a:extLst>
          </p:cNvPr>
          <p:cNvSpPr/>
          <p:nvPr/>
        </p:nvSpPr>
        <p:spPr>
          <a:xfrm>
            <a:off x="504406" y="3464500"/>
            <a:ext cx="4957501" cy="193100"/>
          </a:xfrm>
          <a:prstGeom prst="rect">
            <a:avLst/>
          </a:prstGeom>
          <a:gradFill flip="none" rotWithShape="1">
            <a:gsLst>
              <a:gs pos="54000">
                <a:srgbClr val="5CDDA2"/>
              </a:gs>
              <a:gs pos="0">
                <a:srgbClr val="BFF594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12600F6-EF73-CC9F-83E5-D52E9D682D9F}"/>
              </a:ext>
            </a:extLst>
          </p:cNvPr>
          <p:cNvSpPr txBox="1"/>
          <p:nvPr/>
        </p:nvSpPr>
        <p:spPr>
          <a:xfrm>
            <a:off x="504406" y="2784807"/>
            <a:ext cx="4698186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6000" dirty="0">
                <a:solidFill>
                  <a:schemeClr val="accent4"/>
                </a:solidFill>
                <a:latin typeface="+mj-ea"/>
                <a:ea typeface="+mj-ea"/>
              </a:rPr>
              <a:t>THANKS</a:t>
            </a:r>
            <a:r>
              <a:rPr lang="zh-CN" altLang="en-US" sz="6000" dirty="0">
                <a:solidFill>
                  <a:schemeClr val="accent4"/>
                </a:solidFill>
                <a:latin typeface="+mj-ea"/>
                <a:ea typeface="+mj-ea"/>
              </a:rPr>
              <a:t>！</a:t>
            </a:r>
            <a:endParaRPr lang="en-US" altLang="zh-CN" sz="600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C6C0D04-3C22-486B-EC07-F3260ADBDC7B}"/>
              </a:ext>
            </a:extLst>
          </p:cNvPr>
          <p:cNvSpPr txBox="1"/>
          <p:nvPr/>
        </p:nvSpPr>
        <p:spPr>
          <a:xfrm>
            <a:off x="476364" y="2047699"/>
            <a:ext cx="3729876" cy="677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400" dirty="0">
                <a:solidFill>
                  <a:schemeClr val="accent4"/>
                </a:solidFill>
                <a:latin typeface="+mn-ea"/>
              </a:rPr>
              <a:t>谢谢您的观看</a:t>
            </a:r>
            <a:endParaRPr lang="en-US" altLang="zh-CN" sz="4400" dirty="0">
              <a:solidFill>
                <a:schemeClr val="accent4"/>
              </a:solidFill>
              <a:latin typeface="+mn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3C0FAA-959D-D5C2-87CB-09A3E872DE37}"/>
              </a:ext>
            </a:extLst>
          </p:cNvPr>
          <p:cNvGrpSpPr/>
          <p:nvPr/>
        </p:nvGrpSpPr>
        <p:grpSpPr>
          <a:xfrm>
            <a:off x="474658" y="5008588"/>
            <a:ext cx="365125" cy="365125"/>
            <a:chOff x="660400" y="5436657"/>
            <a:chExt cx="365125" cy="365125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5DDFC3F-05F4-D32E-FA40-50FC3C6BA3AF}"/>
                </a:ext>
              </a:extLst>
            </p:cNvPr>
            <p:cNvSpPr/>
            <p:nvPr/>
          </p:nvSpPr>
          <p:spPr>
            <a:xfrm>
              <a:off x="660400" y="5436657"/>
              <a:ext cx="365125" cy="365125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形 6" descr="原子 轮廓">
              <a:extLst>
                <a:ext uri="{FF2B5EF4-FFF2-40B4-BE49-F238E27FC236}">
                  <a16:creationId xmlns:a16="http://schemas.microsoft.com/office/drawing/2014/main" id="{D4394C53-F866-E229-3FBA-E86FFC4F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4872" y="5511129"/>
              <a:ext cx="216180" cy="216180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306A84E-96D9-48F4-5B8B-A42466E65CA3}"/>
              </a:ext>
            </a:extLst>
          </p:cNvPr>
          <p:cNvGrpSpPr/>
          <p:nvPr/>
        </p:nvGrpSpPr>
        <p:grpSpPr>
          <a:xfrm>
            <a:off x="1448022" y="5008588"/>
            <a:ext cx="365125" cy="365125"/>
            <a:chOff x="1278192" y="5436657"/>
            <a:chExt cx="365125" cy="36512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997B667-DF7B-8950-59A2-7B344AF2EA07}"/>
                </a:ext>
              </a:extLst>
            </p:cNvPr>
            <p:cNvSpPr/>
            <p:nvPr/>
          </p:nvSpPr>
          <p:spPr>
            <a:xfrm>
              <a:off x="1278192" y="5436657"/>
              <a:ext cx="365125" cy="365125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形 9" descr="区块链 轮廓">
              <a:extLst>
                <a:ext uri="{FF2B5EF4-FFF2-40B4-BE49-F238E27FC236}">
                  <a16:creationId xmlns:a16="http://schemas.microsoft.com/office/drawing/2014/main" id="{367FBD1C-EA32-65C8-DC96-E09E87BA5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52664" y="5511129"/>
              <a:ext cx="216180" cy="21618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FAB6B0C-EED1-AFE5-5AB7-225F15ECD26E}"/>
              </a:ext>
            </a:extLst>
          </p:cNvPr>
          <p:cNvGrpSpPr/>
          <p:nvPr/>
        </p:nvGrpSpPr>
        <p:grpSpPr>
          <a:xfrm>
            <a:off x="2421386" y="5008588"/>
            <a:ext cx="365125" cy="365125"/>
            <a:chOff x="1911917" y="5436657"/>
            <a:chExt cx="365125" cy="365125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2B46982-B29D-D8DB-1D6B-6EB135C6F50D}"/>
                </a:ext>
              </a:extLst>
            </p:cNvPr>
            <p:cNvSpPr/>
            <p:nvPr/>
          </p:nvSpPr>
          <p:spPr>
            <a:xfrm>
              <a:off x="1911917" y="5436657"/>
              <a:ext cx="365125" cy="365125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形 12" descr="Cmd 终端 轮廓">
              <a:extLst>
                <a:ext uri="{FF2B5EF4-FFF2-40B4-BE49-F238E27FC236}">
                  <a16:creationId xmlns:a16="http://schemas.microsoft.com/office/drawing/2014/main" id="{FEA47104-1073-D2F2-53E8-941FEA071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86389" y="5511129"/>
              <a:ext cx="216180" cy="216180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5BBCA191-5A23-CA11-0E74-DB6D7F4351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5" b="96287" l="5596" r="97337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43" y="1553677"/>
            <a:ext cx="6463379" cy="430891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39DB1F6-EAB5-8ABF-1465-378995F67A1B}"/>
              </a:ext>
            </a:extLst>
          </p:cNvPr>
          <p:cNvSpPr txBox="1"/>
          <p:nvPr/>
        </p:nvSpPr>
        <p:spPr>
          <a:xfrm>
            <a:off x="106804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C096EC4-2D0C-A43C-6A96-7704FD68505B}"/>
              </a:ext>
            </a:extLst>
          </p:cNvPr>
          <p:cNvSpPr txBox="1"/>
          <p:nvPr/>
        </p:nvSpPr>
        <p:spPr>
          <a:xfrm>
            <a:off x="10022174" y="597972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dirty="0">
                <a:solidFill>
                  <a:schemeClr val="accent4"/>
                </a:solidFill>
                <a:latin typeface="+mj-ea"/>
                <a:ea typeface="+mj-ea"/>
              </a:rPr>
              <a:t>20XX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468F4BD9-A9F3-5204-636C-96D0A73E3906}"/>
              </a:ext>
            </a:extLst>
          </p:cNvPr>
          <p:cNvCxnSpPr>
            <a:cxnSpLocks/>
          </p:cNvCxnSpPr>
          <p:nvPr/>
        </p:nvCxnSpPr>
        <p:spPr>
          <a:xfrm>
            <a:off x="3675501" y="5217959"/>
            <a:ext cx="1734852" cy="0"/>
          </a:xfrm>
          <a:prstGeom prst="line">
            <a:avLst/>
          </a:prstGeom>
          <a:ln w="12700">
            <a:gradFill>
              <a:gsLst>
                <a:gs pos="0">
                  <a:srgbClr val="BCF494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F40D9EB-6F0C-A7F1-F256-D0C384D2E9A4}"/>
              </a:ext>
            </a:extLst>
          </p:cNvPr>
          <p:cNvSpPr txBox="1"/>
          <p:nvPr/>
        </p:nvSpPr>
        <p:spPr>
          <a:xfrm>
            <a:off x="504406" y="594724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dirty="0" err="1">
                <a:solidFill>
                  <a:schemeClr val="accent4"/>
                </a:solidFill>
                <a:latin typeface="+mj-ea"/>
                <a:ea typeface="+mj-ea"/>
              </a:rPr>
              <a:t>OfficePLUS</a:t>
            </a:r>
            <a:endParaRPr lang="en-US" altLang="zh-CN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6FBD37E-556D-A4DB-D18B-0552F1B72B30}"/>
              </a:ext>
            </a:extLst>
          </p:cNvPr>
          <p:cNvSpPr txBox="1"/>
          <p:nvPr/>
        </p:nvSpPr>
        <p:spPr>
          <a:xfrm>
            <a:off x="3254313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8CFA297-67E3-EEBE-F257-058465CD666D}"/>
              </a:ext>
            </a:extLst>
          </p:cNvPr>
          <p:cNvSpPr txBox="1"/>
          <p:nvPr/>
        </p:nvSpPr>
        <p:spPr>
          <a:xfrm>
            <a:off x="6401822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9A73854-7D07-44CC-7BB4-3B0E8CBCE709}"/>
              </a:ext>
            </a:extLst>
          </p:cNvPr>
          <p:cNvSpPr txBox="1"/>
          <p:nvPr/>
        </p:nvSpPr>
        <p:spPr>
          <a:xfrm>
            <a:off x="9549330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7B5FF35-D692-36C4-AAD3-993620F81115}"/>
              </a:ext>
            </a:extLst>
          </p:cNvPr>
          <p:cNvSpPr/>
          <p:nvPr/>
        </p:nvSpPr>
        <p:spPr>
          <a:xfrm>
            <a:off x="504407" y="3938587"/>
            <a:ext cx="2282104" cy="44924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92000"/>
                </a:schemeClr>
              </a:gs>
              <a:gs pos="0">
                <a:schemeClr val="accent3">
                  <a:alpha val="70000"/>
                </a:schemeClr>
              </a:gs>
            </a:gsLst>
            <a:lin ang="2700000" scaled="0"/>
          </a:gradFill>
          <a:ln>
            <a:noFill/>
          </a:ln>
          <a:effectLst>
            <a:outerShdw blurRad="101600" dist="101600" dir="5400000" sx="94000" sy="94000" algn="t" rotWithShape="0">
              <a:schemeClr val="accent3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1600" dirty="0">
                <a:latin typeface="+mn-ea"/>
              </a:rPr>
              <a:t>汇报人：</a:t>
            </a:r>
            <a:r>
              <a:rPr lang="en-US" altLang="zh-CN" sz="1600" dirty="0" err="1"/>
              <a:t>OfficePLUS</a:t>
            </a:r>
            <a:endParaRPr lang="en-US" altLang="zh-CN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845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</a:t>
            </a:r>
            <a:r>
              <a:rPr kumimoji="1" lang="en-US" altLang="zh-CN" dirty="0" err="1"/>
              <a:t>OPPOSans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-US" altLang="zh-CN" dirty="0" err="1"/>
              <a:t>OPPOSans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1.3</a:t>
            </a:r>
          </a:p>
          <a:p>
            <a:endParaRPr kumimoji="1" lang="en-US" altLang="zh-CN" dirty="0"/>
          </a:p>
          <a:p>
            <a:r>
              <a:rPr kumimoji="1" lang="en-US" altLang="zh-CN" dirty="0" err="1"/>
              <a:t>freepik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背影狂欢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115410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F6FA"/>
            </a:gs>
            <a:gs pos="100000">
              <a:srgbClr val="DDE9F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16881B83-D473-AA61-872D-811FCB42C9C6}"/>
              </a:ext>
            </a:extLst>
          </p:cNvPr>
          <p:cNvGrpSpPr/>
          <p:nvPr/>
        </p:nvGrpSpPr>
        <p:grpSpPr>
          <a:xfrm>
            <a:off x="1068441" y="1173024"/>
            <a:ext cx="4175772" cy="4207504"/>
            <a:chOff x="301426" y="938615"/>
            <a:chExt cx="4175772" cy="4207504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DF7D3C-EED0-A194-09BC-F615E87C8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255" b="96287" l="5596" r="97337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26" y="1001265"/>
              <a:ext cx="4175772" cy="2783848"/>
            </a:xfrm>
            <a:prstGeom prst="rect">
              <a:avLst/>
            </a:prstGeom>
          </p:spPr>
        </p:pic>
        <p:sp>
          <p:nvSpPr>
            <p:cNvPr id="23" name="矩形: 单圆角 22">
              <a:extLst>
                <a:ext uri="{FF2B5EF4-FFF2-40B4-BE49-F238E27FC236}">
                  <a16:creationId xmlns:a16="http://schemas.microsoft.com/office/drawing/2014/main" id="{B2064DC2-A511-0959-759F-F3076EF2A3DB}"/>
                </a:ext>
              </a:extLst>
            </p:cNvPr>
            <p:cNvSpPr/>
            <p:nvPr/>
          </p:nvSpPr>
          <p:spPr>
            <a:xfrm rot="10800000">
              <a:off x="565207" y="938615"/>
              <a:ext cx="3112543" cy="4207504"/>
            </a:xfrm>
            <a:prstGeom prst="round1Rect">
              <a:avLst>
                <a:gd name="adj" fmla="val 23650"/>
              </a:avLst>
            </a:prstGeom>
            <a:gradFill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1">
                    <a:lumMod val="84000"/>
                    <a:lumOff val="16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dist="76200" dir="8100000" algn="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C57C167C-F050-DE2D-FD75-6ED3E214B161}"/>
              </a:ext>
            </a:extLst>
          </p:cNvPr>
          <p:cNvSpPr/>
          <p:nvPr/>
        </p:nvSpPr>
        <p:spPr>
          <a:xfrm>
            <a:off x="3499831" y="1424476"/>
            <a:ext cx="7572973" cy="4278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228600" dir="2700000" sx="97000" sy="97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42E1F81-38B1-9DB2-D886-5804C958A374}"/>
              </a:ext>
            </a:extLst>
          </p:cNvPr>
          <p:cNvGrpSpPr/>
          <p:nvPr/>
        </p:nvGrpSpPr>
        <p:grpSpPr>
          <a:xfrm>
            <a:off x="4444765" y="1719303"/>
            <a:ext cx="841969" cy="646331"/>
            <a:chOff x="6708424" y="1944839"/>
            <a:chExt cx="841969" cy="64633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3EB9FA9-F7B4-DD44-8D35-22B3EC81545C}"/>
                </a:ext>
              </a:extLst>
            </p:cNvPr>
            <p:cNvSpPr/>
            <p:nvPr userDrawn="1"/>
          </p:nvSpPr>
          <p:spPr>
            <a:xfrm>
              <a:off x="6708424" y="2393189"/>
              <a:ext cx="841969" cy="1301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8F035E1-1A9C-F11F-ED4F-3FE077A56A6B}"/>
                </a:ext>
              </a:extLst>
            </p:cNvPr>
            <p:cNvSpPr txBox="1"/>
            <p:nvPr userDrawn="1"/>
          </p:nvSpPr>
          <p:spPr>
            <a:xfrm>
              <a:off x="6708424" y="1944839"/>
              <a:ext cx="841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accent4"/>
                  </a:solidFill>
                  <a:latin typeface="+mj-ea"/>
                  <a:ea typeface="+mj-ea"/>
                </a:rPr>
                <a:t>01</a:t>
              </a:r>
              <a:endParaRPr lang="zh-CN" altLang="en-US" sz="3600" dirty="0">
                <a:solidFill>
                  <a:schemeClr val="accent4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6E157C9-14D4-520B-389F-CBFEC7C8A95A}"/>
              </a:ext>
            </a:extLst>
          </p:cNvPr>
          <p:cNvGrpSpPr/>
          <p:nvPr/>
        </p:nvGrpSpPr>
        <p:grpSpPr>
          <a:xfrm>
            <a:off x="4444765" y="2662443"/>
            <a:ext cx="905346" cy="646331"/>
            <a:chOff x="6708424" y="2887979"/>
            <a:chExt cx="905346" cy="64633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673DA81-BA41-60C3-9993-0B3458F6BBF8}"/>
                </a:ext>
              </a:extLst>
            </p:cNvPr>
            <p:cNvSpPr/>
            <p:nvPr userDrawn="1"/>
          </p:nvSpPr>
          <p:spPr>
            <a:xfrm>
              <a:off x="6708424" y="3336329"/>
              <a:ext cx="841969" cy="1301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5393A6C-8BE7-5DF6-FA74-6F747B130192}"/>
                </a:ext>
              </a:extLst>
            </p:cNvPr>
            <p:cNvSpPr txBox="1"/>
            <p:nvPr userDrawn="1"/>
          </p:nvSpPr>
          <p:spPr>
            <a:xfrm>
              <a:off x="6708424" y="2887979"/>
              <a:ext cx="905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accent4"/>
                  </a:solidFill>
                  <a:latin typeface="+mj-ea"/>
                  <a:ea typeface="+mj-ea"/>
                </a:rPr>
                <a:t>02</a:t>
              </a:r>
              <a:endParaRPr lang="zh-CN" altLang="en-US" sz="3600" dirty="0">
                <a:solidFill>
                  <a:schemeClr val="accent4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1ADB271-137C-5BD4-20AC-CF7F3884D63B}"/>
              </a:ext>
            </a:extLst>
          </p:cNvPr>
          <p:cNvGrpSpPr/>
          <p:nvPr/>
        </p:nvGrpSpPr>
        <p:grpSpPr>
          <a:xfrm>
            <a:off x="4421905" y="3605583"/>
            <a:ext cx="973386" cy="646331"/>
            <a:chOff x="6685564" y="3831119"/>
            <a:chExt cx="973386" cy="64633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27C8C79-6D19-893B-17C1-A9D34E0FD9E2}"/>
                </a:ext>
              </a:extLst>
            </p:cNvPr>
            <p:cNvSpPr/>
            <p:nvPr userDrawn="1"/>
          </p:nvSpPr>
          <p:spPr>
            <a:xfrm>
              <a:off x="6708424" y="4279469"/>
              <a:ext cx="841969" cy="1301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FE5BAF7-E405-65F6-671E-81D90628A2DA}"/>
                </a:ext>
              </a:extLst>
            </p:cNvPr>
            <p:cNvSpPr txBox="1"/>
            <p:nvPr userDrawn="1"/>
          </p:nvSpPr>
          <p:spPr>
            <a:xfrm>
              <a:off x="6685564" y="3831119"/>
              <a:ext cx="9733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accent4"/>
                  </a:solidFill>
                  <a:latin typeface="+mj-ea"/>
                  <a:ea typeface="+mj-ea"/>
                </a:rPr>
                <a:t>03</a:t>
              </a:r>
              <a:endParaRPr lang="zh-CN" altLang="en-US" sz="3600" dirty="0">
                <a:solidFill>
                  <a:schemeClr val="accent4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02A5E58-FF65-08EF-3E78-36DA73E961D9}"/>
              </a:ext>
            </a:extLst>
          </p:cNvPr>
          <p:cNvGrpSpPr/>
          <p:nvPr/>
        </p:nvGrpSpPr>
        <p:grpSpPr>
          <a:xfrm>
            <a:off x="4444765" y="4548723"/>
            <a:ext cx="897472" cy="646331"/>
            <a:chOff x="6708424" y="4774259"/>
            <a:chExt cx="897472" cy="64633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9BDFE9C-8D39-8550-88EA-B047B8B052AB}"/>
                </a:ext>
              </a:extLst>
            </p:cNvPr>
            <p:cNvSpPr/>
            <p:nvPr userDrawn="1"/>
          </p:nvSpPr>
          <p:spPr>
            <a:xfrm>
              <a:off x="6708424" y="5222609"/>
              <a:ext cx="841969" cy="1301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F20F78B-A101-E678-3AF7-20C937924DD6}"/>
                </a:ext>
              </a:extLst>
            </p:cNvPr>
            <p:cNvSpPr txBox="1"/>
            <p:nvPr userDrawn="1"/>
          </p:nvSpPr>
          <p:spPr>
            <a:xfrm>
              <a:off x="6708424" y="4774259"/>
              <a:ext cx="897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accent4"/>
                  </a:solidFill>
                  <a:latin typeface="+mj-ea"/>
                  <a:ea typeface="+mj-ea"/>
                </a:rPr>
                <a:t>04</a:t>
              </a:r>
              <a:endParaRPr lang="zh-CN" altLang="en-US" sz="3600" dirty="0">
                <a:solidFill>
                  <a:schemeClr val="accent4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62FAF3AF-94F7-BB71-1D44-11F068D4D623}"/>
              </a:ext>
            </a:extLst>
          </p:cNvPr>
          <p:cNvSpPr txBox="1"/>
          <p:nvPr/>
        </p:nvSpPr>
        <p:spPr>
          <a:xfrm>
            <a:off x="5606951" y="1873489"/>
            <a:ext cx="216199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工作概述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D096953-3BEC-39D9-D7C2-25C6281CCC59}"/>
              </a:ext>
            </a:extLst>
          </p:cNvPr>
          <p:cNvSpPr txBox="1"/>
          <p:nvPr/>
        </p:nvSpPr>
        <p:spPr>
          <a:xfrm>
            <a:off x="5606951" y="2816629"/>
            <a:ext cx="216199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工作成果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8CB6F9E-DC92-FABB-138A-4F0BE8FA7BA6}"/>
              </a:ext>
            </a:extLst>
          </p:cNvPr>
          <p:cNvSpPr txBox="1"/>
          <p:nvPr/>
        </p:nvSpPr>
        <p:spPr>
          <a:xfrm>
            <a:off x="5606951" y="3759769"/>
            <a:ext cx="216199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问题反思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26AD5A3-47BD-DC4E-27B4-27BA794F9902}"/>
              </a:ext>
            </a:extLst>
          </p:cNvPr>
          <p:cNvSpPr txBox="1"/>
          <p:nvPr/>
        </p:nvSpPr>
        <p:spPr>
          <a:xfrm>
            <a:off x="5606951" y="4702909"/>
            <a:ext cx="216199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未来计划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8DF70329-0B1C-8C18-FFFD-33FDB19CEE0E}"/>
              </a:ext>
            </a:extLst>
          </p:cNvPr>
          <p:cNvCxnSpPr>
            <a:cxnSpLocks/>
          </p:cNvCxnSpPr>
          <p:nvPr/>
        </p:nvCxnSpPr>
        <p:spPr>
          <a:xfrm>
            <a:off x="3922082" y="2560382"/>
            <a:ext cx="67133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FC33B73-508D-010C-DD40-A23DC0BF017B}"/>
              </a:ext>
            </a:extLst>
          </p:cNvPr>
          <p:cNvCxnSpPr>
            <a:cxnSpLocks/>
          </p:cNvCxnSpPr>
          <p:nvPr/>
        </p:nvCxnSpPr>
        <p:spPr>
          <a:xfrm>
            <a:off x="3922082" y="3474782"/>
            <a:ext cx="67133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CA9BB3A-B363-5D91-810D-D8D9D23D13FC}"/>
              </a:ext>
            </a:extLst>
          </p:cNvPr>
          <p:cNvCxnSpPr>
            <a:cxnSpLocks/>
          </p:cNvCxnSpPr>
          <p:nvPr/>
        </p:nvCxnSpPr>
        <p:spPr>
          <a:xfrm>
            <a:off x="3922082" y="4389182"/>
            <a:ext cx="67133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A3B0E1AB-1DC7-38EA-E0FA-077469E2E9FA}"/>
              </a:ext>
            </a:extLst>
          </p:cNvPr>
          <p:cNvSpPr txBox="1"/>
          <p:nvPr/>
        </p:nvSpPr>
        <p:spPr>
          <a:xfrm>
            <a:off x="106804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297F012-85D5-B75F-1971-C3CE44B404FF}"/>
              </a:ext>
            </a:extLst>
          </p:cNvPr>
          <p:cNvSpPr txBox="1"/>
          <p:nvPr/>
        </p:nvSpPr>
        <p:spPr>
          <a:xfrm>
            <a:off x="3254313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9CBD5BE-501B-4E57-8A57-34F8CC931E19}"/>
              </a:ext>
            </a:extLst>
          </p:cNvPr>
          <p:cNvSpPr txBox="1"/>
          <p:nvPr/>
        </p:nvSpPr>
        <p:spPr>
          <a:xfrm>
            <a:off x="6401822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C3F7209-E7AC-15EE-7856-311FD34D1C03}"/>
              </a:ext>
            </a:extLst>
          </p:cNvPr>
          <p:cNvSpPr txBox="1"/>
          <p:nvPr/>
        </p:nvSpPr>
        <p:spPr>
          <a:xfrm>
            <a:off x="9549330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4205B1B9-CABE-B732-648A-409E0CC0744C}"/>
              </a:ext>
            </a:extLst>
          </p:cNvPr>
          <p:cNvSpPr/>
          <p:nvPr/>
        </p:nvSpPr>
        <p:spPr>
          <a:xfrm>
            <a:off x="1705961" y="1285145"/>
            <a:ext cx="1687972" cy="19095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目</a:t>
            </a:r>
            <a:r>
              <a:rPr lang="en-US" altLang="zh-CN" sz="5400" dirty="0">
                <a:solidFill>
                  <a:schemeClr val="bg1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录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4C050E8B-4312-03C9-2157-C6AF33F4FFDE}"/>
              </a:ext>
            </a:extLst>
          </p:cNvPr>
          <p:cNvSpPr/>
          <p:nvPr/>
        </p:nvSpPr>
        <p:spPr>
          <a:xfrm>
            <a:off x="905158" y="604311"/>
            <a:ext cx="1687972" cy="48189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4400" dirty="0">
                <a:ln>
                  <a:solidFill>
                    <a:schemeClr val="bg1">
                      <a:alpha val="50000"/>
                    </a:schemeClr>
                  </a:solidFill>
                </a:ln>
                <a:noFill/>
                <a:latin typeface="+mj-ea"/>
                <a:ea typeface="+mj-ea"/>
              </a:rPr>
              <a:t>CONTENTS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A832993-F084-2296-C83C-EF551E3132F3}"/>
              </a:ext>
            </a:extLst>
          </p:cNvPr>
          <p:cNvSpPr txBox="1"/>
          <p:nvPr/>
        </p:nvSpPr>
        <p:spPr>
          <a:xfrm>
            <a:off x="10022174" y="597972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dirty="0">
                <a:solidFill>
                  <a:schemeClr val="accent4"/>
                </a:solidFill>
                <a:latin typeface="+mj-ea"/>
                <a:ea typeface="+mj-ea"/>
              </a:rPr>
              <a:t>20XX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38E4E22-AAE1-4CEE-16AD-344E28F542B9}"/>
              </a:ext>
            </a:extLst>
          </p:cNvPr>
          <p:cNvSpPr txBox="1"/>
          <p:nvPr/>
        </p:nvSpPr>
        <p:spPr>
          <a:xfrm>
            <a:off x="504406" y="594724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dirty="0" err="1">
                <a:solidFill>
                  <a:schemeClr val="accent4"/>
                </a:solidFill>
                <a:latin typeface="+mj-ea"/>
                <a:ea typeface="+mj-ea"/>
              </a:rPr>
              <a:t>OfficePLUS</a:t>
            </a:r>
            <a:endParaRPr lang="en-US" altLang="zh-CN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5BE1FD-0A2F-3637-3A21-C3EF59EE5A6D}"/>
              </a:ext>
            </a:extLst>
          </p:cNvPr>
          <p:cNvSpPr txBox="1"/>
          <p:nvPr/>
        </p:nvSpPr>
        <p:spPr>
          <a:xfrm>
            <a:off x="6907104" y="2017969"/>
            <a:ext cx="37282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ln w="6350">
                  <a:noFill/>
                </a:ln>
                <a:solidFill>
                  <a:schemeClr val="accent1">
                    <a:alpha val="49000"/>
                  </a:schemeClr>
                </a:solidFill>
                <a:ea typeface="Open Sans" panose="020B0604020202020204" pitchFamily="34" charset="0"/>
                <a:cs typeface="Open Sans" panose="020B0604020202020204" pitchFamily="34" charset="0"/>
              </a:rPr>
              <a:t>GENERAL DESCRIPTION</a:t>
            </a:r>
            <a:endParaRPr lang="zh-CN" altLang="en-US" sz="1400" spc="300" dirty="0">
              <a:ln w="6350">
                <a:noFill/>
              </a:ln>
              <a:solidFill>
                <a:schemeClr val="accent1">
                  <a:alpha val="49000"/>
                </a:schemeClr>
              </a:solidFill>
              <a:ea typeface="阿里巴巴普惠体 L" panose="00020600040101010101" pitchFamily="18" charset="-122"/>
              <a:cs typeface="Open Sans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4B59BE2-CEF0-FF4B-4CD9-D64EEC57D582}"/>
              </a:ext>
            </a:extLst>
          </p:cNvPr>
          <p:cNvSpPr txBox="1"/>
          <p:nvPr/>
        </p:nvSpPr>
        <p:spPr>
          <a:xfrm>
            <a:off x="6907102" y="2938280"/>
            <a:ext cx="37282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spc="300">
                <a:ln w="6350">
                  <a:noFill/>
                </a:ln>
                <a:solidFill>
                  <a:schemeClr val="bg1">
                    <a:lumMod val="95000"/>
                    <a:alpha val="49000"/>
                  </a:schemeClr>
                </a:solidFill>
                <a:latin typeface="Arial" panose="020B0604020202020204" pitchFamily="34" charset="0"/>
                <a:ea typeface="阿里巴巴普惠体 B" panose="00020600040101010101" pitchFamily="18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400" dirty="0">
                <a:solidFill>
                  <a:schemeClr val="accent1">
                    <a:alpha val="49000"/>
                  </a:schemeClr>
                </a:solidFill>
                <a:latin typeface="+mn-lt"/>
                <a:ea typeface="Open Sans" panose="020B0604020202020204" pitchFamily="34" charset="0"/>
                <a:cs typeface="Open Sans" panose="020B0604020202020204" pitchFamily="34" charset="0"/>
              </a:rPr>
              <a:t>ACHIEVEMENTS</a:t>
            </a:r>
            <a:endParaRPr lang="zh-CN" altLang="en-US" sz="1400" dirty="0">
              <a:solidFill>
                <a:schemeClr val="accent1">
                  <a:alpha val="49000"/>
                </a:schemeClr>
              </a:solidFill>
              <a:latin typeface="+mn-lt"/>
              <a:ea typeface="阿里巴巴普惠体 L" panose="00020600040101010101" pitchFamily="18" charset="-122"/>
              <a:cs typeface="Open Sans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E89CA13-E109-D074-FC2B-B4F9D988D62C}"/>
              </a:ext>
            </a:extLst>
          </p:cNvPr>
          <p:cNvSpPr txBox="1"/>
          <p:nvPr/>
        </p:nvSpPr>
        <p:spPr>
          <a:xfrm>
            <a:off x="6907103" y="3878001"/>
            <a:ext cx="37282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spc="300">
                <a:ln w="6350">
                  <a:noFill/>
                </a:ln>
                <a:solidFill>
                  <a:schemeClr val="bg1">
                    <a:lumMod val="95000"/>
                    <a:alpha val="49000"/>
                  </a:schemeClr>
                </a:solidFill>
                <a:latin typeface="Arial" panose="020B0604020202020204" pitchFamily="34" charset="0"/>
                <a:ea typeface="阿里巴巴普惠体 B" panose="00020600040101010101" pitchFamily="18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400" dirty="0">
                <a:solidFill>
                  <a:schemeClr val="accent1">
                    <a:alpha val="49000"/>
                  </a:schemeClr>
                </a:solidFill>
                <a:latin typeface="+mn-lt"/>
                <a:ea typeface="Open Sans" panose="020B0604020202020204" pitchFamily="34" charset="0"/>
                <a:cs typeface="Open Sans" panose="020B0604020202020204" pitchFamily="34" charset="0"/>
              </a:rPr>
              <a:t>PROBLEMS AND REFLECTION</a:t>
            </a:r>
            <a:endParaRPr lang="zh-CN" altLang="en-US" sz="1400" dirty="0">
              <a:solidFill>
                <a:schemeClr val="accent1">
                  <a:alpha val="49000"/>
                </a:schemeClr>
              </a:solidFill>
              <a:latin typeface="+mn-lt"/>
              <a:ea typeface="阿里巴巴普惠体 L" panose="00020600040101010101" pitchFamily="18" charset="-122"/>
              <a:cs typeface="Open Sans" panose="020B060402020202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EE1D0B0-60EF-DA40-0641-31FDB7FB1ADE}"/>
              </a:ext>
            </a:extLst>
          </p:cNvPr>
          <p:cNvSpPr txBox="1"/>
          <p:nvPr/>
        </p:nvSpPr>
        <p:spPr>
          <a:xfrm>
            <a:off x="6907103" y="4824884"/>
            <a:ext cx="37282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spc="300">
                <a:ln w="6350">
                  <a:noFill/>
                </a:ln>
                <a:solidFill>
                  <a:schemeClr val="bg1">
                    <a:lumMod val="95000"/>
                    <a:alpha val="49000"/>
                  </a:schemeClr>
                </a:solidFill>
                <a:latin typeface="Arial" panose="020B0604020202020204" pitchFamily="34" charset="0"/>
                <a:ea typeface="阿里巴巴普惠体 B" panose="00020600040101010101" pitchFamily="18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400" dirty="0">
                <a:solidFill>
                  <a:schemeClr val="accent1">
                    <a:alpha val="49000"/>
                  </a:schemeClr>
                </a:solidFill>
                <a:latin typeface="+mn-lt"/>
                <a:ea typeface="Open Sans" panose="020B0604020202020204" pitchFamily="34" charset="0"/>
                <a:cs typeface="Open Sans" panose="020B0604020202020204" pitchFamily="34" charset="0"/>
              </a:rPr>
              <a:t>PLANS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52195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D862DC30-9CE3-47CA-4FB3-2929023B9030}"/>
              </a:ext>
            </a:extLst>
          </p:cNvPr>
          <p:cNvSpPr/>
          <p:nvPr/>
        </p:nvSpPr>
        <p:spPr>
          <a:xfrm>
            <a:off x="944275" y="3850580"/>
            <a:ext cx="5278725" cy="193100"/>
          </a:xfrm>
          <a:prstGeom prst="rect">
            <a:avLst/>
          </a:prstGeom>
          <a:gradFill flip="none" rotWithShape="1">
            <a:gsLst>
              <a:gs pos="54000">
                <a:srgbClr val="5CDDA2"/>
              </a:gs>
              <a:gs pos="0">
                <a:srgbClr val="BFF594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21DD5FD-53EB-8A1C-74E6-EBA64C27125C}"/>
              </a:ext>
            </a:extLst>
          </p:cNvPr>
          <p:cNvSpPr txBox="1"/>
          <p:nvPr/>
        </p:nvSpPr>
        <p:spPr>
          <a:xfrm>
            <a:off x="944275" y="1713567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ln w="12700">
                  <a:solidFill>
                    <a:schemeClr val="accent4"/>
                  </a:solidFill>
                </a:ln>
                <a:noFill/>
                <a:latin typeface="+mj-lt"/>
              </a:rPr>
              <a:t>PART 01</a:t>
            </a:r>
            <a:endParaRPr lang="zh-CN" altLang="en-US" sz="9600" dirty="0">
              <a:ln w="12700">
                <a:solidFill>
                  <a:schemeClr val="accent4"/>
                </a:solidFill>
              </a:ln>
              <a:noFill/>
              <a:latin typeface="+mj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D230CED-8E32-2196-A19A-7742A2D98BC2}"/>
              </a:ext>
            </a:extLst>
          </p:cNvPr>
          <p:cNvSpPr txBox="1"/>
          <p:nvPr/>
        </p:nvSpPr>
        <p:spPr>
          <a:xfrm>
            <a:off x="944275" y="3294934"/>
            <a:ext cx="29571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chemeClr val="accent4"/>
                </a:solidFill>
                <a:latin typeface="+mj-ea"/>
                <a:ea typeface="+mj-ea"/>
              </a:rPr>
              <a:t>工作概述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F8679AF-8805-36A4-CFF5-3D848CFA4AA7}"/>
              </a:ext>
            </a:extLst>
          </p:cNvPr>
          <p:cNvSpPr txBox="1"/>
          <p:nvPr/>
        </p:nvSpPr>
        <p:spPr>
          <a:xfrm>
            <a:off x="10022174" y="597972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dirty="0" err="1">
                <a:solidFill>
                  <a:schemeClr val="accent4"/>
                </a:solidFill>
                <a:latin typeface="+mj-ea"/>
                <a:ea typeface="+mj-ea"/>
              </a:rPr>
              <a:t>OfficePLUS</a:t>
            </a:r>
            <a:endParaRPr lang="en-US" altLang="zh-CN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8F52519E-6719-AC61-6FA8-B9BF3F6BDC61}"/>
              </a:ext>
            </a:extLst>
          </p:cNvPr>
          <p:cNvSpPr/>
          <p:nvPr/>
        </p:nvSpPr>
        <p:spPr>
          <a:xfrm>
            <a:off x="944275" y="4232334"/>
            <a:ext cx="3454105" cy="44924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92000"/>
                </a:schemeClr>
              </a:gs>
              <a:gs pos="0">
                <a:schemeClr val="accent3">
                  <a:alpha val="70000"/>
                </a:schemeClr>
              </a:gs>
            </a:gsLst>
            <a:lin ang="2700000" scaled="0"/>
          </a:gradFill>
          <a:ln>
            <a:noFill/>
          </a:ln>
          <a:effectLst>
            <a:outerShdw blurRad="101600" dist="101600" dir="5400000" sx="94000" sy="94000" algn="t" rotWithShape="0">
              <a:schemeClr val="accent3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600" dirty="0">
                <a:latin typeface="+mj-ea"/>
                <a:ea typeface="+mj-ea"/>
              </a:rPr>
              <a:t>GENERAL DESCRIPTION</a:t>
            </a:r>
          </a:p>
        </p:txBody>
      </p:sp>
    </p:spTree>
    <p:extLst>
      <p:ext uri="{BB962C8B-B14F-4D97-AF65-F5344CB8AC3E}">
        <p14:creationId xmlns:p14="http://schemas.microsoft.com/office/powerpoint/2010/main" val="136709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63B9EED-FE43-06A1-0F2D-3DCBD4D1D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工作内容概述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1FE404-BD2C-A757-4C3C-DD8A05C92953}"/>
              </a:ext>
            </a:extLst>
          </p:cNvPr>
          <p:cNvSpPr txBox="1"/>
          <p:nvPr/>
        </p:nvSpPr>
        <p:spPr>
          <a:xfrm>
            <a:off x="10022174" y="597972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dirty="0" err="1">
                <a:solidFill>
                  <a:schemeClr val="accent4"/>
                </a:solidFill>
                <a:latin typeface="+mj-ea"/>
                <a:ea typeface="+mj-ea"/>
              </a:rPr>
              <a:t>OfficePLUS</a:t>
            </a:r>
            <a:endParaRPr lang="en-US" altLang="zh-CN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DEA8877-7C57-F7BC-5845-B56584A5408B}"/>
              </a:ext>
            </a:extLst>
          </p:cNvPr>
          <p:cNvSpPr txBox="1"/>
          <p:nvPr/>
        </p:nvSpPr>
        <p:spPr>
          <a:xfrm>
            <a:off x="106804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C942FD-7341-B2FB-0020-9BCFE07BDD05}"/>
              </a:ext>
            </a:extLst>
          </p:cNvPr>
          <p:cNvSpPr txBox="1"/>
          <p:nvPr/>
        </p:nvSpPr>
        <p:spPr>
          <a:xfrm>
            <a:off x="3254313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B6DB0FC-79A6-80FA-813D-A1085EB0B39E}"/>
              </a:ext>
            </a:extLst>
          </p:cNvPr>
          <p:cNvSpPr txBox="1"/>
          <p:nvPr/>
        </p:nvSpPr>
        <p:spPr>
          <a:xfrm>
            <a:off x="6401822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8C33D3-F002-4DF3-9319-61C8B4883B15}"/>
              </a:ext>
            </a:extLst>
          </p:cNvPr>
          <p:cNvSpPr txBox="1"/>
          <p:nvPr/>
        </p:nvSpPr>
        <p:spPr>
          <a:xfrm>
            <a:off x="9549330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38AEAB09-B35E-767D-DA5F-DF78B3083F17}"/>
              </a:ext>
            </a:extLst>
          </p:cNvPr>
          <p:cNvSpPr/>
          <p:nvPr/>
        </p:nvSpPr>
        <p:spPr>
          <a:xfrm>
            <a:off x="482600" y="1393191"/>
            <a:ext cx="2710643" cy="4071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600" dist="266700" dir="5400000" sx="93000" sy="93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3F393E42-5398-23F3-1B6B-6E0143D7DBCD}"/>
              </a:ext>
            </a:extLst>
          </p:cNvPr>
          <p:cNvSpPr/>
          <p:nvPr/>
        </p:nvSpPr>
        <p:spPr>
          <a:xfrm>
            <a:off x="1049842" y="1759357"/>
            <a:ext cx="1576159" cy="405996"/>
          </a:xfrm>
          <a:prstGeom prst="roundRect">
            <a:avLst>
              <a:gd name="adj" fmla="val 50000"/>
            </a:avLst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DE64C9B6-550A-658B-3825-031A4A59B715}"/>
              </a:ext>
            </a:extLst>
          </p:cNvPr>
          <p:cNvSpPr/>
          <p:nvPr/>
        </p:nvSpPr>
        <p:spPr>
          <a:xfrm>
            <a:off x="1145421" y="1759357"/>
            <a:ext cx="1385001" cy="40599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92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101600" dist="101600" dir="5400000" sx="94000" sy="94000" algn="t" rotWithShape="0">
              <a:schemeClr val="accent3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dirty="0">
                <a:latin typeface="+mj-ea"/>
                <a:ea typeface="+mj-ea"/>
              </a:rPr>
              <a:t>板块</a:t>
            </a:r>
            <a:r>
              <a:rPr lang="en-US" altLang="zh-CN" dirty="0">
                <a:latin typeface="+mj-ea"/>
                <a:ea typeface="+mj-ea"/>
              </a:rPr>
              <a:t>1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F214AC1-0B54-D8E4-70A0-091F0A49EC79}"/>
              </a:ext>
            </a:extLst>
          </p:cNvPr>
          <p:cNvSpPr/>
          <p:nvPr/>
        </p:nvSpPr>
        <p:spPr>
          <a:xfrm>
            <a:off x="570239" y="1471446"/>
            <a:ext cx="2535366" cy="3915108"/>
          </a:xfrm>
          <a:prstGeom prst="rect">
            <a:avLst/>
          </a:prstGeom>
          <a:noFill/>
          <a:ln w="63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1B2A49BA-C821-46E7-877B-0E91722CAFB9}"/>
              </a:ext>
            </a:extLst>
          </p:cNvPr>
          <p:cNvSpPr/>
          <p:nvPr/>
        </p:nvSpPr>
        <p:spPr>
          <a:xfrm>
            <a:off x="766425" y="2411758"/>
            <a:ext cx="2142993" cy="803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+mj-ea"/>
                <a:ea typeface="+mj-ea"/>
              </a:rPr>
              <a:t>项目开发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3E697107-40DE-324A-45B2-E7BCA30140C6}"/>
              </a:ext>
            </a:extLst>
          </p:cNvPr>
          <p:cNvSpPr txBox="1"/>
          <p:nvPr/>
        </p:nvSpPr>
        <p:spPr>
          <a:xfrm>
            <a:off x="641222" y="3625812"/>
            <a:ext cx="2393399" cy="1254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588F0348-B7E7-4E82-CE8B-190CEBF91955}"/>
              </a:ext>
            </a:extLst>
          </p:cNvPr>
          <p:cNvSpPr/>
          <p:nvPr/>
        </p:nvSpPr>
        <p:spPr>
          <a:xfrm rot="16200000" flipH="1">
            <a:off x="1702429" y="3196898"/>
            <a:ext cx="270986" cy="271922"/>
          </a:xfrm>
          <a:custGeom>
            <a:avLst/>
            <a:gdLst>
              <a:gd name="connsiteX0" fmla="*/ 111347 w 222694"/>
              <a:gd name="connsiteY0" fmla="*/ 54083 h 222694"/>
              <a:gd name="connsiteX1" fmla="*/ 168611 w 222694"/>
              <a:gd name="connsiteY1" fmla="*/ 111347 h 222694"/>
              <a:gd name="connsiteX2" fmla="*/ 111347 w 222694"/>
              <a:gd name="connsiteY2" fmla="*/ 168611 h 222694"/>
              <a:gd name="connsiteX3" fmla="*/ 54083 w 222694"/>
              <a:gd name="connsiteY3" fmla="*/ 168611 h 222694"/>
              <a:gd name="connsiteX4" fmla="*/ 111347 w 222694"/>
              <a:gd name="connsiteY4" fmla="*/ 111347 h 222694"/>
              <a:gd name="connsiteX5" fmla="*/ 54083 w 222694"/>
              <a:gd name="connsiteY5" fmla="*/ 54083 h 222694"/>
              <a:gd name="connsiteX6" fmla="*/ 111347 w 222694"/>
              <a:gd name="connsiteY6" fmla="*/ 0 h 222694"/>
              <a:gd name="connsiteX7" fmla="*/ 0 w 222694"/>
              <a:gd name="connsiteY7" fmla="*/ 111347 h 222694"/>
              <a:gd name="connsiteX8" fmla="*/ 111347 w 222694"/>
              <a:gd name="connsiteY8" fmla="*/ 222694 h 222694"/>
              <a:gd name="connsiteX9" fmla="*/ 222694 w 222694"/>
              <a:gd name="connsiteY9" fmla="*/ 111347 h 222694"/>
              <a:gd name="connsiteX10" fmla="*/ 111347 w 222694"/>
              <a:gd name="connsiteY10" fmla="*/ 0 h 22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694" h="222694">
                <a:moveTo>
                  <a:pt x="111347" y="54083"/>
                </a:moveTo>
                <a:lnTo>
                  <a:pt x="168611" y="111347"/>
                </a:lnTo>
                <a:lnTo>
                  <a:pt x="111347" y="168611"/>
                </a:lnTo>
                <a:lnTo>
                  <a:pt x="54083" y="168611"/>
                </a:lnTo>
                <a:lnTo>
                  <a:pt x="111347" y="111347"/>
                </a:lnTo>
                <a:lnTo>
                  <a:pt x="54083" y="54083"/>
                </a:lnTo>
                <a:close/>
                <a:moveTo>
                  <a:pt x="111347" y="0"/>
                </a:moveTo>
                <a:cubicBezTo>
                  <a:pt x="49852" y="0"/>
                  <a:pt x="0" y="49852"/>
                  <a:pt x="0" y="111347"/>
                </a:cubicBezTo>
                <a:cubicBezTo>
                  <a:pt x="0" y="172842"/>
                  <a:pt x="49852" y="222694"/>
                  <a:pt x="111347" y="222694"/>
                </a:cubicBezTo>
                <a:cubicBezTo>
                  <a:pt x="172842" y="222694"/>
                  <a:pt x="222694" y="172842"/>
                  <a:pt x="222694" y="111347"/>
                </a:cubicBezTo>
                <a:cubicBezTo>
                  <a:pt x="222694" y="49852"/>
                  <a:pt x="172842" y="0"/>
                  <a:pt x="11134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80000"/>
                  <a:lumOff val="2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50C0663C-69AA-AB0F-DC4E-39F00DD2F130}"/>
              </a:ext>
            </a:extLst>
          </p:cNvPr>
          <p:cNvSpPr/>
          <p:nvPr/>
        </p:nvSpPr>
        <p:spPr>
          <a:xfrm>
            <a:off x="3326172" y="1391880"/>
            <a:ext cx="2710643" cy="4071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600" dist="266700" dir="5400000" sx="93000" sy="93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9EB506E3-8130-F317-6881-9E32D973CE60}"/>
              </a:ext>
            </a:extLst>
          </p:cNvPr>
          <p:cNvSpPr/>
          <p:nvPr/>
        </p:nvSpPr>
        <p:spPr>
          <a:xfrm>
            <a:off x="3893414" y="1758046"/>
            <a:ext cx="1576159" cy="405996"/>
          </a:xfrm>
          <a:prstGeom prst="roundRect">
            <a:avLst>
              <a:gd name="adj" fmla="val 50000"/>
            </a:avLst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: 圆角 98">
            <a:extLst>
              <a:ext uri="{FF2B5EF4-FFF2-40B4-BE49-F238E27FC236}">
                <a16:creationId xmlns:a16="http://schemas.microsoft.com/office/drawing/2014/main" id="{23A577F8-2C8B-CE84-A5BF-1A156650A18E}"/>
              </a:ext>
            </a:extLst>
          </p:cNvPr>
          <p:cNvSpPr/>
          <p:nvPr/>
        </p:nvSpPr>
        <p:spPr>
          <a:xfrm>
            <a:off x="3988993" y="1758046"/>
            <a:ext cx="1385001" cy="40599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92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101600" dist="101600" dir="5400000" sx="94000" sy="94000" algn="t" rotWithShape="0">
              <a:schemeClr val="accent3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dirty="0">
                <a:latin typeface="+mj-ea"/>
                <a:ea typeface="+mj-ea"/>
              </a:rPr>
              <a:t>板块</a:t>
            </a:r>
            <a:r>
              <a:rPr lang="en-US" altLang="zh-CN" dirty="0">
                <a:latin typeface="+mj-ea"/>
                <a:ea typeface="+mj-ea"/>
              </a:rPr>
              <a:t>2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996D6B19-90B0-D8E7-A06B-1872A336E3CC}"/>
              </a:ext>
            </a:extLst>
          </p:cNvPr>
          <p:cNvSpPr/>
          <p:nvPr/>
        </p:nvSpPr>
        <p:spPr>
          <a:xfrm>
            <a:off x="3413811" y="1470135"/>
            <a:ext cx="2535366" cy="3915108"/>
          </a:xfrm>
          <a:prstGeom prst="rect">
            <a:avLst/>
          </a:prstGeom>
          <a:noFill/>
          <a:ln w="63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1" name="矩形: 圆角 100">
            <a:extLst>
              <a:ext uri="{FF2B5EF4-FFF2-40B4-BE49-F238E27FC236}">
                <a16:creationId xmlns:a16="http://schemas.microsoft.com/office/drawing/2014/main" id="{C626C3A9-4169-AFC1-CA6A-10436A8F6C15}"/>
              </a:ext>
            </a:extLst>
          </p:cNvPr>
          <p:cNvSpPr/>
          <p:nvPr/>
        </p:nvSpPr>
        <p:spPr>
          <a:xfrm>
            <a:off x="3609997" y="2410447"/>
            <a:ext cx="2142993" cy="803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+mj-ea"/>
                <a:ea typeface="+mj-ea"/>
              </a:rPr>
              <a:t>会员纳新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F319329E-D6C6-3291-145B-BF03929405AE}"/>
              </a:ext>
            </a:extLst>
          </p:cNvPr>
          <p:cNvSpPr txBox="1"/>
          <p:nvPr/>
        </p:nvSpPr>
        <p:spPr>
          <a:xfrm>
            <a:off x="3484794" y="3624501"/>
            <a:ext cx="2393399" cy="1254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</p:txBody>
      </p:sp>
      <p:sp>
        <p:nvSpPr>
          <p:cNvPr id="103" name="任意多边形: 形状 102">
            <a:extLst>
              <a:ext uri="{FF2B5EF4-FFF2-40B4-BE49-F238E27FC236}">
                <a16:creationId xmlns:a16="http://schemas.microsoft.com/office/drawing/2014/main" id="{162EF4CE-7368-F6DB-5D72-DBEA6E39AF5B}"/>
              </a:ext>
            </a:extLst>
          </p:cNvPr>
          <p:cNvSpPr/>
          <p:nvPr/>
        </p:nvSpPr>
        <p:spPr>
          <a:xfrm rot="16200000" flipH="1">
            <a:off x="4546001" y="3195587"/>
            <a:ext cx="270986" cy="271922"/>
          </a:xfrm>
          <a:custGeom>
            <a:avLst/>
            <a:gdLst>
              <a:gd name="connsiteX0" fmla="*/ 111347 w 222694"/>
              <a:gd name="connsiteY0" fmla="*/ 54083 h 222694"/>
              <a:gd name="connsiteX1" fmla="*/ 168611 w 222694"/>
              <a:gd name="connsiteY1" fmla="*/ 111347 h 222694"/>
              <a:gd name="connsiteX2" fmla="*/ 111347 w 222694"/>
              <a:gd name="connsiteY2" fmla="*/ 168611 h 222694"/>
              <a:gd name="connsiteX3" fmla="*/ 54083 w 222694"/>
              <a:gd name="connsiteY3" fmla="*/ 168611 h 222694"/>
              <a:gd name="connsiteX4" fmla="*/ 111347 w 222694"/>
              <a:gd name="connsiteY4" fmla="*/ 111347 h 222694"/>
              <a:gd name="connsiteX5" fmla="*/ 54083 w 222694"/>
              <a:gd name="connsiteY5" fmla="*/ 54083 h 222694"/>
              <a:gd name="connsiteX6" fmla="*/ 111347 w 222694"/>
              <a:gd name="connsiteY6" fmla="*/ 0 h 222694"/>
              <a:gd name="connsiteX7" fmla="*/ 0 w 222694"/>
              <a:gd name="connsiteY7" fmla="*/ 111347 h 222694"/>
              <a:gd name="connsiteX8" fmla="*/ 111347 w 222694"/>
              <a:gd name="connsiteY8" fmla="*/ 222694 h 222694"/>
              <a:gd name="connsiteX9" fmla="*/ 222694 w 222694"/>
              <a:gd name="connsiteY9" fmla="*/ 111347 h 222694"/>
              <a:gd name="connsiteX10" fmla="*/ 111347 w 222694"/>
              <a:gd name="connsiteY10" fmla="*/ 0 h 22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694" h="222694">
                <a:moveTo>
                  <a:pt x="111347" y="54083"/>
                </a:moveTo>
                <a:lnTo>
                  <a:pt x="168611" y="111347"/>
                </a:lnTo>
                <a:lnTo>
                  <a:pt x="111347" y="168611"/>
                </a:lnTo>
                <a:lnTo>
                  <a:pt x="54083" y="168611"/>
                </a:lnTo>
                <a:lnTo>
                  <a:pt x="111347" y="111347"/>
                </a:lnTo>
                <a:lnTo>
                  <a:pt x="54083" y="54083"/>
                </a:lnTo>
                <a:close/>
                <a:moveTo>
                  <a:pt x="111347" y="0"/>
                </a:moveTo>
                <a:cubicBezTo>
                  <a:pt x="49852" y="0"/>
                  <a:pt x="0" y="49852"/>
                  <a:pt x="0" y="111347"/>
                </a:cubicBezTo>
                <a:cubicBezTo>
                  <a:pt x="0" y="172842"/>
                  <a:pt x="49852" y="222694"/>
                  <a:pt x="111347" y="222694"/>
                </a:cubicBezTo>
                <a:cubicBezTo>
                  <a:pt x="172842" y="222694"/>
                  <a:pt x="222694" y="172842"/>
                  <a:pt x="222694" y="111347"/>
                </a:cubicBezTo>
                <a:cubicBezTo>
                  <a:pt x="222694" y="49852"/>
                  <a:pt x="172842" y="0"/>
                  <a:pt x="11134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80000"/>
                  <a:lumOff val="2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0FD85887-97F8-E97E-7978-2D3160E3865D}"/>
              </a:ext>
            </a:extLst>
          </p:cNvPr>
          <p:cNvSpPr/>
          <p:nvPr/>
        </p:nvSpPr>
        <p:spPr>
          <a:xfrm>
            <a:off x="6168499" y="1391879"/>
            <a:ext cx="2710643" cy="4071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600" dist="266700" dir="5400000" sx="93000" sy="93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: 圆角 104">
            <a:extLst>
              <a:ext uri="{FF2B5EF4-FFF2-40B4-BE49-F238E27FC236}">
                <a16:creationId xmlns:a16="http://schemas.microsoft.com/office/drawing/2014/main" id="{73C6754A-D023-EB8B-757F-2651ECA932D7}"/>
              </a:ext>
            </a:extLst>
          </p:cNvPr>
          <p:cNvSpPr/>
          <p:nvPr/>
        </p:nvSpPr>
        <p:spPr>
          <a:xfrm>
            <a:off x="6735741" y="1758045"/>
            <a:ext cx="1576159" cy="405996"/>
          </a:xfrm>
          <a:prstGeom prst="roundRect">
            <a:avLst>
              <a:gd name="adj" fmla="val 50000"/>
            </a:avLst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: 圆角 105">
            <a:extLst>
              <a:ext uri="{FF2B5EF4-FFF2-40B4-BE49-F238E27FC236}">
                <a16:creationId xmlns:a16="http://schemas.microsoft.com/office/drawing/2014/main" id="{7509FB30-C231-772F-00BC-657668B7E959}"/>
              </a:ext>
            </a:extLst>
          </p:cNvPr>
          <p:cNvSpPr/>
          <p:nvPr/>
        </p:nvSpPr>
        <p:spPr>
          <a:xfrm>
            <a:off x="6831320" y="1758045"/>
            <a:ext cx="1385001" cy="40599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92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101600" dist="101600" dir="5400000" sx="94000" sy="94000" algn="t" rotWithShape="0">
              <a:schemeClr val="accent3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dirty="0">
                <a:latin typeface="+mj-ea"/>
                <a:ea typeface="+mj-ea"/>
              </a:rPr>
              <a:t>板块</a:t>
            </a:r>
            <a:r>
              <a:rPr lang="en-US" altLang="zh-CN" dirty="0">
                <a:latin typeface="+mj-ea"/>
                <a:ea typeface="+mj-ea"/>
              </a:rPr>
              <a:t>3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8EC17006-D2A2-5A00-E001-C6407DDF5566}"/>
              </a:ext>
            </a:extLst>
          </p:cNvPr>
          <p:cNvSpPr/>
          <p:nvPr/>
        </p:nvSpPr>
        <p:spPr>
          <a:xfrm>
            <a:off x="6256138" y="1470134"/>
            <a:ext cx="2535366" cy="3915108"/>
          </a:xfrm>
          <a:prstGeom prst="rect">
            <a:avLst/>
          </a:prstGeom>
          <a:noFill/>
          <a:ln w="63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8" name="矩形: 圆角 107">
            <a:extLst>
              <a:ext uri="{FF2B5EF4-FFF2-40B4-BE49-F238E27FC236}">
                <a16:creationId xmlns:a16="http://schemas.microsoft.com/office/drawing/2014/main" id="{B1D11535-346E-3C88-6060-45FFEFADED95}"/>
              </a:ext>
            </a:extLst>
          </p:cNvPr>
          <p:cNvSpPr/>
          <p:nvPr/>
        </p:nvSpPr>
        <p:spPr>
          <a:xfrm>
            <a:off x="6452324" y="2410446"/>
            <a:ext cx="2142993" cy="803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+mj-ea"/>
                <a:ea typeface="+mj-ea"/>
              </a:rPr>
              <a:t>会员管理</a:t>
            </a: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9E7D87D9-696E-52D2-B220-4EC23DBDBE42}"/>
              </a:ext>
            </a:extLst>
          </p:cNvPr>
          <p:cNvSpPr txBox="1"/>
          <p:nvPr/>
        </p:nvSpPr>
        <p:spPr>
          <a:xfrm>
            <a:off x="6327121" y="3624500"/>
            <a:ext cx="2393399" cy="1254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</p:txBody>
      </p:sp>
      <p:sp>
        <p:nvSpPr>
          <p:cNvPr id="110" name="任意多边形: 形状 109">
            <a:extLst>
              <a:ext uri="{FF2B5EF4-FFF2-40B4-BE49-F238E27FC236}">
                <a16:creationId xmlns:a16="http://schemas.microsoft.com/office/drawing/2014/main" id="{922909BA-CEF8-CBFF-B015-D326023095AD}"/>
              </a:ext>
            </a:extLst>
          </p:cNvPr>
          <p:cNvSpPr/>
          <p:nvPr/>
        </p:nvSpPr>
        <p:spPr>
          <a:xfrm rot="16200000" flipH="1">
            <a:off x="7388328" y="3195586"/>
            <a:ext cx="270986" cy="271922"/>
          </a:xfrm>
          <a:custGeom>
            <a:avLst/>
            <a:gdLst>
              <a:gd name="connsiteX0" fmla="*/ 111347 w 222694"/>
              <a:gd name="connsiteY0" fmla="*/ 54083 h 222694"/>
              <a:gd name="connsiteX1" fmla="*/ 168611 w 222694"/>
              <a:gd name="connsiteY1" fmla="*/ 111347 h 222694"/>
              <a:gd name="connsiteX2" fmla="*/ 111347 w 222694"/>
              <a:gd name="connsiteY2" fmla="*/ 168611 h 222694"/>
              <a:gd name="connsiteX3" fmla="*/ 54083 w 222694"/>
              <a:gd name="connsiteY3" fmla="*/ 168611 h 222694"/>
              <a:gd name="connsiteX4" fmla="*/ 111347 w 222694"/>
              <a:gd name="connsiteY4" fmla="*/ 111347 h 222694"/>
              <a:gd name="connsiteX5" fmla="*/ 54083 w 222694"/>
              <a:gd name="connsiteY5" fmla="*/ 54083 h 222694"/>
              <a:gd name="connsiteX6" fmla="*/ 111347 w 222694"/>
              <a:gd name="connsiteY6" fmla="*/ 0 h 222694"/>
              <a:gd name="connsiteX7" fmla="*/ 0 w 222694"/>
              <a:gd name="connsiteY7" fmla="*/ 111347 h 222694"/>
              <a:gd name="connsiteX8" fmla="*/ 111347 w 222694"/>
              <a:gd name="connsiteY8" fmla="*/ 222694 h 222694"/>
              <a:gd name="connsiteX9" fmla="*/ 222694 w 222694"/>
              <a:gd name="connsiteY9" fmla="*/ 111347 h 222694"/>
              <a:gd name="connsiteX10" fmla="*/ 111347 w 222694"/>
              <a:gd name="connsiteY10" fmla="*/ 0 h 22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694" h="222694">
                <a:moveTo>
                  <a:pt x="111347" y="54083"/>
                </a:moveTo>
                <a:lnTo>
                  <a:pt x="168611" y="111347"/>
                </a:lnTo>
                <a:lnTo>
                  <a:pt x="111347" y="168611"/>
                </a:lnTo>
                <a:lnTo>
                  <a:pt x="54083" y="168611"/>
                </a:lnTo>
                <a:lnTo>
                  <a:pt x="111347" y="111347"/>
                </a:lnTo>
                <a:lnTo>
                  <a:pt x="54083" y="54083"/>
                </a:lnTo>
                <a:close/>
                <a:moveTo>
                  <a:pt x="111347" y="0"/>
                </a:moveTo>
                <a:cubicBezTo>
                  <a:pt x="49852" y="0"/>
                  <a:pt x="0" y="49852"/>
                  <a:pt x="0" y="111347"/>
                </a:cubicBezTo>
                <a:cubicBezTo>
                  <a:pt x="0" y="172842"/>
                  <a:pt x="49852" y="222694"/>
                  <a:pt x="111347" y="222694"/>
                </a:cubicBezTo>
                <a:cubicBezTo>
                  <a:pt x="172842" y="222694"/>
                  <a:pt x="222694" y="172842"/>
                  <a:pt x="222694" y="111347"/>
                </a:cubicBezTo>
                <a:cubicBezTo>
                  <a:pt x="222694" y="49852"/>
                  <a:pt x="172842" y="0"/>
                  <a:pt x="11134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80000"/>
                  <a:lumOff val="2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4E223F57-D904-F4A7-5153-CB6F59846747}"/>
              </a:ext>
            </a:extLst>
          </p:cNvPr>
          <p:cNvSpPr/>
          <p:nvPr/>
        </p:nvSpPr>
        <p:spPr>
          <a:xfrm>
            <a:off x="9021401" y="1370321"/>
            <a:ext cx="2710643" cy="4071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600" dist="266700" dir="5400000" sx="93000" sy="93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: 圆角 111">
            <a:extLst>
              <a:ext uri="{FF2B5EF4-FFF2-40B4-BE49-F238E27FC236}">
                <a16:creationId xmlns:a16="http://schemas.microsoft.com/office/drawing/2014/main" id="{79E266DA-F179-1D82-DE16-CB267DDE0652}"/>
              </a:ext>
            </a:extLst>
          </p:cNvPr>
          <p:cNvSpPr/>
          <p:nvPr/>
        </p:nvSpPr>
        <p:spPr>
          <a:xfrm>
            <a:off x="9588643" y="1736487"/>
            <a:ext cx="1576159" cy="405996"/>
          </a:xfrm>
          <a:prstGeom prst="roundRect">
            <a:avLst>
              <a:gd name="adj" fmla="val 50000"/>
            </a:avLst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90A10559-D82D-3331-52EB-8AEF89781260}"/>
              </a:ext>
            </a:extLst>
          </p:cNvPr>
          <p:cNvSpPr/>
          <p:nvPr/>
        </p:nvSpPr>
        <p:spPr>
          <a:xfrm>
            <a:off x="9684222" y="1736487"/>
            <a:ext cx="1385001" cy="40599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92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101600" dist="101600" dir="5400000" sx="94000" sy="94000" algn="t" rotWithShape="0">
              <a:schemeClr val="accent3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dirty="0">
                <a:latin typeface="+mj-ea"/>
                <a:ea typeface="+mj-ea"/>
              </a:rPr>
              <a:t>板块</a:t>
            </a:r>
            <a:r>
              <a:rPr lang="en-US" altLang="zh-CN" dirty="0">
                <a:latin typeface="+mj-ea"/>
                <a:ea typeface="+mj-ea"/>
              </a:rPr>
              <a:t>4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90BB3F11-6D86-716C-6A0B-C5D7A732ADB7}"/>
              </a:ext>
            </a:extLst>
          </p:cNvPr>
          <p:cNvSpPr/>
          <p:nvPr/>
        </p:nvSpPr>
        <p:spPr>
          <a:xfrm>
            <a:off x="9109040" y="1448576"/>
            <a:ext cx="2535366" cy="3915108"/>
          </a:xfrm>
          <a:prstGeom prst="rect">
            <a:avLst/>
          </a:prstGeom>
          <a:noFill/>
          <a:ln w="63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5" name="矩形: 圆角 114">
            <a:extLst>
              <a:ext uri="{FF2B5EF4-FFF2-40B4-BE49-F238E27FC236}">
                <a16:creationId xmlns:a16="http://schemas.microsoft.com/office/drawing/2014/main" id="{480EFA44-2B67-8623-F0CA-62FC55B680D0}"/>
              </a:ext>
            </a:extLst>
          </p:cNvPr>
          <p:cNvSpPr/>
          <p:nvPr/>
        </p:nvSpPr>
        <p:spPr>
          <a:xfrm>
            <a:off x="9305226" y="2388888"/>
            <a:ext cx="2142993" cy="803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+mj-ea"/>
                <a:ea typeface="+mj-ea"/>
              </a:rPr>
              <a:t>会员营销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611C4930-BC8F-8CB4-8DE9-31D1E43DE550}"/>
              </a:ext>
            </a:extLst>
          </p:cNvPr>
          <p:cNvSpPr txBox="1"/>
          <p:nvPr/>
        </p:nvSpPr>
        <p:spPr>
          <a:xfrm>
            <a:off x="9180023" y="3602942"/>
            <a:ext cx="2393399" cy="1254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在此输入相关描述</a:t>
            </a:r>
          </a:p>
        </p:txBody>
      </p:sp>
      <p:sp>
        <p:nvSpPr>
          <p:cNvPr id="117" name="任意多边形: 形状 116">
            <a:extLst>
              <a:ext uri="{FF2B5EF4-FFF2-40B4-BE49-F238E27FC236}">
                <a16:creationId xmlns:a16="http://schemas.microsoft.com/office/drawing/2014/main" id="{34BDF971-BD07-754C-D9C5-7C9B6D7BD48D}"/>
              </a:ext>
            </a:extLst>
          </p:cNvPr>
          <p:cNvSpPr/>
          <p:nvPr/>
        </p:nvSpPr>
        <p:spPr>
          <a:xfrm rot="16200000" flipH="1">
            <a:off x="10241230" y="3174028"/>
            <a:ext cx="270986" cy="271922"/>
          </a:xfrm>
          <a:custGeom>
            <a:avLst/>
            <a:gdLst>
              <a:gd name="connsiteX0" fmla="*/ 111347 w 222694"/>
              <a:gd name="connsiteY0" fmla="*/ 54083 h 222694"/>
              <a:gd name="connsiteX1" fmla="*/ 168611 w 222694"/>
              <a:gd name="connsiteY1" fmla="*/ 111347 h 222694"/>
              <a:gd name="connsiteX2" fmla="*/ 111347 w 222694"/>
              <a:gd name="connsiteY2" fmla="*/ 168611 h 222694"/>
              <a:gd name="connsiteX3" fmla="*/ 54083 w 222694"/>
              <a:gd name="connsiteY3" fmla="*/ 168611 h 222694"/>
              <a:gd name="connsiteX4" fmla="*/ 111347 w 222694"/>
              <a:gd name="connsiteY4" fmla="*/ 111347 h 222694"/>
              <a:gd name="connsiteX5" fmla="*/ 54083 w 222694"/>
              <a:gd name="connsiteY5" fmla="*/ 54083 h 222694"/>
              <a:gd name="connsiteX6" fmla="*/ 111347 w 222694"/>
              <a:gd name="connsiteY6" fmla="*/ 0 h 222694"/>
              <a:gd name="connsiteX7" fmla="*/ 0 w 222694"/>
              <a:gd name="connsiteY7" fmla="*/ 111347 h 222694"/>
              <a:gd name="connsiteX8" fmla="*/ 111347 w 222694"/>
              <a:gd name="connsiteY8" fmla="*/ 222694 h 222694"/>
              <a:gd name="connsiteX9" fmla="*/ 222694 w 222694"/>
              <a:gd name="connsiteY9" fmla="*/ 111347 h 222694"/>
              <a:gd name="connsiteX10" fmla="*/ 111347 w 222694"/>
              <a:gd name="connsiteY10" fmla="*/ 0 h 22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694" h="222694">
                <a:moveTo>
                  <a:pt x="111347" y="54083"/>
                </a:moveTo>
                <a:lnTo>
                  <a:pt x="168611" y="111347"/>
                </a:lnTo>
                <a:lnTo>
                  <a:pt x="111347" y="168611"/>
                </a:lnTo>
                <a:lnTo>
                  <a:pt x="54083" y="168611"/>
                </a:lnTo>
                <a:lnTo>
                  <a:pt x="111347" y="111347"/>
                </a:lnTo>
                <a:lnTo>
                  <a:pt x="54083" y="54083"/>
                </a:lnTo>
                <a:close/>
                <a:moveTo>
                  <a:pt x="111347" y="0"/>
                </a:moveTo>
                <a:cubicBezTo>
                  <a:pt x="49852" y="0"/>
                  <a:pt x="0" y="49852"/>
                  <a:pt x="0" y="111347"/>
                </a:cubicBezTo>
                <a:cubicBezTo>
                  <a:pt x="0" y="172842"/>
                  <a:pt x="49852" y="222694"/>
                  <a:pt x="111347" y="222694"/>
                </a:cubicBezTo>
                <a:cubicBezTo>
                  <a:pt x="172842" y="222694"/>
                  <a:pt x="222694" y="172842"/>
                  <a:pt x="222694" y="111347"/>
                </a:cubicBezTo>
                <a:cubicBezTo>
                  <a:pt x="222694" y="49852"/>
                  <a:pt x="172842" y="0"/>
                  <a:pt x="11134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80000"/>
                  <a:lumOff val="2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68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椭圆 81">
            <a:extLst>
              <a:ext uri="{FF2B5EF4-FFF2-40B4-BE49-F238E27FC236}">
                <a16:creationId xmlns:a16="http://schemas.microsoft.com/office/drawing/2014/main" id="{ECC240AA-F350-E4E5-2FBD-DE747D6931CE}"/>
              </a:ext>
            </a:extLst>
          </p:cNvPr>
          <p:cNvSpPr/>
          <p:nvPr/>
        </p:nvSpPr>
        <p:spPr>
          <a:xfrm>
            <a:off x="5009292" y="3409615"/>
            <a:ext cx="2136542" cy="2136542"/>
          </a:xfrm>
          <a:prstGeom prst="ellipse">
            <a:avLst/>
          </a:prstGeom>
          <a:gradFill flip="none" rotWithShape="1">
            <a:gsLst>
              <a:gs pos="0">
                <a:srgbClr val="F4F6FA"/>
              </a:gs>
              <a:gs pos="100000">
                <a:schemeClr val="accent1"/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63B9EED-FE43-06A1-0F2D-3DCBD4D1D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绩效考核指标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1FE404-BD2C-A757-4C3C-DD8A05C92953}"/>
              </a:ext>
            </a:extLst>
          </p:cNvPr>
          <p:cNvSpPr txBox="1"/>
          <p:nvPr/>
        </p:nvSpPr>
        <p:spPr>
          <a:xfrm>
            <a:off x="10022174" y="597972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dirty="0" err="1">
                <a:solidFill>
                  <a:schemeClr val="accent4"/>
                </a:solidFill>
                <a:latin typeface="+mj-ea"/>
                <a:ea typeface="+mj-ea"/>
              </a:rPr>
              <a:t>OfficePLUS</a:t>
            </a:r>
            <a:endParaRPr lang="en-US" altLang="zh-CN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DC445B-194F-74FE-2CA2-591FFF58A7B8}"/>
              </a:ext>
            </a:extLst>
          </p:cNvPr>
          <p:cNvSpPr txBox="1"/>
          <p:nvPr/>
        </p:nvSpPr>
        <p:spPr>
          <a:xfrm>
            <a:off x="106804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5EC648-A6C1-1BDA-D7E1-A4373BE962E2}"/>
              </a:ext>
            </a:extLst>
          </p:cNvPr>
          <p:cNvSpPr txBox="1"/>
          <p:nvPr/>
        </p:nvSpPr>
        <p:spPr>
          <a:xfrm>
            <a:off x="3254313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62786F-5CA5-C233-E236-918FAEDD8AE9}"/>
              </a:ext>
            </a:extLst>
          </p:cNvPr>
          <p:cNvSpPr txBox="1"/>
          <p:nvPr/>
        </p:nvSpPr>
        <p:spPr>
          <a:xfrm>
            <a:off x="6401822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60B0064-AE3E-E830-C80E-EBFDBDCF1E24}"/>
              </a:ext>
            </a:extLst>
          </p:cNvPr>
          <p:cNvSpPr txBox="1"/>
          <p:nvPr/>
        </p:nvSpPr>
        <p:spPr>
          <a:xfrm>
            <a:off x="9549330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C18F002-FFF5-1E61-940F-D144A3114196}"/>
              </a:ext>
            </a:extLst>
          </p:cNvPr>
          <p:cNvSpPr txBox="1"/>
          <p:nvPr/>
        </p:nvSpPr>
        <p:spPr>
          <a:xfrm>
            <a:off x="1060748" y="3381613"/>
            <a:ext cx="1911890" cy="53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40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pitchFamily="34" charset="0"/>
                <a:cs typeface="Open Sans" panose="020B0604020202020204" pitchFamily="34" charset="0"/>
              </a:rPr>
              <a:t>数字化会员数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4020202020204" pitchFamily="34" charset="0"/>
              <a:cs typeface="Open Sans" panose="020B0604020202020204" pitchFamily="34" charset="0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pitchFamily="34" charset="0"/>
                <a:cs typeface="Open Sans" panose="020B0604020202020204" pitchFamily="34" charset="0"/>
              </a:rPr>
              <a:t>请填写指标说明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46D8DF83-1F5F-579B-8D50-5C5717CDE481}"/>
              </a:ext>
            </a:extLst>
          </p:cNvPr>
          <p:cNvSpPr/>
          <p:nvPr/>
        </p:nvSpPr>
        <p:spPr>
          <a:xfrm>
            <a:off x="4098573" y="2883481"/>
            <a:ext cx="3990926" cy="1902204"/>
          </a:xfrm>
          <a:custGeom>
            <a:avLst/>
            <a:gdLst>
              <a:gd name="connsiteX0" fmla="*/ 1995463 w 3990926"/>
              <a:gd name="connsiteY0" fmla="*/ 0 h 1902204"/>
              <a:gd name="connsiteX1" fmla="*/ 3985558 w 3990926"/>
              <a:gd name="connsiteY1" fmla="*/ 1795891 h 1902204"/>
              <a:gd name="connsiteX2" fmla="*/ 3990926 w 3990926"/>
              <a:gd name="connsiteY2" fmla="*/ 1902204 h 1902204"/>
              <a:gd name="connsiteX3" fmla="*/ 0 w 3990926"/>
              <a:gd name="connsiteY3" fmla="*/ 1902204 h 1902204"/>
              <a:gd name="connsiteX4" fmla="*/ 5368 w 3990926"/>
              <a:gd name="connsiteY4" fmla="*/ 1795891 h 1902204"/>
              <a:gd name="connsiteX5" fmla="*/ 1995463 w 3990926"/>
              <a:gd name="connsiteY5" fmla="*/ 0 h 190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0926" h="1902204">
                <a:moveTo>
                  <a:pt x="1995463" y="0"/>
                </a:moveTo>
                <a:cubicBezTo>
                  <a:pt x="3031216" y="0"/>
                  <a:pt x="3883116" y="787166"/>
                  <a:pt x="3985558" y="1795891"/>
                </a:cubicBezTo>
                <a:lnTo>
                  <a:pt x="3990926" y="1902204"/>
                </a:lnTo>
                <a:lnTo>
                  <a:pt x="0" y="1902204"/>
                </a:lnTo>
                <a:lnTo>
                  <a:pt x="5368" y="1795891"/>
                </a:lnTo>
                <a:cubicBezTo>
                  <a:pt x="107810" y="787166"/>
                  <a:pt x="959710" y="0"/>
                  <a:pt x="1995463" y="0"/>
                </a:cubicBezTo>
                <a:close/>
              </a:path>
            </a:pathLst>
          </a:custGeom>
          <a:noFill/>
          <a:ln>
            <a:gradFill>
              <a:gsLst>
                <a:gs pos="40000">
                  <a:srgbClr val="49E3B4"/>
                </a:gs>
                <a:gs pos="85000">
                  <a:srgbClr val="BFF7E5"/>
                </a:gs>
                <a:gs pos="64000">
                  <a:srgbClr val="87EDCE"/>
                </a:gs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5AB90718-2125-5CA1-C38F-D96504D27BA1}"/>
              </a:ext>
            </a:extLst>
          </p:cNvPr>
          <p:cNvSpPr/>
          <p:nvPr/>
        </p:nvSpPr>
        <p:spPr>
          <a:xfrm flipV="1">
            <a:off x="2571904" y="2477057"/>
            <a:ext cx="1717668" cy="508717"/>
          </a:xfrm>
          <a:custGeom>
            <a:avLst/>
            <a:gdLst>
              <a:gd name="connsiteX0" fmla="*/ 0 w 3830320"/>
              <a:gd name="connsiteY0" fmla="*/ 1066800 h 1066800"/>
              <a:gd name="connsiteX1" fmla="*/ 650240 w 3830320"/>
              <a:gd name="connsiteY1" fmla="*/ 0 h 1066800"/>
              <a:gd name="connsiteX2" fmla="*/ 3830320 w 3830320"/>
              <a:gd name="connsiteY2" fmla="*/ 0 h 1066800"/>
              <a:gd name="connsiteX0" fmla="*/ 0 w 3830320"/>
              <a:gd name="connsiteY0" fmla="*/ 1083530 h 1083530"/>
              <a:gd name="connsiteX1" fmla="*/ 463719 w 3830320"/>
              <a:gd name="connsiteY1" fmla="*/ 0 h 1083530"/>
              <a:gd name="connsiteX2" fmla="*/ 3830320 w 3830320"/>
              <a:gd name="connsiteY2" fmla="*/ 16730 h 108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0320" h="1083530">
                <a:moveTo>
                  <a:pt x="0" y="1083530"/>
                </a:moveTo>
                <a:lnTo>
                  <a:pt x="463719" y="0"/>
                </a:lnTo>
                <a:lnTo>
                  <a:pt x="3830320" y="16730"/>
                </a:lnTo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75A848F8-E9A2-1132-E6A3-A04B8DB3905F}"/>
              </a:ext>
            </a:extLst>
          </p:cNvPr>
          <p:cNvSpPr/>
          <p:nvPr/>
        </p:nvSpPr>
        <p:spPr>
          <a:xfrm flipH="1" flipV="1">
            <a:off x="8774939" y="3569392"/>
            <a:ext cx="2591851" cy="508717"/>
          </a:xfrm>
          <a:custGeom>
            <a:avLst/>
            <a:gdLst>
              <a:gd name="connsiteX0" fmla="*/ 0 w 3830320"/>
              <a:gd name="connsiteY0" fmla="*/ 1066800 h 1066800"/>
              <a:gd name="connsiteX1" fmla="*/ 650240 w 3830320"/>
              <a:gd name="connsiteY1" fmla="*/ 0 h 1066800"/>
              <a:gd name="connsiteX2" fmla="*/ 3830320 w 3830320"/>
              <a:gd name="connsiteY2" fmla="*/ 0 h 1066800"/>
              <a:gd name="connsiteX0" fmla="*/ 0 w 3830320"/>
              <a:gd name="connsiteY0" fmla="*/ 1083530 h 1083530"/>
              <a:gd name="connsiteX1" fmla="*/ 463719 w 3830320"/>
              <a:gd name="connsiteY1" fmla="*/ 0 h 1083530"/>
              <a:gd name="connsiteX2" fmla="*/ 3830320 w 3830320"/>
              <a:gd name="connsiteY2" fmla="*/ 16730 h 108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0320" h="1083530">
                <a:moveTo>
                  <a:pt x="0" y="1083530"/>
                </a:moveTo>
                <a:lnTo>
                  <a:pt x="463719" y="0"/>
                </a:lnTo>
                <a:lnTo>
                  <a:pt x="3830320" y="16730"/>
                </a:lnTo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EFBF1C75-CFBF-6EF6-13FB-F10D4CA11029}"/>
              </a:ext>
            </a:extLst>
          </p:cNvPr>
          <p:cNvSpPr/>
          <p:nvPr/>
        </p:nvSpPr>
        <p:spPr>
          <a:xfrm flipH="1" flipV="1">
            <a:off x="7961422" y="2473726"/>
            <a:ext cx="1717668" cy="508717"/>
          </a:xfrm>
          <a:custGeom>
            <a:avLst/>
            <a:gdLst>
              <a:gd name="connsiteX0" fmla="*/ 0 w 3830320"/>
              <a:gd name="connsiteY0" fmla="*/ 1066800 h 1066800"/>
              <a:gd name="connsiteX1" fmla="*/ 650240 w 3830320"/>
              <a:gd name="connsiteY1" fmla="*/ 0 h 1066800"/>
              <a:gd name="connsiteX2" fmla="*/ 3830320 w 3830320"/>
              <a:gd name="connsiteY2" fmla="*/ 0 h 1066800"/>
              <a:gd name="connsiteX0" fmla="*/ 0 w 3830320"/>
              <a:gd name="connsiteY0" fmla="*/ 1083530 h 1083530"/>
              <a:gd name="connsiteX1" fmla="*/ 463719 w 3830320"/>
              <a:gd name="connsiteY1" fmla="*/ 0 h 1083530"/>
              <a:gd name="connsiteX2" fmla="*/ 3830320 w 3830320"/>
              <a:gd name="connsiteY2" fmla="*/ 16730 h 108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0320" h="1083530">
                <a:moveTo>
                  <a:pt x="0" y="1083530"/>
                </a:moveTo>
                <a:lnTo>
                  <a:pt x="463719" y="0"/>
                </a:lnTo>
                <a:lnTo>
                  <a:pt x="3830320" y="16730"/>
                </a:lnTo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38AD474A-D283-D51C-EEBF-074DA18CB223}"/>
              </a:ext>
            </a:extLst>
          </p:cNvPr>
          <p:cNvSpPr txBox="1"/>
          <p:nvPr/>
        </p:nvSpPr>
        <p:spPr>
          <a:xfrm>
            <a:off x="4979223" y="4203644"/>
            <a:ext cx="222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绩效考核指标</a:t>
            </a:r>
          </a:p>
        </p:txBody>
      </p:sp>
      <p:sp>
        <p:nvSpPr>
          <p:cNvPr id="77" name="矩形: 圆角 76">
            <a:extLst>
              <a:ext uri="{FF2B5EF4-FFF2-40B4-BE49-F238E27FC236}">
                <a16:creationId xmlns:a16="http://schemas.microsoft.com/office/drawing/2014/main" id="{6788DBF8-3C6C-984E-9677-4CA44523F764}"/>
              </a:ext>
            </a:extLst>
          </p:cNvPr>
          <p:cNvSpPr/>
          <p:nvPr/>
        </p:nvSpPr>
        <p:spPr>
          <a:xfrm>
            <a:off x="3315185" y="3834583"/>
            <a:ext cx="1530104" cy="44924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92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101600" dist="101600" dir="5400000" sx="94000" sy="94000" algn="t" rotWithShape="0">
              <a:schemeClr val="accent3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1600" dirty="0">
                <a:latin typeface="+mj-ea"/>
                <a:ea typeface="+mj-ea"/>
              </a:rPr>
              <a:t>指标</a:t>
            </a:r>
            <a:r>
              <a:rPr lang="en-US" altLang="zh-CN" sz="1600" dirty="0">
                <a:latin typeface="+mj-ea"/>
                <a:ea typeface="+mj-ea"/>
              </a:rPr>
              <a:t>1</a:t>
            </a: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B43F0C5A-6957-5A12-4E3F-008D9D367495}"/>
              </a:ext>
            </a:extLst>
          </p:cNvPr>
          <p:cNvSpPr/>
          <p:nvPr/>
        </p:nvSpPr>
        <p:spPr>
          <a:xfrm flipV="1">
            <a:off x="723334" y="3569392"/>
            <a:ext cx="2591851" cy="508717"/>
          </a:xfrm>
          <a:custGeom>
            <a:avLst/>
            <a:gdLst>
              <a:gd name="connsiteX0" fmla="*/ 0 w 3830320"/>
              <a:gd name="connsiteY0" fmla="*/ 1066800 h 1066800"/>
              <a:gd name="connsiteX1" fmla="*/ 650240 w 3830320"/>
              <a:gd name="connsiteY1" fmla="*/ 0 h 1066800"/>
              <a:gd name="connsiteX2" fmla="*/ 3830320 w 3830320"/>
              <a:gd name="connsiteY2" fmla="*/ 0 h 1066800"/>
              <a:gd name="connsiteX0" fmla="*/ 0 w 3830320"/>
              <a:gd name="connsiteY0" fmla="*/ 1083530 h 1083530"/>
              <a:gd name="connsiteX1" fmla="*/ 463719 w 3830320"/>
              <a:gd name="connsiteY1" fmla="*/ 0 h 1083530"/>
              <a:gd name="connsiteX2" fmla="*/ 3830320 w 3830320"/>
              <a:gd name="connsiteY2" fmla="*/ 16730 h 108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0320" h="1083530">
                <a:moveTo>
                  <a:pt x="0" y="1083530"/>
                </a:moveTo>
                <a:lnTo>
                  <a:pt x="463719" y="0"/>
                </a:lnTo>
                <a:lnTo>
                  <a:pt x="3830320" y="16730"/>
                </a:lnTo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AB5A85B5-26F1-0E06-32EB-F606B0460E01}"/>
              </a:ext>
            </a:extLst>
          </p:cNvPr>
          <p:cNvSpPr/>
          <p:nvPr/>
        </p:nvSpPr>
        <p:spPr>
          <a:xfrm>
            <a:off x="7315824" y="3834583"/>
            <a:ext cx="1530104" cy="44924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92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101600" dist="101600" dir="5400000" sx="94000" sy="94000" algn="t" rotWithShape="0">
              <a:schemeClr val="accent3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1600" dirty="0">
                <a:latin typeface="+mj-ea"/>
                <a:ea typeface="+mj-ea"/>
              </a:rPr>
              <a:t>指标</a:t>
            </a:r>
            <a:r>
              <a:rPr lang="en-US" altLang="zh-CN" sz="1600" dirty="0">
                <a:latin typeface="+mj-ea"/>
                <a:ea typeface="+mj-ea"/>
              </a:rPr>
              <a:t>4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417145B0-E660-9D06-346D-AF94C9BA8D38}"/>
              </a:ext>
            </a:extLst>
          </p:cNvPr>
          <p:cNvSpPr txBox="1"/>
          <p:nvPr/>
        </p:nvSpPr>
        <p:spPr>
          <a:xfrm>
            <a:off x="9114919" y="3382789"/>
            <a:ext cx="1911890" cy="53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40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pitchFamily="34" charset="0"/>
                <a:cs typeface="Open Sans" panose="020B0604020202020204" pitchFamily="34" charset="0"/>
              </a:rPr>
              <a:t>大客户销售额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pitchFamily="34" charset="0"/>
                <a:cs typeface="Open Sans" panose="020B0604020202020204" pitchFamily="34" charset="0"/>
              </a:rPr>
              <a:t>请填写指标说明</a:t>
            </a:r>
          </a:p>
        </p:txBody>
      </p:sp>
      <p:sp>
        <p:nvSpPr>
          <p:cNvPr id="80" name="矩形: 圆角 79">
            <a:extLst>
              <a:ext uri="{FF2B5EF4-FFF2-40B4-BE49-F238E27FC236}">
                <a16:creationId xmlns:a16="http://schemas.microsoft.com/office/drawing/2014/main" id="{DC527BFF-3849-5972-9B40-5CBAEC8E7DC4}"/>
              </a:ext>
            </a:extLst>
          </p:cNvPr>
          <p:cNvSpPr/>
          <p:nvPr/>
        </p:nvSpPr>
        <p:spPr>
          <a:xfrm>
            <a:off x="6431319" y="2735252"/>
            <a:ext cx="1530104" cy="44924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92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101600" dist="101600" dir="5400000" sx="94000" sy="94000" algn="t" rotWithShape="0">
              <a:schemeClr val="accent3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1600" dirty="0">
                <a:latin typeface="+mj-ea"/>
                <a:ea typeface="+mj-ea"/>
              </a:rPr>
              <a:t>指标</a:t>
            </a:r>
            <a:r>
              <a:rPr lang="en-US" altLang="zh-CN" sz="1600" dirty="0">
                <a:latin typeface="+mj-ea"/>
                <a:ea typeface="+mj-ea"/>
              </a:rPr>
              <a:t>3</a:t>
            </a:r>
          </a:p>
        </p:txBody>
      </p:sp>
      <p:sp>
        <p:nvSpPr>
          <p:cNvPr id="81" name="矩形: 圆角 80">
            <a:extLst>
              <a:ext uri="{FF2B5EF4-FFF2-40B4-BE49-F238E27FC236}">
                <a16:creationId xmlns:a16="http://schemas.microsoft.com/office/drawing/2014/main" id="{FE6FDD90-4DDF-1701-0114-DB7EB3D45F7E}"/>
              </a:ext>
            </a:extLst>
          </p:cNvPr>
          <p:cNvSpPr/>
          <p:nvPr/>
        </p:nvSpPr>
        <p:spPr>
          <a:xfrm>
            <a:off x="4289572" y="2745869"/>
            <a:ext cx="1530104" cy="44924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92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101600" dist="101600" dir="5400000" sx="94000" sy="94000" algn="t" rotWithShape="0">
              <a:schemeClr val="accent3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1600" dirty="0">
                <a:latin typeface="+mj-ea"/>
                <a:ea typeface="+mj-ea"/>
              </a:rPr>
              <a:t>指标</a:t>
            </a:r>
            <a:r>
              <a:rPr lang="en-US" altLang="zh-CN" sz="1600" dirty="0">
                <a:latin typeface="+mj-ea"/>
                <a:ea typeface="+mj-ea"/>
              </a:rPr>
              <a:t>2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9623896E-A73E-F6AC-0429-B8973A36EAC9}"/>
              </a:ext>
            </a:extLst>
          </p:cNvPr>
          <p:cNvSpPr txBox="1"/>
          <p:nvPr/>
        </p:nvSpPr>
        <p:spPr>
          <a:xfrm>
            <a:off x="8080876" y="2343968"/>
            <a:ext cx="1911890" cy="53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40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pitchFamily="34" charset="0"/>
                <a:cs typeface="Open Sans" panose="020B0604020202020204" pitchFamily="34" charset="0"/>
              </a:rPr>
              <a:t>会员销售占比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4020202020204" pitchFamily="34" charset="0"/>
              <a:cs typeface="Open Sans" panose="020B0604020202020204" pitchFamily="34" charset="0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pitchFamily="34" charset="0"/>
                <a:cs typeface="Open Sans" panose="020B0604020202020204" pitchFamily="34" charset="0"/>
              </a:rPr>
              <a:t>请填写指标说明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1BF19065-8AD0-F1DF-67D1-739977F7B541}"/>
              </a:ext>
            </a:extLst>
          </p:cNvPr>
          <p:cNvSpPr txBox="1"/>
          <p:nvPr/>
        </p:nvSpPr>
        <p:spPr>
          <a:xfrm>
            <a:off x="2933399" y="2343968"/>
            <a:ext cx="1911890" cy="53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40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pitchFamily="34" charset="0"/>
                <a:cs typeface="Open Sans" panose="020B0604020202020204" pitchFamily="34" charset="0"/>
              </a:rPr>
              <a:t>活跃会员数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4020202020204" pitchFamily="34" charset="0"/>
              <a:cs typeface="Open Sans" panose="020B0604020202020204" pitchFamily="34" charset="0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pitchFamily="34" charset="0"/>
                <a:cs typeface="Open Sans" panose="020B0604020202020204" pitchFamily="34" charset="0"/>
              </a:rPr>
              <a:t>请填写指标说明</a:t>
            </a:r>
          </a:p>
        </p:txBody>
      </p:sp>
    </p:spTree>
    <p:extLst>
      <p:ext uri="{BB962C8B-B14F-4D97-AF65-F5344CB8AC3E}">
        <p14:creationId xmlns:p14="http://schemas.microsoft.com/office/powerpoint/2010/main" val="66526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D862DC30-9CE3-47CA-4FB3-2929023B9030}"/>
              </a:ext>
            </a:extLst>
          </p:cNvPr>
          <p:cNvSpPr/>
          <p:nvPr/>
        </p:nvSpPr>
        <p:spPr>
          <a:xfrm>
            <a:off x="944275" y="3850580"/>
            <a:ext cx="5278725" cy="193100"/>
          </a:xfrm>
          <a:prstGeom prst="rect">
            <a:avLst/>
          </a:prstGeom>
          <a:gradFill flip="none" rotWithShape="1">
            <a:gsLst>
              <a:gs pos="54000">
                <a:srgbClr val="5CDDA2"/>
              </a:gs>
              <a:gs pos="0">
                <a:srgbClr val="BFF594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21DD5FD-53EB-8A1C-74E6-EBA64C27125C}"/>
              </a:ext>
            </a:extLst>
          </p:cNvPr>
          <p:cNvSpPr txBox="1"/>
          <p:nvPr/>
        </p:nvSpPr>
        <p:spPr>
          <a:xfrm>
            <a:off x="944275" y="1713567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ln w="12700">
                  <a:solidFill>
                    <a:schemeClr val="accent4"/>
                  </a:solidFill>
                </a:ln>
                <a:noFill/>
                <a:latin typeface="+mj-lt"/>
              </a:rPr>
              <a:t>PART 02</a:t>
            </a:r>
            <a:endParaRPr lang="zh-CN" altLang="en-US" sz="9600" dirty="0">
              <a:ln w="12700">
                <a:solidFill>
                  <a:schemeClr val="accent4"/>
                </a:solidFill>
              </a:ln>
              <a:noFill/>
              <a:latin typeface="+mj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D230CED-8E32-2196-A19A-7742A2D98BC2}"/>
              </a:ext>
            </a:extLst>
          </p:cNvPr>
          <p:cNvSpPr txBox="1"/>
          <p:nvPr/>
        </p:nvSpPr>
        <p:spPr>
          <a:xfrm>
            <a:off x="944275" y="3294934"/>
            <a:ext cx="29571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chemeClr val="accent4"/>
                </a:solidFill>
                <a:latin typeface="+mj-ea"/>
                <a:ea typeface="+mj-ea"/>
              </a:rPr>
              <a:t>工作成果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F8679AF-8805-36A4-CFF5-3D848CFA4AA7}"/>
              </a:ext>
            </a:extLst>
          </p:cNvPr>
          <p:cNvSpPr txBox="1"/>
          <p:nvPr/>
        </p:nvSpPr>
        <p:spPr>
          <a:xfrm>
            <a:off x="10022174" y="597972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dirty="0" err="1">
                <a:solidFill>
                  <a:schemeClr val="accent4"/>
                </a:solidFill>
                <a:latin typeface="+mj-ea"/>
                <a:ea typeface="+mj-ea"/>
              </a:rPr>
              <a:t>OfficePLUS</a:t>
            </a:r>
            <a:endParaRPr lang="en-US" altLang="zh-CN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8F52519E-6719-AC61-6FA8-B9BF3F6BDC61}"/>
              </a:ext>
            </a:extLst>
          </p:cNvPr>
          <p:cNvSpPr/>
          <p:nvPr/>
        </p:nvSpPr>
        <p:spPr>
          <a:xfrm>
            <a:off x="944275" y="4232334"/>
            <a:ext cx="2574429" cy="44924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92000"/>
                </a:schemeClr>
              </a:gs>
              <a:gs pos="0">
                <a:schemeClr val="accent3">
                  <a:alpha val="70000"/>
                </a:schemeClr>
              </a:gs>
            </a:gsLst>
            <a:lin ang="2700000" scaled="0"/>
          </a:gradFill>
          <a:ln>
            <a:noFill/>
          </a:ln>
          <a:effectLst>
            <a:outerShdw blurRad="101600" dist="101600" dir="5400000" sx="94000" sy="94000" algn="t" rotWithShape="0">
              <a:schemeClr val="accent3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600" dirty="0">
                <a:latin typeface="+mj-ea"/>
                <a:ea typeface="+mj-ea"/>
              </a:rPr>
              <a:t>ACHIEVEMENTS</a:t>
            </a:r>
          </a:p>
        </p:txBody>
      </p:sp>
    </p:spTree>
    <p:extLst>
      <p:ext uri="{BB962C8B-B14F-4D97-AF65-F5344CB8AC3E}">
        <p14:creationId xmlns:p14="http://schemas.microsoft.com/office/powerpoint/2010/main" val="700420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63B9EED-FE43-06A1-0F2D-3DCBD4D1D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重点项目完成情况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1FE404-BD2C-A757-4C3C-DD8A05C92953}"/>
              </a:ext>
            </a:extLst>
          </p:cNvPr>
          <p:cNvSpPr txBox="1"/>
          <p:nvPr/>
        </p:nvSpPr>
        <p:spPr>
          <a:xfrm>
            <a:off x="10022174" y="597972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dirty="0" err="1">
                <a:solidFill>
                  <a:schemeClr val="accent4"/>
                </a:solidFill>
                <a:latin typeface="+mj-ea"/>
                <a:ea typeface="+mj-ea"/>
              </a:rPr>
              <a:t>OfficePLUS</a:t>
            </a:r>
            <a:endParaRPr lang="en-US" altLang="zh-CN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A1483-39D2-6900-BCA9-6B39C2453356}"/>
              </a:ext>
            </a:extLst>
          </p:cNvPr>
          <p:cNvSpPr txBox="1"/>
          <p:nvPr/>
        </p:nvSpPr>
        <p:spPr>
          <a:xfrm>
            <a:off x="106804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A96E58F-EB8F-12F0-4EEB-2CC9D2EDB9BC}"/>
              </a:ext>
            </a:extLst>
          </p:cNvPr>
          <p:cNvSpPr txBox="1"/>
          <p:nvPr/>
        </p:nvSpPr>
        <p:spPr>
          <a:xfrm>
            <a:off x="3254313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5D5BBA6-70C2-9C89-06FB-C6B42EDED676}"/>
              </a:ext>
            </a:extLst>
          </p:cNvPr>
          <p:cNvSpPr txBox="1"/>
          <p:nvPr/>
        </p:nvSpPr>
        <p:spPr>
          <a:xfrm>
            <a:off x="6401822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E10C329-1839-6930-9A82-48B541A62AA0}"/>
              </a:ext>
            </a:extLst>
          </p:cNvPr>
          <p:cNvSpPr txBox="1"/>
          <p:nvPr/>
        </p:nvSpPr>
        <p:spPr>
          <a:xfrm>
            <a:off x="9549330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8AD5CD8-6655-FC63-47B5-68C3647EB164}"/>
              </a:ext>
            </a:extLst>
          </p:cNvPr>
          <p:cNvSpPr txBox="1"/>
          <p:nvPr/>
        </p:nvSpPr>
        <p:spPr>
          <a:xfrm>
            <a:off x="528897" y="1192662"/>
            <a:ext cx="8762998" cy="6197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spc="150">
                <a:solidFill>
                  <a:schemeClr val="accent4"/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请在此填充您的文本，或将您的文本复制后右键粘贴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只保留文本在此。请在此填充您的文本，或将您的文本复制后右键粘贴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只保留文本在此。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BB32999-6633-E686-145C-5D8700E88741}"/>
              </a:ext>
            </a:extLst>
          </p:cNvPr>
          <p:cNvGrpSpPr/>
          <p:nvPr/>
        </p:nvGrpSpPr>
        <p:grpSpPr>
          <a:xfrm>
            <a:off x="4456631" y="2284100"/>
            <a:ext cx="3225800" cy="3737425"/>
            <a:chOff x="4483099" y="2654481"/>
            <a:chExt cx="3225800" cy="3737425"/>
          </a:xfrm>
        </p:grpSpPr>
        <p:sp>
          <p:nvSpPr>
            <p:cNvPr id="11" name="矩形 72">
              <a:extLst>
                <a:ext uri="{FF2B5EF4-FFF2-40B4-BE49-F238E27FC236}">
                  <a16:creationId xmlns:a16="http://schemas.microsoft.com/office/drawing/2014/main" id="{B5784F1C-CEE4-265F-0D30-5BF52EE9647D}"/>
                </a:ext>
              </a:extLst>
            </p:cNvPr>
            <p:cNvSpPr/>
            <p:nvPr/>
          </p:nvSpPr>
          <p:spPr>
            <a:xfrm>
              <a:off x="4483099" y="2654481"/>
              <a:ext cx="3225800" cy="373742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4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77800" dist="12700" sx="102000" sy="102000" algn="ctr" rotWithShape="0">
                <a:schemeClr val="accent2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矩形 72">
              <a:extLst>
                <a:ext uri="{FF2B5EF4-FFF2-40B4-BE49-F238E27FC236}">
                  <a16:creationId xmlns:a16="http://schemas.microsoft.com/office/drawing/2014/main" id="{C5938B43-A282-8AAC-8CFA-346F52A4D444}"/>
                </a:ext>
              </a:extLst>
            </p:cNvPr>
            <p:cNvSpPr/>
            <p:nvPr/>
          </p:nvSpPr>
          <p:spPr>
            <a:xfrm>
              <a:off x="4650649" y="2848606"/>
              <a:ext cx="2890700" cy="334917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4000">
                  <a:schemeClr val="bg1">
                    <a:alpha val="0"/>
                  </a:schemeClr>
                </a:gs>
              </a:gsLst>
              <a:lin ang="5400000" scaled="0"/>
            </a:gradFill>
            <a:ln w="3175">
              <a:gradFill>
                <a:gsLst>
                  <a:gs pos="0">
                    <a:schemeClr val="accent2"/>
                  </a:gs>
                  <a:gs pos="87000">
                    <a:schemeClr val="accent2"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7AD54B5-6ACD-9624-8A43-619611AEDD3C}"/>
              </a:ext>
            </a:extLst>
          </p:cNvPr>
          <p:cNvGrpSpPr/>
          <p:nvPr/>
        </p:nvGrpSpPr>
        <p:grpSpPr>
          <a:xfrm>
            <a:off x="7936430" y="2607813"/>
            <a:ext cx="3225800" cy="3737425"/>
            <a:chOff x="7962898" y="2978194"/>
            <a:chExt cx="3225800" cy="3737425"/>
          </a:xfrm>
        </p:grpSpPr>
        <p:sp>
          <p:nvSpPr>
            <p:cNvPr id="15" name="矩形 73">
              <a:extLst>
                <a:ext uri="{FF2B5EF4-FFF2-40B4-BE49-F238E27FC236}">
                  <a16:creationId xmlns:a16="http://schemas.microsoft.com/office/drawing/2014/main" id="{C4D738E8-1488-B511-8680-6B9CE8B77B57}"/>
                </a:ext>
              </a:extLst>
            </p:cNvPr>
            <p:cNvSpPr/>
            <p:nvPr/>
          </p:nvSpPr>
          <p:spPr>
            <a:xfrm>
              <a:off x="7962898" y="2978194"/>
              <a:ext cx="3225800" cy="373742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4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77800" dist="12700" sx="102000" sy="102000" algn="ctr" rotWithShape="0">
                <a:schemeClr val="accent2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矩形 73">
              <a:extLst>
                <a:ext uri="{FF2B5EF4-FFF2-40B4-BE49-F238E27FC236}">
                  <a16:creationId xmlns:a16="http://schemas.microsoft.com/office/drawing/2014/main" id="{59261358-7757-2147-F589-37A9D58B2AE3}"/>
                </a:ext>
              </a:extLst>
            </p:cNvPr>
            <p:cNvSpPr/>
            <p:nvPr/>
          </p:nvSpPr>
          <p:spPr>
            <a:xfrm>
              <a:off x="8130448" y="3172319"/>
              <a:ext cx="2890700" cy="334917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4000">
                  <a:schemeClr val="bg1">
                    <a:alpha val="0"/>
                  </a:schemeClr>
                </a:gs>
              </a:gsLst>
              <a:lin ang="5400000" scaled="0"/>
            </a:gradFill>
            <a:ln w="3175">
              <a:gradFill>
                <a:gsLst>
                  <a:gs pos="0">
                    <a:schemeClr val="accent2"/>
                  </a:gs>
                  <a:gs pos="87000">
                    <a:schemeClr val="accent2"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9817720-6984-BF07-4791-2FE5E05ABA54}"/>
              </a:ext>
            </a:extLst>
          </p:cNvPr>
          <p:cNvGrpSpPr/>
          <p:nvPr/>
        </p:nvGrpSpPr>
        <p:grpSpPr>
          <a:xfrm>
            <a:off x="976832" y="2607813"/>
            <a:ext cx="3225800" cy="3737425"/>
            <a:chOff x="1003300" y="2978194"/>
            <a:chExt cx="3225800" cy="3737425"/>
          </a:xfrm>
        </p:grpSpPr>
        <p:sp>
          <p:nvSpPr>
            <p:cNvPr id="19" name="矩形 15">
              <a:extLst>
                <a:ext uri="{FF2B5EF4-FFF2-40B4-BE49-F238E27FC236}">
                  <a16:creationId xmlns:a16="http://schemas.microsoft.com/office/drawing/2014/main" id="{DCC37B1D-705F-E577-A611-BC64EEF7473B}"/>
                </a:ext>
              </a:extLst>
            </p:cNvPr>
            <p:cNvSpPr/>
            <p:nvPr/>
          </p:nvSpPr>
          <p:spPr>
            <a:xfrm>
              <a:off x="1003300" y="2978194"/>
              <a:ext cx="3225800" cy="373742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4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77800" dist="12700" sx="102000" sy="102000" algn="ctr" rotWithShape="0">
                <a:schemeClr val="accent2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矩形 15">
              <a:extLst>
                <a:ext uri="{FF2B5EF4-FFF2-40B4-BE49-F238E27FC236}">
                  <a16:creationId xmlns:a16="http://schemas.microsoft.com/office/drawing/2014/main" id="{08095D33-3FE5-2E02-8C7F-8043495C463A}"/>
                </a:ext>
              </a:extLst>
            </p:cNvPr>
            <p:cNvSpPr/>
            <p:nvPr/>
          </p:nvSpPr>
          <p:spPr>
            <a:xfrm>
              <a:off x="1170850" y="3172319"/>
              <a:ext cx="2890700" cy="334917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4000">
                  <a:schemeClr val="bg1">
                    <a:alpha val="0"/>
                  </a:schemeClr>
                </a:gs>
              </a:gsLst>
              <a:lin ang="5400000" scaled="0"/>
            </a:gradFill>
            <a:ln w="3175">
              <a:gradFill>
                <a:gsLst>
                  <a:gs pos="0">
                    <a:schemeClr val="accent2"/>
                  </a:gs>
                  <a:gs pos="87000">
                    <a:schemeClr val="accent2"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ABC62C98-0250-DB19-C83A-8C9E4C155F6F}"/>
              </a:ext>
            </a:extLst>
          </p:cNvPr>
          <p:cNvSpPr txBox="1"/>
          <p:nvPr/>
        </p:nvSpPr>
        <p:spPr>
          <a:xfrm>
            <a:off x="1460134" y="3215275"/>
            <a:ext cx="2229491" cy="3077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400" spc="300" dirty="0">
                <a:solidFill>
                  <a:schemeClr val="accent2"/>
                </a:solidFill>
                <a:latin typeface="+mj-ea"/>
                <a:ea typeface="+mj-ea"/>
                <a:cs typeface="阿里巴巴普惠体 H" panose="00020600040101010101" pitchFamily="18" charset="-122"/>
              </a:rPr>
              <a:t>会员系统开发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F4BA674-DBCD-CCD2-E3D7-48C7F70D4BB2}"/>
              </a:ext>
            </a:extLst>
          </p:cNvPr>
          <p:cNvSpPr txBox="1"/>
          <p:nvPr/>
        </p:nvSpPr>
        <p:spPr>
          <a:xfrm>
            <a:off x="1460135" y="4017568"/>
            <a:ext cx="2259194" cy="15727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spc="150">
                <a:solidFill>
                  <a:schemeClr val="accent4"/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请在此处添加详细的文本描述，适当控制文本字数，语言描述尽量简洁精炼。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51405EA-9023-591C-4AC0-95DFCC5C1CF3}"/>
              </a:ext>
            </a:extLst>
          </p:cNvPr>
          <p:cNvSpPr/>
          <p:nvPr/>
        </p:nvSpPr>
        <p:spPr>
          <a:xfrm>
            <a:off x="1470644" y="3717177"/>
            <a:ext cx="2229491" cy="4571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CCC0412-FE4A-9493-0C2C-9BFC03753DCB}"/>
              </a:ext>
            </a:extLst>
          </p:cNvPr>
          <p:cNvSpPr txBox="1"/>
          <p:nvPr/>
        </p:nvSpPr>
        <p:spPr>
          <a:xfrm>
            <a:off x="4953520" y="2891562"/>
            <a:ext cx="2259194" cy="344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400" spc="300" dirty="0">
                <a:solidFill>
                  <a:schemeClr val="accent2"/>
                </a:solidFill>
                <a:latin typeface="+mj-ea"/>
                <a:ea typeface="+mj-ea"/>
                <a:cs typeface="阿里巴巴普惠体 H" panose="00020600040101010101" pitchFamily="18" charset="-122"/>
              </a:rPr>
              <a:t>付费会员推广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79951D0-4332-B297-F683-8C57317D7BB0}"/>
              </a:ext>
            </a:extLst>
          </p:cNvPr>
          <p:cNvSpPr txBox="1"/>
          <p:nvPr/>
        </p:nvSpPr>
        <p:spPr>
          <a:xfrm>
            <a:off x="4953520" y="3693855"/>
            <a:ext cx="2259194" cy="15769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spc="150">
                <a:solidFill>
                  <a:schemeClr val="accent4"/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请在此处添加详细的文本描述，适当控制文本字数，语言描述尽量简洁精炼。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2D11A93-5FD5-AC66-FA68-F5270EC89580}"/>
              </a:ext>
            </a:extLst>
          </p:cNvPr>
          <p:cNvSpPr/>
          <p:nvPr/>
        </p:nvSpPr>
        <p:spPr>
          <a:xfrm>
            <a:off x="4964029" y="3393464"/>
            <a:ext cx="2229491" cy="4571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3FD16A7-A2A9-EBF3-C5B1-9A73B9803A23}"/>
              </a:ext>
            </a:extLst>
          </p:cNvPr>
          <p:cNvSpPr txBox="1"/>
          <p:nvPr/>
        </p:nvSpPr>
        <p:spPr>
          <a:xfrm>
            <a:off x="8446904" y="3215275"/>
            <a:ext cx="2229491" cy="316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400" spc="300" dirty="0">
                <a:solidFill>
                  <a:schemeClr val="accent2"/>
                </a:solidFill>
                <a:latin typeface="+mj-ea"/>
                <a:ea typeface="+mj-ea"/>
                <a:cs typeface="阿里巴巴普惠体 H" panose="00020600040101010101" pitchFamily="18" charset="-122"/>
              </a:rPr>
              <a:t>大客户管理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8604836-98C0-824C-83BB-0E4DB7B7580B}"/>
              </a:ext>
            </a:extLst>
          </p:cNvPr>
          <p:cNvSpPr txBox="1"/>
          <p:nvPr/>
        </p:nvSpPr>
        <p:spPr>
          <a:xfrm>
            <a:off x="8446905" y="4017568"/>
            <a:ext cx="2259194" cy="16477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spc="150">
                <a:solidFill>
                  <a:schemeClr val="accent4"/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请在此处添加详细的文本描述，适当控制文本字数，语言描述尽量简洁精炼。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C1872D8-8595-8AAE-AE08-B50ABB16A26C}"/>
              </a:ext>
            </a:extLst>
          </p:cNvPr>
          <p:cNvSpPr/>
          <p:nvPr/>
        </p:nvSpPr>
        <p:spPr>
          <a:xfrm>
            <a:off x="8457414" y="3717177"/>
            <a:ext cx="2229491" cy="4571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9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63B9EED-FE43-06A1-0F2D-3DCBD4D1D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重点数据展示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1FE404-BD2C-A757-4C3C-DD8A05C92953}"/>
              </a:ext>
            </a:extLst>
          </p:cNvPr>
          <p:cNvSpPr txBox="1"/>
          <p:nvPr/>
        </p:nvSpPr>
        <p:spPr>
          <a:xfrm>
            <a:off x="10022174" y="597972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dirty="0" err="1">
                <a:solidFill>
                  <a:schemeClr val="accent4"/>
                </a:solidFill>
                <a:latin typeface="+mj-ea"/>
                <a:ea typeface="+mj-ea"/>
              </a:rPr>
              <a:t>OfficePLUS</a:t>
            </a:r>
            <a:endParaRPr lang="en-US" altLang="zh-CN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CB014F3-AF0B-2ADC-8304-1BD5AA172AFB}"/>
              </a:ext>
            </a:extLst>
          </p:cNvPr>
          <p:cNvSpPr txBox="1"/>
          <p:nvPr/>
        </p:nvSpPr>
        <p:spPr>
          <a:xfrm>
            <a:off x="1689329" y="2932513"/>
            <a:ext cx="1217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新增会员数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ED9E5F-3AAF-0116-0CED-79449489CF15}"/>
              </a:ext>
            </a:extLst>
          </p:cNvPr>
          <p:cNvSpPr txBox="1"/>
          <p:nvPr/>
        </p:nvSpPr>
        <p:spPr>
          <a:xfrm>
            <a:off x="1442040" y="2478243"/>
            <a:ext cx="205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1234567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人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8E20C88-D3AE-5BA0-8B2B-00DABE4A8D2B}"/>
              </a:ext>
            </a:extLst>
          </p:cNvPr>
          <p:cNvSpPr txBox="1"/>
          <p:nvPr/>
        </p:nvSpPr>
        <p:spPr>
          <a:xfrm>
            <a:off x="4585842" y="2932513"/>
            <a:ext cx="1217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覆盖省份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29EA02-0917-A333-A4B3-BE5A9A55EE8A}"/>
              </a:ext>
            </a:extLst>
          </p:cNvPr>
          <p:cNvSpPr txBox="1"/>
          <p:nvPr/>
        </p:nvSpPr>
        <p:spPr>
          <a:xfrm>
            <a:off x="1607762" y="4845874"/>
            <a:ext cx="1262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门店总数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F24867A-CE1F-5480-1A4E-D96315CB49E1}"/>
              </a:ext>
            </a:extLst>
          </p:cNvPr>
          <p:cNvSpPr txBox="1"/>
          <p:nvPr/>
        </p:nvSpPr>
        <p:spPr>
          <a:xfrm>
            <a:off x="4627518" y="4845874"/>
            <a:ext cx="1217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销售额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BC9033-DF2D-DA13-0DCD-C9CCCC777DC1}"/>
              </a:ext>
            </a:extLst>
          </p:cNvPr>
          <p:cNvSpPr txBox="1"/>
          <p:nvPr/>
        </p:nvSpPr>
        <p:spPr>
          <a:xfrm>
            <a:off x="4596309" y="2478243"/>
            <a:ext cx="155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34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个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515813-E070-2F41-DE58-1768B7C1CB43}"/>
              </a:ext>
            </a:extLst>
          </p:cNvPr>
          <p:cNvSpPr txBox="1"/>
          <p:nvPr/>
        </p:nvSpPr>
        <p:spPr>
          <a:xfrm>
            <a:off x="1563228" y="4373770"/>
            <a:ext cx="155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180</a:t>
            </a:r>
            <a:r>
              <a:rPr lang="zh-CN" altLang="en-US" sz="2000" dirty="0">
                <a:solidFill>
                  <a:schemeClr val="accent3"/>
                </a:solidFill>
                <a:ea typeface="等线" panose="02010600030101010101" pitchFamily="2" charset="-122"/>
              </a:rPr>
              <a:t>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910F7CF-2269-CAF2-4E69-9B1357C453CF}"/>
              </a:ext>
            </a:extLst>
          </p:cNvPr>
          <p:cNvSpPr txBox="1"/>
          <p:nvPr/>
        </p:nvSpPr>
        <p:spPr>
          <a:xfrm>
            <a:off x="4477699" y="4318219"/>
            <a:ext cx="210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等线" panose="02010600030101010101" pitchFamily="2" charset="-122"/>
                <a:cs typeface="+mn-cs"/>
              </a:rPr>
              <a:t>50. 7</a:t>
            </a:r>
            <a:r>
              <a:rPr lang="zh-CN" altLang="en-US" sz="2000" dirty="0">
                <a:ea typeface="等线" panose="02010600030101010101" pitchFamily="2" charset="-122"/>
              </a:rPr>
              <a:t>亿元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E2D03FE-711F-54AA-EA48-D0C3E83FD289}"/>
              </a:ext>
            </a:extLst>
          </p:cNvPr>
          <p:cNvSpPr txBox="1"/>
          <p:nvPr/>
        </p:nvSpPr>
        <p:spPr>
          <a:xfrm>
            <a:off x="1983654" y="1276687"/>
            <a:ext cx="249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业务发展情况</a:t>
            </a:r>
          </a:p>
        </p:txBody>
      </p: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C5A0901F-D622-F48B-AC62-167D1AF36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562269"/>
              </p:ext>
            </p:extLst>
          </p:nvPr>
        </p:nvGraphicFramePr>
        <p:xfrm>
          <a:off x="6872520" y="2666257"/>
          <a:ext cx="4112387" cy="2741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D751C14-2548-EF03-270B-8D3AE4ADD35E}"/>
              </a:ext>
            </a:extLst>
          </p:cNvPr>
          <p:cNvSpPr/>
          <p:nvPr/>
        </p:nvSpPr>
        <p:spPr>
          <a:xfrm>
            <a:off x="10122786" y="3466644"/>
            <a:ext cx="1099751" cy="370702"/>
          </a:xfrm>
          <a:custGeom>
            <a:avLst/>
            <a:gdLst>
              <a:gd name="connsiteX0" fmla="*/ 0 w 1099751"/>
              <a:gd name="connsiteY0" fmla="*/ 370702 h 370702"/>
              <a:gd name="connsiteX1" fmla="*/ 308918 w 1099751"/>
              <a:gd name="connsiteY1" fmla="*/ 0 h 370702"/>
              <a:gd name="connsiteX2" fmla="*/ 1099751 w 1099751"/>
              <a:gd name="connsiteY2" fmla="*/ 0 h 37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751" h="370702">
                <a:moveTo>
                  <a:pt x="0" y="370702"/>
                </a:moveTo>
                <a:lnTo>
                  <a:pt x="308918" y="0"/>
                </a:lnTo>
                <a:lnTo>
                  <a:pt x="109975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0E8F7AA-F471-2BED-8AD2-349FE4F31B8D}"/>
              </a:ext>
            </a:extLst>
          </p:cNvPr>
          <p:cNvSpPr txBox="1"/>
          <p:nvPr/>
        </p:nvSpPr>
        <p:spPr>
          <a:xfrm>
            <a:off x="10488733" y="3097312"/>
            <a:ext cx="105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63.33%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832FA669-4750-8D42-EB5E-72132F1236B2}"/>
              </a:ext>
            </a:extLst>
          </p:cNvPr>
          <p:cNvSpPr/>
          <p:nvPr/>
        </p:nvSpPr>
        <p:spPr>
          <a:xfrm>
            <a:off x="6699227" y="4277491"/>
            <a:ext cx="1013254" cy="432486"/>
          </a:xfrm>
          <a:custGeom>
            <a:avLst/>
            <a:gdLst>
              <a:gd name="connsiteX0" fmla="*/ 1013254 w 1013254"/>
              <a:gd name="connsiteY0" fmla="*/ 0 h 432486"/>
              <a:gd name="connsiteX1" fmla="*/ 741406 w 1013254"/>
              <a:gd name="connsiteY1" fmla="*/ 432486 h 432486"/>
              <a:gd name="connsiteX2" fmla="*/ 0 w 1013254"/>
              <a:gd name="connsiteY2" fmla="*/ 432486 h 43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254" h="432486">
                <a:moveTo>
                  <a:pt x="1013254" y="0"/>
                </a:moveTo>
                <a:lnTo>
                  <a:pt x="741406" y="432486"/>
                </a:lnTo>
                <a:lnTo>
                  <a:pt x="0" y="43248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E560EEE-4E07-59FD-CEF9-D3431FDD55E6}"/>
              </a:ext>
            </a:extLst>
          </p:cNvPr>
          <p:cNvSpPr txBox="1"/>
          <p:nvPr/>
        </p:nvSpPr>
        <p:spPr>
          <a:xfrm>
            <a:off x="6627307" y="4340645"/>
            <a:ext cx="108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16.59%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F7842D6E-8A17-63C2-0083-2CF455687187}"/>
              </a:ext>
            </a:extLst>
          </p:cNvPr>
          <p:cNvSpPr/>
          <p:nvPr/>
        </p:nvSpPr>
        <p:spPr>
          <a:xfrm flipH="1">
            <a:off x="6631993" y="3036959"/>
            <a:ext cx="1217137" cy="370702"/>
          </a:xfrm>
          <a:custGeom>
            <a:avLst/>
            <a:gdLst>
              <a:gd name="connsiteX0" fmla="*/ 0 w 1099751"/>
              <a:gd name="connsiteY0" fmla="*/ 370702 h 370702"/>
              <a:gd name="connsiteX1" fmla="*/ 308918 w 1099751"/>
              <a:gd name="connsiteY1" fmla="*/ 0 h 370702"/>
              <a:gd name="connsiteX2" fmla="*/ 1099751 w 1099751"/>
              <a:gd name="connsiteY2" fmla="*/ 0 h 37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751" h="370702">
                <a:moveTo>
                  <a:pt x="0" y="370702"/>
                </a:moveTo>
                <a:lnTo>
                  <a:pt x="308918" y="0"/>
                </a:lnTo>
                <a:lnTo>
                  <a:pt x="109975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E846A3C-522E-F045-CBA4-568A59FFAB22}"/>
              </a:ext>
            </a:extLst>
          </p:cNvPr>
          <p:cNvSpPr txBox="1"/>
          <p:nvPr/>
        </p:nvSpPr>
        <p:spPr>
          <a:xfrm>
            <a:off x="6551511" y="2613233"/>
            <a:ext cx="99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8.69%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CD7F5D84-6A71-D4E3-7087-32EF377EC091}"/>
              </a:ext>
            </a:extLst>
          </p:cNvPr>
          <p:cNvSpPr/>
          <p:nvPr/>
        </p:nvSpPr>
        <p:spPr>
          <a:xfrm>
            <a:off x="6661092" y="2522831"/>
            <a:ext cx="1594021" cy="469557"/>
          </a:xfrm>
          <a:custGeom>
            <a:avLst/>
            <a:gdLst>
              <a:gd name="connsiteX0" fmla="*/ 1594021 w 1594021"/>
              <a:gd name="connsiteY0" fmla="*/ 469557 h 469557"/>
              <a:gd name="connsiteX1" fmla="*/ 1223319 w 1594021"/>
              <a:gd name="connsiteY1" fmla="*/ 0 h 469557"/>
              <a:gd name="connsiteX2" fmla="*/ 0 w 1594021"/>
              <a:gd name="connsiteY2" fmla="*/ 0 h 46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4021" h="469557">
                <a:moveTo>
                  <a:pt x="1594021" y="469557"/>
                </a:moveTo>
                <a:lnTo>
                  <a:pt x="1223319" y="0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4FEBAEA-99EF-092A-EBE6-F5F85838BC8D}"/>
              </a:ext>
            </a:extLst>
          </p:cNvPr>
          <p:cNvSpPr txBox="1"/>
          <p:nvPr/>
        </p:nvSpPr>
        <p:spPr>
          <a:xfrm>
            <a:off x="6551510" y="2103975"/>
            <a:ext cx="99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5.86%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FEAF510C-2717-F1D1-05DD-DA8CF61DC1C4}"/>
              </a:ext>
            </a:extLst>
          </p:cNvPr>
          <p:cNvSpPr/>
          <p:nvPr/>
        </p:nvSpPr>
        <p:spPr>
          <a:xfrm>
            <a:off x="8755875" y="2460863"/>
            <a:ext cx="1099751" cy="370702"/>
          </a:xfrm>
          <a:custGeom>
            <a:avLst/>
            <a:gdLst>
              <a:gd name="connsiteX0" fmla="*/ 0 w 1099751"/>
              <a:gd name="connsiteY0" fmla="*/ 370702 h 370702"/>
              <a:gd name="connsiteX1" fmla="*/ 308918 w 1099751"/>
              <a:gd name="connsiteY1" fmla="*/ 0 h 370702"/>
              <a:gd name="connsiteX2" fmla="*/ 1099751 w 1099751"/>
              <a:gd name="connsiteY2" fmla="*/ 0 h 37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751" h="370702">
                <a:moveTo>
                  <a:pt x="0" y="370702"/>
                </a:moveTo>
                <a:lnTo>
                  <a:pt x="308918" y="0"/>
                </a:lnTo>
                <a:lnTo>
                  <a:pt x="109975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04E3F75-5195-ABF3-F6E2-3A24B7A80EEB}"/>
              </a:ext>
            </a:extLst>
          </p:cNvPr>
          <p:cNvSpPr txBox="1"/>
          <p:nvPr/>
        </p:nvSpPr>
        <p:spPr>
          <a:xfrm>
            <a:off x="9121823" y="209153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5.83%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F561DE0-5CFE-364B-D48C-EE6DD9DA8025}"/>
              </a:ext>
            </a:extLst>
          </p:cNvPr>
          <p:cNvSpPr/>
          <p:nvPr/>
        </p:nvSpPr>
        <p:spPr>
          <a:xfrm>
            <a:off x="6616794" y="5587306"/>
            <a:ext cx="178277" cy="178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C16E0DA-EBBE-36B5-0455-CDD3B36739C6}"/>
              </a:ext>
            </a:extLst>
          </p:cNvPr>
          <p:cNvSpPr txBox="1"/>
          <p:nvPr/>
        </p:nvSpPr>
        <p:spPr>
          <a:xfrm>
            <a:off x="6808171" y="5557216"/>
            <a:ext cx="7738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黑卡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D234370-D13B-0F5A-14FE-77C487130D92}"/>
              </a:ext>
            </a:extLst>
          </p:cNvPr>
          <p:cNvSpPr txBox="1"/>
          <p:nvPr/>
        </p:nvSpPr>
        <p:spPr>
          <a:xfrm>
            <a:off x="7631909" y="1276687"/>
            <a:ext cx="249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各级会员销售占比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1991242-DEC2-6416-E4C4-07ED4A5C7996}"/>
              </a:ext>
            </a:extLst>
          </p:cNvPr>
          <p:cNvSpPr/>
          <p:nvPr/>
        </p:nvSpPr>
        <p:spPr>
          <a:xfrm>
            <a:off x="7554788" y="5587306"/>
            <a:ext cx="178277" cy="178277"/>
          </a:xfrm>
          <a:prstGeom prst="rect">
            <a:avLst/>
          </a:prstGeom>
          <a:solidFill>
            <a:srgbClr val="05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28BF5D6-EA4A-BAB8-CE94-D561F5010E90}"/>
              </a:ext>
            </a:extLst>
          </p:cNvPr>
          <p:cNvSpPr txBox="1"/>
          <p:nvPr/>
        </p:nvSpPr>
        <p:spPr>
          <a:xfrm>
            <a:off x="7746165" y="5557216"/>
            <a:ext cx="7738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钻石卡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EDC882-93C0-B5EF-1096-FEE9059B46E7}"/>
              </a:ext>
            </a:extLst>
          </p:cNvPr>
          <p:cNvSpPr/>
          <p:nvPr/>
        </p:nvSpPr>
        <p:spPr>
          <a:xfrm>
            <a:off x="8492782" y="5587306"/>
            <a:ext cx="178277" cy="178277"/>
          </a:xfrm>
          <a:prstGeom prst="rect">
            <a:avLst/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5C002C4-7145-0705-A38C-A9DB5B9D734C}"/>
              </a:ext>
            </a:extLst>
          </p:cNvPr>
          <p:cNvSpPr txBox="1"/>
          <p:nvPr/>
        </p:nvSpPr>
        <p:spPr>
          <a:xfrm>
            <a:off x="8684159" y="5557216"/>
            <a:ext cx="7738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铂金卡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ED85945-8738-0C3B-9CF7-61C747CC3010}"/>
              </a:ext>
            </a:extLst>
          </p:cNvPr>
          <p:cNvSpPr/>
          <p:nvPr/>
        </p:nvSpPr>
        <p:spPr>
          <a:xfrm>
            <a:off x="9430776" y="5587306"/>
            <a:ext cx="178277" cy="178277"/>
          </a:xfrm>
          <a:prstGeom prst="rect">
            <a:avLst/>
          </a:prstGeom>
          <a:solidFill>
            <a:srgbClr val="19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75376C6-D699-CF05-55F6-132C270E764F}"/>
              </a:ext>
            </a:extLst>
          </p:cNvPr>
          <p:cNvSpPr txBox="1"/>
          <p:nvPr/>
        </p:nvSpPr>
        <p:spPr>
          <a:xfrm>
            <a:off x="9622153" y="5557216"/>
            <a:ext cx="7738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金卡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9ADEC3D-4D84-1AEF-FD61-6C2BE98FCCF0}"/>
              </a:ext>
            </a:extLst>
          </p:cNvPr>
          <p:cNvSpPr/>
          <p:nvPr/>
        </p:nvSpPr>
        <p:spPr>
          <a:xfrm>
            <a:off x="10368770" y="5587306"/>
            <a:ext cx="178277" cy="178277"/>
          </a:xfrm>
          <a:prstGeom prst="rect">
            <a:avLst/>
          </a:prstGeom>
          <a:solidFill>
            <a:srgbClr val="D6D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4713ED5-7965-FFF5-D851-1AE96AEDD02A}"/>
              </a:ext>
            </a:extLst>
          </p:cNvPr>
          <p:cNvSpPr txBox="1"/>
          <p:nvPr/>
        </p:nvSpPr>
        <p:spPr>
          <a:xfrm>
            <a:off x="10560147" y="5557216"/>
            <a:ext cx="7738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银卡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24386A0-724A-5485-19BC-309BB9CEA5F3}"/>
              </a:ext>
            </a:extLst>
          </p:cNvPr>
          <p:cNvCxnSpPr>
            <a:cxnSpLocks/>
          </p:cNvCxnSpPr>
          <p:nvPr/>
        </p:nvCxnSpPr>
        <p:spPr>
          <a:xfrm>
            <a:off x="1253354" y="3407661"/>
            <a:ext cx="192595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3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23656CF-DABA-5395-539D-2893201D6D4E}"/>
              </a:ext>
            </a:extLst>
          </p:cNvPr>
          <p:cNvCxnSpPr>
            <a:cxnSpLocks/>
          </p:cNvCxnSpPr>
          <p:nvPr/>
        </p:nvCxnSpPr>
        <p:spPr>
          <a:xfrm>
            <a:off x="4017238" y="3407661"/>
            <a:ext cx="192595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3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D07E00F-FCEB-D085-C5EF-A72DF19F64BC}"/>
              </a:ext>
            </a:extLst>
          </p:cNvPr>
          <p:cNvCxnSpPr>
            <a:cxnSpLocks/>
          </p:cNvCxnSpPr>
          <p:nvPr/>
        </p:nvCxnSpPr>
        <p:spPr>
          <a:xfrm>
            <a:off x="4111807" y="5271512"/>
            <a:ext cx="192595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3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21C8A756-97FE-3C70-6BF1-438DB2DD148E}"/>
              </a:ext>
            </a:extLst>
          </p:cNvPr>
          <p:cNvCxnSpPr>
            <a:cxnSpLocks/>
          </p:cNvCxnSpPr>
          <p:nvPr/>
        </p:nvCxnSpPr>
        <p:spPr>
          <a:xfrm>
            <a:off x="1255690" y="5242937"/>
            <a:ext cx="192595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3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>
            <a:extLst>
              <a:ext uri="{FF2B5EF4-FFF2-40B4-BE49-F238E27FC236}">
                <a16:creationId xmlns:a16="http://schemas.microsoft.com/office/drawing/2014/main" id="{F93D5F9D-4C5C-39F6-3A85-B9602778AD22}"/>
              </a:ext>
            </a:extLst>
          </p:cNvPr>
          <p:cNvSpPr/>
          <p:nvPr/>
        </p:nvSpPr>
        <p:spPr>
          <a:xfrm>
            <a:off x="3747063" y="4411860"/>
            <a:ext cx="650390" cy="6503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exam_182330">
            <a:extLst>
              <a:ext uri="{FF2B5EF4-FFF2-40B4-BE49-F238E27FC236}">
                <a16:creationId xmlns:a16="http://schemas.microsoft.com/office/drawing/2014/main" id="{4DBECD3A-7BE9-7B6E-84DF-934EFA3977C5}"/>
              </a:ext>
            </a:extLst>
          </p:cNvPr>
          <p:cNvSpPr>
            <a:spLocks noChangeAspect="1"/>
          </p:cNvSpPr>
          <p:nvPr/>
        </p:nvSpPr>
        <p:spPr bwMode="auto">
          <a:xfrm>
            <a:off x="3897931" y="4550573"/>
            <a:ext cx="348654" cy="372964"/>
          </a:xfrm>
          <a:custGeom>
            <a:avLst/>
            <a:gdLst>
              <a:gd name="connsiteX0" fmla="*/ 364563 w 567177"/>
              <a:gd name="connsiteY0" fmla="*/ 540062 h 606722"/>
              <a:gd name="connsiteX1" fmla="*/ 364563 w 567177"/>
              <a:gd name="connsiteY1" fmla="*/ 586458 h 606722"/>
              <a:gd name="connsiteX2" fmla="*/ 411022 w 567177"/>
              <a:gd name="connsiteY2" fmla="*/ 586458 h 606722"/>
              <a:gd name="connsiteX3" fmla="*/ 232926 w 567177"/>
              <a:gd name="connsiteY3" fmla="*/ 485349 h 606722"/>
              <a:gd name="connsiteX4" fmla="*/ 313956 w 567177"/>
              <a:gd name="connsiteY4" fmla="*/ 485349 h 606722"/>
              <a:gd name="connsiteX5" fmla="*/ 324107 w 567177"/>
              <a:gd name="connsiteY5" fmla="*/ 495475 h 606722"/>
              <a:gd name="connsiteX6" fmla="*/ 313956 w 567177"/>
              <a:gd name="connsiteY6" fmla="*/ 505601 h 606722"/>
              <a:gd name="connsiteX7" fmla="*/ 232926 w 567177"/>
              <a:gd name="connsiteY7" fmla="*/ 505601 h 606722"/>
              <a:gd name="connsiteX8" fmla="*/ 222775 w 567177"/>
              <a:gd name="connsiteY8" fmla="*/ 495475 h 606722"/>
              <a:gd name="connsiteX9" fmla="*/ 232926 w 567177"/>
              <a:gd name="connsiteY9" fmla="*/ 485349 h 606722"/>
              <a:gd name="connsiteX10" fmla="*/ 497266 w 567177"/>
              <a:gd name="connsiteY10" fmla="*/ 468248 h 606722"/>
              <a:gd name="connsiteX11" fmla="*/ 409331 w 567177"/>
              <a:gd name="connsiteY11" fmla="*/ 556150 h 606722"/>
              <a:gd name="connsiteX12" fmla="*/ 425352 w 567177"/>
              <a:gd name="connsiteY12" fmla="*/ 572148 h 606722"/>
              <a:gd name="connsiteX13" fmla="*/ 513375 w 567177"/>
              <a:gd name="connsiteY13" fmla="*/ 484335 h 606722"/>
              <a:gd name="connsiteX14" fmla="*/ 121611 w 567177"/>
              <a:gd name="connsiteY14" fmla="*/ 444907 h 606722"/>
              <a:gd name="connsiteX15" fmla="*/ 121611 w 567177"/>
              <a:gd name="connsiteY15" fmla="*/ 485341 h 606722"/>
              <a:gd name="connsiteX16" fmla="*/ 162081 w 567177"/>
              <a:gd name="connsiteY16" fmla="*/ 485341 h 606722"/>
              <a:gd name="connsiteX17" fmla="*/ 162081 w 567177"/>
              <a:gd name="connsiteY17" fmla="*/ 444907 h 606722"/>
              <a:gd name="connsiteX18" fmla="*/ 466916 w 567177"/>
              <a:gd name="connsiteY18" fmla="*/ 437940 h 606722"/>
              <a:gd name="connsiteX19" fmla="*/ 378892 w 567177"/>
              <a:gd name="connsiteY19" fmla="*/ 525753 h 606722"/>
              <a:gd name="connsiteX20" fmla="*/ 395002 w 567177"/>
              <a:gd name="connsiteY20" fmla="*/ 541840 h 606722"/>
              <a:gd name="connsiteX21" fmla="*/ 482936 w 567177"/>
              <a:gd name="connsiteY21" fmla="*/ 453938 h 606722"/>
              <a:gd name="connsiteX22" fmla="*/ 354508 w 567177"/>
              <a:gd name="connsiteY22" fmla="*/ 424734 h 606722"/>
              <a:gd name="connsiteX23" fmla="*/ 374716 w 567177"/>
              <a:gd name="connsiteY23" fmla="*/ 424734 h 606722"/>
              <a:gd name="connsiteX24" fmla="*/ 384864 w 567177"/>
              <a:gd name="connsiteY24" fmla="*/ 434781 h 606722"/>
              <a:gd name="connsiteX25" fmla="*/ 374716 w 567177"/>
              <a:gd name="connsiteY25" fmla="*/ 444916 h 606722"/>
              <a:gd name="connsiteX26" fmla="*/ 354508 w 567177"/>
              <a:gd name="connsiteY26" fmla="*/ 444916 h 606722"/>
              <a:gd name="connsiteX27" fmla="*/ 344359 w 567177"/>
              <a:gd name="connsiteY27" fmla="*/ 434781 h 606722"/>
              <a:gd name="connsiteX28" fmla="*/ 354508 w 567177"/>
              <a:gd name="connsiteY28" fmla="*/ 424734 h 606722"/>
              <a:gd name="connsiteX29" fmla="*/ 232926 w 567177"/>
              <a:gd name="connsiteY29" fmla="*/ 424734 h 606722"/>
              <a:gd name="connsiteX30" fmla="*/ 313956 w 567177"/>
              <a:gd name="connsiteY30" fmla="*/ 424734 h 606722"/>
              <a:gd name="connsiteX31" fmla="*/ 324107 w 567177"/>
              <a:gd name="connsiteY31" fmla="*/ 434781 h 606722"/>
              <a:gd name="connsiteX32" fmla="*/ 313956 w 567177"/>
              <a:gd name="connsiteY32" fmla="*/ 444916 h 606722"/>
              <a:gd name="connsiteX33" fmla="*/ 232926 w 567177"/>
              <a:gd name="connsiteY33" fmla="*/ 444916 h 606722"/>
              <a:gd name="connsiteX34" fmla="*/ 222775 w 567177"/>
              <a:gd name="connsiteY34" fmla="*/ 434781 h 606722"/>
              <a:gd name="connsiteX35" fmla="*/ 232926 w 567177"/>
              <a:gd name="connsiteY35" fmla="*/ 424734 h 606722"/>
              <a:gd name="connsiteX36" fmla="*/ 111472 w 567177"/>
              <a:gd name="connsiteY36" fmla="*/ 424734 h 606722"/>
              <a:gd name="connsiteX37" fmla="*/ 172220 w 567177"/>
              <a:gd name="connsiteY37" fmla="*/ 424734 h 606722"/>
              <a:gd name="connsiteX38" fmla="*/ 182271 w 567177"/>
              <a:gd name="connsiteY38" fmla="*/ 434776 h 606722"/>
              <a:gd name="connsiteX39" fmla="*/ 182271 w 567177"/>
              <a:gd name="connsiteY39" fmla="*/ 495472 h 606722"/>
              <a:gd name="connsiteX40" fmla="*/ 172220 w 567177"/>
              <a:gd name="connsiteY40" fmla="*/ 505602 h 606722"/>
              <a:gd name="connsiteX41" fmla="*/ 111472 w 567177"/>
              <a:gd name="connsiteY41" fmla="*/ 505602 h 606722"/>
              <a:gd name="connsiteX42" fmla="*/ 101332 w 567177"/>
              <a:gd name="connsiteY42" fmla="*/ 495472 h 606722"/>
              <a:gd name="connsiteX43" fmla="*/ 101332 w 567177"/>
              <a:gd name="connsiteY43" fmla="*/ 434776 h 606722"/>
              <a:gd name="connsiteX44" fmla="*/ 111472 w 567177"/>
              <a:gd name="connsiteY44" fmla="*/ 424734 h 606722"/>
              <a:gd name="connsiteX45" fmla="*/ 507412 w 567177"/>
              <a:gd name="connsiteY45" fmla="*/ 404565 h 606722"/>
              <a:gd name="connsiteX46" fmla="*/ 494329 w 567177"/>
              <a:gd name="connsiteY46" fmla="*/ 410565 h 606722"/>
              <a:gd name="connsiteX47" fmla="*/ 481245 w 567177"/>
              <a:gd name="connsiteY47" fmla="*/ 423630 h 606722"/>
              <a:gd name="connsiteX48" fmla="*/ 527616 w 567177"/>
              <a:gd name="connsiteY48" fmla="*/ 470025 h 606722"/>
              <a:gd name="connsiteX49" fmla="*/ 540788 w 567177"/>
              <a:gd name="connsiteY49" fmla="*/ 456960 h 606722"/>
              <a:gd name="connsiteX50" fmla="*/ 540788 w 567177"/>
              <a:gd name="connsiteY50" fmla="*/ 430829 h 606722"/>
              <a:gd name="connsiteX51" fmla="*/ 520495 w 567177"/>
              <a:gd name="connsiteY51" fmla="*/ 410565 h 606722"/>
              <a:gd name="connsiteX52" fmla="*/ 507412 w 567177"/>
              <a:gd name="connsiteY52" fmla="*/ 404565 h 606722"/>
              <a:gd name="connsiteX53" fmla="*/ 507379 w 567177"/>
              <a:gd name="connsiteY53" fmla="*/ 384623 h 606722"/>
              <a:gd name="connsiteX54" fmla="*/ 534825 w 567177"/>
              <a:gd name="connsiteY54" fmla="*/ 396255 h 606722"/>
              <a:gd name="connsiteX55" fmla="*/ 555029 w 567177"/>
              <a:gd name="connsiteY55" fmla="*/ 416520 h 606722"/>
              <a:gd name="connsiteX56" fmla="*/ 555029 w 567177"/>
              <a:gd name="connsiteY56" fmla="*/ 471270 h 606722"/>
              <a:gd name="connsiteX57" fmla="*/ 422414 w 567177"/>
              <a:gd name="connsiteY57" fmla="*/ 603700 h 606722"/>
              <a:gd name="connsiteX58" fmla="*/ 415205 w 567177"/>
              <a:gd name="connsiteY58" fmla="*/ 606722 h 606722"/>
              <a:gd name="connsiteX59" fmla="*/ 354505 w 567177"/>
              <a:gd name="connsiteY59" fmla="*/ 606722 h 606722"/>
              <a:gd name="connsiteX60" fmla="*/ 344359 w 567177"/>
              <a:gd name="connsiteY60" fmla="*/ 596590 h 606722"/>
              <a:gd name="connsiteX61" fmla="*/ 344359 w 567177"/>
              <a:gd name="connsiteY61" fmla="*/ 535885 h 606722"/>
              <a:gd name="connsiteX62" fmla="*/ 347296 w 567177"/>
              <a:gd name="connsiteY62" fmla="*/ 528775 h 606722"/>
              <a:gd name="connsiteX63" fmla="*/ 479999 w 567177"/>
              <a:gd name="connsiteY63" fmla="*/ 396255 h 606722"/>
              <a:gd name="connsiteX64" fmla="*/ 507379 w 567177"/>
              <a:gd name="connsiteY64" fmla="*/ 384623 h 606722"/>
              <a:gd name="connsiteX65" fmla="*/ 354507 w 567177"/>
              <a:gd name="connsiteY65" fmla="*/ 364047 h 606722"/>
              <a:gd name="connsiteX66" fmla="*/ 415220 w 567177"/>
              <a:gd name="connsiteY66" fmla="*/ 364047 h 606722"/>
              <a:gd name="connsiteX67" fmla="*/ 425368 w 567177"/>
              <a:gd name="connsiteY67" fmla="*/ 374173 h 606722"/>
              <a:gd name="connsiteX68" fmla="*/ 415220 w 567177"/>
              <a:gd name="connsiteY68" fmla="*/ 384299 h 606722"/>
              <a:gd name="connsiteX69" fmla="*/ 354507 w 567177"/>
              <a:gd name="connsiteY69" fmla="*/ 384299 h 606722"/>
              <a:gd name="connsiteX70" fmla="*/ 344359 w 567177"/>
              <a:gd name="connsiteY70" fmla="*/ 374173 h 606722"/>
              <a:gd name="connsiteX71" fmla="*/ 354507 w 567177"/>
              <a:gd name="connsiteY71" fmla="*/ 364047 h 606722"/>
              <a:gd name="connsiteX72" fmla="*/ 232926 w 567177"/>
              <a:gd name="connsiteY72" fmla="*/ 364047 h 606722"/>
              <a:gd name="connsiteX73" fmla="*/ 313956 w 567177"/>
              <a:gd name="connsiteY73" fmla="*/ 364047 h 606722"/>
              <a:gd name="connsiteX74" fmla="*/ 324107 w 567177"/>
              <a:gd name="connsiteY74" fmla="*/ 374173 h 606722"/>
              <a:gd name="connsiteX75" fmla="*/ 313956 w 567177"/>
              <a:gd name="connsiteY75" fmla="*/ 384299 h 606722"/>
              <a:gd name="connsiteX76" fmla="*/ 232926 w 567177"/>
              <a:gd name="connsiteY76" fmla="*/ 384299 h 606722"/>
              <a:gd name="connsiteX77" fmla="*/ 222775 w 567177"/>
              <a:gd name="connsiteY77" fmla="*/ 374173 h 606722"/>
              <a:gd name="connsiteX78" fmla="*/ 232926 w 567177"/>
              <a:gd name="connsiteY78" fmla="*/ 364047 h 606722"/>
              <a:gd name="connsiteX79" fmla="*/ 177877 w 567177"/>
              <a:gd name="connsiteY79" fmla="*/ 304991 h 606722"/>
              <a:gd name="connsiteX80" fmla="*/ 180637 w 567177"/>
              <a:gd name="connsiteY80" fmla="*/ 319039 h 606722"/>
              <a:gd name="connsiteX81" fmla="*/ 140134 w 567177"/>
              <a:gd name="connsiteY81" fmla="*/ 379765 h 606722"/>
              <a:gd name="connsiteX82" fmla="*/ 132746 w 567177"/>
              <a:gd name="connsiteY82" fmla="*/ 384210 h 606722"/>
              <a:gd name="connsiteX83" fmla="*/ 131678 w 567177"/>
              <a:gd name="connsiteY83" fmla="*/ 384299 h 606722"/>
              <a:gd name="connsiteX84" fmla="*/ 124557 w 567177"/>
              <a:gd name="connsiteY84" fmla="*/ 381276 h 606722"/>
              <a:gd name="connsiteX85" fmla="*/ 104261 w 567177"/>
              <a:gd name="connsiteY85" fmla="*/ 361094 h 606722"/>
              <a:gd name="connsiteX86" fmla="*/ 104261 w 567177"/>
              <a:gd name="connsiteY86" fmla="*/ 346779 h 606722"/>
              <a:gd name="connsiteX87" fmla="*/ 118592 w 567177"/>
              <a:gd name="connsiteY87" fmla="*/ 346779 h 606722"/>
              <a:gd name="connsiteX88" fmla="*/ 130165 w 567177"/>
              <a:gd name="connsiteY88" fmla="*/ 358248 h 606722"/>
              <a:gd name="connsiteX89" fmla="*/ 163813 w 567177"/>
              <a:gd name="connsiteY89" fmla="*/ 307836 h 606722"/>
              <a:gd name="connsiteX90" fmla="*/ 177877 w 567177"/>
              <a:gd name="connsiteY90" fmla="*/ 304991 h 606722"/>
              <a:gd name="connsiteX91" fmla="*/ 293745 w 567177"/>
              <a:gd name="connsiteY91" fmla="*/ 303290 h 606722"/>
              <a:gd name="connsiteX92" fmla="*/ 394991 w 567177"/>
              <a:gd name="connsiteY92" fmla="*/ 303290 h 606722"/>
              <a:gd name="connsiteX93" fmla="*/ 405045 w 567177"/>
              <a:gd name="connsiteY93" fmla="*/ 313452 h 606722"/>
              <a:gd name="connsiteX94" fmla="*/ 394991 w 567177"/>
              <a:gd name="connsiteY94" fmla="*/ 323613 h 606722"/>
              <a:gd name="connsiteX95" fmla="*/ 293745 w 567177"/>
              <a:gd name="connsiteY95" fmla="*/ 323613 h 606722"/>
              <a:gd name="connsiteX96" fmla="*/ 283602 w 567177"/>
              <a:gd name="connsiteY96" fmla="*/ 313452 h 606722"/>
              <a:gd name="connsiteX97" fmla="*/ 293745 w 567177"/>
              <a:gd name="connsiteY97" fmla="*/ 303290 h 606722"/>
              <a:gd name="connsiteX98" fmla="*/ 232919 w 567177"/>
              <a:gd name="connsiteY98" fmla="*/ 303290 h 606722"/>
              <a:gd name="connsiteX99" fmla="*/ 253206 w 567177"/>
              <a:gd name="connsiteY99" fmla="*/ 303290 h 606722"/>
              <a:gd name="connsiteX100" fmla="*/ 263350 w 567177"/>
              <a:gd name="connsiteY100" fmla="*/ 313452 h 606722"/>
              <a:gd name="connsiteX101" fmla="*/ 253206 w 567177"/>
              <a:gd name="connsiteY101" fmla="*/ 323613 h 606722"/>
              <a:gd name="connsiteX102" fmla="*/ 232919 w 567177"/>
              <a:gd name="connsiteY102" fmla="*/ 323613 h 606722"/>
              <a:gd name="connsiteX103" fmla="*/ 222775 w 567177"/>
              <a:gd name="connsiteY103" fmla="*/ 313452 h 606722"/>
              <a:gd name="connsiteX104" fmla="*/ 232919 w 567177"/>
              <a:gd name="connsiteY104" fmla="*/ 303290 h 606722"/>
              <a:gd name="connsiteX105" fmla="*/ 334251 w 567177"/>
              <a:gd name="connsiteY105" fmla="*/ 242745 h 606722"/>
              <a:gd name="connsiteX106" fmla="*/ 415224 w 567177"/>
              <a:gd name="connsiteY106" fmla="*/ 242745 h 606722"/>
              <a:gd name="connsiteX107" fmla="*/ 425368 w 567177"/>
              <a:gd name="connsiteY107" fmla="*/ 252756 h 606722"/>
              <a:gd name="connsiteX108" fmla="*/ 415224 w 567177"/>
              <a:gd name="connsiteY108" fmla="*/ 262856 h 606722"/>
              <a:gd name="connsiteX109" fmla="*/ 334251 w 567177"/>
              <a:gd name="connsiteY109" fmla="*/ 262856 h 606722"/>
              <a:gd name="connsiteX110" fmla="*/ 324107 w 567177"/>
              <a:gd name="connsiteY110" fmla="*/ 252756 h 606722"/>
              <a:gd name="connsiteX111" fmla="*/ 334251 w 567177"/>
              <a:gd name="connsiteY111" fmla="*/ 242745 h 606722"/>
              <a:gd name="connsiteX112" fmla="*/ 232921 w 567177"/>
              <a:gd name="connsiteY112" fmla="*/ 242745 h 606722"/>
              <a:gd name="connsiteX113" fmla="*/ 293709 w 567177"/>
              <a:gd name="connsiteY113" fmla="*/ 242745 h 606722"/>
              <a:gd name="connsiteX114" fmla="*/ 303855 w 567177"/>
              <a:gd name="connsiteY114" fmla="*/ 252756 h 606722"/>
              <a:gd name="connsiteX115" fmla="*/ 293709 w 567177"/>
              <a:gd name="connsiteY115" fmla="*/ 262856 h 606722"/>
              <a:gd name="connsiteX116" fmla="*/ 232921 w 567177"/>
              <a:gd name="connsiteY116" fmla="*/ 262856 h 606722"/>
              <a:gd name="connsiteX117" fmla="*/ 222775 w 567177"/>
              <a:gd name="connsiteY117" fmla="*/ 252756 h 606722"/>
              <a:gd name="connsiteX118" fmla="*/ 232921 w 567177"/>
              <a:gd name="connsiteY118" fmla="*/ 242745 h 606722"/>
              <a:gd name="connsiteX119" fmla="*/ 121611 w 567177"/>
              <a:gd name="connsiteY119" fmla="*/ 202249 h 606722"/>
              <a:gd name="connsiteX120" fmla="*/ 121611 w 567177"/>
              <a:gd name="connsiteY120" fmla="*/ 242683 h 606722"/>
              <a:gd name="connsiteX121" fmla="*/ 162081 w 567177"/>
              <a:gd name="connsiteY121" fmla="*/ 242683 h 606722"/>
              <a:gd name="connsiteX122" fmla="*/ 162081 w 567177"/>
              <a:gd name="connsiteY122" fmla="*/ 202249 h 606722"/>
              <a:gd name="connsiteX123" fmla="*/ 232922 w 567177"/>
              <a:gd name="connsiteY123" fmla="*/ 181988 h 606722"/>
              <a:gd name="connsiteX124" fmla="*/ 334212 w 567177"/>
              <a:gd name="connsiteY124" fmla="*/ 181988 h 606722"/>
              <a:gd name="connsiteX125" fmla="*/ 344359 w 567177"/>
              <a:gd name="connsiteY125" fmla="*/ 192114 h 606722"/>
              <a:gd name="connsiteX126" fmla="*/ 334212 w 567177"/>
              <a:gd name="connsiteY126" fmla="*/ 202240 h 606722"/>
              <a:gd name="connsiteX127" fmla="*/ 232922 w 567177"/>
              <a:gd name="connsiteY127" fmla="*/ 202240 h 606722"/>
              <a:gd name="connsiteX128" fmla="*/ 222775 w 567177"/>
              <a:gd name="connsiteY128" fmla="*/ 192114 h 606722"/>
              <a:gd name="connsiteX129" fmla="*/ 232922 w 567177"/>
              <a:gd name="connsiteY129" fmla="*/ 181988 h 606722"/>
              <a:gd name="connsiteX130" fmla="*/ 111472 w 567177"/>
              <a:gd name="connsiteY130" fmla="*/ 181988 h 606722"/>
              <a:gd name="connsiteX131" fmla="*/ 172220 w 567177"/>
              <a:gd name="connsiteY131" fmla="*/ 181988 h 606722"/>
              <a:gd name="connsiteX132" fmla="*/ 182271 w 567177"/>
              <a:gd name="connsiteY132" fmla="*/ 192118 h 606722"/>
              <a:gd name="connsiteX133" fmla="*/ 182271 w 567177"/>
              <a:gd name="connsiteY133" fmla="*/ 252725 h 606722"/>
              <a:gd name="connsiteX134" fmla="*/ 172220 w 567177"/>
              <a:gd name="connsiteY134" fmla="*/ 262856 h 606722"/>
              <a:gd name="connsiteX135" fmla="*/ 111472 w 567177"/>
              <a:gd name="connsiteY135" fmla="*/ 262856 h 606722"/>
              <a:gd name="connsiteX136" fmla="*/ 101332 w 567177"/>
              <a:gd name="connsiteY136" fmla="*/ 252725 h 606722"/>
              <a:gd name="connsiteX137" fmla="*/ 101332 w 567177"/>
              <a:gd name="connsiteY137" fmla="*/ 192118 h 606722"/>
              <a:gd name="connsiteX138" fmla="*/ 111472 w 567177"/>
              <a:gd name="connsiteY138" fmla="*/ 181988 h 606722"/>
              <a:gd name="connsiteX139" fmla="*/ 374754 w 567177"/>
              <a:gd name="connsiteY139" fmla="*/ 50595 h 606722"/>
              <a:gd name="connsiteX140" fmla="*/ 384897 w 567177"/>
              <a:gd name="connsiteY140" fmla="*/ 60726 h 606722"/>
              <a:gd name="connsiteX141" fmla="*/ 384897 w 567177"/>
              <a:gd name="connsiteY141" fmla="*/ 111294 h 606722"/>
              <a:gd name="connsiteX142" fmla="*/ 415236 w 567177"/>
              <a:gd name="connsiteY142" fmla="*/ 141600 h 606722"/>
              <a:gd name="connsiteX143" fmla="*/ 516486 w 567177"/>
              <a:gd name="connsiteY143" fmla="*/ 141600 h 606722"/>
              <a:gd name="connsiteX144" fmla="*/ 526629 w 567177"/>
              <a:gd name="connsiteY144" fmla="*/ 151731 h 606722"/>
              <a:gd name="connsiteX145" fmla="*/ 526629 w 567177"/>
              <a:gd name="connsiteY145" fmla="*/ 353916 h 606722"/>
              <a:gd name="connsiteX146" fmla="*/ 516486 w 567177"/>
              <a:gd name="connsiteY146" fmla="*/ 364047 h 606722"/>
              <a:gd name="connsiteX147" fmla="*/ 506343 w 567177"/>
              <a:gd name="connsiteY147" fmla="*/ 353916 h 606722"/>
              <a:gd name="connsiteX148" fmla="*/ 506343 w 567177"/>
              <a:gd name="connsiteY148" fmla="*/ 161774 h 606722"/>
              <a:gd name="connsiteX149" fmla="*/ 415236 w 567177"/>
              <a:gd name="connsiteY149" fmla="*/ 161774 h 606722"/>
              <a:gd name="connsiteX150" fmla="*/ 364611 w 567177"/>
              <a:gd name="connsiteY150" fmla="*/ 111294 h 606722"/>
              <a:gd name="connsiteX151" fmla="*/ 364611 w 567177"/>
              <a:gd name="connsiteY151" fmla="*/ 60726 h 606722"/>
              <a:gd name="connsiteX152" fmla="*/ 374754 w 567177"/>
              <a:gd name="connsiteY152" fmla="*/ 50595 h 606722"/>
              <a:gd name="connsiteX153" fmla="*/ 50643 w 567177"/>
              <a:gd name="connsiteY153" fmla="*/ 0 h 606722"/>
              <a:gd name="connsiteX154" fmla="*/ 374702 w 567177"/>
              <a:gd name="connsiteY154" fmla="*/ 0 h 606722"/>
              <a:gd name="connsiteX155" fmla="*/ 381912 w 567177"/>
              <a:gd name="connsiteY155" fmla="*/ 2932 h 606722"/>
              <a:gd name="connsiteX156" fmla="*/ 483108 w 567177"/>
              <a:gd name="connsiteY156" fmla="*/ 104068 h 606722"/>
              <a:gd name="connsiteX157" fmla="*/ 483108 w 567177"/>
              <a:gd name="connsiteY157" fmla="*/ 118376 h 606722"/>
              <a:gd name="connsiteX158" fmla="*/ 468778 w 567177"/>
              <a:gd name="connsiteY158" fmla="*/ 118376 h 606722"/>
              <a:gd name="connsiteX159" fmla="*/ 370519 w 567177"/>
              <a:gd name="connsiteY159" fmla="*/ 20262 h 606722"/>
              <a:gd name="connsiteX160" fmla="*/ 50643 w 567177"/>
              <a:gd name="connsiteY160" fmla="*/ 20262 h 606722"/>
              <a:gd name="connsiteX161" fmla="*/ 20293 w 567177"/>
              <a:gd name="connsiteY161" fmla="*/ 50567 h 606722"/>
              <a:gd name="connsiteX162" fmla="*/ 20293 w 567177"/>
              <a:gd name="connsiteY162" fmla="*/ 556155 h 606722"/>
              <a:gd name="connsiteX163" fmla="*/ 50643 w 567177"/>
              <a:gd name="connsiteY163" fmla="*/ 586460 h 606722"/>
              <a:gd name="connsiteX164" fmla="*/ 313913 w 567177"/>
              <a:gd name="connsiteY164" fmla="*/ 586460 h 606722"/>
              <a:gd name="connsiteX165" fmla="*/ 324060 w 567177"/>
              <a:gd name="connsiteY165" fmla="*/ 596591 h 606722"/>
              <a:gd name="connsiteX166" fmla="*/ 313913 w 567177"/>
              <a:gd name="connsiteY166" fmla="*/ 606722 h 606722"/>
              <a:gd name="connsiteX167" fmla="*/ 50643 w 567177"/>
              <a:gd name="connsiteY167" fmla="*/ 606722 h 606722"/>
              <a:gd name="connsiteX168" fmla="*/ 0 w 567177"/>
              <a:gd name="connsiteY168" fmla="*/ 556155 h 606722"/>
              <a:gd name="connsiteX169" fmla="*/ 0 w 567177"/>
              <a:gd name="connsiteY169" fmla="*/ 50567 h 606722"/>
              <a:gd name="connsiteX170" fmla="*/ 50643 w 567177"/>
              <a:gd name="connsiteY17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567177" h="606722">
                <a:moveTo>
                  <a:pt x="364563" y="540062"/>
                </a:moveTo>
                <a:lnTo>
                  <a:pt x="364563" y="586458"/>
                </a:lnTo>
                <a:lnTo>
                  <a:pt x="411022" y="586458"/>
                </a:lnTo>
                <a:close/>
                <a:moveTo>
                  <a:pt x="232926" y="485349"/>
                </a:moveTo>
                <a:lnTo>
                  <a:pt x="313956" y="485349"/>
                </a:lnTo>
                <a:cubicBezTo>
                  <a:pt x="319566" y="485349"/>
                  <a:pt x="324107" y="489879"/>
                  <a:pt x="324107" y="495475"/>
                </a:cubicBezTo>
                <a:cubicBezTo>
                  <a:pt x="324107" y="501071"/>
                  <a:pt x="319566" y="505601"/>
                  <a:pt x="313956" y="505601"/>
                </a:cubicBezTo>
                <a:lnTo>
                  <a:pt x="232926" y="505601"/>
                </a:lnTo>
                <a:cubicBezTo>
                  <a:pt x="227316" y="505601"/>
                  <a:pt x="222775" y="501071"/>
                  <a:pt x="222775" y="495475"/>
                </a:cubicBezTo>
                <a:cubicBezTo>
                  <a:pt x="222775" y="489879"/>
                  <a:pt x="227316" y="485349"/>
                  <a:pt x="232926" y="485349"/>
                </a:cubicBezTo>
                <a:close/>
                <a:moveTo>
                  <a:pt x="497266" y="468248"/>
                </a:moveTo>
                <a:lnTo>
                  <a:pt x="409331" y="556150"/>
                </a:lnTo>
                <a:lnTo>
                  <a:pt x="425352" y="572148"/>
                </a:lnTo>
                <a:lnTo>
                  <a:pt x="513375" y="484335"/>
                </a:lnTo>
                <a:close/>
                <a:moveTo>
                  <a:pt x="121611" y="444907"/>
                </a:moveTo>
                <a:lnTo>
                  <a:pt x="121611" y="485341"/>
                </a:lnTo>
                <a:lnTo>
                  <a:pt x="162081" y="485341"/>
                </a:lnTo>
                <a:lnTo>
                  <a:pt x="162081" y="444907"/>
                </a:lnTo>
                <a:close/>
                <a:moveTo>
                  <a:pt x="466916" y="437940"/>
                </a:moveTo>
                <a:lnTo>
                  <a:pt x="378892" y="525753"/>
                </a:lnTo>
                <a:lnTo>
                  <a:pt x="395002" y="541840"/>
                </a:lnTo>
                <a:lnTo>
                  <a:pt x="482936" y="453938"/>
                </a:lnTo>
                <a:close/>
                <a:moveTo>
                  <a:pt x="354508" y="424734"/>
                </a:moveTo>
                <a:lnTo>
                  <a:pt x="374716" y="424734"/>
                </a:lnTo>
                <a:cubicBezTo>
                  <a:pt x="380324" y="424734"/>
                  <a:pt x="384864" y="429269"/>
                  <a:pt x="384864" y="434781"/>
                </a:cubicBezTo>
                <a:cubicBezTo>
                  <a:pt x="384864" y="440382"/>
                  <a:pt x="380324" y="444916"/>
                  <a:pt x="374716" y="444916"/>
                </a:cubicBezTo>
                <a:lnTo>
                  <a:pt x="354508" y="444916"/>
                </a:lnTo>
                <a:cubicBezTo>
                  <a:pt x="348899" y="444916"/>
                  <a:pt x="344359" y="440382"/>
                  <a:pt x="344359" y="434781"/>
                </a:cubicBezTo>
                <a:cubicBezTo>
                  <a:pt x="344359" y="429269"/>
                  <a:pt x="348899" y="424734"/>
                  <a:pt x="354508" y="424734"/>
                </a:cubicBezTo>
                <a:close/>
                <a:moveTo>
                  <a:pt x="232926" y="424734"/>
                </a:moveTo>
                <a:lnTo>
                  <a:pt x="313956" y="424734"/>
                </a:lnTo>
                <a:cubicBezTo>
                  <a:pt x="319566" y="424734"/>
                  <a:pt x="324107" y="429269"/>
                  <a:pt x="324107" y="434781"/>
                </a:cubicBezTo>
                <a:cubicBezTo>
                  <a:pt x="324107" y="440382"/>
                  <a:pt x="319566" y="444916"/>
                  <a:pt x="313956" y="444916"/>
                </a:cubicBezTo>
                <a:lnTo>
                  <a:pt x="232926" y="444916"/>
                </a:lnTo>
                <a:cubicBezTo>
                  <a:pt x="227316" y="444916"/>
                  <a:pt x="222775" y="440382"/>
                  <a:pt x="222775" y="434781"/>
                </a:cubicBezTo>
                <a:cubicBezTo>
                  <a:pt x="222775" y="429269"/>
                  <a:pt x="227316" y="424734"/>
                  <a:pt x="232926" y="424734"/>
                </a:cubicBezTo>
                <a:close/>
                <a:moveTo>
                  <a:pt x="111472" y="424734"/>
                </a:moveTo>
                <a:lnTo>
                  <a:pt x="172220" y="424734"/>
                </a:lnTo>
                <a:cubicBezTo>
                  <a:pt x="177735" y="424734"/>
                  <a:pt x="182271" y="429266"/>
                  <a:pt x="182271" y="434776"/>
                </a:cubicBezTo>
                <a:lnTo>
                  <a:pt x="182271" y="495472"/>
                </a:lnTo>
                <a:cubicBezTo>
                  <a:pt x="182271" y="501070"/>
                  <a:pt x="177735" y="505602"/>
                  <a:pt x="172220" y="505602"/>
                </a:cubicBezTo>
                <a:lnTo>
                  <a:pt x="111472" y="505602"/>
                </a:lnTo>
                <a:cubicBezTo>
                  <a:pt x="105868" y="505602"/>
                  <a:pt x="101332" y="501070"/>
                  <a:pt x="101332" y="495472"/>
                </a:cubicBezTo>
                <a:lnTo>
                  <a:pt x="101332" y="434776"/>
                </a:lnTo>
                <a:cubicBezTo>
                  <a:pt x="101332" y="429266"/>
                  <a:pt x="105868" y="424734"/>
                  <a:pt x="111472" y="424734"/>
                </a:cubicBezTo>
                <a:close/>
                <a:moveTo>
                  <a:pt x="507412" y="404565"/>
                </a:moveTo>
                <a:cubicBezTo>
                  <a:pt x="502873" y="404566"/>
                  <a:pt x="498334" y="406565"/>
                  <a:pt x="494329" y="410565"/>
                </a:cubicBezTo>
                <a:lnTo>
                  <a:pt x="481245" y="423630"/>
                </a:lnTo>
                <a:lnTo>
                  <a:pt x="527616" y="470025"/>
                </a:lnTo>
                <a:lnTo>
                  <a:pt x="540788" y="456960"/>
                </a:lnTo>
                <a:cubicBezTo>
                  <a:pt x="548976" y="448783"/>
                  <a:pt x="548976" y="439006"/>
                  <a:pt x="540788" y="430829"/>
                </a:cubicBezTo>
                <a:lnTo>
                  <a:pt x="520495" y="410565"/>
                </a:lnTo>
                <a:cubicBezTo>
                  <a:pt x="516490" y="406565"/>
                  <a:pt x="511951" y="404566"/>
                  <a:pt x="507412" y="404565"/>
                </a:cubicBezTo>
                <a:close/>
                <a:moveTo>
                  <a:pt x="507379" y="384623"/>
                </a:moveTo>
                <a:cubicBezTo>
                  <a:pt x="517202" y="384612"/>
                  <a:pt x="527037" y="388478"/>
                  <a:pt x="534825" y="396255"/>
                </a:cubicBezTo>
                <a:lnTo>
                  <a:pt x="555029" y="416520"/>
                </a:lnTo>
                <a:cubicBezTo>
                  <a:pt x="571227" y="432607"/>
                  <a:pt x="571227" y="455094"/>
                  <a:pt x="555029" y="471270"/>
                </a:cubicBezTo>
                <a:lnTo>
                  <a:pt x="422414" y="603700"/>
                </a:lnTo>
                <a:cubicBezTo>
                  <a:pt x="420456" y="605656"/>
                  <a:pt x="417875" y="606722"/>
                  <a:pt x="415205" y="606722"/>
                </a:cubicBezTo>
                <a:lnTo>
                  <a:pt x="354505" y="606722"/>
                </a:lnTo>
                <a:cubicBezTo>
                  <a:pt x="348898" y="606722"/>
                  <a:pt x="344359" y="602189"/>
                  <a:pt x="344359" y="596590"/>
                </a:cubicBezTo>
                <a:lnTo>
                  <a:pt x="344359" y="535885"/>
                </a:lnTo>
                <a:cubicBezTo>
                  <a:pt x="344359" y="533219"/>
                  <a:pt x="345427" y="530641"/>
                  <a:pt x="347296" y="528775"/>
                </a:cubicBezTo>
                <a:lnTo>
                  <a:pt x="479999" y="396255"/>
                </a:lnTo>
                <a:cubicBezTo>
                  <a:pt x="487742" y="388523"/>
                  <a:pt x="497555" y="384634"/>
                  <a:pt x="507379" y="384623"/>
                </a:cubicBezTo>
                <a:close/>
                <a:moveTo>
                  <a:pt x="354507" y="364047"/>
                </a:moveTo>
                <a:lnTo>
                  <a:pt x="415220" y="364047"/>
                </a:lnTo>
                <a:cubicBezTo>
                  <a:pt x="420828" y="364047"/>
                  <a:pt x="425368" y="368577"/>
                  <a:pt x="425368" y="374173"/>
                </a:cubicBezTo>
                <a:cubicBezTo>
                  <a:pt x="425368" y="379769"/>
                  <a:pt x="420828" y="384299"/>
                  <a:pt x="415220" y="384299"/>
                </a:cubicBezTo>
                <a:lnTo>
                  <a:pt x="354507" y="384299"/>
                </a:lnTo>
                <a:cubicBezTo>
                  <a:pt x="348899" y="384299"/>
                  <a:pt x="344359" y="379769"/>
                  <a:pt x="344359" y="374173"/>
                </a:cubicBezTo>
                <a:cubicBezTo>
                  <a:pt x="344359" y="368577"/>
                  <a:pt x="348899" y="364047"/>
                  <a:pt x="354507" y="364047"/>
                </a:cubicBezTo>
                <a:close/>
                <a:moveTo>
                  <a:pt x="232926" y="364047"/>
                </a:moveTo>
                <a:lnTo>
                  <a:pt x="313956" y="364047"/>
                </a:lnTo>
                <a:cubicBezTo>
                  <a:pt x="319566" y="364047"/>
                  <a:pt x="324107" y="368577"/>
                  <a:pt x="324107" y="374173"/>
                </a:cubicBezTo>
                <a:cubicBezTo>
                  <a:pt x="324107" y="379769"/>
                  <a:pt x="319566" y="384299"/>
                  <a:pt x="313956" y="384299"/>
                </a:cubicBezTo>
                <a:lnTo>
                  <a:pt x="232926" y="384299"/>
                </a:lnTo>
                <a:cubicBezTo>
                  <a:pt x="227316" y="384299"/>
                  <a:pt x="222775" y="379769"/>
                  <a:pt x="222775" y="374173"/>
                </a:cubicBezTo>
                <a:cubicBezTo>
                  <a:pt x="222775" y="368577"/>
                  <a:pt x="227316" y="364047"/>
                  <a:pt x="232926" y="364047"/>
                </a:cubicBezTo>
                <a:close/>
                <a:moveTo>
                  <a:pt x="177877" y="304991"/>
                </a:moveTo>
                <a:cubicBezTo>
                  <a:pt x="182506" y="308103"/>
                  <a:pt x="183752" y="314416"/>
                  <a:pt x="180637" y="319039"/>
                </a:cubicBezTo>
                <a:lnTo>
                  <a:pt x="140134" y="379765"/>
                </a:lnTo>
                <a:cubicBezTo>
                  <a:pt x="138443" y="382254"/>
                  <a:pt x="135773" y="383944"/>
                  <a:pt x="132746" y="384210"/>
                </a:cubicBezTo>
                <a:cubicBezTo>
                  <a:pt x="132390" y="384210"/>
                  <a:pt x="132034" y="384299"/>
                  <a:pt x="131678" y="384299"/>
                </a:cubicBezTo>
                <a:cubicBezTo>
                  <a:pt x="129007" y="384299"/>
                  <a:pt x="126426" y="383232"/>
                  <a:pt x="124557" y="381276"/>
                </a:cubicBezTo>
                <a:lnTo>
                  <a:pt x="104261" y="361094"/>
                </a:lnTo>
                <a:cubicBezTo>
                  <a:pt x="100344" y="357093"/>
                  <a:pt x="100344" y="350691"/>
                  <a:pt x="104261" y="346779"/>
                </a:cubicBezTo>
                <a:cubicBezTo>
                  <a:pt x="108267" y="342778"/>
                  <a:pt x="114676" y="342778"/>
                  <a:pt x="118592" y="346779"/>
                </a:cubicBezTo>
                <a:lnTo>
                  <a:pt x="130165" y="358248"/>
                </a:lnTo>
                <a:lnTo>
                  <a:pt x="163813" y="307836"/>
                </a:lnTo>
                <a:cubicBezTo>
                  <a:pt x="166928" y="303213"/>
                  <a:pt x="173159" y="301879"/>
                  <a:pt x="177877" y="304991"/>
                </a:cubicBezTo>
                <a:close/>
                <a:moveTo>
                  <a:pt x="293745" y="303290"/>
                </a:moveTo>
                <a:lnTo>
                  <a:pt x="394991" y="303290"/>
                </a:lnTo>
                <a:cubicBezTo>
                  <a:pt x="400508" y="303290"/>
                  <a:pt x="405045" y="307836"/>
                  <a:pt x="405045" y="313452"/>
                </a:cubicBezTo>
                <a:cubicBezTo>
                  <a:pt x="405045" y="319067"/>
                  <a:pt x="400508" y="323613"/>
                  <a:pt x="394991" y="323613"/>
                </a:cubicBezTo>
                <a:lnTo>
                  <a:pt x="293745" y="323613"/>
                </a:lnTo>
                <a:cubicBezTo>
                  <a:pt x="288139" y="323613"/>
                  <a:pt x="283602" y="319067"/>
                  <a:pt x="283602" y="313452"/>
                </a:cubicBezTo>
                <a:cubicBezTo>
                  <a:pt x="283602" y="307836"/>
                  <a:pt x="288139" y="303290"/>
                  <a:pt x="293745" y="303290"/>
                </a:cubicBezTo>
                <a:close/>
                <a:moveTo>
                  <a:pt x="232919" y="303290"/>
                </a:moveTo>
                <a:lnTo>
                  <a:pt x="253206" y="303290"/>
                </a:lnTo>
                <a:cubicBezTo>
                  <a:pt x="258812" y="303290"/>
                  <a:pt x="263350" y="307836"/>
                  <a:pt x="263350" y="313452"/>
                </a:cubicBezTo>
                <a:cubicBezTo>
                  <a:pt x="263350" y="319067"/>
                  <a:pt x="258812" y="323613"/>
                  <a:pt x="253206" y="323613"/>
                </a:cubicBezTo>
                <a:lnTo>
                  <a:pt x="232919" y="323613"/>
                </a:lnTo>
                <a:cubicBezTo>
                  <a:pt x="227313" y="323613"/>
                  <a:pt x="222775" y="319067"/>
                  <a:pt x="222775" y="313452"/>
                </a:cubicBezTo>
                <a:cubicBezTo>
                  <a:pt x="222775" y="307836"/>
                  <a:pt x="227313" y="303290"/>
                  <a:pt x="232919" y="303290"/>
                </a:cubicBezTo>
                <a:close/>
                <a:moveTo>
                  <a:pt x="334251" y="242745"/>
                </a:moveTo>
                <a:lnTo>
                  <a:pt x="415224" y="242745"/>
                </a:lnTo>
                <a:cubicBezTo>
                  <a:pt x="420830" y="242745"/>
                  <a:pt x="425368" y="247263"/>
                  <a:pt x="425368" y="252756"/>
                </a:cubicBezTo>
                <a:cubicBezTo>
                  <a:pt x="425368" y="258337"/>
                  <a:pt x="420830" y="262856"/>
                  <a:pt x="415224" y="262856"/>
                </a:cubicBezTo>
                <a:lnTo>
                  <a:pt x="334251" y="262856"/>
                </a:lnTo>
                <a:cubicBezTo>
                  <a:pt x="328645" y="262856"/>
                  <a:pt x="324107" y="258337"/>
                  <a:pt x="324107" y="252756"/>
                </a:cubicBezTo>
                <a:cubicBezTo>
                  <a:pt x="324107" y="247263"/>
                  <a:pt x="328645" y="242745"/>
                  <a:pt x="334251" y="242745"/>
                </a:cubicBezTo>
                <a:close/>
                <a:moveTo>
                  <a:pt x="232921" y="242745"/>
                </a:moveTo>
                <a:lnTo>
                  <a:pt x="293709" y="242745"/>
                </a:lnTo>
                <a:cubicBezTo>
                  <a:pt x="299316" y="242745"/>
                  <a:pt x="303855" y="247263"/>
                  <a:pt x="303855" y="252756"/>
                </a:cubicBezTo>
                <a:cubicBezTo>
                  <a:pt x="303855" y="258337"/>
                  <a:pt x="299316" y="262856"/>
                  <a:pt x="293709" y="262856"/>
                </a:cubicBezTo>
                <a:lnTo>
                  <a:pt x="232921" y="262856"/>
                </a:lnTo>
                <a:cubicBezTo>
                  <a:pt x="227314" y="262856"/>
                  <a:pt x="222775" y="258337"/>
                  <a:pt x="222775" y="252756"/>
                </a:cubicBezTo>
                <a:cubicBezTo>
                  <a:pt x="222775" y="247263"/>
                  <a:pt x="227314" y="242745"/>
                  <a:pt x="232921" y="242745"/>
                </a:cubicBezTo>
                <a:close/>
                <a:moveTo>
                  <a:pt x="121611" y="202249"/>
                </a:moveTo>
                <a:lnTo>
                  <a:pt x="121611" y="242683"/>
                </a:lnTo>
                <a:lnTo>
                  <a:pt x="162081" y="242683"/>
                </a:lnTo>
                <a:lnTo>
                  <a:pt x="162081" y="202249"/>
                </a:lnTo>
                <a:close/>
                <a:moveTo>
                  <a:pt x="232922" y="181988"/>
                </a:moveTo>
                <a:lnTo>
                  <a:pt x="334212" y="181988"/>
                </a:lnTo>
                <a:cubicBezTo>
                  <a:pt x="339820" y="181988"/>
                  <a:pt x="344359" y="186518"/>
                  <a:pt x="344359" y="192114"/>
                </a:cubicBezTo>
                <a:cubicBezTo>
                  <a:pt x="344359" y="197710"/>
                  <a:pt x="339820" y="202240"/>
                  <a:pt x="334212" y="202240"/>
                </a:cubicBezTo>
                <a:lnTo>
                  <a:pt x="232922" y="202240"/>
                </a:lnTo>
                <a:cubicBezTo>
                  <a:pt x="227314" y="202240"/>
                  <a:pt x="222775" y="197710"/>
                  <a:pt x="222775" y="192114"/>
                </a:cubicBezTo>
                <a:cubicBezTo>
                  <a:pt x="222775" y="186518"/>
                  <a:pt x="227314" y="181988"/>
                  <a:pt x="232922" y="181988"/>
                </a:cubicBezTo>
                <a:close/>
                <a:moveTo>
                  <a:pt x="111472" y="181988"/>
                </a:moveTo>
                <a:lnTo>
                  <a:pt x="172220" y="181988"/>
                </a:lnTo>
                <a:cubicBezTo>
                  <a:pt x="177735" y="181988"/>
                  <a:pt x="182271" y="186520"/>
                  <a:pt x="182271" y="192118"/>
                </a:cubicBezTo>
                <a:lnTo>
                  <a:pt x="182271" y="252725"/>
                </a:lnTo>
                <a:cubicBezTo>
                  <a:pt x="182271" y="258324"/>
                  <a:pt x="177735" y="262856"/>
                  <a:pt x="172220" y="262856"/>
                </a:cubicBezTo>
                <a:lnTo>
                  <a:pt x="111472" y="262856"/>
                </a:lnTo>
                <a:cubicBezTo>
                  <a:pt x="105868" y="262856"/>
                  <a:pt x="101332" y="258324"/>
                  <a:pt x="101332" y="252725"/>
                </a:cubicBezTo>
                <a:lnTo>
                  <a:pt x="101332" y="192118"/>
                </a:lnTo>
                <a:cubicBezTo>
                  <a:pt x="101332" y="186520"/>
                  <a:pt x="105868" y="181988"/>
                  <a:pt x="111472" y="181988"/>
                </a:cubicBezTo>
                <a:close/>
                <a:moveTo>
                  <a:pt x="374754" y="50595"/>
                </a:moveTo>
                <a:cubicBezTo>
                  <a:pt x="380359" y="50595"/>
                  <a:pt x="384897" y="55127"/>
                  <a:pt x="384897" y="60726"/>
                </a:cubicBezTo>
                <a:lnTo>
                  <a:pt x="384897" y="111294"/>
                </a:lnTo>
                <a:cubicBezTo>
                  <a:pt x="384897" y="128002"/>
                  <a:pt x="398509" y="141600"/>
                  <a:pt x="415236" y="141600"/>
                </a:cubicBezTo>
                <a:lnTo>
                  <a:pt x="516486" y="141600"/>
                </a:lnTo>
                <a:cubicBezTo>
                  <a:pt x="522091" y="141600"/>
                  <a:pt x="526629" y="146132"/>
                  <a:pt x="526629" y="151731"/>
                </a:cubicBezTo>
                <a:lnTo>
                  <a:pt x="526629" y="353916"/>
                </a:lnTo>
                <a:cubicBezTo>
                  <a:pt x="526629" y="359515"/>
                  <a:pt x="522091" y="364047"/>
                  <a:pt x="516486" y="364047"/>
                </a:cubicBezTo>
                <a:cubicBezTo>
                  <a:pt x="510881" y="364047"/>
                  <a:pt x="506343" y="359515"/>
                  <a:pt x="506343" y="353916"/>
                </a:cubicBezTo>
                <a:lnTo>
                  <a:pt x="506343" y="161774"/>
                </a:lnTo>
                <a:lnTo>
                  <a:pt x="415236" y="161774"/>
                </a:lnTo>
                <a:cubicBezTo>
                  <a:pt x="387388" y="161774"/>
                  <a:pt x="364611" y="139111"/>
                  <a:pt x="364611" y="111294"/>
                </a:cubicBezTo>
                <a:lnTo>
                  <a:pt x="364611" y="60726"/>
                </a:lnTo>
                <a:cubicBezTo>
                  <a:pt x="364611" y="55127"/>
                  <a:pt x="369149" y="50595"/>
                  <a:pt x="374754" y="50595"/>
                </a:cubicBezTo>
                <a:close/>
                <a:moveTo>
                  <a:pt x="50643" y="0"/>
                </a:moveTo>
                <a:lnTo>
                  <a:pt x="374702" y="0"/>
                </a:lnTo>
                <a:cubicBezTo>
                  <a:pt x="377372" y="0"/>
                  <a:pt x="379953" y="1066"/>
                  <a:pt x="381912" y="2932"/>
                </a:cubicBezTo>
                <a:lnTo>
                  <a:pt x="483108" y="104068"/>
                </a:lnTo>
                <a:cubicBezTo>
                  <a:pt x="487113" y="108067"/>
                  <a:pt x="487113" y="114466"/>
                  <a:pt x="483108" y="118376"/>
                </a:cubicBezTo>
                <a:cubicBezTo>
                  <a:pt x="479192" y="122286"/>
                  <a:pt x="472784" y="122286"/>
                  <a:pt x="468778" y="118376"/>
                </a:cubicBezTo>
                <a:lnTo>
                  <a:pt x="370519" y="20262"/>
                </a:lnTo>
                <a:lnTo>
                  <a:pt x="50643" y="20262"/>
                </a:lnTo>
                <a:cubicBezTo>
                  <a:pt x="33910" y="20262"/>
                  <a:pt x="20293" y="33860"/>
                  <a:pt x="20293" y="50567"/>
                </a:cubicBezTo>
                <a:lnTo>
                  <a:pt x="20293" y="556155"/>
                </a:lnTo>
                <a:cubicBezTo>
                  <a:pt x="20293" y="572862"/>
                  <a:pt x="33910" y="586460"/>
                  <a:pt x="50643" y="586460"/>
                </a:cubicBezTo>
                <a:lnTo>
                  <a:pt x="313913" y="586460"/>
                </a:lnTo>
                <a:cubicBezTo>
                  <a:pt x="319521" y="586460"/>
                  <a:pt x="324060" y="590992"/>
                  <a:pt x="324060" y="596591"/>
                </a:cubicBezTo>
                <a:cubicBezTo>
                  <a:pt x="324060" y="602190"/>
                  <a:pt x="319521" y="606722"/>
                  <a:pt x="313913" y="606722"/>
                </a:cubicBezTo>
                <a:lnTo>
                  <a:pt x="50643" y="606722"/>
                </a:lnTo>
                <a:cubicBezTo>
                  <a:pt x="22785" y="606722"/>
                  <a:pt x="0" y="583971"/>
                  <a:pt x="0" y="556155"/>
                </a:cubicBezTo>
                <a:lnTo>
                  <a:pt x="0" y="50567"/>
                </a:lnTo>
                <a:cubicBezTo>
                  <a:pt x="0" y="22662"/>
                  <a:pt x="22785" y="0"/>
                  <a:pt x="506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4100EAE0-B3EA-F8E4-3133-C0205B521A0B}"/>
              </a:ext>
            </a:extLst>
          </p:cNvPr>
          <p:cNvSpPr/>
          <p:nvPr/>
        </p:nvSpPr>
        <p:spPr>
          <a:xfrm>
            <a:off x="782625" y="2602583"/>
            <a:ext cx="650390" cy="65039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group_126413">
            <a:extLst>
              <a:ext uri="{FF2B5EF4-FFF2-40B4-BE49-F238E27FC236}">
                <a16:creationId xmlns:a16="http://schemas.microsoft.com/office/drawing/2014/main" id="{0E54E4B2-6BF7-1BD9-D67A-4CB97F651C25}"/>
              </a:ext>
            </a:extLst>
          </p:cNvPr>
          <p:cNvSpPr>
            <a:spLocks noChangeAspect="1"/>
          </p:cNvSpPr>
          <p:nvPr/>
        </p:nvSpPr>
        <p:spPr bwMode="auto">
          <a:xfrm>
            <a:off x="858199" y="2723692"/>
            <a:ext cx="504668" cy="301141"/>
          </a:xfrm>
          <a:custGeom>
            <a:avLst/>
            <a:gdLst>
              <a:gd name="connsiteX0" fmla="*/ 304490 w 608979"/>
              <a:gd name="connsiteY0" fmla="*/ 195651 h 363385"/>
              <a:gd name="connsiteX1" fmla="*/ 304583 w 608979"/>
              <a:gd name="connsiteY1" fmla="*/ 195651 h 363385"/>
              <a:gd name="connsiteX2" fmla="*/ 304770 w 608979"/>
              <a:gd name="connsiteY2" fmla="*/ 195651 h 363385"/>
              <a:gd name="connsiteX3" fmla="*/ 312252 w 608979"/>
              <a:gd name="connsiteY3" fmla="*/ 237304 h 363385"/>
              <a:gd name="connsiteX4" fmla="*/ 328430 w 608979"/>
              <a:gd name="connsiteY4" fmla="*/ 283254 h 363385"/>
              <a:gd name="connsiteX5" fmla="*/ 356111 w 608979"/>
              <a:gd name="connsiteY5" fmla="*/ 195744 h 363385"/>
              <a:gd name="connsiteX6" fmla="*/ 422040 w 608979"/>
              <a:gd name="connsiteY6" fmla="*/ 232261 h 363385"/>
              <a:gd name="connsiteX7" fmla="*/ 430830 w 608979"/>
              <a:gd name="connsiteY7" fmla="*/ 238425 h 363385"/>
              <a:gd name="connsiteX8" fmla="*/ 450001 w 608979"/>
              <a:gd name="connsiteY8" fmla="*/ 228619 h 363385"/>
              <a:gd name="connsiteX9" fmla="*/ 472352 w 608979"/>
              <a:gd name="connsiteY9" fmla="*/ 299131 h 363385"/>
              <a:gd name="connsiteX10" fmla="*/ 485257 w 608979"/>
              <a:gd name="connsiteY10" fmla="*/ 262240 h 363385"/>
              <a:gd name="connsiteX11" fmla="*/ 491242 w 608979"/>
              <a:gd name="connsiteY11" fmla="*/ 228712 h 363385"/>
              <a:gd name="connsiteX12" fmla="*/ 491429 w 608979"/>
              <a:gd name="connsiteY12" fmla="*/ 228712 h 363385"/>
              <a:gd name="connsiteX13" fmla="*/ 491523 w 608979"/>
              <a:gd name="connsiteY13" fmla="*/ 228712 h 363385"/>
              <a:gd name="connsiteX14" fmla="*/ 497508 w 608979"/>
              <a:gd name="connsiteY14" fmla="*/ 262240 h 363385"/>
              <a:gd name="connsiteX15" fmla="*/ 510506 w 608979"/>
              <a:gd name="connsiteY15" fmla="*/ 299224 h 363385"/>
              <a:gd name="connsiteX16" fmla="*/ 532763 w 608979"/>
              <a:gd name="connsiteY16" fmla="*/ 228712 h 363385"/>
              <a:gd name="connsiteX17" fmla="*/ 585881 w 608979"/>
              <a:gd name="connsiteY17" fmla="*/ 258038 h 363385"/>
              <a:gd name="connsiteX18" fmla="*/ 608886 w 608979"/>
              <a:gd name="connsiteY18" fmla="*/ 301092 h 363385"/>
              <a:gd name="connsiteX19" fmla="*/ 608979 w 608979"/>
              <a:gd name="connsiteY19" fmla="*/ 363385 h 363385"/>
              <a:gd name="connsiteX20" fmla="*/ 491242 w 608979"/>
              <a:gd name="connsiteY20" fmla="*/ 363385 h 363385"/>
              <a:gd name="connsiteX21" fmla="*/ 450469 w 608979"/>
              <a:gd name="connsiteY21" fmla="*/ 363385 h 363385"/>
              <a:gd name="connsiteX22" fmla="*/ 373785 w 608979"/>
              <a:gd name="connsiteY22" fmla="*/ 363385 h 363385"/>
              <a:gd name="connsiteX23" fmla="*/ 304209 w 608979"/>
              <a:gd name="connsiteY23" fmla="*/ 363385 h 363385"/>
              <a:gd name="connsiteX24" fmla="*/ 234633 w 608979"/>
              <a:gd name="connsiteY24" fmla="*/ 363385 h 363385"/>
              <a:gd name="connsiteX25" fmla="*/ 158230 w 608979"/>
              <a:gd name="connsiteY25" fmla="*/ 363385 h 363385"/>
              <a:gd name="connsiteX26" fmla="*/ 117176 w 608979"/>
              <a:gd name="connsiteY26" fmla="*/ 363385 h 363385"/>
              <a:gd name="connsiteX27" fmla="*/ 0 w 608979"/>
              <a:gd name="connsiteY27" fmla="*/ 363385 h 363385"/>
              <a:gd name="connsiteX28" fmla="*/ 0 w 608979"/>
              <a:gd name="connsiteY28" fmla="*/ 300998 h 363385"/>
              <a:gd name="connsiteX29" fmla="*/ 22911 w 608979"/>
              <a:gd name="connsiteY29" fmla="*/ 257851 h 363385"/>
              <a:gd name="connsiteX30" fmla="*/ 76029 w 608979"/>
              <a:gd name="connsiteY30" fmla="*/ 228619 h 363385"/>
              <a:gd name="connsiteX31" fmla="*/ 98380 w 608979"/>
              <a:gd name="connsiteY31" fmla="*/ 299131 h 363385"/>
              <a:gd name="connsiteX32" fmla="*/ 111378 w 608979"/>
              <a:gd name="connsiteY32" fmla="*/ 262240 h 363385"/>
              <a:gd name="connsiteX33" fmla="*/ 117363 w 608979"/>
              <a:gd name="connsiteY33" fmla="*/ 228712 h 363385"/>
              <a:gd name="connsiteX34" fmla="*/ 117457 w 608979"/>
              <a:gd name="connsiteY34" fmla="*/ 228712 h 363385"/>
              <a:gd name="connsiteX35" fmla="*/ 117550 w 608979"/>
              <a:gd name="connsiteY35" fmla="*/ 228712 h 363385"/>
              <a:gd name="connsiteX36" fmla="*/ 123535 w 608979"/>
              <a:gd name="connsiteY36" fmla="*/ 262240 h 363385"/>
              <a:gd name="connsiteX37" fmla="*/ 136534 w 608979"/>
              <a:gd name="connsiteY37" fmla="*/ 299131 h 363385"/>
              <a:gd name="connsiteX38" fmla="*/ 158885 w 608979"/>
              <a:gd name="connsiteY38" fmla="*/ 228619 h 363385"/>
              <a:gd name="connsiteX39" fmla="*/ 178336 w 608979"/>
              <a:gd name="connsiteY39" fmla="*/ 238612 h 363385"/>
              <a:gd name="connsiteX40" fmla="*/ 187127 w 608979"/>
              <a:gd name="connsiteY40" fmla="*/ 232261 h 363385"/>
              <a:gd name="connsiteX41" fmla="*/ 253149 w 608979"/>
              <a:gd name="connsiteY41" fmla="*/ 195744 h 363385"/>
              <a:gd name="connsiteX42" fmla="*/ 280830 w 608979"/>
              <a:gd name="connsiteY42" fmla="*/ 283254 h 363385"/>
              <a:gd name="connsiteX43" fmla="*/ 297008 w 608979"/>
              <a:gd name="connsiteY43" fmla="*/ 237304 h 363385"/>
              <a:gd name="connsiteX44" fmla="*/ 304490 w 608979"/>
              <a:gd name="connsiteY44" fmla="*/ 195651 h 363385"/>
              <a:gd name="connsiteX45" fmla="*/ 491441 w 608979"/>
              <a:gd name="connsiteY45" fmla="*/ 71099 h 363385"/>
              <a:gd name="connsiteX46" fmla="*/ 546818 w 608979"/>
              <a:gd name="connsiteY46" fmla="*/ 127774 h 363385"/>
              <a:gd name="connsiteX47" fmla="*/ 491815 w 608979"/>
              <a:gd name="connsiteY47" fmla="*/ 214140 h 363385"/>
              <a:gd name="connsiteX48" fmla="*/ 491441 w 608979"/>
              <a:gd name="connsiteY48" fmla="*/ 214140 h 363385"/>
              <a:gd name="connsiteX49" fmla="*/ 491067 w 608979"/>
              <a:gd name="connsiteY49" fmla="*/ 214140 h 363385"/>
              <a:gd name="connsiteX50" fmla="*/ 436064 w 608979"/>
              <a:gd name="connsiteY50" fmla="*/ 127774 h 363385"/>
              <a:gd name="connsiteX51" fmla="*/ 491441 w 608979"/>
              <a:gd name="connsiteY51" fmla="*/ 71099 h 363385"/>
              <a:gd name="connsiteX52" fmla="*/ 117056 w 608979"/>
              <a:gd name="connsiteY52" fmla="*/ 71099 h 363385"/>
              <a:gd name="connsiteX53" fmla="*/ 172424 w 608979"/>
              <a:gd name="connsiteY53" fmla="*/ 127774 h 363385"/>
              <a:gd name="connsiteX54" fmla="*/ 117431 w 608979"/>
              <a:gd name="connsiteY54" fmla="*/ 214140 h 363385"/>
              <a:gd name="connsiteX55" fmla="*/ 117056 w 608979"/>
              <a:gd name="connsiteY55" fmla="*/ 214140 h 363385"/>
              <a:gd name="connsiteX56" fmla="*/ 116682 w 608979"/>
              <a:gd name="connsiteY56" fmla="*/ 214140 h 363385"/>
              <a:gd name="connsiteX57" fmla="*/ 61689 w 608979"/>
              <a:gd name="connsiteY57" fmla="*/ 127774 h 363385"/>
              <a:gd name="connsiteX58" fmla="*/ 117056 w 608979"/>
              <a:gd name="connsiteY58" fmla="*/ 71099 h 363385"/>
              <a:gd name="connsiteX59" fmla="*/ 304490 w 608979"/>
              <a:gd name="connsiteY59" fmla="*/ 38 h 363385"/>
              <a:gd name="connsiteX60" fmla="*/ 373335 w 608979"/>
              <a:gd name="connsiteY60" fmla="*/ 70367 h 363385"/>
              <a:gd name="connsiteX61" fmla="*/ 304957 w 608979"/>
              <a:gd name="connsiteY61" fmla="*/ 177869 h 363385"/>
              <a:gd name="connsiteX62" fmla="*/ 304490 w 608979"/>
              <a:gd name="connsiteY62" fmla="*/ 177869 h 363385"/>
              <a:gd name="connsiteX63" fmla="*/ 304022 w 608979"/>
              <a:gd name="connsiteY63" fmla="*/ 177869 h 363385"/>
              <a:gd name="connsiteX64" fmla="*/ 235644 w 608979"/>
              <a:gd name="connsiteY64" fmla="*/ 70367 h 363385"/>
              <a:gd name="connsiteX65" fmla="*/ 304490 w 608979"/>
              <a:gd name="connsiteY65" fmla="*/ 38 h 36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8979" h="363385">
                <a:moveTo>
                  <a:pt x="304490" y="195651"/>
                </a:moveTo>
                <a:lnTo>
                  <a:pt x="304583" y="195651"/>
                </a:lnTo>
                <a:lnTo>
                  <a:pt x="304770" y="195651"/>
                </a:lnTo>
                <a:cubicBezTo>
                  <a:pt x="310194" y="195744"/>
                  <a:pt x="340681" y="197706"/>
                  <a:pt x="312252" y="237304"/>
                </a:cubicBezTo>
                <a:lnTo>
                  <a:pt x="328430" y="283254"/>
                </a:lnTo>
                <a:lnTo>
                  <a:pt x="356111" y="195744"/>
                </a:lnTo>
                <a:cubicBezTo>
                  <a:pt x="356111" y="195744"/>
                  <a:pt x="390899" y="212649"/>
                  <a:pt x="422040" y="232261"/>
                </a:cubicBezTo>
                <a:cubicBezTo>
                  <a:pt x="425313" y="234222"/>
                  <a:pt x="428212" y="236370"/>
                  <a:pt x="430830" y="238425"/>
                </a:cubicBezTo>
                <a:cubicBezTo>
                  <a:pt x="442052" y="232448"/>
                  <a:pt x="450001" y="228619"/>
                  <a:pt x="450001" y="228619"/>
                </a:cubicBezTo>
                <a:lnTo>
                  <a:pt x="472352" y="299131"/>
                </a:lnTo>
                <a:lnTo>
                  <a:pt x="485257" y="262240"/>
                </a:lnTo>
                <a:cubicBezTo>
                  <a:pt x="462439" y="230393"/>
                  <a:pt x="486940" y="228712"/>
                  <a:pt x="491242" y="228712"/>
                </a:cubicBezTo>
                <a:lnTo>
                  <a:pt x="491429" y="228712"/>
                </a:lnTo>
                <a:lnTo>
                  <a:pt x="491523" y="228712"/>
                </a:lnTo>
                <a:cubicBezTo>
                  <a:pt x="495918" y="228712"/>
                  <a:pt x="520326" y="230393"/>
                  <a:pt x="497508" y="262240"/>
                </a:cubicBezTo>
                <a:lnTo>
                  <a:pt x="510506" y="299224"/>
                </a:lnTo>
                <a:lnTo>
                  <a:pt x="532763" y="228712"/>
                </a:lnTo>
                <a:cubicBezTo>
                  <a:pt x="532763" y="228712"/>
                  <a:pt x="560818" y="242348"/>
                  <a:pt x="585881" y="258038"/>
                </a:cubicBezTo>
                <a:cubicBezTo>
                  <a:pt x="604771" y="269805"/>
                  <a:pt x="608325" y="282693"/>
                  <a:pt x="608886" y="301092"/>
                </a:cubicBezTo>
                <a:lnTo>
                  <a:pt x="608979" y="363385"/>
                </a:lnTo>
                <a:lnTo>
                  <a:pt x="491242" y="363385"/>
                </a:lnTo>
                <a:lnTo>
                  <a:pt x="450469" y="363385"/>
                </a:lnTo>
                <a:lnTo>
                  <a:pt x="373785" y="363385"/>
                </a:lnTo>
                <a:lnTo>
                  <a:pt x="304209" y="363385"/>
                </a:lnTo>
                <a:lnTo>
                  <a:pt x="234633" y="363385"/>
                </a:lnTo>
                <a:lnTo>
                  <a:pt x="158230" y="363385"/>
                </a:lnTo>
                <a:lnTo>
                  <a:pt x="117176" y="363385"/>
                </a:lnTo>
                <a:lnTo>
                  <a:pt x="0" y="363385"/>
                </a:lnTo>
                <a:lnTo>
                  <a:pt x="0" y="300998"/>
                </a:lnTo>
                <a:cubicBezTo>
                  <a:pt x="467" y="282507"/>
                  <a:pt x="4021" y="269712"/>
                  <a:pt x="22911" y="257851"/>
                </a:cubicBezTo>
                <a:cubicBezTo>
                  <a:pt x="47974" y="242161"/>
                  <a:pt x="76029" y="228619"/>
                  <a:pt x="76029" y="228619"/>
                </a:cubicBezTo>
                <a:lnTo>
                  <a:pt x="98380" y="299131"/>
                </a:lnTo>
                <a:lnTo>
                  <a:pt x="111378" y="262240"/>
                </a:lnTo>
                <a:cubicBezTo>
                  <a:pt x="88560" y="230393"/>
                  <a:pt x="112968" y="228712"/>
                  <a:pt x="117363" y="228712"/>
                </a:cubicBezTo>
                <a:lnTo>
                  <a:pt x="117457" y="228712"/>
                </a:lnTo>
                <a:lnTo>
                  <a:pt x="117550" y="228712"/>
                </a:lnTo>
                <a:cubicBezTo>
                  <a:pt x="121946" y="228712"/>
                  <a:pt x="146353" y="230393"/>
                  <a:pt x="123535" y="262240"/>
                </a:cubicBezTo>
                <a:lnTo>
                  <a:pt x="136534" y="299131"/>
                </a:lnTo>
                <a:lnTo>
                  <a:pt x="158885" y="228619"/>
                </a:lnTo>
                <a:cubicBezTo>
                  <a:pt x="158885" y="228619"/>
                  <a:pt x="166927" y="232448"/>
                  <a:pt x="178336" y="238612"/>
                </a:cubicBezTo>
                <a:cubicBezTo>
                  <a:pt x="180955" y="236464"/>
                  <a:pt x="183760" y="234316"/>
                  <a:pt x="187127" y="232261"/>
                </a:cubicBezTo>
                <a:cubicBezTo>
                  <a:pt x="218361" y="212649"/>
                  <a:pt x="253149" y="195744"/>
                  <a:pt x="253149" y="195744"/>
                </a:cubicBezTo>
                <a:lnTo>
                  <a:pt x="280830" y="283254"/>
                </a:lnTo>
                <a:lnTo>
                  <a:pt x="297008" y="237304"/>
                </a:lnTo>
                <a:cubicBezTo>
                  <a:pt x="268579" y="197612"/>
                  <a:pt x="298972" y="195651"/>
                  <a:pt x="304490" y="195651"/>
                </a:cubicBezTo>
                <a:close/>
                <a:moveTo>
                  <a:pt x="491441" y="71099"/>
                </a:moveTo>
                <a:cubicBezTo>
                  <a:pt x="496118" y="71006"/>
                  <a:pt x="544199" y="70539"/>
                  <a:pt x="546818" y="127774"/>
                </a:cubicBezTo>
                <a:cubicBezTo>
                  <a:pt x="546818" y="127774"/>
                  <a:pt x="555985" y="213580"/>
                  <a:pt x="491815" y="214140"/>
                </a:cubicBezTo>
                <a:lnTo>
                  <a:pt x="491441" y="214140"/>
                </a:lnTo>
                <a:lnTo>
                  <a:pt x="491067" y="214140"/>
                </a:lnTo>
                <a:cubicBezTo>
                  <a:pt x="426709" y="213580"/>
                  <a:pt x="436064" y="127867"/>
                  <a:pt x="436064" y="127774"/>
                </a:cubicBezTo>
                <a:cubicBezTo>
                  <a:pt x="438683" y="70539"/>
                  <a:pt x="486670" y="70913"/>
                  <a:pt x="491441" y="71099"/>
                </a:cubicBezTo>
                <a:close/>
                <a:moveTo>
                  <a:pt x="117056" y="71099"/>
                </a:moveTo>
                <a:cubicBezTo>
                  <a:pt x="121826" y="71006"/>
                  <a:pt x="169805" y="70539"/>
                  <a:pt x="172424" y="127774"/>
                </a:cubicBezTo>
                <a:cubicBezTo>
                  <a:pt x="172424" y="127774"/>
                  <a:pt x="181776" y="213580"/>
                  <a:pt x="117431" y="214140"/>
                </a:cubicBezTo>
                <a:lnTo>
                  <a:pt x="117056" y="214140"/>
                </a:lnTo>
                <a:lnTo>
                  <a:pt x="116682" y="214140"/>
                </a:lnTo>
                <a:cubicBezTo>
                  <a:pt x="52430" y="213580"/>
                  <a:pt x="61689" y="127867"/>
                  <a:pt x="61689" y="127774"/>
                </a:cubicBezTo>
                <a:cubicBezTo>
                  <a:pt x="64308" y="70539"/>
                  <a:pt x="112287" y="70913"/>
                  <a:pt x="117056" y="71099"/>
                </a:cubicBezTo>
                <a:close/>
                <a:moveTo>
                  <a:pt x="304490" y="38"/>
                </a:moveTo>
                <a:cubicBezTo>
                  <a:pt x="310383" y="-243"/>
                  <a:pt x="370061" y="-803"/>
                  <a:pt x="373335" y="70367"/>
                </a:cubicBezTo>
                <a:cubicBezTo>
                  <a:pt x="373335" y="70367"/>
                  <a:pt x="384934" y="177028"/>
                  <a:pt x="304957" y="177869"/>
                </a:cubicBezTo>
                <a:lnTo>
                  <a:pt x="304490" y="177869"/>
                </a:lnTo>
                <a:lnTo>
                  <a:pt x="304022" y="177869"/>
                </a:lnTo>
                <a:cubicBezTo>
                  <a:pt x="224045" y="177122"/>
                  <a:pt x="235644" y="70554"/>
                  <a:pt x="235644" y="70367"/>
                </a:cubicBezTo>
                <a:cubicBezTo>
                  <a:pt x="239012" y="-803"/>
                  <a:pt x="298597" y="-243"/>
                  <a:pt x="304490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491B2B56-4C0C-9753-DB07-0A6F5C274BFD}"/>
              </a:ext>
            </a:extLst>
          </p:cNvPr>
          <p:cNvSpPr/>
          <p:nvPr/>
        </p:nvSpPr>
        <p:spPr>
          <a:xfrm>
            <a:off x="3744288" y="2602583"/>
            <a:ext cx="650390" cy="6503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wedding-location_161867">
            <a:extLst>
              <a:ext uri="{FF2B5EF4-FFF2-40B4-BE49-F238E27FC236}">
                <a16:creationId xmlns:a16="http://schemas.microsoft.com/office/drawing/2014/main" id="{425B5CC1-7404-D519-DD37-733393D00544}"/>
              </a:ext>
            </a:extLst>
          </p:cNvPr>
          <p:cNvSpPr>
            <a:spLocks noChangeAspect="1"/>
          </p:cNvSpPr>
          <p:nvPr/>
        </p:nvSpPr>
        <p:spPr bwMode="auto">
          <a:xfrm>
            <a:off x="3870761" y="2691833"/>
            <a:ext cx="398422" cy="397748"/>
          </a:xfrm>
          <a:custGeom>
            <a:avLst/>
            <a:gdLst>
              <a:gd name="connsiteX0" fmla="*/ 72748 w 579692"/>
              <a:gd name="connsiteY0" fmla="*/ 497346 h 578710"/>
              <a:gd name="connsiteX1" fmla="*/ 90417 w 579692"/>
              <a:gd name="connsiteY1" fmla="*/ 497346 h 578710"/>
              <a:gd name="connsiteX2" fmla="*/ 90417 w 579692"/>
              <a:gd name="connsiteY2" fmla="*/ 515669 h 578710"/>
              <a:gd name="connsiteX3" fmla="*/ 72748 w 579692"/>
              <a:gd name="connsiteY3" fmla="*/ 515669 h 578710"/>
              <a:gd name="connsiteX4" fmla="*/ 35992 w 579692"/>
              <a:gd name="connsiteY4" fmla="*/ 497346 h 578710"/>
              <a:gd name="connsiteX5" fmla="*/ 54315 w 579692"/>
              <a:gd name="connsiteY5" fmla="*/ 497346 h 578710"/>
              <a:gd name="connsiteX6" fmla="*/ 54315 w 579692"/>
              <a:gd name="connsiteY6" fmla="*/ 515669 h 578710"/>
              <a:gd name="connsiteX7" fmla="*/ 35992 w 579692"/>
              <a:gd name="connsiteY7" fmla="*/ 515669 h 578710"/>
              <a:gd name="connsiteX8" fmla="*/ 108740 w 579692"/>
              <a:gd name="connsiteY8" fmla="*/ 461354 h 578710"/>
              <a:gd name="connsiteX9" fmla="*/ 127063 w 579692"/>
              <a:gd name="connsiteY9" fmla="*/ 461354 h 578710"/>
              <a:gd name="connsiteX10" fmla="*/ 127063 w 579692"/>
              <a:gd name="connsiteY10" fmla="*/ 479677 h 578710"/>
              <a:gd name="connsiteX11" fmla="*/ 108740 w 579692"/>
              <a:gd name="connsiteY11" fmla="*/ 479677 h 578710"/>
              <a:gd name="connsiteX12" fmla="*/ 72748 w 579692"/>
              <a:gd name="connsiteY12" fmla="*/ 461354 h 578710"/>
              <a:gd name="connsiteX13" fmla="*/ 90417 w 579692"/>
              <a:gd name="connsiteY13" fmla="*/ 461354 h 578710"/>
              <a:gd name="connsiteX14" fmla="*/ 90417 w 579692"/>
              <a:gd name="connsiteY14" fmla="*/ 479677 h 578710"/>
              <a:gd name="connsiteX15" fmla="*/ 72748 w 579692"/>
              <a:gd name="connsiteY15" fmla="*/ 479677 h 578710"/>
              <a:gd name="connsiteX16" fmla="*/ 35992 w 579692"/>
              <a:gd name="connsiteY16" fmla="*/ 461354 h 578710"/>
              <a:gd name="connsiteX17" fmla="*/ 54315 w 579692"/>
              <a:gd name="connsiteY17" fmla="*/ 461354 h 578710"/>
              <a:gd name="connsiteX18" fmla="*/ 54315 w 579692"/>
              <a:gd name="connsiteY18" fmla="*/ 479677 h 578710"/>
              <a:gd name="connsiteX19" fmla="*/ 35992 w 579692"/>
              <a:gd name="connsiteY19" fmla="*/ 479677 h 578710"/>
              <a:gd name="connsiteX20" fmla="*/ 407693 w 579692"/>
              <a:gd name="connsiteY20" fmla="*/ 452519 h 578710"/>
              <a:gd name="connsiteX21" fmla="*/ 543591 w 579692"/>
              <a:gd name="connsiteY21" fmla="*/ 452519 h 578710"/>
              <a:gd name="connsiteX22" fmla="*/ 543591 w 579692"/>
              <a:gd name="connsiteY22" fmla="*/ 470188 h 578710"/>
              <a:gd name="connsiteX23" fmla="*/ 407693 w 579692"/>
              <a:gd name="connsiteY23" fmla="*/ 470188 h 578710"/>
              <a:gd name="connsiteX24" fmla="*/ 144732 w 579692"/>
              <a:gd name="connsiteY24" fmla="*/ 425362 h 578710"/>
              <a:gd name="connsiteX25" fmla="*/ 163055 w 579692"/>
              <a:gd name="connsiteY25" fmla="*/ 425362 h 578710"/>
              <a:gd name="connsiteX26" fmla="*/ 163055 w 579692"/>
              <a:gd name="connsiteY26" fmla="*/ 443031 h 578710"/>
              <a:gd name="connsiteX27" fmla="*/ 144732 w 579692"/>
              <a:gd name="connsiteY27" fmla="*/ 443031 h 578710"/>
              <a:gd name="connsiteX28" fmla="*/ 108740 w 579692"/>
              <a:gd name="connsiteY28" fmla="*/ 425362 h 578710"/>
              <a:gd name="connsiteX29" fmla="*/ 127063 w 579692"/>
              <a:gd name="connsiteY29" fmla="*/ 425362 h 578710"/>
              <a:gd name="connsiteX30" fmla="*/ 127063 w 579692"/>
              <a:gd name="connsiteY30" fmla="*/ 443031 h 578710"/>
              <a:gd name="connsiteX31" fmla="*/ 108740 w 579692"/>
              <a:gd name="connsiteY31" fmla="*/ 443031 h 578710"/>
              <a:gd name="connsiteX32" fmla="*/ 72748 w 579692"/>
              <a:gd name="connsiteY32" fmla="*/ 425362 h 578710"/>
              <a:gd name="connsiteX33" fmla="*/ 90417 w 579692"/>
              <a:gd name="connsiteY33" fmla="*/ 425362 h 578710"/>
              <a:gd name="connsiteX34" fmla="*/ 90417 w 579692"/>
              <a:gd name="connsiteY34" fmla="*/ 443031 h 578710"/>
              <a:gd name="connsiteX35" fmla="*/ 72748 w 579692"/>
              <a:gd name="connsiteY35" fmla="*/ 443031 h 578710"/>
              <a:gd name="connsiteX36" fmla="*/ 35992 w 579692"/>
              <a:gd name="connsiteY36" fmla="*/ 425362 h 578710"/>
              <a:gd name="connsiteX37" fmla="*/ 54315 w 579692"/>
              <a:gd name="connsiteY37" fmla="*/ 425362 h 578710"/>
              <a:gd name="connsiteX38" fmla="*/ 54315 w 579692"/>
              <a:gd name="connsiteY38" fmla="*/ 443031 h 578710"/>
              <a:gd name="connsiteX39" fmla="*/ 35992 w 579692"/>
              <a:gd name="connsiteY39" fmla="*/ 443031 h 578710"/>
              <a:gd name="connsiteX40" fmla="*/ 516433 w 579692"/>
              <a:gd name="connsiteY40" fmla="*/ 415873 h 578710"/>
              <a:gd name="connsiteX41" fmla="*/ 543591 w 579692"/>
              <a:gd name="connsiteY41" fmla="*/ 415873 h 578710"/>
              <a:gd name="connsiteX42" fmla="*/ 543591 w 579692"/>
              <a:gd name="connsiteY42" fmla="*/ 434196 h 578710"/>
              <a:gd name="connsiteX43" fmla="*/ 516433 w 579692"/>
              <a:gd name="connsiteY43" fmla="*/ 434196 h 578710"/>
              <a:gd name="connsiteX44" fmla="*/ 453283 w 579692"/>
              <a:gd name="connsiteY44" fmla="*/ 415873 h 578710"/>
              <a:gd name="connsiteX45" fmla="*/ 498110 w 579692"/>
              <a:gd name="connsiteY45" fmla="*/ 415873 h 578710"/>
              <a:gd name="connsiteX46" fmla="*/ 498110 w 579692"/>
              <a:gd name="connsiteY46" fmla="*/ 434196 h 578710"/>
              <a:gd name="connsiteX47" fmla="*/ 453283 w 579692"/>
              <a:gd name="connsiteY47" fmla="*/ 434196 h 578710"/>
              <a:gd name="connsiteX48" fmla="*/ 407693 w 579692"/>
              <a:gd name="connsiteY48" fmla="*/ 415873 h 578710"/>
              <a:gd name="connsiteX49" fmla="*/ 434960 w 579692"/>
              <a:gd name="connsiteY49" fmla="*/ 415873 h 578710"/>
              <a:gd name="connsiteX50" fmla="*/ 434960 w 579692"/>
              <a:gd name="connsiteY50" fmla="*/ 434196 h 578710"/>
              <a:gd name="connsiteX51" fmla="*/ 407693 w 579692"/>
              <a:gd name="connsiteY51" fmla="*/ 434196 h 578710"/>
              <a:gd name="connsiteX52" fmla="*/ 277953 w 579692"/>
              <a:gd name="connsiteY52" fmla="*/ 407064 h 578710"/>
              <a:gd name="connsiteX53" fmla="*/ 244653 w 579692"/>
              <a:gd name="connsiteY53" fmla="*/ 425382 h 578710"/>
              <a:gd name="connsiteX54" fmla="*/ 290186 w 579692"/>
              <a:gd name="connsiteY54" fmla="*/ 443022 h 578710"/>
              <a:gd name="connsiteX55" fmla="*/ 335039 w 579692"/>
              <a:gd name="connsiteY55" fmla="*/ 425382 h 578710"/>
              <a:gd name="connsiteX56" fmla="*/ 302418 w 579692"/>
              <a:gd name="connsiteY56" fmla="*/ 407064 h 578710"/>
              <a:gd name="connsiteX57" fmla="*/ 296302 w 579692"/>
              <a:gd name="connsiteY57" fmla="*/ 413170 h 578710"/>
              <a:gd name="connsiteX58" fmla="*/ 290186 w 579692"/>
              <a:gd name="connsiteY58" fmla="*/ 415884 h 578710"/>
              <a:gd name="connsiteX59" fmla="*/ 283390 w 579692"/>
              <a:gd name="connsiteY59" fmla="*/ 413170 h 578710"/>
              <a:gd name="connsiteX60" fmla="*/ 277953 w 579692"/>
              <a:gd name="connsiteY60" fmla="*/ 407064 h 578710"/>
              <a:gd name="connsiteX61" fmla="*/ 144732 w 579692"/>
              <a:gd name="connsiteY61" fmla="*/ 388715 h 578710"/>
              <a:gd name="connsiteX62" fmla="*/ 163055 w 579692"/>
              <a:gd name="connsiteY62" fmla="*/ 388715 h 578710"/>
              <a:gd name="connsiteX63" fmla="*/ 163055 w 579692"/>
              <a:gd name="connsiteY63" fmla="*/ 407038 h 578710"/>
              <a:gd name="connsiteX64" fmla="*/ 144732 w 579692"/>
              <a:gd name="connsiteY64" fmla="*/ 407038 h 578710"/>
              <a:gd name="connsiteX65" fmla="*/ 108740 w 579692"/>
              <a:gd name="connsiteY65" fmla="*/ 388715 h 578710"/>
              <a:gd name="connsiteX66" fmla="*/ 127063 w 579692"/>
              <a:gd name="connsiteY66" fmla="*/ 388715 h 578710"/>
              <a:gd name="connsiteX67" fmla="*/ 127063 w 579692"/>
              <a:gd name="connsiteY67" fmla="*/ 407038 h 578710"/>
              <a:gd name="connsiteX68" fmla="*/ 108740 w 579692"/>
              <a:gd name="connsiteY68" fmla="*/ 407038 h 578710"/>
              <a:gd name="connsiteX69" fmla="*/ 72748 w 579692"/>
              <a:gd name="connsiteY69" fmla="*/ 388715 h 578710"/>
              <a:gd name="connsiteX70" fmla="*/ 90417 w 579692"/>
              <a:gd name="connsiteY70" fmla="*/ 388715 h 578710"/>
              <a:gd name="connsiteX71" fmla="*/ 90417 w 579692"/>
              <a:gd name="connsiteY71" fmla="*/ 407038 h 578710"/>
              <a:gd name="connsiteX72" fmla="*/ 72748 w 579692"/>
              <a:gd name="connsiteY72" fmla="*/ 407038 h 578710"/>
              <a:gd name="connsiteX73" fmla="*/ 35992 w 579692"/>
              <a:gd name="connsiteY73" fmla="*/ 388715 h 578710"/>
              <a:gd name="connsiteX74" fmla="*/ 54315 w 579692"/>
              <a:gd name="connsiteY74" fmla="*/ 388715 h 578710"/>
              <a:gd name="connsiteX75" fmla="*/ 54315 w 579692"/>
              <a:gd name="connsiteY75" fmla="*/ 407038 h 578710"/>
              <a:gd name="connsiteX76" fmla="*/ 35992 w 579692"/>
              <a:gd name="connsiteY76" fmla="*/ 407038 h 578710"/>
              <a:gd name="connsiteX77" fmla="*/ 462118 w 579692"/>
              <a:gd name="connsiteY77" fmla="*/ 379990 h 578710"/>
              <a:gd name="connsiteX78" fmla="*/ 543591 w 579692"/>
              <a:gd name="connsiteY78" fmla="*/ 379990 h 578710"/>
              <a:gd name="connsiteX79" fmla="*/ 543591 w 579692"/>
              <a:gd name="connsiteY79" fmla="*/ 398313 h 578710"/>
              <a:gd name="connsiteX80" fmla="*/ 462118 w 579692"/>
              <a:gd name="connsiteY80" fmla="*/ 398313 h 578710"/>
              <a:gd name="connsiteX81" fmla="*/ 407693 w 579692"/>
              <a:gd name="connsiteY81" fmla="*/ 379990 h 578710"/>
              <a:gd name="connsiteX82" fmla="*/ 443794 w 579692"/>
              <a:gd name="connsiteY82" fmla="*/ 379990 h 578710"/>
              <a:gd name="connsiteX83" fmla="*/ 443794 w 579692"/>
              <a:gd name="connsiteY83" fmla="*/ 398313 h 578710"/>
              <a:gd name="connsiteX84" fmla="*/ 407693 w 579692"/>
              <a:gd name="connsiteY84" fmla="*/ 398313 h 578710"/>
              <a:gd name="connsiteX85" fmla="*/ 144732 w 579692"/>
              <a:gd name="connsiteY85" fmla="*/ 352832 h 578710"/>
              <a:gd name="connsiteX86" fmla="*/ 163055 w 579692"/>
              <a:gd name="connsiteY86" fmla="*/ 352832 h 578710"/>
              <a:gd name="connsiteX87" fmla="*/ 163055 w 579692"/>
              <a:gd name="connsiteY87" fmla="*/ 371155 h 578710"/>
              <a:gd name="connsiteX88" fmla="*/ 144732 w 579692"/>
              <a:gd name="connsiteY88" fmla="*/ 371155 h 578710"/>
              <a:gd name="connsiteX89" fmla="*/ 108740 w 579692"/>
              <a:gd name="connsiteY89" fmla="*/ 352832 h 578710"/>
              <a:gd name="connsiteX90" fmla="*/ 127063 w 579692"/>
              <a:gd name="connsiteY90" fmla="*/ 352832 h 578710"/>
              <a:gd name="connsiteX91" fmla="*/ 127063 w 579692"/>
              <a:gd name="connsiteY91" fmla="*/ 371155 h 578710"/>
              <a:gd name="connsiteX92" fmla="*/ 108740 w 579692"/>
              <a:gd name="connsiteY92" fmla="*/ 371155 h 578710"/>
              <a:gd name="connsiteX93" fmla="*/ 72748 w 579692"/>
              <a:gd name="connsiteY93" fmla="*/ 352832 h 578710"/>
              <a:gd name="connsiteX94" fmla="*/ 90417 w 579692"/>
              <a:gd name="connsiteY94" fmla="*/ 352832 h 578710"/>
              <a:gd name="connsiteX95" fmla="*/ 90417 w 579692"/>
              <a:gd name="connsiteY95" fmla="*/ 371155 h 578710"/>
              <a:gd name="connsiteX96" fmla="*/ 72748 w 579692"/>
              <a:gd name="connsiteY96" fmla="*/ 371155 h 578710"/>
              <a:gd name="connsiteX97" fmla="*/ 35992 w 579692"/>
              <a:gd name="connsiteY97" fmla="*/ 352832 h 578710"/>
              <a:gd name="connsiteX98" fmla="*/ 54315 w 579692"/>
              <a:gd name="connsiteY98" fmla="*/ 352832 h 578710"/>
              <a:gd name="connsiteX99" fmla="*/ 54315 w 579692"/>
              <a:gd name="connsiteY99" fmla="*/ 371155 h 578710"/>
              <a:gd name="connsiteX100" fmla="*/ 35992 w 579692"/>
              <a:gd name="connsiteY100" fmla="*/ 371155 h 578710"/>
              <a:gd name="connsiteX101" fmla="*/ 407693 w 579692"/>
              <a:gd name="connsiteY101" fmla="*/ 343998 h 578710"/>
              <a:gd name="connsiteX102" fmla="*/ 543591 w 579692"/>
              <a:gd name="connsiteY102" fmla="*/ 343998 h 578710"/>
              <a:gd name="connsiteX103" fmla="*/ 543591 w 579692"/>
              <a:gd name="connsiteY103" fmla="*/ 361667 h 578710"/>
              <a:gd name="connsiteX104" fmla="*/ 407693 w 579692"/>
              <a:gd name="connsiteY104" fmla="*/ 361667 h 578710"/>
              <a:gd name="connsiteX105" fmla="*/ 208635 w 579692"/>
              <a:gd name="connsiteY105" fmla="*/ 319546 h 578710"/>
              <a:gd name="connsiteX106" fmla="*/ 208635 w 579692"/>
              <a:gd name="connsiteY106" fmla="*/ 508831 h 578710"/>
              <a:gd name="connsiteX107" fmla="*/ 371737 w 579692"/>
              <a:gd name="connsiteY107" fmla="*/ 557678 h 578710"/>
              <a:gd name="connsiteX108" fmla="*/ 371737 w 579692"/>
              <a:gd name="connsiteY108" fmla="*/ 319546 h 578710"/>
              <a:gd name="connsiteX109" fmla="*/ 316690 w 579692"/>
              <a:gd name="connsiteY109" fmla="*/ 390782 h 578710"/>
              <a:gd name="connsiteX110" fmla="*/ 353388 w 579692"/>
              <a:gd name="connsiteY110" fmla="*/ 425382 h 578710"/>
              <a:gd name="connsiteX111" fmla="*/ 290186 w 579692"/>
              <a:gd name="connsiteY111" fmla="*/ 461340 h 578710"/>
              <a:gd name="connsiteX112" fmla="*/ 226304 w 579692"/>
              <a:gd name="connsiteY112" fmla="*/ 425382 h 578710"/>
              <a:gd name="connsiteX113" fmla="*/ 263002 w 579692"/>
              <a:gd name="connsiteY113" fmla="*/ 390782 h 578710"/>
              <a:gd name="connsiteX114" fmla="*/ 208635 w 579692"/>
              <a:gd name="connsiteY114" fmla="*/ 319546 h 578710"/>
              <a:gd name="connsiteX115" fmla="*/ 144732 w 579692"/>
              <a:gd name="connsiteY115" fmla="*/ 316840 h 578710"/>
              <a:gd name="connsiteX116" fmla="*/ 163055 w 579692"/>
              <a:gd name="connsiteY116" fmla="*/ 316840 h 578710"/>
              <a:gd name="connsiteX117" fmla="*/ 163055 w 579692"/>
              <a:gd name="connsiteY117" fmla="*/ 334509 h 578710"/>
              <a:gd name="connsiteX118" fmla="*/ 144732 w 579692"/>
              <a:gd name="connsiteY118" fmla="*/ 334509 h 578710"/>
              <a:gd name="connsiteX119" fmla="*/ 108740 w 579692"/>
              <a:gd name="connsiteY119" fmla="*/ 316840 h 578710"/>
              <a:gd name="connsiteX120" fmla="*/ 127063 w 579692"/>
              <a:gd name="connsiteY120" fmla="*/ 316840 h 578710"/>
              <a:gd name="connsiteX121" fmla="*/ 127063 w 579692"/>
              <a:gd name="connsiteY121" fmla="*/ 334509 h 578710"/>
              <a:gd name="connsiteX122" fmla="*/ 108740 w 579692"/>
              <a:gd name="connsiteY122" fmla="*/ 334509 h 578710"/>
              <a:gd name="connsiteX123" fmla="*/ 72748 w 579692"/>
              <a:gd name="connsiteY123" fmla="*/ 316840 h 578710"/>
              <a:gd name="connsiteX124" fmla="*/ 90417 w 579692"/>
              <a:gd name="connsiteY124" fmla="*/ 316840 h 578710"/>
              <a:gd name="connsiteX125" fmla="*/ 90417 w 579692"/>
              <a:gd name="connsiteY125" fmla="*/ 334509 h 578710"/>
              <a:gd name="connsiteX126" fmla="*/ 72748 w 579692"/>
              <a:gd name="connsiteY126" fmla="*/ 334509 h 578710"/>
              <a:gd name="connsiteX127" fmla="*/ 35992 w 579692"/>
              <a:gd name="connsiteY127" fmla="*/ 316840 h 578710"/>
              <a:gd name="connsiteX128" fmla="*/ 54315 w 579692"/>
              <a:gd name="connsiteY128" fmla="*/ 316840 h 578710"/>
              <a:gd name="connsiteX129" fmla="*/ 54315 w 579692"/>
              <a:gd name="connsiteY129" fmla="*/ 334509 h 578710"/>
              <a:gd name="connsiteX130" fmla="*/ 35992 w 579692"/>
              <a:gd name="connsiteY130" fmla="*/ 334509 h 578710"/>
              <a:gd name="connsiteX131" fmla="*/ 516433 w 579692"/>
              <a:gd name="connsiteY131" fmla="*/ 307351 h 578710"/>
              <a:gd name="connsiteX132" fmla="*/ 543591 w 579692"/>
              <a:gd name="connsiteY132" fmla="*/ 307351 h 578710"/>
              <a:gd name="connsiteX133" fmla="*/ 543591 w 579692"/>
              <a:gd name="connsiteY133" fmla="*/ 325674 h 578710"/>
              <a:gd name="connsiteX134" fmla="*/ 516433 w 579692"/>
              <a:gd name="connsiteY134" fmla="*/ 325674 h 578710"/>
              <a:gd name="connsiteX135" fmla="*/ 407693 w 579692"/>
              <a:gd name="connsiteY135" fmla="*/ 307351 h 578710"/>
              <a:gd name="connsiteX136" fmla="*/ 498110 w 579692"/>
              <a:gd name="connsiteY136" fmla="*/ 307351 h 578710"/>
              <a:gd name="connsiteX137" fmla="*/ 498110 w 579692"/>
              <a:gd name="connsiteY137" fmla="*/ 325674 h 578710"/>
              <a:gd name="connsiteX138" fmla="*/ 407693 w 579692"/>
              <a:gd name="connsiteY138" fmla="*/ 325674 h 578710"/>
              <a:gd name="connsiteX139" fmla="*/ 470937 w 579692"/>
              <a:gd name="connsiteY139" fmla="*/ 225948 h 578710"/>
              <a:gd name="connsiteX140" fmla="*/ 470937 w 579692"/>
              <a:gd name="connsiteY140" fmla="*/ 262563 h 578710"/>
              <a:gd name="connsiteX141" fmla="*/ 525258 w 579692"/>
              <a:gd name="connsiteY141" fmla="*/ 262563 h 578710"/>
              <a:gd name="connsiteX142" fmla="*/ 525258 w 579692"/>
              <a:gd name="connsiteY142" fmla="*/ 225948 h 578710"/>
              <a:gd name="connsiteX143" fmla="*/ 462110 w 579692"/>
              <a:gd name="connsiteY143" fmla="*/ 208318 h 578710"/>
              <a:gd name="connsiteX144" fmla="*/ 534764 w 579692"/>
              <a:gd name="connsiteY144" fmla="*/ 208318 h 578710"/>
              <a:gd name="connsiteX145" fmla="*/ 543591 w 579692"/>
              <a:gd name="connsiteY145" fmla="*/ 217133 h 578710"/>
              <a:gd name="connsiteX146" fmla="*/ 543591 w 579692"/>
              <a:gd name="connsiteY146" fmla="*/ 271378 h 578710"/>
              <a:gd name="connsiteX147" fmla="*/ 534764 w 579692"/>
              <a:gd name="connsiteY147" fmla="*/ 280193 h 578710"/>
              <a:gd name="connsiteX148" fmla="*/ 462110 w 579692"/>
              <a:gd name="connsiteY148" fmla="*/ 280193 h 578710"/>
              <a:gd name="connsiteX149" fmla="*/ 453283 w 579692"/>
              <a:gd name="connsiteY149" fmla="*/ 271378 h 578710"/>
              <a:gd name="connsiteX150" fmla="*/ 453283 w 579692"/>
              <a:gd name="connsiteY150" fmla="*/ 217133 h 578710"/>
              <a:gd name="connsiteX151" fmla="*/ 462110 w 579692"/>
              <a:gd name="connsiteY151" fmla="*/ 208318 h 578710"/>
              <a:gd name="connsiteX152" fmla="*/ 54342 w 579692"/>
              <a:gd name="connsiteY152" fmla="*/ 198779 h 578710"/>
              <a:gd name="connsiteX153" fmla="*/ 54342 w 579692"/>
              <a:gd name="connsiteY153" fmla="*/ 225912 h 578710"/>
              <a:gd name="connsiteX154" fmla="*/ 81527 w 579692"/>
              <a:gd name="connsiteY154" fmla="*/ 225912 h 578710"/>
              <a:gd name="connsiteX155" fmla="*/ 81527 w 579692"/>
              <a:gd name="connsiteY155" fmla="*/ 198779 h 578710"/>
              <a:gd name="connsiteX156" fmla="*/ 35992 w 579692"/>
              <a:gd name="connsiteY156" fmla="*/ 144514 h 578710"/>
              <a:gd name="connsiteX157" fmla="*/ 54342 w 579692"/>
              <a:gd name="connsiteY157" fmla="*/ 144514 h 578710"/>
              <a:gd name="connsiteX158" fmla="*/ 54342 w 579692"/>
              <a:gd name="connsiteY158" fmla="*/ 181143 h 578710"/>
              <a:gd name="connsiteX159" fmla="*/ 90363 w 579692"/>
              <a:gd name="connsiteY159" fmla="*/ 181143 h 578710"/>
              <a:gd name="connsiteX160" fmla="*/ 90363 w 579692"/>
              <a:gd name="connsiteY160" fmla="*/ 144514 h 578710"/>
              <a:gd name="connsiteX161" fmla="*/ 108713 w 579692"/>
              <a:gd name="connsiteY161" fmla="*/ 144514 h 578710"/>
              <a:gd name="connsiteX162" fmla="*/ 108713 w 579692"/>
              <a:gd name="connsiteY162" fmla="*/ 162829 h 578710"/>
              <a:gd name="connsiteX163" fmla="*/ 127063 w 579692"/>
              <a:gd name="connsiteY163" fmla="*/ 162829 h 578710"/>
              <a:gd name="connsiteX164" fmla="*/ 127063 w 579692"/>
              <a:gd name="connsiteY164" fmla="*/ 181143 h 578710"/>
              <a:gd name="connsiteX165" fmla="*/ 108713 w 579692"/>
              <a:gd name="connsiteY165" fmla="*/ 181143 h 578710"/>
              <a:gd name="connsiteX166" fmla="*/ 108713 w 579692"/>
              <a:gd name="connsiteY166" fmla="*/ 189961 h 578710"/>
              <a:gd name="connsiteX167" fmla="*/ 99877 w 579692"/>
              <a:gd name="connsiteY167" fmla="*/ 198779 h 578710"/>
              <a:gd name="connsiteX168" fmla="*/ 99877 w 579692"/>
              <a:gd name="connsiteY168" fmla="*/ 225912 h 578710"/>
              <a:gd name="connsiteX169" fmla="*/ 117548 w 579692"/>
              <a:gd name="connsiteY169" fmla="*/ 225912 h 578710"/>
              <a:gd name="connsiteX170" fmla="*/ 117548 w 579692"/>
              <a:gd name="connsiteY170" fmla="*/ 208276 h 578710"/>
              <a:gd name="connsiteX171" fmla="*/ 135898 w 579692"/>
              <a:gd name="connsiteY171" fmla="*/ 208276 h 578710"/>
              <a:gd name="connsiteX172" fmla="*/ 135898 w 579692"/>
              <a:gd name="connsiteY172" fmla="*/ 235408 h 578710"/>
              <a:gd name="connsiteX173" fmla="*/ 135898 w 579692"/>
              <a:gd name="connsiteY173" fmla="*/ 271359 h 578710"/>
              <a:gd name="connsiteX174" fmla="*/ 117548 w 579692"/>
              <a:gd name="connsiteY174" fmla="*/ 271359 h 578710"/>
              <a:gd name="connsiteX175" fmla="*/ 117548 w 579692"/>
              <a:gd name="connsiteY175" fmla="*/ 244226 h 578710"/>
              <a:gd name="connsiteX176" fmla="*/ 54342 w 579692"/>
              <a:gd name="connsiteY176" fmla="*/ 244226 h 578710"/>
              <a:gd name="connsiteX177" fmla="*/ 54342 w 579692"/>
              <a:gd name="connsiteY177" fmla="*/ 271359 h 578710"/>
              <a:gd name="connsiteX178" fmla="*/ 35992 w 579692"/>
              <a:gd name="connsiteY178" fmla="*/ 271359 h 578710"/>
              <a:gd name="connsiteX179" fmla="*/ 265711 w 579692"/>
              <a:gd name="connsiteY179" fmla="*/ 126843 h 578710"/>
              <a:gd name="connsiteX180" fmla="*/ 257559 w 579692"/>
              <a:gd name="connsiteY180" fmla="*/ 130238 h 578710"/>
              <a:gd name="connsiteX181" fmla="*/ 257559 w 579692"/>
              <a:gd name="connsiteY181" fmla="*/ 147213 h 578710"/>
              <a:gd name="connsiteX182" fmla="*/ 290168 w 579692"/>
              <a:gd name="connsiteY182" fmla="*/ 180483 h 578710"/>
              <a:gd name="connsiteX183" fmla="*/ 323457 w 579692"/>
              <a:gd name="connsiteY183" fmla="*/ 147213 h 578710"/>
              <a:gd name="connsiteX184" fmla="*/ 326854 w 579692"/>
              <a:gd name="connsiteY184" fmla="*/ 138386 h 578710"/>
              <a:gd name="connsiteX185" fmla="*/ 323457 w 579692"/>
              <a:gd name="connsiteY185" fmla="*/ 130238 h 578710"/>
              <a:gd name="connsiteX186" fmla="*/ 307832 w 579692"/>
              <a:gd name="connsiteY186" fmla="*/ 128880 h 578710"/>
              <a:gd name="connsiteX187" fmla="*/ 295603 w 579692"/>
              <a:gd name="connsiteY187" fmla="*/ 137028 h 578710"/>
              <a:gd name="connsiteX188" fmla="*/ 285413 w 579692"/>
              <a:gd name="connsiteY188" fmla="*/ 137028 h 578710"/>
              <a:gd name="connsiteX189" fmla="*/ 272505 w 579692"/>
              <a:gd name="connsiteY189" fmla="*/ 128880 h 578710"/>
              <a:gd name="connsiteX190" fmla="*/ 265711 w 579692"/>
              <a:gd name="connsiteY190" fmla="*/ 126843 h 578710"/>
              <a:gd name="connsiteX191" fmla="*/ 262909 w 579692"/>
              <a:gd name="connsiteY191" fmla="*/ 108681 h 578710"/>
              <a:gd name="connsiteX192" fmla="*/ 282695 w 579692"/>
              <a:gd name="connsiteY192" fmla="*/ 113264 h 578710"/>
              <a:gd name="connsiteX193" fmla="*/ 290168 w 579692"/>
              <a:gd name="connsiteY193" fmla="*/ 118696 h 578710"/>
              <a:gd name="connsiteX194" fmla="*/ 298321 w 579692"/>
              <a:gd name="connsiteY194" fmla="*/ 113264 h 578710"/>
              <a:gd name="connsiteX195" fmla="*/ 317853 w 579692"/>
              <a:gd name="connsiteY195" fmla="*/ 108681 h 578710"/>
              <a:gd name="connsiteX196" fmla="*/ 336365 w 579692"/>
              <a:gd name="connsiteY196" fmla="*/ 117338 h 578710"/>
              <a:gd name="connsiteX197" fmla="*/ 345197 w 579692"/>
              <a:gd name="connsiteY197" fmla="*/ 138386 h 578710"/>
              <a:gd name="connsiteX198" fmla="*/ 336365 w 579692"/>
              <a:gd name="connsiteY198" fmla="*/ 160113 h 578710"/>
              <a:gd name="connsiteX199" fmla="*/ 296962 w 579692"/>
              <a:gd name="connsiteY199" fmla="*/ 199494 h 578710"/>
              <a:gd name="connsiteX200" fmla="*/ 290168 w 579692"/>
              <a:gd name="connsiteY200" fmla="*/ 202210 h 578710"/>
              <a:gd name="connsiteX201" fmla="*/ 284054 w 579692"/>
              <a:gd name="connsiteY201" fmla="*/ 199494 h 578710"/>
              <a:gd name="connsiteX202" fmla="*/ 244651 w 579692"/>
              <a:gd name="connsiteY202" fmla="*/ 160113 h 578710"/>
              <a:gd name="connsiteX203" fmla="*/ 244651 w 579692"/>
              <a:gd name="connsiteY203" fmla="*/ 117338 h 578710"/>
              <a:gd name="connsiteX204" fmla="*/ 262909 w 579692"/>
              <a:gd name="connsiteY204" fmla="*/ 108681 h 578710"/>
              <a:gd name="connsiteX205" fmla="*/ 290186 w 579692"/>
              <a:gd name="connsiteY205" fmla="*/ 63125 h 578710"/>
              <a:gd name="connsiteX206" fmla="*/ 208664 w 579692"/>
              <a:gd name="connsiteY206" fmla="*/ 144556 h 578710"/>
              <a:gd name="connsiteX207" fmla="*/ 290186 w 579692"/>
              <a:gd name="connsiteY207" fmla="*/ 225988 h 578710"/>
              <a:gd name="connsiteX208" fmla="*/ 371707 w 579692"/>
              <a:gd name="connsiteY208" fmla="*/ 144556 h 578710"/>
              <a:gd name="connsiteX209" fmla="*/ 290186 w 579692"/>
              <a:gd name="connsiteY209" fmla="*/ 63125 h 578710"/>
              <a:gd name="connsiteX210" fmla="*/ 167180 w 579692"/>
              <a:gd name="connsiteY210" fmla="*/ 61738 h 578710"/>
              <a:gd name="connsiteX211" fmla="*/ 18349 w 579692"/>
              <a:gd name="connsiteY211" fmla="*/ 106515 h 578710"/>
              <a:gd name="connsiteX212" fmla="*/ 18349 w 579692"/>
              <a:gd name="connsiteY212" fmla="*/ 557678 h 578710"/>
              <a:gd name="connsiteX213" fmla="*/ 190286 w 579692"/>
              <a:gd name="connsiteY213" fmla="*/ 508831 h 578710"/>
              <a:gd name="connsiteX214" fmla="*/ 190286 w 579692"/>
              <a:gd name="connsiteY214" fmla="*/ 291051 h 578710"/>
              <a:gd name="connsiteX215" fmla="*/ 144753 w 579692"/>
              <a:gd name="connsiteY215" fmla="*/ 156720 h 578710"/>
              <a:gd name="connsiteX216" fmla="*/ 167180 w 579692"/>
              <a:gd name="connsiteY216" fmla="*/ 61738 h 578710"/>
              <a:gd name="connsiteX217" fmla="*/ 562023 w 579692"/>
              <a:gd name="connsiteY217" fmla="*/ 56989 h 578710"/>
              <a:gd name="connsiteX218" fmla="*/ 427463 w 579692"/>
              <a:gd name="connsiteY218" fmla="*/ 97017 h 578710"/>
              <a:gd name="connsiteX219" fmla="*/ 434939 w 579692"/>
              <a:gd name="connsiteY219" fmla="*/ 156720 h 578710"/>
              <a:gd name="connsiteX220" fmla="*/ 389406 w 579692"/>
              <a:gd name="connsiteY220" fmla="*/ 291051 h 578710"/>
              <a:gd name="connsiteX221" fmla="*/ 389406 w 579692"/>
              <a:gd name="connsiteY221" fmla="*/ 557678 h 578710"/>
              <a:gd name="connsiteX222" fmla="*/ 562023 w 579692"/>
              <a:gd name="connsiteY222" fmla="*/ 508831 h 578710"/>
              <a:gd name="connsiteX223" fmla="*/ 290186 w 579692"/>
              <a:gd name="connsiteY223" fmla="*/ 45481 h 578710"/>
              <a:gd name="connsiteX224" fmla="*/ 389370 w 579692"/>
              <a:gd name="connsiteY224" fmla="*/ 144556 h 578710"/>
              <a:gd name="connsiteX225" fmla="*/ 290186 w 579692"/>
              <a:gd name="connsiteY225" fmla="*/ 244310 h 578710"/>
              <a:gd name="connsiteX226" fmla="*/ 190322 w 579692"/>
              <a:gd name="connsiteY226" fmla="*/ 144556 h 578710"/>
              <a:gd name="connsiteX227" fmla="*/ 290186 w 579692"/>
              <a:gd name="connsiteY227" fmla="*/ 45481 h 578710"/>
              <a:gd name="connsiteX228" fmla="*/ 290186 w 579692"/>
              <a:gd name="connsiteY228" fmla="*/ 18318 h 578710"/>
              <a:gd name="connsiteX229" fmla="*/ 163102 w 579692"/>
              <a:gd name="connsiteY229" fmla="*/ 156720 h 578710"/>
              <a:gd name="connsiteX230" fmla="*/ 290186 w 579692"/>
              <a:gd name="connsiteY230" fmla="*/ 393496 h 578710"/>
              <a:gd name="connsiteX231" fmla="*/ 416590 w 579692"/>
              <a:gd name="connsiteY231" fmla="*/ 156720 h 578710"/>
              <a:gd name="connsiteX232" fmla="*/ 290186 w 579692"/>
              <a:gd name="connsiteY232" fmla="*/ 18318 h 578710"/>
              <a:gd name="connsiteX233" fmla="*/ 290186 w 579692"/>
              <a:gd name="connsiteY233" fmla="*/ 0 h 578710"/>
              <a:gd name="connsiteX234" fmla="*/ 421347 w 579692"/>
              <a:gd name="connsiteY234" fmla="*/ 79378 h 578710"/>
              <a:gd name="connsiteX235" fmla="*/ 568139 w 579692"/>
              <a:gd name="connsiteY235" fmla="*/ 36636 h 578710"/>
              <a:gd name="connsiteX236" fmla="*/ 576294 w 579692"/>
              <a:gd name="connsiteY236" fmla="*/ 37993 h 578710"/>
              <a:gd name="connsiteX237" fmla="*/ 579692 w 579692"/>
              <a:gd name="connsiteY237" fmla="*/ 45456 h 578710"/>
              <a:gd name="connsiteX238" fmla="*/ 579692 w 579692"/>
              <a:gd name="connsiteY238" fmla="*/ 515615 h 578710"/>
              <a:gd name="connsiteX239" fmla="*/ 573576 w 579692"/>
              <a:gd name="connsiteY239" fmla="*/ 524435 h 578710"/>
              <a:gd name="connsiteX240" fmla="*/ 383290 w 579692"/>
              <a:gd name="connsiteY240" fmla="*/ 578710 h 578710"/>
              <a:gd name="connsiteX241" fmla="*/ 380572 w 579692"/>
              <a:gd name="connsiteY241" fmla="*/ 578710 h 578710"/>
              <a:gd name="connsiteX242" fmla="*/ 377853 w 579692"/>
              <a:gd name="connsiteY242" fmla="*/ 578710 h 578710"/>
              <a:gd name="connsiteX243" fmla="*/ 199120 w 579692"/>
              <a:gd name="connsiteY243" fmla="*/ 525113 h 578710"/>
              <a:gd name="connsiteX244" fmla="*/ 11553 w 579692"/>
              <a:gd name="connsiteY244" fmla="*/ 578710 h 578710"/>
              <a:gd name="connsiteX245" fmla="*/ 8835 w 579692"/>
              <a:gd name="connsiteY245" fmla="*/ 578710 h 578710"/>
              <a:gd name="connsiteX246" fmla="*/ 3398 w 579692"/>
              <a:gd name="connsiteY246" fmla="*/ 577353 h 578710"/>
              <a:gd name="connsiteX247" fmla="*/ 0 w 579692"/>
              <a:gd name="connsiteY247" fmla="*/ 569890 h 578710"/>
              <a:gd name="connsiteX248" fmla="*/ 0 w 579692"/>
              <a:gd name="connsiteY248" fmla="*/ 99731 h 578710"/>
              <a:gd name="connsiteX249" fmla="*/ 6796 w 579692"/>
              <a:gd name="connsiteY249" fmla="*/ 90911 h 578710"/>
              <a:gd name="connsiteX250" fmla="*/ 186208 w 579692"/>
              <a:gd name="connsiteY250" fmla="*/ 37314 h 578710"/>
              <a:gd name="connsiteX251" fmla="*/ 290186 w 579692"/>
              <a:gd name="connsiteY251" fmla="*/ 0 h 57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579692" h="578710">
                <a:moveTo>
                  <a:pt x="72748" y="497346"/>
                </a:moveTo>
                <a:lnTo>
                  <a:pt x="90417" y="497346"/>
                </a:lnTo>
                <a:lnTo>
                  <a:pt x="90417" y="515669"/>
                </a:lnTo>
                <a:lnTo>
                  <a:pt x="72748" y="515669"/>
                </a:lnTo>
                <a:close/>
                <a:moveTo>
                  <a:pt x="35992" y="497346"/>
                </a:moveTo>
                <a:lnTo>
                  <a:pt x="54315" y="497346"/>
                </a:lnTo>
                <a:lnTo>
                  <a:pt x="54315" y="515669"/>
                </a:lnTo>
                <a:lnTo>
                  <a:pt x="35992" y="515669"/>
                </a:lnTo>
                <a:close/>
                <a:moveTo>
                  <a:pt x="108740" y="461354"/>
                </a:moveTo>
                <a:lnTo>
                  <a:pt x="127063" y="461354"/>
                </a:lnTo>
                <a:lnTo>
                  <a:pt x="127063" y="479677"/>
                </a:lnTo>
                <a:lnTo>
                  <a:pt x="108740" y="479677"/>
                </a:lnTo>
                <a:close/>
                <a:moveTo>
                  <a:pt x="72748" y="461354"/>
                </a:moveTo>
                <a:lnTo>
                  <a:pt x="90417" y="461354"/>
                </a:lnTo>
                <a:lnTo>
                  <a:pt x="90417" y="479677"/>
                </a:lnTo>
                <a:lnTo>
                  <a:pt x="72748" y="479677"/>
                </a:lnTo>
                <a:close/>
                <a:moveTo>
                  <a:pt x="35992" y="461354"/>
                </a:moveTo>
                <a:lnTo>
                  <a:pt x="54315" y="461354"/>
                </a:lnTo>
                <a:lnTo>
                  <a:pt x="54315" y="479677"/>
                </a:lnTo>
                <a:lnTo>
                  <a:pt x="35992" y="479677"/>
                </a:lnTo>
                <a:close/>
                <a:moveTo>
                  <a:pt x="407693" y="452519"/>
                </a:moveTo>
                <a:lnTo>
                  <a:pt x="543591" y="452519"/>
                </a:lnTo>
                <a:lnTo>
                  <a:pt x="543591" y="470188"/>
                </a:lnTo>
                <a:lnTo>
                  <a:pt x="407693" y="470188"/>
                </a:lnTo>
                <a:close/>
                <a:moveTo>
                  <a:pt x="144732" y="425362"/>
                </a:moveTo>
                <a:lnTo>
                  <a:pt x="163055" y="425362"/>
                </a:lnTo>
                <a:lnTo>
                  <a:pt x="163055" y="443031"/>
                </a:lnTo>
                <a:lnTo>
                  <a:pt x="144732" y="443031"/>
                </a:lnTo>
                <a:close/>
                <a:moveTo>
                  <a:pt x="108740" y="425362"/>
                </a:moveTo>
                <a:lnTo>
                  <a:pt x="127063" y="425362"/>
                </a:lnTo>
                <a:lnTo>
                  <a:pt x="127063" y="443031"/>
                </a:lnTo>
                <a:lnTo>
                  <a:pt x="108740" y="443031"/>
                </a:lnTo>
                <a:close/>
                <a:moveTo>
                  <a:pt x="72748" y="425362"/>
                </a:moveTo>
                <a:lnTo>
                  <a:pt x="90417" y="425362"/>
                </a:lnTo>
                <a:lnTo>
                  <a:pt x="90417" y="443031"/>
                </a:lnTo>
                <a:lnTo>
                  <a:pt x="72748" y="443031"/>
                </a:lnTo>
                <a:close/>
                <a:moveTo>
                  <a:pt x="35992" y="425362"/>
                </a:moveTo>
                <a:lnTo>
                  <a:pt x="54315" y="425362"/>
                </a:lnTo>
                <a:lnTo>
                  <a:pt x="54315" y="443031"/>
                </a:lnTo>
                <a:lnTo>
                  <a:pt x="35992" y="443031"/>
                </a:lnTo>
                <a:close/>
                <a:moveTo>
                  <a:pt x="516433" y="415873"/>
                </a:moveTo>
                <a:lnTo>
                  <a:pt x="543591" y="415873"/>
                </a:lnTo>
                <a:lnTo>
                  <a:pt x="543591" y="434196"/>
                </a:lnTo>
                <a:lnTo>
                  <a:pt x="516433" y="434196"/>
                </a:lnTo>
                <a:close/>
                <a:moveTo>
                  <a:pt x="453283" y="415873"/>
                </a:moveTo>
                <a:lnTo>
                  <a:pt x="498110" y="415873"/>
                </a:lnTo>
                <a:lnTo>
                  <a:pt x="498110" y="434196"/>
                </a:lnTo>
                <a:lnTo>
                  <a:pt x="453283" y="434196"/>
                </a:lnTo>
                <a:close/>
                <a:moveTo>
                  <a:pt x="407693" y="415873"/>
                </a:moveTo>
                <a:lnTo>
                  <a:pt x="434960" y="415873"/>
                </a:lnTo>
                <a:lnTo>
                  <a:pt x="434960" y="434196"/>
                </a:lnTo>
                <a:lnTo>
                  <a:pt x="407693" y="434196"/>
                </a:lnTo>
                <a:close/>
                <a:moveTo>
                  <a:pt x="277953" y="407064"/>
                </a:moveTo>
                <a:cubicBezTo>
                  <a:pt x="257565" y="408421"/>
                  <a:pt x="244653" y="416563"/>
                  <a:pt x="244653" y="425382"/>
                </a:cubicBezTo>
                <a:cubicBezTo>
                  <a:pt x="244653" y="432167"/>
                  <a:pt x="262323" y="443022"/>
                  <a:pt x="290186" y="443022"/>
                </a:cubicBezTo>
                <a:cubicBezTo>
                  <a:pt x="317369" y="443022"/>
                  <a:pt x="335039" y="432167"/>
                  <a:pt x="335039" y="425382"/>
                </a:cubicBezTo>
                <a:cubicBezTo>
                  <a:pt x="335039" y="416563"/>
                  <a:pt x="322127" y="408421"/>
                  <a:pt x="302418" y="407064"/>
                </a:cubicBezTo>
                <a:cubicBezTo>
                  <a:pt x="299020" y="410457"/>
                  <a:pt x="296982" y="412492"/>
                  <a:pt x="296302" y="413170"/>
                </a:cubicBezTo>
                <a:cubicBezTo>
                  <a:pt x="294943" y="415206"/>
                  <a:pt x="292225" y="415884"/>
                  <a:pt x="290186" y="415884"/>
                </a:cubicBezTo>
                <a:cubicBezTo>
                  <a:pt x="287467" y="415884"/>
                  <a:pt x="285429" y="415206"/>
                  <a:pt x="283390" y="413170"/>
                </a:cubicBezTo>
                <a:cubicBezTo>
                  <a:pt x="282710" y="412492"/>
                  <a:pt x="280672" y="410457"/>
                  <a:pt x="277953" y="407064"/>
                </a:cubicBezTo>
                <a:close/>
                <a:moveTo>
                  <a:pt x="144732" y="388715"/>
                </a:moveTo>
                <a:lnTo>
                  <a:pt x="163055" y="388715"/>
                </a:lnTo>
                <a:lnTo>
                  <a:pt x="163055" y="407038"/>
                </a:lnTo>
                <a:lnTo>
                  <a:pt x="144732" y="407038"/>
                </a:lnTo>
                <a:close/>
                <a:moveTo>
                  <a:pt x="108740" y="388715"/>
                </a:moveTo>
                <a:lnTo>
                  <a:pt x="127063" y="388715"/>
                </a:lnTo>
                <a:lnTo>
                  <a:pt x="127063" y="407038"/>
                </a:lnTo>
                <a:lnTo>
                  <a:pt x="108740" y="407038"/>
                </a:lnTo>
                <a:close/>
                <a:moveTo>
                  <a:pt x="72748" y="388715"/>
                </a:moveTo>
                <a:lnTo>
                  <a:pt x="90417" y="388715"/>
                </a:lnTo>
                <a:lnTo>
                  <a:pt x="90417" y="407038"/>
                </a:lnTo>
                <a:lnTo>
                  <a:pt x="72748" y="407038"/>
                </a:lnTo>
                <a:close/>
                <a:moveTo>
                  <a:pt x="35992" y="388715"/>
                </a:moveTo>
                <a:lnTo>
                  <a:pt x="54315" y="388715"/>
                </a:lnTo>
                <a:lnTo>
                  <a:pt x="54315" y="407038"/>
                </a:lnTo>
                <a:lnTo>
                  <a:pt x="35992" y="407038"/>
                </a:lnTo>
                <a:close/>
                <a:moveTo>
                  <a:pt x="462118" y="379990"/>
                </a:moveTo>
                <a:lnTo>
                  <a:pt x="543591" y="379990"/>
                </a:lnTo>
                <a:lnTo>
                  <a:pt x="543591" y="398313"/>
                </a:lnTo>
                <a:lnTo>
                  <a:pt x="462118" y="398313"/>
                </a:lnTo>
                <a:close/>
                <a:moveTo>
                  <a:pt x="407693" y="379990"/>
                </a:moveTo>
                <a:lnTo>
                  <a:pt x="443794" y="379990"/>
                </a:lnTo>
                <a:lnTo>
                  <a:pt x="443794" y="398313"/>
                </a:lnTo>
                <a:lnTo>
                  <a:pt x="407693" y="398313"/>
                </a:lnTo>
                <a:close/>
                <a:moveTo>
                  <a:pt x="144732" y="352832"/>
                </a:moveTo>
                <a:lnTo>
                  <a:pt x="163055" y="352832"/>
                </a:lnTo>
                <a:lnTo>
                  <a:pt x="163055" y="371155"/>
                </a:lnTo>
                <a:lnTo>
                  <a:pt x="144732" y="371155"/>
                </a:lnTo>
                <a:close/>
                <a:moveTo>
                  <a:pt x="108740" y="352832"/>
                </a:moveTo>
                <a:lnTo>
                  <a:pt x="127063" y="352832"/>
                </a:lnTo>
                <a:lnTo>
                  <a:pt x="127063" y="371155"/>
                </a:lnTo>
                <a:lnTo>
                  <a:pt x="108740" y="371155"/>
                </a:lnTo>
                <a:close/>
                <a:moveTo>
                  <a:pt x="72748" y="352832"/>
                </a:moveTo>
                <a:lnTo>
                  <a:pt x="90417" y="352832"/>
                </a:lnTo>
                <a:lnTo>
                  <a:pt x="90417" y="371155"/>
                </a:lnTo>
                <a:lnTo>
                  <a:pt x="72748" y="371155"/>
                </a:lnTo>
                <a:close/>
                <a:moveTo>
                  <a:pt x="35992" y="352832"/>
                </a:moveTo>
                <a:lnTo>
                  <a:pt x="54315" y="352832"/>
                </a:lnTo>
                <a:lnTo>
                  <a:pt x="54315" y="371155"/>
                </a:lnTo>
                <a:lnTo>
                  <a:pt x="35992" y="371155"/>
                </a:lnTo>
                <a:close/>
                <a:moveTo>
                  <a:pt x="407693" y="343998"/>
                </a:moveTo>
                <a:lnTo>
                  <a:pt x="543591" y="343998"/>
                </a:lnTo>
                <a:lnTo>
                  <a:pt x="543591" y="361667"/>
                </a:lnTo>
                <a:lnTo>
                  <a:pt x="407693" y="361667"/>
                </a:lnTo>
                <a:close/>
                <a:moveTo>
                  <a:pt x="208635" y="319546"/>
                </a:moveTo>
                <a:lnTo>
                  <a:pt x="208635" y="508831"/>
                </a:lnTo>
                <a:lnTo>
                  <a:pt x="371737" y="557678"/>
                </a:lnTo>
                <a:lnTo>
                  <a:pt x="371737" y="319546"/>
                </a:lnTo>
                <a:cubicBezTo>
                  <a:pt x="352029" y="348719"/>
                  <a:pt x="331641" y="373821"/>
                  <a:pt x="316690" y="390782"/>
                </a:cubicBezTo>
                <a:cubicBezTo>
                  <a:pt x="338437" y="395531"/>
                  <a:pt x="353388" y="408421"/>
                  <a:pt x="353388" y="425382"/>
                </a:cubicBezTo>
                <a:cubicBezTo>
                  <a:pt x="353388" y="445736"/>
                  <a:pt x="326204" y="461340"/>
                  <a:pt x="290186" y="461340"/>
                </a:cubicBezTo>
                <a:cubicBezTo>
                  <a:pt x="253488" y="461340"/>
                  <a:pt x="226304" y="445736"/>
                  <a:pt x="226304" y="425382"/>
                </a:cubicBezTo>
                <a:cubicBezTo>
                  <a:pt x="226304" y="408421"/>
                  <a:pt x="241255" y="395531"/>
                  <a:pt x="263002" y="390782"/>
                </a:cubicBezTo>
                <a:cubicBezTo>
                  <a:pt x="248731" y="373821"/>
                  <a:pt x="228343" y="348719"/>
                  <a:pt x="208635" y="319546"/>
                </a:cubicBezTo>
                <a:close/>
                <a:moveTo>
                  <a:pt x="144732" y="316840"/>
                </a:moveTo>
                <a:lnTo>
                  <a:pt x="163055" y="316840"/>
                </a:lnTo>
                <a:lnTo>
                  <a:pt x="163055" y="334509"/>
                </a:lnTo>
                <a:lnTo>
                  <a:pt x="144732" y="334509"/>
                </a:lnTo>
                <a:close/>
                <a:moveTo>
                  <a:pt x="108740" y="316840"/>
                </a:moveTo>
                <a:lnTo>
                  <a:pt x="127063" y="316840"/>
                </a:lnTo>
                <a:lnTo>
                  <a:pt x="127063" y="334509"/>
                </a:lnTo>
                <a:lnTo>
                  <a:pt x="108740" y="334509"/>
                </a:lnTo>
                <a:close/>
                <a:moveTo>
                  <a:pt x="72748" y="316840"/>
                </a:moveTo>
                <a:lnTo>
                  <a:pt x="90417" y="316840"/>
                </a:lnTo>
                <a:lnTo>
                  <a:pt x="90417" y="334509"/>
                </a:lnTo>
                <a:lnTo>
                  <a:pt x="72748" y="334509"/>
                </a:lnTo>
                <a:close/>
                <a:moveTo>
                  <a:pt x="35992" y="316840"/>
                </a:moveTo>
                <a:lnTo>
                  <a:pt x="54315" y="316840"/>
                </a:lnTo>
                <a:lnTo>
                  <a:pt x="54315" y="334509"/>
                </a:lnTo>
                <a:lnTo>
                  <a:pt x="35992" y="334509"/>
                </a:lnTo>
                <a:close/>
                <a:moveTo>
                  <a:pt x="516433" y="307351"/>
                </a:moveTo>
                <a:lnTo>
                  <a:pt x="543591" y="307351"/>
                </a:lnTo>
                <a:lnTo>
                  <a:pt x="543591" y="325674"/>
                </a:lnTo>
                <a:lnTo>
                  <a:pt x="516433" y="325674"/>
                </a:lnTo>
                <a:close/>
                <a:moveTo>
                  <a:pt x="407693" y="307351"/>
                </a:moveTo>
                <a:lnTo>
                  <a:pt x="498110" y="307351"/>
                </a:lnTo>
                <a:lnTo>
                  <a:pt x="498110" y="325674"/>
                </a:lnTo>
                <a:lnTo>
                  <a:pt x="407693" y="325674"/>
                </a:lnTo>
                <a:close/>
                <a:moveTo>
                  <a:pt x="470937" y="225948"/>
                </a:moveTo>
                <a:lnTo>
                  <a:pt x="470937" y="262563"/>
                </a:lnTo>
                <a:lnTo>
                  <a:pt x="525258" y="262563"/>
                </a:lnTo>
                <a:lnTo>
                  <a:pt x="525258" y="225948"/>
                </a:lnTo>
                <a:close/>
                <a:moveTo>
                  <a:pt x="462110" y="208318"/>
                </a:moveTo>
                <a:lnTo>
                  <a:pt x="534764" y="208318"/>
                </a:lnTo>
                <a:cubicBezTo>
                  <a:pt x="539517" y="208318"/>
                  <a:pt x="543591" y="212386"/>
                  <a:pt x="543591" y="217133"/>
                </a:cubicBezTo>
                <a:lnTo>
                  <a:pt x="543591" y="271378"/>
                </a:lnTo>
                <a:cubicBezTo>
                  <a:pt x="543591" y="276125"/>
                  <a:pt x="539517" y="280193"/>
                  <a:pt x="534764" y="280193"/>
                </a:cubicBezTo>
                <a:lnTo>
                  <a:pt x="462110" y="280193"/>
                </a:lnTo>
                <a:cubicBezTo>
                  <a:pt x="457357" y="280193"/>
                  <a:pt x="453283" y="276125"/>
                  <a:pt x="453283" y="271378"/>
                </a:cubicBezTo>
                <a:lnTo>
                  <a:pt x="453283" y="217133"/>
                </a:lnTo>
                <a:cubicBezTo>
                  <a:pt x="453283" y="212386"/>
                  <a:pt x="457357" y="208318"/>
                  <a:pt x="462110" y="208318"/>
                </a:cubicBezTo>
                <a:close/>
                <a:moveTo>
                  <a:pt x="54342" y="198779"/>
                </a:moveTo>
                <a:lnTo>
                  <a:pt x="54342" y="225912"/>
                </a:lnTo>
                <a:lnTo>
                  <a:pt x="81527" y="225912"/>
                </a:lnTo>
                <a:lnTo>
                  <a:pt x="81527" y="198779"/>
                </a:lnTo>
                <a:close/>
                <a:moveTo>
                  <a:pt x="35992" y="144514"/>
                </a:moveTo>
                <a:lnTo>
                  <a:pt x="54342" y="144514"/>
                </a:lnTo>
                <a:lnTo>
                  <a:pt x="54342" y="181143"/>
                </a:lnTo>
                <a:lnTo>
                  <a:pt x="90363" y="181143"/>
                </a:lnTo>
                <a:lnTo>
                  <a:pt x="90363" y="144514"/>
                </a:lnTo>
                <a:lnTo>
                  <a:pt x="108713" y="144514"/>
                </a:lnTo>
                <a:lnTo>
                  <a:pt x="108713" y="162829"/>
                </a:lnTo>
                <a:lnTo>
                  <a:pt x="127063" y="162829"/>
                </a:lnTo>
                <a:lnTo>
                  <a:pt x="127063" y="181143"/>
                </a:lnTo>
                <a:lnTo>
                  <a:pt x="108713" y="181143"/>
                </a:lnTo>
                <a:lnTo>
                  <a:pt x="108713" y="189961"/>
                </a:lnTo>
                <a:cubicBezTo>
                  <a:pt x="108713" y="194709"/>
                  <a:pt x="104635" y="198779"/>
                  <a:pt x="99877" y="198779"/>
                </a:cubicBezTo>
                <a:lnTo>
                  <a:pt x="99877" y="225912"/>
                </a:lnTo>
                <a:lnTo>
                  <a:pt x="117548" y="225912"/>
                </a:lnTo>
                <a:lnTo>
                  <a:pt x="117548" y="208276"/>
                </a:lnTo>
                <a:lnTo>
                  <a:pt x="135898" y="208276"/>
                </a:lnTo>
                <a:lnTo>
                  <a:pt x="135898" y="235408"/>
                </a:lnTo>
                <a:lnTo>
                  <a:pt x="135898" y="271359"/>
                </a:lnTo>
                <a:lnTo>
                  <a:pt x="117548" y="271359"/>
                </a:lnTo>
                <a:lnTo>
                  <a:pt x="117548" y="244226"/>
                </a:lnTo>
                <a:lnTo>
                  <a:pt x="54342" y="244226"/>
                </a:lnTo>
                <a:lnTo>
                  <a:pt x="54342" y="271359"/>
                </a:lnTo>
                <a:lnTo>
                  <a:pt x="35992" y="271359"/>
                </a:lnTo>
                <a:close/>
                <a:moveTo>
                  <a:pt x="265711" y="126843"/>
                </a:moveTo>
                <a:cubicBezTo>
                  <a:pt x="262994" y="126843"/>
                  <a:pt x="259597" y="127522"/>
                  <a:pt x="257559" y="130238"/>
                </a:cubicBezTo>
                <a:cubicBezTo>
                  <a:pt x="252803" y="134991"/>
                  <a:pt x="252803" y="142460"/>
                  <a:pt x="257559" y="147213"/>
                </a:cubicBezTo>
                <a:lnTo>
                  <a:pt x="290168" y="180483"/>
                </a:lnTo>
                <a:lnTo>
                  <a:pt x="323457" y="147213"/>
                </a:lnTo>
                <a:cubicBezTo>
                  <a:pt x="325495" y="145176"/>
                  <a:pt x="326854" y="141781"/>
                  <a:pt x="326854" y="138386"/>
                </a:cubicBezTo>
                <a:cubicBezTo>
                  <a:pt x="326854" y="135670"/>
                  <a:pt x="325495" y="132275"/>
                  <a:pt x="323457" y="130238"/>
                </a:cubicBezTo>
                <a:cubicBezTo>
                  <a:pt x="319381" y="126164"/>
                  <a:pt x="312587" y="125485"/>
                  <a:pt x="307832" y="128880"/>
                </a:cubicBezTo>
                <a:lnTo>
                  <a:pt x="295603" y="137028"/>
                </a:lnTo>
                <a:cubicBezTo>
                  <a:pt x="292206" y="139065"/>
                  <a:pt x="288130" y="139065"/>
                  <a:pt x="285413" y="137028"/>
                </a:cubicBezTo>
                <a:lnTo>
                  <a:pt x="272505" y="128880"/>
                </a:lnTo>
                <a:cubicBezTo>
                  <a:pt x="270467" y="127522"/>
                  <a:pt x="268428" y="126843"/>
                  <a:pt x="265711" y="126843"/>
                </a:cubicBezTo>
                <a:close/>
                <a:moveTo>
                  <a:pt x="262909" y="108681"/>
                </a:moveTo>
                <a:cubicBezTo>
                  <a:pt x="269618" y="108002"/>
                  <a:pt x="276581" y="109530"/>
                  <a:pt x="282695" y="113264"/>
                </a:cubicBezTo>
                <a:lnTo>
                  <a:pt x="290168" y="118696"/>
                </a:lnTo>
                <a:lnTo>
                  <a:pt x="298321" y="113264"/>
                </a:lnTo>
                <a:cubicBezTo>
                  <a:pt x="304095" y="109530"/>
                  <a:pt x="311059" y="108002"/>
                  <a:pt x="317853" y="108681"/>
                </a:cubicBezTo>
                <a:cubicBezTo>
                  <a:pt x="324646" y="109360"/>
                  <a:pt x="331270" y="112246"/>
                  <a:pt x="336365" y="117338"/>
                </a:cubicBezTo>
                <a:cubicBezTo>
                  <a:pt x="341800" y="122769"/>
                  <a:pt x="345197" y="130917"/>
                  <a:pt x="345197" y="138386"/>
                </a:cubicBezTo>
                <a:cubicBezTo>
                  <a:pt x="345197" y="146534"/>
                  <a:pt x="341800" y="154002"/>
                  <a:pt x="336365" y="160113"/>
                </a:cubicBezTo>
                <a:lnTo>
                  <a:pt x="296962" y="199494"/>
                </a:lnTo>
                <a:cubicBezTo>
                  <a:pt x="294924" y="200852"/>
                  <a:pt x="292886" y="202210"/>
                  <a:pt x="290168" y="202210"/>
                </a:cubicBezTo>
                <a:cubicBezTo>
                  <a:pt x="288130" y="202210"/>
                  <a:pt x="285413" y="200852"/>
                  <a:pt x="284054" y="199494"/>
                </a:cubicBezTo>
                <a:lnTo>
                  <a:pt x="244651" y="160113"/>
                </a:lnTo>
                <a:cubicBezTo>
                  <a:pt x="232422" y="148571"/>
                  <a:pt x="232422" y="128880"/>
                  <a:pt x="244651" y="117338"/>
                </a:cubicBezTo>
                <a:cubicBezTo>
                  <a:pt x="249746" y="112246"/>
                  <a:pt x="256200" y="109360"/>
                  <a:pt x="262909" y="108681"/>
                </a:cubicBezTo>
                <a:close/>
                <a:moveTo>
                  <a:pt x="290186" y="63125"/>
                </a:moveTo>
                <a:cubicBezTo>
                  <a:pt x="245349" y="63125"/>
                  <a:pt x="208664" y="99769"/>
                  <a:pt x="208664" y="144556"/>
                </a:cubicBezTo>
                <a:cubicBezTo>
                  <a:pt x="208664" y="189344"/>
                  <a:pt x="245349" y="225988"/>
                  <a:pt x="290186" y="225988"/>
                </a:cubicBezTo>
                <a:cubicBezTo>
                  <a:pt x="335022" y="225988"/>
                  <a:pt x="371707" y="189344"/>
                  <a:pt x="371707" y="144556"/>
                </a:cubicBezTo>
                <a:cubicBezTo>
                  <a:pt x="371707" y="99769"/>
                  <a:pt x="335022" y="63125"/>
                  <a:pt x="290186" y="63125"/>
                </a:cubicBezTo>
                <a:close/>
                <a:moveTo>
                  <a:pt x="167180" y="61738"/>
                </a:moveTo>
                <a:lnTo>
                  <a:pt x="18349" y="106515"/>
                </a:lnTo>
                <a:lnTo>
                  <a:pt x="18349" y="557678"/>
                </a:lnTo>
                <a:lnTo>
                  <a:pt x="190286" y="508831"/>
                </a:lnTo>
                <a:lnTo>
                  <a:pt x="190286" y="291051"/>
                </a:lnTo>
                <a:cubicBezTo>
                  <a:pt x="165141" y="248309"/>
                  <a:pt x="144753" y="200818"/>
                  <a:pt x="144753" y="156720"/>
                </a:cubicBezTo>
                <a:cubicBezTo>
                  <a:pt x="144753" y="118049"/>
                  <a:pt x="152229" y="86162"/>
                  <a:pt x="167180" y="61738"/>
                </a:cubicBezTo>
                <a:close/>
                <a:moveTo>
                  <a:pt x="562023" y="56989"/>
                </a:moveTo>
                <a:lnTo>
                  <a:pt x="427463" y="97017"/>
                </a:lnTo>
                <a:cubicBezTo>
                  <a:pt x="432221" y="114656"/>
                  <a:pt x="434939" y="134331"/>
                  <a:pt x="434939" y="156720"/>
                </a:cubicBezTo>
                <a:cubicBezTo>
                  <a:pt x="434939" y="200818"/>
                  <a:pt x="414551" y="248309"/>
                  <a:pt x="389406" y="291051"/>
                </a:cubicBezTo>
                <a:lnTo>
                  <a:pt x="389406" y="557678"/>
                </a:lnTo>
                <a:lnTo>
                  <a:pt x="562023" y="508831"/>
                </a:lnTo>
                <a:close/>
                <a:moveTo>
                  <a:pt x="290186" y="45481"/>
                </a:moveTo>
                <a:cubicBezTo>
                  <a:pt x="345213" y="45481"/>
                  <a:pt x="389370" y="89590"/>
                  <a:pt x="389370" y="144556"/>
                </a:cubicBezTo>
                <a:cubicBezTo>
                  <a:pt x="389370" y="199523"/>
                  <a:pt x="345213" y="244310"/>
                  <a:pt x="290186" y="244310"/>
                </a:cubicBezTo>
                <a:cubicBezTo>
                  <a:pt x="235159" y="244310"/>
                  <a:pt x="190322" y="199523"/>
                  <a:pt x="190322" y="144556"/>
                </a:cubicBezTo>
                <a:cubicBezTo>
                  <a:pt x="190322" y="89590"/>
                  <a:pt x="235159" y="45481"/>
                  <a:pt x="290186" y="45481"/>
                </a:cubicBezTo>
                <a:close/>
                <a:moveTo>
                  <a:pt x="290186" y="18318"/>
                </a:moveTo>
                <a:cubicBezTo>
                  <a:pt x="232420" y="18318"/>
                  <a:pt x="163102" y="42063"/>
                  <a:pt x="163102" y="156720"/>
                </a:cubicBezTo>
                <a:cubicBezTo>
                  <a:pt x="163102" y="248309"/>
                  <a:pt x="263002" y="364323"/>
                  <a:pt x="290186" y="393496"/>
                </a:cubicBezTo>
                <a:cubicBezTo>
                  <a:pt x="316690" y="364323"/>
                  <a:pt x="416590" y="248309"/>
                  <a:pt x="416590" y="156720"/>
                </a:cubicBezTo>
                <a:cubicBezTo>
                  <a:pt x="416590" y="93625"/>
                  <a:pt x="394843" y="18318"/>
                  <a:pt x="290186" y="18318"/>
                </a:cubicBezTo>
                <a:close/>
                <a:moveTo>
                  <a:pt x="290186" y="0"/>
                </a:moveTo>
                <a:cubicBezTo>
                  <a:pt x="356106" y="0"/>
                  <a:pt x="400959" y="27816"/>
                  <a:pt x="421347" y="79378"/>
                </a:cubicBezTo>
                <a:lnTo>
                  <a:pt x="568139" y="36636"/>
                </a:lnTo>
                <a:cubicBezTo>
                  <a:pt x="570857" y="35957"/>
                  <a:pt x="574255" y="35957"/>
                  <a:pt x="576294" y="37993"/>
                </a:cubicBezTo>
                <a:cubicBezTo>
                  <a:pt x="578333" y="40028"/>
                  <a:pt x="579692" y="42063"/>
                  <a:pt x="579692" y="45456"/>
                </a:cubicBezTo>
                <a:lnTo>
                  <a:pt x="579692" y="515615"/>
                </a:lnTo>
                <a:cubicBezTo>
                  <a:pt x="579692" y="519686"/>
                  <a:pt x="576974" y="523078"/>
                  <a:pt x="573576" y="524435"/>
                </a:cubicBezTo>
                <a:lnTo>
                  <a:pt x="383290" y="578710"/>
                </a:lnTo>
                <a:cubicBezTo>
                  <a:pt x="381931" y="578710"/>
                  <a:pt x="381251" y="578710"/>
                  <a:pt x="380572" y="578710"/>
                </a:cubicBezTo>
                <a:cubicBezTo>
                  <a:pt x="379892" y="578710"/>
                  <a:pt x="378533" y="578710"/>
                  <a:pt x="377853" y="578710"/>
                </a:cubicBezTo>
                <a:lnTo>
                  <a:pt x="199120" y="525113"/>
                </a:lnTo>
                <a:lnTo>
                  <a:pt x="11553" y="578710"/>
                </a:lnTo>
                <a:cubicBezTo>
                  <a:pt x="10873" y="578710"/>
                  <a:pt x="10194" y="578710"/>
                  <a:pt x="8835" y="578710"/>
                </a:cubicBezTo>
                <a:cubicBezTo>
                  <a:pt x="6796" y="578710"/>
                  <a:pt x="5437" y="578032"/>
                  <a:pt x="3398" y="577353"/>
                </a:cubicBezTo>
                <a:cubicBezTo>
                  <a:pt x="1359" y="575318"/>
                  <a:pt x="0" y="572604"/>
                  <a:pt x="0" y="569890"/>
                </a:cubicBezTo>
                <a:lnTo>
                  <a:pt x="0" y="99731"/>
                </a:lnTo>
                <a:cubicBezTo>
                  <a:pt x="0" y="95660"/>
                  <a:pt x="2718" y="92268"/>
                  <a:pt x="6796" y="90911"/>
                </a:cubicBezTo>
                <a:lnTo>
                  <a:pt x="186208" y="37314"/>
                </a:lnTo>
                <a:cubicBezTo>
                  <a:pt x="210674" y="12890"/>
                  <a:pt x="245333" y="0"/>
                  <a:pt x="290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E4CC5B28-D2C1-ED22-6353-0827828E53D4}"/>
              </a:ext>
            </a:extLst>
          </p:cNvPr>
          <p:cNvSpPr/>
          <p:nvPr/>
        </p:nvSpPr>
        <p:spPr>
          <a:xfrm>
            <a:off x="781550" y="4423873"/>
            <a:ext cx="650390" cy="6503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school-building_46763">
            <a:extLst>
              <a:ext uri="{FF2B5EF4-FFF2-40B4-BE49-F238E27FC236}">
                <a16:creationId xmlns:a16="http://schemas.microsoft.com/office/drawing/2014/main" id="{BFEB51B2-72E1-7BB8-89FB-1ACC7EDCDFD7}"/>
              </a:ext>
            </a:extLst>
          </p:cNvPr>
          <p:cNvSpPr>
            <a:spLocks noChangeAspect="1"/>
          </p:cNvSpPr>
          <p:nvPr/>
        </p:nvSpPr>
        <p:spPr bwMode="auto">
          <a:xfrm>
            <a:off x="890789" y="4500741"/>
            <a:ext cx="431912" cy="352404"/>
          </a:xfrm>
          <a:custGeom>
            <a:avLst/>
            <a:gdLst>
              <a:gd name="connsiteX0" fmla="*/ 508188 w 609120"/>
              <a:gd name="connsiteY0" fmla="*/ 388434 h 496992"/>
              <a:gd name="connsiteX1" fmla="*/ 508188 w 609120"/>
              <a:gd name="connsiteY1" fmla="*/ 438152 h 496992"/>
              <a:gd name="connsiteX2" fmla="*/ 557983 w 609120"/>
              <a:gd name="connsiteY2" fmla="*/ 438152 h 496992"/>
              <a:gd name="connsiteX3" fmla="*/ 557983 w 609120"/>
              <a:gd name="connsiteY3" fmla="*/ 388434 h 496992"/>
              <a:gd name="connsiteX4" fmla="*/ 51136 w 609120"/>
              <a:gd name="connsiteY4" fmla="*/ 388434 h 496992"/>
              <a:gd name="connsiteX5" fmla="*/ 51136 w 609120"/>
              <a:gd name="connsiteY5" fmla="*/ 438152 h 496992"/>
              <a:gd name="connsiteX6" fmla="*/ 100931 w 609120"/>
              <a:gd name="connsiteY6" fmla="*/ 438152 h 496992"/>
              <a:gd name="connsiteX7" fmla="*/ 100931 w 609120"/>
              <a:gd name="connsiteY7" fmla="*/ 388434 h 496992"/>
              <a:gd name="connsiteX8" fmla="*/ 508188 w 609120"/>
              <a:gd name="connsiteY8" fmla="*/ 314770 h 496992"/>
              <a:gd name="connsiteX9" fmla="*/ 508188 w 609120"/>
              <a:gd name="connsiteY9" fmla="*/ 364430 h 496992"/>
              <a:gd name="connsiteX10" fmla="*/ 557983 w 609120"/>
              <a:gd name="connsiteY10" fmla="*/ 364430 h 496992"/>
              <a:gd name="connsiteX11" fmla="*/ 557983 w 609120"/>
              <a:gd name="connsiteY11" fmla="*/ 314770 h 496992"/>
              <a:gd name="connsiteX12" fmla="*/ 51136 w 609120"/>
              <a:gd name="connsiteY12" fmla="*/ 314770 h 496992"/>
              <a:gd name="connsiteX13" fmla="*/ 51136 w 609120"/>
              <a:gd name="connsiteY13" fmla="*/ 364430 h 496992"/>
              <a:gd name="connsiteX14" fmla="*/ 100931 w 609120"/>
              <a:gd name="connsiteY14" fmla="*/ 364430 h 496992"/>
              <a:gd name="connsiteX15" fmla="*/ 100931 w 609120"/>
              <a:gd name="connsiteY15" fmla="*/ 314770 h 496992"/>
              <a:gd name="connsiteX16" fmla="*/ 354456 w 609120"/>
              <a:gd name="connsiteY16" fmla="*/ 314763 h 496992"/>
              <a:gd name="connsiteX17" fmla="*/ 354456 w 609120"/>
              <a:gd name="connsiteY17" fmla="*/ 364425 h 496992"/>
              <a:gd name="connsiteX18" fmla="*/ 404189 w 609120"/>
              <a:gd name="connsiteY18" fmla="*/ 364425 h 496992"/>
              <a:gd name="connsiteX19" fmla="*/ 404189 w 609120"/>
              <a:gd name="connsiteY19" fmla="*/ 314763 h 496992"/>
              <a:gd name="connsiteX20" fmla="*/ 279770 w 609120"/>
              <a:gd name="connsiteY20" fmla="*/ 314763 h 496992"/>
              <a:gd name="connsiteX21" fmla="*/ 279770 w 609120"/>
              <a:gd name="connsiteY21" fmla="*/ 364425 h 496992"/>
              <a:gd name="connsiteX22" fmla="*/ 329561 w 609120"/>
              <a:gd name="connsiteY22" fmla="*/ 364425 h 496992"/>
              <a:gd name="connsiteX23" fmla="*/ 329561 w 609120"/>
              <a:gd name="connsiteY23" fmla="*/ 314763 h 496992"/>
              <a:gd name="connsiteX24" fmla="*/ 205085 w 609120"/>
              <a:gd name="connsiteY24" fmla="*/ 314763 h 496992"/>
              <a:gd name="connsiteX25" fmla="*/ 205085 w 609120"/>
              <a:gd name="connsiteY25" fmla="*/ 364425 h 496992"/>
              <a:gd name="connsiteX26" fmla="*/ 254875 w 609120"/>
              <a:gd name="connsiteY26" fmla="*/ 364425 h 496992"/>
              <a:gd name="connsiteX27" fmla="*/ 254875 w 609120"/>
              <a:gd name="connsiteY27" fmla="*/ 314763 h 496992"/>
              <a:gd name="connsiteX28" fmla="*/ 469471 w 609120"/>
              <a:gd name="connsiteY28" fmla="*/ 288542 h 496992"/>
              <a:gd name="connsiteX29" fmla="*/ 596700 w 609120"/>
              <a:gd name="connsiteY29" fmla="*/ 288542 h 496992"/>
              <a:gd name="connsiteX30" fmla="*/ 596700 w 609120"/>
              <a:gd name="connsiteY30" fmla="*/ 496992 h 496992"/>
              <a:gd name="connsiteX31" fmla="*/ 469471 w 609120"/>
              <a:gd name="connsiteY31" fmla="*/ 496992 h 496992"/>
              <a:gd name="connsiteX32" fmla="*/ 12419 w 609120"/>
              <a:gd name="connsiteY32" fmla="*/ 288542 h 496992"/>
              <a:gd name="connsiteX33" fmla="*/ 139648 w 609120"/>
              <a:gd name="connsiteY33" fmla="*/ 288542 h 496992"/>
              <a:gd name="connsiteX34" fmla="*/ 139648 w 609120"/>
              <a:gd name="connsiteY34" fmla="*/ 496992 h 496992"/>
              <a:gd name="connsiteX35" fmla="*/ 12419 w 609120"/>
              <a:gd name="connsiteY35" fmla="*/ 496992 h 496992"/>
              <a:gd name="connsiteX36" fmla="*/ 469471 w 609120"/>
              <a:gd name="connsiteY36" fmla="*/ 257070 h 496992"/>
              <a:gd name="connsiteX37" fmla="*/ 609120 w 609120"/>
              <a:gd name="connsiteY37" fmla="*/ 257070 h 496992"/>
              <a:gd name="connsiteX38" fmla="*/ 609120 w 609120"/>
              <a:gd name="connsiteY38" fmla="*/ 271959 h 496992"/>
              <a:gd name="connsiteX39" fmla="*/ 469471 w 609120"/>
              <a:gd name="connsiteY39" fmla="*/ 271959 h 496992"/>
              <a:gd name="connsiteX40" fmla="*/ 0 w 609120"/>
              <a:gd name="connsiteY40" fmla="*/ 257070 h 496992"/>
              <a:gd name="connsiteX41" fmla="*/ 139649 w 609120"/>
              <a:gd name="connsiteY41" fmla="*/ 257070 h 496992"/>
              <a:gd name="connsiteX42" fmla="*/ 139649 w 609120"/>
              <a:gd name="connsiteY42" fmla="*/ 271959 h 496992"/>
              <a:gd name="connsiteX43" fmla="*/ 0 w 609120"/>
              <a:gd name="connsiteY43" fmla="*/ 271959 h 496992"/>
              <a:gd name="connsiteX44" fmla="*/ 354456 w 609120"/>
              <a:gd name="connsiteY44" fmla="*/ 240183 h 496992"/>
              <a:gd name="connsiteX45" fmla="*/ 354456 w 609120"/>
              <a:gd name="connsiteY45" fmla="*/ 289903 h 496992"/>
              <a:gd name="connsiteX46" fmla="*/ 404189 w 609120"/>
              <a:gd name="connsiteY46" fmla="*/ 289903 h 496992"/>
              <a:gd name="connsiteX47" fmla="*/ 404189 w 609120"/>
              <a:gd name="connsiteY47" fmla="*/ 240183 h 496992"/>
              <a:gd name="connsiteX48" fmla="*/ 279770 w 609120"/>
              <a:gd name="connsiteY48" fmla="*/ 240183 h 496992"/>
              <a:gd name="connsiteX49" fmla="*/ 279770 w 609120"/>
              <a:gd name="connsiteY49" fmla="*/ 289903 h 496992"/>
              <a:gd name="connsiteX50" fmla="*/ 329561 w 609120"/>
              <a:gd name="connsiteY50" fmla="*/ 289903 h 496992"/>
              <a:gd name="connsiteX51" fmla="*/ 329561 w 609120"/>
              <a:gd name="connsiteY51" fmla="*/ 240183 h 496992"/>
              <a:gd name="connsiteX52" fmla="*/ 205085 w 609120"/>
              <a:gd name="connsiteY52" fmla="*/ 240183 h 496992"/>
              <a:gd name="connsiteX53" fmla="*/ 205085 w 609120"/>
              <a:gd name="connsiteY53" fmla="*/ 289903 h 496992"/>
              <a:gd name="connsiteX54" fmla="*/ 254875 w 609120"/>
              <a:gd name="connsiteY54" fmla="*/ 289903 h 496992"/>
              <a:gd name="connsiteX55" fmla="*/ 254875 w 609120"/>
              <a:gd name="connsiteY55" fmla="*/ 240183 h 496992"/>
              <a:gd name="connsiteX56" fmla="*/ 354456 w 609120"/>
              <a:gd name="connsiteY56" fmla="*/ 165603 h 496992"/>
              <a:gd name="connsiteX57" fmla="*/ 354456 w 609120"/>
              <a:gd name="connsiteY57" fmla="*/ 215323 h 496992"/>
              <a:gd name="connsiteX58" fmla="*/ 404189 w 609120"/>
              <a:gd name="connsiteY58" fmla="*/ 215323 h 496992"/>
              <a:gd name="connsiteX59" fmla="*/ 404189 w 609120"/>
              <a:gd name="connsiteY59" fmla="*/ 165603 h 496992"/>
              <a:gd name="connsiteX60" fmla="*/ 279770 w 609120"/>
              <a:gd name="connsiteY60" fmla="*/ 165603 h 496992"/>
              <a:gd name="connsiteX61" fmla="*/ 279770 w 609120"/>
              <a:gd name="connsiteY61" fmla="*/ 215323 h 496992"/>
              <a:gd name="connsiteX62" fmla="*/ 329561 w 609120"/>
              <a:gd name="connsiteY62" fmla="*/ 215323 h 496992"/>
              <a:gd name="connsiteX63" fmla="*/ 329561 w 609120"/>
              <a:gd name="connsiteY63" fmla="*/ 165603 h 496992"/>
              <a:gd name="connsiteX64" fmla="*/ 205085 w 609120"/>
              <a:gd name="connsiteY64" fmla="*/ 165603 h 496992"/>
              <a:gd name="connsiteX65" fmla="*/ 205085 w 609120"/>
              <a:gd name="connsiteY65" fmla="*/ 215323 h 496992"/>
              <a:gd name="connsiteX66" fmla="*/ 254875 w 609120"/>
              <a:gd name="connsiteY66" fmla="*/ 215323 h 496992"/>
              <a:gd name="connsiteX67" fmla="*/ 254875 w 609120"/>
              <a:gd name="connsiteY67" fmla="*/ 165603 h 496992"/>
              <a:gd name="connsiteX68" fmla="*/ 304666 w 609120"/>
              <a:gd name="connsiteY68" fmla="*/ 50313 h 496992"/>
              <a:gd name="connsiteX69" fmla="*/ 446043 w 609120"/>
              <a:gd name="connsiteY69" fmla="*/ 144792 h 496992"/>
              <a:gd name="connsiteX70" fmla="*/ 446043 w 609120"/>
              <a:gd name="connsiteY70" fmla="*/ 496992 h 496992"/>
              <a:gd name="connsiteX71" fmla="*/ 346119 w 609120"/>
              <a:gd name="connsiteY71" fmla="*/ 496992 h 496992"/>
              <a:gd name="connsiteX72" fmla="*/ 346119 w 609120"/>
              <a:gd name="connsiteY72" fmla="*/ 381018 h 496992"/>
              <a:gd name="connsiteX73" fmla="*/ 263154 w 609120"/>
              <a:gd name="connsiteY73" fmla="*/ 381018 h 496992"/>
              <a:gd name="connsiteX74" fmla="*/ 263154 w 609120"/>
              <a:gd name="connsiteY74" fmla="*/ 496992 h 496992"/>
              <a:gd name="connsiteX75" fmla="*/ 163288 w 609120"/>
              <a:gd name="connsiteY75" fmla="*/ 496992 h 496992"/>
              <a:gd name="connsiteX76" fmla="*/ 163288 w 609120"/>
              <a:gd name="connsiteY76" fmla="*/ 144792 h 496992"/>
              <a:gd name="connsiteX77" fmla="*/ 304666 w 609120"/>
              <a:gd name="connsiteY77" fmla="*/ 0 h 496992"/>
              <a:gd name="connsiteX78" fmla="*/ 501719 w 609120"/>
              <a:gd name="connsiteY78" fmla="*/ 131040 h 496992"/>
              <a:gd name="connsiteX79" fmla="*/ 455296 w 609120"/>
              <a:gd name="connsiteY79" fmla="*/ 131040 h 496992"/>
              <a:gd name="connsiteX80" fmla="*/ 309291 w 609120"/>
              <a:gd name="connsiteY80" fmla="*/ 33473 h 496992"/>
              <a:gd name="connsiteX81" fmla="*/ 300040 w 609120"/>
              <a:gd name="connsiteY81" fmla="*/ 33473 h 496992"/>
              <a:gd name="connsiteX82" fmla="*/ 154035 w 609120"/>
              <a:gd name="connsiteY82" fmla="*/ 131040 h 496992"/>
              <a:gd name="connsiteX83" fmla="*/ 107612 w 609120"/>
              <a:gd name="connsiteY83" fmla="*/ 131040 h 49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9120" h="496992">
                <a:moveTo>
                  <a:pt x="508188" y="388434"/>
                </a:moveTo>
                <a:lnTo>
                  <a:pt x="508188" y="438152"/>
                </a:lnTo>
                <a:lnTo>
                  <a:pt x="557983" y="438152"/>
                </a:lnTo>
                <a:lnTo>
                  <a:pt x="557983" y="388434"/>
                </a:lnTo>
                <a:close/>
                <a:moveTo>
                  <a:pt x="51136" y="388434"/>
                </a:moveTo>
                <a:lnTo>
                  <a:pt x="51136" y="438152"/>
                </a:lnTo>
                <a:lnTo>
                  <a:pt x="100931" y="438152"/>
                </a:lnTo>
                <a:lnTo>
                  <a:pt x="100931" y="388434"/>
                </a:lnTo>
                <a:close/>
                <a:moveTo>
                  <a:pt x="508188" y="314770"/>
                </a:moveTo>
                <a:lnTo>
                  <a:pt x="508188" y="364430"/>
                </a:lnTo>
                <a:lnTo>
                  <a:pt x="557983" y="364430"/>
                </a:lnTo>
                <a:lnTo>
                  <a:pt x="557983" y="314770"/>
                </a:lnTo>
                <a:close/>
                <a:moveTo>
                  <a:pt x="51136" y="314770"/>
                </a:moveTo>
                <a:lnTo>
                  <a:pt x="51136" y="364430"/>
                </a:lnTo>
                <a:lnTo>
                  <a:pt x="100931" y="364430"/>
                </a:lnTo>
                <a:lnTo>
                  <a:pt x="100931" y="314770"/>
                </a:lnTo>
                <a:close/>
                <a:moveTo>
                  <a:pt x="354456" y="314763"/>
                </a:moveTo>
                <a:lnTo>
                  <a:pt x="354456" y="364425"/>
                </a:lnTo>
                <a:lnTo>
                  <a:pt x="404189" y="364425"/>
                </a:lnTo>
                <a:lnTo>
                  <a:pt x="404189" y="314763"/>
                </a:lnTo>
                <a:close/>
                <a:moveTo>
                  <a:pt x="279770" y="314763"/>
                </a:moveTo>
                <a:lnTo>
                  <a:pt x="279770" y="364425"/>
                </a:lnTo>
                <a:lnTo>
                  <a:pt x="329561" y="364425"/>
                </a:lnTo>
                <a:lnTo>
                  <a:pt x="329561" y="314763"/>
                </a:lnTo>
                <a:close/>
                <a:moveTo>
                  <a:pt x="205085" y="314763"/>
                </a:moveTo>
                <a:lnTo>
                  <a:pt x="205085" y="364425"/>
                </a:lnTo>
                <a:lnTo>
                  <a:pt x="254875" y="364425"/>
                </a:lnTo>
                <a:lnTo>
                  <a:pt x="254875" y="314763"/>
                </a:lnTo>
                <a:close/>
                <a:moveTo>
                  <a:pt x="469471" y="288542"/>
                </a:moveTo>
                <a:lnTo>
                  <a:pt x="596700" y="288542"/>
                </a:lnTo>
                <a:lnTo>
                  <a:pt x="596700" y="496992"/>
                </a:lnTo>
                <a:lnTo>
                  <a:pt x="469471" y="496992"/>
                </a:lnTo>
                <a:close/>
                <a:moveTo>
                  <a:pt x="12419" y="288542"/>
                </a:moveTo>
                <a:lnTo>
                  <a:pt x="139648" y="288542"/>
                </a:lnTo>
                <a:lnTo>
                  <a:pt x="139648" y="496992"/>
                </a:lnTo>
                <a:lnTo>
                  <a:pt x="12419" y="496992"/>
                </a:lnTo>
                <a:close/>
                <a:moveTo>
                  <a:pt x="469471" y="257070"/>
                </a:moveTo>
                <a:lnTo>
                  <a:pt x="609120" y="257070"/>
                </a:lnTo>
                <a:lnTo>
                  <a:pt x="609120" y="271959"/>
                </a:lnTo>
                <a:lnTo>
                  <a:pt x="469471" y="271959"/>
                </a:lnTo>
                <a:close/>
                <a:moveTo>
                  <a:pt x="0" y="257070"/>
                </a:moveTo>
                <a:lnTo>
                  <a:pt x="139649" y="257070"/>
                </a:lnTo>
                <a:lnTo>
                  <a:pt x="139649" y="271959"/>
                </a:lnTo>
                <a:lnTo>
                  <a:pt x="0" y="271959"/>
                </a:lnTo>
                <a:close/>
                <a:moveTo>
                  <a:pt x="354456" y="240183"/>
                </a:moveTo>
                <a:lnTo>
                  <a:pt x="354456" y="289903"/>
                </a:lnTo>
                <a:lnTo>
                  <a:pt x="404189" y="289903"/>
                </a:lnTo>
                <a:lnTo>
                  <a:pt x="404189" y="240183"/>
                </a:lnTo>
                <a:close/>
                <a:moveTo>
                  <a:pt x="279770" y="240183"/>
                </a:moveTo>
                <a:lnTo>
                  <a:pt x="279770" y="289903"/>
                </a:lnTo>
                <a:lnTo>
                  <a:pt x="329561" y="289903"/>
                </a:lnTo>
                <a:lnTo>
                  <a:pt x="329561" y="240183"/>
                </a:lnTo>
                <a:close/>
                <a:moveTo>
                  <a:pt x="205085" y="240183"/>
                </a:moveTo>
                <a:lnTo>
                  <a:pt x="205085" y="289903"/>
                </a:lnTo>
                <a:lnTo>
                  <a:pt x="254875" y="289903"/>
                </a:lnTo>
                <a:lnTo>
                  <a:pt x="254875" y="240183"/>
                </a:lnTo>
                <a:close/>
                <a:moveTo>
                  <a:pt x="354456" y="165603"/>
                </a:moveTo>
                <a:lnTo>
                  <a:pt x="354456" y="215323"/>
                </a:lnTo>
                <a:lnTo>
                  <a:pt x="404189" y="215323"/>
                </a:lnTo>
                <a:lnTo>
                  <a:pt x="404189" y="165603"/>
                </a:lnTo>
                <a:close/>
                <a:moveTo>
                  <a:pt x="279770" y="165603"/>
                </a:moveTo>
                <a:lnTo>
                  <a:pt x="279770" y="215323"/>
                </a:lnTo>
                <a:lnTo>
                  <a:pt x="329561" y="215323"/>
                </a:lnTo>
                <a:lnTo>
                  <a:pt x="329561" y="165603"/>
                </a:lnTo>
                <a:close/>
                <a:moveTo>
                  <a:pt x="205085" y="165603"/>
                </a:moveTo>
                <a:lnTo>
                  <a:pt x="205085" y="215323"/>
                </a:lnTo>
                <a:lnTo>
                  <a:pt x="254875" y="215323"/>
                </a:lnTo>
                <a:lnTo>
                  <a:pt x="254875" y="165603"/>
                </a:lnTo>
                <a:close/>
                <a:moveTo>
                  <a:pt x="304666" y="50313"/>
                </a:moveTo>
                <a:lnTo>
                  <a:pt x="446043" y="144792"/>
                </a:lnTo>
                <a:lnTo>
                  <a:pt x="446043" y="496992"/>
                </a:lnTo>
                <a:lnTo>
                  <a:pt x="346119" y="496992"/>
                </a:lnTo>
                <a:lnTo>
                  <a:pt x="346119" y="381018"/>
                </a:lnTo>
                <a:lnTo>
                  <a:pt x="263154" y="381018"/>
                </a:lnTo>
                <a:lnTo>
                  <a:pt x="263154" y="496992"/>
                </a:lnTo>
                <a:lnTo>
                  <a:pt x="163288" y="496992"/>
                </a:lnTo>
                <a:lnTo>
                  <a:pt x="163288" y="144792"/>
                </a:lnTo>
                <a:close/>
                <a:moveTo>
                  <a:pt x="304666" y="0"/>
                </a:moveTo>
                <a:lnTo>
                  <a:pt x="501719" y="131040"/>
                </a:lnTo>
                <a:lnTo>
                  <a:pt x="455296" y="131040"/>
                </a:lnTo>
                <a:lnTo>
                  <a:pt x="309291" y="33473"/>
                </a:lnTo>
                <a:lnTo>
                  <a:pt x="300040" y="33473"/>
                </a:lnTo>
                <a:lnTo>
                  <a:pt x="154035" y="131040"/>
                </a:lnTo>
                <a:lnTo>
                  <a:pt x="107612" y="1310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2F1A610-9951-66C8-FE88-A0C931FD56C2}"/>
              </a:ext>
            </a:extLst>
          </p:cNvPr>
          <p:cNvSpPr txBox="1"/>
          <p:nvPr/>
        </p:nvSpPr>
        <p:spPr>
          <a:xfrm>
            <a:off x="106804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43FFCAA-E2C7-940F-6D38-8B172C14451C}"/>
              </a:ext>
            </a:extLst>
          </p:cNvPr>
          <p:cNvSpPr txBox="1"/>
          <p:nvPr/>
        </p:nvSpPr>
        <p:spPr>
          <a:xfrm>
            <a:off x="3254313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CA2B441-B12B-7799-B2B2-55D62C7EBC8A}"/>
              </a:ext>
            </a:extLst>
          </p:cNvPr>
          <p:cNvSpPr txBox="1"/>
          <p:nvPr/>
        </p:nvSpPr>
        <p:spPr>
          <a:xfrm>
            <a:off x="6401822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D9706BB-BD79-C96D-7987-248BC7081AE0}"/>
              </a:ext>
            </a:extLst>
          </p:cNvPr>
          <p:cNvSpPr txBox="1"/>
          <p:nvPr/>
        </p:nvSpPr>
        <p:spPr>
          <a:xfrm>
            <a:off x="9549330" y="6479158"/>
            <a:ext cx="2526892" cy="387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MID-YEAR SUMMARY REPORT</a:t>
            </a:r>
          </a:p>
        </p:txBody>
      </p:sp>
    </p:spTree>
    <p:extLst>
      <p:ext uri="{BB962C8B-B14F-4D97-AF65-F5344CB8AC3E}">
        <p14:creationId xmlns:p14="http://schemas.microsoft.com/office/powerpoint/2010/main" val="349154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D862DC30-9CE3-47CA-4FB3-2929023B9030}"/>
              </a:ext>
            </a:extLst>
          </p:cNvPr>
          <p:cNvSpPr/>
          <p:nvPr/>
        </p:nvSpPr>
        <p:spPr>
          <a:xfrm>
            <a:off x="944275" y="3850580"/>
            <a:ext cx="5278725" cy="193100"/>
          </a:xfrm>
          <a:prstGeom prst="rect">
            <a:avLst/>
          </a:prstGeom>
          <a:gradFill flip="none" rotWithShape="1">
            <a:gsLst>
              <a:gs pos="54000">
                <a:srgbClr val="5CDDA2"/>
              </a:gs>
              <a:gs pos="0">
                <a:srgbClr val="BFF594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21DD5FD-53EB-8A1C-74E6-EBA64C27125C}"/>
              </a:ext>
            </a:extLst>
          </p:cNvPr>
          <p:cNvSpPr txBox="1"/>
          <p:nvPr/>
        </p:nvSpPr>
        <p:spPr>
          <a:xfrm>
            <a:off x="944275" y="1713567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ln w="12700">
                  <a:solidFill>
                    <a:schemeClr val="accent4"/>
                  </a:solidFill>
                </a:ln>
                <a:noFill/>
                <a:latin typeface="+mj-lt"/>
              </a:rPr>
              <a:t>PART 03</a:t>
            </a:r>
            <a:endParaRPr lang="zh-CN" altLang="en-US" sz="9600" dirty="0">
              <a:ln w="12700">
                <a:solidFill>
                  <a:schemeClr val="accent4"/>
                </a:solidFill>
              </a:ln>
              <a:noFill/>
              <a:latin typeface="+mj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D230CED-8E32-2196-A19A-7742A2D98BC2}"/>
              </a:ext>
            </a:extLst>
          </p:cNvPr>
          <p:cNvSpPr txBox="1"/>
          <p:nvPr/>
        </p:nvSpPr>
        <p:spPr>
          <a:xfrm>
            <a:off x="944275" y="3294934"/>
            <a:ext cx="29571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chemeClr val="accent4"/>
                </a:solidFill>
                <a:latin typeface="+mj-ea"/>
                <a:ea typeface="+mj-ea"/>
              </a:rPr>
              <a:t>问题反思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F8679AF-8805-36A4-CFF5-3D848CFA4AA7}"/>
              </a:ext>
            </a:extLst>
          </p:cNvPr>
          <p:cNvSpPr txBox="1"/>
          <p:nvPr/>
        </p:nvSpPr>
        <p:spPr>
          <a:xfrm>
            <a:off x="10022174" y="597972"/>
            <a:ext cx="166542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dirty="0" err="1">
                <a:solidFill>
                  <a:schemeClr val="accent4"/>
                </a:solidFill>
                <a:latin typeface="+mj-ea"/>
                <a:ea typeface="+mj-ea"/>
              </a:rPr>
              <a:t>OfficePLUS</a:t>
            </a:r>
            <a:endParaRPr lang="en-US" altLang="zh-CN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8F52519E-6719-AC61-6FA8-B9BF3F6BDC61}"/>
              </a:ext>
            </a:extLst>
          </p:cNvPr>
          <p:cNvSpPr/>
          <p:nvPr/>
        </p:nvSpPr>
        <p:spPr>
          <a:xfrm>
            <a:off x="944275" y="4232334"/>
            <a:ext cx="4021264" cy="44924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92000"/>
                </a:schemeClr>
              </a:gs>
              <a:gs pos="0">
                <a:schemeClr val="accent3">
                  <a:alpha val="70000"/>
                </a:schemeClr>
              </a:gs>
            </a:gsLst>
            <a:lin ang="2700000" scaled="0"/>
          </a:gradFill>
          <a:ln>
            <a:noFill/>
          </a:ln>
          <a:effectLst>
            <a:outerShdw blurRad="101600" dist="101600" dir="5400000" sx="94000" sy="94000" algn="t" rotWithShape="0">
              <a:schemeClr val="accent3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600" dirty="0">
                <a:latin typeface="+mj-ea"/>
                <a:ea typeface="+mj-ea"/>
              </a:rPr>
              <a:t>PROBLEMS AND REFLECTION</a:t>
            </a:r>
          </a:p>
        </p:txBody>
      </p:sp>
    </p:spTree>
    <p:extLst>
      <p:ext uri="{BB962C8B-B14F-4D97-AF65-F5344CB8AC3E}">
        <p14:creationId xmlns:p14="http://schemas.microsoft.com/office/powerpoint/2010/main" val="30225252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Moderate&quot;,&quot;Name&quot;:&quot;适中&quot;,&quot;Kind&quot;:&quot;System&quot;,&quot;OldGuidesSetting&quot;:{&quot;HeaderHeight&quot;:13.0,&quot;FooterHeight&quot;:6.0,&quot;SideMargin&quot;:4.0,&quot;TopMargin&quot;:0.0,&quot;BottomMargin&quot;:0.0,&quot;IntervalMargin&quot;:1.5}}"/>
</p:tagLst>
</file>

<file path=ppt/theme/theme1.xml><?xml version="1.0" encoding="utf-8"?>
<a:theme xmlns:a="http://schemas.openxmlformats.org/drawingml/2006/main" name="Office 主题​​">
  <a:themeElements>
    <a:clrScheme name="新东方配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D898"/>
      </a:accent1>
      <a:accent2>
        <a:srgbClr val="05C8AF"/>
      </a:accent2>
      <a:accent3>
        <a:srgbClr val="FF7415"/>
      </a:accent3>
      <a:accent4>
        <a:srgbClr val="19233C"/>
      </a:accent4>
      <a:accent5>
        <a:srgbClr val="D6DDEE"/>
      </a:accent5>
      <a:accent6>
        <a:srgbClr val="7180A7"/>
      </a:accent6>
      <a:hlink>
        <a:srgbClr val="0563C1"/>
      </a:hlink>
      <a:folHlink>
        <a:srgbClr val="954F72"/>
      </a:folHlink>
    </a:clrScheme>
    <a:fontScheme name="商务常用">
      <a:majorFont>
        <a:latin typeface="OPPOSans H"/>
        <a:ea typeface="OPPOSans H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Microsoft Office PowerPoint</Application>
  <PresentationFormat>宽屏</PresentationFormat>
  <Paragraphs>253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OPPOSans R</vt:lpstr>
      <vt:lpstr>Open Sans</vt:lpstr>
      <vt:lpstr>OPPOSans H</vt:lpstr>
      <vt:lpstr>Wingdings</vt:lpstr>
      <vt:lpstr>Microsoft YaHei Light</vt:lpstr>
      <vt:lpstr>等线</vt:lpstr>
      <vt:lpstr>Arial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肖 沣宸</dc:creator>
  <cp:lastModifiedBy>肖 沣宸</cp:lastModifiedBy>
  <cp:revision>14</cp:revision>
  <dcterms:created xsi:type="dcterms:W3CDTF">2022-07-03T08:30:08Z</dcterms:created>
  <dcterms:modified xsi:type="dcterms:W3CDTF">2022-07-20T16:46:30Z</dcterms:modified>
</cp:coreProperties>
</file>