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1"/>
  </p:notesMasterIdLst>
  <p:handoutMasterIdLst>
    <p:handoutMasterId r:id="rId32"/>
  </p:handoutMasterIdLst>
  <p:sldIdLst>
    <p:sldId id="257" r:id="rId3"/>
    <p:sldId id="259" r:id="rId4"/>
    <p:sldId id="260" r:id="rId5"/>
    <p:sldId id="268" r:id="rId6"/>
    <p:sldId id="262" r:id="rId7"/>
    <p:sldId id="273" r:id="rId8"/>
    <p:sldId id="279" r:id="rId9"/>
    <p:sldId id="282" r:id="rId10"/>
    <p:sldId id="280" r:id="rId11"/>
    <p:sldId id="269" r:id="rId12"/>
    <p:sldId id="271" r:id="rId13"/>
    <p:sldId id="264" r:id="rId14"/>
    <p:sldId id="281" r:id="rId15"/>
    <p:sldId id="272" r:id="rId16"/>
    <p:sldId id="261" r:id="rId17"/>
    <p:sldId id="267" r:id="rId18"/>
    <p:sldId id="278" r:id="rId19"/>
    <p:sldId id="283" r:id="rId20"/>
    <p:sldId id="274" r:id="rId21"/>
    <p:sldId id="275" r:id="rId22"/>
    <p:sldId id="276" r:id="rId23"/>
    <p:sldId id="277" r:id="rId24"/>
    <p:sldId id="284" r:id="rId25"/>
    <p:sldId id="285" r:id="rId26"/>
    <p:sldId id="256" r:id="rId27"/>
    <p:sldId id="294" r:id="rId28"/>
    <p:sldId id="295" r:id="rId29"/>
    <p:sldId id="296" r:id="rId30"/>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设计" id="{98C2C8E3-8EA1-4F79-9DB0-6D2C65017F09}">
          <p14:sldIdLst>
            <p14:sldId id="257"/>
            <p14:sldId id="259"/>
            <p14:sldId id="260"/>
            <p14:sldId id="268"/>
            <p14:sldId id="262"/>
            <p14:sldId id="273"/>
            <p14:sldId id="279"/>
            <p14:sldId id="282"/>
            <p14:sldId id="280"/>
            <p14:sldId id="269"/>
            <p14:sldId id="271"/>
            <p14:sldId id="264"/>
            <p14:sldId id="281"/>
            <p14:sldId id="272"/>
            <p14:sldId id="261"/>
            <p14:sldId id="267"/>
            <p14:sldId id="278"/>
            <p14:sldId id="283"/>
            <p14:sldId id="274"/>
            <p14:sldId id="275"/>
            <p14:sldId id="276"/>
            <p14:sldId id="277"/>
            <p14:sldId id="284"/>
          </p14:sldIdLst>
        </p14:section>
        <p14:section name="使用技巧" id="{3974AEA6-5F16-48AE-8848-56FE9C4830B2}">
          <p14:sldIdLst>
            <p14:sldId id="285"/>
            <p14:sldId id="256"/>
            <p14:sldId id="294"/>
            <p14:sldId id="295"/>
            <p14:sldId id="296"/>
          </p14:sldIdLst>
        </p14:section>
      </p14:sectionLst>
    </p:ext>
    <p:ext uri="{EFAFB233-063F-42B5-8137-9DF3F51BA10A}">
      <p15:sldGuideLst xmlns:p15="http://schemas.microsoft.com/office/powerpoint/2012/main">
        <p15:guide id="1" orient="horz" pos="2288" userDrawn="1">
          <p15:clr>
            <a:srgbClr val="A4A3A4"/>
          </p15:clr>
        </p15:guide>
        <p15:guide id="2" pos="3840" userDrawn="1">
          <p15:clr>
            <a:srgbClr val="A4A3A4"/>
          </p15:clr>
        </p15:guide>
        <p15:guide id="3" pos="416" userDrawn="1">
          <p15:clr>
            <a:srgbClr val="A4A3A4"/>
          </p15:clr>
        </p15:guide>
        <p15:guide id="4" pos="7256" userDrawn="1">
          <p15:clr>
            <a:srgbClr val="A4A3A4"/>
          </p15:clr>
        </p15:guide>
        <p15:guide id="5" orient="horz" pos="648" userDrawn="1">
          <p15:clr>
            <a:srgbClr val="A4A3A4"/>
          </p15:clr>
        </p15:guide>
        <p15:guide id="6" orient="horz" pos="712" userDrawn="1">
          <p15:clr>
            <a:srgbClr val="A4A3A4"/>
          </p15:clr>
        </p15:guide>
        <p15:guide id="7" orient="horz" pos="3928" userDrawn="1">
          <p15:clr>
            <a:srgbClr val="A4A3A4"/>
          </p15:clr>
        </p15:guide>
        <p15:guide id="8" orient="horz"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4" autoAdjust="0"/>
    <p:restoredTop sz="94427" autoAdjust="0"/>
  </p:normalViewPr>
  <p:slideViewPr>
    <p:cSldViewPr snapToGrid="0">
      <p:cViewPr>
        <p:scale>
          <a:sx n="66" d="100"/>
          <a:sy n="66" d="100"/>
        </p:scale>
        <p:origin x="2322" y="1146"/>
      </p:cViewPr>
      <p:guideLst>
        <p:guide orient="horz" pos="2288"/>
        <p:guide pos="3840"/>
        <p:guide pos="416"/>
        <p:guide pos="7256"/>
        <p:guide orient="horz" pos="648"/>
        <p:guide orient="horz" pos="712"/>
        <p:guide orient="horz" pos="3928"/>
        <p:guide orient="horz" pos="3864"/>
      </p:guideLst>
    </p:cSldViewPr>
  </p:slideViewPr>
  <p:notesTextViewPr>
    <p:cViewPr>
      <p:scale>
        <a:sx n="1" d="1"/>
        <a:sy n="1" d="1"/>
      </p:scale>
      <p:origin x="0" y="0"/>
    </p:cViewPr>
  </p:notesTextViewPr>
  <p:notesViewPr>
    <p:cSldViewPr snapToGrid="0" showGuides="1">
      <p:cViewPr varScale="1">
        <p:scale>
          <a:sx n="92" d="100"/>
          <a:sy n="92" d="100"/>
        </p:scale>
        <p:origin x="27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CE4-4F3B-8C6F-3E80DD3F40C4}"/>
              </c:ext>
            </c:extLst>
          </c:dPt>
          <c:dPt>
            <c:idx val="1"/>
            <c:bubble3D val="0"/>
            <c:spPr>
              <a:noFill/>
              <a:ln w="19050">
                <a:noFill/>
              </a:ln>
              <a:effectLst/>
            </c:spPr>
            <c:extLst>
              <c:ext xmlns:c16="http://schemas.microsoft.com/office/drawing/2014/chart" uri="{C3380CC4-5D6E-409C-BE32-E72D297353CC}">
                <c16:uniqueId val="{00000003-CCE4-4F3B-8C6F-3E80DD3F40C4}"/>
              </c:ext>
            </c:extLst>
          </c:dPt>
          <c:cat>
            <c:strRef>
              <c:f>Sheet1!$A$2:$A$3</c:f>
              <c:strCache>
                <c:ptCount val="2"/>
                <c:pt idx="0">
                  <c:v>第一季度</c:v>
                </c:pt>
                <c:pt idx="1">
                  <c:v>第二季度</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CCE4-4F3B-8C6F-3E80DD3F40C4}"/>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574211493990744E-2"/>
          <c:y val="2.6026954125548677E-2"/>
          <c:w val="0.91649986636047442"/>
          <c:h val="0.825140689109084"/>
        </c:manualLayout>
      </c:layout>
      <c:barChart>
        <c:barDir val="col"/>
        <c:grouping val="clustered"/>
        <c:varyColors val="0"/>
        <c:ser>
          <c:idx val="0"/>
          <c:order val="0"/>
          <c:tx>
            <c:strRef>
              <c:f>Sheet1!$B$1</c:f>
              <c:strCache>
                <c:ptCount val="1"/>
                <c:pt idx="0">
                  <c:v>系列 1</c:v>
                </c:pt>
              </c:strCache>
            </c:strRef>
          </c:tx>
          <c:spPr>
            <a:gradFill>
              <a:gsLst>
                <a:gs pos="0">
                  <a:schemeClr val="accent1"/>
                </a:gs>
                <a:gs pos="100000">
                  <a:schemeClr val="accent1">
                    <a:alpha val="0"/>
                  </a:schemeClr>
                </a:gs>
              </a:gsLst>
              <a:lin ang="5400000" scaled="1"/>
            </a:gradFill>
            <a:ln>
              <a:noFill/>
            </a:ln>
            <a:effectLst/>
          </c:spPr>
          <c:invertIfNegative val="0"/>
          <c:dPt>
            <c:idx val="0"/>
            <c:invertIfNegative val="0"/>
            <c:bubble3D val="0"/>
            <c:spPr>
              <a:gradFill>
                <a:gsLst>
                  <a:gs pos="0">
                    <a:schemeClr val="accent1"/>
                  </a:gs>
                  <a:gs pos="100000">
                    <a:schemeClr val="accent1">
                      <a:alpha val="0"/>
                    </a:schemeClr>
                  </a:gs>
                </a:gsLst>
                <a:lin ang="5400000" scaled="1"/>
              </a:gradFill>
              <a:ln>
                <a:noFill/>
              </a:ln>
              <a:effectLst/>
            </c:spPr>
            <c:extLst>
              <c:ext xmlns:c16="http://schemas.microsoft.com/office/drawing/2014/chart" uri="{C3380CC4-5D6E-409C-BE32-E72D297353CC}">
                <c16:uniqueId val="{00000001-9C9C-4F7D-8789-0726C7CAC6F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2-9C9C-4F7D-8789-0726C7CAC6F1}"/>
            </c:ext>
          </c:extLst>
        </c:ser>
        <c:ser>
          <c:idx val="1"/>
          <c:order val="1"/>
          <c:tx>
            <c:strRef>
              <c:f>Sheet1!$C$1</c:f>
              <c:strCache>
                <c:ptCount val="1"/>
                <c:pt idx="0">
                  <c:v>系列 2</c:v>
                </c:pt>
              </c:strCache>
            </c:strRef>
          </c:tx>
          <c:spPr>
            <a:gradFill>
              <a:gsLst>
                <a:gs pos="0">
                  <a:schemeClr val="tx2"/>
                </a:gs>
                <a:gs pos="100000">
                  <a:schemeClr val="tx2">
                    <a:alpha val="0"/>
                  </a:schemeClr>
                </a:gs>
              </a:gsLst>
              <a:lin ang="5400000" scaled="1"/>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3-9C9C-4F7D-8789-0726C7CAC6F1}"/>
            </c:ext>
          </c:extLst>
        </c:ser>
        <c:dLbls>
          <c:dLblPos val="outEnd"/>
          <c:showLegendKey val="0"/>
          <c:showVal val="1"/>
          <c:showCatName val="0"/>
          <c:showSerName val="0"/>
          <c:showPercent val="0"/>
          <c:showBubbleSize val="0"/>
        </c:dLbls>
        <c:gapWidth val="219"/>
        <c:overlap val="-27"/>
        <c:axId val="1535744664"/>
        <c:axId val="1535740728"/>
      </c:barChart>
      <c:catAx>
        <c:axId val="1535744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535740728"/>
        <c:crosses val="autoZero"/>
        <c:auto val="1"/>
        <c:lblAlgn val="ctr"/>
        <c:lblOffset val="100"/>
        <c:noMultiLvlLbl val="0"/>
      </c:catAx>
      <c:valAx>
        <c:axId val="15357407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53574466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7334-4D2D-B377-49DE519E4223}"/>
              </c:ext>
            </c:extLst>
          </c:dPt>
          <c:dPt>
            <c:idx val="1"/>
            <c:bubble3D val="0"/>
            <c:spPr>
              <a:noFill/>
              <a:ln w="19050">
                <a:noFill/>
              </a:ln>
              <a:effectLst/>
            </c:spPr>
            <c:extLst>
              <c:ext xmlns:c16="http://schemas.microsoft.com/office/drawing/2014/chart" uri="{C3380CC4-5D6E-409C-BE32-E72D297353CC}">
                <c16:uniqueId val="{00000003-7334-4D2D-B377-49DE519E4223}"/>
              </c:ext>
            </c:extLst>
          </c:dPt>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7334-4D2D-B377-49DE519E4223}"/>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636-49C4-B0F9-356656B832CF}"/>
              </c:ext>
            </c:extLst>
          </c:dPt>
          <c:dPt>
            <c:idx val="1"/>
            <c:bubble3D val="0"/>
            <c:spPr>
              <a:noFill/>
              <a:ln w="19050">
                <a:noFill/>
              </a:ln>
              <a:effectLst/>
            </c:spPr>
            <c:extLst>
              <c:ext xmlns:c16="http://schemas.microsoft.com/office/drawing/2014/chart" uri="{C3380CC4-5D6E-409C-BE32-E72D297353CC}">
                <c16:uniqueId val="{00000003-C636-49C4-B0F9-356656B832CF}"/>
              </c:ext>
            </c:extLst>
          </c:dPt>
          <c:cat>
            <c:strRef>
              <c:f>Sheet1!$A$2:$A$3</c:f>
              <c:strCache>
                <c:ptCount val="2"/>
                <c:pt idx="0">
                  <c:v>第一季度</c:v>
                </c:pt>
                <c:pt idx="1">
                  <c:v>第二季度</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C636-49C4-B0F9-356656B832CF}"/>
            </c:ext>
          </c:extLst>
        </c:ser>
        <c:dLbls>
          <c:showLegendKey val="0"/>
          <c:showVal val="0"/>
          <c:showCatName val="0"/>
          <c:showSerName val="0"/>
          <c:showPercent val="0"/>
          <c:showBubbleSize val="0"/>
          <c:showLeaderLines val="1"/>
        </c:dLbls>
        <c:firstSliceAng val="25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112-4E94-88FD-F799F4E0C861}"/>
              </c:ext>
            </c:extLst>
          </c:dPt>
          <c:dPt>
            <c:idx val="1"/>
            <c:bubble3D val="0"/>
            <c:spPr>
              <a:noFill/>
              <a:ln w="19050">
                <a:noFill/>
              </a:ln>
              <a:effectLst/>
            </c:spPr>
            <c:extLst>
              <c:ext xmlns:c16="http://schemas.microsoft.com/office/drawing/2014/chart" uri="{C3380CC4-5D6E-409C-BE32-E72D297353CC}">
                <c16:uniqueId val="{00000003-1112-4E94-88FD-F799F4E0C861}"/>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1112-4E94-88FD-F799F4E0C861}"/>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1ED2-40FA-A28E-004B00D1A22C}"/>
              </c:ext>
            </c:extLst>
          </c:dPt>
          <c:dPt>
            <c:idx val="1"/>
            <c:bubble3D val="0"/>
            <c:spPr>
              <a:solidFill>
                <a:schemeClr val="tx2">
                  <a:alpha val="40000"/>
                </a:schemeClr>
              </a:solidFill>
              <a:ln w="19050">
                <a:noFill/>
              </a:ln>
              <a:effectLst/>
            </c:spPr>
            <c:extLst>
              <c:ext xmlns:c16="http://schemas.microsoft.com/office/drawing/2014/chart" uri="{C3380CC4-5D6E-409C-BE32-E72D297353CC}">
                <c16:uniqueId val="{00000003-1ED2-40FA-A28E-004B00D1A22C}"/>
              </c:ext>
            </c:extLst>
          </c:dPt>
          <c:cat>
            <c:strRef>
              <c:f>Sheet1!$A$2:$A$3</c:f>
              <c:strCache>
                <c:ptCount val="2"/>
                <c:pt idx="0">
                  <c:v>第一季度</c:v>
                </c:pt>
                <c:pt idx="1">
                  <c:v>第二季度</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1ED2-40FA-A28E-004B00D1A22C}"/>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3A2F-47D2-B7AA-0E8D25DF4987}"/>
              </c:ext>
            </c:extLst>
          </c:dPt>
          <c:dPt>
            <c:idx val="1"/>
            <c:bubble3D val="0"/>
            <c:spPr>
              <a:solidFill>
                <a:schemeClr val="tx2">
                  <a:alpha val="40000"/>
                </a:schemeClr>
              </a:solidFill>
              <a:ln w="19050">
                <a:noFill/>
              </a:ln>
              <a:effectLst/>
            </c:spPr>
            <c:extLst>
              <c:ext xmlns:c16="http://schemas.microsoft.com/office/drawing/2014/chart" uri="{C3380CC4-5D6E-409C-BE32-E72D297353CC}">
                <c16:uniqueId val="{00000003-3A2F-47D2-B7AA-0E8D25DF4987}"/>
              </c:ext>
            </c:extLst>
          </c:dPt>
          <c:cat>
            <c:strRef>
              <c:f>Sheet1!$A$2:$A$3</c:f>
              <c:strCache>
                <c:ptCount val="2"/>
                <c:pt idx="0">
                  <c:v>第一季度</c:v>
                </c:pt>
                <c:pt idx="1">
                  <c:v>第二季度</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3A2F-47D2-B7AA-0E8D25DF4987}"/>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0369953584967"/>
          <c:y val="5.8975805144277534E-2"/>
          <c:w val="0.57109760167587209"/>
          <c:h val="0.88204838971144495"/>
        </c:manualLayout>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E9E-4BB7-91EC-B305B7922B19}"/>
              </c:ext>
            </c:extLst>
          </c:dPt>
          <c:dPt>
            <c:idx val="1"/>
            <c:bubble3D val="0"/>
            <c:spPr>
              <a:solidFill>
                <a:schemeClr val="tx2">
                  <a:alpha val="40000"/>
                </a:schemeClr>
              </a:solidFill>
              <a:ln w="19050">
                <a:noFill/>
              </a:ln>
              <a:effectLst/>
            </c:spPr>
            <c:extLst>
              <c:ext xmlns:c16="http://schemas.microsoft.com/office/drawing/2014/chart" uri="{C3380CC4-5D6E-409C-BE32-E72D297353CC}">
                <c16:uniqueId val="{00000003-AE9E-4BB7-91EC-B305B7922B19}"/>
              </c:ext>
            </c:extLst>
          </c:dPt>
          <c:cat>
            <c:strRef>
              <c:f>Sheet1!$A$2:$A$3</c:f>
              <c:strCache>
                <c:ptCount val="2"/>
                <c:pt idx="0">
                  <c:v>第一季度</c:v>
                </c:pt>
                <c:pt idx="1">
                  <c:v>第二季度</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AE9E-4BB7-91EC-B305B7922B19}"/>
            </c:ext>
          </c:extLst>
        </c:ser>
        <c:dLbls>
          <c:showLegendKey val="0"/>
          <c:showVal val="0"/>
          <c:showCatName val="0"/>
          <c:showSerName val="0"/>
          <c:showPercent val="0"/>
          <c:showBubbleSize val="0"/>
          <c:showLeaderLines val="1"/>
        </c:dLbls>
        <c:firstSliceAng val="255"/>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CBD6-4CEE-B957-FD2ED490078A}"/>
              </c:ext>
            </c:extLst>
          </c:dPt>
          <c:dPt>
            <c:idx val="1"/>
            <c:bubble3D val="0"/>
            <c:spPr>
              <a:solidFill>
                <a:schemeClr val="tx2">
                  <a:alpha val="40000"/>
                </a:schemeClr>
              </a:solidFill>
              <a:ln w="19050">
                <a:noFill/>
              </a:ln>
              <a:effectLst/>
            </c:spPr>
            <c:extLst>
              <c:ext xmlns:c16="http://schemas.microsoft.com/office/drawing/2014/chart" uri="{C3380CC4-5D6E-409C-BE32-E72D297353CC}">
                <c16:uniqueId val="{00000003-CBD6-4CEE-B957-FD2ED490078A}"/>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CBD6-4CEE-B957-FD2ED490078A}"/>
            </c:ext>
          </c:extLst>
        </c:ser>
        <c:dLbls>
          <c:showLegendKey val="0"/>
          <c:showVal val="0"/>
          <c:showCatName val="0"/>
          <c:showSerName val="0"/>
          <c:showPercent val="0"/>
          <c:showBubbleSize val="0"/>
          <c:showLeaderLines val="1"/>
        </c:dLbls>
        <c:firstSliceAng val="27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A1F5-4C72-805A-D692D6CEF684}"/>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A1F5-4C72-805A-D692D6CEF684}"/>
            </c:ext>
          </c:extLst>
        </c:ser>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A1F5-4C72-805A-D692D6CEF684}"/>
            </c:ext>
          </c:extLst>
        </c:ser>
        <c:dLbls>
          <c:showLegendKey val="0"/>
          <c:showVal val="0"/>
          <c:showCatName val="0"/>
          <c:showSerName val="0"/>
          <c:showPercent val="0"/>
          <c:showBubbleSize val="0"/>
        </c:dLbls>
        <c:smooth val="0"/>
        <c:axId val="1246801240"/>
        <c:axId val="1052292632"/>
      </c:lineChart>
      <c:catAx>
        <c:axId val="1246801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052292632"/>
        <c:crosses val="autoZero"/>
        <c:auto val="1"/>
        <c:lblAlgn val="ctr"/>
        <c:lblOffset val="100"/>
        <c:noMultiLvlLbl val="0"/>
      </c:catAx>
      <c:valAx>
        <c:axId val="1052292632"/>
        <c:scaling>
          <c:orientation val="minMax"/>
        </c:scaling>
        <c:delete val="0"/>
        <c:axPos val="l"/>
        <c:majorGridlines>
          <c:spPr>
            <a:ln w="9525" cap="flat" cmpd="sng" algn="ctr">
              <a:solidFill>
                <a:schemeClr val="bg2">
                  <a:alpha val="49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crossAx val="1246801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A87229B-6964-461B-B7DC-A137516229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17BF6EA-2E5A-4187-98A3-68A0851A1E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688237-DA1B-4A23-B065-766538C22F32}" type="datetimeFigureOut">
              <a:rPr lang="zh-CN" altLang="en-US" smtClean="0"/>
              <a:t>2019/8/9</a:t>
            </a:fld>
            <a:endParaRPr lang="zh-CN" altLang="en-US"/>
          </a:p>
        </p:txBody>
      </p:sp>
      <p:sp>
        <p:nvSpPr>
          <p:cNvPr id="4" name="页脚占位符 3">
            <a:extLst>
              <a:ext uri="{FF2B5EF4-FFF2-40B4-BE49-F238E27FC236}">
                <a16:creationId xmlns:a16="http://schemas.microsoft.com/office/drawing/2014/main" id="{F87843A6-2FED-437D-8A2B-0B6470890E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8B46210C-A4A5-4AF1-85A0-FC3372B372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39BEEC-D4D7-4431-9BFE-D18F044F0B3B}" type="slidenum">
              <a:rPr lang="zh-CN" altLang="en-US" smtClean="0"/>
              <a:t>‹#›</a:t>
            </a:fld>
            <a:endParaRPr lang="zh-CN" altLang="en-US"/>
          </a:p>
        </p:txBody>
      </p:sp>
    </p:spTree>
    <p:extLst>
      <p:ext uri="{BB962C8B-B14F-4D97-AF65-F5344CB8AC3E}">
        <p14:creationId xmlns:p14="http://schemas.microsoft.com/office/powerpoint/2010/main" val="2285223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2B020-57C7-4FB5-A4D2-2DB0D329E792}" type="datetimeFigureOut">
              <a:rPr lang="zh-CN" altLang="en-US" smtClean="0"/>
              <a:t>2019/8/9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5D4F88-E848-4E3F-A856-BD36951EA524}" type="slidenum">
              <a:rPr lang="zh-CN" altLang="en-US" smtClean="0"/>
              <a:t>‹#›</a:t>
            </a:fld>
            <a:endParaRPr lang="zh-CN" altLang="en-US"/>
          </a:p>
        </p:txBody>
      </p:sp>
    </p:spTree>
    <p:extLst>
      <p:ext uri="{BB962C8B-B14F-4D97-AF65-F5344CB8AC3E}">
        <p14:creationId xmlns:p14="http://schemas.microsoft.com/office/powerpoint/2010/main" val="125111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a:t>
            </a:fld>
            <a:endParaRPr lang="zh-CN" altLang="en-US"/>
          </a:p>
        </p:txBody>
      </p:sp>
    </p:spTree>
    <p:extLst>
      <p:ext uri="{BB962C8B-B14F-4D97-AF65-F5344CB8AC3E}">
        <p14:creationId xmlns:p14="http://schemas.microsoft.com/office/powerpoint/2010/main" val="3133154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16</a:t>
            </a:fld>
            <a:endParaRPr lang="zh-CN" altLang="en-US"/>
          </a:p>
        </p:txBody>
      </p:sp>
    </p:spTree>
    <p:extLst>
      <p:ext uri="{BB962C8B-B14F-4D97-AF65-F5344CB8AC3E}">
        <p14:creationId xmlns:p14="http://schemas.microsoft.com/office/powerpoint/2010/main" val="3095210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19</a:t>
            </a:fld>
            <a:endParaRPr lang="zh-CN" altLang="en-US"/>
          </a:p>
        </p:txBody>
      </p:sp>
    </p:spTree>
    <p:extLst>
      <p:ext uri="{BB962C8B-B14F-4D97-AF65-F5344CB8AC3E}">
        <p14:creationId xmlns:p14="http://schemas.microsoft.com/office/powerpoint/2010/main" val="156484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20</a:t>
            </a:fld>
            <a:endParaRPr lang="zh-CN" altLang="en-US"/>
          </a:p>
        </p:txBody>
      </p:sp>
    </p:spTree>
    <p:extLst>
      <p:ext uri="{BB962C8B-B14F-4D97-AF65-F5344CB8AC3E}">
        <p14:creationId xmlns:p14="http://schemas.microsoft.com/office/powerpoint/2010/main" val="170846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21</a:t>
            </a:fld>
            <a:endParaRPr lang="zh-CN" altLang="en-US"/>
          </a:p>
        </p:txBody>
      </p:sp>
    </p:spTree>
    <p:extLst>
      <p:ext uri="{BB962C8B-B14F-4D97-AF65-F5344CB8AC3E}">
        <p14:creationId xmlns:p14="http://schemas.microsoft.com/office/powerpoint/2010/main" val="252128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23</a:t>
            </a:fld>
            <a:endParaRPr lang="zh-CN" altLang="en-US"/>
          </a:p>
        </p:txBody>
      </p:sp>
    </p:spTree>
    <p:extLst>
      <p:ext uri="{BB962C8B-B14F-4D97-AF65-F5344CB8AC3E}">
        <p14:creationId xmlns:p14="http://schemas.microsoft.com/office/powerpoint/2010/main" val="411787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4</a:t>
            </a:fld>
            <a:endParaRPr lang="zh-CN" altLang="en-US"/>
          </a:p>
        </p:txBody>
      </p:sp>
    </p:spTree>
    <p:extLst>
      <p:ext uri="{BB962C8B-B14F-4D97-AF65-F5344CB8AC3E}">
        <p14:creationId xmlns:p14="http://schemas.microsoft.com/office/powerpoint/2010/main" val="250824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5</a:t>
            </a:fld>
            <a:endParaRPr lang="zh-CN" altLang="en-US"/>
          </a:p>
        </p:txBody>
      </p:sp>
    </p:spTree>
    <p:extLst>
      <p:ext uri="{BB962C8B-B14F-4D97-AF65-F5344CB8AC3E}">
        <p14:creationId xmlns:p14="http://schemas.microsoft.com/office/powerpoint/2010/main" val="91896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6</a:t>
            </a:fld>
            <a:endParaRPr lang="zh-CN" altLang="en-US"/>
          </a:p>
        </p:txBody>
      </p:sp>
    </p:spTree>
    <p:extLst>
      <p:ext uri="{BB962C8B-B14F-4D97-AF65-F5344CB8AC3E}">
        <p14:creationId xmlns:p14="http://schemas.microsoft.com/office/powerpoint/2010/main" val="28601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10</a:t>
            </a:fld>
            <a:endParaRPr lang="zh-CN" altLang="en-US"/>
          </a:p>
        </p:txBody>
      </p:sp>
    </p:spTree>
    <p:extLst>
      <p:ext uri="{BB962C8B-B14F-4D97-AF65-F5344CB8AC3E}">
        <p14:creationId xmlns:p14="http://schemas.microsoft.com/office/powerpoint/2010/main" val="427712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11</a:t>
            </a:fld>
            <a:endParaRPr lang="zh-CN" altLang="en-US"/>
          </a:p>
        </p:txBody>
      </p:sp>
    </p:spTree>
    <p:extLst>
      <p:ext uri="{BB962C8B-B14F-4D97-AF65-F5344CB8AC3E}">
        <p14:creationId xmlns:p14="http://schemas.microsoft.com/office/powerpoint/2010/main" val="3913888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12</a:t>
            </a:fld>
            <a:endParaRPr lang="zh-CN" altLang="en-US"/>
          </a:p>
        </p:txBody>
      </p:sp>
    </p:spTree>
    <p:extLst>
      <p:ext uri="{BB962C8B-B14F-4D97-AF65-F5344CB8AC3E}">
        <p14:creationId xmlns:p14="http://schemas.microsoft.com/office/powerpoint/2010/main" val="3083409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14</a:t>
            </a:fld>
            <a:endParaRPr lang="zh-CN" altLang="en-US"/>
          </a:p>
        </p:txBody>
      </p:sp>
    </p:spTree>
    <p:extLst>
      <p:ext uri="{BB962C8B-B14F-4D97-AF65-F5344CB8AC3E}">
        <p14:creationId xmlns:p14="http://schemas.microsoft.com/office/powerpoint/2010/main" val="377705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A5D4F88-E848-4E3F-A856-BD36951EA524}" type="slidenum">
              <a:rPr lang="zh-CN" altLang="en-US" smtClean="0"/>
              <a:t>15</a:t>
            </a:fld>
            <a:endParaRPr lang="zh-CN" altLang="en-US"/>
          </a:p>
        </p:txBody>
      </p:sp>
    </p:spTree>
    <p:extLst>
      <p:ext uri="{BB962C8B-B14F-4D97-AF65-F5344CB8AC3E}">
        <p14:creationId xmlns:p14="http://schemas.microsoft.com/office/powerpoint/2010/main" val="1040954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16.jpg"/><Relationship Id="rId1" Type="http://schemas.openxmlformats.org/officeDocument/2006/relationships/slideMaster" Target="../slideMasters/slideMaster2.xml"/><Relationship Id="rId6" Type="http://schemas.openxmlformats.org/officeDocument/2006/relationships/image" Target="../media/image18.jpg"/><Relationship Id="rId5" Type="http://schemas.microsoft.com/office/2007/relationships/hdphoto" Target="../media/hdphoto1.wdp"/><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hyperlink" Target="http://www.officeplus.cn/Template/Home.shtml" TargetMode="External"/><Relationship Id="rId1" Type="http://schemas.openxmlformats.org/officeDocument/2006/relationships/slideMaster" Target="../slideMasters/slideMaster2.xml"/><Relationship Id="rId6" Type="http://schemas.openxmlformats.org/officeDocument/2006/relationships/image" Target="../media/image20.jpg"/><Relationship Id="rId5" Type="http://schemas.openxmlformats.org/officeDocument/2006/relationships/image" Target="../media/image19.jp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B53336A-9C25-49AB-9A4D-01EA9C64EE46}"/>
              </a:ext>
            </a:extLst>
          </p:cNvPr>
          <p:cNvGrpSpPr/>
          <p:nvPr userDrawn="1"/>
        </p:nvGrpSpPr>
        <p:grpSpPr>
          <a:xfrm>
            <a:off x="0" y="0"/>
            <a:ext cx="12192000" cy="6858000"/>
            <a:chOff x="0" y="152400"/>
            <a:chExt cx="12192000" cy="6858000"/>
          </a:xfrm>
        </p:grpSpPr>
        <p:pic>
          <p:nvPicPr>
            <p:cNvPr id="8" name="图片 7" descr="图片包含 建筑物, 室内, 大型&#10;&#10;描述已自动生成">
              <a:extLst>
                <a:ext uri="{FF2B5EF4-FFF2-40B4-BE49-F238E27FC236}">
                  <a16:creationId xmlns:a16="http://schemas.microsoft.com/office/drawing/2014/main" id="{3BC99E29-C0AB-4A6A-9A36-2DF2D1D20052}"/>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9" name="矩形 8">
              <a:extLst>
                <a:ext uri="{FF2B5EF4-FFF2-40B4-BE49-F238E27FC236}">
                  <a16:creationId xmlns:a16="http://schemas.microsoft.com/office/drawing/2014/main" id="{C1758805-0622-49D5-93F4-786C7B172D0B}"/>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任意多边形: 形状 9">
            <a:extLst>
              <a:ext uri="{FF2B5EF4-FFF2-40B4-BE49-F238E27FC236}">
                <a16:creationId xmlns:a16="http://schemas.microsoft.com/office/drawing/2014/main" id="{61FFE200-3A26-494D-BDA2-CFC48E417A06}"/>
              </a:ext>
            </a:extLst>
          </p:cNvPr>
          <p:cNvSpPr/>
          <p:nvPr userDrawn="1"/>
        </p:nvSpPr>
        <p:spPr>
          <a:xfrm>
            <a:off x="2307216" y="5300570"/>
            <a:ext cx="9884784" cy="1557430"/>
          </a:xfrm>
          <a:custGeom>
            <a:avLst/>
            <a:gdLst>
              <a:gd name="connsiteX0" fmla="*/ 6819792 w 9884784"/>
              <a:gd name="connsiteY0" fmla="*/ 1052 h 1557430"/>
              <a:gd name="connsiteX1" fmla="*/ 9884784 w 9884784"/>
              <a:gd name="connsiteY1" fmla="*/ 521698 h 1557430"/>
              <a:gd name="connsiteX2" fmla="*/ 9884784 w 9884784"/>
              <a:gd name="connsiteY2" fmla="*/ 1557430 h 1557430"/>
              <a:gd name="connsiteX3" fmla="*/ 0 w 9884784"/>
              <a:gd name="connsiteY3" fmla="*/ 1557430 h 1557430"/>
              <a:gd name="connsiteX4" fmla="*/ 192575 w 9884784"/>
              <a:gd name="connsiteY4" fmla="*/ 512989 h 1557430"/>
              <a:gd name="connsiteX5" fmla="*/ 1839617 w 9884784"/>
              <a:gd name="connsiteY5" fmla="*/ 887793 h 1557430"/>
              <a:gd name="connsiteX6" fmla="*/ 6301188 w 9884784"/>
              <a:gd name="connsiteY6" fmla="*/ 15762 h 1557430"/>
              <a:gd name="connsiteX7" fmla="*/ 6819792 w 9884784"/>
              <a:gd name="connsiteY7" fmla="*/ 1052 h 15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4784" h="1557430">
                <a:moveTo>
                  <a:pt x="6819792" y="1052"/>
                </a:moveTo>
                <a:cubicBezTo>
                  <a:pt x="8059142" y="-13341"/>
                  <a:pt x="9450588" y="117830"/>
                  <a:pt x="9884784" y="521698"/>
                </a:cubicBezTo>
                <a:lnTo>
                  <a:pt x="9884784" y="1557430"/>
                </a:lnTo>
                <a:lnTo>
                  <a:pt x="0" y="1557430"/>
                </a:lnTo>
                <a:lnTo>
                  <a:pt x="192575" y="512989"/>
                </a:lnTo>
                <a:lnTo>
                  <a:pt x="1839617" y="887793"/>
                </a:lnTo>
                <a:cubicBezTo>
                  <a:pt x="2979877" y="596278"/>
                  <a:pt x="4960328" y="76776"/>
                  <a:pt x="6301188" y="15762"/>
                </a:cubicBezTo>
                <a:cubicBezTo>
                  <a:pt x="6468796" y="8135"/>
                  <a:pt x="6642742" y="3108"/>
                  <a:pt x="6819792" y="105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任意多边形: 形状 10">
            <a:extLst>
              <a:ext uri="{FF2B5EF4-FFF2-40B4-BE49-F238E27FC236}">
                <a16:creationId xmlns:a16="http://schemas.microsoft.com/office/drawing/2014/main" id="{17146284-1293-4C77-B483-22466D2D7222}"/>
              </a:ext>
            </a:extLst>
          </p:cNvPr>
          <p:cNvSpPr/>
          <p:nvPr userDrawn="1"/>
        </p:nvSpPr>
        <p:spPr>
          <a:xfrm>
            <a:off x="0" y="5219700"/>
            <a:ext cx="12192000" cy="1638300"/>
          </a:xfrm>
          <a:custGeom>
            <a:avLst/>
            <a:gdLst>
              <a:gd name="connsiteX0" fmla="*/ 2203229 w 12192000"/>
              <a:gd name="connsiteY0" fmla="*/ 1095 h 1638300"/>
              <a:gd name="connsiteX1" fmla="*/ 2436442 w 12192000"/>
              <a:gd name="connsiteY1" fmla="*/ 10828 h 1638300"/>
              <a:gd name="connsiteX2" fmla="*/ 7588728 w 12192000"/>
              <a:gd name="connsiteY2" fmla="*/ 1072772 h 1638300"/>
              <a:gd name="connsiteX3" fmla="*/ 10861697 w 12192000"/>
              <a:gd name="connsiteY3" fmla="*/ 531389 h 1638300"/>
              <a:gd name="connsiteX4" fmla="*/ 12192000 w 12192000"/>
              <a:gd name="connsiteY4" fmla="*/ 677146 h 1638300"/>
              <a:gd name="connsiteX5" fmla="*/ 12192000 w 12192000"/>
              <a:gd name="connsiteY5" fmla="*/ 1638300 h 1638300"/>
              <a:gd name="connsiteX6" fmla="*/ 0 w 12192000"/>
              <a:gd name="connsiteY6" fmla="*/ 1638300 h 1638300"/>
              <a:gd name="connsiteX7" fmla="*/ 0 w 12192000"/>
              <a:gd name="connsiteY7" fmla="*/ 559728 h 1638300"/>
              <a:gd name="connsiteX8" fmla="*/ 122846 w 12192000"/>
              <a:gd name="connsiteY8" fmla="*/ 483827 h 1638300"/>
              <a:gd name="connsiteX9" fmla="*/ 2203229 w 12192000"/>
              <a:gd name="connsiteY9" fmla="*/ 1095 h 1638300"/>
              <a:gd name="connsiteX0" fmla="*/ 2203229 w 12192000"/>
              <a:gd name="connsiteY0" fmla="*/ 1095 h 1638300"/>
              <a:gd name="connsiteX1" fmla="*/ 2436442 w 12192000"/>
              <a:gd name="connsiteY1" fmla="*/ 10828 h 1638300"/>
              <a:gd name="connsiteX2" fmla="*/ 7588728 w 12192000"/>
              <a:gd name="connsiteY2" fmla="*/ 1072772 h 1638300"/>
              <a:gd name="connsiteX3" fmla="*/ 10861697 w 12192000"/>
              <a:gd name="connsiteY3" fmla="*/ 531389 h 1638300"/>
              <a:gd name="connsiteX4" fmla="*/ 12192000 w 12192000"/>
              <a:gd name="connsiteY4" fmla="*/ 677146 h 1638300"/>
              <a:gd name="connsiteX5" fmla="*/ 12192000 w 12192000"/>
              <a:gd name="connsiteY5" fmla="*/ 1638300 h 1638300"/>
              <a:gd name="connsiteX6" fmla="*/ 0 w 12192000"/>
              <a:gd name="connsiteY6" fmla="*/ 1638300 h 1638300"/>
              <a:gd name="connsiteX7" fmla="*/ 0 w 12192000"/>
              <a:gd name="connsiteY7" fmla="*/ 559728 h 1638300"/>
              <a:gd name="connsiteX8" fmla="*/ 122846 w 12192000"/>
              <a:gd name="connsiteY8" fmla="*/ 483827 h 1638300"/>
              <a:gd name="connsiteX9" fmla="*/ 2203229 w 12192000"/>
              <a:gd name="connsiteY9" fmla="*/ 1095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38300">
                <a:moveTo>
                  <a:pt x="2203229" y="1095"/>
                </a:moveTo>
                <a:cubicBezTo>
                  <a:pt x="2279090" y="2640"/>
                  <a:pt x="2356818" y="5839"/>
                  <a:pt x="2436442" y="10828"/>
                </a:cubicBezTo>
                <a:cubicBezTo>
                  <a:pt x="3710437" y="90648"/>
                  <a:pt x="6184520" y="986013"/>
                  <a:pt x="7588728" y="1072772"/>
                </a:cubicBezTo>
                <a:cubicBezTo>
                  <a:pt x="8992937" y="1159531"/>
                  <a:pt x="10094484" y="597325"/>
                  <a:pt x="10861697" y="531389"/>
                </a:cubicBezTo>
                <a:cubicBezTo>
                  <a:pt x="11628910" y="465452"/>
                  <a:pt x="11682158" y="489724"/>
                  <a:pt x="12192000" y="677146"/>
                </a:cubicBezTo>
                <a:lnTo>
                  <a:pt x="12192000" y="1638300"/>
                </a:lnTo>
                <a:lnTo>
                  <a:pt x="0" y="1638300"/>
                </a:lnTo>
                <a:lnTo>
                  <a:pt x="0" y="559728"/>
                </a:lnTo>
                <a:lnTo>
                  <a:pt x="122846" y="483827"/>
                </a:lnTo>
                <a:cubicBezTo>
                  <a:pt x="546224" y="240583"/>
                  <a:pt x="1217031" y="-18985"/>
                  <a:pt x="2203229" y="10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2" name="直接连接符 11">
            <a:extLst>
              <a:ext uri="{FF2B5EF4-FFF2-40B4-BE49-F238E27FC236}">
                <a16:creationId xmlns:a16="http://schemas.microsoft.com/office/drawing/2014/main" id="{6615B450-A887-449F-927C-FEF35436038F}"/>
              </a:ext>
            </a:extLst>
          </p:cNvPr>
          <p:cNvCxnSpPr>
            <a:cxnSpLocks/>
          </p:cNvCxnSpPr>
          <p:nvPr userDrawn="1"/>
        </p:nvCxnSpPr>
        <p:spPr>
          <a:xfrm flipH="1">
            <a:off x="2507616" y="2952284"/>
            <a:ext cx="7176769" cy="0"/>
          </a:xfrm>
          <a:prstGeom prst="line">
            <a:avLst/>
          </a:prstGeom>
          <a:noFill/>
          <a:ln w="1270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miter lim="800000"/>
          </a:ln>
          <a:effectLst/>
        </p:spPr>
      </p:cxnSp>
      <p:sp>
        <p:nvSpPr>
          <p:cNvPr id="16" name="矩形: 圆角 15">
            <a:extLst>
              <a:ext uri="{FF2B5EF4-FFF2-40B4-BE49-F238E27FC236}">
                <a16:creationId xmlns:a16="http://schemas.microsoft.com/office/drawing/2014/main" id="{B9003FF8-7629-42AF-A3D5-10742291F435}"/>
              </a:ext>
            </a:extLst>
          </p:cNvPr>
          <p:cNvSpPr/>
          <p:nvPr/>
        </p:nvSpPr>
        <p:spPr>
          <a:xfrm>
            <a:off x="5199029" y="4669484"/>
            <a:ext cx="1793943" cy="32985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占位符 20">
            <a:extLst>
              <a:ext uri="{FF2B5EF4-FFF2-40B4-BE49-F238E27FC236}">
                <a16:creationId xmlns:a16="http://schemas.microsoft.com/office/drawing/2014/main" id="{A23C55C5-6398-441C-B444-9C489EBA818A}"/>
              </a:ext>
            </a:extLst>
          </p:cNvPr>
          <p:cNvSpPr>
            <a:spLocks noGrp="1"/>
          </p:cNvSpPr>
          <p:nvPr>
            <p:ph type="body" sz="quarter" idx="10" hasCustomPrompt="1"/>
          </p:nvPr>
        </p:nvSpPr>
        <p:spPr>
          <a:xfrm>
            <a:off x="1438275" y="1696509"/>
            <a:ext cx="9315450" cy="1107996"/>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zh-CN" altLang="en-US" sz="6600" b="1" kern="1200" spc="600" noProof="0">
                <a:solidFill>
                  <a:prstClr val="white"/>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6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银行年终汇报模板</a:t>
            </a:r>
          </a:p>
        </p:txBody>
      </p:sp>
      <p:sp>
        <p:nvSpPr>
          <p:cNvPr id="23" name="文本占位符 22">
            <a:extLst>
              <a:ext uri="{FF2B5EF4-FFF2-40B4-BE49-F238E27FC236}">
                <a16:creationId xmlns:a16="http://schemas.microsoft.com/office/drawing/2014/main" id="{6DD26AA2-413B-432C-8BB2-D54DD1BC9D2B}"/>
              </a:ext>
            </a:extLst>
          </p:cNvPr>
          <p:cNvSpPr>
            <a:spLocks noGrp="1"/>
          </p:cNvSpPr>
          <p:nvPr>
            <p:ph type="body" sz="quarter" idx="11" hasCustomPrompt="1"/>
          </p:nvPr>
        </p:nvSpPr>
        <p:spPr>
          <a:xfrm>
            <a:off x="1438276" y="3075696"/>
            <a:ext cx="9315449" cy="461665"/>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af-ZA" altLang="en-US" sz="2400" kern="1200" noProof="0">
                <a:solidFill>
                  <a:prstClr val="white"/>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Bank Da Year-end Report Template</a:t>
            </a:r>
            <a:endParaRPr kumimoji="0" lang="af-ZA"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25" name="文本占位符 24">
            <a:extLst>
              <a:ext uri="{FF2B5EF4-FFF2-40B4-BE49-F238E27FC236}">
                <a16:creationId xmlns:a16="http://schemas.microsoft.com/office/drawing/2014/main" id="{F8B0AA20-ED41-43E9-B939-30FCF30D6915}"/>
              </a:ext>
            </a:extLst>
          </p:cNvPr>
          <p:cNvSpPr>
            <a:spLocks noGrp="1"/>
          </p:cNvSpPr>
          <p:nvPr>
            <p:ph type="body" sz="quarter" idx="12" hasCustomPrompt="1"/>
          </p:nvPr>
        </p:nvSpPr>
        <p:spPr>
          <a:xfrm>
            <a:off x="5284391" y="4692961"/>
            <a:ext cx="1623219" cy="261610"/>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af-ZA" altLang="en-US" sz="11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sym typeface="微软雅黑" panose="020B0503020204020204" pitchFamily="34" charset="-122"/>
              </a:rPr>
              <a:t>汇报人：</a:t>
            </a:r>
            <a:r>
              <a:rPr kumimoji="0" lang="af-ZA" altLang="zh-CN" sz="1100" b="1" i="0" u="none" strike="noStrike" kern="1200" cap="none" spc="0" normalizeH="0" baseline="0" noProof="0">
                <a:ln>
                  <a:noFill/>
                </a:ln>
                <a:solidFill>
                  <a:schemeClr val="bg1"/>
                </a:solidFill>
                <a:effectLst/>
                <a:uLnTx/>
                <a:uFillTx/>
                <a:sym typeface="微软雅黑" panose="020B0503020204020204" pitchFamily="34" charset="-122"/>
              </a:rPr>
              <a:t>OfficePLUS</a:t>
            </a:r>
            <a:endParaRPr kumimoji="0" lang="af-ZA" altLang="en-US" sz="1100" b="1" i="0" u="none" strike="noStrike" kern="1200" cap="none" spc="0" normalizeH="0" baseline="0" noProof="0">
              <a:ln>
                <a:noFill/>
              </a:ln>
              <a:solidFill>
                <a:schemeClr val="bg1"/>
              </a:solidFill>
              <a:effectLst/>
              <a:uLnTx/>
              <a:uFillTx/>
              <a:sym typeface="微软雅黑" panose="020B0503020204020204" pitchFamily="34" charset="-122"/>
            </a:endParaRPr>
          </a:p>
        </p:txBody>
      </p:sp>
      <p:sp>
        <p:nvSpPr>
          <p:cNvPr id="26" name="任意多边形: 形状 25">
            <a:extLst>
              <a:ext uri="{FF2B5EF4-FFF2-40B4-BE49-F238E27FC236}">
                <a16:creationId xmlns:a16="http://schemas.microsoft.com/office/drawing/2014/main" id="{4B17E795-78E9-458E-B933-B110BE195401}"/>
              </a:ext>
            </a:extLst>
          </p:cNvPr>
          <p:cNvSpPr/>
          <p:nvPr userDrawn="1"/>
        </p:nvSpPr>
        <p:spPr>
          <a:xfrm rot="13500000">
            <a:off x="1840453" y="-1598983"/>
            <a:ext cx="8511094" cy="8511094"/>
          </a:xfrm>
          <a:custGeom>
            <a:avLst/>
            <a:gdLst>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3161672 w 8511094"/>
              <a:gd name="connsiteY8" fmla="*/ 3618422 h 8511094"/>
              <a:gd name="connsiteX9" fmla="*/ 3153091 w 8511094"/>
              <a:gd name="connsiteY9" fmla="*/ 3659921 h 8511094"/>
              <a:gd name="connsiteX10" fmla="*/ 3153092 w 8511094"/>
              <a:gd name="connsiteY10" fmla="*/ 3627002 h 8511094"/>
              <a:gd name="connsiteX11" fmla="*/ 3629745 w 8511094"/>
              <a:gd name="connsiteY11" fmla="*/ 3150348 h 8511094"/>
              <a:gd name="connsiteX12" fmla="*/ 3683128 w 8511094"/>
              <a:gd name="connsiteY12" fmla="*/ 3150349 h 8511094"/>
              <a:gd name="connsiteX13" fmla="*/ 3681105 w 8511094"/>
              <a:gd name="connsiteY13" fmla="*/ 3152372 h 8511094"/>
              <a:gd name="connsiteX14" fmla="*/ 3613807 w 8511094"/>
              <a:gd name="connsiteY14" fmla="*/ 3166286 h 8511094"/>
              <a:gd name="connsiteX15" fmla="*/ 3083011 w 8511094"/>
              <a:gd name="connsiteY15" fmla="*/ 3083012 h 8511094"/>
              <a:gd name="connsiteX16" fmla="*/ 3697082 w 8511094"/>
              <a:gd name="connsiteY16" fmla="*/ 3083012 h 8511094"/>
              <a:gd name="connsiteX17" fmla="*/ 6780093 w 8511094"/>
              <a:gd name="connsiteY17" fmla="*/ 0 h 8511094"/>
              <a:gd name="connsiteX18" fmla="*/ 7518172 w 8511094"/>
              <a:gd name="connsiteY18" fmla="*/ 738079 h 8511094"/>
              <a:gd name="connsiteX19" fmla="*/ 7491480 w 8511094"/>
              <a:gd name="connsiteY19" fmla="*/ 764771 h 8511094"/>
              <a:gd name="connsiteX20" fmla="*/ 6780093 w 8511094"/>
              <a:gd name="connsiteY20" fmla="*/ 53384 h 8511094"/>
              <a:gd name="connsiteX21" fmla="*/ 3750465 w 8511094"/>
              <a:gd name="connsiteY21" fmla="*/ 3083012 h 8511094"/>
              <a:gd name="connsiteX22" fmla="*/ 3750961 w 8511094"/>
              <a:gd name="connsiteY22" fmla="*/ 3083012 h 8511094"/>
              <a:gd name="connsiteX23" fmla="*/ 3709448 w 8511094"/>
              <a:gd name="connsiteY23" fmla="*/ 3124525 h 8511094"/>
              <a:gd name="connsiteX24" fmla="*/ 3127269 w 8511094"/>
              <a:gd name="connsiteY24" fmla="*/ 3124525 h 8511094"/>
              <a:gd name="connsiteX25" fmla="*/ 3127269 w 8511094"/>
              <a:gd name="connsiteY25" fmla="*/ 3706702 h 8511094"/>
              <a:gd name="connsiteX26" fmla="*/ 3083011 w 8511094"/>
              <a:gd name="connsiteY26" fmla="*/ 3750960 h 8511094"/>
              <a:gd name="connsiteX27" fmla="*/ 3083011 w 8511094"/>
              <a:gd name="connsiteY27" fmla="*/ 3750466 h 8511094"/>
              <a:gd name="connsiteX28" fmla="*/ 53384 w 8511094"/>
              <a:gd name="connsiteY28" fmla="*/ 6780093 h 8511094"/>
              <a:gd name="connsiteX29" fmla="*/ 764771 w 8511094"/>
              <a:gd name="connsiteY29" fmla="*/ 7491480 h 8511094"/>
              <a:gd name="connsiteX30" fmla="*/ 738079 w 8511094"/>
              <a:gd name="connsiteY30" fmla="*/ 7518172 h 8511094"/>
              <a:gd name="connsiteX31" fmla="*/ 0 w 8511094"/>
              <a:gd name="connsiteY31" fmla="*/ 6780093 h 8511094"/>
              <a:gd name="connsiteX32" fmla="*/ 3083011 w 8511094"/>
              <a:gd name="connsiteY32" fmla="*/ 369708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29745 w 8511094"/>
              <a:gd name="connsiteY13" fmla="*/ 3150348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629745 w 8511094"/>
              <a:gd name="connsiteY17" fmla="*/ 3150348 h 8511094"/>
              <a:gd name="connsiteX18" fmla="*/ 3083011 w 8511094"/>
              <a:gd name="connsiteY18" fmla="*/ 3083012 h 8511094"/>
              <a:gd name="connsiteX19" fmla="*/ 3697082 w 8511094"/>
              <a:gd name="connsiteY19" fmla="*/ 3083012 h 8511094"/>
              <a:gd name="connsiteX20" fmla="*/ 6780093 w 8511094"/>
              <a:gd name="connsiteY20" fmla="*/ 0 h 8511094"/>
              <a:gd name="connsiteX21" fmla="*/ 7518172 w 8511094"/>
              <a:gd name="connsiteY21" fmla="*/ 738079 h 8511094"/>
              <a:gd name="connsiteX22" fmla="*/ 7491480 w 8511094"/>
              <a:gd name="connsiteY22" fmla="*/ 764771 h 8511094"/>
              <a:gd name="connsiteX23" fmla="*/ 6780093 w 8511094"/>
              <a:gd name="connsiteY23" fmla="*/ 53384 h 8511094"/>
              <a:gd name="connsiteX24" fmla="*/ 3750465 w 8511094"/>
              <a:gd name="connsiteY24" fmla="*/ 3083012 h 8511094"/>
              <a:gd name="connsiteX25" fmla="*/ 3750961 w 8511094"/>
              <a:gd name="connsiteY25" fmla="*/ 3083012 h 8511094"/>
              <a:gd name="connsiteX26" fmla="*/ 3709448 w 8511094"/>
              <a:gd name="connsiteY26" fmla="*/ 3124525 h 8511094"/>
              <a:gd name="connsiteX27" fmla="*/ 3127269 w 8511094"/>
              <a:gd name="connsiteY27" fmla="*/ 3124525 h 8511094"/>
              <a:gd name="connsiteX28" fmla="*/ 3127269 w 8511094"/>
              <a:gd name="connsiteY28" fmla="*/ 3706702 h 8511094"/>
              <a:gd name="connsiteX29" fmla="*/ 3083011 w 8511094"/>
              <a:gd name="connsiteY29" fmla="*/ 3750960 h 8511094"/>
              <a:gd name="connsiteX30" fmla="*/ 3083011 w 8511094"/>
              <a:gd name="connsiteY30" fmla="*/ 3750466 h 8511094"/>
              <a:gd name="connsiteX31" fmla="*/ 53384 w 8511094"/>
              <a:gd name="connsiteY31" fmla="*/ 6780093 h 8511094"/>
              <a:gd name="connsiteX32" fmla="*/ 764771 w 8511094"/>
              <a:gd name="connsiteY32" fmla="*/ 7491480 h 8511094"/>
              <a:gd name="connsiteX33" fmla="*/ 738079 w 8511094"/>
              <a:gd name="connsiteY33" fmla="*/ 7518172 h 8511094"/>
              <a:gd name="connsiteX34" fmla="*/ 0 w 8511094"/>
              <a:gd name="connsiteY34" fmla="*/ 6780093 h 8511094"/>
              <a:gd name="connsiteX35" fmla="*/ 3083011 w 8511094"/>
              <a:gd name="connsiteY35" fmla="*/ 3697082 h 8511094"/>
              <a:gd name="connsiteX36" fmla="*/ 3083011 w 8511094"/>
              <a:gd name="connsiteY36"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29745 w 8511094"/>
              <a:gd name="connsiteY13" fmla="*/ 3150348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629745 w 8511094"/>
              <a:gd name="connsiteY17" fmla="*/ 3150348 h 8511094"/>
              <a:gd name="connsiteX18" fmla="*/ 3083011 w 8511094"/>
              <a:gd name="connsiteY18" fmla="*/ 3083012 h 8511094"/>
              <a:gd name="connsiteX19" fmla="*/ 3697082 w 8511094"/>
              <a:gd name="connsiteY19" fmla="*/ 3083012 h 8511094"/>
              <a:gd name="connsiteX20" fmla="*/ 6780093 w 8511094"/>
              <a:gd name="connsiteY20" fmla="*/ 0 h 8511094"/>
              <a:gd name="connsiteX21" fmla="*/ 7518172 w 8511094"/>
              <a:gd name="connsiteY21" fmla="*/ 738079 h 8511094"/>
              <a:gd name="connsiteX22" fmla="*/ 7491480 w 8511094"/>
              <a:gd name="connsiteY22" fmla="*/ 764771 h 8511094"/>
              <a:gd name="connsiteX23" fmla="*/ 6780093 w 8511094"/>
              <a:gd name="connsiteY23" fmla="*/ 53384 h 8511094"/>
              <a:gd name="connsiteX24" fmla="*/ 3750465 w 8511094"/>
              <a:gd name="connsiteY24" fmla="*/ 3083012 h 8511094"/>
              <a:gd name="connsiteX25" fmla="*/ 3750961 w 8511094"/>
              <a:gd name="connsiteY25" fmla="*/ 3083012 h 8511094"/>
              <a:gd name="connsiteX26" fmla="*/ 3709448 w 8511094"/>
              <a:gd name="connsiteY26" fmla="*/ 3124525 h 8511094"/>
              <a:gd name="connsiteX27" fmla="*/ 3127269 w 8511094"/>
              <a:gd name="connsiteY27" fmla="*/ 3124525 h 8511094"/>
              <a:gd name="connsiteX28" fmla="*/ 3127269 w 8511094"/>
              <a:gd name="connsiteY28" fmla="*/ 3706702 h 8511094"/>
              <a:gd name="connsiteX29" fmla="*/ 3083011 w 8511094"/>
              <a:gd name="connsiteY29" fmla="*/ 3750960 h 8511094"/>
              <a:gd name="connsiteX30" fmla="*/ 3083011 w 8511094"/>
              <a:gd name="connsiteY30" fmla="*/ 3750466 h 8511094"/>
              <a:gd name="connsiteX31" fmla="*/ 53384 w 8511094"/>
              <a:gd name="connsiteY31" fmla="*/ 6780093 h 8511094"/>
              <a:gd name="connsiteX32" fmla="*/ 764771 w 8511094"/>
              <a:gd name="connsiteY32" fmla="*/ 7491480 h 8511094"/>
              <a:gd name="connsiteX33" fmla="*/ 738079 w 8511094"/>
              <a:gd name="connsiteY33" fmla="*/ 7518172 h 8511094"/>
              <a:gd name="connsiteX34" fmla="*/ 0 w 8511094"/>
              <a:gd name="connsiteY34" fmla="*/ 6780093 h 8511094"/>
              <a:gd name="connsiteX35" fmla="*/ 3083011 w 8511094"/>
              <a:gd name="connsiteY35" fmla="*/ 3697082 h 8511094"/>
              <a:gd name="connsiteX36" fmla="*/ 3083011 w 8511094"/>
              <a:gd name="connsiteY36"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29745 w 8511094"/>
              <a:gd name="connsiteY13" fmla="*/ 3150348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629745 w 8511094"/>
              <a:gd name="connsiteY17" fmla="*/ 3150348 h 8511094"/>
              <a:gd name="connsiteX18" fmla="*/ 3083011 w 8511094"/>
              <a:gd name="connsiteY18" fmla="*/ 3083012 h 8511094"/>
              <a:gd name="connsiteX19" fmla="*/ 3697082 w 8511094"/>
              <a:gd name="connsiteY19" fmla="*/ 3083012 h 8511094"/>
              <a:gd name="connsiteX20" fmla="*/ 6780093 w 8511094"/>
              <a:gd name="connsiteY20" fmla="*/ 0 h 8511094"/>
              <a:gd name="connsiteX21" fmla="*/ 7518172 w 8511094"/>
              <a:gd name="connsiteY21" fmla="*/ 738079 h 8511094"/>
              <a:gd name="connsiteX22" fmla="*/ 7491480 w 8511094"/>
              <a:gd name="connsiteY22" fmla="*/ 764771 h 8511094"/>
              <a:gd name="connsiteX23" fmla="*/ 6780093 w 8511094"/>
              <a:gd name="connsiteY23" fmla="*/ 53384 h 8511094"/>
              <a:gd name="connsiteX24" fmla="*/ 3750465 w 8511094"/>
              <a:gd name="connsiteY24" fmla="*/ 3083012 h 8511094"/>
              <a:gd name="connsiteX25" fmla="*/ 3750961 w 8511094"/>
              <a:gd name="connsiteY25" fmla="*/ 3083012 h 8511094"/>
              <a:gd name="connsiteX26" fmla="*/ 3709448 w 8511094"/>
              <a:gd name="connsiteY26" fmla="*/ 3124525 h 8511094"/>
              <a:gd name="connsiteX27" fmla="*/ 3127269 w 8511094"/>
              <a:gd name="connsiteY27" fmla="*/ 3124525 h 8511094"/>
              <a:gd name="connsiteX28" fmla="*/ 3127269 w 8511094"/>
              <a:gd name="connsiteY28" fmla="*/ 3706702 h 8511094"/>
              <a:gd name="connsiteX29" fmla="*/ 3083011 w 8511094"/>
              <a:gd name="connsiteY29" fmla="*/ 3750960 h 8511094"/>
              <a:gd name="connsiteX30" fmla="*/ 3083011 w 8511094"/>
              <a:gd name="connsiteY30" fmla="*/ 3750466 h 8511094"/>
              <a:gd name="connsiteX31" fmla="*/ 53384 w 8511094"/>
              <a:gd name="connsiteY31" fmla="*/ 6780093 h 8511094"/>
              <a:gd name="connsiteX32" fmla="*/ 764771 w 8511094"/>
              <a:gd name="connsiteY32" fmla="*/ 7491480 h 8511094"/>
              <a:gd name="connsiteX33" fmla="*/ 738079 w 8511094"/>
              <a:gd name="connsiteY33" fmla="*/ 7518172 h 8511094"/>
              <a:gd name="connsiteX34" fmla="*/ 0 w 8511094"/>
              <a:gd name="connsiteY34" fmla="*/ 6780093 h 8511094"/>
              <a:gd name="connsiteX35" fmla="*/ 3083011 w 8511094"/>
              <a:gd name="connsiteY35" fmla="*/ 3697082 h 8511094"/>
              <a:gd name="connsiteX36" fmla="*/ 3083011 w 8511094"/>
              <a:gd name="connsiteY36"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29745 w 8511094"/>
              <a:gd name="connsiteY13" fmla="*/ 3150348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629745 w 8511094"/>
              <a:gd name="connsiteY17" fmla="*/ 3150348 h 8511094"/>
              <a:gd name="connsiteX18" fmla="*/ 3083011 w 8511094"/>
              <a:gd name="connsiteY18" fmla="*/ 3083012 h 8511094"/>
              <a:gd name="connsiteX19" fmla="*/ 3697082 w 8511094"/>
              <a:gd name="connsiteY19" fmla="*/ 3083012 h 8511094"/>
              <a:gd name="connsiteX20" fmla="*/ 6780093 w 8511094"/>
              <a:gd name="connsiteY20" fmla="*/ 0 h 8511094"/>
              <a:gd name="connsiteX21" fmla="*/ 7518172 w 8511094"/>
              <a:gd name="connsiteY21" fmla="*/ 738079 h 8511094"/>
              <a:gd name="connsiteX22" fmla="*/ 7491480 w 8511094"/>
              <a:gd name="connsiteY22" fmla="*/ 764771 h 8511094"/>
              <a:gd name="connsiteX23" fmla="*/ 6780093 w 8511094"/>
              <a:gd name="connsiteY23" fmla="*/ 53384 h 8511094"/>
              <a:gd name="connsiteX24" fmla="*/ 3750465 w 8511094"/>
              <a:gd name="connsiteY24" fmla="*/ 3083012 h 8511094"/>
              <a:gd name="connsiteX25" fmla="*/ 3750961 w 8511094"/>
              <a:gd name="connsiteY25" fmla="*/ 3083012 h 8511094"/>
              <a:gd name="connsiteX26" fmla="*/ 3709448 w 8511094"/>
              <a:gd name="connsiteY26" fmla="*/ 3124525 h 8511094"/>
              <a:gd name="connsiteX27" fmla="*/ 3127269 w 8511094"/>
              <a:gd name="connsiteY27" fmla="*/ 3124525 h 8511094"/>
              <a:gd name="connsiteX28" fmla="*/ 3127269 w 8511094"/>
              <a:gd name="connsiteY28" fmla="*/ 3706702 h 8511094"/>
              <a:gd name="connsiteX29" fmla="*/ 3083011 w 8511094"/>
              <a:gd name="connsiteY29" fmla="*/ 3750960 h 8511094"/>
              <a:gd name="connsiteX30" fmla="*/ 3083011 w 8511094"/>
              <a:gd name="connsiteY30" fmla="*/ 3750466 h 8511094"/>
              <a:gd name="connsiteX31" fmla="*/ 53384 w 8511094"/>
              <a:gd name="connsiteY31" fmla="*/ 6780093 h 8511094"/>
              <a:gd name="connsiteX32" fmla="*/ 764771 w 8511094"/>
              <a:gd name="connsiteY32" fmla="*/ 7491480 h 8511094"/>
              <a:gd name="connsiteX33" fmla="*/ 738079 w 8511094"/>
              <a:gd name="connsiteY33" fmla="*/ 7518172 h 8511094"/>
              <a:gd name="connsiteX34" fmla="*/ 0 w 8511094"/>
              <a:gd name="connsiteY34" fmla="*/ 6780093 h 8511094"/>
              <a:gd name="connsiteX35" fmla="*/ 3083011 w 8511094"/>
              <a:gd name="connsiteY35" fmla="*/ 3697082 h 8511094"/>
              <a:gd name="connsiteX36" fmla="*/ 3083011 w 8511094"/>
              <a:gd name="connsiteY36"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29745 w 8511094"/>
              <a:gd name="connsiteY13" fmla="*/ 3150348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629745 w 8511094"/>
              <a:gd name="connsiteY17" fmla="*/ 3150348 h 8511094"/>
              <a:gd name="connsiteX18" fmla="*/ 3083011 w 8511094"/>
              <a:gd name="connsiteY18" fmla="*/ 3083012 h 8511094"/>
              <a:gd name="connsiteX19" fmla="*/ 3697082 w 8511094"/>
              <a:gd name="connsiteY19" fmla="*/ 3083012 h 8511094"/>
              <a:gd name="connsiteX20" fmla="*/ 6780093 w 8511094"/>
              <a:gd name="connsiteY20" fmla="*/ 0 h 8511094"/>
              <a:gd name="connsiteX21" fmla="*/ 7518172 w 8511094"/>
              <a:gd name="connsiteY21" fmla="*/ 738079 h 8511094"/>
              <a:gd name="connsiteX22" fmla="*/ 7491480 w 8511094"/>
              <a:gd name="connsiteY22" fmla="*/ 764771 h 8511094"/>
              <a:gd name="connsiteX23" fmla="*/ 6780093 w 8511094"/>
              <a:gd name="connsiteY23" fmla="*/ 53384 h 8511094"/>
              <a:gd name="connsiteX24" fmla="*/ 3750465 w 8511094"/>
              <a:gd name="connsiteY24" fmla="*/ 3083012 h 8511094"/>
              <a:gd name="connsiteX25" fmla="*/ 3750961 w 8511094"/>
              <a:gd name="connsiteY25" fmla="*/ 3083012 h 8511094"/>
              <a:gd name="connsiteX26" fmla="*/ 3709448 w 8511094"/>
              <a:gd name="connsiteY26" fmla="*/ 3124525 h 8511094"/>
              <a:gd name="connsiteX27" fmla="*/ 3127269 w 8511094"/>
              <a:gd name="connsiteY27" fmla="*/ 3124525 h 8511094"/>
              <a:gd name="connsiteX28" fmla="*/ 3127269 w 8511094"/>
              <a:gd name="connsiteY28" fmla="*/ 3706702 h 8511094"/>
              <a:gd name="connsiteX29" fmla="*/ 3083011 w 8511094"/>
              <a:gd name="connsiteY29" fmla="*/ 3750960 h 8511094"/>
              <a:gd name="connsiteX30" fmla="*/ 3083011 w 8511094"/>
              <a:gd name="connsiteY30" fmla="*/ 3750466 h 8511094"/>
              <a:gd name="connsiteX31" fmla="*/ 53384 w 8511094"/>
              <a:gd name="connsiteY31" fmla="*/ 6780093 h 8511094"/>
              <a:gd name="connsiteX32" fmla="*/ 764771 w 8511094"/>
              <a:gd name="connsiteY32" fmla="*/ 7491480 h 8511094"/>
              <a:gd name="connsiteX33" fmla="*/ 738079 w 8511094"/>
              <a:gd name="connsiteY33" fmla="*/ 7518172 h 8511094"/>
              <a:gd name="connsiteX34" fmla="*/ 0 w 8511094"/>
              <a:gd name="connsiteY34" fmla="*/ 6780093 h 8511094"/>
              <a:gd name="connsiteX35" fmla="*/ 3083011 w 8511094"/>
              <a:gd name="connsiteY35" fmla="*/ 3697082 h 8511094"/>
              <a:gd name="connsiteX36" fmla="*/ 3083011 w 8511094"/>
              <a:gd name="connsiteY36"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13807 w 8511094"/>
              <a:gd name="connsiteY13" fmla="*/ 3166286 h 8511094"/>
              <a:gd name="connsiteX14" fmla="*/ 3683128 w 8511094"/>
              <a:gd name="connsiteY14" fmla="*/ 3150349 h 8511094"/>
              <a:gd name="connsiteX15" fmla="*/ 3681105 w 8511094"/>
              <a:gd name="connsiteY15" fmla="*/ 3152372 h 8511094"/>
              <a:gd name="connsiteX16" fmla="*/ 3613807 w 8511094"/>
              <a:gd name="connsiteY16" fmla="*/ 3166286 h 8511094"/>
              <a:gd name="connsiteX17" fmla="*/ 3083011 w 8511094"/>
              <a:gd name="connsiteY17" fmla="*/ 3083012 h 8511094"/>
              <a:gd name="connsiteX18" fmla="*/ 3697082 w 8511094"/>
              <a:gd name="connsiteY18" fmla="*/ 3083012 h 8511094"/>
              <a:gd name="connsiteX19" fmla="*/ 6780093 w 8511094"/>
              <a:gd name="connsiteY19" fmla="*/ 0 h 8511094"/>
              <a:gd name="connsiteX20" fmla="*/ 7518172 w 8511094"/>
              <a:gd name="connsiteY20" fmla="*/ 738079 h 8511094"/>
              <a:gd name="connsiteX21" fmla="*/ 7491480 w 8511094"/>
              <a:gd name="connsiteY21" fmla="*/ 764771 h 8511094"/>
              <a:gd name="connsiteX22" fmla="*/ 6780093 w 8511094"/>
              <a:gd name="connsiteY22" fmla="*/ 53384 h 8511094"/>
              <a:gd name="connsiteX23" fmla="*/ 3750465 w 8511094"/>
              <a:gd name="connsiteY23" fmla="*/ 3083012 h 8511094"/>
              <a:gd name="connsiteX24" fmla="*/ 3750961 w 8511094"/>
              <a:gd name="connsiteY24" fmla="*/ 3083012 h 8511094"/>
              <a:gd name="connsiteX25" fmla="*/ 3709448 w 8511094"/>
              <a:gd name="connsiteY25" fmla="*/ 3124525 h 8511094"/>
              <a:gd name="connsiteX26" fmla="*/ 3127269 w 8511094"/>
              <a:gd name="connsiteY26" fmla="*/ 3124525 h 8511094"/>
              <a:gd name="connsiteX27" fmla="*/ 3127269 w 8511094"/>
              <a:gd name="connsiteY27" fmla="*/ 3706702 h 8511094"/>
              <a:gd name="connsiteX28" fmla="*/ 3083011 w 8511094"/>
              <a:gd name="connsiteY28" fmla="*/ 3750960 h 8511094"/>
              <a:gd name="connsiteX29" fmla="*/ 3083011 w 8511094"/>
              <a:gd name="connsiteY29" fmla="*/ 3750466 h 8511094"/>
              <a:gd name="connsiteX30" fmla="*/ 53384 w 8511094"/>
              <a:gd name="connsiteY30" fmla="*/ 6780093 h 8511094"/>
              <a:gd name="connsiteX31" fmla="*/ 764771 w 8511094"/>
              <a:gd name="connsiteY31" fmla="*/ 7491480 h 8511094"/>
              <a:gd name="connsiteX32" fmla="*/ 738079 w 8511094"/>
              <a:gd name="connsiteY32" fmla="*/ 7518172 h 8511094"/>
              <a:gd name="connsiteX33" fmla="*/ 0 w 8511094"/>
              <a:gd name="connsiteY33" fmla="*/ 6780093 h 8511094"/>
              <a:gd name="connsiteX34" fmla="*/ 3083011 w 8511094"/>
              <a:gd name="connsiteY34" fmla="*/ 3697082 h 8511094"/>
              <a:gd name="connsiteX35" fmla="*/ 3083011 w 8511094"/>
              <a:gd name="connsiteY35"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681105 w 8511094"/>
              <a:gd name="connsiteY13" fmla="*/ 3152372 h 8511094"/>
              <a:gd name="connsiteX14" fmla="*/ 3683128 w 8511094"/>
              <a:gd name="connsiteY14" fmla="*/ 3150349 h 8511094"/>
              <a:gd name="connsiteX15" fmla="*/ 3681105 w 8511094"/>
              <a:gd name="connsiteY15" fmla="*/ 3152372 h 8511094"/>
              <a:gd name="connsiteX16" fmla="*/ 3083011 w 8511094"/>
              <a:gd name="connsiteY16" fmla="*/ 3083012 h 8511094"/>
              <a:gd name="connsiteX17" fmla="*/ 3697082 w 8511094"/>
              <a:gd name="connsiteY17" fmla="*/ 3083012 h 8511094"/>
              <a:gd name="connsiteX18" fmla="*/ 6780093 w 8511094"/>
              <a:gd name="connsiteY18" fmla="*/ 0 h 8511094"/>
              <a:gd name="connsiteX19" fmla="*/ 7518172 w 8511094"/>
              <a:gd name="connsiteY19" fmla="*/ 738079 h 8511094"/>
              <a:gd name="connsiteX20" fmla="*/ 7491480 w 8511094"/>
              <a:gd name="connsiteY20" fmla="*/ 764771 h 8511094"/>
              <a:gd name="connsiteX21" fmla="*/ 6780093 w 8511094"/>
              <a:gd name="connsiteY21" fmla="*/ 53384 h 8511094"/>
              <a:gd name="connsiteX22" fmla="*/ 3750465 w 8511094"/>
              <a:gd name="connsiteY22" fmla="*/ 3083012 h 8511094"/>
              <a:gd name="connsiteX23" fmla="*/ 3750961 w 8511094"/>
              <a:gd name="connsiteY23" fmla="*/ 3083012 h 8511094"/>
              <a:gd name="connsiteX24" fmla="*/ 3709448 w 8511094"/>
              <a:gd name="connsiteY24" fmla="*/ 3124525 h 8511094"/>
              <a:gd name="connsiteX25" fmla="*/ 3127269 w 8511094"/>
              <a:gd name="connsiteY25" fmla="*/ 3124525 h 8511094"/>
              <a:gd name="connsiteX26" fmla="*/ 3127269 w 8511094"/>
              <a:gd name="connsiteY26" fmla="*/ 3706702 h 8511094"/>
              <a:gd name="connsiteX27" fmla="*/ 3083011 w 8511094"/>
              <a:gd name="connsiteY27" fmla="*/ 3750960 h 8511094"/>
              <a:gd name="connsiteX28" fmla="*/ 3083011 w 8511094"/>
              <a:gd name="connsiteY28" fmla="*/ 3750466 h 8511094"/>
              <a:gd name="connsiteX29" fmla="*/ 53384 w 8511094"/>
              <a:gd name="connsiteY29" fmla="*/ 6780093 h 8511094"/>
              <a:gd name="connsiteX30" fmla="*/ 764771 w 8511094"/>
              <a:gd name="connsiteY30" fmla="*/ 7491480 h 8511094"/>
              <a:gd name="connsiteX31" fmla="*/ 738079 w 8511094"/>
              <a:gd name="connsiteY31" fmla="*/ 7518172 h 8511094"/>
              <a:gd name="connsiteX32" fmla="*/ 0 w 8511094"/>
              <a:gd name="connsiteY32" fmla="*/ 6780093 h 8511094"/>
              <a:gd name="connsiteX33" fmla="*/ 3083011 w 8511094"/>
              <a:gd name="connsiteY33" fmla="*/ 3697082 h 8511094"/>
              <a:gd name="connsiteX34" fmla="*/ 3083011 w 8511094"/>
              <a:gd name="connsiteY34"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61672 w 8511094"/>
              <a:gd name="connsiteY9" fmla="*/ 3618422 h 8511094"/>
              <a:gd name="connsiteX10" fmla="*/ 3153091 w 8511094"/>
              <a:gd name="connsiteY10" fmla="*/ 3659921 h 8511094"/>
              <a:gd name="connsiteX11" fmla="*/ 3153092 w 8511094"/>
              <a:gd name="connsiteY11" fmla="*/ 3627002 h 8511094"/>
              <a:gd name="connsiteX12" fmla="*/ 3161672 w 8511094"/>
              <a:gd name="connsiteY12" fmla="*/ 3618422 h 8511094"/>
              <a:gd name="connsiteX13" fmla="*/ 3083011 w 8511094"/>
              <a:gd name="connsiteY13" fmla="*/ 3083012 h 8511094"/>
              <a:gd name="connsiteX14" fmla="*/ 3697082 w 8511094"/>
              <a:gd name="connsiteY14" fmla="*/ 3083012 h 8511094"/>
              <a:gd name="connsiteX15" fmla="*/ 6780093 w 8511094"/>
              <a:gd name="connsiteY15" fmla="*/ 0 h 8511094"/>
              <a:gd name="connsiteX16" fmla="*/ 7518172 w 8511094"/>
              <a:gd name="connsiteY16" fmla="*/ 738079 h 8511094"/>
              <a:gd name="connsiteX17" fmla="*/ 7491480 w 8511094"/>
              <a:gd name="connsiteY17" fmla="*/ 764771 h 8511094"/>
              <a:gd name="connsiteX18" fmla="*/ 6780093 w 8511094"/>
              <a:gd name="connsiteY18" fmla="*/ 53384 h 8511094"/>
              <a:gd name="connsiteX19" fmla="*/ 3750465 w 8511094"/>
              <a:gd name="connsiteY19" fmla="*/ 3083012 h 8511094"/>
              <a:gd name="connsiteX20" fmla="*/ 3750961 w 8511094"/>
              <a:gd name="connsiteY20" fmla="*/ 3083012 h 8511094"/>
              <a:gd name="connsiteX21" fmla="*/ 3709448 w 8511094"/>
              <a:gd name="connsiteY21" fmla="*/ 3124525 h 8511094"/>
              <a:gd name="connsiteX22" fmla="*/ 3127269 w 8511094"/>
              <a:gd name="connsiteY22" fmla="*/ 3124525 h 8511094"/>
              <a:gd name="connsiteX23" fmla="*/ 3127269 w 8511094"/>
              <a:gd name="connsiteY23" fmla="*/ 3706702 h 8511094"/>
              <a:gd name="connsiteX24" fmla="*/ 3083011 w 8511094"/>
              <a:gd name="connsiteY24" fmla="*/ 3750960 h 8511094"/>
              <a:gd name="connsiteX25" fmla="*/ 3083011 w 8511094"/>
              <a:gd name="connsiteY25" fmla="*/ 3750466 h 8511094"/>
              <a:gd name="connsiteX26" fmla="*/ 53384 w 8511094"/>
              <a:gd name="connsiteY26" fmla="*/ 6780093 h 8511094"/>
              <a:gd name="connsiteX27" fmla="*/ 764771 w 8511094"/>
              <a:gd name="connsiteY27" fmla="*/ 7491480 h 8511094"/>
              <a:gd name="connsiteX28" fmla="*/ 738079 w 8511094"/>
              <a:gd name="connsiteY28" fmla="*/ 7518172 h 8511094"/>
              <a:gd name="connsiteX29" fmla="*/ 0 w 8511094"/>
              <a:gd name="connsiteY29" fmla="*/ 6780093 h 8511094"/>
              <a:gd name="connsiteX30" fmla="*/ 3083011 w 8511094"/>
              <a:gd name="connsiteY30" fmla="*/ 3697082 h 8511094"/>
              <a:gd name="connsiteX31" fmla="*/ 3083011 w 8511094"/>
              <a:gd name="connsiteY31"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153092 w 8511094"/>
              <a:gd name="connsiteY9" fmla="*/ 3627002 h 8511094"/>
              <a:gd name="connsiteX10" fmla="*/ 3153091 w 8511094"/>
              <a:gd name="connsiteY10" fmla="*/ 3659921 h 8511094"/>
              <a:gd name="connsiteX11" fmla="*/ 3153092 w 8511094"/>
              <a:gd name="connsiteY11" fmla="*/ 3627002 h 8511094"/>
              <a:gd name="connsiteX12" fmla="*/ 3083011 w 8511094"/>
              <a:gd name="connsiteY12" fmla="*/ 3083012 h 8511094"/>
              <a:gd name="connsiteX13" fmla="*/ 3697082 w 8511094"/>
              <a:gd name="connsiteY13" fmla="*/ 3083012 h 8511094"/>
              <a:gd name="connsiteX14" fmla="*/ 6780093 w 8511094"/>
              <a:gd name="connsiteY14" fmla="*/ 0 h 8511094"/>
              <a:gd name="connsiteX15" fmla="*/ 7518172 w 8511094"/>
              <a:gd name="connsiteY15" fmla="*/ 738079 h 8511094"/>
              <a:gd name="connsiteX16" fmla="*/ 7491480 w 8511094"/>
              <a:gd name="connsiteY16" fmla="*/ 764771 h 8511094"/>
              <a:gd name="connsiteX17" fmla="*/ 6780093 w 8511094"/>
              <a:gd name="connsiteY17" fmla="*/ 53384 h 8511094"/>
              <a:gd name="connsiteX18" fmla="*/ 3750465 w 8511094"/>
              <a:gd name="connsiteY18" fmla="*/ 3083012 h 8511094"/>
              <a:gd name="connsiteX19" fmla="*/ 3750961 w 8511094"/>
              <a:gd name="connsiteY19" fmla="*/ 3083012 h 8511094"/>
              <a:gd name="connsiteX20" fmla="*/ 3709448 w 8511094"/>
              <a:gd name="connsiteY20" fmla="*/ 3124525 h 8511094"/>
              <a:gd name="connsiteX21" fmla="*/ 3127269 w 8511094"/>
              <a:gd name="connsiteY21" fmla="*/ 3124525 h 8511094"/>
              <a:gd name="connsiteX22" fmla="*/ 3127269 w 8511094"/>
              <a:gd name="connsiteY22" fmla="*/ 3706702 h 8511094"/>
              <a:gd name="connsiteX23" fmla="*/ 3083011 w 8511094"/>
              <a:gd name="connsiteY23" fmla="*/ 3750960 h 8511094"/>
              <a:gd name="connsiteX24" fmla="*/ 3083011 w 8511094"/>
              <a:gd name="connsiteY24" fmla="*/ 3750466 h 8511094"/>
              <a:gd name="connsiteX25" fmla="*/ 53384 w 8511094"/>
              <a:gd name="connsiteY25" fmla="*/ 6780093 h 8511094"/>
              <a:gd name="connsiteX26" fmla="*/ 764771 w 8511094"/>
              <a:gd name="connsiteY26" fmla="*/ 7491480 h 8511094"/>
              <a:gd name="connsiteX27" fmla="*/ 738079 w 8511094"/>
              <a:gd name="connsiteY27" fmla="*/ 7518172 h 8511094"/>
              <a:gd name="connsiteX28" fmla="*/ 0 w 8511094"/>
              <a:gd name="connsiteY28" fmla="*/ 6780093 h 8511094"/>
              <a:gd name="connsiteX29" fmla="*/ 3083011 w 8511094"/>
              <a:gd name="connsiteY29" fmla="*/ 3697082 h 8511094"/>
              <a:gd name="connsiteX30" fmla="*/ 3083011 w 8511094"/>
              <a:gd name="connsiteY30" fmla="*/ 3083012 h 8511094"/>
              <a:gd name="connsiteX0" fmla="*/ 992921 w 8511094"/>
              <a:gd name="connsiteY0" fmla="*/ 7773015 h 8511094"/>
              <a:gd name="connsiteX1" fmla="*/ 1019613 w 8511094"/>
              <a:gd name="connsiteY1" fmla="*/ 7746323 h 8511094"/>
              <a:gd name="connsiteX2" fmla="*/ 1731000 w 8511094"/>
              <a:gd name="connsiteY2" fmla="*/ 8457710 h 8511094"/>
              <a:gd name="connsiteX3" fmla="*/ 8457710 w 8511094"/>
              <a:gd name="connsiteY3" fmla="*/ 1731000 h 8511094"/>
              <a:gd name="connsiteX4" fmla="*/ 7746323 w 8511094"/>
              <a:gd name="connsiteY4" fmla="*/ 1019613 h 8511094"/>
              <a:gd name="connsiteX5" fmla="*/ 7773015 w 8511094"/>
              <a:gd name="connsiteY5" fmla="*/ 992921 h 8511094"/>
              <a:gd name="connsiteX6" fmla="*/ 8511094 w 8511094"/>
              <a:gd name="connsiteY6" fmla="*/ 1731000 h 8511094"/>
              <a:gd name="connsiteX7" fmla="*/ 1731000 w 8511094"/>
              <a:gd name="connsiteY7" fmla="*/ 8511094 h 8511094"/>
              <a:gd name="connsiteX8" fmla="*/ 992921 w 8511094"/>
              <a:gd name="connsiteY8" fmla="*/ 7773015 h 8511094"/>
              <a:gd name="connsiteX9" fmla="*/ 3083011 w 8511094"/>
              <a:gd name="connsiteY9" fmla="*/ 3083012 h 8511094"/>
              <a:gd name="connsiteX10" fmla="*/ 3697082 w 8511094"/>
              <a:gd name="connsiteY10" fmla="*/ 3083012 h 8511094"/>
              <a:gd name="connsiteX11" fmla="*/ 6780093 w 8511094"/>
              <a:gd name="connsiteY11" fmla="*/ 0 h 8511094"/>
              <a:gd name="connsiteX12" fmla="*/ 7518172 w 8511094"/>
              <a:gd name="connsiteY12" fmla="*/ 738079 h 8511094"/>
              <a:gd name="connsiteX13" fmla="*/ 7491480 w 8511094"/>
              <a:gd name="connsiteY13" fmla="*/ 764771 h 8511094"/>
              <a:gd name="connsiteX14" fmla="*/ 6780093 w 8511094"/>
              <a:gd name="connsiteY14" fmla="*/ 53384 h 8511094"/>
              <a:gd name="connsiteX15" fmla="*/ 3750465 w 8511094"/>
              <a:gd name="connsiteY15" fmla="*/ 3083012 h 8511094"/>
              <a:gd name="connsiteX16" fmla="*/ 3750961 w 8511094"/>
              <a:gd name="connsiteY16" fmla="*/ 3083012 h 8511094"/>
              <a:gd name="connsiteX17" fmla="*/ 3709448 w 8511094"/>
              <a:gd name="connsiteY17" fmla="*/ 3124525 h 8511094"/>
              <a:gd name="connsiteX18" fmla="*/ 3127269 w 8511094"/>
              <a:gd name="connsiteY18" fmla="*/ 3124525 h 8511094"/>
              <a:gd name="connsiteX19" fmla="*/ 3127269 w 8511094"/>
              <a:gd name="connsiteY19" fmla="*/ 3706702 h 8511094"/>
              <a:gd name="connsiteX20" fmla="*/ 3083011 w 8511094"/>
              <a:gd name="connsiteY20" fmla="*/ 3750960 h 8511094"/>
              <a:gd name="connsiteX21" fmla="*/ 3083011 w 8511094"/>
              <a:gd name="connsiteY21" fmla="*/ 3750466 h 8511094"/>
              <a:gd name="connsiteX22" fmla="*/ 53384 w 8511094"/>
              <a:gd name="connsiteY22" fmla="*/ 6780093 h 8511094"/>
              <a:gd name="connsiteX23" fmla="*/ 764771 w 8511094"/>
              <a:gd name="connsiteY23" fmla="*/ 7491480 h 8511094"/>
              <a:gd name="connsiteX24" fmla="*/ 738079 w 8511094"/>
              <a:gd name="connsiteY24" fmla="*/ 7518172 h 8511094"/>
              <a:gd name="connsiteX25" fmla="*/ 0 w 8511094"/>
              <a:gd name="connsiteY25" fmla="*/ 6780093 h 8511094"/>
              <a:gd name="connsiteX26" fmla="*/ 3083011 w 8511094"/>
              <a:gd name="connsiteY26" fmla="*/ 3697082 h 8511094"/>
              <a:gd name="connsiteX27" fmla="*/ 3083011 w 8511094"/>
              <a:gd name="connsiteY27" fmla="*/ 3083012 h 851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11094" h="8511094">
                <a:moveTo>
                  <a:pt x="992921" y="7773015"/>
                </a:moveTo>
                <a:lnTo>
                  <a:pt x="1019613" y="7746323"/>
                </a:lnTo>
                <a:lnTo>
                  <a:pt x="1731000" y="8457710"/>
                </a:lnTo>
                <a:lnTo>
                  <a:pt x="8457710" y="1731000"/>
                </a:lnTo>
                <a:lnTo>
                  <a:pt x="7746323" y="1019613"/>
                </a:lnTo>
                <a:lnTo>
                  <a:pt x="7773015" y="992921"/>
                </a:lnTo>
                <a:lnTo>
                  <a:pt x="8511094" y="1731000"/>
                </a:lnTo>
                <a:lnTo>
                  <a:pt x="1731000" y="8511094"/>
                </a:lnTo>
                <a:lnTo>
                  <a:pt x="992921" y="7773015"/>
                </a:lnTo>
                <a:close/>
                <a:moveTo>
                  <a:pt x="3083011" y="3083012"/>
                </a:moveTo>
                <a:lnTo>
                  <a:pt x="3697082" y="3083012"/>
                </a:lnTo>
                <a:lnTo>
                  <a:pt x="6780093" y="0"/>
                </a:lnTo>
                <a:lnTo>
                  <a:pt x="7518172" y="738079"/>
                </a:lnTo>
                <a:lnTo>
                  <a:pt x="7491480" y="764771"/>
                </a:lnTo>
                <a:lnTo>
                  <a:pt x="6780093" y="53384"/>
                </a:lnTo>
                <a:lnTo>
                  <a:pt x="3750465" y="3083012"/>
                </a:lnTo>
                <a:lnTo>
                  <a:pt x="3750961" y="3083012"/>
                </a:lnTo>
                <a:lnTo>
                  <a:pt x="3709448" y="3124525"/>
                </a:lnTo>
                <a:lnTo>
                  <a:pt x="3127269" y="3124525"/>
                </a:lnTo>
                <a:lnTo>
                  <a:pt x="3127269" y="3706702"/>
                </a:lnTo>
                <a:lnTo>
                  <a:pt x="3083011" y="3750960"/>
                </a:lnTo>
                <a:lnTo>
                  <a:pt x="3083011" y="3750466"/>
                </a:lnTo>
                <a:lnTo>
                  <a:pt x="53384" y="6780093"/>
                </a:lnTo>
                <a:lnTo>
                  <a:pt x="764771" y="7491480"/>
                </a:lnTo>
                <a:lnTo>
                  <a:pt x="738079" y="7518172"/>
                </a:lnTo>
                <a:lnTo>
                  <a:pt x="0" y="6780093"/>
                </a:lnTo>
                <a:lnTo>
                  <a:pt x="3083011" y="3697082"/>
                </a:lnTo>
                <a:lnTo>
                  <a:pt x="3083011" y="30830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628535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文版式3">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0" y="893320"/>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24" name="矩形 23">
            <a:extLst>
              <a:ext uri="{FF2B5EF4-FFF2-40B4-BE49-F238E27FC236}">
                <a16:creationId xmlns:a16="http://schemas.microsoft.com/office/drawing/2014/main" id="{AF17CC1E-078F-4F7F-BEF5-A1F77213D30B}"/>
              </a:ext>
            </a:extLst>
          </p:cNvPr>
          <p:cNvSpPr/>
          <p:nvPr userDrawn="1"/>
        </p:nvSpPr>
        <p:spPr>
          <a:xfrm>
            <a:off x="955686" y="3928506"/>
            <a:ext cx="2752561" cy="1854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F5172D63-AC47-4669-BC59-A652B12ADCD4}"/>
              </a:ext>
            </a:extLst>
          </p:cNvPr>
          <p:cNvSpPr/>
          <p:nvPr userDrawn="1"/>
        </p:nvSpPr>
        <p:spPr>
          <a:xfrm>
            <a:off x="8483755" y="3874484"/>
            <a:ext cx="2752561" cy="1854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DF94EB5C-0922-465A-8B2F-6D36CB6F75D6}"/>
              </a:ext>
            </a:extLst>
          </p:cNvPr>
          <p:cNvSpPr/>
          <p:nvPr userDrawn="1"/>
        </p:nvSpPr>
        <p:spPr>
          <a:xfrm>
            <a:off x="4719720" y="3875936"/>
            <a:ext cx="2752561" cy="18540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83DE94A-0209-4260-91A6-B2B14E635F10}"/>
              </a:ext>
            </a:extLst>
          </p:cNvPr>
          <p:cNvSpPr/>
          <p:nvPr userDrawn="1"/>
        </p:nvSpPr>
        <p:spPr>
          <a:xfrm>
            <a:off x="786280" y="1712755"/>
            <a:ext cx="3091372" cy="42145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4D0B4D6C-6A37-4B8B-A023-B8EF5B26C4B3}"/>
              </a:ext>
            </a:extLst>
          </p:cNvPr>
          <p:cNvSpPr/>
          <p:nvPr userDrawn="1"/>
        </p:nvSpPr>
        <p:spPr>
          <a:xfrm>
            <a:off x="4550314" y="1712755"/>
            <a:ext cx="3091372" cy="42145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1597650D-D685-4683-9FC8-BD066BD6E5B4}"/>
              </a:ext>
            </a:extLst>
          </p:cNvPr>
          <p:cNvSpPr/>
          <p:nvPr userDrawn="1"/>
        </p:nvSpPr>
        <p:spPr>
          <a:xfrm>
            <a:off x="8314349" y="1712755"/>
            <a:ext cx="3091372" cy="42145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图片占位符 3">
            <a:extLst>
              <a:ext uri="{FF2B5EF4-FFF2-40B4-BE49-F238E27FC236}">
                <a16:creationId xmlns:a16="http://schemas.microsoft.com/office/drawing/2014/main" id="{CD7D5A1C-7417-49E9-B4C8-7D9515D6727B}"/>
              </a:ext>
            </a:extLst>
          </p:cNvPr>
          <p:cNvSpPr>
            <a:spLocks noGrp="1"/>
          </p:cNvSpPr>
          <p:nvPr>
            <p:ph type="pic" sz="quarter" idx="11"/>
          </p:nvPr>
        </p:nvSpPr>
        <p:spPr>
          <a:xfrm>
            <a:off x="4719720" y="1921974"/>
            <a:ext cx="2752561" cy="2019300"/>
          </a:xfrm>
          <a:blipFill>
            <a:blip r:embed="rId3"/>
            <a:stretch>
              <a:fillRect/>
            </a:stretch>
          </a:blipFill>
        </p:spPr>
        <p:txBody>
          <a:bodyPr/>
          <a:lstStyle/>
          <a:p>
            <a:endParaRPr lang="zh-CN" altLang="en-US"/>
          </a:p>
        </p:txBody>
      </p:sp>
      <p:sp>
        <p:nvSpPr>
          <p:cNvPr id="31" name="图片占位符 3">
            <a:extLst>
              <a:ext uri="{FF2B5EF4-FFF2-40B4-BE49-F238E27FC236}">
                <a16:creationId xmlns:a16="http://schemas.microsoft.com/office/drawing/2014/main" id="{9DB997E6-A4A8-44A3-9EC9-A8DDCDA58B8A}"/>
              </a:ext>
            </a:extLst>
          </p:cNvPr>
          <p:cNvSpPr>
            <a:spLocks noGrp="1"/>
          </p:cNvSpPr>
          <p:nvPr>
            <p:ph type="pic" sz="quarter" idx="12"/>
          </p:nvPr>
        </p:nvSpPr>
        <p:spPr>
          <a:xfrm>
            <a:off x="955684" y="1928324"/>
            <a:ext cx="2752561" cy="2006601"/>
          </a:xfrm>
          <a:blipFill>
            <a:blip r:embed="rId4"/>
            <a:stretch>
              <a:fillRect/>
            </a:stretch>
          </a:blipFill>
        </p:spPr>
        <p:txBody>
          <a:bodyPr/>
          <a:lstStyle/>
          <a:p>
            <a:endParaRPr lang="zh-CN" altLang="en-US"/>
          </a:p>
        </p:txBody>
      </p:sp>
      <p:sp>
        <p:nvSpPr>
          <p:cNvPr id="32" name="图片占位符 3">
            <a:extLst>
              <a:ext uri="{FF2B5EF4-FFF2-40B4-BE49-F238E27FC236}">
                <a16:creationId xmlns:a16="http://schemas.microsoft.com/office/drawing/2014/main" id="{1B04DE15-D947-488B-8224-2001C175AC19}"/>
              </a:ext>
            </a:extLst>
          </p:cNvPr>
          <p:cNvSpPr>
            <a:spLocks noGrp="1"/>
          </p:cNvSpPr>
          <p:nvPr>
            <p:ph type="pic" sz="quarter" idx="13"/>
          </p:nvPr>
        </p:nvSpPr>
        <p:spPr>
          <a:xfrm>
            <a:off x="8483755" y="1928325"/>
            <a:ext cx="2752561" cy="2006598"/>
          </a:xfrm>
          <a:blipFill>
            <a:blip r:embed="rId5"/>
            <a:stretch>
              <a:fillRect/>
            </a:stretch>
          </a:blipFill>
        </p:spPr>
        <p:txBody>
          <a:bodyPr/>
          <a:lstStyle/>
          <a:p>
            <a:endParaRPr lang="zh-CN" altLang="en-US"/>
          </a:p>
        </p:txBody>
      </p:sp>
    </p:spTree>
    <p:extLst>
      <p:ext uri="{BB962C8B-B14F-4D97-AF65-F5344CB8AC3E}">
        <p14:creationId xmlns:p14="http://schemas.microsoft.com/office/powerpoint/2010/main" val="41857766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图文版式4">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0" y="893320"/>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4" name="图片占位符 3">
            <a:extLst>
              <a:ext uri="{FF2B5EF4-FFF2-40B4-BE49-F238E27FC236}">
                <a16:creationId xmlns:a16="http://schemas.microsoft.com/office/drawing/2014/main" id="{3E94011E-A50A-4F67-B949-1DAB6FBE2641}"/>
              </a:ext>
            </a:extLst>
          </p:cNvPr>
          <p:cNvSpPr>
            <a:spLocks noGrp="1"/>
          </p:cNvSpPr>
          <p:nvPr>
            <p:ph type="pic" sz="quarter" idx="12"/>
          </p:nvPr>
        </p:nvSpPr>
        <p:spPr>
          <a:xfrm>
            <a:off x="658815" y="2116366"/>
            <a:ext cx="5334000" cy="2451100"/>
          </a:xfrm>
          <a:blipFill dpi="0" rotWithShape="1">
            <a:blip r:embed="rId3">
              <a:grayscl/>
            </a:blip>
            <a:srcRect/>
            <a:stretch>
              <a:fillRect l="-2000" t="-24000" r="-3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solidFill>
                  <a:schemeClr val="lt1"/>
                </a:solidFill>
              </a:defRPr>
            </a:lvl1pPr>
          </a:lstStyle>
          <a:p>
            <a:pPr marL="0" lvl="0" algn="ctr"/>
            <a:endParaRPr lang="zh-CN" altLang="en-US"/>
          </a:p>
        </p:txBody>
      </p:sp>
      <p:sp>
        <p:nvSpPr>
          <p:cNvPr id="15" name="图片占位符 3">
            <a:extLst>
              <a:ext uri="{FF2B5EF4-FFF2-40B4-BE49-F238E27FC236}">
                <a16:creationId xmlns:a16="http://schemas.microsoft.com/office/drawing/2014/main" id="{9F0B04BE-77D0-423B-B07D-0DFB44C69D3F}"/>
              </a:ext>
            </a:extLst>
          </p:cNvPr>
          <p:cNvSpPr>
            <a:spLocks noGrp="1"/>
          </p:cNvSpPr>
          <p:nvPr>
            <p:ph type="pic" sz="quarter" idx="13"/>
          </p:nvPr>
        </p:nvSpPr>
        <p:spPr>
          <a:xfrm flipH="1">
            <a:off x="6197602" y="2116366"/>
            <a:ext cx="5334000" cy="2451100"/>
          </a:xfrm>
          <a:blipFill dpi="0" rotWithShape="1">
            <a:blip r:embed="rId4">
              <a:grayscl/>
            </a:blip>
            <a:srcRect/>
            <a:stretch>
              <a:fillRect l="-2000" t="-29000" r="-6000" b="-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zh-CN" altLang="en-US" sz="1800"/>
            </a:lvl1pPr>
          </a:lstStyle>
          <a:p>
            <a:pPr marL="0" lvl="0" algn="ctr"/>
            <a:endParaRPr lang="zh-CN" altLang="en-US"/>
          </a:p>
        </p:txBody>
      </p:sp>
    </p:spTree>
    <p:extLst>
      <p:ext uri="{BB962C8B-B14F-4D97-AF65-F5344CB8AC3E}">
        <p14:creationId xmlns:p14="http://schemas.microsoft.com/office/powerpoint/2010/main" val="22961973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文版式5">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0" y="893320"/>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4" name="图片占位符 3">
            <a:extLst>
              <a:ext uri="{FF2B5EF4-FFF2-40B4-BE49-F238E27FC236}">
                <a16:creationId xmlns:a16="http://schemas.microsoft.com/office/drawing/2014/main" id="{0BF751B2-B97A-44B8-BFC2-DDE769025698}"/>
              </a:ext>
            </a:extLst>
          </p:cNvPr>
          <p:cNvSpPr>
            <a:spLocks noGrp="1"/>
          </p:cNvSpPr>
          <p:nvPr>
            <p:ph type="pic" sz="quarter" idx="11"/>
          </p:nvPr>
        </p:nvSpPr>
        <p:spPr>
          <a:xfrm>
            <a:off x="3517900" y="2189838"/>
            <a:ext cx="5156200" cy="3340100"/>
          </a:xfrm>
          <a:blipFill>
            <a:blip r:embed="rId3"/>
            <a:stretch>
              <a:fillRect/>
            </a:stretch>
          </a:blipFill>
        </p:spPr>
        <p:txBody>
          <a:bodyPr/>
          <a:lstStyle/>
          <a:p>
            <a:endParaRPr lang="zh-CN" altLang="en-US"/>
          </a:p>
        </p:txBody>
      </p:sp>
      <p:sp>
        <p:nvSpPr>
          <p:cNvPr id="14" name="矩形 13">
            <a:extLst>
              <a:ext uri="{FF2B5EF4-FFF2-40B4-BE49-F238E27FC236}">
                <a16:creationId xmlns:a16="http://schemas.microsoft.com/office/drawing/2014/main" id="{68DACF19-E568-4895-A955-5220F244E31B}"/>
              </a:ext>
            </a:extLst>
          </p:cNvPr>
          <p:cNvSpPr/>
          <p:nvPr userDrawn="1"/>
        </p:nvSpPr>
        <p:spPr>
          <a:xfrm>
            <a:off x="444499" y="2189838"/>
            <a:ext cx="2921001" cy="3340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a:extLst>
              <a:ext uri="{FF2B5EF4-FFF2-40B4-BE49-F238E27FC236}">
                <a16:creationId xmlns:a16="http://schemas.microsoft.com/office/drawing/2014/main" id="{6FADE43B-3323-4BE9-8EFA-14570AF46C7E}"/>
              </a:ext>
            </a:extLst>
          </p:cNvPr>
          <p:cNvSpPr/>
          <p:nvPr userDrawn="1"/>
        </p:nvSpPr>
        <p:spPr>
          <a:xfrm>
            <a:off x="8826500" y="2189838"/>
            <a:ext cx="2921001" cy="33401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28696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B53336A-9C25-49AB-9A4D-01EA9C64EE46}"/>
              </a:ext>
            </a:extLst>
          </p:cNvPr>
          <p:cNvGrpSpPr/>
          <p:nvPr userDrawn="1"/>
        </p:nvGrpSpPr>
        <p:grpSpPr>
          <a:xfrm>
            <a:off x="0" y="0"/>
            <a:ext cx="12192000" cy="6858000"/>
            <a:chOff x="0" y="152400"/>
            <a:chExt cx="12192000" cy="6858000"/>
          </a:xfrm>
        </p:grpSpPr>
        <p:pic>
          <p:nvPicPr>
            <p:cNvPr id="8" name="图片 7" descr="图片包含 建筑物, 室内, 大型&#10;&#10;描述已自动生成">
              <a:extLst>
                <a:ext uri="{FF2B5EF4-FFF2-40B4-BE49-F238E27FC236}">
                  <a16:creationId xmlns:a16="http://schemas.microsoft.com/office/drawing/2014/main" id="{3BC99E29-C0AB-4A6A-9A36-2DF2D1D20052}"/>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9" name="矩形 8">
              <a:extLst>
                <a:ext uri="{FF2B5EF4-FFF2-40B4-BE49-F238E27FC236}">
                  <a16:creationId xmlns:a16="http://schemas.microsoft.com/office/drawing/2014/main" id="{C1758805-0622-49D5-93F4-786C7B172D0B}"/>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 name="任意多边形: 形状 9">
            <a:extLst>
              <a:ext uri="{FF2B5EF4-FFF2-40B4-BE49-F238E27FC236}">
                <a16:creationId xmlns:a16="http://schemas.microsoft.com/office/drawing/2014/main" id="{61FFE200-3A26-494D-BDA2-CFC48E417A06}"/>
              </a:ext>
            </a:extLst>
          </p:cNvPr>
          <p:cNvSpPr/>
          <p:nvPr userDrawn="1"/>
        </p:nvSpPr>
        <p:spPr>
          <a:xfrm>
            <a:off x="2307216" y="5300570"/>
            <a:ext cx="9884784" cy="1557430"/>
          </a:xfrm>
          <a:custGeom>
            <a:avLst/>
            <a:gdLst>
              <a:gd name="connsiteX0" fmla="*/ 6819792 w 9884784"/>
              <a:gd name="connsiteY0" fmla="*/ 1052 h 1557430"/>
              <a:gd name="connsiteX1" fmla="*/ 9884784 w 9884784"/>
              <a:gd name="connsiteY1" fmla="*/ 521698 h 1557430"/>
              <a:gd name="connsiteX2" fmla="*/ 9884784 w 9884784"/>
              <a:gd name="connsiteY2" fmla="*/ 1557430 h 1557430"/>
              <a:gd name="connsiteX3" fmla="*/ 0 w 9884784"/>
              <a:gd name="connsiteY3" fmla="*/ 1557430 h 1557430"/>
              <a:gd name="connsiteX4" fmla="*/ 192575 w 9884784"/>
              <a:gd name="connsiteY4" fmla="*/ 512989 h 1557430"/>
              <a:gd name="connsiteX5" fmla="*/ 1839617 w 9884784"/>
              <a:gd name="connsiteY5" fmla="*/ 887793 h 1557430"/>
              <a:gd name="connsiteX6" fmla="*/ 6301188 w 9884784"/>
              <a:gd name="connsiteY6" fmla="*/ 15762 h 1557430"/>
              <a:gd name="connsiteX7" fmla="*/ 6819792 w 9884784"/>
              <a:gd name="connsiteY7" fmla="*/ 1052 h 15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84784" h="1557430">
                <a:moveTo>
                  <a:pt x="6819792" y="1052"/>
                </a:moveTo>
                <a:cubicBezTo>
                  <a:pt x="8059142" y="-13341"/>
                  <a:pt x="9450588" y="117830"/>
                  <a:pt x="9884784" y="521698"/>
                </a:cubicBezTo>
                <a:lnTo>
                  <a:pt x="9884784" y="1557430"/>
                </a:lnTo>
                <a:lnTo>
                  <a:pt x="0" y="1557430"/>
                </a:lnTo>
                <a:lnTo>
                  <a:pt x="192575" y="512989"/>
                </a:lnTo>
                <a:lnTo>
                  <a:pt x="1839617" y="887793"/>
                </a:lnTo>
                <a:cubicBezTo>
                  <a:pt x="2979877" y="596278"/>
                  <a:pt x="4960328" y="76776"/>
                  <a:pt x="6301188" y="15762"/>
                </a:cubicBezTo>
                <a:cubicBezTo>
                  <a:pt x="6468796" y="8135"/>
                  <a:pt x="6642742" y="3108"/>
                  <a:pt x="6819792" y="105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任意多边形: 形状 10">
            <a:extLst>
              <a:ext uri="{FF2B5EF4-FFF2-40B4-BE49-F238E27FC236}">
                <a16:creationId xmlns:a16="http://schemas.microsoft.com/office/drawing/2014/main" id="{17146284-1293-4C77-B483-22466D2D7222}"/>
              </a:ext>
            </a:extLst>
          </p:cNvPr>
          <p:cNvSpPr/>
          <p:nvPr userDrawn="1"/>
        </p:nvSpPr>
        <p:spPr>
          <a:xfrm>
            <a:off x="0" y="5219700"/>
            <a:ext cx="12192000" cy="1638300"/>
          </a:xfrm>
          <a:custGeom>
            <a:avLst/>
            <a:gdLst>
              <a:gd name="connsiteX0" fmla="*/ 2203229 w 12192000"/>
              <a:gd name="connsiteY0" fmla="*/ 1095 h 1638300"/>
              <a:gd name="connsiteX1" fmla="*/ 2436442 w 12192000"/>
              <a:gd name="connsiteY1" fmla="*/ 10828 h 1638300"/>
              <a:gd name="connsiteX2" fmla="*/ 7588728 w 12192000"/>
              <a:gd name="connsiteY2" fmla="*/ 1072772 h 1638300"/>
              <a:gd name="connsiteX3" fmla="*/ 10861697 w 12192000"/>
              <a:gd name="connsiteY3" fmla="*/ 531389 h 1638300"/>
              <a:gd name="connsiteX4" fmla="*/ 12192000 w 12192000"/>
              <a:gd name="connsiteY4" fmla="*/ 677146 h 1638300"/>
              <a:gd name="connsiteX5" fmla="*/ 12192000 w 12192000"/>
              <a:gd name="connsiteY5" fmla="*/ 1638300 h 1638300"/>
              <a:gd name="connsiteX6" fmla="*/ 0 w 12192000"/>
              <a:gd name="connsiteY6" fmla="*/ 1638300 h 1638300"/>
              <a:gd name="connsiteX7" fmla="*/ 0 w 12192000"/>
              <a:gd name="connsiteY7" fmla="*/ 559728 h 1638300"/>
              <a:gd name="connsiteX8" fmla="*/ 122846 w 12192000"/>
              <a:gd name="connsiteY8" fmla="*/ 483827 h 1638300"/>
              <a:gd name="connsiteX9" fmla="*/ 2203229 w 12192000"/>
              <a:gd name="connsiteY9" fmla="*/ 1095 h 1638300"/>
              <a:gd name="connsiteX0" fmla="*/ 2203229 w 12192000"/>
              <a:gd name="connsiteY0" fmla="*/ 1095 h 1638300"/>
              <a:gd name="connsiteX1" fmla="*/ 2436442 w 12192000"/>
              <a:gd name="connsiteY1" fmla="*/ 10828 h 1638300"/>
              <a:gd name="connsiteX2" fmla="*/ 7588728 w 12192000"/>
              <a:gd name="connsiteY2" fmla="*/ 1072772 h 1638300"/>
              <a:gd name="connsiteX3" fmla="*/ 10861697 w 12192000"/>
              <a:gd name="connsiteY3" fmla="*/ 531389 h 1638300"/>
              <a:gd name="connsiteX4" fmla="*/ 12192000 w 12192000"/>
              <a:gd name="connsiteY4" fmla="*/ 677146 h 1638300"/>
              <a:gd name="connsiteX5" fmla="*/ 12192000 w 12192000"/>
              <a:gd name="connsiteY5" fmla="*/ 1638300 h 1638300"/>
              <a:gd name="connsiteX6" fmla="*/ 0 w 12192000"/>
              <a:gd name="connsiteY6" fmla="*/ 1638300 h 1638300"/>
              <a:gd name="connsiteX7" fmla="*/ 0 w 12192000"/>
              <a:gd name="connsiteY7" fmla="*/ 559728 h 1638300"/>
              <a:gd name="connsiteX8" fmla="*/ 122846 w 12192000"/>
              <a:gd name="connsiteY8" fmla="*/ 483827 h 1638300"/>
              <a:gd name="connsiteX9" fmla="*/ 2203229 w 12192000"/>
              <a:gd name="connsiteY9" fmla="*/ 1095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638300">
                <a:moveTo>
                  <a:pt x="2203229" y="1095"/>
                </a:moveTo>
                <a:cubicBezTo>
                  <a:pt x="2279090" y="2640"/>
                  <a:pt x="2356818" y="5839"/>
                  <a:pt x="2436442" y="10828"/>
                </a:cubicBezTo>
                <a:cubicBezTo>
                  <a:pt x="3710437" y="90648"/>
                  <a:pt x="6184520" y="986013"/>
                  <a:pt x="7588728" y="1072772"/>
                </a:cubicBezTo>
                <a:cubicBezTo>
                  <a:pt x="8992937" y="1159531"/>
                  <a:pt x="10094484" y="597325"/>
                  <a:pt x="10861697" y="531389"/>
                </a:cubicBezTo>
                <a:cubicBezTo>
                  <a:pt x="11628910" y="465452"/>
                  <a:pt x="11682158" y="489724"/>
                  <a:pt x="12192000" y="677146"/>
                </a:cubicBezTo>
                <a:lnTo>
                  <a:pt x="12192000" y="1638300"/>
                </a:lnTo>
                <a:lnTo>
                  <a:pt x="0" y="1638300"/>
                </a:lnTo>
                <a:lnTo>
                  <a:pt x="0" y="559728"/>
                </a:lnTo>
                <a:lnTo>
                  <a:pt x="122846" y="483827"/>
                </a:lnTo>
                <a:cubicBezTo>
                  <a:pt x="546224" y="240583"/>
                  <a:pt x="1217031" y="-18985"/>
                  <a:pt x="2203229" y="109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12" name="直接连接符 11">
            <a:extLst>
              <a:ext uri="{FF2B5EF4-FFF2-40B4-BE49-F238E27FC236}">
                <a16:creationId xmlns:a16="http://schemas.microsoft.com/office/drawing/2014/main" id="{6615B450-A887-449F-927C-FEF35436038F}"/>
              </a:ext>
            </a:extLst>
          </p:cNvPr>
          <p:cNvCxnSpPr>
            <a:cxnSpLocks/>
          </p:cNvCxnSpPr>
          <p:nvPr userDrawn="1"/>
        </p:nvCxnSpPr>
        <p:spPr>
          <a:xfrm>
            <a:off x="2902121" y="3158949"/>
            <a:ext cx="6392521" cy="0"/>
          </a:xfrm>
          <a:prstGeom prst="line">
            <a:avLst/>
          </a:prstGeom>
          <a:noFill/>
          <a:ln w="1270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miter lim="800000"/>
          </a:ln>
          <a:effectLst/>
        </p:spPr>
      </p:cxnSp>
      <p:sp>
        <p:nvSpPr>
          <p:cNvPr id="16" name="矩形: 圆角 15">
            <a:extLst>
              <a:ext uri="{FF2B5EF4-FFF2-40B4-BE49-F238E27FC236}">
                <a16:creationId xmlns:a16="http://schemas.microsoft.com/office/drawing/2014/main" id="{B9003FF8-7629-42AF-A3D5-10742291F435}"/>
              </a:ext>
            </a:extLst>
          </p:cNvPr>
          <p:cNvSpPr/>
          <p:nvPr/>
        </p:nvSpPr>
        <p:spPr>
          <a:xfrm>
            <a:off x="5201410" y="4669484"/>
            <a:ext cx="1793943" cy="32985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占位符 20">
            <a:extLst>
              <a:ext uri="{FF2B5EF4-FFF2-40B4-BE49-F238E27FC236}">
                <a16:creationId xmlns:a16="http://schemas.microsoft.com/office/drawing/2014/main" id="{A23C55C5-6398-441C-B444-9C489EBA818A}"/>
              </a:ext>
            </a:extLst>
          </p:cNvPr>
          <p:cNvSpPr>
            <a:spLocks noGrp="1"/>
          </p:cNvSpPr>
          <p:nvPr>
            <p:ph type="body" sz="quarter" idx="10" hasCustomPrompt="1"/>
          </p:nvPr>
        </p:nvSpPr>
        <p:spPr>
          <a:xfrm>
            <a:off x="1950243" y="1305141"/>
            <a:ext cx="8296276" cy="186204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zh-CN" altLang="en-US" sz="11500" b="1" kern="1200" noProof="0">
                <a:solidFill>
                  <a:schemeClr val="bg1"/>
                </a:solidFill>
                <a:latin typeface="微软雅黑" panose="020B0503020204020204" pitchFamily="34" charset="-122"/>
                <a:ea typeface="微软雅黑" panose="020B0503020204020204" pitchFamily="34" charset="-122"/>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谢谢</a:t>
            </a:r>
          </a:p>
        </p:txBody>
      </p:sp>
      <p:sp>
        <p:nvSpPr>
          <p:cNvPr id="23" name="文本占位符 22">
            <a:extLst>
              <a:ext uri="{FF2B5EF4-FFF2-40B4-BE49-F238E27FC236}">
                <a16:creationId xmlns:a16="http://schemas.microsoft.com/office/drawing/2014/main" id="{6DD26AA2-413B-432C-8BB2-D54DD1BC9D2B}"/>
              </a:ext>
            </a:extLst>
          </p:cNvPr>
          <p:cNvSpPr>
            <a:spLocks noGrp="1"/>
          </p:cNvSpPr>
          <p:nvPr>
            <p:ph type="body" sz="quarter" idx="11" hasCustomPrompt="1"/>
          </p:nvPr>
        </p:nvSpPr>
        <p:spPr>
          <a:xfrm>
            <a:off x="1950244" y="3217708"/>
            <a:ext cx="8296275" cy="646331"/>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af-ZA" altLang="zh-CN" sz="3600" b="1" kern="1200" noProof="0">
                <a:solidFill>
                  <a:schemeClr val="bg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f-ZA" altLang="zh-CN" sz="3600" b="1" i="0" u="none" strike="noStrike" kern="1200" cap="none" spc="0" normalizeH="0" baseline="0" noProof="0">
                <a:ln>
                  <a:noFill/>
                </a:ln>
                <a:solidFill>
                  <a:prstClr val="white"/>
                </a:solidFill>
                <a:effectLst/>
                <a:uLnTx/>
                <a:uFillTx/>
                <a:latin typeface="+mn-lt"/>
                <a:ea typeface="+mn-ea"/>
                <a:cs typeface="+mn-cs"/>
              </a:rPr>
              <a:t>THANK YOU</a:t>
            </a:r>
          </a:p>
        </p:txBody>
      </p:sp>
      <p:sp>
        <p:nvSpPr>
          <p:cNvPr id="25" name="文本占位符 24">
            <a:extLst>
              <a:ext uri="{FF2B5EF4-FFF2-40B4-BE49-F238E27FC236}">
                <a16:creationId xmlns:a16="http://schemas.microsoft.com/office/drawing/2014/main" id="{F8B0AA20-ED41-43E9-B939-30FCF30D6915}"/>
              </a:ext>
            </a:extLst>
          </p:cNvPr>
          <p:cNvSpPr>
            <a:spLocks noGrp="1"/>
          </p:cNvSpPr>
          <p:nvPr>
            <p:ph type="body" sz="quarter" idx="12" hasCustomPrompt="1"/>
          </p:nvPr>
        </p:nvSpPr>
        <p:spPr>
          <a:xfrm>
            <a:off x="5286772" y="4692961"/>
            <a:ext cx="1623219" cy="261610"/>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af-ZA" altLang="en-US" sz="11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sym typeface="微软雅黑" panose="020B0503020204020204" pitchFamily="34" charset="-122"/>
              </a:rPr>
              <a:t>汇报人：</a:t>
            </a:r>
            <a:r>
              <a:rPr kumimoji="0" lang="af-ZA" altLang="zh-CN" sz="1100" b="1" i="0" u="none" strike="noStrike" kern="1200" cap="none" spc="0" normalizeH="0" baseline="0" noProof="0">
                <a:ln>
                  <a:noFill/>
                </a:ln>
                <a:solidFill>
                  <a:schemeClr val="bg1"/>
                </a:solidFill>
                <a:effectLst/>
                <a:uLnTx/>
                <a:uFillTx/>
                <a:sym typeface="微软雅黑" panose="020B0503020204020204" pitchFamily="34" charset="-122"/>
              </a:rPr>
              <a:t>OfficePLUS</a:t>
            </a:r>
            <a:endParaRPr kumimoji="0" lang="af-ZA" altLang="en-US" sz="1100" b="1" i="0" u="none" strike="noStrike" kern="1200" cap="none" spc="0" normalizeH="0" baseline="0" noProof="0">
              <a:ln>
                <a:noFill/>
              </a:ln>
              <a:solidFill>
                <a:schemeClr val="bg1"/>
              </a:solidFill>
              <a:effectLst/>
              <a:uLnTx/>
              <a:uFillTx/>
              <a:sym typeface="微软雅黑" panose="020B0503020204020204" pitchFamily="34" charset="-122"/>
            </a:endParaRPr>
          </a:p>
        </p:txBody>
      </p:sp>
    </p:spTree>
    <p:extLst>
      <p:ext uri="{BB962C8B-B14F-4D97-AF65-F5344CB8AC3E}">
        <p14:creationId xmlns:p14="http://schemas.microsoft.com/office/powerpoint/2010/main" val="3934148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14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3933321"/>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英文 </a:t>
            </a:r>
            <a:r>
              <a:rPr kumimoji="0" lang="en-US" altLang="zh-CN" sz="1400" b="0" i="0" u="none" strike="noStrike" kern="0" cap="none" spc="0" normalizeH="0" baseline="0" noProof="0">
                <a:ln>
                  <a:noFill/>
                </a:ln>
                <a:solidFill>
                  <a:srgbClr val="FFFFFF"/>
                </a:solidFill>
                <a:effectLst/>
                <a:uLnTx/>
                <a:uFillTx/>
                <a:latin typeface="Segoe UI Light"/>
                <a:cs typeface="Segoe UI Light"/>
              </a:rPr>
              <a:t>Arial</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65729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模板使用技巧 1">
    <p:spTree>
      <p:nvGrpSpPr>
        <p:cNvPr id="1" name=""/>
        <p:cNvGrpSpPr/>
        <p:nvPr/>
      </p:nvGrpSpPr>
      <p:grpSpPr>
        <a:xfrm>
          <a:off x="0" y="0"/>
          <a:ext cx="0" cy="0"/>
          <a:chOff x="0" y="0"/>
          <a:chExt cx="0" cy="0"/>
        </a:xfrm>
      </p:grpSpPr>
      <p:sp>
        <p:nvSpPr>
          <p:cNvPr id="4" name="矩形 3"/>
          <p:cNvSpPr/>
          <p:nvPr userDrawn="1"/>
        </p:nvSpPr>
        <p:spPr>
          <a:xfrm>
            <a:off x="440603" y="759873"/>
            <a:ext cx="1713931"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1</a:t>
            </a:r>
            <a:endParaRPr lang="zh-CN" altLang="en-US" sz="1800" dirty="0">
              <a:solidFill>
                <a:schemeClr val="tx1">
                  <a:lumMod val="75000"/>
                  <a:lumOff val="25000"/>
                </a:schemeClr>
              </a:solidFill>
              <a:latin typeface="Segoe UI Light"/>
              <a:ea typeface="微软雅黑"/>
              <a:cs typeface="Segoe UI Light"/>
            </a:endParaRP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67B43CCB-1998-4484-B269-9ACB654ACB71}"/>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CF1532F4-AF97-400D-84E6-F00D2B3D35D1}"/>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11" name="图片 10">
            <a:extLst>
              <a:ext uri="{FF2B5EF4-FFF2-40B4-BE49-F238E27FC236}">
                <a16:creationId xmlns:a16="http://schemas.microsoft.com/office/drawing/2014/main" id="{CA7E11C8-4335-45B0-A270-313A25ABC63F}"/>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12" name="文本框 11">
            <a:extLst>
              <a:ext uri="{FF2B5EF4-FFF2-40B4-BE49-F238E27FC236}">
                <a16:creationId xmlns:a16="http://schemas.microsoft.com/office/drawing/2014/main" id="{45615889-3ACE-4C91-970F-789D759EAC1E}"/>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D19D40D-978A-4E04-8450-F6DC61B85399}"/>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299860AF-0C43-4649-A586-85D19517B6FC}"/>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A6130A4D-8EC7-4AC1-B434-55DC69102864}"/>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417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模板使用技巧 2">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54DB237-C74A-4BA8-A097-6A053DD3C747}"/>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dirty="0">
              <a:solidFill>
                <a:schemeClr val="tx1">
                  <a:lumMod val="75000"/>
                  <a:lumOff val="25000"/>
                </a:schemeClr>
              </a:solidFill>
              <a:latin typeface="Segoe UI Light"/>
              <a:ea typeface="微软雅黑"/>
              <a:cs typeface="Segoe UI Light"/>
            </a:endParaRPr>
          </a:p>
        </p:txBody>
      </p:sp>
      <p:sp>
        <p:nvSpPr>
          <p:cNvPr id="4" name="矩形 3">
            <a:extLst>
              <a:ext uri="{FF2B5EF4-FFF2-40B4-BE49-F238E27FC236}">
                <a16:creationId xmlns:a16="http://schemas.microsoft.com/office/drawing/2014/main" id="{4172DAD1-F67C-4AB8-ACEF-004237CB3D3F}"/>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pic>
        <p:nvPicPr>
          <p:cNvPr id="5" name="图片 4">
            <a:extLst>
              <a:ext uri="{FF2B5EF4-FFF2-40B4-BE49-F238E27FC236}">
                <a16:creationId xmlns:a16="http://schemas.microsoft.com/office/drawing/2014/main" id="{F300B558-79C0-475E-84A0-11700A36CAB6}"/>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ADFDE997-A67B-4FD0-B6AC-78D1EFE63489}"/>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3E1E676E-E869-48CE-BFB9-1C7FC981B376}"/>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768A42A-9DCD-4784-A3EF-F1D80ADC183F}"/>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BF8689A3-CABF-445F-829F-6396154A55D1}"/>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D7C9996A-24BA-4EE9-BA5A-589E1841918D}"/>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8309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关注微软Office文档">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3BB9638-2D2F-48B1-A8CF-673B237DCC17}"/>
              </a:ext>
            </a:extLst>
          </p:cNvPr>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a:extLst>
              <a:ext uri="{FF2B5EF4-FFF2-40B4-BE49-F238E27FC236}">
                <a16:creationId xmlns:a16="http://schemas.microsoft.com/office/drawing/2014/main" id="{120C7C91-35F0-46E5-B511-2314CED2655F}"/>
              </a:ext>
            </a:extLst>
          </p:cNvPr>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a:extLst>
              <a:ext uri="{FF2B5EF4-FFF2-40B4-BE49-F238E27FC236}">
                <a16:creationId xmlns:a16="http://schemas.microsoft.com/office/drawing/2014/main" id="{25779B21-3BC1-4E47-8650-6B0E785B5142}"/>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a:extLst>
              <a:ext uri="{FF2B5EF4-FFF2-40B4-BE49-F238E27FC236}">
                <a16:creationId xmlns:a16="http://schemas.microsoft.com/office/drawing/2014/main" id="{343024A3-25F7-4B9A-9876-36F35421F6E6}"/>
              </a:ext>
            </a:extLst>
          </p:cNvPr>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免费下载更多</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微软官方</a:t>
            </a:r>
            <a:r>
              <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PPT</a:t>
            </a: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模板</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a:extLst>
              <a:ext uri="{FF2B5EF4-FFF2-40B4-BE49-F238E27FC236}">
                <a16:creationId xmlns:a16="http://schemas.microsoft.com/office/drawing/2014/main" id="{5524D02C-49CE-4D3D-8B89-07CEC3966F4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pic>
        <p:nvPicPr>
          <p:cNvPr id="8" name="图片 7" descr="图片包含 室内, 文字, 纵横字谜, 物体&#10;&#10;自动生成的说明">
            <a:extLst>
              <a:ext uri="{FF2B5EF4-FFF2-40B4-BE49-F238E27FC236}">
                <a16:creationId xmlns:a16="http://schemas.microsoft.com/office/drawing/2014/main" id="{2C93A5A6-170C-429C-ADC7-10414B48ECB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6998" y="1935162"/>
            <a:ext cx="2987676" cy="2987676"/>
          </a:xfrm>
          <a:prstGeom prst="rect">
            <a:avLst/>
          </a:prstGeom>
        </p:spPr>
      </p:pic>
    </p:spTree>
    <p:extLst>
      <p:ext uri="{BB962C8B-B14F-4D97-AF65-F5344CB8AC3E}">
        <p14:creationId xmlns:p14="http://schemas.microsoft.com/office/powerpoint/2010/main" val="2195923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微软黑科技">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3E71CC84-193F-4D28-98D9-17F9952F968C}"/>
              </a:ext>
            </a:extLst>
          </p:cNvPr>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23A9F197-1133-4CEE-860F-85366976D0AC}"/>
              </a:ext>
            </a:extLst>
          </p:cNvPr>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a:extLst>
              <a:ext uri="{FF2B5EF4-FFF2-40B4-BE49-F238E27FC236}">
                <a16:creationId xmlns:a16="http://schemas.microsoft.com/office/drawing/2014/main" id="{AA954438-2CEB-4119-883B-8B9196F98504}"/>
              </a:ext>
            </a:extLst>
          </p:cNvPr>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a:extLst>
              <a:ext uri="{FF2B5EF4-FFF2-40B4-BE49-F238E27FC236}">
                <a16:creationId xmlns:a16="http://schemas.microsoft.com/office/drawing/2014/main" id="{4CD1A364-B227-4CFB-9287-6198C6C0443B}"/>
              </a:ext>
            </a:extLst>
          </p:cNvPr>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BEA6AD26-5781-4DAD-8C16-8C73B2C177AD}"/>
              </a:ext>
            </a:extLst>
          </p:cNvPr>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a:extLst>
              <a:ext uri="{FF2B5EF4-FFF2-40B4-BE49-F238E27FC236}">
                <a16:creationId xmlns:a16="http://schemas.microsoft.com/office/drawing/2014/main" id="{72806FD0-33B9-40F1-B8F9-079524CA002C}"/>
              </a:ext>
            </a:extLst>
          </p:cNvPr>
          <p:cNvCxnSpPr>
            <a:cxnSpLocks/>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159FFD7E-3944-43A3-A5DD-D8673483D044}"/>
              </a:ext>
            </a:extLst>
          </p:cNvPr>
          <p:cNvCxnSpPr>
            <a:cxnSpLocks/>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a:extLst>
              <a:ext uri="{FF2B5EF4-FFF2-40B4-BE49-F238E27FC236}">
                <a16:creationId xmlns:a16="http://schemas.microsoft.com/office/drawing/2014/main" id="{C76706F4-B20C-489C-ACB9-010EF43FEF70}"/>
              </a:ext>
            </a:extLst>
          </p:cNvPr>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9A11A6D6-1DBD-4A10-8942-D3DDC4E182E9}"/>
              </a:ext>
            </a:extLst>
          </p:cNvPr>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a:extLst>
              <a:ext uri="{FF2B5EF4-FFF2-40B4-BE49-F238E27FC236}">
                <a16:creationId xmlns:a16="http://schemas.microsoft.com/office/drawing/2014/main" id="{6274E825-3465-469E-BD06-097F250CA889}"/>
              </a:ext>
            </a:extLst>
          </p:cNvPr>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a:extLst>
              <a:ext uri="{FF2B5EF4-FFF2-40B4-BE49-F238E27FC236}">
                <a16:creationId xmlns:a16="http://schemas.microsoft.com/office/drawing/2014/main" id="{4EC4AC92-2800-4841-84A3-26E495F2D178}"/>
              </a:ext>
            </a:extLst>
          </p:cNvPr>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AI</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识图 」</a:t>
            </a:r>
          </a:p>
        </p:txBody>
      </p:sp>
      <p:cxnSp>
        <p:nvCxnSpPr>
          <p:cNvPr id="20" name="直接连接符 19">
            <a:extLst>
              <a:ext uri="{FF2B5EF4-FFF2-40B4-BE49-F238E27FC236}">
                <a16:creationId xmlns:a16="http://schemas.microsoft.com/office/drawing/2014/main" id="{F3D082CA-914B-42B8-A86E-16893B7234C9}"/>
              </a:ext>
            </a:extLst>
          </p:cNvPr>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421E3BB-42AC-4DCD-9031-7215136A1844}"/>
              </a:ext>
            </a:extLst>
          </p:cNvPr>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2"/>
            <a:extLst>
              <a:ext uri="{FF2B5EF4-FFF2-40B4-BE49-F238E27FC236}">
                <a16:creationId xmlns:a16="http://schemas.microsoft.com/office/drawing/2014/main" id="{46C855E7-2DCA-4970-A954-7CB7F69FADA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pic>
        <p:nvPicPr>
          <p:cNvPr id="3" name="图片 2">
            <a:extLst>
              <a:ext uri="{FF2B5EF4-FFF2-40B4-BE49-F238E27FC236}">
                <a16:creationId xmlns:a16="http://schemas.microsoft.com/office/drawing/2014/main" id="{A7F32EC9-ED26-45EE-9DC4-21C3241FF7AB}"/>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8716" y="1726788"/>
            <a:ext cx="2743200" cy="2743200"/>
          </a:xfrm>
          <a:prstGeom prst="rect">
            <a:avLst/>
          </a:prstGeom>
        </p:spPr>
      </p:pic>
      <p:pic>
        <p:nvPicPr>
          <p:cNvPr id="7" name="图片 6">
            <a:extLst>
              <a:ext uri="{FF2B5EF4-FFF2-40B4-BE49-F238E27FC236}">
                <a16:creationId xmlns:a16="http://schemas.microsoft.com/office/drawing/2014/main" id="{36F84124-CE71-4190-B92C-B61E496F7B7E}"/>
              </a:ext>
            </a:extLst>
          </p:cNvPr>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482" y="1726788"/>
            <a:ext cx="2743200" cy="2743200"/>
          </a:xfrm>
          <a:prstGeom prst="rect">
            <a:avLst/>
          </a:prstGeom>
        </p:spPr>
      </p:pic>
      <p:pic>
        <p:nvPicPr>
          <p:cNvPr id="24" name="图片 23">
            <a:extLst>
              <a:ext uri="{FF2B5EF4-FFF2-40B4-BE49-F238E27FC236}">
                <a16:creationId xmlns:a16="http://schemas.microsoft.com/office/drawing/2014/main" id="{39B45288-397E-405A-A715-DCD4FE40DCE2}"/>
              </a:ext>
            </a:extLst>
          </p:cNvPr>
          <p:cNvPicPr>
            <a:picLocks noChangeAspect="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9320" y="1726788"/>
            <a:ext cx="2743200" cy="2743200"/>
          </a:xfrm>
          <a:prstGeom prst="rect">
            <a:avLst/>
          </a:prstGeom>
        </p:spPr>
      </p:pic>
    </p:spTree>
    <p:extLst>
      <p:ext uri="{BB962C8B-B14F-4D97-AF65-F5344CB8AC3E}">
        <p14:creationId xmlns:p14="http://schemas.microsoft.com/office/powerpoint/2010/main" val="203521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三项页">
    <p:bg>
      <p:bgPr>
        <a:solidFill>
          <a:schemeClr val="bg1"/>
        </a:solidFill>
        <a:effectLst/>
      </p:bgPr>
    </p:bg>
    <p:spTree>
      <p:nvGrpSpPr>
        <p:cNvPr id="1" name=""/>
        <p:cNvGrpSpPr/>
        <p:nvPr/>
      </p:nvGrpSpPr>
      <p:grpSpPr>
        <a:xfrm>
          <a:off x="0" y="0"/>
          <a:ext cx="0" cy="0"/>
          <a:chOff x="0" y="0"/>
          <a:chExt cx="0" cy="0"/>
        </a:xfrm>
      </p:grpSpPr>
      <p:grpSp>
        <p:nvGrpSpPr>
          <p:cNvPr id="67" name="组合 66">
            <a:extLst>
              <a:ext uri="{FF2B5EF4-FFF2-40B4-BE49-F238E27FC236}">
                <a16:creationId xmlns:a16="http://schemas.microsoft.com/office/drawing/2014/main" id="{16443730-B886-4F57-BFD1-0C2B3BD53B61}"/>
              </a:ext>
            </a:extLst>
          </p:cNvPr>
          <p:cNvGrpSpPr/>
          <p:nvPr userDrawn="1"/>
        </p:nvGrpSpPr>
        <p:grpSpPr>
          <a:xfrm>
            <a:off x="0" y="0"/>
            <a:ext cx="12192000" cy="6858000"/>
            <a:chOff x="0" y="152400"/>
            <a:chExt cx="12192000" cy="6858000"/>
          </a:xfrm>
        </p:grpSpPr>
        <p:pic>
          <p:nvPicPr>
            <p:cNvPr id="68" name="图片 67" descr="图片包含 建筑物, 室内, 大型&#10;&#10;描述已自动生成">
              <a:extLst>
                <a:ext uri="{FF2B5EF4-FFF2-40B4-BE49-F238E27FC236}">
                  <a16:creationId xmlns:a16="http://schemas.microsoft.com/office/drawing/2014/main" id="{F2C5329E-F34E-44CA-ADC1-C8E42B64044B}"/>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82" name="矩形 81">
              <a:extLst>
                <a:ext uri="{FF2B5EF4-FFF2-40B4-BE49-F238E27FC236}">
                  <a16:creationId xmlns:a16="http://schemas.microsoft.com/office/drawing/2014/main" id="{385BB0E8-1E15-4589-B513-F55C266C88A5}"/>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矩形: 圆角 82">
            <a:extLst>
              <a:ext uri="{FF2B5EF4-FFF2-40B4-BE49-F238E27FC236}">
                <a16:creationId xmlns:a16="http://schemas.microsoft.com/office/drawing/2014/main" id="{4381A76A-654B-435C-A588-CB7A73CCAAB4}"/>
              </a:ext>
            </a:extLst>
          </p:cNvPr>
          <p:cNvSpPr/>
          <p:nvPr userDrawn="1"/>
        </p:nvSpPr>
        <p:spPr>
          <a:xfrm>
            <a:off x="4078514" y="-396265"/>
            <a:ext cx="4034972" cy="26996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a:extLst>
              <a:ext uri="{FF2B5EF4-FFF2-40B4-BE49-F238E27FC236}">
                <a16:creationId xmlns:a16="http://schemas.microsoft.com/office/drawing/2014/main" id="{F6E5B277-6269-4DE4-86C7-EC85A4D76EC3}"/>
              </a:ext>
            </a:extLst>
          </p:cNvPr>
          <p:cNvSpPr txBox="1"/>
          <p:nvPr userDrawn="1"/>
        </p:nvSpPr>
        <p:spPr>
          <a:xfrm>
            <a:off x="5234226" y="496533"/>
            <a:ext cx="1723549" cy="1015663"/>
          </a:xfrm>
          <a:prstGeom prst="rect">
            <a:avLst/>
          </a:prstGeom>
          <a:noFill/>
        </p:spPr>
        <p:txBody>
          <a:bodyPr wrap="none" rtlCol="0">
            <a:spAutoFit/>
          </a:bodyPr>
          <a:lstStyle/>
          <a:p>
            <a:pPr algn="ctr"/>
            <a:r>
              <a:rPr lang="zh-CN" altLang="en-US" sz="6000" b="1">
                <a:solidFill>
                  <a:prstClr val="white"/>
                </a:solidFill>
                <a:latin typeface="微软雅黑"/>
                <a:ea typeface="微软雅黑"/>
              </a:rPr>
              <a:t>目录</a:t>
            </a:r>
            <a:endParaRPr lang="en-US" altLang="zh-CN" sz="6000" b="1">
              <a:solidFill>
                <a:prstClr val="white"/>
              </a:solidFill>
              <a:latin typeface="微软雅黑"/>
              <a:ea typeface="微软雅黑"/>
            </a:endParaRPr>
          </a:p>
        </p:txBody>
      </p:sp>
      <p:sp>
        <p:nvSpPr>
          <p:cNvPr id="87" name="矩形 86">
            <a:extLst>
              <a:ext uri="{FF2B5EF4-FFF2-40B4-BE49-F238E27FC236}">
                <a16:creationId xmlns:a16="http://schemas.microsoft.com/office/drawing/2014/main" id="{A5F4188E-B44E-4490-AE48-E370525C9034}"/>
              </a:ext>
            </a:extLst>
          </p:cNvPr>
          <p:cNvSpPr/>
          <p:nvPr userDrawn="1"/>
        </p:nvSpPr>
        <p:spPr>
          <a:xfrm>
            <a:off x="5093907" y="1447944"/>
            <a:ext cx="2004187" cy="400110"/>
          </a:xfrm>
          <a:prstGeom prst="rect">
            <a:avLst/>
          </a:prstGeom>
        </p:spPr>
        <p:txBody>
          <a:bodyPr wrap="square">
            <a:spAutoFit/>
          </a:bodyPr>
          <a:lstStyle/>
          <a:p>
            <a:pPr algn="ctr"/>
            <a:r>
              <a:rPr lang="en-US" altLang="zh-CN" sz="2000">
                <a:solidFill>
                  <a:prstClr val="white"/>
                </a:solidFill>
                <a:latin typeface="微软雅黑"/>
                <a:ea typeface="微软雅黑"/>
              </a:rPr>
              <a:t>CONTENT</a:t>
            </a:r>
            <a:endParaRPr lang="zh-CN" altLang="en-US" sz="2000">
              <a:solidFill>
                <a:prstClr val="white"/>
              </a:solidFill>
              <a:latin typeface="微软雅黑"/>
              <a:ea typeface="微软雅黑"/>
            </a:endParaRPr>
          </a:p>
        </p:txBody>
      </p:sp>
      <p:sp>
        <p:nvSpPr>
          <p:cNvPr id="71" name="椭圆 70">
            <a:extLst>
              <a:ext uri="{FF2B5EF4-FFF2-40B4-BE49-F238E27FC236}">
                <a16:creationId xmlns:a16="http://schemas.microsoft.com/office/drawing/2014/main" id="{B282B1A3-6626-431F-B42A-371E0D1307F8}"/>
              </a:ext>
            </a:extLst>
          </p:cNvPr>
          <p:cNvSpPr/>
          <p:nvPr userDrawn="1"/>
        </p:nvSpPr>
        <p:spPr>
          <a:xfrm>
            <a:off x="1983158" y="3392275"/>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5" name="椭圆 74">
            <a:extLst>
              <a:ext uri="{FF2B5EF4-FFF2-40B4-BE49-F238E27FC236}">
                <a16:creationId xmlns:a16="http://schemas.microsoft.com/office/drawing/2014/main" id="{D50ABAE6-2452-4A7F-ABAF-81B79210DC4D}"/>
              </a:ext>
            </a:extLst>
          </p:cNvPr>
          <p:cNvSpPr/>
          <p:nvPr userDrawn="1"/>
        </p:nvSpPr>
        <p:spPr>
          <a:xfrm>
            <a:off x="5658809" y="3392275"/>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7" name="椭圆 76">
            <a:extLst>
              <a:ext uri="{FF2B5EF4-FFF2-40B4-BE49-F238E27FC236}">
                <a16:creationId xmlns:a16="http://schemas.microsoft.com/office/drawing/2014/main" id="{7F9B244F-45C1-4D4D-9417-3F0B046164A5}"/>
              </a:ext>
            </a:extLst>
          </p:cNvPr>
          <p:cNvSpPr/>
          <p:nvPr userDrawn="1"/>
        </p:nvSpPr>
        <p:spPr>
          <a:xfrm>
            <a:off x="9202473" y="3392275"/>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grpSp>
        <p:nvGrpSpPr>
          <p:cNvPr id="3" name="组合 2">
            <a:extLst>
              <a:ext uri="{FF2B5EF4-FFF2-40B4-BE49-F238E27FC236}">
                <a16:creationId xmlns:a16="http://schemas.microsoft.com/office/drawing/2014/main" id="{C21C52A3-F0BF-4AAF-B619-8C21EC2EF5DC}"/>
              </a:ext>
            </a:extLst>
          </p:cNvPr>
          <p:cNvGrpSpPr/>
          <p:nvPr userDrawn="1"/>
        </p:nvGrpSpPr>
        <p:grpSpPr>
          <a:xfrm>
            <a:off x="4322536" y="3154494"/>
            <a:ext cx="3546929" cy="2641600"/>
            <a:chOff x="4220484" y="3154494"/>
            <a:chExt cx="3546929" cy="2641600"/>
          </a:xfrm>
        </p:grpSpPr>
        <p:cxnSp>
          <p:nvCxnSpPr>
            <p:cNvPr id="85" name="直接连接符 84">
              <a:extLst>
                <a:ext uri="{FF2B5EF4-FFF2-40B4-BE49-F238E27FC236}">
                  <a16:creationId xmlns:a16="http://schemas.microsoft.com/office/drawing/2014/main" id="{DBD71217-998A-4F51-B4C8-DC3486EE4C29}"/>
                </a:ext>
              </a:extLst>
            </p:cNvPr>
            <p:cNvCxnSpPr/>
            <p:nvPr userDrawn="1"/>
          </p:nvCxnSpPr>
          <p:spPr>
            <a:xfrm>
              <a:off x="4220484" y="3154494"/>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22478A5A-9F27-4933-B9FE-77F87600724A}"/>
                </a:ext>
              </a:extLst>
            </p:cNvPr>
            <p:cNvCxnSpPr/>
            <p:nvPr userDrawn="1"/>
          </p:nvCxnSpPr>
          <p:spPr>
            <a:xfrm>
              <a:off x="7767413" y="3154494"/>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 name="文本占位符 3">
            <a:extLst>
              <a:ext uri="{FF2B5EF4-FFF2-40B4-BE49-F238E27FC236}">
                <a16:creationId xmlns:a16="http://schemas.microsoft.com/office/drawing/2014/main" id="{B9C50D26-C9A8-4A70-BF55-18A994AC103D}"/>
              </a:ext>
            </a:extLst>
          </p:cNvPr>
          <p:cNvSpPr>
            <a:spLocks noGrp="1"/>
          </p:cNvSpPr>
          <p:nvPr>
            <p:ph type="body" sz="quarter" idx="10" hasCustomPrompt="1"/>
          </p:nvPr>
        </p:nvSpPr>
        <p:spPr>
          <a:xfrm>
            <a:off x="2028027" y="3454667"/>
            <a:ext cx="771548"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微软雅黑"/>
                <a:ea typeface="+mn-ea"/>
                <a:cs typeface="+mn-cs"/>
              </a:rPr>
              <a:t>01</a:t>
            </a:r>
          </a:p>
        </p:txBody>
      </p:sp>
      <p:sp>
        <p:nvSpPr>
          <p:cNvPr id="6" name="文本占位符 5">
            <a:extLst>
              <a:ext uri="{FF2B5EF4-FFF2-40B4-BE49-F238E27FC236}">
                <a16:creationId xmlns:a16="http://schemas.microsoft.com/office/drawing/2014/main" id="{A673C8D0-5408-4114-B18A-4F899E555C12}"/>
              </a:ext>
            </a:extLst>
          </p:cNvPr>
          <p:cNvSpPr>
            <a:spLocks noGrp="1"/>
          </p:cNvSpPr>
          <p:nvPr>
            <p:ph type="body" sz="quarter" idx="11" hasCustomPrompt="1"/>
          </p:nvPr>
        </p:nvSpPr>
        <p:spPr>
          <a:xfrm>
            <a:off x="1567177" y="4512136"/>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2800" b="1" i="0" u="none" strike="noStrike" kern="1200" cap="none" spc="0" normalizeH="0" baseline="0" noProof="0">
                <a:ln>
                  <a:noFill/>
                </a:ln>
                <a:solidFill>
                  <a:schemeClr val="bg1"/>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a:ea typeface="+mn-ea"/>
                <a:cs typeface="+mn-cs"/>
              </a:rPr>
              <a:t>工作业绩</a:t>
            </a:r>
            <a:endParaRPr kumimoji="0" lang="en-US" altLang="zh-CN" sz="2800" b="1" i="0" u="none" strike="noStrike" kern="1200" cap="none" spc="0" normalizeH="0" baseline="0" noProof="0">
              <a:ln>
                <a:noFill/>
              </a:ln>
              <a:solidFill>
                <a:prstClr val="white"/>
              </a:solidFill>
              <a:effectLst/>
              <a:uLnTx/>
              <a:uFillTx/>
              <a:latin typeface="微软雅黑"/>
              <a:ea typeface="+mn-ea"/>
              <a:cs typeface="+mn-cs"/>
            </a:endParaRPr>
          </a:p>
        </p:txBody>
      </p:sp>
      <p:sp>
        <p:nvSpPr>
          <p:cNvPr id="8" name="文本占位符 7">
            <a:extLst>
              <a:ext uri="{FF2B5EF4-FFF2-40B4-BE49-F238E27FC236}">
                <a16:creationId xmlns:a16="http://schemas.microsoft.com/office/drawing/2014/main" id="{60A9B700-D985-44E0-B3FE-D4ED68DB10A4}"/>
              </a:ext>
            </a:extLst>
          </p:cNvPr>
          <p:cNvSpPr>
            <a:spLocks noGrp="1"/>
          </p:cNvSpPr>
          <p:nvPr>
            <p:ph type="body" sz="quarter" idx="12" hasCustomPrompt="1"/>
          </p:nvPr>
        </p:nvSpPr>
        <p:spPr>
          <a:xfrm>
            <a:off x="1557018" y="5246026"/>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2" name="文本占位符 3">
            <a:extLst>
              <a:ext uri="{FF2B5EF4-FFF2-40B4-BE49-F238E27FC236}">
                <a16:creationId xmlns:a16="http://schemas.microsoft.com/office/drawing/2014/main" id="{C4D47EC7-1D1D-42A1-B130-C2A24387CDF9}"/>
              </a:ext>
            </a:extLst>
          </p:cNvPr>
          <p:cNvSpPr>
            <a:spLocks noGrp="1"/>
          </p:cNvSpPr>
          <p:nvPr>
            <p:ph type="body" sz="quarter" idx="13" hasCustomPrompt="1"/>
          </p:nvPr>
        </p:nvSpPr>
        <p:spPr>
          <a:xfrm>
            <a:off x="5714290" y="3454667"/>
            <a:ext cx="771548"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微软雅黑"/>
                <a:ea typeface="+mn-ea"/>
                <a:cs typeface="+mn-cs"/>
              </a:rPr>
              <a:t>02</a:t>
            </a:r>
          </a:p>
        </p:txBody>
      </p:sp>
      <p:sp>
        <p:nvSpPr>
          <p:cNvPr id="93" name="文本占位符 5">
            <a:extLst>
              <a:ext uri="{FF2B5EF4-FFF2-40B4-BE49-F238E27FC236}">
                <a16:creationId xmlns:a16="http://schemas.microsoft.com/office/drawing/2014/main" id="{EC6AF9FF-987D-4184-9999-0A7F6B69BAF2}"/>
              </a:ext>
            </a:extLst>
          </p:cNvPr>
          <p:cNvSpPr>
            <a:spLocks noGrp="1"/>
          </p:cNvSpPr>
          <p:nvPr>
            <p:ph type="body" sz="quarter" idx="14" hasCustomPrompt="1"/>
          </p:nvPr>
        </p:nvSpPr>
        <p:spPr>
          <a:xfrm>
            <a:off x="5230019" y="4512136"/>
            <a:ext cx="1731963" cy="608372"/>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schemeClr val="bg1"/>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a:ea typeface="+mn-ea"/>
                <a:cs typeface="+mn-cs"/>
              </a:rPr>
              <a:t>亮点经验</a:t>
            </a:r>
          </a:p>
        </p:txBody>
      </p:sp>
      <p:sp>
        <p:nvSpPr>
          <p:cNvPr id="94" name="文本占位符 7">
            <a:extLst>
              <a:ext uri="{FF2B5EF4-FFF2-40B4-BE49-F238E27FC236}">
                <a16:creationId xmlns:a16="http://schemas.microsoft.com/office/drawing/2014/main" id="{08A18004-5B8C-4E11-8577-168EF1A58BA3}"/>
              </a:ext>
            </a:extLst>
          </p:cNvPr>
          <p:cNvSpPr>
            <a:spLocks noGrp="1"/>
          </p:cNvSpPr>
          <p:nvPr>
            <p:ph type="body" sz="quarter" idx="15" hasCustomPrompt="1"/>
          </p:nvPr>
        </p:nvSpPr>
        <p:spPr>
          <a:xfrm>
            <a:off x="5219860" y="5246026"/>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5" name="文本占位符 3">
            <a:extLst>
              <a:ext uri="{FF2B5EF4-FFF2-40B4-BE49-F238E27FC236}">
                <a16:creationId xmlns:a16="http://schemas.microsoft.com/office/drawing/2014/main" id="{F0505DFC-435C-45A7-8FB0-CB1EF1238DA0}"/>
              </a:ext>
            </a:extLst>
          </p:cNvPr>
          <p:cNvSpPr>
            <a:spLocks noGrp="1"/>
          </p:cNvSpPr>
          <p:nvPr>
            <p:ph type="body" sz="quarter" idx="16" hasCustomPrompt="1"/>
          </p:nvPr>
        </p:nvSpPr>
        <p:spPr>
          <a:xfrm>
            <a:off x="9264936" y="3454667"/>
            <a:ext cx="771548"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微软雅黑"/>
                <a:ea typeface="+mn-ea"/>
                <a:cs typeface="+mn-cs"/>
              </a:rPr>
              <a:t>03</a:t>
            </a:r>
          </a:p>
        </p:txBody>
      </p:sp>
      <p:sp>
        <p:nvSpPr>
          <p:cNvPr id="96" name="文本占位符 5">
            <a:extLst>
              <a:ext uri="{FF2B5EF4-FFF2-40B4-BE49-F238E27FC236}">
                <a16:creationId xmlns:a16="http://schemas.microsoft.com/office/drawing/2014/main" id="{4CC60B0F-2D08-4522-8744-201AA90EEA78}"/>
              </a:ext>
            </a:extLst>
          </p:cNvPr>
          <p:cNvSpPr>
            <a:spLocks noGrp="1"/>
          </p:cNvSpPr>
          <p:nvPr>
            <p:ph type="body" sz="quarter" idx="17" hasCustomPrompt="1"/>
          </p:nvPr>
        </p:nvSpPr>
        <p:spPr>
          <a:xfrm>
            <a:off x="8804086" y="4512136"/>
            <a:ext cx="1731963" cy="608372"/>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schemeClr val="bg1"/>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a:ea typeface="+mn-ea"/>
                <a:cs typeface="+mn-cs"/>
              </a:rPr>
              <a:t>问题分析</a:t>
            </a:r>
          </a:p>
        </p:txBody>
      </p:sp>
      <p:sp>
        <p:nvSpPr>
          <p:cNvPr id="97" name="文本占位符 7">
            <a:extLst>
              <a:ext uri="{FF2B5EF4-FFF2-40B4-BE49-F238E27FC236}">
                <a16:creationId xmlns:a16="http://schemas.microsoft.com/office/drawing/2014/main" id="{01F3C27A-D941-41E8-AEAD-E7FD35A7CFAD}"/>
              </a:ext>
            </a:extLst>
          </p:cNvPr>
          <p:cNvSpPr>
            <a:spLocks noGrp="1"/>
          </p:cNvSpPr>
          <p:nvPr>
            <p:ph type="body" sz="quarter" idx="18" hasCustomPrompt="1"/>
          </p:nvPr>
        </p:nvSpPr>
        <p:spPr>
          <a:xfrm>
            <a:off x="8793927" y="5246026"/>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Tree>
    <p:extLst>
      <p:ext uri="{BB962C8B-B14F-4D97-AF65-F5344CB8AC3E}">
        <p14:creationId xmlns:p14="http://schemas.microsoft.com/office/powerpoint/2010/main" val="10735305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四项页">
    <p:bg>
      <p:bgPr>
        <a:solidFill>
          <a:schemeClr val="bg1"/>
        </a:solidFill>
        <a:effectLst/>
      </p:bgPr>
    </p:bg>
    <p:spTree>
      <p:nvGrpSpPr>
        <p:cNvPr id="1" name=""/>
        <p:cNvGrpSpPr/>
        <p:nvPr/>
      </p:nvGrpSpPr>
      <p:grpSpPr>
        <a:xfrm>
          <a:off x="0" y="0"/>
          <a:ext cx="0" cy="0"/>
          <a:chOff x="0" y="0"/>
          <a:chExt cx="0" cy="0"/>
        </a:xfrm>
      </p:grpSpPr>
      <p:grpSp>
        <p:nvGrpSpPr>
          <p:cNvPr id="69" name="组合 68">
            <a:extLst>
              <a:ext uri="{FF2B5EF4-FFF2-40B4-BE49-F238E27FC236}">
                <a16:creationId xmlns:a16="http://schemas.microsoft.com/office/drawing/2014/main" id="{1523B85B-FE01-4C28-996C-5D97B1791E26}"/>
              </a:ext>
            </a:extLst>
          </p:cNvPr>
          <p:cNvGrpSpPr/>
          <p:nvPr userDrawn="1"/>
        </p:nvGrpSpPr>
        <p:grpSpPr>
          <a:xfrm>
            <a:off x="0" y="0"/>
            <a:ext cx="12192000" cy="6858000"/>
            <a:chOff x="0" y="152400"/>
            <a:chExt cx="12192000" cy="6858000"/>
          </a:xfrm>
        </p:grpSpPr>
        <p:pic>
          <p:nvPicPr>
            <p:cNvPr id="70" name="图片 69" descr="图片包含 建筑物, 室内, 大型&#10;&#10;描述已自动生成">
              <a:extLst>
                <a:ext uri="{FF2B5EF4-FFF2-40B4-BE49-F238E27FC236}">
                  <a16:creationId xmlns:a16="http://schemas.microsoft.com/office/drawing/2014/main" id="{A81C8E11-695E-49F2-B3C5-0ABB13B93FFC}"/>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72" name="矩形 71">
              <a:extLst>
                <a:ext uri="{FF2B5EF4-FFF2-40B4-BE49-F238E27FC236}">
                  <a16:creationId xmlns:a16="http://schemas.microsoft.com/office/drawing/2014/main" id="{715CE77D-643D-4B12-948F-3716D4FC286F}"/>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圆角 75">
            <a:extLst>
              <a:ext uri="{FF2B5EF4-FFF2-40B4-BE49-F238E27FC236}">
                <a16:creationId xmlns:a16="http://schemas.microsoft.com/office/drawing/2014/main" id="{33D48FAE-59B5-49C3-BECB-3A9A195F1FC5}"/>
              </a:ext>
            </a:extLst>
          </p:cNvPr>
          <p:cNvSpPr/>
          <p:nvPr userDrawn="1"/>
        </p:nvSpPr>
        <p:spPr>
          <a:xfrm>
            <a:off x="4078514" y="-396265"/>
            <a:ext cx="4034972" cy="26996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B282B1A3-6626-431F-B42A-371E0D1307F8}"/>
              </a:ext>
            </a:extLst>
          </p:cNvPr>
          <p:cNvSpPr/>
          <p:nvPr userDrawn="1"/>
        </p:nvSpPr>
        <p:spPr>
          <a:xfrm>
            <a:off x="1314594" y="339757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5" name="椭圆 74">
            <a:extLst>
              <a:ext uri="{FF2B5EF4-FFF2-40B4-BE49-F238E27FC236}">
                <a16:creationId xmlns:a16="http://schemas.microsoft.com/office/drawing/2014/main" id="{D50ABAE6-2452-4A7F-ABAF-81B79210DC4D}"/>
              </a:ext>
            </a:extLst>
          </p:cNvPr>
          <p:cNvSpPr/>
          <p:nvPr userDrawn="1"/>
        </p:nvSpPr>
        <p:spPr>
          <a:xfrm>
            <a:off x="4176084" y="339757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7" name="椭圆 76">
            <a:extLst>
              <a:ext uri="{FF2B5EF4-FFF2-40B4-BE49-F238E27FC236}">
                <a16:creationId xmlns:a16="http://schemas.microsoft.com/office/drawing/2014/main" id="{7F9B244F-45C1-4D4D-9417-3F0B046164A5}"/>
              </a:ext>
            </a:extLst>
          </p:cNvPr>
          <p:cNvSpPr/>
          <p:nvPr userDrawn="1"/>
        </p:nvSpPr>
        <p:spPr>
          <a:xfrm>
            <a:off x="7037574" y="339757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81" name="椭圆 80">
            <a:extLst>
              <a:ext uri="{FF2B5EF4-FFF2-40B4-BE49-F238E27FC236}">
                <a16:creationId xmlns:a16="http://schemas.microsoft.com/office/drawing/2014/main" id="{2E9DC9C4-E52F-4497-B582-EAEC282BE091}"/>
              </a:ext>
            </a:extLst>
          </p:cNvPr>
          <p:cNvSpPr/>
          <p:nvPr userDrawn="1"/>
        </p:nvSpPr>
        <p:spPr>
          <a:xfrm>
            <a:off x="9899065" y="339757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cxnSp>
        <p:nvCxnSpPr>
          <p:cNvPr id="85" name="直接连接符 84">
            <a:extLst>
              <a:ext uri="{FF2B5EF4-FFF2-40B4-BE49-F238E27FC236}">
                <a16:creationId xmlns:a16="http://schemas.microsoft.com/office/drawing/2014/main" id="{DBD71217-998A-4F51-B4C8-DC3486EE4C29}"/>
              </a:ext>
            </a:extLst>
          </p:cNvPr>
          <p:cNvCxnSpPr/>
          <p:nvPr userDrawn="1"/>
        </p:nvCxnSpPr>
        <p:spPr>
          <a:xfrm>
            <a:off x="3187700" y="3122953"/>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22478A5A-9F27-4933-B9FE-77F87600724A}"/>
              </a:ext>
            </a:extLst>
          </p:cNvPr>
          <p:cNvCxnSpPr/>
          <p:nvPr userDrawn="1"/>
        </p:nvCxnSpPr>
        <p:spPr>
          <a:xfrm>
            <a:off x="6096000" y="3122953"/>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D1638DF0-2FAA-4E5B-863C-8A047CC1487E}"/>
              </a:ext>
            </a:extLst>
          </p:cNvPr>
          <p:cNvCxnSpPr/>
          <p:nvPr userDrawn="1"/>
        </p:nvCxnSpPr>
        <p:spPr>
          <a:xfrm>
            <a:off x="9004300" y="3122953"/>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B9C50D26-C9A8-4A70-BF55-18A994AC103D}"/>
              </a:ext>
            </a:extLst>
          </p:cNvPr>
          <p:cNvSpPr>
            <a:spLocks noGrp="1"/>
          </p:cNvSpPr>
          <p:nvPr>
            <p:ph type="body" sz="quarter" idx="10" hasCustomPrompt="1"/>
          </p:nvPr>
        </p:nvSpPr>
        <p:spPr>
          <a:xfrm>
            <a:off x="1386196" y="3459968"/>
            <a:ext cx="819321"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01</a:t>
            </a:r>
          </a:p>
        </p:txBody>
      </p:sp>
      <p:sp>
        <p:nvSpPr>
          <p:cNvPr id="6" name="文本占位符 5">
            <a:extLst>
              <a:ext uri="{FF2B5EF4-FFF2-40B4-BE49-F238E27FC236}">
                <a16:creationId xmlns:a16="http://schemas.microsoft.com/office/drawing/2014/main" id="{A673C8D0-5408-4114-B18A-4F899E555C12}"/>
              </a:ext>
            </a:extLst>
          </p:cNvPr>
          <p:cNvSpPr>
            <a:spLocks noGrp="1"/>
          </p:cNvSpPr>
          <p:nvPr>
            <p:ph type="body" sz="quarter" idx="11" hasCustomPrompt="1"/>
          </p:nvPr>
        </p:nvSpPr>
        <p:spPr>
          <a:xfrm>
            <a:off x="898613" y="451743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工作业绩</a:t>
            </a:r>
            <a:endParaRPr kumimoji="0" lang="en-US" altLang="zh-CN" sz="2800" b="1" i="0" u="none" strike="noStrike" kern="1200" cap="none" spc="0" normalizeH="0" baseline="0" noProof="0" dirty="0">
              <a:ln>
                <a:noFill/>
              </a:ln>
              <a:solidFill>
                <a:prstClr val="white"/>
              </a:solidFill>
              <a:effectLst/>
              <a:uLnTx/>
              <a:uFillTx/>
              <a:latin typeface="微软雅黑"/>
              <a:ea typeface="+mn-ea"/>
              <a:cs typeface="+mn-cs"/>
            </a:endParaRPr>
          </a:p>
        </p:txBody>
      </p:sp>
      <p:sp>
        <p:nvSpPr>
          <p:cNvPr id="8" name="文本占位符 7">
            <a:extLst>
              <a:ext uri="{FF2B5EF4-FFF2-40B4-BE49-F238E27FC236}">
                <a16:creationId xmlns:a16="http://schemas.microsoft.com/office/drawing/2014/main" id="{60A9B700-D985-44E0-B3FE-D4ED68DB10A4}"/>
              </a:ext>
            </a:extLst>
          </p:cNvPr>
          <p:cNvSpPr>
            <a:spLocks noGrp="1"/>
          </p:cNvSpPr>
          <p:nvPr>
            <p:ph type="body" sz="quarter" idx="12" hasCustomPrompt="1"/>
          </p:nvPr>
        </p:nvSpPr>
        <p:spPr>
          <a:xfrm>
            <a:off x="888454" y="525132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2" name="文本占位符 3">
            <a:extLst>
              <a:ext uri="{FF2B5EF4-FFF2-40B4-BE49-F238E27FC236}">
                <a16:creationId xmlns:a16="http://schemas.microsoft.com/office/drawing/2014/main" id="{C4D47EC7-1D1D-42A1-B130-C2A24387CDF9}"/>
              </a:ext>
            </a:extLst>
          </p:cNvPr>
          <p:cNvSpPr>
            <a:spLocks noGrp="1"/>
          </p:cNvSpPr>
          <p:nvPr>
            <p:ph type="body" sz="quarter" idx="13" hasCustomPrompt="1"/>
          </p:nvPr>
        </p:nvSpPr>
        <p:spPr>
          <a:xfrm>
            <a:off x="4241804" y="3459968"/>
            <a:ext cx="819321"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02</a:t>
            </a:r>
          </a:p>
        </p:txBody>
      </p:sp>
      <p:sp>
        <p:nvSpPr>
          <p:cNvPr id="93" name="文本占位符 5">
            <a:extLst>
              <a:ext uri="{FF2B5EF4-FFF2-40B4-BE49-F238E27FC236}">
                <a16:creationId xmlns:a16="http://schemas.microsoft.com/office/drawing/2014/main" id="{EC6AF9FF-987D-4184-9999-0A7F6B69BAF2}"/>
              </a:ext>
            </a:extLst>
          </p:cNvPr>
          <p:cNvSpPr>
            <a:spLocks noGrp="1"/>
          </p:cNvSpPr>
          <p:nvPr>
            <p:ph type="body" sz="quarter" idx="14" hasCustomPrompt="1"/>
          </p:nvPr>
        </p:nvSpPr>
        <p:spPr>
          <a:xfrm>
            <a:off x="3776157" y="451743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亮点经验</a:t>
            </a:r>
          </a:p>
        </p:txBody>
      </p:sp>
      <p:sp>
        <p:nvSpPr>
          <p:cNvPr id="94" name="文本占位符 7">
            <a:extLst>
              <a:ext uri="{FF2B5EF4-FFF2-40B4-BE49-F238E27FC236}">
                <a16:creationId xmlns:a16="http://schemas.microsoft.com/office/drawing/2014/main" id="{08A18004-5B8C-4E11-8577-168EF1A58BA3}"/>
              </a:ext>
            </a:extLst>
          </p:cNvPr>
          <p:cNvSpPr>
            <a:spLocks noGrp="1"/>
          </p:cNvSpPr>
          <p:nvPr>
            <p:ph type="body" sz="quarter" idx="15" hasCustomPrompt="1"/>
          </p:nvPr>
        </p:nvSpPr>
        <p:spPr>
          <a:xfrm>
            <a:off x="3765998" y="525132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5" name="文本占位符 3">
            <a:extLst>
              <a:ext uri="{FF2B5EF4-FFF2-40B4-BE49-F238E27FC236}">
                <a16:creationId xmlns:a16="http://schemas.microsoft.com/office/drawing/2014/main" id="{F0505DFC-435C-45A7-8FB0-CB1EF1238DA0}"/>
              </a:ext>
            </a:extLst>
          </p:cNvPr>
          <p:cNvSpPr>
            <a:spLocks noGrp="1"/>
          </p:cNvSpPr>
          <p:nvPr>
            <p:ph type="body" sz="quarter" idx="16" hasCustomPrompt="1"/>
          </p:nvPr>
        </p:nvSpPr>
        <p:spPr>
          <a:xfrm>
            <a:off x="7091640" y="3459968"/>
            <a:ext cx="819321"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03</a:t>
            </a:r>
          </a:p>
        </p:txBody>
      </p:sp>
      <p:sp>
        <p:nvSpPr>
          <p:cNvPr id="96" name="文本占位符 5">
            <a:extLst>
              <a:ext uri="{FF2B5EF4-FFF2-40B4-BE49-F238E27FC236}">
                <a16:creationId xmlns:a16="http://schemas.microsoft.com/office/drawing/2014/main" id="{4CC60B0F-2D08-4522-8744-201AA90EEA78}"/>
              </a:ext>
            </a:extLst>
          </p:cNvPr>
          <p:cNvSpPr>
            <a:spLocks noGrp="1"/>
          </p:cNvSpPr>
          <p:nvPr>
            <p:ph type="body" sz="quarter" idx="17" hasCustomPrompt="1"/>
          </p:nvPr>
        </p:nvSpPr>
        <p:spPr>
          <a:xfrm>
            <a:off x="6653701" y="451743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问题分析</a:t>
            </a:r>
          </a:p>
        </p:txBody>
      </p:sp>
      <p:sp>
        <p:nvSpPr>
          <p:cNvPr id="97" name="文本占位符 7">
            <a:extLst>
              <a:ext uri="{FF2B5EF4-FFF2-40B4-BE49-F238E27FC236}">
                <a16:creationId xmlns:a16="http://schemas.microsoft.com/office/drawing/2014/main" id="{01F3C27A-D941-41E8-AEAD-E7FD35A7CFAD}"/>
              </a:ext>
            </a:extLst>
          </p:cNvPr>
          <p:cNvSpPr>
            <a:spLocks noGrp="1"/>
          </p:cNvSpPr>
          <p:nvPr>
            <p:ph type="body" sz="quarter" idx="18" hasCustomPrompt="1"/>
          </p:nvPr>
        </p:nvSpPr>
        <p:spPr>
          <a:xfrm>
            <a:off x="6643542" y="525132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8" name="文本占位符 3">
            <a:extLst>
              <a:ext uri="{FF2B5EF4-FFF2-40B4-BE49-F238E27FC236}">
                <a16:creationId xmlns:a16="http://schemas.microsoft.com/office/drawing/2014/main" id="{2731C982-46D5-43DB-AC8B-036F0935DA0F}"/>
              </a:ext>
            </a:extLst>
          </p:cNvPr>
          <p:cNvSpPr>
            <a:spLocks noGrp="1"/>
          </p:cNvSpPr>
          <p:nvPr>
            <p:ph type="body" sz="quarter" idx="19" hasCustomPrompt="1"/>
          </p:nvPr>
        </p:nvSpPr>
        <p:spPr>
          <a:xfrm>
            <a:off x="9969185" y="3459968"/>
            <a:ext cx="819321" cy="742319"/>
          </a:xfrm>
        </p:spPr>
        <p:txBody>
          <a:bodyPr wrap="square">
            <a:spAutoFit/>
          </a:bodyPr>
          <a:lstStyle>
            <a:lvl1pPr marL="0" marR="0" indent="0" algn="l"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04</a:t>
            </a:r>
          </a:p>
        </p:txBody>
      </p:sp>
      <p:sp>
        <p:nvSpPr>
          <p:cNvPr id="99" name="文本占位符 5">
            <a:extLst>
              <a:ext uri="{FF2B5EF4-FFF2-40B4-BE49-F238E27FC236}">
                <a16:creationId xmlns:a16="http://schemas.microsoft.com/office/drawing/2014/main" id="{86A3AA24-8FF6-4922-8114-201E46BA0868}"/>
              </a:ext>
            </a:extLst>
          </p:cNvPr>
          <p:cNvSpPr>
            <a:spLocks noGrp="1"/>
          </p:cNvSpPr>
          <p:nvPr>
            <p:ph type="body" sz="quarter" idx="20" hasCustomPrompt="1"/>
          </p:nvPr>
        </p:nvSpPr>
        <p:spPr>
          <a:xfrm>
            <a:off x="9531246" y="451743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schemeClr val="bg1"/>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a:ea typeface="+mn-ea"/>
                <a:cs typeface="+mn-cs"/>
              </a:rPr>
              <a:t>展望未来</a:t>
            </a:r>
          </a:p>
        </p:txBody>
      </p:sp>
      <p:sp>
        <p:nvSpPr>
          <p:cNvPr id="100" name="文本占位符 7">
            <a:extLst>
              <a:ext uri="{FF2B5EF4-FFF2-40B4-BE49-F238E27FC236}">
                <a16:creationId xmlns:a16="http://schemas.microsoft.com/office/drawing/2014/main" id="{139E00F8-AA18-4227-B295-891EA294E3D0}"/>
              </a:ext>
            </a:extLst>
          </p:cNvPr>
          <p:cNvSpPr>
            <a:spLocks noGrp="1"/>
          </p:cNvSpPr>
          <p:nvPr>
            <p:ph type="body" sz="quarter" idx="21" hasCustomPrompt="1"/>
          </p:nvPr>
        </p:nvSpPr>
        <p:spPr>
          <a:xfrm>
            <a:off x="9521087" y="525132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79" name="文本框 78">
            <a:extLst>
              <a:ext uri="{FF2B5EF4-FFF2-40B4-BE49-F238E27FC236}">
                <a16:creationId xmlns:a16="http://schemas.microsoft.com/office/drawing/2014/main" id="{5CD93BCB-731D-4B00-8E40-9D380D27A75E}"/>
              </a:ext>
            </a:extLst>
          </p:cNvPr>
          <p:cNvSpPr txBox="1"/>
          <p:nvPr userDrawn="1"/>
        </p:nvSpPr>
        <p:spPr>
          <a:xfrm>
            <a:off x="5234226" y="496533"/>
            <a:ext cx="1723549" cy="1015663"/>
          </a:xfrm>
          <a:prstGeom prst="rect">
            <a:avLst/>
          </a:prstGeom>
          <a:noFill/>
        </p:spPr>
        <p:txBody>
          <a:bodyPr wrap="none" rtlCol="0">
            <a:spAutoFit/>
          </a:bodyPr>
          <a:lstStyle/>
          <a:p>
            <a:pPr algn="ctr"/>
            <a:r>
              <a:rPr lang="zh-CN" altLang="en-US" sz="6000" b="1">
                <a:solidFill>
                  <a:prstClr val="white"/>
                </a:solidFill>
                <a:latin typeface="微软雅黑"/>
                <a:ea typeface="微软雅黑"/>
              </a:rPr>
              <a:t>目录</a:t>
            </a:r>
            <a:endParaRPr lang="en-US" altLang="zh-CN" sz="6000" b="1">
              <a:solidFill>
                <a:prstClr val="white"/>
              </a:solidFill>
              <a:latin typeface="微软雅黑"/>
              <a:ea typeface="微软雅黑"/>
            </a:endParaRPr>
          </a:p>
        </p:txBody>
      </p:sp>
      <p:sp>
        <p:nvSpPr>
          <p:cNvPr id="80" name="矩形 79">
            <a:extLst>
              <a:ext uri="{FF2B5EF4-FFF2-40B4-BE49-F238E27FC236}">
                <a16:creationId xmlns:a16="http://schemas.microsoft.com/office/drawing/2014/main" id="{5E34FF66-348F-4BC6-96CE-94932F74290C}"/>
              </a:ext>
            </a:extLst>
          </p:cNvPr>
          <p:cNvSpPr/>
          <p:nvPr userDrawn="1"/>
        </p:nvSpPr>
        <p:spPr>
          <a:xfrm>
            <a:off x="5093907" y="1447944"/>
            <a:ext cx="2004187" cy="400110"/>
          </a:xfrm>
          <a:prstGeom prst="rect">
            <a:avLst/>
          </a:prstGeom>
        </p:spPr>
        <p:txBody>
          <a:bodyPr wrap="square">
            <a:spAutoFit/>
          </a:bodyPr>
          <a:lstStyle/>
          <a:p>
            <a:pPr algn="ctr"/>
            <a:r>
              <a:rPr lang="en-US" altLang="zh-CN" sz="2000">
                <a:solidFill>
                  <a:prstClr val="white"/>
                </a:solidFill>
                <a:latin typeface="微软雅黑"/>
                <a:ea typeface="微软雅黑"/>
              </a:rPr>
              <a:t>CONTENT</a:t>
            </a:r>
            <a:endParaRPr lang="zh-CN" altLang="en-US" sz="2000">
              <a:solidFill>
                <a:prstClr val="white"/>
              </a:solidFill>
              <a:latin typeface="微软雅黑"/>
              <a:ea typeface="微软雅黑"/>
            </a:endParaRPr>
          </a:p>
        </p:txBody>
      </p:sp>
    </p:spTree>
    <p:extLst>
      <p:ext uri="{BB962C8B-B14F-4D97-AF65-F5344CB8AC3E}">
        <p14:creationId xmlns:p14="http://schemas.microsoft.com/office/powerpoint/2010/main" val="2958413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目录五项页">
    <p:bg>
      <p:bgPr>
        <a:solidFill>
          <a:schemeClr val="bg1"/>
        </a:solidFill>
        <a:effectLst/>
      </p:bgPr>
    </p:bg>
    <p:spTree>
      <p:nvGrpSpPr>
        <p:cNvPr id="1" name=""/>
        <p:cNvGrpSpPr/>
        <p:nvPr/>
      </p:nvGrpSpPr>
      <p:grpSpPr>
        <a:xfrm>
          <a:off x="0" y="0"/>
          <a:ext cx="0" cy="0"/>
          <a:chOff x="0" y="0"/>
          <a:chExt cx="0" cy="0"/>
        </a:xfrm>
      </p:grpSpPr>
      <p:grpSp>
        <p:nvGrpSpPr>
          <p:cNvPr id="68" name="组合 67">
            <a:extLst>
              <a:ext uri="{FF2B5EF4-FFF2-40B4-BE49-F238E27FC236}">
                <a16:creationId xmlns:a16="http://schemas.microsoft.com/office/drawing/2014/main" id="{91CE2867-636B-4444-86E0-86FCA06CDB18}"/>
              </a:ext>
            </a:extLst>
          </p:cNvPr>
          <p:cNvGrpSpPr/>
          <p:nvPr userDrawn="1"/>
        </p:nvGrpSpPr>
        <p:grpSpPr>
          <a:xfrm>
            <a:off x="0" y="0"/>
            <a:ext cx="12192000" cy="6858000"/>
            <a:chOff x="0" y="152400"/>
            <a:chExt cx="12192000" cy="6858000"/>
          </a:xfrm>
        </p:grpSpPr>
        <p:pic>
          <p:nvPicPr>
            <p:cNvPr id="88" name="图片 87" descr="图片包含 建筑物, 室内, 大型&#10;&#10;描述已自动生成">
              <a:extLst>
                <a:ext uri="{FF2B5EF4-FFF2-40B4-BE49-F238E27FC236}">
                  <a16:creationId xmlns:a16="http://schemas.microsoft.com/office/drawing/2014/main" id="{0A8831EE-DFD1-4E2B-9349-6FC51F11302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89" name="矩形 88">
              <a:extLst>
                <a:ext uri="{FF2B5EF4-FFF2-40B4-BE49-F238E27FC236}">
                  <a16:creationId xmlns:a16="http://schemas.microsoft.com/office/drawing/2014/main" id="{BBC47B38-2B5B-4B4A-9C1B-71D8226E3CFA}"/>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椭圆 70">
            <a:extLst>
              <a:ext uri="{FF2B5EF4-FFF2-40B4-BE49-F238E27FC236}">
                <a16:creationId xmlns:a16="http://schemas.microsoft.com/office/drawing/2014/main" id="{B282B1A3-6626-431F-B42A-371E0D1307F8}"/>
              </a:ext>
            </a:extLst>
          </p:cNvPr>
          <p:cNvSpPr/>
          <p:nvPr userDrawn="1"/>
        </p:nvSpPr>
        <p:spPr>
          <a:xfrm>
            <a:off x="1034276" y="339891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5" name="椭圆 74">
            <a:extLst>
              <a:ext uri="{FF2B5EF4-FFF2-40B4-BE49-F238E27FC236}">
                <a16:creationId xmlns:a16="http://schemas.microsoft.com/office/drawing/2014/main" id="{D50ABAE6-2452-4A7F-ABAF-81B79210DC4D}"/>
              </a:ext>
            </a:extLst>
          </p:cNvPr>
          <p:cNvSpPr/>
          <p:nvPr userDrawn="1"/>
        </p:nvSpPr>
        <p:spPr>
          <a:xfrm>
            <a:off x="3320424" y="339891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7" name="椭圆 76">
            <a:extLst>
              <a:ext uri="{FF2B5EF4-FFF2-40B4-BE49-F238E27FC236}">
                <a16:creationId xmlns:a16="http://schemas.microsoft.com/office/drawing/2014/main" id="{7F9B244F-45C1-4D4D-9417-3F0B046164A5}"/>
              </a:ext>
            </a:extLst>
          </p:cNvPr>
          <p:cNvSpPr/>
          <p:nvPr userDrawn="1"/>
        </p:nvSpPr>
        <p:spPr>
          <a:xfrm>
            <a:off x="5646000" y="339891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81" name="椭圆 80">
            <a:extLst>
              <a:ext uri="{FF2B5EF4-FFF2-40B4-BE49-F238E27FC236}">
                <a16:creationId xmlns:a16="http://schemas.microsoft.com/office/drawing/2014/main" id="{2E9DC9C4-E52F-4497-B582-EAEC282BE091}"/>
              </a:ext>
            </a:extLst>
          </p:cNvPr>
          <p:cNvSpPr/>
          <p:nvPr userDrawn="1"/>
        </p:nvSpPr>
        <p:spPr>
          <a:xfrm>
            <a:off x="7892720" y="339891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cxnSp>
        <p:nvCxnSpPr>
          <p:cNvPr id="85" name="直接连接符 84">
            <a:extLst>
              <a:ext uri="{FF2B5EF4-FFF2-40B4-BE49-F238E27FC236}">
                <a16:creationId xmlns:a16="http://schemas.microsoft.com/office/drawing/2014/main" id="{DBD71217-998A-4F51-B4C8-DC3486EE4C29}"/>
              </a:ext>
            </a:extLst>
          </p:cNvPr>
          <p:cNvCxnSpPr/>
          <p:nvPr userDrawn="1"/>
        </p:nvCxnSpPr>
        <p:spPr>
          <a:xfrm>
            <a:off x="2640735" y="3131220"/>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22478A5A-9F27-4933-B9FE-77F87600724A}"/>
              </a:ext>
            </a:extLst>
          </p:cNvPr>
          <p:cNvCxnSpPr/>
          <p:nvPr userDrawn="1"/>
        </p:nvCxnSpPr>
        <p:spPr>
          <a:xfrm>
            <a:off x="4937572" y="3131220"/>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D1638DF0-2FAA-4E5B-863C-8A047CC1487E}"/>
              </a:ext>
            </a:extLst>
          </p:cNvPr>
          <p:cNvCxnSpPr/>
          <p:nvPr userDrawn="1"/>
        </p:nvCxnSpPr>
        <p:spPr>
          <a:xfrm>
            <a:off x="7234409" y="3131220"/>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B9C50D26-C9A8-4A70-BF55-18A994AC103D}"/>
              </a:ext>
            </a:extLst>
          </p:cNvPr>
          <p:cNvSpPr>
            <a:spLocks noGrp="1"/>
          </p:cNvSpPr>
          <p:nvPr>
            <p:ph type="body" sz="quarter" idx="10" hasCustomPrompt="1"/>
          </p:nvPr>
        </p:nvSpPr>
        <p:spPr>
          <a:xfrm>
            <a:off x="1110552" y="3454659"/>
            <a:ext cx="769361" cy="742319"/>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01</a:t>
            </a:r>
          </a:p>
        </p:txBody>
      </p:sp>
      <p:sp>
        <p:nvSpPr>
          <p:cNvPr id="6" name="文本占位符 5">
            <a:extLst>
              <a:ext uri="{FF2B5EF4-FFF2-40B4-BE49-F238E27FC236}">
                <a16:creationId xmlns:a16="http://schemas.microsoft.com/office/drawing/2014/main" id="{A673C8D0-5408-4114-B18A-4F899E555C12}"/>
              </a:ext>
            </a:extLst>
          </p:cNvPr>
          <p:cNvSpPr>
            <a:spLocks noGrp="1"/>
          </p:cNvSpPr>
          <p:nvPr>
            <p:ph type="body" sz="quarter" idx="11" hasCustomPrompt="1"/>
          </p:nvPr>
        </p:nvSpPr>
        <p:spPr>
          <a:xfrm>
            <a:off x="592895" y="451877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工作业绩</a:t>
            </a:r>
            <a:endParaRPr kumimoji="0" lang="en-US" altLang="zh-CN" sz="2800" b="1" i="0" u="none" strike="noStrike" kern="1200" cap="none" spc="0" normalizeH="0" baseline="0" noProof="0" dirty="0">
              <a:ln>
                <a:noFill/>
              </a:ln>
              <a:solidFill>
                <a:prstClr val="white"/>
              </a:solidFill>
              <a:effectLst/>
              <a:uLnTx/>
              <a:uFillTx/>
              <a:latin typeface="微软雅黑"/>
              <a:ea typeface="+mn-ea"/>
              <a:cs typeface="+mn-cs"/>
            </a:endParaRPr>
          </a:p>
        </p:txBody>
      </p:sp>
      <p:sp>
        <p:nvSpPr>
          <p:cNvPr id="8" name="文本占位符 7">
            <a:extLst>
              <a:ext uri="{FF2B5EF4-FFF2-40B4-BE49-F238E27FC236}">
                <a16:creationId xmlns:a16="http://schemas.microsoft.com/office/drawing/2014/main" id="{60A9B700-D985-44E0-B3FE-D4ED68DB10A4}"/>
              </a:ext>
            </a:extLst>
          </p:cNvPr>
          <p:cNvSpPr>
            <a:spLocks noGrp="1"/>
          </p:cNvSpPr>
          <p:nvPr>
            <p:ph type="body" sz="quarter" idx="12" hasCustomPrompt="1"/>
          </p:nvPr>
        </p:nvSpPr>
        <p:spPr>
          <a:xfrm>
            <a:off x="582736" y="525266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2" name="文本占位符 3">
            <a:extLst>
              <a:ext uri="{FF2B5EF4-FFF2-40B4-BE49-F238E27FC236}">
                <a16:creationId xmlns:a16="http://schemas.microsoft.com/office/drawing/2014/main" id="{C4D47EC7-1D1D-42A1-B130-C2A24387CDF9}"/>
              </a:ext>
            </a:extLst>
          </p:cNvPr>
          <p:cNvSpPr>
            <a:spLocks noGrp="1"/>
          </p:cNvSpPr>
          <p:nvPr>
            <p:ph type="body" sz="quarter" idx="13" hasCustomPrompt="1"/>
          </p:nvPr>
        </p:nvSpPr>
        <p:spPr>
          <a:xfrm>
            <a:off x="3394416" y="3454659"/>
            <a:ext cx="769361" cy="742319"/>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02</a:t>
            </a:r>
          </a:p>
        </p:txBody>
      </p:sp>
      <p:sp>
        <p:nvSpPr>
          <p:cNvPr id="93" name="文本占位符 5">
            <a:extLst>
              <a:ext uri="{FF2B5EF4-FFF2-40B4-BE49-F238E27FC236}">
                <a16:creationId xmlns:a16="http://schemas.microsoft.com/office/drawing/2014/main" id="{EC6AF9FF-987D-4184-9999-0A7F6B69BAF2}"/>
              </a:ext>
            </a:extLst>
          </p:cNvPr>
          <p:cNvSpPr>
            <a:spLocks noGrp="1"/>
          </p:cNvSpPr>
          <p:nvPr>
            <p:ph type="body" sz="quarter" idx="14" hasCustomPrompt="1"/>
          </p:nvPr>
        </p:nvSpPr>
        <p:spPr>
          <a:xfrm>
            <a:off x="2903783" y="451877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亮点经验</a:t>
            </a:r>
          </a:p>
        </p:txBody>
      </p:sp>
      <p:sp>
        <p:nvSpPr>
          <p:cNvPr id="94" name="文本占位符 7">
            <a:extLst>
              <a:ext uri="{FF2B5EF4-FFF2-40B4-BE49-F238E27FC236}">
                <a16:creationId xmlns:a16="http://schemas.microsoft.com/office/drawing/2014/main" id="{08A18004-5B8C-4E11-8577-168EF1A58BA3}"/>
              </a:ext>
            </a:extLst>
          </p:cNvPr>
          <p:cNvSpPr>
            <a:spLocks noGrp="1"/>
          </p:cNvSpPr>
          <p:nvPr>
            <p:ph type="body" sz="quarter" idx="15" hasCustomPrompt="1"/>
          </p:nvPr>
        </p:nvSpPr>
        <p:spPr>
          <a:xfrm>
            <a:off x="2893624" y="525266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5" name="文本占位符 3">
            <a:extLst>
              <a:ext uri="{FF2B5EF4-FFF2-40B4-BE49-F238E27FC236}">
                <a16:creationId xmlns:a16="http://schemas.microsoft.com/office/drawing/2014/main" id="{F0505DFC-435C-45A7-8FB0-CB1EF1238DA0}"/>
              </a:ext>
            </a:extLst>
          </p:cNvPr>
          <p:cNvSpPr>
            <a:spLocks noGrp="1"/>
          </p:cNvSpPr>
          <p:nvPr>
            <p:ph type="body" sz="quarter" idx="16" hasCustomPrompt="1"/>
          </p:nvPr>
        </p:nvSpPr>
        <p:spPr>
          <a:xfrm>
            <a:off x="5678280" y="3454659"/>
            <a:ext cx="769361" cy="742319"/>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03</a:t>
            </a:r>
          </a:p>
        </p:txBody>
      </p:sp>
      <p:sp>
        <p:nvSpPr>
          <p:cNvPr id="96" name="文本占位符 5">
            <a:extLst>
              <a:ext uri="{FF2B5EF4-FFF2-40B4-BE49-F238E27FC236}">
                <a16:creationId xmlns:a16="http://schemas.microsoft.com/office/drawing/2014/main" id="{4CC60B0F-2D08-4522-8744-201AA90EEA78}"/>
              </a:ext>
            </a:extLst>
          </p:cNvPr>
          <p:cNvSpPr>
            <a:spLocks noGrp="1"/>
          </p:cNvSpPr>
          <p:nvPr>
            <p:ph type="body" sz="quarter" idx="17" hasCustomPrompt="1"/>
          </p:nvPr>
        </p:nvSpPr>
        <p:spPr>
          <a:xfrm>
            <a:off x="5230019" y="451877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问题分析</a:t>
            </a:r>
          </a:p>
        </p:txBody>
      </p:sp>
      <p:sp>
        <p:nvSpPr>
          <p:cNvPr id="97" name="文本占位符 7">
            <a:extLst>
              <a:ext uri="{FF2B5EF4-FFF2-40B4-BE49-F238E27FC236}">
                <a16:creationId xmlns:a16="http://schemas.microsoft.com/office/drawing/2014/main" id="{01F3C27A-D941-41E8-AEAD-E7FD35A7CFAD}"/>
              </a:ext>
            </a:extLst>
          </p:cNvPr>
          <p:cNvSpPr>
            <a:spLocks noGrp="1"/>
          </p:cNvSpPr>
          <p:nvPr>
            <p:ph type="body" sz="quarter" idx="18" hasCustomPrompt="1"/>
          </p:nvPr>
        </p:nvSpPr>
        <p:spPr>
          <a:xfrm>
            <a:off x="5219860" y="525266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98" name="文本占位符 3">
            <a:extLst>
              <a:ext uri="{FF2B5EF4-FFF2-40B4-BE49-F238E27FC236}">
                <a16:creationId xmlns:a16="http://schemas.microsoft.com/office/drawing/2014/main" id="{2731C982-46D5-43DB-AC8B-036F0935DA0F}"/>
              </a:ext>
            </a:extLst>
          </p:cNvPr>
          <p:cNvSpPr>
            <a:spLocks noGrp="1"/>
          </p:cNvSpPr>
          <p:nvPr>
            <p:ph type="body" sz="quarter" idx="19" hasCustomPrompt="1"/>
          </p:nvPr>
        </p:nvSpPr>
        <p:spPr>
          <a:xfrm>
            <a:off x="7962144" y="3454659"/>
            <a:ext cx="769361" cy="742319"/>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04</a:t>
            </a:r>
          </a:p>
        </p:txBody>
      </p:sp>
      <p:sp>
        <p:nvSpPr>
          <p:cNvPr id="99" name="文本占位符 5">
            <a:extLst>
              <a:ext uri="{FF2B5EF4-FFF2-40B4-BE49-F238E27FC236}">
                <a16:creationId xmlns:a16="http://schemas.microsoft.com/office/drawing/2014/main" id="{86A3AA24-8FF6-4922-8114-201E46BA0868}"/>
              </a:ext>
            </a:extLst>
          </p:cNvPr>
          <p:cNvSpPr>
            <a:spLocks noGrp="1"/>
          </p:cNvSpPr>
          <p:nvPr>
            <p:ph type="body" sz="quarter" idx="20" hasCustomPrompt="1"/>
          </p:nvPr>
        </p:nvSpPr>
        <p:spPr>
          <a:xfrm>
            <a:off x="7512859" y="451877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zh-CN" altLang="en-US" sz="2800" b="1"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a:ea typeface="+mn-ea"/>
                <a:cs typeface="+mn-cs"/>
              </a:rPr>
              <a:t>展望未来</a:t>
            </a:r>
          </a:p>
        </p:txBody>
      </p:sp>
      <p:sp>
        <p:nvSpPr>
          <p:cNvPr id="100" name="文本占位符 7">
            <a:extLst>
              <a:ext uri="{FF2B5EF4-FFF2-40B4-BE49-F238E27FC236}">
                <a16:creationId xmlns:a16="http://schemas.microsoft.com/office/drawing/2014/main" id="{139E00F8-AA18-4227-B295-891EA294E3D0}"/>
              </a:ext>
            </a:extLst>
          </p:cNvPr>
          <p:cNvSpPr>
            <a:spLocks noGrp="1"/>
          </p:cNvSpPr>
          <p:nvPr>
            <p:ph type="body" sz="quarter" idx="21" hasCustomPrompt="1"/>
          </p:nvPr>
        </p:nvSpPr>
        <p:spPr>
          <a:xfrm>
            <a:off x="7502700" y="525266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cxnSp>
        <p:nvCxnSpPr>
          <p:cNvPr id="69" name="直接连接符 68">
            <a:extLst>
              <a:ext uri="{FF2B5EF4-FFF2-40B4-BE49-F238E27FC236}">
                <a16:creationId xmlns:a16="http://schemas.microsoft.com/office/drawing/2014/main" id="{8CC64442-CE40-4D6C-BFEF-6DC359E1DFB5}"/>
              </a:ext>
            </a:extLst>
          </p:cNvPr>
          <p:cNvCxnSpPr/>
          <p:nvPr userDrawn="1"/>
        </p:nvCxnSpPr>
        <p:spPr>
          <a:xfrm>
            <a:off x="9531246" y="3131220"/>
            <a:ext cx="0" cy="2641600"/>
          </a:xfrm>
          <a:prstGeom prst="line">
            <a:avLst/>
          </a:prstGeom>
          <a:ln>
            <a:gradFill>
              <a:gsLst>
                <a:gs pos="0">
                  <a:schemeClr val="accent2">
                    <a:alpha val="0"/>
                  </a:schemeClr>
                </a:gs>
                <a:gs pos="50000">
                  <a:schemeClr val="accent2"/>
                </a:gs>
                <a:gs pos="100000">
                  <a:schemeClr val="accent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10EE264E-3BCB-4CC8-AAF4-07743C4FD5E9}"/>
              </a:ext>
            </a:extLst>
          </p:cNvPr>
          <p:cNvSpPr/>
          <p:nvPr userDrawn="1"/>
        </p:nvSpPr>
        <p:spPr>
          <a:xfrm>
            <a:off x="10178868" y="3398916"/>
            <a:ext cx="900000" cy="900000"/>
          </a:xfrm>
          <a:prstGeom prst="ellipse">
            <a:avLst/>
          </a:prstGeom>
          <a:solidFill>
            <a:schemeClr val="accent1"/>
          </a:solidFill>
          <a:ln>
            <a:noFill/>
          </a:ln>
          <a:effectLst>
            <a:outerShdw blurRad="279400" sx="106000" sy="106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30000"/>
              </a:lnSpc>
            </a:pPr>
            <a:endParaRPr lang="zh-CN" altLang="en-US"/>
          </a:p>
        </p:txBody>
      </p:sp>
      <p:sp>
        <p:nvSpPr>
          <p:cNvPr id="72" name="文本占位符 3">
            <a:extLst>
              <a:ext uri="{FF2B5EF4-FFF2-40B4-BE49-F238E27FC236}">
                <a16:creationId xmlns:a16="http://schemas.microsoft.com/office/drawing/2014/main" id="{CD74A61D-1B55-410B-87DC-CCD43A542D0E}"/>
              </a:ext>
            </a:extLst>
          </p:cNvPr>
          <p:cNvSpPr>
            <a:spLocks noGrp="1"/>
          </p:cNvSpPr>
          <p:nvPr>
            <p:ph type="body" sz="quarter" idx="22" hasCustomPrompt="1"/>
          </p:nvPr>
        </p:nvSpPr>
        <p:spPr>
          <a:xfrm>
            <a:off x="10246007" y="3454659"/>
            <a:ext cx="769361" cy="742319"/>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kumimoji="0" lang="en-US" altLang="zh-CN" sz="3600" b="0" i="0" u="none" strike="noStrike" kern="1200" cap="none" spc="0" normalizeH="0" baseline="0" noProof="0">
                <a:ln>
                  <a:noFill/>
                </a:ln>
                <a:solidFill>
                  <a:prstClr val="white"/>
                </a:solidFill>
                <a:effectLst/>
                <a:uLnTx/>
                <a:uFillTx/>
                <a:latin typeface="微软雅黑"/>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white"/>
                </a:solidFill>
                <a:effectLst/>
                <a:uLnTx/>
                <a:uFillTx/>
                <a:latin typeface="微软雅黑"/>
                <a:ea typeface="+mn-ea"/>
                <a:cs typeface="+mn-cs"/>
              </a:rPr>
              <a:t>05</a:t>
            </a:r>
          </a:p>
        </p:txBody>
      </p:sp>
      <p:sp>
        <p:nvSpPr>
          <p:cNvPr id="73" name="文本占位符 5">
            <a:extLst>
              <a:ext uri="{FF2B5EF4-FFF2-40B4-BE49-F238E27FC236}">
                <a16:creationId xmlns:a16="http://schemas.microsoft.com/office/drawing/2014/main" id="{3E6D798D-B2D0-453B-AF70-E87A0FF4C7BB}"/>
              </a:ext>
            </a:extLst>
          </p:cNvPr>
          <p:cNvSpPr>
            <a:spLocks noGrp="1"/>
          </p:cNvSpPr>
          <p:nvPr>
            <p:ph type="body" sz="quarter" idx="23" hasCustomPrompt="1"/>
          </p:nvPr>
        </p:nvSpPr>
        <p:spPr>
          <a:xfrm>
            <a:off x="9798349" y="4518777"/>
            <a:ext cx="1731963" cy="606128"/>
          </a:xfrm>
        </p:spPr>
        <p:txBody>
          <a:bodyPr>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en-US" altLang="zh-CN" sz="2800" b="1" kern="1200" noProof="0">
                <a:solidFill>
                  <a:schemeClr val="tx1">
                    <a:lumMod val="85000"/>
                    <a:lumOff val="15000"/>
                  </a:schemeClr>
                </a:solidFill>
                <a:latin typeface="+mn-ea"/>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prstClr val="white"/>
                </a:solidFill>
                <a:effectLst/>
                <a:uLnTx/>
                <a:uFillTx/>
                <a:latin typeface="微软雅黑"/>
                <a:ea typeface="+mn-ea"/>
                <a:cs typeface="+mn-cs"/>
              </a:rPr>
              <a:t>未来计划</a:t>
            </a:r>
          </a:p>
        </p:txBody>
      </p:sp>
      <p:sp>
        <p:nvSpPr>
          <p:cNvPr id="74" name="文本占位符 7">
            <a:extLst>
              <a:ext uri="{FF2B5EF4-FFF2-40B4-BE49-F238E27FC236}">
                <a16:creationId xmlns:a16="http://schemas.microsoft.com/office/drawing/2014/main" id="{AFBB179D-2CA8-4E12-A8A1-2384313F2783}"/>
              </a:ext>
            </a:extLst>
          </p:cNvPr>
          <p:cNvSpPr>
            <a:spLocks noGrp="1"/>
          </p:cNvSpPr>
          <p:nvPr>
            <p:ph type="body" sz="quarter" idx="24" hasCustomPrompt="1"/>
          </p:nvPr>
        </p:nvSpPr>
        <p:spPr>
          <a:xfrm>
            <a:off x="9788190" y="5252667"/>
            <a:ext cx="1752281" cy="289503"/>
          </a:xfrm>
        </p:spPr>
        <p:txBody>
          <a:bodyPr wrap="square">
            <a:spAutoFit/>
          </a:bodyPr>
          <a:lstStyle>
            <a:lvl1pPr marL="0" marR="0" indent="0" algn="ctr" defTabSz="457200" rtl="0" eaLnBrk="1" fontAlgn="auto" latinLnBrk="0" hangingPunct="1">
              <a:lnSpc>
                <a:spcPct val="130000"/>
              </a:lnSpc>
              <a:spcBef>
                <a:spcPts val="0"/>
              </a:spcBef>
              <a:spcAft>
                <a:spcPts val="0"/>
              </a:spcAft>
              <a:buClrTx/>
              <a:buSzTx/>
              <a:buFontTx/>
              <a:buNone/>
              <a:tabLst/>
              <a:defRPr lang="af-ZA" altLang="zh-CN" sz="1100" kern="1200" noProof="0">
                <a:solidFill>
                  <a:schemeClr val="bg1">
                    <a:lumMod val="85000"/>
                  </a:schemeClr>
                </a:solidFill>
                <a:latin typeface="+mn-lt"/>
                <a:ea typeface="+mn-ea"/>
                <a:cs typeface="+mn-cs"/>
              </a:defRPr>
            </a:lvl1p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af-ZA" altLang="zh-CN" sz="1100" b="0" i="0" u="none" strike="noStrike" kern="1200" cap="none" spc="0" normalizeH="0" baseline="0" noProof="0">
                <a:ln>
                  <a:noFill/>
                </a:ln>
                <a:solidFill>
                  <a:prstClr val="white">
                    <a:lumMod val="85000"/>
                  </a:prstClr>
                </a:solidFill>
                <a:effectLst/>
                <a:uLnTx/>
                <a:uFillTx/>
                <a:latin typeface="+mn-lt"/>
                <a:ea typeface="+mn-ea"/>
                <a:cs typeface="+mn-cs"/>
              </a:rPr>
              <a:t>Please Add Text Here</a:t>
            </a:r>
          </a:p>
        </p:txBody>
      </p:sp>
      <p:sp>
        <p:nvSpPr>
          <p:cNvPr id="107" name="矩形: 圆角 106">
            <a:extLst>
              <a:ext uri="{FF2B5EF4-FFF2-40B4-BE49-F238E27FC236}">
                <a16:creationId xmlns:a16="http://schemas.microsoft.com/office/drawing/2014/main" id="{4D7A6547-AC00-4BC2-A3E5-8637DD44D985}"/>
              </a:ext>
            </a:extLst>
          </p:cNvPr>
          <p:cNvSpPr/>
          <p:nvPr userDrawn="1"/>
        </p:nvSpPr>
        <p:spPr>
          <a:xfrm>
            <a:off x="4078514" y="-396265"/>
            <a:ext cx="4034972" cy="26996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文本框 89">
            <a:extLst>
              <a:ext uri="{FF2B5EF4-FFF2-40B4-BE49-F238E27FC236}">
                <a16:creationId xmlns:a16="http://schemas.microsoft.com/office/drawing/2014/main" id="{354B519B-ABC1-4E5D-B94E-1D2356F9C349}"/>
              </a:ext>
            </a:extLst>
          </p:cNvPr>
          <p:cNvSpPr txBox="1"/>
          <p:nvPr userDrawn="1"/>
        </p:nvSpPr>
        <p:spPr>
          <a:xfrm>
            <a:off x="5234226" y="496533"/>
            <a:ext cx="1723549" cy="1015663"/>
          </a:xfrm>
          <a:prstGeom prst="rect">
            <a:avLst/>
          </a:prstGeom>
          <a:noFill/>
        </p:spPr>
        <p:txBody>
          <a:bodyPr wrap="none" rtlCol="0">
            <a:spAutoFit/>
          </a:bodyPr>
          <a:lstStyle/>
          <a:p>
            <a:pPr algn="ctr"/>
            <a:r>
              <a:rPr lang="zh-CN" altLang="en-US" sz="6000" b="1">
                <a:solidFill>
                  <a:prstClr val="white"/>
                </a:solidFill>
                <a:latin typeface="微软雅黑"/>
                <a:ea typeface="微软雅黑"/>
              </a:rPr>
              <a:t>目录</a:t>
            </a:r>
            <a:endParaRPr lang="en-US" altLang="zh-CN" sz="6000" b="1">
              <a:solidFill>
                <a:prstClr val="white"/>
              </a:solidFill>
              <a:latin typeface="微软雅黑"/>
              <a:ea typeface="微软雅黑"/>
            </a:endParaRPr>
          </a:p>
        </p:txBody>
      </p:sp>
      <p:sp>
        <p:nvSpPr>
          <p:cNvPr id="91" name="矩形 90">
            <a:extLst>
              <a:ext uri="{FF2B5EF4-FFF2-40B4-BE49-F238E27FC236}">
                <a16:creationId xmlns:a16="http://schemas.microsoft.com/office/drawing/2014/main" id="{95A37642-4703-4C95-80E8-80E3F9672E52}"/>
              </a:ext>
            </a:extLst>
          </p:cNvPr>
          <p:cNvSpPr/>
          <p:nvPr userDrawn="1"/>
        </p:nvSpPr>
        <p:spPr>
          <a:xfrm>
            <a:off x="5093907" y="1447944"/>
            <a:ext cx="2004187" cy="400110"/>
          </a:xfrm>
          <a:prstGeom prst="rect">
            <a:avLst/>
          </a:prstGeom>
        </p:spPr>
        <p:txBody>
          <a:bodyPr wrap="square">
            <a:spAutoFit/>
          </a:bodyPr>
          <a:lstStyle/>
          <a:p>
            <a:pPr algn="ctr"/>
            <a:r>
              <a:rPr lang="en-US" altLang="zh-CN" sz="2000">
                <a:solidFill>
                  <a:prstClr val="white"/>
                </a:solidFill>
                <a:latin typeface="微软雅黑"/>
                <a:ea typeface="微软雅黑"/>
              </a:rPr>
              <a:t>CONTENT</a:t>
            </a:r>
            <a:endParaRPr lang="zh-CN" altLang="en-US" sz="2000">
              <a:solidFill>
                <a:prstClr val="white"/>
              </a:solidFill>
              <a:latin typeface="微软雅黑"/>
              <a:ea typeface="微软雅黑"/>
            </a:endParaRPr>
          </a:p>
        </p:txBody>
      </p:sp>
    </p:spTree>
    <p:extLst>
      <p:ext uri="{BB962C8B-B14F-4D97-AF65-F5344CB8AC3E}">
        <p14:creationId xmlns:p14="http://schemas.microsoft.com/office/powerpoint/2010/main" val="1947663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正文2">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4">
            <a:extLst>
              <a:ext uri="{FF2B5EF4-FFF2-40B4-BE49-F238E27FC236}">
                <a16:creationId xmlns:a16="http://schemas.microsoft.com/office/drawing/2014/main" id="{8D4AFDF7-BC32-43C9-9777-F5B7E39AC6FF}"/>
              </a:ext>
            </a:extLst>
          </p:cNvPr>
          <p:cNvSpPr>
            <a:spLocks noGrp="1"/>
          </p:cNvSpPr>
          <p:nvPr>
            <p:ph type="body" sz="quarter" idx="10" hasCustomPrompt="1"/>
          </p:nvPr>
        </p:nvSpPr>
        <p:spPr>
          <a:xfrm>
            <a:off x="3441700" y="546100"/>
            <a:ext cx="5308600"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zh-CN" altLang="en-US" sz="3000" b="1" kern="1200" noProof="0">
                <a:solidFill>
                  <a:schemeClr val="bg1"/>
                </a:solidFill>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请输入你的标题</a:t>
            </a:r>
          </a:p>
        </p:txBody>
      </p:sp>
    </p:spTree>
    <p:extLst>
      <p:ext uri="{BB962C8B-B14F-4D97-AF65-F5344CB8AC3E}">
        <p14:creationId xmlns:p14="http://schemas.microsoft.com/office/powerpoint/2010/main" val="336287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转场页">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圆角 4">
            <a:extLst>
              <a:ext uri="{FF2B5EF4-FFF2-40B4-BE49-F238E27FC236}">
                <a16:creationId xmlns:a16="http://schemas.microsoft.com/office/drawing/2014/main" id="{7CCACC03-B995-41A4-BC8D-7FB4483FA61A}"/>
              </a:ext>
            </a:extLst>
          </p:cNvPr>
          <p:cNvSpPr/>
          <p:nvPr userDrawn="1"/>
        </p:nvSpPr>
        <p:spPr>
          <a:xfrm>
            <a:off x="5216978" y="1177531"/>
            <a:ext cx="1758044" cy="17580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 name="直接连接符 8">
            <a:extLst>
              <a:ext uri="{FF2B5EF4-FFF2-40B4-BE49-F238E27FC236}">
                <a16:creationId xmlns:a16="http://schemas.microsoft.com/office/drawing/2014/main" id="{1BC0ECFC-4A2F-41D1-AC5B-83CAFA762DFA}"/>
              </a:ext>
            </a:extLst>
          </p:cNvPr>
          <p:cNvCxnSpPr>
            <a:cxnSpLocks/>
          </p:cNvCxnSpPr>
          <p:nvPr userDrawn="1"/>
        </p:nvCxnSpPr>
        <p:spPr>
          <a:xfrm flipH="1">
            <a:off x="3994150" y="4380158"/>
            <a:ext cx="4203700" cy="0"/>
          </a:xfrm>
          <a:prstGeom prst="line">
            <a:avLst/>
          </a:prstGeom>
          <a:noFill/>
          <a:ln w="12700" cap="flat" cmpd="sng" algn="ctr">
            <a:gradFill flip="none" rotWithShape="1">
              <a:gsLst>
                <a:gs pos="0">
                  <a:schemeClr val="accent1">
                    <a:alpha val="0"/>
                  </a:schemeClr>
                </a:gs>
                <a:gs pos="50000">
                  <a:schemeClr val="accent1"/>
                </a:gs>
                <a:gs pos="100000">
                  <a:schemeClr val="accent1">
                    <a:alpha val="0"/>
                  </a:schemeClr>
                </a:gs>
              </a:gsLst>
              <a:lin ang="0" scaled="1"/>
              <a:tileRect/>
            </a:gradFill>
            <a:prstDash val="solid"/>
            <a:miter lim="800000"/>
          </a:ln>
          <a:effectLst/>
        </p:spPr>
      </p:cxnSp>
      <p:grpSp>
        <p:nvGrpSpPr>
          <p:cNvPr id="13" name="组合 12">
            <a:extLst>
              <a:ext uri="{FF2B5EF4-FFF2-40B4-BE49-F238E27FC236}">
                <a16:creationId xmlns:a16="http://schemas.microsoft.com/office/drawing/2014/main" id="{03C6DC62-B568-4DF0-A053-DA86E58ECCDF}"/>
              </a:ext>
            </a:extLst>
          </p:cNvPr>
          <p:cNvGrpSpPr/>
          <p:nvPr userDrawn="1"/>
        </p:nvGrpSpPr>
        <p:grpSpPr>
          <a:xfrm>
            <a:off x="-1143000" y="-3810000"/>
            <a:ext cx="14478000" cy="14478000"/>
            <a:chOff x="-1143000" y="-3810000"/>
            <a:chExt cx="14478000" cy="14478000"/>
          </a:xfrm>
        </p:grpSpPr>
        <p:sp>
          <p:nvSpPr>
            <p:cNvPr id="14" name="椭圆 13">
              <a:extLst>
                <a:ext uri="{FF2B5EF4-FFF2-40B4-BE49-F238E27FC236}">
                  <a16:creationId xmlns:a16="http://schemas.microsoft.com/office/drawing/2014/main" id="{D64CEE8A-3A89-41ED-AA7B-320DC5B11F1F}"/>
                </a:ext>
              </a:extLst>
            </p:cNvPr>
            <p:cNvSpPr/>
            <p:nvPr/>
          </p:nvSpPr>
          <p:spPr>
            <a:xfrm>
              <a:off x="3467100" y="800100"/>
              <a:ext cx="5257800" cy="5257800"/>
            </a:xfrm>
            <a:prstGeom prst="ellipse">
              <a:avLst/>
            </a:prstGeom>
            <a:noFill/>
            <a:ln>
              <a:solidFill>
                <a:schemeClr val="accent1">
                  <a:shade val="50000"/>
                  <a:alpha val="2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a:extLst>
                <a:ext uri="{FF2B5EF4-FFF2-40B4-BE49-F238E27FC236}">
                  <a16:creationId xmlns:a16="http://schemas.microsoft.com/office/drawing/2014/main" id="{7558295C-DB98-4991-9F39-7C690139B7C0}"/>
                </a:ext>
              </a:extLst>
            </p:cNvPr>
            <p:cNvSpPr/>
            <p:nvPr/>
          </p:nvSpPr>
          <p:spPr>
            <a:xfrm>
              <a:off x="3247571" y="580571"/>
              <a:ext cx="5696857" cy="5696857"/>
            </a:xfrm>
            <a:prstGeom prst="ellipse">
              <a:avLst/>
            </a:prstGeom>
            <a:noFill/>
            <a:ln w="12700" cap="flat" cmpd="sng" algn="ctr">
              <a:solidFill>
                <a:schemeClr val="accent1">
                  <a:lumMod val="100000"/>
                  <a:shade val="50000"/>
                  <a:alpha val="23571"/>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a:extLst>
                <a:ext uri="{FF2B5EF4-FFF2-40B4-BE49-F238E27FC236}">
                  <a16:creationId xmlns:a16="http://schemas.microsoft.com/office/drawing/2014/main" id="{9D6ACA2E-7D4E-411F-8D06-71881D19E06D}"/>
                </a:ext>
              </a:extLst>
            </p:cNvPr>
            <p:cNvSpPr/>
            <p:nvPr/>
          </p:nvSpPr>
          <p:spPr>
            <a:xfrm>
              <a:off x="3028043" y="361043"/>
              <a:ext cx="6135914" cy="6135914"/>
            </a:xfrm>
            <a:prstGeom prst="ellipse">
              <a:avLst/>
            </a:prstGeom>
            <a:noFill/>
            <a:ln w="12700" cap="flat" cmpd="sng" algn="ctr">
              <a:solidFill>
                <a:schemeClr val="accent1">
                  <a:lumMod val="100000"/>
                  <a:shade val="50000"/>
                  <a:alpha val="27143"/>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a:extLst>
                <a:ext uri="{FF2B5EF4-FFF2-40B4-BE49-F238E27FC236}">
                  <a16:creationId xmlns:a16="http://schemas.microsoft.com/office/drawing/2014/main" id="{6018B6E0-1D89-4406-8B28-B6D0B0A265A9}"/>
                </a:ext>
              </a:extLst>
            </p:cNvPr>
            <p:cNvSpPr/>
            <p:nvPr/>
          </p:nvSpPr>
          <p:spPr>
            <a:xfrm>
              <a:off x="2808514" y="141514"/>
              <a:ext cx="6574972" cy="6574972"/>
            </a:xfrm>
            <a:prstGeom prst="ellipse">
              <a:avLst/>
            </a:prstGeom>
            <a:noFill/>
            <a:ln w="12700" cap="flat" cmpd="sng" algn="ctr">
              <a:solidFill>
                <a:schemeClr val="accent1">
                  <a:lumMod val="100000"/>
                  <a:shade val="50000"/>
                  <a:alpha val="30714"/>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椭圆 17">
              <a:extLst>
                <a:ext uri="{FF2B5EF4-FFF2-40B4-BE49-F238E27FC236}">
                  <a16:creationId xmlns:a16="http://schemas.microsoft.com/office/drawing/2014/main" id="{B6549728-2C39-4359-B52A-25E5CC0905BF}"/>
                </a:ext>
              </a:extLst>
            </p:cNvPr>
            <p:cNvSpPr/>
            <p:nvPr/>
          </p:nvSpPr>
          <p:spPr>
            <a:xfrm>
              <a:off x="2588986" y="-78014"/>
              <a:ext cx="7014028" cy="7014028"/>
            </a:xfrm>
            <a:prstGeom prst="ellipse">
              <a:avLst/>
            </a:prstGeom>
            <a:noFill/>
            <a:ln w="12700" cap="flat" cmpd="sng" algn="ctr">
              <a:solidFill>
                <a:schemeClr val="accent1">
                  <a:lumMod val="100000"/>
                  <a:shade val="50000"/>
                  <a:alpha val="34286"/>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椭圆 18">
              <a:extLst>
                <a:ext uri="{FF2B5EF4-FFF2-40B4-BE49-F238E27FC236}">
                  <a16:creationId xmlns:a16="http://schemas.microsoft.com/office/drawing/2014/main" id="{E6C5BB28-F0F0-4211-9F36-316153EA585F}"/>
                </a:ext>
              </a:extLst>
            </p:cNvPr>
            <p:cNvSpPr/>
            <p:nvPr/>
          </p:nvSpPr>
          <p:spPr>
            <a:xfrm>
              <a:off x="2369457" y="-297543"/>
              <a:ext cx="7453085" cy="7453085"/>
            </a:xfrm>
            <a:prstGeom prst="ellipse">
              <a:avLst/>
            </a:prstGeom>
            <a:noFill/>
            <a:ln w="12700" cap="flat" cmpd="sng" algn="ctr">
              <a:solidFill>
                <a:schemeClr val="accent1">
                  <a:lumMod val="100000"/>
                  <a:shade val="50000"/>
                  <a:alpha val="37857"/>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椭圆 19">
              <a:extLst>
                <a:ext uri="{FF2B5EF4-FFF2-40B4-BE49-F238E27FC236}">
                  <a16:creationId xmlns:a16="http://schemas.microsoft.com/office/drawing/2014/main" id="{BF9F0E1F-08CA-46BE-9B35-2CA4ECFF54D3}"/>
                </a:ext>
              </a:extLst>
            </p:cNvPr>
            <p:cNvSpPr/>
            <p:nvPr/>
          </p:nvSpPr>
          <p:spPr>
            <a:xfrm>
              <a:off x="2149929" y="-517071"/>
              <a:ext cx="7892143" cy="7892143"/>
            </a:xfrm>
            <a:prstGeom prst="ellipse">
              <a:avLst/>
            </a:prstGeom>
            <a:noFill/>
            <a:ln w="12700" cap="flat" cmpd="sng" algn="ctr">
              <a:solidFill>
                <a:schemeClr val="accent1">
                  <a:lumMod val="100000"/>
                  <a:shade val="50000"/>
                  <a:alpha val="41429"/>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a:extLst>
                <a:ext uri="{FF2B5EF4-FFF2-40B4-BE49-F238E27FC236}">
                  <a16:creationId xmlns:a16="http://schemas.microsoft.com/office/drawing/2014/main" id="{5B136FB5-2323-40F7-BFD3-0C0BD926EB20}"/>
                </a:ext>
              </a:extLst>
            </p:cNvPr>
            <p:cNvSpPr/>
            <p:nvPr/>
          </p:nvSpPr>
          <p:spPr>
            <a:xfrm>
              <a:off x="1930400" y="-736600"/>
              <a:ext cx="8331200" cy="8331200"/>
            </a:xfrm>
            <a:prstGeom prst="ellipse">
              <a:avLst/>
            </a:prstGeom>
            <a:noFill/>
            <a:ln w="12700" cap="flat" cmpd="sng" algn="ctr">
              <a:solidFill>
                <a:schemeClr val="accent1">
                  <a:lumMod val="100000"/>
                  <a:shade val="50000"/>
                  <a:alpha val="4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椭圆 21">
              <a:extLst>
                <a:ext uri="{FF2B5EF4-FFF2-40B4-BE49-F238E27FC236}">
                  <a16:creationId xmlns:a16="http://schemas.microsoft.com/office/drawing/2014/main" id="{F90F80E4-33BD-4679-91BE-6E0CEC861CD9}"/>
                </a:ext>
              </a:extLst>
            </p:cNvPr>
            <p:cNvSpPr/>
            <p:nvPr/>
          </p:nvSpPr>
          <p:spPr>
            <a:xfrm>
              <a:off x="1710871" y="-956129"/>
              <a:ext cx="8770257" cy="8770257"/>
            </a:xfrm>
            <a:prstGeom prst="ellipse">
              <a:avLst/>
            </a:prstGeom>
            <a:noFill/>
            <a:ln w="12700" cap="flat" cmpd="sng" algn="ctr">
              <a:solidFill>
                <a:schemeClr val="accent1">
                  <a:lumMod val="100000"/>
                  <a:shade val="50000"/>
                  <a:alpha val="48571"/>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椭圆 22">
              <a:extLst>
                <a:ext uri="{FF2B5EF4-FFF2-40B4-BE49-F238E27FC236}">
                  <a16:creationId xmlns:a16="http://schemas.microsoft.com/office/drawing/2014/main" id="{F9C2A786-9663-4841-95A0-DBF2F82E1595}"/>
                </a:ext>
              </a:extLst>
            </p:cNvPr>
            <p:cNvSpPr/>
            <p:nvPr/>
          </p:nvSpPr>
          <p:spPr>
            <a:xfrm>
              <a:off x="1491343" y="-1175657"/>
              <a:ext cx="9209315" cy="9209315"/>
            </a:xfrm>
            <a:prstGeom prst="ellipse">
              <a:avLst/>
            </a:prstGeom>
            <a:noFill/>
            <a:ln w="12700" cap="flat" cmpd="sng" algn="ctr">
              <a:solidFill>
                <a:schemeClr val="accent1">
                  <a:lumMod val="100000"/>
                  <a:shade val="50000"/>
                  <a:alpha val="52143"/>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椭圆 23">
              <a:extLst>
                <a:ext uri="{FF2B5EF4-FFF2-40B4-BE49-F238E27FC236}">
                  <a16:creationId xmlns:a16="http://schemas.microsoft.com/office/drawing/2014/main" id="{F73ACB9C-F6DD-414A-93A0-8DB86F43154E}"/>
                </a:ext>
              </a:extLst>
            </p:cNvPr>
            <p:cNvSpPr/>
            <p:nvPr/>
          </p:nvSpPr>
          <p:spPr>
            <a:xfrm>
              <a:off x="1271814" y="-1395186"/>
              <a:ext cx="9648372" cy="9648372"/>
            </a:xfrm>
            <a:prstGeom prst="ellipse">
              <a:avLst/>
            </a:prstGeom>
            <a:noFill/>
            <a:ln w="12700" cap="flat" cmpd="sng" algn="ctr">
              <a:solidFill>
                <a:schemeClr val="accent1">
                  <a:lumMod val="100000"/>
                  <a:shade val="50000"/>
                  <a:alpha val="55714"/>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椭圆 24">
              <a:extLst>
                <a:ext uri="{FF2B5EF4-FFF2-40B4-BE49-F238E27FC236}">
                  <a16:creationId xmlns:a16="http://schemas.microsoft.com/office/drawing/2014/main" id="{2A5F84DA-54F9-45BA-BC37-AB4814A06C7D}"/>
                </a:ext>
              </a:extLst>
            </p:cNvPr>
            <p:cNvSpPr/>
            <p:nvPr/>
          </p:nvSpPr>
          <p:spPr>
            <a:xfrm>
              <a:off x="1052286" y="-1614714"/>
              <a:ext cx="10087428" cy="10087428"/>
            </a:xfrm>
            <a:prstGeom prst="ellipse">
              <a:avLst/>
            </a:prstGeom>
            <a:noFill/>
            <a:ln w="12700" cap="flat" cmpd="sng" algn="ctr">
              <a:solidFill>
                <a:schemeClr val="accent1">
                  <a:lumMod val="100000"/>
                  <a:shade val="50000"/>
                  <a:alpha val="59286"/>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椭圆 25">
              <a:extLst>
                <a:ext uri="{FF2B5EF4-FFF2-40B4-BE49-F238E27FC236}">
                  <a16:creationId xmlns:a16="http://schemas.microsoft.com/office/drawing/2014/main" id="{37CB7273-418D-40E8-B1CD-84E135433F7B}"/>
                </a:ext>
              </a:extLst>
            </p:cNvPr>
            <p:cNvSpPr/>
            <p:nvPr/>
          </p:nvSpPr>
          <p:spPr>
            <a:xfrm>
              <a:off x="832757" y="-1834243"/>
              <a:ext cx="10526485" cy="10526485"/>
            </a:xfrm>
            <a:prstGeom prst="ellipse">
              <a:avLst/>
            </a:prstGeom>
            <a:noFill/>
            <a:ln w="12700" cap="flat" cmpd="sng" algn="ctr">
              <a:solidFill>
                <a:schemeClr val="accent1">
                  <a:lumMod val="100000"/>
                  <a:shade val="50000"/>
                  <a:alpha val="62857"/>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椭圆 26">
              <a:extLst>
                <a:ext uri="{FF2B5EF4-FFF2-40B4-BE49-F238E27FC236}">
                  <a16:creationId xmlns:a16="http://schemas.microsoft.com/office/drawing/2014/main" id="{13AB784B-E65E-41CC-A15D-D92C10B14A5D}"/>
                </a:ext>
              </a:extLst>
            </p:cNvPr>
            <p:cNvSpPr/>
            <p:nvPr/>
          </p:nvSpPr>
          <p:spPr>
            <a:xfrm>
              <a:off x="613229" y="-2053771"/>
              <a:ext cx="10965543" cy="10965543"/>
            </a:xfrm>
            <a:prstGeom prst="ellipse">
              <a:avLst/>
            </a:prstGeom>
            <a:noFill/>
            <a:ln w="12700" cap="flat" cmpd="sng" algn="ctr">
              <a:solidFill>
                <a:schemeClr val="accent1">
                  <a:lumMod val="100000"/>
                  <a:shade val="50000"/>
                  <a:alpha val="66429"/>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椭圆 27">
              <a:extLst>
                <a:ext uri="{FF2B5EF4-FFF2-40B4-BE49-F238E27FC236}">
                  <a16:creationId xmlns:a16="http://schemas.microsoft.com/office/drawing/2014/main" id="{66842FF7-FB80-439D-A7F4-726D0240FE37}"/>
                </a:ext>
              </a:extLst>
            </p:cNvPr>
            <p:cNvSpPr/>
            <p:nvPr/>
          </p:nvSpPr>
          <p:spPr>
            <a:xfrm>
              <a:off x="393700" y="-2273300"/>
              <a:ext cx="11404600" cy="11404600"/>
            </a:xfrm>
            <a:prstGeom prst="ellipse">
              <a:avLst/>
            </a:prstGeom>
            <a:noFill/>
            <a:ln w="12700" cap="flat" cmpd="sng" algn="ctr">
              <a:solidFill>
                <a:schemeClr val="accent1">
                  <a:lumMod val="100000"/>
                  <a:shade val="50000"/>
                  <a:alpha val="7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椭圆 28">
              <a:extLst>
                <a:ext uri="{FF2B5EF4-FFF2-40B4-BE49-F238E27FC236}">
                  <a16:creationId xmlns:a16="http://schemas.microsoft.com/office/drawing/2014/main" id="{E8FC315F-B057-4E8D-860D-0785138B7403}"/>
                </a:ext>
              </a:extLst>
            </p:cNvPr>
            <p:cNvSpPr/>
            <p:nvPr/>
          </p:nvSpPr>
          <p:spPr>
            <a:xfrm>
              <a:off x="174171" y="-2492829"/>
              <a:ext cx="11843657" cy="11843657"/>
            </a:xfrm>
            <a:prstGeom prst="ellipse">
              <a:avLst/>
            </a:prstGeom>
            <a:noFill/>
            <a:ln w="12700" cap="flat" cmpd="sng" algn="ctr">
              <a:solidFill>
                <a:schemeClr val="accent1">
                  <a:lumMod val="100000"/>
                  <a:shade val="50000"/>
                  <a:alpha val="73571"/>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椭圆 29">
              <a:extLst>
                <a:ext uri="{FF2B5EF4-FFF2-40B4-BE49-F238E27FC236}">
                  <a16:creationId xmlns:a16="http://schemas.microsoft.com/office/drawing/2014/main" id="{F80B8B66-AE98-4E1E-996C-CEC88F27A187}"/>
                </a:ext>
              </a:extLst>
            </p:cNvPr>
            <p:cNvSpPr/>
            <p:nvPr/>
          </p:nvSpPr>
          <p:spPr>
            <a:xfrm>
              <a:off x="-45357" y="-2712357"/>
              <a:ext cx="12282715" cy="12282715"/>
            </a:xfrm>
            <a:prstGeom prst="ellipse">
              <a:avLst/>
            </a:prstGeom>
            <a:noFill/>
            <a:ln w="12700" cap="flat" cmpd="sng" algn="ctr">
              <a:solidFill>
                <a:schemeClr val="accent1">
                  <a:lumMod val="100000"/>
                  <a:shade val="50000"/>
                  <a:alpha val="77143"/>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椭圆 30">
              <a:extLst>
                <a:ext uri="{FF2B5EF4-FFF2-40B4-BE49-F238E27FC236}">
                  <a16:creationId xmlns:a16="http://schemas.microsoft.com/office/drawing/2014/main" id="{D74735CE-9F77-4010-A0ED-7CC9409AB48E}"/>
                </a:ext>
              </a:extLst>
            </p:cNvPr>
            <p:cNvSpPr/>
            <p:nvPr/>
          </p:nvSpPr>
          <p:spPr>
            <a:xfrm>
              <a:off x="-264886" y="-2931886"/>
              <a:ext cx="12721772" cy="12721772"/>
            </a:xfrm>
            <a:prstGeom prst="ellipse">
              <a:avLst/>
            </a:prstGeom>
            <a:noFill/>
            <a:ln w="12700" cap="flat" cmpd="sng" algn="ctr">
              <a:solidFill>
                <a:schemeClr val="accent1">
                  <a:lumMod val="100000"/>
                  <a:shade val="50000"/>
                  <a:alpha val="80714"/>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椭圆 31">
              <a:extLst>
                <a:ext uri="{FF2B5EF4-FFF2-40B4-BE49-F238E27FC236}">
                  <a16:creationId xmlns:a16="http://schemas.microsoft.com/office/drawing/2014/main" id="{7A4438DC-E892-4E34-B0D8-3E65D83EE31B}"/>
                </a:ext>
              </a:extLst>
            </p:cNvPr>
            <p:cNvSpPr/>
            <p:nvPr/>
          </p:nvSpPr>
          <p:spPr>
            <a:xfrm>
              <a:off x="-484414" y="-3151414"/>
              <a:ext cx="13160829" cy="13160829"/>
            </a:xfrm>
            <a:prstGeom prst="ellipse">
              <a:avLst/>
            </a:prstGeom>
            <a:noFill/>
            <a:ln w="12700" cap="flat" cmpd="sng" algn="ctr">
              <a:solidFill>
                <a:schemeClr val="accent1">
                  <a:lumMod val="100000"/>
                  <a:shade val="50000"/>
                  <a:alpha val="84286"/>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椭圆 32">
              <a:extLst>
                <a:ext uri="{FF2B5EF4-FFF2-40B4-BE49-F238E27FC236}">
                  <a16:creationId xmlns:a16="http://schemas.microsoft.com/office/drawing/2014/main" id="{F48DDAF9-6B4D-45A9-8E42-EDFA72711D9F}"/>
                </a:ext>
              </a:extLst>
            </p:cNvPr>
            <p:cNvSpPr/>
            <p:nvPr/>
          </p:nvSpPr>
          <p:spPr>
            <a:xfrm>
              <a:off x="-703943" y="-3370943"/>
              <a:ext cx="13599886" cy="13599886"/>
            </a:xfrm>
            <a:prstGeom prst="ellipse">
              <a:avLst/>
            </a:prstGeom>
            <a:noFill/>
            <a:ln w="12700" cap="flat" cmpd="sng" algn="ctr">
              <a:solidFill>
                <a:schemeClr val="accent1">
                  <a:lumMod val="100000"/>
                  <a:shade val="50000"/>
                  <a:alpha val="87857"/>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椭圆 33">
              <a:extLst>
                <a:ext uri="{FF2B5EF4-FFF2-40B4-BE49-F238E27FC236}">
                  <a16:creationId xmlns:a16="http://schemas.microsoft.com/office/drawing/2014/main" id="{1BBCC1F0-2E33-4E7F-9BBC-E28FB3676A0D}"/>
                </a:ext>
              </a:extLst>
            </p:cNvPr>
            <p:cNvSpPr/>
            <p:nvPr/>
          </p:nvSpPr>
          <p:spPr>
            <a:xfrm>
              <a:off x="-923471" y="-3590472"/>
              <a:ext cx="14038943" cy="14038943"/>
            </a:xfrm>
            <a:prstGeom prst="ellipse">
              <a:avLst/>
            </a:prstGeom>
            <a:noFill/>
            <a:ln w="12700" cap="flat" cmpd="sng" algn="ctr">
              <a:solidFill>
                <a:schemeClr val="accent1">
                  <a:lumMod val="100000"/>
                  <a:shade val="50000"/>
                  <a:alpha val="91429"/>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椭圆 34">
              <a:extLst>
                <a:ext uri="{FF2B5EF4-FFF2-40B4-BE49-F238E27FC236}">
                  <a16:creationId xmlns:a16="http://schemas.microsoft.com/office/drawing/2014/main" id="{33C9401C-A604-4603-89CA-CD8B302611C7}"/>
                </a:ext>
              </a:extLst>
            </p:cNvPr>
            <p:cNvSpPr/>
            <p:nvPr/>
          </p:nvSpPr>
          <p:spPr>
            <a:xfrm>
              <a:off x="-1143000" y="-3810000"/>
              <a:ext cx="14478000" cy="14478000"/>
            </a:xfrm>
            <a:prstGeom prst="ellipse">
              <a:avLst/>
            </a:prstGeom>
            <a:noFill/>
            <a:ln>
              <a:solidFill>
                <a:schemeClr val="accent1">
                  <a:shade val="50000"/>
                  <a:alpha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文本占位符 2">
            <a:extLst>
              <a:ext uri="{FF2B5EF4-FFF2-40B4-BE49-F238E27FC236}">
                <a16:creationId xmlns:a16="http://schemas.microsoft.com/office/drawing/2014/main" id="{F6C208C6-7745-4B2B-818A-9E1EE953B002}"/>
              </a:ext>
            </a:extLst>
          </p:cNvPr>
          <p:cNvSpPr>
            <a:spLocks noGrp="1"/>
          </p:cNvSpPr>
          <p:nvPr>
            <p:ph type="body" sz="quarter" idx="10" hasCustomPrompt="1"/>
          </p:nvPr>
        </p:nvSpPr>
        <p:spPr>
          <a:xfrm>
            <a:off x="5347609" y="1445138"/>
            <a:ext cx="1624692" cy="1323439"/>
          </a:xfrm>
        </p:spPr>
        <p:txBody>
          <a:bodyPr wrap="square">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zh-CN" altLang="en-US" sz="8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algn="ctr">
              <a:defRPr/>
            </a:pPr>
            <a:r>
              <a:rPr lang="en-US" altLang="zh-CN" sz="800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80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文本占位符 35">
            <a:extLst>
              <a:ext uri="{FF2B5EF4-FFF2-40B4-BE49-F238E27FC236}">
                <a16:creationId xmlns:a16="http://schemas.microsoft.com/office/drawing/2014/main" id="{34DB2813-A393-4364-B6EF-D298B9734AEC}"/>
              </a:ext>
            </a:extLst>
          </p:cNvPr>
          <p:cNvSpPr>
            <a:spLocks noGrp="1"/>
          </p:cNvSpPr>
          <p:nvPr>
            <p:ph type="body" sz="quarter" idx="11" hasCustomPrompt="1"/>
          </p:nvPr>
        </p:nvSpPr>
        <p:spPr>
          <a:xfrm>
            <a:off x="3793328" y="3420465"/>
            <a:ext cx="4605337" cy="923330"/>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zh-CN" altLang="en-US" sz="5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algn="ctr">
              <a:defRPr/>
            </a:pPr>
            <a:r>
              <a:rPr lang="zh-CN" altLang="en-US" sz="5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工作业绩</a:t>
            </a:r>
          </a:p>
        </p:txBody>
      </p:sp>
      <p:sp>
        <p:nvSpPr>
          <p:cNvPr id="38" name="文本占位符 37">
            <a:extLst>
              <a:ext uri="{FF2B5EF4-FFF2-40B4-BE49-F238E27FC236}">
                <a16:creationId xmlns:a16="http://schemas.microsoft.com/office/drawing/2014/main" id="{4CA8146D-7376-4CF3-98DC-08DB4EC34B7D}"/>
              </a:ext>
            </a:extLst>
          </p:cNvPr>
          <p:cNvSpPr>
            <a:spLocks noGrp="1"/>
          </p:cNvSpPr>
          <p:nvPr>
            <p:ph type="body" sz="quarter" idx="12" hasCustomPrompt="1"/>
          </p:nvPr>
        </p:nvSpPr>
        <p:spPr>
          <a:xfrm>
            <a:off x="3793332" y="4451590"/>
            <a:ext cx="4605337" cy="369332"/>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af-ZA"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defRPr>
            </a:lvl1pPr>
          </a:lstStyle>
          <a:p>
            <a:pPr>
              <a:defRPr/>
            </a:pPr>
            <a:r>
              <a:rPr lang="af-ZA" altLang="zh-CN" sz="180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Please Add Text Here</a:t>
            </a:r>
          </a:p>
        </p:txBody>
      </p:sp>
    </p:spTree>
    <p:extLst>
      <p:ext uri="{BB962C8B-B14F-4D97-AF65-F5344CB8AC3E}">
        <p14:creationId xmlns:p14="http://schemas.microsoft.com/office/powerpoint/2010/main" val="33718959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0" y="893320"/>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177483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文版式1">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15875" y="893321"/>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3" name="矩形 12">
            <a:extLst>
              <a:ext uri="{FF2B5EF4-FFF2-40B4-BE49-F238E27FC236}">
                <a16:creationId xmlns:a16="http://schemas.microsoft.com/office/drawing/2014/main" id="{C1010F11-801A-4CF0-9EB5-51B3FE03187B}"/>
              </a:ext>
            </a:extLst>
          </p:cNvPr>
          <p:cNvSpPr/>
          <p:nvPr userDrawn="1"/>
        </p:nvSpPr>
        <p:spPr>
          <a:xfrm>
            <a:off x="629268" y="3822700"/>
            <a:ext cx="2743200" cy="2006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30152A5-0ECB-4DA6-9876-8A16B1D00EA0}"/>
              </a:ext>
            </a:extLst>
          </p:cNvPr>
          <p:cNvSpPr/>
          <p:nvPr userDrawn="1"/>
        </p:nvSpPr>
        <p:spPr>
          <a:xfrm>
            <a:off x="3372303" y="1816099"/>
            <a:ext cx="2743200" cy="201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D26277B7-065A-43AC-AE59-1E62A46D94BB}"/>
              </a:ext>
            </a:extLst>
          </p:cNvPr>
          <p:cNvSpPr/>
          <p:nvPr userDrawn="1"/>
        </p:nvSpPr>
        <p:spPr>
          <a:xfrm>
            <a:off x="5978978" y="3822698"/>
            <a:ext cx="2908300" cy="2012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4831118-65A8-4C80-B93B-4BC97DB5AA28}"/>
              </a:ext>
            </a:extLst>
          </p:cNvPr>
          <p:cNvSpPr/>
          <p:nvPr userDrawn="1"/>
        </p:nvSpPr>
        <p:spPr>
          <a:xfrm>
            <a:off x="8861878" y="1816100"/>
            <a:ext cx="2743200" cy="2006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图片占位符 3">
            <a:extLst>
              <a:ext uri="{FF2B5EF4-FFF2-40B4-BE49-F238E27FC236}">
                <a16:creationId xmlns:a16="http://schemas.microsoft.com/office/drawing/2014/main" id="{95F8D935-FFE5-4ACB-AD06-BB5568C41C21}"/>
              </a:ext>
            </a:extLst>
          </p:cNvPr>
          <p:cNvSpPr>
            <a:spLocks noGrp="1"/>
          </p:cNvSpPr>
          <p:nvPr>
            <p:ph type="pic" sz="quarter" idx="11"/>
          </p:nvPr>
        </p:nvSpPr>
        <p:spPr>
          <a:xfrm>
            <a:off x="622917" y="1816100"/>
            <a:ext cx="2752561" cy="2019300"/>
          </a:xfrm>
          <a:blipFill>
            <a:blip r:embed="rId3"/>
            <a:stretch>
              <a:fillRect/>
            </a:stretch>
          </a:blipFill>
        </p:spPr>
        <p:txBody>
          <a:bodyPr/>
          <a:lstStyle/>
          <a:p>
            <a:endParaRPr lang="zh-CN" altLang="en-US"/>
          </a:p>
        </p:txBody>
      </p:sp>
      <p:sp>
        <p:nvSpPr>
          <p:cNvPr id="18" name="图片占位符 3">
            <a:extLst>
              <a:ext uri="{FF2B5EF4-FFF2-40B4-BE49-F238E27FC236}">
                <a16:creationId xmlns:a16="http://schemas.microsoft.com/office/drawing/2014/main" id="{3E9865AE-DE91-496F-B256-5B179D1CB026}"/>
              </a:ext>
            </a:extLst>
          </p:cNvPr>
          <p:cNvSpPr>
            <a:spLocks noGrp="1"/>
          </p:cNvSpPr>
          <p:nvPr>
            <p:ph type="pic" sz="quarter" idx="12"/>
          </p:nvPr>
        </p:nvSpPr>
        <p:spPr>
          <a:xfrm>
            <a:off x="3372303" y="3837047"/>
            <a:ext cx="2724150" cy="2006601"/>
          </a:xfrm>
          <a:blipFill>
            <a:blip r:embed="rId4"/>
            <a:stretch>
              <a:fillRect/>
            </a:stretch>
          </a:blipFill>
        </p:spPr>
        <p:txBody>
          <a:bodyPr/>
          <a:lstStyle/>
          <a:p>
            <a:endParaRPr lang="zh-CN" altLang="en-US"/>
          </a:p>
        </p:txBody>
      </p:sp>
      <p:sp>
        <p:nvSpPr>
          <p:cNvPr id="19" name="图片占位符 3">
            <a:extLst>
              <a:ext uri="{FF2B5EF4-FFF2-40B4-BE49-F238E27FC236}">
                <a16:creationId xmlns:a16="http://schemas.microsoft.com/office/drawing/2014/main" id="{A9E9D4DF-9FD3-4D4D-B556-BF9DCA9F2DBF}"/>
              </a:ext>
            </a:extLst>
          </p:cNvPr>
          <p:cNvSpPr>
            <a:spLocks noGrp="1"/>
          </p:cNvSpPr>
          <p:nvPr>
            <p:ph type="pic" sz="quarter" idx="13"/>
          </p:nvPr>
        </p:nvSpPr>
        <p:spPr>
          <a:xfrm>
            <a:off x="6102803" y="1816100"/>
            <a:ext cx="2778125" cy="2006598"/>
          </a:xfrm>
          <a:blipFill>
            <a:blip r:embed="rId5"/>
            <a:stretch>
              <a:fillRect/>
            </a:stretch>
          </a:blipFill>
        </p:spPr>
        <p:txBody>
          <a:bodyPr/>
          <a:lstStyle/>
          <a:p>
            <a:endParaRPr lang="zh-CN" altLang="en-US"/>
          </a:p>
        </p:txBody>
      </p:sp>
      <p:sp>
        <p:nvSpPr>
          <p:cNvPr id="20" name="图片占位符 3">
            <a:extLst>
              <a:ext uri="{FF2B5EF4-FFF2-40B4-BE49-F238E27FC236}">
                <a16:creationId xmlns:a16="http://schemas.microsoft.com/office/drawing/2014/main" id="{720EC93A-337D-457F-A715-A1E78DD39A90}"/>
              </a:ext>
            </a:extLst>
          </p:cNvPr>
          <p:cNvSpPr>
            <a:spLocks noGrp="1"/>
          </p:cNvSpPr>
          <p:nvPr>
            <p:ph type="pic" sz="quarter" idx="14"/>
          </p:nvPr>
        </p:nvSpPr>
        <p:spPr>
          <a:xfrm>
            <a:off x="8887278" y="3822698"/>
            <a:ext cx="2724150" cy="2006602"/>
          </a:xfrm>
          <a:blipFill>
            <a:blip r:embed="rId6"/>
            <a:stretch>
              <a:fillRect/>
            </a:stretch>
          </a:blipFill>
        </p:spPr>
        <p:txBody>
          <a:bodyPr/>
          <a:lstStyle/>
          <a:p>
            <a:endParaRPr lang="zh-CN" altLang="en-US"/>
          </a:p>
        </p:txBody>
      </p:sp>
    </p:spTree>
    <p:extLst>
      <p:ext uri="{BB962C8B-B14F-4D97-AF65-F5344CB8AC3E}">
        <p14:creationId xmlns:p14="http://schemas.microsoft.com/office/powerpoint/2010/main" val="3459464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文版式2">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BC55483-61D0-4AF7-87E2-E3FAC41A49EB}"/>
              </a:ext>
            </a:extLst>
          </p:cNvPr>
          <p:cNvGrpSpPr/>
          <p:nvPr userDrawn="1"/>
        </p:nvGrpSpPr>
        <p:grpSpPr>
          <a:xfrm>
            <a:off x="0" y="0"/>
            <a:ext cx="12192000" cy="6858000"/>
            <a:chOff x="0" y="152400"/>
            <a:chExt cx="12192000" cy="6858000"/>
          </a:xfrm>
        </p:grpSpPr>
        <p:pic>
          <p:nvPicPr>
            <p:cNvPr id="11" name="图片 10" descr="图片包含 建筑物, 室内, 大型&#10;&#10;描述已自动生成">
              <a:extLst>
                <a:ext uri="{FF2B5EF4-FFF2-40B4-BE49-F238E27FC236}">
                  <a16:creationId xmlns:a16="http://schemas.microsoft.com/office/drawing/2014/main" id="{7BAA635D-21FA-46C7-90BE-DCB17A9B7DB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152400"/>
              <a:ext cx="12192000" cy="6858000"/>
            </a:xfrm>
            <a:prstGeom prst="rect">
              <a:avLst/>
            </a:prstGeom>
          </p:spPr>
        </p:pic>
        <p:sp>
          <p:nvSpPr>
            <p:cNvPr id="12" name="矩形 11">
              <a:extLst>
                <a:ext uri="{FF2B5EF4-FFF2-40B4-BE49-F238E27FC236}">
                  <a16:creationId xmlns:a16="http://schemas.microsoft.com/office/drawing/2014/main" id="{8E948B48-0EB3-4C47-BBA4-27A11C6E1663}"/>
                </a:ext>
              </a:extLst>
            </p:cNvPr>
            <p:cNvSpPr/>
            <p:nvPr/>
          </p:nvSpPr>
          <p:spPr>
            <a:xfrm>
              <a:off x="0" y="152400"/>
              <a:ext cx="12192000" cy="6858000"/>
            </a:xfrm>
            <a:prstGeom prst="rect">
              <a:avLst/>
            </a:prstGeom>
            <a:solidFill>
              <a:schemeClr val="tx1">
                <a:alpha val="82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a:extLst>
              <a:ext uri="{FF2B5EF4-FFF2-40B4-BE49-F238E27FC236}">
                <a16:creationId xmlns:a16="http://schemas.microsoft.com/office/drawing/2014/main" id="{74A7EF47-6645-47DE-AC11-C352A5A5DBB4}"/>
              </a:ext>
            </a:extLst>
          </p:cNvPr>
          <p:cNvSpPr/>
          <p:nvPr userDrawn="1"/>
        </p:nvSpPr>
        <p:spPr>
          <a:xfrm>
            <a:off x="0" y="893320"/>
            <a:ext cx="12192000" cy="596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78480CCE-E781-4049-A52F-793814C3A5C7}"/>
              </a:ext>
            </a:extLst>
          </p:cNvPr>
          <p:cNvCxnSpPr/>
          <p:nvPr userDrawn="1"/>
        </p:nvCxnSpPr>
        <p:spPr>
          <a:xfrm>
            <a:off x="0" y="317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4D70750-FBFA-41D8-988B-7A24E6D31BB3}"/>
              </a:ext>
            </a:extLst>
          </p:cNvPr>
          <p:cNvCxnSpPr/>
          <p:nvPr userDrawn="1"/>
        </p:nvCxnSpPr>
        <p:spPr>
          <a:xfrm>
            <a:off x="0" y="86474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91B482CD-9ACF-4D06-BDED-5EC42772E8BA}"/>
              </a:ext>
            </a:extLst>
          </p:cNvPr>
          <p:cNvSpPr>
            <a:spLocks noGrp="1"/>
          </p:cNvSpPr>
          <p:nvPr>
            <p:ph type="body" sz="quarter" idx="10" hasCustomPrompt="1"/>
          </p:nvPr>
        </p:nvSpPr>
        <p:spPr>
          <a:xfrm>
            <a:off x="3585029" y="202733"/>
            <a:ext cx="5021943" cy="553998"/>
          </a:xfrm>
        </p:spPr>
        <p:txBody>
          <a:bodyPr wrap="square">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zh-CN" sz="3000" b="1" kern="1200" noProof="0">
                <a:solidFill>
                  <a:schemeClr val="bg1"/>
                </a:solidFill>
                <a:latin typeface="微软雅黑"/>
                <a:ea typeface="微软雅黑"/>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000" b="1" i="0" u="none" strike="noStrike" kern="1200" cap="none" spc="0" normalizeH="0" baseline="0" noProof="0">
                <a:ln>
                  <a:noFill/>
                </a:ln>
                <a:solidFill>
                  <a:prstClr val="white"/>
                </a:solidFill>
                <a:effectLst/>
                <a:uLnTx/>
                <a:uFillTx/>
                <a:latin typeface="微软雅黑"/>
                <a:ea typeface="微软雅黑"/>
                <a:cs typeface="+mn-cs"/>
              </a:rPr>
              <a:t>请输入你的标题</a:t>
            </a:r>
            <a:endParaRPr kumimoji="0" lang="en-US" altLang="zh-CN" sz="3000" b="1"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矩形 8">
            <a:extLst>
              <a:ext uri="{FF2B5EF4-FFF2-40B4-BE49-F238E27FC236}">
                <a16:creationId xmlns:a16="http://schemas.microsoft.com/office/drawing/2014/main" id="{F775850F-AE65-4B3C-8F76-DD160B6F63FD}"/>
              </a:ext>
            </a:extLst>
          </p:cNvPr>
          <p:cNvSpPr/>
          <p:nvPr userDrawn="1"/>
        </p:nvSpPr>
        <p:spPr>
          <a:xfrm>
            <a:off x="825500" y="4229100"/>
            <a:ext cx="3568700" cy="1536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D849811-7899-459B-99BF-9E52BD5BF389}"/>
              </a:ext>
            </a:extLst>
          </p:cNvPr>
          <p:cNvSpPr/>
          <p:nvPr userDrawn="1"/>
        </p:nvSpPr>
        <p:spPr>
          <a:xfrm>
            <a:off x="4706173" y="2120900"/>
            <a:ext cx="2779654" cy="3644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7F59D6B-6548-4D09-8B61-A87EEC896B0D}"/>
              </a:ext>
            </a:extLst>
          </p:cNvPr>
          <p:cNvSpPr/>
          <p:nvPr userDrawn="1"/>
        </p:nvSpPr>
        <p:spPr>
          <a:xfrm>
            <a:off x="7761346" y="4229100"/>
            <a:ext cx="3568700" cy="1536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图片占位符 2">
            <a:extLst>
              <a:ext uri="{FF2B5EF4-FFF2-40B4-BE49-F238E27FC236}">
                <a16:creationId xmlns:a16="http://schemas.microsoft.com/office/drawing/2014/main" id="{6CAE0EC3-DE3A-416C-9145-E3B4EFD80B90}"/>
              </a:ext>
            </a:extLst>
          </p:cNvPr>
          <p:cNvSpPr>
            <a:spLocks noGrp="1"/>
          </p:cNvSpPr>
          <p:nvPr>
            <p:ph type="pic" sz="quarter" idx="11"/>
          </p:nvPr>
        </p:nvSpPr>
        <p:spPr>
          <a:xfrm>
            <a:off x="836733" y="2138635"/>
            <a:ext cx="3568700" cy="1835150"/>
          </a:xfrm>
          <a:blipFill>
            <a:blip r:embed="rId3"/>
            <a:stretch>
              <a:fillRect/>
            </a:stretch>
          </a:blipFill>
        </p:spPr>
        <p:txBody>
          <a:bodyPr/>
          <a:lstStyle/>
          <a:p>
            <a:endParaRPr lang="zh-CN" altLang="en-US"/>
          </a:p>
        </p:txBody>
      </p:sp>
      <p:sp>
        <p:nvSpPr>
          <p:cNvPr id="16" name="图片占位符 2">
            <a:extLst>
              <a:ext uri="{FF2B5EF4-FFF2-40B4-BE49-F238E27FC236}">
                <a16:creationId xmlns:a16="http://schemas.microsoft.com/office/drawing/2014/main" id="{BDC3B9CE-BAA2-485B-8269-13CD670CA737}"/>
              </a:ext>
            </a:extLst>
          </p:cNvPr>
          <p:cNvSpPr>
            <a:spLocks noGrp="1"/>
          </p:cNvSpPr>
          <p:nvPr>
            <p:ph type="pic" sz="quarter" idx="12"/>
          </p:nvPr>
        </p:nvSpPr>
        <p:spPr>
          <a:xfrm>
            <a:off x="7786567" y="2138635"/>
            <a:ext cx="3568700" cy="1835150"/>
          </a:xfrm>
          <a:blipFill>
            <a:blip r:embed="rId4"/>
            <a:stretch>
              <a:fillRect/>
            </a:stretch>
          </a:blipFill>
        </p:spPr>
        <p:txBody>
          <a:bodyPr/>
          <a:lstStyle/>
          <a:p>
            <a:endParaRPr lang="zh-CN" altLang="en-US"/>
          </a:p>
        </p:txBody>
      </p:sp>
    </p:spTree>
    <p:extLst>
      <p:ext uri="{BB962C8B-B14F-4D97-AF65-F5344CB8AC3E}">
        <p14:creationId xmlns:p14="http://schemas.microsoft.com/office/powerpoint/2010/main" val="1403924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ACAAF90-D0A2-4E4D-ABD1-019551B814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AE75A1-9939-4F4F-A8B4-E16EBDEB8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3C5E1E-0AF0-4966-A29F-666A6E92D3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41085-5682-4FF1-A0DE-AF1408FDE2D9}" type="datetimeFigureOut">
              <a:rPr lang="zh-CN" altLang="en-US" smtClean="0"/>
              <a:t>2019/8/9</a:t>
            </a:fld>
            <a:endParaRPr lang="zh-CN" altLang="en-US"/>
          </a:p>
        </p:txBody>
      </p:sp>
      <p:sp>
        <p:nvSpPr>
          <p:cNvPr id="5" name="页脚占位符 4">
            <a:extLst>
              <a:ext uri="{FF2B5EF4-FFF2-40B4-BE49-F238E27FC236}">
                <a16:creationId xmlns:a16="http://schemas.microsoft.com/office/drawing/2014/main" id="{B2CF1AEE-EE2F-4610-8103-287FE355C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2BD4AB-3629-4A0C-AB46-5F48E3EAC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3CCFD-221A-46EE-B21E-677823010811}" type="slidenum">
              <a:rPr lang="zh-CN" altLang="en-US" smtClean="0"/>
              <a:t>‹#›</a:t>
            </a:fld>
            <a:endParaRPr lang="zh-CN" altLang="en-US"/>
          </a:p>
        </p:txBody>
      </p:sp>
    </p:spTree>
    <p:extLst>
      <p:ext uri="{BB962C8B-B14F-4D97-AF65-F5344CB8AC3E}">
        <p14:creationId xmlns:p14="http://schemas.microsoft.com/office/powerpoint/2010/main" val="293322902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3" r:id="rId5"/>
    <p:sldLayoutId id="2147483669" r:id="rId6"/>
    <p:sldLayoutId id="2147483663" r:id="rId7"/>
    <p:sldLayoutId id="2147483666" r:id="rId8"/>
    <p:sldLayoutId id="2147483668" r:id="rId9"/>
    <p:sldLayoutId id="2147483671" r:id="rId10"/>
    <p:sldLayoutId id="2147483672" r:id="rId11"/>
    <p:sldLayoutId id="2147483670" r:id="rId12"/>
    <p:sldLayoutId id="2147483673" r:id="rId13"/>
    <p:sldLayoutId id="214748365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27739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1.svg"/><Relationship Id="rId11" Type="http://schemas.openxmlformats.org/officeDocument/2006/relationships/image" Target="../media/image38.png"/><Relationship Id="rId5" Type="http://schemas.openxmlformats.org/officeDocument/2006/relationships/image" Target="../media/image30.png"/><Relationship Id="rId10" Type="http://schemas.openxmlformats.org/officeDocument/2006/relationships/image" Target="../media/image37.svg"/><Relationship Id="rId4" Type="http://schemas.openxmlformats.org/officeDocument/2006/relationships/image" Target="../media/image25.sv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35.svg"/><Relationship Id="rId4" Type="http://schemas.openxmlformats.org/officeDocument/2006/relationships/image" Target="../media/image47.sv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44.png"/><Relationship Id="rId10" Type="http://schemas.openxmlformats.org/officeDocument/2006/relationships/image" Target="../media/image61.svg"/><Relationship Id="rId4" Type="http://schemas.openxmlformats.org/officeDocument/2006/relationships/image" Target="../media/image57.sv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68D8BE5-8F55-4A7E-A3FD-192BCB21AFB5}"/>
              </a:ext>
            </a:extLst>
          </p:cNvPr>
          <p:cNvSpPr>
            <a:spLocks noGrp="1"/>
          </p:cNvSpPr>
          <p:nvPr>
            <p:ph type="body" sz="quarter" idx="10"/>
          </p:nvPr>
        </p:nvSpPr>
        <p:spPr/>
        <p:txBody>
          <a:bodyPr/>
          <a:lstStyle/>
          <a:p>
            <a:pPr lvl="0"/>
            <a:r>
              <a:rPr lang="zh-CN" altLang="en-US"/>
              <a:t>银行年终汇报模板</a:t>
            </a:r>
          </a:p>
        </p:txBody>
      </p:sp>
      <p:sp>
        <p:nvSpPr>
          <p:cNvPr id="4" name="文本占位符 3">
            <a:extLst>
              <a:ext uri="{FF2B5EF4-FFF2-40B4-BE49-F238E27FC236}">
                <a16:creationId xmlns:a16="http://schemas.microsoft.com/office/drawing/2014/main" id="{9A832DC6-3366-4AE4-A4B1-D85070EECC73}"/>
              </a:ext>
            </a:extLst>
          </p:cNvPr>
          <p:cNvSpPr>
            <a:spLocks noGrp="1"/>
          </p:cNvSpPr>
          <p:nvPr>
            <p:ph type="body" sz="quarter" idx="11"/>
          </p:nvPr>
        </p:nvSpPr>
        <p:spPr/>
        <p:txBody>
          <a:bodyPr/>
          <a:lstStyle/>
          <a:p>
            <a:r>
              <a:rPr lang="en-US" altLang="en-US"/>
              <a:t>Bank Da Year-end Report Template</a:t>
            </a:r>
            <a:endParaRPr lang="af-ZA" altLang="en-US"/>
          </a:p>
        </p:txBody>
      </p:sp>
      <p:sp>
        <p:nvSpPr>
          <p:cNvPr id="5" name="文本占位符 4">
            <a:extLst>
              <a:ext uri="{FF2B5EF4-FFF2-40B4-BE49-F238E27FC236}">
                <a16:creationId xmlns:a16="http://schemas.microsoft.com/office/drawing/2014/main" id="{53D1F86B-33E3-4DA3-A763-15BE91559A94}"/>
              </a:ext>
            </a:extLst>
          </p:cNvPr>
          <p:cNvSpPr>
            <a:spLocks noGrp="1"/>
          </p:cNvSpPr>
          <p:nvPr>
            <p:ph type="body" sz="quarter" idx="12"/>
          </p:nvPr>
        </p:nvSpPr>
        <p:spPr/>
        <p:txBody>
          <a:bodyPr/>
          <a:lstStyle/>
          <a:p>
            <a:pPr lvl="0"/>
            <a:r>
              <a:rPr lang="zh-CN" altLang="en-US"/>
              <a:t>汇报人：</a:t>
            </a:r>
            <a:r>
              <a:rPr lang="af-ZA" altLang="zh-CN"/>
              <a:t>OfficePLUS</a:t>
            </a:r>
            <a:endParaRPr lang="af-ZA" altLang="en-US"/>
          </a:p>
        </p:txBody>
      </p:sp>
    </p:spTree>
    <p:extLst>
      <p:ext uri="{BB962C8B-B14F-4D97-AF65-F5344CB8AC3E}">
        <p14:creationId xmlns:p14="http://schemas.microsoft.com/office/powerpoint/2010/main" val="160339719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BF28165-EE69-462F-89B8-CAFFB7735E47}"/>
              </a:ext>
            </a:extLst>
          </p:cNvPr>
          <p:cNvSpPr/>
          <p:nvPr/>
        </p:nvSpPr>
        <p:spPr>
          <a:xfrm>
            <a:off x="0" y="1"/>
            <a:ext cx="12192000" cy="3898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a:xfrm>
            <a:off x="3441700" y="393700"/>
            <a:ext cx="5308600" cy="553998"/>
          </a:xfrm>
        </p:spPr>
        <p:txBody>
          <a:bodyPr/>
          <a:lstStyle/>
          <a:p>
            <a:r>
              <a:rPr lang="zh-CN" altLang="en-US">
                <a:solidFill>
                  <a:schemeClr val="accent1"/>
                </a:solidFill>
              </a:rPr>
              <a:t>亮点经验</a:t>
            </a:r>
          </a:p>
        </p:txBody>
      </p:sp>
      <p:grpSp>
        <p:nvGrpSpPr>
          <p:cNvPr id="40" name="组合 39">
            <a:extLst>
              <a:ext uri="{FF2B5EF4-FFF2-40B4-BE49-F238E27FC236}">
                <a16:creationId xmlns:a16="http://schemas.microsoft.com/office/drawing/2014/main" id="{35820519-2505-4097-BFAE-09E0E476428D}"/>
              </a:ext>
            </a:extLst>
          </p:cNvPr>
          <p:cNvGrpSpPr/>
          <p:nvPr/>
        </p:nvGrpSpPr>
        <p:grpSpPr>
          <a:xfrm>
            <a:off x="862337" y="1514314"/>
            <a:ext cx="1944481" cy="4577839"/>
            <a:chOff x="501410" y="1494441"/>
            <a:chExt cx="1944481" cy="4577839"/>
          </a:xfrm>
        </p:grpSpPr>
        <p:sp>
          <p:nvSpPr>
            <p:cNvPr id="4" name="圆: 空心 3">
              <a:extLst>
                <a:ext uri="{FF2B5EF4-FFF2-40B4-BE49-F238E27FC236}">
                  <a16:creationId xmlns:a16="http://schemas.microsoft.com/office/drawing/2014/main" id="{6E33EA07-85E0-41E1-B204-EEC62BFCB9BE}"/>
                </a:ext>
              </a:extLst>
            </p:cNvPr>
            <p:cNvSpPr/>
            <p:nvPr/>
          </p:nvSpPr>
          <p:spPr>
            <a:xfrm>
              <a:off x="705300" y="1494441"/>
              <a:ext cx="1536700" cy="1536700"/>
            </a:xfrm>
            <a:prstGeom prst="donut">
              <a:avLst>
                <a:gd name="adj" fmla="val 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等腰三角形 4">
              <a:extLst>
                <a:ext uri="{FF2B5EF4-FFF2-40B4-BE49-F238E27FC236}">
                  <a16:creationId xmlns:a16="http://schemas.microsoft.com/office/drawing/2014/main" id="{3458F02B-09DD-437E-83B7-225D29AD89E3}"/>
                </a:ext>
              </a:extLst>
            </p:cNvPr>
            <p:cNvSpPr/>
            <p:nvPr/>
          </p:nvSpPr>
          <p:spPr>
            <a:xfrm rot="10800000">
              <a:off x="1271244" y="4200525"/>
              <a:ext cx="404813" cy="2619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70B9A532-929A-45DB-8C69-529B1C78679D}"/>
                </a:ext>
              </a:extLst>
            </p:cNvPr>
            <p:cNvGrpSpPr/>
            <p:nvPr/>
          </p:nvGrpSpPr>
          <p:grpSpPr>
            <a:xfrm>
              <a:off x="501410" y="4678986"/>
              <a:ext cx="1944481" cy="1393294"/>
              <a:chOff x="501410" y="4629151"/>
              <a:chExt cx="1944481" cy="1393294"/>
            </a:xfrm>
          </p:grpSpPr>
          <p:sp>
            <p:nvSpPr>
              <p:cNvPr id="16" name="矩形 15">
                <a:extLst>
                  <a:ext uri="{FF2B5EF4-FFF2-40B4-BE49-F238E27FC236}">
                    <a16:creationId xmlns:a16="http://schemas.microsoft.com/office/drawing/2014/main" id="{A152559F-5DCE-4423-B8E1-E7D3BEAA97C9}"/>
                  </a:ext>
                </a:extLst>
              </p:cNvPr>
              <p:cNvSpPr/>
              <p:nvPr/>
            </p:nvSpPr>
            <p:spPr>
              <a:xfrm>
                <a:off x="501410" y="4993574"/>
                <a:ext cx="1944481" cy="1028871"/>
              </a:xfrm>
              <a:prstGeom prst="rect">
                <a:avLst/>
              </a:prstGeom>
            </p:spPr>
            <p:txBody>
              <a:bodyPr wrap="square">
                <a:spAutoFit/>
              </a:bodyPr>
              <a:lstStyle/>
              <a:p>
                <a:pPr algn="ctr">
                  <a:lnSpc>
                    <a:spcPct val="130000"/>
                  </a:lnSpc>
                </a:pPr>
                <a:r>
                  <a:rPr lang="zh-CN" altLang="en-US" sz="1200">
                    <a:solidFill>
                      <a:schemeClr val="bg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17" name="文本框 16">
                <a:extLst>
                  <a:ext uri="{FF2B5EF4-FFF2-40B4-BE49-F238E27FC236}">
                    <a16:creationId xmlns:a16="http://schemas.microsoft.com/office/drawing/2014/main" id="{69A16FFB-9C7F-496F-9968-E2FDB59227F3}"/>
                  </a:ext>
                </a:extLst>
              </p:cNvPr>
              <p:cNvSpPr txBox="1"/>
              <p:nvPr/>
            </p:nvSpPr>
            <p:spPr>
              <a:xfrm>
                <a:off x="868356" y="4629151"/>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grpSp>
      <p:grpSp>
        <p:nvGrpSpPr>
          <p:cNvPr id="42" name="组合 41">
            <a:extLst>
              <a:ext uri="{FF2B5EF4-FFF2-40B4-BE49-F238E27FC236}">
                <a16:creationId xmlns:a16="http://schemas.microsoft.com/office/drawing/2014/main" id="{C224752C-5B1A-405F-8D8C-7C4481070EE0}"/>
              </a:ext>
            </a:extLst>
          </p:cNvPr>
          <p:cNvGrpSpPr/>
          <p:nvPr/>
        </p:nvGrpSpPr>
        <p:grpSpPr>
          <a:xfrm>
            <a:off x="5123759" y="1514314"/>
            <a:ext cx="1944481" cy="4577839"/>
            <a:chOff x="5129313" y="1494441"/>
            <a:chExt cx="1944481" cy="4577839"/>
          </a:xfrm>
        </p:grpSpPr>
        <p:sp>
          <p:nvSpPr>
            <p:cNvPr id="7" name="圆: 空心 6">
              <a:extLst>
                <a:ext uri="{FF2B5EF4-FFF2-40B4-BE49-F238E27FC236}">
                  <a16:creationId xmlns:a16="http://schemas.microsoft.com/office/drawing/2014/main" id="{6D208350-5E22-4EBE-AFDA-3E7BE27917A9}"/>
                </a:ext>
              </a:extLst>
            </p:cNvPr>
            <p:cNvSpPr/>
            <p:nvPr/>
          </p:nvSpPr>
          <p:spPr>
            <a:xfrm>
              <a:off x="5333203" y="1494441"/>
              <a:ext cx="1536700" cy="1536700"/>
            </a:xfrm>
            <a:prstGeom prst="donut">
              <a:avLst>
                <a:gd name="adj" fmla="val 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等腰三角形 11">
              <a:extLst>
                <a:ext uri="{FF2B5EF4-FFF2-40B4-BE49-F238E27FC236}">
                  <a16:creationId xmlns:a16="http://schemas.microsoft.com/office/drawing/2014/main" id="{2903B8BA-E318-4771-AC4C-211BDF701C78}"/>
                </a:ext>
              </a:extLst>
            </p:cNvPr>
            <p:cNvSpPr/>
            <p:nvPr/>
          </p:nvSpPr>
          <p:spPr>
            <a:xfrm rot="10800000">
              <a:off x="5899147" y="4200525"/>
              <a:ext cx="404813" cy="2619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a:extLst>
                <a:ext uri="{FF2B5EF4-FFF2-40B4-BE49-F238E27FC236}">
                  <a16:creationId xmlns:a16="http://schemas.microsoft.com/office/drawing/2014/main" id="{1106FF2E-7CD1-4937-9C5C-5068226F0960}"/>
                </a:ext>
              </a:extLst>
            </p:cNvPr>
            <p:cNvGrpSpPr/>
            <p:nvPr/>
          </p:nvGrpSpPr>
          <p:grpSpPr>
            <a:xfrm>
              <a:off x="5129313" y="4678986"/>
              <a:ext cx="1944481" cy="1393294"/>
              <a:chOff x="501410" y="4629151"/>
              <a:chExt cx="1944481" cy="1393294"/>
            </a:xfrm>
          </p:grpSpPr>
          <p:sp>
            <p:nvSpPr>
              <p:cNvPr id="28" name="矩形 27">
                <a:extLst>
                  <a:ext uri="{FF2B5EF4-FFF2-40B4-BE49-F238E27FC236}">
                    <a16:creationId xmlns:a16="http://schemas.microsoft.com/office/drawing/2014/main" id="{9F76F169-36F7-4108-BD47-2910BBB66AB3}"/>
                  </a:ext>
                </a:extLst>
              </p:cNvPr>
              <p:cNvSpPr/>
              <p:nvPr/>
            </p:nvSpPr>
            <p:spPr>
              <a:xfrm>
                <a:off x="501410" y="4993574"/>
                <a:ext cx="1944481" cy="1028871"/>
              </a:xfrm>
              <a:prstGeom prst="rect">
                <a:avLst/>
              </a:prstGeom>
            </p:spPr>
            <p:txBody>
              <a:bodyPr wrap="square">
                <a:spAutoFit/>
              </a:bodyPr>
              <a:lstStyle/>
              <a:p>
                <a:pPr algn="ctr">
                  <a:lnSpc>
                    <a:spcPct val="130000"/>
                  </a:lnSpc>
                </a:pPr>
                <a:r>
                  <a:rPr lang="zh-CN" altLang="en-US" sz="1200">
                    <a:solidFill>
                      <a:schemeClr val="bg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29" name="文本框 28">
                <a:extLst>
                  <a:ext uri="{FF2B5EF4-FFF2-40B4-BE49-F238E27FC236}">
                    <a16:creationId xmlns:a16="http://schemas.microsoft.com/office/drawing/2014/main" id="{5547F32A-E119-464F-889A-C7493C70297B}"/>
                  </a:ext>
                </a:extLst>
              </p:cNvPr>
              <p:cNvSpPr txBox="1"/>
              <p:nvPr/>
            </p:nvSpPr>
            <p:spPr>
              <a:xfrm>
                <a:off x="868356" y="4629151"/>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grpSp>
      <p:grpSp>
        <p:nvGrpSpPr>
          <p:cNvPr id="44" name="组合 43">
            <a:extLst>
              <a:ext uri="{FF2B5EF4-FFF2-40B4-BE49-F238E27FC236}">
                <a16:creationId xmlns:a16="http://schemas.microsoft.com/office/drawing/2014/main" id="{E117620C-266A-4611-96A0-EE3176A084C6}"/>
              </a:ext>
            </a:extLst>
          </p:cNvPr>
          <p:cNvGrpSpPr/>
          <p:nvPr/>
        </p:nvGrpSpPr>
        <p:grpSpPr>
          <a:xfrm>
            <a:off x="9385183" y="1514314"/>
            <a:ext cx="1944481" cy="4577839"/>
            <a:chOff x="9052004" y="1494441"/>
            <a:chExt cx="1944481" cy="4577839"/>
          </a:xfrm>
        </p:grpSpPr>
        <p:sp>
          <p:nvSpPr>
            <p:cNvPr id="9" name="圆: 空心 8">
              <a:extLst>
                <a:ext uri="{FF2B5EF4-FFF2-40B4-BE49-F238E27FC236}">
                  <a16:creationId xmlns:a16="http://schemas.microsoft.com/office/drawing/2014/main" id="{CF4F0E14-BC78-40AB-92B7-17436F64FBDF}"/>
                </a:ext>
              </a:extLst>
            </p:cNvPr>
            <p:cNvSpPr/>
            <p:nvPr/>
          </p:nvSpPr>
          <p:spPr>
            <a:xfrm>
              <a:off x="9255894" y="1494441"/>
              <a:ext cx="1536700" cy="1536700"/>
            </a:xfrm>
            <a:prstGeom prst="donut">
              <a:avLst>
                <a:gd name="adj" fmla="val 90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等腰三角形 12">
              <a:extLst>
                <a:ext uri="{FF2B5EF4-FFF2-40B4-BE49-F238E27FC236}">
                  <a16:creationId xmlns:a16="http://schemas.microsoft.com/office/drawing/2014/main" id="{8A7EC446-7F51-46E1-A5DF-46A610F323CD}"/>
                </a:ext>
              </a:extLst>
            </p:cNvPr>
            <p:cNvSpPr/>
            <p:nvPr/>
          </p:nvSpPr>
          <p:spPr>
            <a:xfrm rot="10800000">
              <a:off x="9821838" y="4200525"/>
              <a:ext cx="404813" cy="26193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4B839B5A-827D-4425-830A-BAD0A6D57FEE}"/>
                </a:ext>
              </a:extLst>
            </p:cNvPr>
            <p:cNvGrpSpPr/>
            <p:nvPr/>
          </p:nvGrpSpPr>
          <p:grpSpPr>
            <a:xfrm>
              <a:off x="9052004" y="4678986"/>
              <a:ext cx="1944481" cy="1393294"/>
              <a:chOff x="501410" y="4629151"/>
              <a:chExt cx="1944481" cy="1393294"/>
            </a:xfrm>
          </p:grpSpPr>
          <p:sp>
            <p:nvSpPr>
              <p:cNvPr id="31" name="矩形 30">
                <a:extLst>
                  <a:ext uri="{FF2B5EF4-FFF2-40B4-BE49-F238E27FC236}">
                    <a16:creationId xmlns:a16="http://schemas.microsoft.com/office/drawing/2014/main" id="{F135A0C5-CBC3-4FB6-9E50-E563E1873387}"/>
                  </a:ext>
                </a:extLst>
              </p:cNvPr>
              <p:cNvSpPr/>
              <p:nvPr/>
            </p:nvSpPr>
            <p:spPr>
              <a:xfrm>
                <a:off x="501410" y="4993574"/>
                <a:ext cx="1944481" cy="1028871"/>
              </a:xfrm>
              <a:prstGeom prst="rect">
                <a:avLst/>
              </a:prstGeom>
            </p:spPr>
            <p:txBody>
              <a:bodyPr wrap="square">
                <a:spAutoFit/>
              </a:bodyPr>
              <a:lstStyle/>
              <a:p>
                <a:pPr algn="ctr">
                  <a:lnSpc>
                    <a:spcPct val="130000"/>
                  </a:lnSpc>
                </a:pPr>
                <a:r>
                  <a:rPr lang="zh-CN" altLang="en-US" sz="1200">
                    <a:solidFill>
                      <a:schemeClr val="bg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32" name="文本框 31">
                <a:extLst>
                  <a:ext uri="{FF2B5EF4-FFF2-40B4-BE49-F238E27FC236}">
                    <a16:creationId xmlns:a16="http://schemas.microsoft.com/office/drawing/2014/main" id="{BF7D4617-5FF4-4627-8C04-73296A837843}"/>
                  </a:ext>
                </a:extLst>
              </p:cNvPr>
              <p:cNvSpPr txBox="1"/>
              <p:nvPr/>
            </p:nvSpPr>
            <p:spPr>
              <a:xfrm>
                <a:off x="868356" y="4629151"/>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grpSp>
      <p:sp>
        <p:nvSpPr>
          <p:cNvPr id="6" name="圆: 空心 5">
            <a:extLst>
              <a:ext uri="{FF2B5EF4-FFF2-40B4-BE49-F238E27FC236}">
                <a16:creationId xmlns:a16="http://schemas.microsoft.com/office/drawing/2014/main" id="{0CD78FAB-FCEC-4966-B691-2DA43B630870}"/>
              </a:ext>
            </a:extLst>
          </p:cNvPr>
          <p:cNvSpPr/>
          <p:nvPr/>
        </p:nvSpPr>
        <p:spPr>
          <a:xfrm>
            <a:off x="3196938" y="4631341"/>
            <a:ext cx="1536700" cy="1536700"/>
          </a:xfrm>
          <a:prstGeom prst="donut">
            <a:avLst>
              <a:gd name="adj" fmla="val 9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等腰三角形 13">
            <a:extLst>
              <a:ext uri="{FF2B5EF4-FFF2-40B4-BE49-F238E27FC236}">
                <a16:creationId xmlns:a16="http://schemas.microsoft.com/office/drawing/2014/main" id="{066E0E10-0557-4990-B3F5-6DF361805F17}"/>
              </a:ext>
            </a:extLst>
          </p:cNvPr>
          <p:cNvSpPr/>
          <p:nvPr/>
        </p:nvSpPr>
        <p:spPr>
          <a:xfrm rot="10800000" flipV="1">
            <a:off x="3762882" y="3241294"/>
            <a:ext cx="404813" cy="2619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BF2A751E-E26D-4B9F-BA40-AEFE0E006A54}"/>
              </a:ext>
            </a:extLst>
          </p:cNvPr>
          <p:cNvGrpSpPr/>
          <p:nvPr/>
        </p:nvGrpSpPr>
        <p:grpSpPr>
          <a:xfrm>
            <a:off x="2993048" y="1438426"/>
            <a:ext cx="1944481" cy="1393294"/>
            <a:chOff x="501410" y="4629151"/>
            <a:chExt cx="1944481" cy="1393294"/>
          </a:xfrm>
        </p:grpSpPr>
        <p:sp>
          <p:nvSpPr>
            <p:cNvPr id="34" name="矩形 33">
              <a:extLst>
                <a:ext uri="{FF2B5EF4-FFF2-40B4-BE49-F238E27FC236}">
                  <a16:creationId xmlns:a16="http://schemas.microsoft.com/office/drawing/2014/main" id="{77C89843-BA80-489F-B747-C5CF6518FB9F}"/>
                </a:ext>
              </a:extLst>
            </p:cNvPr>
            <p:cNvSpPr/>
            <p:nvPr/>
          </p:nvSpPr>
          <p:spPr>
            <a:xfrm>
              <a:off x="501410" y="4993574"/>
              <a:ext cx="1944481" cy="1028871"/>
            </a:xfrm>
            <a:prstGeom prst="rect">
              <a:avLst/>
            </a:prstGeom>
          </p:spPr>
          <p:txBody>
            <a:bodyPr wrap="square">
              <a:spAutoFit/>
            </a:bodyPr>
            <a:lstStyle/>
            <a:p>
              <a:pPr algn="ctr">
                <a:lnSpc>
                  <a:spcPct val="130000"/>
                </a:lnSpc>
              </a:pPr>
              <a:r>
                <a:rPr lang="zh-CN" altLang="en-US" sz="12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35" name="文本框 34">
              <a:extLst>
                <a:ext uri="{FF2B5EF4-FFF2-40B4-BE49-F238E27FC236}">
                  <a16:creationId xmlns:a16="http://schemas.microsoft.com/office/drawing/2014/main" id="{BACACB0A-E64C-4D32-B098-3A6D7C9D52C2}"/>
                </a:ext>
              </a:extLst>
            </p:cNvPr>
            <p:cNvSpPr txBox="1"/>
            <p:nvPr/>
          </p:nvSpPr>
          <p:spPr>
            <a:xfrm>
              <a:off x="868356" y="4629151"/>
              <a:ext cx="1210589" cy="400110"/>
            </a:xfrm>
            <a:prstGeom prst="rect">
              <a:avLst/>
            </a:prstGeom>
            <a:noFill/>
          </p:spPr>
          <p:txBody>
            <a:bodyPr wrap="non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sp>
        <p:nvSpPr>
          <p:cNvPr id="8" name="圆: 空心 7">
            <a:extLst>
              <a:ext uri="{FF2B5EF4-FFF2-40B4-BE49-F238E27FC236}">
                <a16:creationId xmlns:a16="http://schemas.microsoft.com/office/drawing/2014/main" id="{B7F28029-0E29-406A-8F83-674C96DBB27B}"/>
              </a:ext>
            </a:extLst>
          </p:cNvPr>
          <p:cNvSpPr/>
          <p:nvPr/>
        </p:nvSpPr>
        <p:spPr>
          <a:xfrm>
            <a:off x="7458360" y="4631341"/>
            <a:ext cx="1536700" cy="1536700"/>
          </a:xfrm>
          <a:prstGeom prst="donut">
            <a:avLst>
              <a:gd name="adj" fmla="val 9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等腰三角形 14">
            <a:extLst>
              <a:ext uri="{FF2B5EF4-FFF2-40B4-BE49-F238E27FC236}">
                <a16:creationId xmlns:a16="http://schemas.microsoft.com/office/drawing/2014/main" id="{471D000C-6A6A-4B27-9C19-A17329E323EF}"/>
              </a:ext>
            </a:extLst>
          </p:cNvPr>
          <p:cNvSpPr/>
          <p:nvPr/>
        </p:nvSpPr>
        <p:spPr>
          <a:xfrm rot="10800000" flipV="1">
            <a:off x="8024304" y="3241294"/>
            <a:ext cx="404813" cy="2619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E45532D3-4F56-44E1-9984-49E385B2AE5B}"/>
              </a:ext>
            </a:extLst>
          </p:cNvPr>
          <p:cNvGrpSpPr/>
          <p:nvPr/>
        </p:nvGrpSpPr>
        <p:grpSpPr>
          <a:xfrm>
            <a:off x="7254470" y="1438426"/>
            <a:ext cx="1944481" cy="1393294"/>
            <a:chOff x="501410" y="4629151"/>
            <a:chExt cx="1944481" cy="1393294"/>
          </a:xfrm>
        </p:grpSpPr>
        <p:sp>
          <p:nvSpPr>
            <p:cNvPr id="38" name="矩形 37">
              <a:extLst>
                <a:ext uri="{FF2B5EF4-FFF2-40B4-BE49-F238E27FC236}">
                  <a16:creationId xmlns:a16="http://schemas.microsoft.com/office/drawing/2014/main" id="{05D37460-39CD-4377-9D30-AE6E58550BC8}"/>
                </a:ext>
              </a:extLst>
            </p:cNvPr>
            <p:cNvSpPr/>
            <p:nvPr/>
          </p:nvSpPr>
          <p:spPr>
            <a:xfrm>
              <a:off x="501410" y="4993574"/>
              <a:ext cx="1944481" cy="1028871"/>
            </a:xfrm>
            <a:prstGeom prst="rect">
              <a:avLst/>
            </a:prstGeom>
          </p:spPr>
          <p:txBody>
            <a:bodyPr wrap="square">
              <a:spAutoFit/>
            </a:bodyPr>
            <a:lstStyle/>
            <a:p>
              <a:pPr algn="ctr">
                <a:lnSpc>
                  <a:spcPct val="130000"/>
                </a:lnSpc>
              </a:pPr>
              <a:r>
                <a:rPr lang="zh-CN" altLang="en-US" sz="12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39" name="文本框 38">
              <a:extLst>
                <a:ext uri="{FF2B5EF4-FFF2-40B4-BE49-F238E27FC236}">
                  <a16:creationId xmlns:a16="http://schemas.microsoft.com/office/drawing/2014/main" id="{FE38E754-6094-42F4-BDAC-215100BF9AD7}"/>
                </a:ext>
              </a:extLst>
            </p:cNvPr>
            <p:cNvSpPr txBox="1"/>
            <p:nvPr/>
          </p:nvSpPr>
          <p:spPr>
            <a:xfrm>
              <a:off x="868356" y="4629151"/>
              <a:ext cx="1210589" cy="400110"/>
            </a:xfrm>
            <a:prstGeom prst="rect">
              <a:avLst/>
            </a:prstGeom>
            <a:noFill/>
          </p:spPr>
          <p:txBody>
            <a:bodyPr wrap="non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pic>
        <p:nvPicPr>
          <p:cNvPr id="47" name="图形 46" descr="投影仪">
            <a:extLst>
              <a:ext uri="{FF2B5EF4-FFF2-40B4-BE49-F238E27FC236}">
                <a16:creationId xmlns:a16="http://schemas.microsoft.com/office/drawing/2014/main" id="{46CDCE30-A42B-4301-A2EC-1965F65B93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39238" y="5001677"/>
            <a:ext cx="796762" cy="796762"/>
          </a:xfrm>
          <a:prstGeom prst="rect">
            <a:avLst/>
          </a:prstGeom>
        </p:spPr>
      </p:pic>
      <p:pic>
        <p:nvPicPr>
          <p:cNvPr id="48" name="图形 47" descr="虚拟现实耳机">
            <a:extLst>
              <a:ext uri="{FF2B5EF4-FFF2-40B4-BE49-F238E27FC236}">
                <a16:creationId xmlns:a16="http://schemas.microsoft.com/office/drawing/2014/main" id="{1C7A236C-AAAA-4DEC-AF3A-54489E150C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7462" y="4971748"/>
            <a:ext cx="895652" cy="895652"/>
          </a:xfrm>
          <a:prstGeom prst="rect">
            <a:avLst/>
          </a:prstGeom>
        </p:spPr>
      </p:pic>
      <p:pic>
        <p:nvPicPr>
          <p:cNvPr id="49" name="图形 48" descr="打字机">
            <a:extLst>
              <a:ext uri="{FF2B5EF4-FFF2-40B4-BE49-F238E27FC236}">
                <a16:creationId xmlns:a16="http://schemas.microsoft.com/office/drawing/2014/main" id="{F9D0DB2E-A0BB-4A79-916F-3C047EB665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3076" y="1894756"/>
            <a:ext cx="802724" cy="802724"/>
          </a:xfrm>
          <a:prstGeom prst="rect">
            <a:avLst/>
          </a:prstGeom>
        </p:spPr>
      </p:pic>
      <p:pic>
        <p:nvPicPr>
          <p:cNvPr id="50" name="图形 49" descr="信号塔">
            <a:extLst>
              <a:ext uri="{FF2B5EF4-FFF2-40B4-BE49-F238E27FC236}">
                <a16:creationId xmlns:a16="http://schemas.microsoft.com/office/drawing/2014/main" id="{DC115DC1-33B0-4521-A40B-5290D4F54E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6948" y="1900056"/>
            <a:ext cx="758102" cy="758102"/>
          </a:xfrm>
          <a:prstGeom prst="rect">
            <a:avLst/>
          </a:prstGeom>
        </p:spPr>
      </p:pic>
      <p:pic>
        <p:nvPicPr>
          <p:cNvPr id="51" name="图形 50" descr="复印机">
            <a:extLst>
              <a:ext uri="{FF2B5EF4-FFF2-40B4-BE49-F238E27FC236}">
                <a16:creationId xmlns:a16="http://schemas.microsoft.com/office/drawing/2014/main" id="{1B71D9BB-29BF-4B66-9A6A-33EDA68F4A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02667" y="1936725"/>
            <a:ext cx="656728" cy="656728"/>
          </a:xfrm>
          <a:prstGeom prst="rect">
            <a:avLst/>
          </a:prstGeom>
        </p:spPr>
      </p:pic>
    </p:spTree>
    <p:extLst>
      <p:ext uri="{BB962C8B-B14F-4D97-AF65-F5344CB8AC3E}">
        <p14:creationId xmlns:p14="http://schemas.microsoft.com/office/powerpoint/2010/main" val="50166283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亮点经验</a:t>
            </a:r>
          </a:p>
        </p:txBody>
      </p:sp>
      <p:grpSp>
        <p:nvGrpSpPr>
          <p:cNvPr id="31" name="组合 30">
            <a:extLst>
              <a:ext uri="{FF2B5EF4-FFF2-40B4-BE49-F238E27FC236}">
                <a16:creationId xmlns:a16="http://schemas.microsoft.com/office/drawing/2014/main" id="{59FC01D2-CDE5-4646-AFED-2ACBC69A2C5F}"/>
              </a:ext>
            </a:extLst>
          </p:cNvPr>
          <p:cNvGrpSpPr/>
          <p:nvPr/>
        </p:nvGrpSpPr>
        <p:grpSpPr>
          <a:xfrm>
            <a:off x="1266018" y="1892736"/>
            <a:ext cx="9659965" cy="3922422"/>
            <a:chOff x="1215219" y="1892736"/>
            <a:chExt cx="9659965" cy="3922422"/>
          </a:xfrm>
        </p:grpSpPr>
        <p:grpSp>
          <p:nvGrpSpPr>
            <p:cNvPr id="4" name="组合 3">
              <a:extLst>
                <a:ext uri="{FF2B5EF4-FFF2-40B4-BE49-F238E27FC236}">
                  <a16:creationId xmlns:a16="http://schemas.microsoft.com/office/drawing/2014/main" id="{8E128160-689E-4980-9E93-73128B7DD17C}"/>
                </a:ext>
              </a:extLst>
            </p:cNvPr>
            <p:cNvGrpSpPr/>
            <p:nvPr/>
          </p:nvGrpSpPr>
          <p:grpSpPr>
            <a:xfrm>
              <a:off x="4065454" y="1892736"/>
              <a:ext cx="1844898" cy="1844898"/>
              <a:chOff x="1065551" y="2221921"/>
              <a:chExt cx="1207079" cy="1207079"/>
            </a:xfrm>
          </p:grpSpPr>
          <p:sp>
            <p:nvSpPr>
              <p:cNvPr id="6" name="椭圆 5">
                <a:extLst>
                  <a:ext uri="{FF2B5EF4-FFF2-40B4-BE49-F238E27FC236}">
                    <a16:creationId xmlns:a16="http://schemas.microsoft.com/office/drawing/2014/main" id="{196493BC-177E-450C-871C-1BFF2262C565}"/>
                  </a:ext>
                </a:extLst>
              </p:cNvPr>
              <p:cNvSpPr/>
              <p:nvPr/>
            </p:nvSpPr>
            <p:spPr>
              <a:xfrm>
                <a:off x="1161090" y="2317460"/>
                <a:ext cx="1016000" cy="1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椭圆 6">
                <a:extLst>
                  <a:ext uri="{FF2B5EF4-FFF2-40B4-BE49-F238E27FC236}">
                    <a16:creationId xmlns:a16="http://schemas.microsoft.com/office/drawing/2014/main" id="{39D180D6-B543-4A7D-AF0B-87AD02EE7E00}"/>
                  </a:ext>
                </a:extLst>
              </p:cNvPr>
              <p:cNvSpPr/>
              <p:nvPr/>
            </p:nvSpPr>
            <p:spPr>
              <a:xfrm>
                <a:off x="1065551" y="2221921"/>
                <a:ext cx="1207079" cy="1207079"/>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5" name="文本框 4">
              <a:extLst>
                <a:ext uri="{FF2B5EF4-FFF2-40B4-BE49-F238E27FC236}">
                  <a16:creationId xmlns:a16="http://schemas.microsoft.com/office/drawing/2014/main" id="{2B704109-C6AA-4D5A-AF31-C6A8EB2B283E}"/>
                </a:ext>
              </a:extLst>
            </p:cNvPr>
            <p:cNvSpPr txBox="1"/>
            <p:nvPr/>
          </p:nvSpPr>
          <p:spPr>
            <a:xfrm>
              <a:off x="4475277" y="2138151"/>
              <a:ext cx="1455689" cy="1323439"/>
            </a:xfrm>
            <a:prstGeom prst="rect">
              <a:avLst/>
            </a:prstGeom>
            <a:noFill/>
          </p:spPr>
          <p:txBody>
            <a:bodyPr wrap="square" rtlCol="0">
              <a:spAutoFit/>
            </a:bodyPr>
            <a:lstStyle/>
            <a:p>
              <a:r>
                <a:rPr lang="en-US" altLang="zh-CN" sz="8000" b="1" i="1">
                  <a:solidFill>
                    <a:schemeClr val="bg1"/>
                  </a:solidFill>
                </a:rPr>
                <a:t>S</a:t>
              </a:r>
              <a:endParaRPr lang="zh-CN" altLang="en-US" sz="8000" b="1" i="1">
                <a:solidFill>
                  <a:schemeClr val="bg1"/>
                </a:solidFill>
              </a:endParaRPr>
            </a:p>
          </p:txBody>
        </p:sp>
        <p:grpSp>
          <p:nvGrpSpPr>
            <p:cNvPr id="9" name="组合 8">
              <a:extLst>
                <a:ext uri="{FF2B5EF4-FFF2-40B4-BE49-F238E27FC236}">
                  <a16:creationId xmlns:a16="http://schemas.microsoft.com/office/drawing/2014/main" id="{997320CA-64DD-4350-A345-DE7AC6539D95}"/>
                </a:ext>
              </a:extLst>
            </p:cNvPr>
            <p:cNvGrpSpPr/>
            <p:nvPr/>
          </p:nvGrpSpPr>
          <p:grpSpPr>
            <a:xfrm>
              <a:off x="6179539" y="1892736"/>
              <a:ext cx="1844899" cy="1844899"/>
              <a:chOff x="1065551" y="2221921"/>
              <a:chExt cx="1207079" cy="1207079"/>
            </a:xfrm>
          </p:grpSpPr>
          <p:sp>
            <p:nvSpPr>
              <p:cNvPr id="11" name="椭圆 10">
                <a:extLst>
                  <a:ext uri="{FF2B5EF4-FFF2-40B4-BE49-F238E27FC236}">
                    <a16:creationId xmlns:a16="http://schemas.microsoft.com/office/drawing/2014/main" id="{59EF8C0A-E9AB-43FB-88A9-C24F3A1F2E93}"/>
                  </a:ext>
                </a:extLst>
              </p:cNvPr>
              <p:cNvSpPr/>
              <p:nvPr/>
            </p:nvSpPr>
            <p:spPr>
              <a:xfrm>
                <a:off x="1161090" y="2317460"/>
                <a:ext cx="1016000" cy="1016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椭圆 11">
                <a:extLst>
                  <a:ext uri="{FF2B5EF4-FFF2-40B4-BE49-F238E27FC236}">
                    <a16:creationId xmlns:a16="http://schemas.microsoft.com/office/drawing/2014/main" id="{B8B70B82-26BD-4487-BCD3-13FC59A13AE6}"/>
                  </a:ext>
                </a:extLst>
              </p:cNvPr>
              <p:cNvSpPr/>
              <p:nvPr/>
            </p:nvSpPr>
            <p:spPr>
              <a:xfrm>
                <a:off x="1065551" y="2221921"/>
                <a:ext cx="1207079" cy="1207079"/>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10" name="文本框 9">
              <a:extLst>
                <a:ext uri="{FF2B5EF4-FFF2-40B4-BE49-F238E27FC236}">
                  <a16:creationId xmlns:a16="http://schemas.microsoft.com/office/drawing/2014/main" id="{4E8F6FAA-70CD-485E-96A9-D088AB7291B1}"/>
                </a:ext>
              </a:extLst>
            </p:cNvPr>
            <p:cNvSpPr txBox="1"/>
            <p:nvPr/>
          </p:nvSpPr>
          <p:spPr>
            <a:xfrm>
              <a:off x="6405857" y="2162138"/>
              <a:ext cx="1455689" cy="1323440"/>
            </a:xfrm>
            <a:prstGeom prst="rect">
              <a:avLst/>
            </a:prstGeom>
            <a:noFill/>
          </p:spPr>
          <p:txBody>
            <a:bodyPr wrap="square" rtlCol="0">
              <a:spAutoFit/>
            </a:bodyPr>
            <a:lstStyle/>
            <a:p>
              <a:r>
                <a:rPr lang="en-US" altLang="zh-CN" sz="8000" b="1" i="1">
                  <a:solidFill>
                    <a:schemeClr val="bg1"/>
                  </a:solidFill>
                </a:rPr>
                <a:t>W</a:t>
              </a:r>
              <a:endParaRPr lang="zh-CN" altLang="en-US" sz="8000" b="1" i="1">
                <a:solidFill>
                  <a:schemeClr val="bg1"/>
                </a:solidFill>
              </a:endParaRPr>
            </a:p>
          </p:txBody>
        </p:sp>
        <p:grpSp>
          <p:nvGrpSpPr>
            <p:cNvPr id="14" name="组合 13">
              <a:extLst>
                <a:ext uri="{FF2B5EF4-FFF2-40B4-BE49-F238E27FC236}">
                  <a16:creationId xmlns:a16="http://schemas.microsoft.com/office/drawing/2014/main" id="{4515002C-5094-42E1-B089-1141CF33CBEB}"/>
                </a:ext>
              </a:extLst>
            </p:cNvPr>
            <p:cNvGrpSpPr/>
            <p:nvPr/>
          </p:nvGrpSpPr>
          <p:grpSpPr>
            <a:xfrm>
              <a:off x="4080523" y="3970259"/>
              <a:ext cx="1844899" cy="1844899"/>
              <a:chOff x="1065551" y="2221921"/>
              <a:chExt cx="1207079" cy="1207079"/>
            </a:xfrm>
          </p:grpSpPr>
          <p:sp>
            <p:nvSpPr>
              <p:cNvPr id="16" name="椭圆 15">
                <a:extLst>
                  <a:ext uri="{FF2B5EF4-FFF2-40B4-BE49-F238E27FC236}">
                    <a16:creationId xmlns:a16="http://schemas.microsoft.com/office/drawing/2014/main" id="{2B7D989C-945C-4154-83C6-90A0275C99B9}"/>
                  </a:ext>
                </a:extLst>
              </p:cNvPr>
              <p:cNvSpPr/>
              <p:nvPr/>
            </p:nvSpPr>
            <p:spPr>
              <a:xfrm>
                <a:off x="1161090" y="2317460"/>
                <a:ext cx="1016000" cy="1016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7" name="椭圆 16">
                <a:extLst>
                  <a:ext uri="{FF2B5EF4-FFF2-40B4-BE49-F238E27FC236}">
                    <a16:creationId xmlns:a16="http://schemas.microsoft.com/office/drawing/2014/main" id="{ABC9747E-6E5E-4BAF-A272-B48953BB5C2A}"/>
                  </a:ext>
                </a:extLst>
              </p:cNvPr>
              <p:cNvSpPr/>
              <p:nvPr/>
            </p:nvSpPr>
            <p:spPr>
              <a:xfrm>
                <a:off x="1065551" y="2221921"/>
                <a:ext cx="1207079" cy="1207079"/>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15" name="文本框 14">
              <a:extLst>
                <a:ext uri="{FF2B5EF4-FFF2-40B4-BE49-F238E27FC236}">
                  <a16:creationId xmlns:a16="http://schemas.microsoft.com/office/drawing/2014/main" id="{DB1791C6-60E3-482D-82A4-7AC6E29F4E37}"/>
                </a:ext>
              </a:extLst>
            </p:cNvPr>
            <p:cNvSpPr txBox="1"/>
            <p:nvPr/>
          </p:nvSpPr>
          <p:spPr>
            <a:xfrm>
              <a:off x="4459607" y="4196624"/>
              <a:ext cx="1455689" cy="1323440"/>
            </a:xfrm>
            <a:prstGeom prst="rect">
              <a:avLst/>
            </a:prstGeom>
            <a:noFill/>
          </p:spPr>
          <p:txBody>
            <a:bodyPr wrap="square" rtlCol="0">
              <a:spAutoFit/>
            </a:bodyPr>
            <a:lstStyle/>
            <a:p>
              <a:r>
                <a:rPr lang="en-US" altLang="zh-CN" sz="8000" b="1" i="1">
                  <a:solidFill>
                    <a:schemeClr val="bg1"/>
                  </a:solidFill>
                </a:rPr>
                <a:t>O</a:t>
              </a:r>
              <a:endParaRPr lang="zh-CN" altLang="en-US" sz="8000" b="1" i="1">
                <a:solidFill>
                  <a:schemeClr val="bg1"/>
                </a:solidFill>
              </a:endParaRPr>
            </a:p>
          </p:txBody>
        </p:sp>
        <p:grpSp>
          <p:nvGrpSpPr>
            <p:cNvPr id="19" name="组合 18">
              <a:extLst>
                <a:ext uri="{FF2B5EF4-FFF2-40B4-BE49-F238E27FC236}">
                  <a16:creationId xmlns:a16="http://schemas.microsoft.com/office/drawing/2014/main" id="{1D63FC13-FFED-4B59-ACAD-6FB0F5249219}"/>
                </a:ext>
              </a:extLst>
            </p:cNvPr>
            <p:cNvGrpSpPr/>
            <p:nvPr/>
          </p:nvGrpSpPr>
          <p:grpSpPr>
            <a:xfrm>
              <a:off x="6179028" y="3970259"/>
              <a:ext cx="1844899" cy="1844899"/>
              <a:chOff x="1065551" y="2221921"/>
              <a:chExt cx="1207079" cy="1207079"/>
            </a:xfrm>
          </p:grpSpPr>
          <p:sp>
            <p:nvSpPr>
              <p:cNvPr id="21" name="椭圆 20">
                <a:extLst>
                  <a:ext uri="{FF2B5EF4-FFF2-40B4-BE49-F238E27FC236}">
                    <a16:creationId xmlns:a16="http://schemas.microsoft.com/office/drawing/2014/main" id="{1411136A-1A4A-49EA-A4C1-9697BE9524BF}"/>
                  </a:ext>
                </a:extLst>
              </p:cNvPr>
              <p:cNvSpPr/>
              <p:nvPr/>
            </p:nvSpPr>
            <p:spPr>
              <a:xfrm>
                <a:off x="1161090" y="2317460"/>
                <a:ext cx="1016000" cy="101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2" name="椭圆 21">
                <a:extLst>
                  <a:ext uri="{FF2B5EF4-FFF2-40B4-BE49-F238E27FC236}">
                    <a16:creationId xmlns:a16="http://schemas.microsoft.com/office/drawing/2014/main" id="{0DD3DD90-0615-44C0-A0AE-3D181CC4290E}"/>
                  </a:ext>
                </a:extLst>
              </p:cNvPr>
              <p:cNvSpPr/>
              <p:nvPr/>
            </p:nvSpPr>
            <p:spPr>
              <a:xfrm>
                <a:off x="1065551" y="2221921"/>
                <a:ext cx="1207079" cy="1207079"/>
              </a:xfrm>
              <a:prstGeom prst="ellipse">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20" name="文本框 19">
              <a:extLst>
                <a:ext uri="{FF2B5EF4-FFF2-40B4-BE49-F238E27FC236}">
                  <a16:creationId xmlns:a16="http://schemas.microsoft.com/office/drawing/2014/main" id="{3E241C19-25F9-4CBE-8717-1F1E0065BDF8}"/>
                </a:ext>
              </a:extLst>
            </p:cNvPr>
            <p:cNvSpPr txBox="1"/>
            <p:nvPr/>
          </p:nvSpPr>
          <p:spPr>
            <a:xfrm>
              <a:off x="6616885" y="4253774"/>
              <a:ext cx="1455689" cy="1323440"/>
            </a:xfrm>
            <a:prstGeom prst="rect">
              <a:avLst/>
            </a:prstGeom>
            <a:noFill/>
          </p:spPr>
          <p:txBody>
            <a:bodyPr wrap="square" rtlCol="0">
              <a:spAutoFit/>
            </a:bodyPr>
            <a:lstStyle/>
            <a:p>
              <a:r>
                <a:rPr lang="en-US" altLang="zh-CN" sz="8000" b="1" i="1">
                  <a:solidFill>
                    <a:schemeClr val="bg1"/>
                  </a:solidFill>
                </a:rPr>
                <a:t>T</a:t>
              </a:r>
              <a:endParaRPr lang="zh-CN" altLang="en-US" sz="8000" b="1" i="1">
                <a:solidFill>
                  <a:schemeClr val="bg1"/>
                </a:solidFill>
              </a:endParaRPr>
            </a:p>
          </p:txBody>
        </p:sp>
        <p:sp>
          <p:nvSpPr>
            <p:cNvPr id="23" name="文本框 22">
              <a:extLst>
                <a:ext uri="{FF2B5EF4-FFF2-40B4-BE49-F238E27FC236}">
                  <a16:creationId xmlns:a16="http://schemas.microsoft.com/office/drawing/2014/main" id="{00D9E5AA-B282-48F1-B79F-C1686D06BA0F}"/>
                </a:ext>
              </a:extLst>
            </p:cNvPr>
            <p:cNvSpPr txBox="1"/>
            <p:nvPr/>
          </p:nvSpPr>
          <p:spPr>
            <a:xfrm>
              <a:off x="2391261" y="2159709"/>
              <a:ext cx="1210589" cy="400110"/>
            </a:xfrm>
            <a:prstGeom prst="rect">
              <a:avLst/>
            </a:prstGeom>
            <a:noFill/>
          </p:spPr>
          <p:txBody>
            <a:bodyPr wrap="none" rtlCol="0">
              <a:spAutoFit/>
            </a:bodyPr>
            <a:lstStyle/>
            <a:p>
              <a:pPr algn="ctr"/>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24" name="矩形 23">
              <a:extLst>
                <a:ext uri="{FF2B5EF4-FFF2-40B4-BE49-F238E27FC236}">
                  <a16:creationId xmlns:a16="http://schemas.microsoft.com/office/drawing/2014/main" id="{E2406200-3A97-4038-BF42-D6EC48F4B3FD}"/>
                </a:ext>
              </a:extLst>
            </p:cNvPr>
            <p:cNvSpPr/>
            <p:nvPr/>
          </p:nvSpPr>
          <p:spPr>
            <a:xfrm>
              <a:off x="1222626" y="2550477"/>
              <a:ext cx="2371744" cy="788806"/>
            </a:xfrm>
            <a:prstGeom prst="rect">
              <a:avLst/>
            </a:prstGeom>
          </p:spPr>
          <p:txBody>
            <a:bodyPr wrap="square">
              <a:spAutoFit/>
            </a:bodyPr>
            <a:lstStyle/>
            <a:p>
              <a:pPr algn="r">
                <a:lnSpc>
                  <a:spcPct val="130000"/>
                </a:lnSpc>
              </a:pPr>
              <a:r>
                <a:rPr lang="zh-CN" altLang="en-US" sz="1200">
                  <a:solidFill>
                    <a:schemeClr val="tx1">
                      <a:alpha val="70000"/>
                    </a:schemeClr>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5" name="文本框 24">
              <a:extLst>
                <a:ext uri="{FF2B5EF4-FFF2-40B4-BE49-F238E27FC236}">
                  <a16:creationId xmlns:a16="http://schemas.microsoft.com/office/drawing/2014/main" id="{41E5E034-2CDE-4F20-918D-C69FDF1C6375}"/>
                </a:ext>
              </a:extLst>
            </p:cNvPr>
            <p:cNvSpPr txBox="1"/>
            <p:nvPr/>
          </p:nvSpPr>
          <p:spPr>
            <a:xfrm>
              <a:off x="2383854" y="4515837"/>
              <a:ext cx="1210589" cy="400110"/>
            </a:xfrm>
            <a:prstGeom prst="rect">
              <a:avLst/>
            </a:prstGeom>
            <a:noFill/>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26" name="矩形 25">
              <a:extLst>
                <a:ext uri="{FF2B5EF4-FFF2-40B4-BE49-F238E27FC236}">
                  <a16:creationId xmlns:a16="http://schemas.microsoft.com/office/drawing/2014/main" id="{6940DA17-033F-422A-8B1E-4728EC9E184A}"/>
                </a:ext>
              </a:extLst>
            </p:cNvPr>
            <p:cNvSpPr/>
            <p:nvPr/>
          </p:nvSpPr>
          <p:spPr>
            <a:xfrm>
              <a:off x="1215219" y="4906605"/>
              <a:ext cx="2371744" cy="788806"/>
            </a:xfrm>
            <a:prstGeom prst="rect">
              <a:avLst/>
            </a:prstGeom>
          </p:spPr>
          <p:txBody>
            <a:bodyPr wrap="square">
              <a:spAutoFit/>
            </a:bodyPr>
            <a:lstStyle/>
            <a:p>
              <a:pPr algn="r">
                <a:lnSpc>
                  <a:spcPct val="130000"/>
                </a:lnSpc>
              </a:pPr>
              <a:r>
                <a:rPr lang="zh-CN" altLang="en-US" sz="1200">
                  <a:solidFill>
                    <a:schemeClr val="tx1">
                      <a:alpha val="70000"/>
                    </a:schemeClr>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7" name="文本框 26">
              <a:extLst>
                <a:ext uri="{FF2B5EF4-FFF2-40B4-BE49-F238E27FC236}">
                  <a16:creationId xmlns:a16="http://schemas.microsoft.com/office/drawing/2014/main" id="{B30023BD-E3D9-4EE4-B4F4-277C03C3323B}"/>
                </a:ext>
              </a:extLst>
            </p:cNvPr>
            <p:cNvSpPr txBox="1"/>
            <p:nvPr/>
          </p:nvSpPr>
          <p:spPr>
            <a:xfrm>
              <a:off x="8510920" y="4515837"/>
              <a:ext cx="1210589" cy="400110"/>
            </a:xfrm>
            <a:prstGeom prst="rect">
              <a:avLst/>
            </a:prstGeom>
            <a:noFill/>
          </p:spPr>
          <p:txBody>
            <a:bodyPr wrap="none" rtlCol="0">
              <a:spAutoFit/>
            </a:bodyPr>
            <a:lstStyle/>
            <a:p>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28" name="矩形 27">
              <a:extLst>
                <a:ext uri="{FF2B5EF4-FFF2-40B4-BE49-F238E27FC236}">
                  <a16:creationId xmlns:a16="http://schemas.microsoft.com/office/drawing/2014/main" id="{C015C0AD-6CC3-4C33-A662-1AC176FC3911}"/>
                </a:ext>
              </a:extLst>
            </p:cNvPr>
            <p:cNvSpPr/>
            <p:nvPr/>
          </p:nvSpPr>
          <p:spPr>
            <a:xfrm>
              <a:off x="8503440" y="4915947"/>
              <a:ext cx="2371744" cy="788806"/>
            </a:xfrm>
            <a:prstGeom prst="rect">
              <a:avLst/>
            </a:prstGeom>
          </p:spPr>
          <p:txBody>
            <a:bodyPr wrap="square">
              <a:spAutoFit/>
            </a:bodyPr>
            <a:lstStyle/>
            <a:p>
              <a:pPr>
                <a:lnSpc>
                  <a:spcPct val="130000"/>
                </a:lnSpc>
              </a:pPr>
              <a:r>
                <a:rPr lang="zh-CN" altLang="en-US" sz="1200">
                  <a:solidFill>
                    <a:schemeClr val="tx1">
                      <a:alpha val="70000"/>
                    </a:schemeClr>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9" name="文本框 28">
              <a:extLst>
                <a:ext uri="{FF2B5EF4-FFF2-40B4-BE49-F238E27FC236}">
                  <a16:creationId xmlns:a16="http://schemas.microsoft.com/office/drawing/2014/main" id="{C4084DBB-BD28-4B6A-BBCC-E75FBBB051D4}"/>
                </a:ext>
              </a:extLst>
            </p:cNvPr>
            <p:cNvSpPr txBox="1"/>
            <p:nvPr/>
          </p:nvSpPr>
          <p:spPr>
            <a:xfrm>
              <a:off x="8510920" y="2106285"/>
              <a:ext cx="1210589" cy="400110"/>
            </a:xfrm>
            <a:prstGeom prst="rect">
              <a:avLst/>
            </a:prstGeom>
            <a:noFill/>
          </p:spPr>
          <p:txBody>
            <a:bodyPr wrap="none" rtlCol="0">
              <a:spAutoFit/>
            </a:bodyPr>
            <a:lstStyle/>
            <a:p>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30" name="矩形 29">
              <a:extLst>
                <a:ext uri="{FF2B5EF4-FFF2-40B4-BE49-F238E27FC236}">
                  <a16:creationId xmlns:a16="http://schemas.microsoft.com/office/drawing/2014/main" id="{D9A21857-BF44-4A87-8578-D60104E1C129}"/>
                </a:ext>
              </a:extLst>
            </p:cNvPr>
            <p:cNvSpPr/>
            <p:nvPr/>
          </p:nvSpPr>
          <p:spPr>
            <a:xfrm>
              <a:off x="8503440" y="2506395"/>
              <a:ext cx="2371744" cy="788806"/>
            </a:xfrm>
            <a:prstGeom prst="rect">
              <a:avLst/>
            </a:prstGeom>
          </p:spPr>
          <p:txBody>
            <a:bodyPr wrap="square">
              <a:spAutoFit/>
            </a:bodyPr>
            <a:lstStyle/>
            <a:p>
              <a:pPr>
                <a:lnSpc>
                  <a:spcPct val="130000"/>
                </a:lnSpc>
              </a:pPr>
              <a:r>
                <a:rPr lang="zh-CN" altLang="en-US" sz="1200">
                  <a:solidFill>
                    <a:schemeClr val="tx1">
                      <a:alpha val="70000"/>
                    </a:schemeClr>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grpSp>
    </p:spTree>
    <p:extLst>
      <p:ext uri="{BB962C8B-B14F-4D97-AF65-F5344CB8AC3E}">
        <p14:creationId xmlns:p14="http://schemas.microsoft.com/office/powerpoint/2010/main" val="393152901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DF682093-44F4-4D0E-95F1-33003328AE3B}"/>
              </a:ext>
            </a:extLst>
          </p:cNvPr>
          <p:cNvSpPr/>
          <p:nvPr/>
        </p:nvSpPr>
        <p:spPr>
          <a:xfrm>
            <a:off x="666750" y="1498600"/>
            <a:ext cx="2708276"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25">
            <a:extLst>
              <a:ext uri="{FF2B5EF4-FFF2-40B4-BE49-F238E27FC236}">
                <a16:creationId xmlns:a16="http://schemas.microsoft.com/office/drawing/2014/main" id="{E917F46D-30EC-4EF6-B140-FEC7AEC17EAB}"/>
              </a:ext>
            </a:extLst>
          </p:cNvPr>
          <p:cNvSpPr/>
          <p:nvPr/>
        </p:nvSpPr>
        <p:spPr>
          <a:xfrm>
            <a:off x="3381375" y="1498600"/>
            <a:ext cx="2708276"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任意多边形: 形状 28">
            <a:extLst>
              <a:ext uri="{FF2B5EF4-FFF2-40B4-BE49-F238E27FC236}">
                <a16:creationId xmlns:a16="http://schemas.microsoft.com/office/drawing/2014/main" id="{43D8FF53-AB86-4F42-B633-4F34D230B11A}"/>
              </a:ext>
            </a:extLst>
          </p:cNvPr>
          <p:cNvSpPr/>
          <p:nvPr/>
        </p:nvSpPr>
        <p:spPr>
          <a:xfrm>
            <a:off x="6096000" y="1498600"/>
            <a:ext cx="2708276"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任意多边形: 形状 31">
            <a:extLst>
              <a:ext uri="{FF2B5EF4-FFF2-40B4-BE49-F238E27FC236}">
                <a16:creationId xmlns:a16="http://schemas.microsoft.com/office/drawing/2014/main" id="{DFB9D7AD-580A-4C38-A37C-231485BEE921}"/>
              </a:ext>
            </a:extLst>
          </p:cNvPr>
          <p:cNvSpPr/>
          <p:nvPr/>
        </p:nvSpPr>
        <p:spPr>
          <a:xfrm>
            <a:off x="8810625" y="1498600"/>
            <a:ext cx="2708276"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38">
            <a:extLst>
              <a:ext uri="{FF2B5EF4-FFF2-40B4-BE49-F238E27FC236}">
                <a16:creationId xmlns:a16="http://schemas.microsoft.com/office/drawing/2014/main" id="{E1B6ED2E-9E3C-4FD5-A5F9-7A31A804FEA4}"/>
              </a:ext>
            </a:extLst>
          </p:cNvPr>
          <p:cNvSpPr/>
          <p:nvPr/>
        </p:nvSpPr>
        <p:spPr>
          <a:xfrm>
            <a:off x="921412" y="3890136"/>
            <a:ext cx="2177388" cy="1028871"/>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47" name="文本框 46">
            <a:extLst>
              <a:ext uri="{FF2B5EF4-FFF2-40B4-BE49-F238E27FC236}">
                <a16:creationId xmlns:a16="http://schemas.microsoft.com/office/drawing/2014/main" id="{66D9B6CE-8562-4343-B132-D4E828A96DC8}"/>
              </a:ext>
            </a:extLst>
          </p:cNvPr>
          <p:cNvSpPr txBox="1"/>
          <p:nvPr/>
        </p:nvSpPr>
        <p:spPr>
          <a:xfrm>
            <a:off x="921412" y="3490026"/>
            <a:ext cx="121058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cxnSp>
        <p:nvCxnSpPr>
          <p:cNvPr id="15" name="直接连接符 14">
            <a:extLst>
              <a:ext uri="{FF2B5EF4-FFF2-40B4-BE49-F238E27FC236}">
                <a16:creationId xmlns:a16="http://schemas.microsoft.com/office/drawing/2014/main" id="{8CC1BDDA-6ADD-41B3-8193-720354F35D9F}"/>
              </a:ext>
            </a:extLst>
          </p:cNvPr>
          <p:cNvCxnSpPr/>
          <p:nvPr/>
        </p:nvCxnSpPr>
        <p:spPr>
          <a:xfrm>
            <a:off x="1092200" y="3337626"/>
            <a:ext cx="31142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41A07109-C058-4B64-8CB0-D76BC88A0BC2}"/>
              </a:ext>
            </a:extLst>
          </p:cNvPr>
          <p:cNvSpPr txBox="1"/>
          <p:nvPr/>
        </p:nvSpPr>
        <p:spPr>
          <a:xfrm>
            <a:off x="921412" y="2217050"/>
            <a:ext cx="1770036" cy="1015663"/>
          </a:xfrm>
          <a:prstGeom prst="rect">
            <a:avLst/>
          </a:prstGeom>
          <a:noFill/>
        </p:spPr>
        <p:txBody>
          <a:bodyPr wrap="none" rtlCol="0">
            <a:spAutoFit/>
          </a:bodyPr>
          <a:lstStyle/>
          <a:p>
            <a:r>
              <a:rPr lang="en-US" altLang="zh-CN" sz="6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80%</a:t>
            </a:r>
            <a:endParaRPr lang="zh-CN" altLang="en-US" sz="6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54">
            <a:extLst>
              <a:ext uri="{FF2B5EF4-FFF2-40B4-BE49-F238E27FC236}">
                <a16:creationId xmlns:a16="http://schemas.microsoft.com/office/drawing/2014/main" id="{69BE1B7F-6E2C-4007-8385-280AFF9987A4}"/>
              </a:ext>
            </a:extLst>
          </p:cNvPr>
          <p:cNvSpPr/>
          <p:nvPr/>
        </p:nvSpPr>
        <p:spPr>
          <a:xfrm>
            <a:off x="3645341" y="3890136"/>
            <a:ext cx="2177388" cy="1028871"/>
          </a:xfrm>
          <a:prstGeom prst="rect">
            <a:avLst/>
          </a:prstGeom>
        </p:spPr>
        <p:txBody>
          <a:bodyPr wrap="square">
            <a:spAutoFit/>
          </a:bodyPr>
          <a:lstStyle/>
          <a:p>
            <a:pPr>
              <a:lnSpc>
                <a:spcPct val="130000"/>
              </a:lnSpc>
            </a:pPr>
            <a:r>
              <a:rPr lang="zh-CN" altLang="en-US" sz="12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56" name="文本框 55">
            <a:extLst>
              <a:ext uri="{FF2B5EF4-FFF2-40B4-BE49-F238E27FC236}">
                <a16:creationId xmlns:a16="http://schemas.microsoft.com/office/drawing/2014/main" id="{6B94A079-9BB0-4B5A-BFE5-AF65594AF18B}"/>
              </a:ext>
            </a:extLst>
          </p:cNvPr>
          <p:cNvSpPr txBox="1"/>
          <p:nvPr/>
        </p:nvSpPr>
        <p:spPr>
          <a:xfrm>
            <a:off x="3645341" y="3490026"/>
            <a:ext cx="1210589" cy="400110"/>
          </a:xfrm>
          <a:prstGeom prst="rect">
            <a:avLst/>
          </a:prstGeom>
          <a:noFill/>
        </p:spPr>
        <p:txBody>
          <a:bodyPr wrap="non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cxnSp>
        <p:nvCxnSpPr>
          <p:cNvPr id="57" name="直接连接符 56">
            <a:extLst>
              <a:ext uri="{FF2B5EF4-FFF2-40B4-BE49-F238E27FC236}">
                <a16:creationId xmlns:a16="http://schemas.microsoft.com/office/drawing/2014/main" id="{0D300300-C640-4D33-B767-4E9DCF1CAADE}"/>
              </a:ext>
            </a:extLst>
          </p:cNvPr>
          <p:cNvCxnSpPr/>
          <p:nvPr/>
        </p:nvCxnSpPr>
        <p:spPr>
          <a:xfrm>
            <a:off x="3816129" y="3337626"/>
            <a:ext cx="311423"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7D9021B1-128C-4379-B7BD-4EE6195017E7}"/>
              </a:ext>
            </a:extLst>
          </p:cNvPr>
          <p:cNvSpPr txBox="1"/>
          <p:nvPr/>
        </p:nvSpPr>
        <p:spPr>
          <a:xfrm>
            <a:off x="3645341" y="2217050"/>
            <a:ext cx="1770036" cy="1015663"/>
          </a:xfrm>
          <a:prstGeom prst="rect">
            <a:avLst/>
          </a:prstGeom>
          <a:noFill/>
        </p:spPr>
        <p:txBody>
          <a:bodyPr wrap="none" rtlCol="0">
            <a:spAutoFit/>
          </a:bodyPr>
          <a:lstStyle/>
          <a:p>
            <a:r>
              <a:rPr lang="en-US" altLang="zh-CN" sz="60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60%</a:t>
            </a:r>
            <a:endParaRPr lang="zh-CN" altLang="en-US" sz="6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64">
            <a:extLst>
              <a:ext uri="{FF2B5EF4-FFF2-40B4-BE49-F238E27FC236}">
                <a16:creationId xmlns:a16="http://schemas.microsoft.com/office/drawing/2014/main" id="{BD9F5480-679E-46D8-A98A-42B0FF8E0F43}"/>
              </a:ext>
            </a:extLst>
          </p:cNvPr>
          <p:cNvSpPr/>
          <p:nvPr/>
        </p:nvSpPr>
        <p:spPr>
          <a:xfrm>
            <a:off x="6369270" y="3890136"/>
            <a:ext cx="2177388" cy="1028871"/>
          </a:xfrm>
          <a:prstGeom prst="rect">
            <a:avLst/>
          </a:prstGeom>
        </p:spPr>
        <p:txBody>
          <a:bodyPr wrap="square">
            <a:spAutoFit/>
          </a:bodyPr>
          <a:lstStyle/>
          <a:p>
            <a:pP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66" name="文本框 65">
            <a:extLst>
              <a:ext uri="{FF2B5EF4-FFF2-40B4-BE49-F238E27FC236}">
                <a16:creationId xmlns:a16="http://schemas.microsoft.com/office/drawing/2014/main" id="{237646D5-950F-48E5-B1B0-1DFF0CBA9045}"/>
              </a:ext>
            </a:extLst>
          </p:cNvPr>
          <p:cNvSpPr txBox="1"/>
          <p:nvPr/>
        </p:nvSpPr>
        <p:spPr>
          <a:xfrm>
            <a:off x="6369270" y="3490026"/>
            <a:ext cx="1210589"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cxnSp>
        <p:nvCxnSpPr>
          <p:cNvPr id="67" name="直接连接符 66">
            <a:extLst>
              <a:ext uri="{FF2B5EF4-FFF2-40B4-BE49-F238E27FC236}">
                <a16:creationId xmlns:a16="http://schemas.microsoft.com/office/drawing/2014/main" id="{13896C36-67D7-4738-8273-58B38B1F0080}"/>
              </a:ext>
            </a:extLst>
          </p:cNvPr>
          <p:cNvCxnSpPr/>
          <p:nvPr/>
        </p:nvCxnSpPr>
        <p:spPr>
          <a:xfrm>
            <a:off x="6540058" y="3337626"/>
            <a:ext cx="31142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EC879A44-93A4-45DA-A14B-1CB3D42C6F52}"/>
              </a:ext>
            </a:extLst>
          </p:cNvPr>
          <p:cNvSpPr txBox="1"/>
          <p:nvPr/>
        </p:nvSpPr>
        <p:spPr>
          <a:xfrm>
            <a:off x="6369270" y="2217050"/>
            <a:ext cx="1770036" cy="1015663"/>
          </a:xfrm>
          <a:prstGeom prst="rect">
            <a:avLst/>
          </a:prstGeom>
          <a:noFill/>
        </p:spPr>
        <p:txBody>
          <a:bodyPr wrap="none" rtlCol="0">
            <a:spAutoFit/>
          </a:bodyPr>
          <a:lstStyle/>
          <a:p>
            <a:r>
              <a:rPr lang="en-US" altLang="zh-CN" sz="6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50%</a:t>
            </a:r>
            <a:endParaRPr lang="zh-CN" altLang="en-US" sz="6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69">
            <a:extLst>
              <a:ext uri="{FF2B5EF4-FFF2-40B4-BE49-F238E27FC236}">
                <a16:creationId xmlns:a16="http://schemas.microsoft.com/office/drawing/2014/main" id="{D2BACF82-8903-48B2-A17E-579E905BBDCC}"/>
              </a:ext>
            </a:extLst>
          </p:cNvPr>
          <p:cNvSpPr/>
          <p:nvPr/>
        </p:nvSpPr>
        <p:spPr>
          <a:xfrm>
            <a:off x="9093200" y="3890136"/>
            <a:ext cx="2177388" cy="1028871"/>
          </a:xfrm>
          <a:prstGeom prst="rect">
            <a:avLst/>
          </a:prstGeom>
        </p:spPr>
        <p:txBody>
          <a:bodyPr wrap="square">
            <a:spAutoFit/>
          </a:bodyPr>
          <a:lstStyle/>
          <a:p>
            <a:pPr>
              <a:lnSpc>
                <a:spcPct val="130000"/>
              </a:lnSpc>
            </a:pPr>
            <a:r>
              <a:rPr lang="zh-CN" altLang="en-US" sz="12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71" name="文本框 70">
            <a:extLst>
              <a:ext uri="{FF2B5EF4-FFF2-40B4-BE49-F238E27FC236}">
                <a16:creationId xmlns:a16="http://schemas.microsoft.com/office/drawing/2014/main" id="{F902F810-20B3-4162-99A9-298E1BD53C56}"/>
              </a:ext>
            </a:extLst>
          </p:cNvPr>
          <p:cNvSpPr txBox="1"/>
          <p:nvPr/>
        </p:nvSpPr>
        <p:spPr>
          <a:xfrm>
            <a:off x="9093200" y="3490026"/>
            <a:ext cx="1210589" cy="400110"/>
          </a:xfrm>
          <a:prstGeom prst="rect">
            <a:avLst/>
          </a:prstGeom>
          <a:noFill/>
        </p:spPr>
        <p:txBody>
          <a:bodyPr wrap="none" rtlCol="0">
            <a:spAutoFit/>
          </a:bodyPr>
          <a:lstStyle/>
          <a:p>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cxnSp>
        <p:nvCxnSpPr>
          <p:cNvPr id="72" name="直接连接符 71">
            <a:extLst>
              <a:ext uri="{FF2B5EF4-FFF2-40B4-BE49-F238E27FC236}">
                <a16:creationId xmlns:a16="http://schemas.microsoft.com/office/drawing/2014/main" id="{470C90FE-DE41-4846-A0E4-3DDFCE014DD6}"/>
              </a:ext>
            </a:extLst>
          </p:cNvPr>
          <p:cNvCxnSpPr/>
          <p:nvPr/>
        </p:nvCxnSpPr>
        <p:spPr>
          <a:xfrm>
            <a:off x="9263988" y="3337626"/>
            <a:ext cx="311423"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39D9083B-BF76-460E-AA97-8889719480C0}"/>
              </a:ext>
            </a:extLst>
          </p:cNvPr>
          <p:cNvSpPr txBox="1"/>
          <p:nvPr/>
        </p:nvSpPr>
        <p:spPr>
          <a:xfrm>
            <a:off x="9093200" y="2217050"/>
            <a:ext cx="1770036" cy="1015663"/>
          </a:xfrm>
          <a:prstGeom prst="rect">
            <a:avLst/>
          </a:prstGeom>
          <a:noFill/>
        </p:spPr>
        <p:txBody>
          <a:bodyPr wrap="none" rtlCol="0">
            <a:spAutoFit/>
          </a:bodyPr>
          <a:lstStyle/>
          <a:p>
            <a:r>
              <a:rPr lang="en-US" altLang="zh-CN" sz="600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90%</a:t>
            </a:r>
            <a:endParaRPr lang="zh-CN" altLang="en-US" sz="6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占位符 17">
            <a:extLst>
              <a:ext uri="{FF2B5EF4-FFF2-40B4-BE49-F238E27FC236}">
                <a16:creationId xmlns:a16="http://schemas.microsoft.com/office/drawing/2014/main" id="{DC599299-0877-4C6D-8797-D160915D5AEF}"/>
              </a:ext>
            </a:extLst>
          </p:cNvPr>
          <p:cNvSpPr>
            <a:spLocks noGrp="1"/>
          </p:cNvSpPr>
          <p:nvPr>
            <p:ph type="body" sz="quarter" idx="10"/>
          </p:nvPr>
        </p:nvSpPr>
        <p:spPr>
          <a:xfrm>
            <a:off x="3441700" y="546100"/>
            <a:ext cx="5308600" cy="553998"/>
          </a:xfrm>
        </p:spPr>
        <p:txBody>
          <a:bodyPr/>
          <a:lstStyle/>
          <a:p>
            <a:r>
              <a:rPr lang="zh-CN" altLang="en-US"/>
              <a:t>亮点经验</a:t>
            </a:r>
          </a:p>
        </p:txBody>
      </p:sp>
    </p:spTree>
    <p:extLst>
      <p:ext uri="{BB962C8B-B14F-4D97-AF65-F5344CB8AC3E}">
        <p14:creationId xmlns:p14="http://schemas.microsoft.com/office/powerpoint/2010/main" val="145094511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8E18167-17B2-4A09-85BC-F39CC93E3A00}"/>
              </a:ext>
            </a:extLst>
          </p:cNvPr>
          <p:cNvSpPr>
            <a:spLocks noGrp="1"/>
          </p:cNvSpPr>
          <p:nvPr>
            <p:ph type="body" sz="quarter" idx="10"/>
          </p:nvPr>
        </p:nvSpPr>
        <p:spPr/>
        <p:txBody>
          <a:bodyPr/>
          <a:lstStyle/>
          <a:p>
            <a:r>
              <a:rPr lang="en-US" altLang="zh-CN"/>
              <a:t>03</a:t>
            </a:r>
            <a:endParaRPr lang="zh-CN" altLang="en-US"/>
          </a:p>
        </p:txBody>
      </p:sp>
      <p:sp>
        <p:nvSpPr>
          <p:cNvPr id="4" name="文本占位符 3">
            <a:extLst>
              <a:ext uri="{FF2B5EF4-FFF2-40B4-BE49-F238E27FC236}">
                <a16:creationId xmlns:a16="http://schemas.microsoft.com/office/drawing/2014/main" id="{D30C016A-2784-4EE8-AA8A-1451DA7DFB2A}"/>
              </a:ext>
            </a:extLst>
          </p:cNvPr>
          <p:cNvSpPr>
            <a:spLocks noGrp="1"/>
          </p:cNvSpPr>
          <p:nvPr>
            <p:ph type="body" sz="quarter" idx="11"/>
          </p:nvPr>
        </p:nvSpPr>
        <p:spPr/>
        <p:txBody>
          <a:bodyPr/>
          <a:lstStyle/>
          <a:p>
            <a:r>
              <a:rPr lang="zh-CN" altLang="en-US"/>
              <a:t>问题分析</a:t>
            </a:r>
          </a:p>
        </p:txBody>
      </p:sp>
      <p:sp>
        <p:nvSpPr>
          <p:cNvPr id="5" name="文本占位符 4">
            <a:extLst>
              <a:ext uri="{FF2B5EF4-FFF2-40B4-BE49-F238E27FC236}">
                <a16:creationId xmlns:a16="http://schemas.microsoft.com/office/drawing/2014/main" id="{BD6416AA-BA60-49C6-8810-8FCB1E0E40BE}"/>
              </a:ext>
            </a:extLst>
          </p:cNvPr>
          <p:cNvSpPr>
            <a:spLocks noGrp="1"/>
          </p:cNvSpPr>
          <p:nvPr>
            <p:ph type="body" sz="quarter" idx="12"/>
          </p:nvPr>
        </p:nvSpPr>
        <p:spPr/>
        <p:txBody>
          <a:bodyPr/>
          <a:lstStyle/>
          <a:p>
            <a:r>
              <a:rPr lang="af-ZA" altLang="zh-CN"/>
              <a:t>Please Add Text Here</a:t>
            </a:r>
          </a:p>
        </p:txBody>
      </p:sp>
    </p:spTree>
    <p:extLst>
      <p:ext uri="{BB962C8B-B14F-4D97-AF65-F5344CB8AC3E}">
        <p14:creationId xmlns:p14="http://schemas.microsoft.com/office/powerpoint/2010/main" val="174248248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问题分析</a:t>
            </a:r>
          </a:p>
        </p:txBody>
      </p:sp>
      <p:sp>
        <p:nvSpPr>
          <p:cNvPr id="3" name="矩形: 圆角 2">
            <a:extLst>
              <a:ext uri="{FF2B5EF4-FFF2-40B4-BE49-F238E27FC236}">
                <a16:creationId xmlns:a16="http://schemas.microsoft.com/office/drawing/2014/main" id="{D3BC5E89-0627-4058-96E8-4E438C7BB2BE}"/>
              </a:ext>
            </a:extLst>
          </p:cNvPr>
          <p:cNvSpPr/>
          <p:nvPr/>
        </p:nvSpPr>
        <p:spPr>
          <a:xfrm rot="2700000">
            <a:off x="7337260" y="2171700"/>
            <a:ext cx="2819400" cy="28194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a16="http://schemas.microsoft.com/office/drawing/2014/main" id="{B8848C83-9160-4177-ADE4-ECB40794A0FF}"/>
              </a:ext>
            </a:extLst>
          </p:cNvPr>
          <p:cNvSpPr/>
          <p:nvPr/>
        </p:nvSpPr>
        <p:spPr>
          <a:xfrm rot="2700000">
            <a:off x="2035340" y="2171700"/>
            <a:ext cx="2819400" cy="28194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01DCE99E-5E74-48C6-B5EE-E02EF4062CF1}"/>
              </a:ext>
            </a:extLst>
          </p:cNvPr>
          <p:cNvSpPr/>
          <p:nvPr/>
        </p:nvSpPr>
        <p:spPr>
          <a:xfrm rot="2700000">
            <a:off x="4686300" y="2171700"/>
            <a:ext cx="2819400" cy="2819400"/>
          </a:xfrm>
          <a:prstGeom prst="roundRect">
            <a:avLst/>
          </a:prstGeom>
          <a:ln>
            <a:noFill/>
          </a:ln>
          <a:effectLst>
            <a:outerShdw blurRad="241300" sx="104000" sy="10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34FA00B-A6E0-4714-B701-AF3A74440D7E}"/>
              </a:ext>
            </a:extLst>
          </p:cNvPr>
          <p:cNvSpPr/>
          <p:nvPr/>
        </p:nvSpPr>
        <p:spPr>
          <a:xfrm>
            <a:off x="2417770" y="3692555"/>
            <a:ext cx="2054540" cy="548740"/>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7" name="文本框 6">
            <a:extLst>
              <a:ext uri="{FF2B5EF4-FFF2-40B4-BE49-F238E27FC236}">
                <a16:creationId xmlns:a16="http://schemas.microsoft.com/office/drawing/2014/main" id="{323D6A40-F0EC-41C4-89CF-5EB6959A3C42}"/>
              </a:ext>
            </a:extLst>
          </p:cNvPr>
          <p:cNvSpPr txBox="1"/>
          <p:nvPr/>
        </p:nvSpPr>
        <p:spPr>
          <a:xfrm>
            <a:off x="2839746" y="3228945"/>
            <a:ext cx="1210589" cy="400110"/>
          </a:xfrm>
          <a:prstGeom prst="rect">
            <a:avLst/>
          </a:prstGeom>
          <a:noFill/>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8" name="矩形 7">
            <a:extLst>
              <a:ext uri="{FF2B5EF4-FFF2-40B4-BE49-F238E27FC236}">
                <a16:creationId xmlns:a16="http://schemas.microsoft.com/office/drawing/2014/main" id="{3E9FB569-7B08-4F63-8746-BC48BF61103B}"/>
              </a:ext>
            </a:extLst>
          </p:cNvPr>
          <p:cNvSpPr/>
          <p:nvPr/>
        </p:nvSpPr>
        <p:spPr>
          <a:xfrm>
            <a:off x="5068730" y="3692555"/>
            <a:ext cx="2054540" cy="548740"/>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a:t>
            </a:r>
          </a:p>
        </p:txBody>
      </p:sp>
      <p:sp>
        <p:nvSpPr>
          <p:cNvPr id="9" name="文本框 8">
            <a:extLst>
              <a:ext uri="{FF2B5EF4-FFF2-40B4-BE49-F238E27FC236}">
                <a16:creationId xmlns:a16="http://schemas.microsoft.com/office/drawing/2014/main" id="{B87FA968-162D-435A-A119-C9BF1FF174E5}"/>
              </a:ext>
            </a:extLst>
          </p:cNvPr>
          <p:cNvSpPr txBox="1"/>
          <p:nvPr/>
        </p:nvSpPr>
        <p:spPr>
          <a:xfrm>
            <a:off x="5409378" y="3228945"/>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10" name="矩形 9">
            <a:extLst>
              <a:ext uri="{FF2B5EF4-FFF2-40B4-BE49-F238E27FC236}">
                <a16:creationId xmlns:a16="http://schemas.microsoft.com/office/drawing/2014/main" id="{9AF2EF8E-1D03-4F11-AC61-51F4F1C9E58F}"/>
              </a:ext>
            </a:extLst>
          </p:cNvPr>
          <p:cNvSpPr/>
          <p:nvPr/>
        </p:nvSpPr>
        <p:spPr>
          <a:xfrm>
            <a:off x="7718018" y="3692555"/>
            <a:ext cx="2057884" cy="548740"/>
          </a:xfrm>
          <a:prstGeom prst="rect">
            <a:avLst/>
          </a:prstGeom>
        </p:spPr>
        <p:txBody>
          <a:bodyPr wrap="square">
            <a:spAutoFit/>
          </a:bodyPr>
          <a:lstStyle/>
          <a:p>
            <a:pPr algn="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11" name="文本框 10">
            <a:extLst>
              <a:ext uri="{FF2B5EF4-FFF2-40B4-BE49-F238E27FC236}">
                <a16:creationId xmlns:a16="http://schemas.microsoft.com/office/drawing/2014/main" id="{592ED620-D54B-4F3E-BF7F-D94054B9C8F2}"/>
              </a:ext>
            </a:extLst>
          </p:cNvPr>
          <p:cNvSpPr txBox="1"/>
          <p:nvPr/>
        </p:nvSpPr>
        <p:spPr>
          <a:xfrm>
            <a:off x="8141666" y="3228945"/>
            <a:ext cx="1210589" cy="400110"/>
          </a:xfrm>
          <a:prstGeom prst="rect">
            <a:avLst/>
          </a:prstGeom>
          <a:noFill/>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pic>
        <p:nvPicPr>
          <p:cNvPr id="12" name="图形 11" descr="Internet">
            <a:extLst>
              <a:ext uri="{FF2B5EF4-FFF2-40B4-BE49-F238E27FC236}">
                <a16:creationId xmlns:a16="http://schemas.microsoft.com/office/drawing/2014/main" id="{2987D398-C253-4F85-95C5-73EE08D3C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8378" y="2365881"/>
            <a:ext cx="718000" cy="717996"/>
          </a:xfrm>
          <a:prstGeom prst="rect">
            <a:avLst/>
          </a:prstGeom>
        </p:spPr>
      </p:pic>
      <p:pic>
        <p:nvPicPr>
          <p:cNvPr id="13" name="图形 12" descr="投影仪屏幕">
            <a:extLst>
              <a:ext uri="{FF2B5EF4-FFF2-40B4-BE49-F238E27FC236}">
                <a16:creationId xmlns:a16="http://schemas.microsoft.com/office/drawing/2014/main" id="{983CEC4B-2658-4751-8A17-1CF1FEE134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5462" y="2391358"/>
            <a:ext cx="667046" cy="667042"/>
          </a:xfrm>
          <a:prstGeom prst="rect">
            <a:avLst/>
          </a:prstGeom>
        </p:spPr>
      </p:pic>
      <p:pic>
        <p:nvPicPr>
          <p:cNvPr id="14" name="图形 13" descr="信号塔">
            <a:extLst>
              <a:ext uri="{FF2B5EF4-FFF2-40B4-BE49-F238E27FC236}">
                <a16:creationId xmlns:a16="http://schemas.microsoft.com/office/drawing/2014/main" id="{B547C811-D533-489F-A1B6-08D2BBE307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7347" y="2391358"/>
            <a:ext cx="667046" cy="667042"/>
          </a:xfrm>
          <a:prstGeom prst="rect">
            <a:avLst/>
          </a:prstGeom>
        </p:spPr>
      </p:pic>
    </p:spTree>
    <p:extLst>
      <p:ext uri="{BB962C8B-B14F-4D97-AF65-F5344CB8AC3E}">
        <p14:creationId xmlns:p14="http://schemas.microsoft.com/office/powerpoint/2010/main" val="168082348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id="{EE89CC65-56DE-409D-B9A9-C7114A49F332}"/>
              </a:ext>
            </a:extLst>
          </p:cNvPr>
          <p:cNvSpPr/>
          <p:nvPr/>
        </p:nvSpPr>
        <p:spPr>
          <a:xfrm>
            <a:off x="9302650" y="3951495"/>
            <a:ext cx="1688823" cy="4001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椭圆 19">
            <a:extLst>
              <a:ext uri="{FF2B5EF4-FFF2-40B4-BE49-F238E27FC236}">
                <a16:creationId xmlns:a16="http://schemas.microsoft.com/office/drawing/2014/main" id="{08C2F7EE-0DC8-486B-A9E0-95CA4483B6EE}"/>
              </a:ext>
            </a:extLst>
          </p:cNvPr>
          <p:cNvSpPr/>
          <p:nvPr/>
        </p:nvSpPr>
        <p:spPr>
          <a:xfrm>
            <a:off x="9302650" y="1830387"/>
            <a:ext cx="1688823" cy="1688823"/>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a:extLst>
              <a:ext uri="{FF2B5EF4-FFF2-40B4-BE49-F238E27FC236}">
                <a16:creationId xmlns:a16="http://schemas.microsoft.com/office/drawing/2014/main" id="{9403E934-55C0-4557-AD6B-75F846BD8316}"/>
              </a:ext>
            </a:extLst>
          </p:cNvPr>
          <p:cNvSpPr/>
          <p:nvPr/>
        </p:nvSpPr>
        <p:spPr>
          <a:xfrm>
            <a:off x="9174821" y="4663069"/>
            <a:ext cx="1944481" cy="1028871"/>
          </a:xfrm>
          <a:prstGeom prst="rect">
            <a:avLst/>
          </a:prstGeom>
        </p:spPr>
        <p:txBody>
          <a:bodyPr wrap="square">
            <a:spAutoFit/>
          </a:bodyPr>
          <a:lstStyle/>
          <a:p>
            <a:pPr algn="ctr">
              <a:lnSpc>
                <a:spcPct val="130000"/>
              </a:lnSpc>
            </a:pPr>
            <a:r>
              <a:rPr lang="zh-CN" altLang="en-US" sz="1200">
                <a:solidFill>
                  <a:schemeClr val="tx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28" name="文本框 27">
            <a:extLst>
              <a:ext uri="{FF2B5EF4-FFF2-40B4-BE49-F238E27FC236}">
                <a16:creationId xmlns:a16="http://schemas.microsoft.com/office/drawing/2014/main" id="{BAE231B4-5C19-423B-990B-81BE34569F33}"/>
              </a:ext>
            </a:extLst>
          </p:cNvPr>
          <p:cNvSpPr txBox="1"/>
          <p:nvPr/>
        </p:nvSpPr>
        <p:spPr>
          <a:xfrm>
            <a:off x="9541767" y="3951495"/>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pic>
        <p:nvPicPr>
          <p:cNvPr id="29" name="图形 28" descr="磁盘">
            <a:extLst>
              <a:ext uri="{FF2B5EF4-FFF2-40B4-BE49-F238E27FC236}">
                <a16:creationId xmlns:a16="http://schemas.microsoft.com/office/drawing/2014/main" id="{DF800F16-CE51-4AAE-BC67-C90261877D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89861" y="2243389"/>
            <a:ext cx="914400" cy="914400"/>
          </a:xfrm>
          <a:prstGeom prst="rect">
            <a:avLst/>
          </a:prstGeom>
        </p:spPr>
      </p:pic>
      <p:sp>
        <p:nvSpPr>
          <p:cNvPr id="15" name="矩形: 圆角 14">
            <a:extLst>
              <a:ext uri="{FF2B5EF4-FFF2-40B4-BE49-F238E27FC236}">
                <a16:creationId xmlns:a16="http://schemas.microsoft.com/office/drawing/2014/main" id="{E1B76B45-FA91-48DD-B019-AC8D59C4DF61}"/>
              </a:ext>
            </a:extLst>
          </p:cNvPr>
          <p:cNvSpPr/>
          <p:nvPr/>
        </p:nvSpPr>
        <p:spPr>
          <a:xfrm>
            <a:off x="6601943" y="3951495"/>
            <a:ext cx="1688823"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椭圆 18">
            <a:extLst>
              <a:ext uri="{FF2B5EF4-FFF2-40B4-BE49-F238E27FC236}">
                <a16:creationId xmlns:a16="http://schemas.microsoft.com/office/drawing/2014/main" id="{9DCB2331-A86B-4120-AD9A-7200C97BDA4A}"/>
              </a:ext>
            </a:extLst>
          </p:cNvPr>
          <p:cNvSpPr/>
          <p:nvPr/>
        </p:nvSpPr>
        <p:spPr>
          <a:xfrm>
            <a:off x="6601943" y="1830387"/>
            <a:ext cx="1688823" cy="168882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a:extLst>
              <a:ext uri="{FF2B5EF4-FFF2-40B4-BE49-F238E27FC236}">
                <a16:creationId xmlns:a16="http://schemas.microsoft.com/office/drawing/2014/main" id="{CC74F3E4-AB04-4C1A-95F9-48DB61FC354F}"/>
              </a:ext>
            </a:extLst>
          </p:cNvPr>
          <p:cNvSpPr/>
          <p:nvPr/>
        </p:nvSpPr>
        <p:spPr>
          <a:xfrm>
            <a:off x="6474114" y="4663069"/>
            <a:ext cx="1944481" cy="1028871"/>
          </a:xfrm>
          <a:prstGeom prst="rect">
            <a:avLst/>
          </a:prstGeom>
        </p:spPr>
        <p:txBody>
          <a:bodyPr wrap="square">
            <a:spAutoFit/>
          </a:bodyPr>
          <a:lstStyle/>
          <a:p>
            <a:pPr algn="ctr">
              <a:lnSpc>
                <a:spcPct val="130000"/>
              </a:lnSpc>
            </a:pPr>
            <a:r>
              <a:rPr lang="zh-CN" altLang="en-US" sz="1200">
                <a:solidFill>
                  <a:schemeClr val="tx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26" name="文本框 25">
            <a:extLst>
              <a:ext uri="{FF2B5EF4-FFF2-40B4-BE49-F238E27FC236}">
                <a16:creationId xmlns:a16="http://schemas.microsoft.com/office/drawing/2014/main" id="{CE42AF42-0F06-4ED6-8A28-E5B95B329E8E}"/>
              </a:ext>
            </a:extLst>
          </p:cNvPr>
          <p:cNvSpPr txBox="1"/>
          <p:nvPr/>
        </p:nvSpPr>
        <p:spPr>
          <a:xfrm>
            <a:off x="6841060" y="3951495"/>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pic>
        <p:nvPicPr>
          <p:cNvPr id="30" name="图形 29" descr="投影仪">
            <a:extLst>
              <a:ext uri="{FF2B5EF4-FFF2-40B4-BE49-F238E27FC236}">
                <a16:creationId xmlns:a16="http://schemas.microsoft.com/office/drawing/2014/main" id="{CA3F0E45-A29C-4B32-9CA0-4E9EA419B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9154" y="2192750"/>
            <a:ext cx="914400" cy="914400"/>
          </a:xfrm>
          <a:prstGeom prst="rect">
            <a:avLst/>
          </a:prstGeom>
        </p:spPr>
      </p:pic>
      <p:sp>
        <p:nvSpPr>
          <p:cNvPr id="14" name="矩形: 圆角 13">
            <a:extLst>
              <a:ext uri="{FF2B5EF4-FFF2-40B4-BE49-F238E27FC236}">
                <a16:creationId xmlns:a16="http://schemas.microsoft.com/office/drawing/2014/main" id="{8F435768-F049-4A82-B30B-089CB094FE11}"/>
              </a:ext>
            </a:extLst>
          </p:cNvPr>
          <p:cNvSpPr/>
          <p:nvPr/>
        </p:nvSpPr>
        <p:spPr>
          <a:xfrm>
            <a:off x="3901235" y="3951495"/>
            <a:ext cx="1688823" cy="4001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椭圆 17">
            <a:extLst>
              <a:ext uri="{FF2B5EF4-FFF2-40B4-BE49-F238E27FC236}">
                <a16:creationId xmlns:a16="http://schemas.microsoft.com/office/drawing/2014/main" id="{A9D66342-EE1D-48A3-B3FC-ED64A5A63BD0}"/>
              </a:ext>
            </a:extLst>
          </p:cNvPr>
          <p:cNvSpPr/>
          <p:nvPr/>
        </p:nvSpPr>
        <p:spPr>
          <a:xfrm>
            <a:off x="3901235" y="1830387"/>
            <a:ext cx="1688823" cy="1688823"/>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22">
            <a:extLst>
              <a:ext uri="{FF2B5EF4-FFF2-40B4-BE49-F238E27FC236}">
                <a16:creationId xmlns:a16="http://schemas.microsoft.com/office/drawing/2014/main" id="{78AB037D-1E33-452E-8A76-4380D2477AD9}"/>
              </a:ext>
            </a:extLst>
          </p:cNvPr>
          <p:cNvSpPr/>
          <p:nvPr/>
        </p:nvSpPr>
        <p:spPr>
          <a:xfrm>
            <a:off x="3773406" y="4663069"/>
            <a:ext cx="1944481" cy="1028871"/>
          </a:xfrm>
          <a:prstGeom prst="rect">
            <a:avLst/>
          </a:prstGeom>
        </p:spPr>
        <p:txBody>
          <a:bodyPr wrap="square">
            <a:spAutoFit/>
          </a:bodyPr>
          <a:lstStyle/>
          <a:p>
            <a:pPr algn="ctr">
              <a:lnSpc>
                <a:spcPct val="130000"/>
              </a:lnSpc>
            </a:pPr>
            <a:r>
              <a:rPr lang="zh-CN" altLang="en-US" sz="1200">
                <a:solidFill>
                  <a:schemeClr val="tx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24" name="文本框 23">
            <a:extLst>
              <a:ext uri="{FF2B5EF4-FFF2-40B4-BE49-F238E27FC236}">
                <a16:creationId xmlns:a16="http://schemas.microsoft.com/office/drawing/2014/main" id="{61262382-8E7D-4A62-BE9F-951705007452}"/>
              </a:ext>
            </a:extLst>
          </p:cNvPr>
          <p:cNvSpPr txBox="1"/>
          <p:nvPr/>
        </p:nvSpPr>
        <p:spPr>
          <a:xfrm>
            <a:off x="4140352" y="3951495"/>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pic>
        <p:nvPicPr>
          <p:cNvPr id="31" name="图形 30" descr="虚拟现实耳机">
            <a:extLst>
              <a:ext uri="{FF2B5EF4-FFF2-40B4-BE49-F238E27FC236}">
                <a16:creationId xmlns:a16="http://schemas.microsoft.com/office/drawing/2014/main" id="{9CB3D12B-7195-4025-A02B-E886AD1D4F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8446" y="2191806"/>
            <a:ext cx="914400" cy="914400"/>
          </a:xfrm>
          <a:prstGeom prst="rect">
            <a:avLst/>
          </a:prstGeom>
        </p:spPr>
      </p:pic>
      <p:sp>
        <p:nvSpPr>
          <p:cNvPr id="13" name="矩形: 圆角 12">
            <a:extLst>
              <a:ext uri="{FF2B5EF4-FFF2-40B4-BE49-F238E27FC236}">
                <a16:creationId xmlns:a16="http://schemas.microsoft.com/office/drawing/2014/main" id="{054A283F-CBBD-474C-9966-9DB8C3B07F9A}"/>
              </a:ext>
            </a:extLst>
          </p:cNvPr>
          <p:cNvSpPr/>
          <p:nvPr/>
        </p:nvSpPr>
        <p:spPr>
          <a:xfrm>
            <a:off x="1200527" y="3951495"/>
            <a:ext cx="1688823"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a:extLst>
              <a:ext uri="{FF2B5EF4-FFF2-40B4-BE49-F238E27FC236}">
                <a16:creationId xmlns:a16="http://schemas.microsoft.com/office/drawing/2014/main" id="{C1E9730A-7774-4809-A44B-DA3112863728}"/>
              </a:ext>
            </a:extLst>
          </p:cNvPr>
          <p:cNvSpPr/>
          <p:nvPr/>
        </p:nvSpPr>
        <p:spPr>
          <a:xfrm>
            <a:off x="1200527" y="1830387"/>
            <a:ext cx="1688823" cy="168882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20">
            <a:extLst>
              <a:ext uri="{FF2B5EF4-FFF2-40B4-BE49-F238E27FC236}">
                <a16:creationId xmlns:a16="http://schemas.microsoft.com/office/drawing/2014/main" id="{AF4A8995-0520-411C-9720-3679B0B0BA6B}"/>
              </a:ext>
            </a:extLst>
          </p:cNvPr>
          <p:cNvSpPr/>
          <p:nvPr/>
        </p:nvSpPr>
        <p:spPr>
          <a:xfrm>
            <a:off x="1072698" y="4663069"/>
            <a:ext cx="1944481" cy="1028871"/>
          </a:xfrm>
          <a:prstGeom prst="rect">
            <a:avLst/>
          </a:prstGeom>
        </p:spPr>
        <p:txBody>
          <a:bodyPr wrap="square">
            <a:spAutoFit/>
          </a:bodyPr>
          <a:lstStyle/>
          <a:p>
            <a:pPr algn="ctr">
              <a:lnSpc>
                <a:spcPct val="130000"/>
              </a:lnSpc>
            </a:pPr>
            <a:r>
              <a:rPr lang="zh-CN" altLang="en-US" sz="1200">
                <a:solidFill>
                  <a:schemeClr val="tx1">
                    <a:alpha val="70000"/>
                  </a:schemeClr>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22" name="文本框 21">
            <a:extLst>
              <a:ext uri="{FF2B5EF4-FFF2-40B4-BE49-F238E27FC236}">
                <a16:creationId xmlns:a16="http://schemas.microsoft.com/office/drawing/2014/main" id="{BD039701-AD61-4B84-9809-6049F82269BD}"/>
              </a:ext>
            </a:extLst>
          </p:cNvPr>
          <p:cNvSpPr txBox="1"/>
          <p:nvPr/>
        </p:nvSpPr>
        <p:spPr>
          <a:xfrm>
            <a:off x="1439644" y="3951495"/>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pic>
        <p:nvPicPr>
          <p:cNvPr id="32" name="图形 31" descr="打字机">
            <a:extLst>
              <a:ext uri="{FF2B5EF4-FFF2-40B4-BE49-F238E27FC236}">
                <a16:creationId xmlns:a16="http://schemas.microsoft.com/office/drawing/2014/main" id="{B9752189-F20F-47E7-9BBD-D0B44F70DF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87738" y="2192750"/>
            <a:ext cx="914400" cy="914400"/>
          </a:xfrm>
          <a:prstGeom prst="rect">
            <a:avLst/>
          </a:prstGeom>
        </p:spPr>
      </p:pic>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latin typeface="微软雅黑" panose="020B0503020204020204" pitchFamily="34" charset="-122"/>
                <a:ea typeface="微软雅黑" panose="020B0503020204020204" pitchFamily="34" charset="-122"/>
                <a:sym typeface="微软雅黑" panose="020B0503020204020204" pitchFamily="34" charset="-122"/>
              </a:rPr>
              <a:t>问题分析</a:t>
            </a:r>
          </a:p>
        </p:txBody>
      </p:sp>
    </p:spTree>
    <p:extLst>
      <p:ext uri="{BB962C8B-B14F-4D97-AF65-F5344CB8AC3E}">
        <p14:creationId xmlns:p14="http://schemas.microsoft.com/office/powerpoint/2010/main" val="706952140"/>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问题分析</a:t>
            </a:r>
          </a:p>
        </p:txBody>
      </p:sp>
      <p:pic>
        <p:nvPicPr>
          <p:cNvPr id="15" name="图片占位符 14" descr="图片包含 室内, 人员, 墙壁, 天花板&#10;&#10;描述已自动生成">
            <a:extLst>
              <a:ext uri="{FF2B5EF4-FFF2-40B4-BE49-F238E27FC236}">
                <a16:creationId xmlns:a16="http://schemas.microsoft.com/office/drawing/2014/main" id="{AD8FA4AF-001C-4855-957A-866F3FF0B1AD}"/>
              </a:ext>
            </a:extLst>
          </p:cNvPr>
          <p:cNvPicPr>
            <a:picLocks noGrp="1" noChangeAspect="1"/>
          </p:cNvPicPr>
          <p:nvPr>
            <p:ph type="pic" sz="quarter" idx="12"/>
          </p:nvPr>
        </p:nvPicPr>
        <p:blipFill>
          <a:blip r:embed="rId3">
            <a:grayscl/>
            <a:extLst>
              <a:ext uri="{28A0092B-C50C-407E-A947-70E740481C1C}">
                <a14:useLocalDpi xmlns:a14="http://schemas.microsoft.com/office/drawing/2010/main" val="0"/>
              </a:ext>
            </a:extLst>
          </a:blip>
          <a:srcRect t="15536" b="15536"/>
          <a:stretch>
            <a:fillRect/>
          </a:stretch>
        </p:blipFill>
        <p:spPr/>
      </p:pic>
      <p:pic>
        <p:nvPicPr>
          <p:cNvPr id="17" name="图片占位符 16" descr="图片包含 笔记本电脑, 人员, 计算机, 餐桌&#10;&#10;描述已自动生成">
            <a:extLst>
              <a:ext uri="{FF2B5EF4-FFF2-40B4-BE49-F238E27FC236}">
                <a16:creationId xmlns:a16="http://schemas.microsoft.com/office/drawing/2014/main" id="{C76D1BC7-8637-446B-8552-C53CBCF8EA85}"/>
              </a:ext>
            </a:extLst>
          </p:cNvPr>
          <p:cNvPicPr>
            <a:picLocks noGrp="1" noChangeAspect="1"/>
          </p:cNvPicPr>
          <p:nvPr>
            <p:ph type="pic" sz="quarter" idx="13"/>
          </p:nvPr>
        </p:nvPicPr>
        <p:blipFill>
          <a:blip r:embed="rId4">
            <a:grayscl/>
            <a:extLst>
              <a:ext uri="{28A0092B-C50C-407E-A947-70E740481C1C}">
                <a14:useLocalDpi xmlns:a14="http://schemas.microsoft.com/office/drawing/2010/main" val="0"/>
              </a:ext>
            </a:extLst>
          </a:blip>
          <a:srcRect t="15536" b="15536"/>
          <a:stretch>
            <a:fillRect/>
          </a:stretch>
        </p:blipFill>
        <p:spPr/>
      </p:pic>
      <p:sp>
        <p:nvSpPr>
          <p:cNvPr id="6" name="矩形 5">
            <a:extLst>
              <a:ext uri="{FF2B5EF4-FFF2-40B4-BE49-F238E27FC236}">
                <a16:creationId xmlns:a16="http://schemas.microsoft.com/office/drawing/2014/main" id="{807E90EC-66FF-48E1-91B6-BFD39257AEB1}"/>
              </a:ext>
            </a:extLst>
          </p:cNvPr>
          <p:cNvSpPr/>
          <p:nvPr/>
        </p:nvSpPr>
        <p:spPr>
          <a:xfrm>
            <a:off x="660624" y="3284537"/>
            <a:ext cx="1816102" cy="996950"/>
          </a:xfrm>
          <a:prstGeom prst="rect">
            <a:avLst/>
          </a:prstGeom>
          <a:gradFill flip="none" rotWithShape="1">
            <a:gsLst>
              <a:gs pos="20400">
                <a:srgbClr val="C00000">
                  <a:alpha val="10000"/>
                </a:srgbClr>
              </a:gs>
              <a:gs pos="0">
                <a:schemeClr val="accent1">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5C6E951A-099A-4448-8D17-777D0F4F2FDC}"/>
              </a:ext>
            </a:extLst>
          </p:cNvPr>
          <p:cNvSpPr txBox="1"/>
          <p:nvPr/>
        </p:nvSpPr>
        <p:spPr>
          <a:xfrm>
            <a:off x="689428" y="3367514"/>
            <a:ext cx="1518364" cy="830997"/>
          </a:xfrm>
          <a:prstGeom prst="rect">
            <a:avLst/>
          </a:prstGeom>
          <a:noFill/>
        </p:spPr>
        <p:txBody>
          <a:bodyPr wrap="none" rtlCol="0">
            <a:spAutoFit/>
          </a:bodyPr>
          <a:lstStyle/>
          <a:p>
            <a:r>
              <a:rPr lang="en-US" altLang="zh-CN" sz="4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60%</a:t>
            </a:r>
            <a:endParaRPr lang="zh-CN" altLang="en-US" sz="4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a:extLst>
              <a:ext uri="{FF2B5EF4-FFF2-40B4-BE49-F238E27FC236}">
                <a16:creationId xmlns:a16="http://schemas.microsoft.com/office/drawing/2014/main" id="{10276228-136C-4623-9D99-85283D53E4FA}"/>
              </a:ext>
            </a:extLst>
          </p:cNvPr>
          <p:cNvSpPr/>
          <p:nvPr/>
        </p:nvSpPr>
        <p:spPr>
          <a:xfrm>
            <a:off x="571941" y="5469244"/>
            <a:ext cx="5021943" cy="1029193"/>
          </a:xfrm>
          <a:prstGeom prst="rect">
            <a:avLst/>
          </a:prstGeom>
        </p:spPr>
        <p:txBody>
          <a:bodyPr wrap="square">
            <a:spAutoFit/>
          </a:bodyPr>
          <a:lstStyle/>
          <a:p>
            <a:pPr>
              <a:lnSpc>
                <a:spcPct val="130000"/>
              </a:lnSpc>
            </a:pPr>
            <a:r>
              <a:rPr lang="zh-CN" altLang="en-US" sz="120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点击输入您的具体内容，用简洁的语言文字进行阐述，精准的词汇表达胜过长篇大论的文字表述，点击输入您的具体内容，用简洁的语言文字进行阐述，精准的词汇表达胜过长篇大论的文字表述</a:t>
            </a:r>
          </a:p>
          <a:p>
            <a:pPr>
              <a:lnSpc>
                <a:spcPct val="130000"/>
              </a:lnSpc>
            </a:pPr>
            <a:endParaRPr lang="zh-CN" altLang="en-US" sz="120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a:extLst>
              <a:ext uri="{FF2B5EF4-FFF2-40B4-BE49-F238E27FC236}">
                <a16:creationId xmlns:a16="http://schemas.microsoft.com/office/drawing/2014/main" id="{ED456854-27E6-437D-9F0F-DB50D375D8BC}"/>
              </a:ext>
            </a:extLst>
          </p:cNvPr>
          <p:cNvSpPr/>
          <p:nvPr/>
        </p:nvSpPr>
        <p:spPr>
          <a:xfrm>
            <a:off x="6096882" y="5469244"/>
            <a:ext cx="5021943" cy="1029193"/>
          </a:xfrm>
          <a:prstGeom prst="rect">
            <a:avLst/>
          </a:prstGeom>
        </p:spPr>
        <p:txBody>
          <a:bodyPr wrap="square">
            <a:spAutoFit/>
          </a:bodyPr>
          <a:lstStyle/>
          <a:p>
            <a:pPr>
              <a:lnSpc>
                <a:spcPct val="130000"/>
              </a:lnSpc>
            </a:pPr>
            <a:r>
              <a:rPr lang="zh-CN" altLang="en-US" sz="120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点击输入您的具体内容，用简洁的语言文字进行阐述，精准的词汇表达胜过长篇大论的文字表述，点击输入您的具体内容，用简洁的语言文字进行阐述，精准的词汇表达胜过长篇大论的文字表述</a:t>
            </a:r>
          </a:p>
          <a:p>
            <a:pPr>
              <a:lnSpc>
                <a:spcPct val="130000"/>
              </a:lnSpc>
            </a:pPr>
            <a:endParaRPr lang="zh-CN" altLang="en-US" sz="120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11">
            <a:extLst>
              <a:ext uri="{FF2B5EF4-FFF2-40B4-BE49-F238E27FC236}">
                <a16:creationId xmlns:a16="http://schemas.microsoft.com/office/drawing/2014/main" id="{7487CF23-E0A1-45AA-A866-EEDC1ABF0C89}"/>
              </a:ext>
            </a:extLst>
          </p:cNvPr>
          <p:cNvSpPr/>
          <p:nvPr/>
        </p:nvSpPr>
        <p:spPr>
          <a:xfrm>
            <a:off x="6199186" y="3284537"/>
            <a:ext cx="1816102" cy="996950"/>
          </a:xfrm>
          <a:prstGeom prst="rect">
            <a:avLst/>
          </a:prstGeom>
          <a:gradFill flip="none" rotWithShape="1">
            <a:gsLst>
              <a:gs pos="20400">
                <a:srgbClr val="C00000">
                  <a:alpha val="10000"/>
                </a:srgbClr>
              </a:gs>
              <a:gs pos="0">
                <a:schemeClr val="accent1">
                  <a:alpha val="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C89B652A-57DB-4484-AC71-794DCEE9E98C}"/>
              </a:ext>
            </a:extLst>
          </p:cNvPr>
          <p:cNvSpPr txBox="1"/>
          <p:nvPr/>
        </p:nvSpPr>
        <p:spPr>
          <a:xfrm>
            <a:off x="6193255" y="3367514"/>
            <a:ext cx="1518364" cy="830997"/>
          </a:xfrm>
          <a:prstGeom prst="rect">
            <a:avLst/>
          </a:prstGeom>
          <a:noFill/>
        </p:spPr>
        <p:txBody>
          <a:bodyPr wrap="none" rtlCol="0">
            <a:spAutoFit/>
          </a:bodyPr>
          <a:lstStyle/>
          <a:p>
            <a:r>
              <a:rPr lang="en-US" altLang="zh-CN" sz="48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80%</a:t>
            </a:r>
            <a:endParaRPr lang="zh-CN" altLang="en-US" sz="4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文本框 12">
            <a:extLst>
              <a:ext uri="{FF2B5EF4-FFF2-40B4-BE49-F238E27FC236}">
                <a16:creationId xmlns:a16="http://schemas.microsoft.com/office/drawing/2014/main" id="{4EEFCB65-8B79-4F4E-BCE5-F99C41AA9D9D}"/>
              </a:ext>
            </a:extLst>
          </p:cNvPr>
          <p:cNvSpPr txBox="1"/>
          <p:nvPr/>
        </p:nvSpPr>
        <p:spPr>
          <a:xfrm>
            <a:off x="571941" y="4924226"/>
            <a:ext cx="1620957" cy="523220"/>
          </a:xfrm>
          <a:prstGeom prst="rect">
            <a:avLst/>
          </a:prstGeom>
          <a:noFill/>
        </p:spPr>
        <p:txBody>
          <a:bodyPr wrap="none" rtlCol="0">
            <a:spAutoFit/>
          </a:bodyPr>
          <a:lstStyle/>
          <a:p>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14" name="文本框 13">
            <a:extLst>
              <a:ext uri="{FF2B5EF4-FFF2-40B4-BE49-F238E27FC236}">
                <a16:creationId xmlns:a16="http://schemas.microsoft.com/office/drawing/2014/main" id="{8F786AFB-B8C8-4568-8915-4C161E360B13}"/>
              </a:ext>
            </a:extLst>
          </p:cNvPr>
          <p:cNvSpPr txBox="1"/>
          <p:nvPr/>
        </p:nvSpPr>
        <p:spPr>
          <a:xfrm>
            <a:off x="6119690" y="4924226"/>
            <a:ext cx="1620957" cy="523220"/>
          </a:xfrm>
          <a:prstGeom prst="rect">
            <a:avLst/>
          </a:prstGeom>
          <a:noFill/>
        </p:spPr>
        <p:txBody>
          <a:bodyPr wrap="none" rtlCol="0">
            <a:spAutoFit/>
          </a:bodyPr>
          <a:lstStyle/>
          <a:p>
            <a:r>
              <a:rPr lang="zh-CN" altLang="en-US" sz="28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Tree>
    <p:extLst>
      <p:ext uri="{BB962C8B-B14F-4D97-AF65-F5344CB8AC3E}">
        <p14:creationId xmlns:p14="http://schemas.microsoft.com/office/powerpoint/2010/main" val="179433934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ADC79432-9DB2-4F6C-ACFA-BE2BFFB346E5}"/>
              </a:ext>
            </a:extLst>
          </p:cNvPr>
          <p:cNvSpPr>
            <a:spLocks noGrp="1"/>
          </p:cNvSpPr>
          <p:nvPr>
            <p:ph type="body" sz="quarter" idx="10"/>
          </p:nvPr>
        </p:nvSpPr>
        <p:spPr/>
        <p:txBody>
          <a:bodyPr/>
          <a:lstStyle/>
          <a:p>
            <a:r>
              <a:rPr lang="zh-CN" altLang="en-US"/>
              <a:t>问题分析</a:t>
            </a:r>
          </a:p>
        </p:txBody>
      </p:sp>
      <p:pic>
        <p:nvPicPr>
          <p:cNvPr id="8" name="图片占位符 7" descr="图片包含 人员, 餐桌, 男士, 就坐&#10;&#10;描述已自动生成">
            <a:extLst>
              <a:ext uri="{FF2B5EF4-FFF2-40B4-BE49-F238E27FC236}">
                <a16:creationId xmlns:a16="http://schemas.microsoft.com/office/drawing/2014/main" id="{627D2BB9-B024-443E-81D8-094BC9A318C6}"/>
              </a:ext>
            </a:extLst>
          </p:cNvPr>
          <p:cNvPicPr>
            <a:picLocks noGrp="1" noChangeAspect="1"/>
          </p:cNvPicPr>
          <p:nvPr>
            <p:ph type="pic" sz="quarter" idx="11"/>
          </p:nvPr>
        </p:nvPicPr>
        <p:blipFill>
          <a:blip r:embed="rId2">
            <a:grayscl/>
            <a:extLst>
              <a:ext uri="{28A0092B-C50C-407E-A947-70E740481C1C}">
                <a14:useLocalDpi xmlns:a14="http://schemas.microsoft.com/office/drawing/2010/main" val="0"/>
              </a:ext>
            </a:extLst>
          </a:blip>
          <a:srcRect t="11432" b="11432"/>
          <a:stretch>
            <a:fillRect/>
          </a:stretch>
        </p:blipFill>
        <p:spPr>
          <a:xfrm flipH="1">
            <a:off x="836733" y="2138635"/>
            <a:ext cx="3568700" cy="1835150"/>
          </a:xfrm>
        </p:spPr>
      </p:pic>
      <p:pic>
        <p:nvPicPr>
          <p:cNvPr id="10" name="图片占位符 9" descr="图片包含 人员, 笔记本电脑, 电子产品, 计算机&#10;&#10;描述已自动生成">
            <a:extLst>
              <a:ext uri="{FF2B5EF4-FFF2-40B4-BE49-F238E27FC236}">
                <a16:creationId xmlns:a16="http://schemas.microsoft.com/office/drawing/2014/main" id="{54C6717A-8C88-44C0-9D6E-BC2ECDE5551F}"/>
              </a:ext>
            </a:extLst>
          </p:cNvPr>
          <p:cNvPicPr>
            <a:picLocks noGrp="1" noChangeAspect="1"/>
          </p:cNvPicPr>
          <p:nvPr>
            <p:ph type="pic" sz="quarter" idx="12"/>
          </p:nvPr>
        </p:nvPicPr>
        <p:blipFill>
          <a:blip r:embed="rId3">
            <a:grayscl/>
            <a:extLst>
              <a:ext uri="{28A0092B-C50C-407E-A947-70E740481C1C}">
                <a14:useLocalDpi xmlns:a14="http://schemas.microsoft.com/office/drawing/2010/main" val="0"/>
              </a:ext>
            </a:extLst>
          </a:blip>
          <a:srcRect t="11432" b="11432"/>
          <a:stretch>
            <a:fillRect/>
          </a:stretch>
        </p:blipFill>
        <p:spPr/>
      </p:pic>
      <p:sp>
        <p:nvSpPr>
          <p:cNvPr id="22" name="文本框 21">
            <a:extLst>
              <a:ext uri="{FF2B5EF4-FFF2-40B4-BE49-F238E27FC236}">
                <a16:creationId xmlns:a16="http://schemas.microsoft.com/office/drawing/2014/main" id="{BAA2F1AB-516C-4DF2-9C70-435B74319C04}"/>
              </a:ext>
            </a:extLst>
          </p:cNvPr>
          <p:cNvSpPr txBox="1"/>
          <p:nvPr/>
        </p:nvSpPr>
        <p:spPr>
          <a:xfrm>
            <a:off x="5456994" y="2822030"/>
            <a:ext cx="1210589" cy="400110"/>
          </a:xfrm>
          <a:prstGeom prst="rect">
            <a:avLst/>
          </a:prstGeom>
          <a:noFill/>
        </p:spPr>
        <p:txBody>
          <a:bodyPr wrap="none" rtlCol="0">
            <a:spAutoFit/>
          </a:bodyPr>
          <a:lstStyle/>
          <a:p>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23" name="矩形 22">
            <a:extLst>
              <a:ext uri="{FF2B5EF4-FFF2-40B4-BE49-F238E27FC236}">
                <a16:creationId xmlns:a16="http://schemas.microsoft.com/office/drawing/2014/main" id="{AE13C4E8-A41A-40BB-98C5-DFA7EA0CE321}"/>
              </a:ext>
            </a:extLst>
          </p:cNvPr>
          <p:cNvSpPr/>
          <p:nvPr/>
        </p:nvSpPr>
        <p:spPr>
          <a:xfrm>
            <a:off x="4787965" y="3223400"/>
            <a:ext cx="254864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4" name="矩形 23">
            <a:extLst>
              <a:ext uri="{FF2B5EF4-FFF2-40B4-BE49-F238E27FC236}">
                <a16:creationId xmlns:a16="http://schemas.microsoft.com/office/drawing/2014/main" id="{B9851BB8-DF8F-4989-866A-9A12F3A1EB0B}"/>
              </a:ext>
            </a:extLst>
          </p:cNvPr>
          <p:cNvSpPr/>
          <p:nvPr/>
        </p:nvSpPr>
        <p:spPr>
          <a:xfrm>
            <a:off x="4787965" y="4307611"/>
            <a:ext cx="254864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8" name="文本框 27">
            <a:extLst>
              <a:ext uri="{FF2B5EF4-FFF2-40B4-BE49-F238E27FC236}">
                <a16:creationId xmlns:a16="http://schemas.microsoft.com/office/drawing/2014/main" id="{232637EA-8FEA-47B6-8003-F43C5C51B1CF}"/>
              </a:ext>
            </a:extLst>
          </p:cNvPr>
          <p:cNvSpPr txBox="1"/>
          <p:nvPr/>
        </p:nvSpPr>
        <p:spPr>
          <a:xfrm>
            <a:off x="9964328" y="4603176"/>
            <a:ext cx="1210589" cy="400110"/>
          </a:xfrm>
          <a:prstGeom prst="rect">
            <a:avLst/>
          </a:prstGeom>
          <a:noFill/>
        </p:spPr>
        <p:txBody>
          <a:bodyPr wrap="none" rtlCol="0">
            <a:spAutoFit/>
          </a:bodyPr>
          <a:lstStyle/>
          <a:p>
            <a:pPr algn="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29" name="矩形 28">
            <a:extLst>
              <a:ext uri="{FF2B5EF4-FFF2-40B4-BE49-F238E27FC236}">
                <a16:creationId xmlns:a16="http://schemas.microsoft.com/office/drawing/2014/main" id="{7E5E43F0-ABFB-4F01-8091-E5967E3639DB}"/>
              </a:ext>
            </a:extLst>
          </p:cNvPr>
          <p:cNvSpPr/>
          <p:nvPr/>
        </p:nvSpPr>
        <p:spPr>
          <a:xfrm>
            <a:off x="7931075" y="4988645"/>
            <a:ext cx="3243842" cy="548740"/>
          </a:xfrm>
          <a:prstGeom prst="rect">
            <a:avLst/>
          </a:prstGeom>
        </p:spPr>
        <p:txBody>
          <a:bodyPr wrap="square">
            <a:spAutoFit/>
          </a:bodyPr>
          <a:lstStyle/>
          <a:p>
            <a:pPr algn="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30" name="文本框 29">
            <a:extLst>
              <a:ext uri="{FF2B5EF4-FFF2-40B4-BE49-F238E27FC236}">
                <a16:creationId xmlns:a16="http://schemas.microsoft.com/office/drawing/2014/main" id="{6D1B017D-942F-40C2-9C2B-BE6A5D2F68D3}"/>
              </a:ext>
            </a:extLst>
          </p:cNvPr>
          <p:cNvSpPr txBox="1"/>
          <p:nvPr/>
        </p:nvSpPr>
        <p:spPr>
          <a:xfrm>
            <a:off x="1034614" y="4603176"/>
            <a:ext cx="1210589" cy="400110"/>
          </a:xfrm>
          <a:prstGeom prst="rect">
            <a:avLst/>
          </a:prstGeom>
          <a:noFill/>
        </p:spPr>
        <p:txBody>
          <a:bodyPr wrap="none" rtlCol="0">
            <a:spAutoFit/>
          </a:bodyPr>
          <a:lstStyle/>
          <a:p>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31" name="矩形 30">
            <a:extLst>
              <a:ext uri="{FF2B5EF4-FFF2-40B4-BE49-F238E27FC236}">
                <a16:creationId xmlns:a16="http://schemas.microsoft.com/office/drawing/2014/main" id="{0A901390-B51F-493A-BE51-77F8F1C006D5}"/>
              </a:ext>
            </a:extLst>
          </p:cNvPr>
          <p:cNvSpPr/>
          <p:nvPr/>
        </p:nvSpPr>
        <p:spPr>
          <a:xfrm>
            <a:off x="1017083" y="4949281"/>
            <a:ext cx="3243842" cy="548740"/>
          </a:xfrm>
          <a:prstGeom prst="rect">
            <a:avLst/>
          </a:prstGeom>
        </p:spPr>
        <p:txBody>
          <a:bodyPr wrap="square">
            <a:spAutoFit/>
          </a:bodyPr>
          <a:lstStyle/>
          <a:p>
            <a:pP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pic>
        <p:nvPicPr>
          <p:cNvPr id="33" name="图形 32" descr="Internet">
            <a:extLst>
              <a:ext uri="{FF2B5EF4-FFF2-40B4-BE49-F238E27FC236}">
                <a16:creationId xmlns:a16="http://schemas.microsoft.com/office/drawing/2014/main" id="{79E96055-3D54-4525-973A-572804CB7B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4935" y="2194818"/>
            <a:ext cx="674706" cy="674706"/>
          </a:xfrm>
          <a:prstGeom prst="rect">
            <a:avLst/>
          </a:prstGeom>
        </p:spPr>
      </p:pic>
    </p:spTree>
    <p:extLst>
      <p:ext uri="{BB962C8B-B14F-4D97-AF65-F5344CB8AC3E}">
        <p14:creationId xmlns:p14="http://schemas.microsoft.com/office/powerpoint/2010/main" val="218756804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8E18167-17B2-4A09-85BC-F39CC93E3A00}"/>
              </a:ext>
            </a:extLst>
          </p:cNvPr>
          <p:cNvSpPr>
            <a:spLocks noGrp="1"/>
          </p:cNvSpPr>
          <p:nvPr>
            <p:ph type="body" sz="quarter" idx="10"/>
          </p:nvPr>
        </p:nvSpPr>
        <p:spPr/>
        <p:txBody>
          <a:bodyPr/>
          <a:lstStyle/>
          <a:p>
            <a:r>
              <a:rPr lang="en-US" altLang="zh-CN"/>
              <a:t>04</a:t>
            </a:r>
            <a:endParaRPr lang="zh-CN" altLang="en-US"/>
          </a:p>
        </p:txBody>
      </p:sp>
      <p:sp>
        <p:nvSpPr>
          <p:cNvPr id="4" name="文本占位符 3">
            <a:extLst>
              <a:ext uri="{FF2B5EF4-FFF2-40B4-BE49-F238E27FC236}">
                <a16:creationId xmlns:a16="http://schemas.microsoft.com/office/drawing/2014/main" id="{D30C016A-2784-4EE8-AA8A-1451DA7DFB2A}"/>
              </a:ext>
            </a:extLst>
          </p:cNvPr>
          <p:cNvSpPr>
            <a:spLocks noGrp="1"/>
          </p:cNvSpPr>
          <p:nvPr>
            <p:ph type="body" sz="quarter" idx="11"/>
          </p:nvPr>
        </p:nvSpPr>
        <p:spPr/>
        <p:txBody>
          <a:bodyPr/>
          <a:lstStyle/>
          <a:p>
            <a:r>
              <a:rPr lang="zh-CN" altLang="en-US"/>
              <a:t>展望未来</a:t>
            </a:r>
          </a:p>
        </p:txBody>
      </p:sp>
      <p:sp>
        <p:nvSpPr>
          <p:cNvPr id="5" name="文本占位符 4">
            <a:extLst>
              <a:ext uri="{FF2B5EF4-FFF2-40B4-BE49-F238E27FC236}">
                <a16:creationId xmlns:a16="http://schemas.microsoft.com/office/drawing/2014/main" id="{BD6416AA-BA60-49C6-8810-8FCB1E0E40BE}"/>
              </a:ext>
            </a:extLst>
          </p:cNvPr>
          <p:cNvSpPr>
            <a:spLocks noGrp="1"/>
          </p:cNvSpPr>
          <p:nvPr>
            <p:ph type="body" sz="quarter" idx="12"/>
          </p:nvPr>
        </p:nvSpPr>
        <p:spPr/>
        <p:txBody>
          <a:bodyPr/>
          <a:lstStyle/>
          <a:p>
            <a:r>
              <a:rPr lang="af-ZA" altLang="zh-CN"/>
              <a:t>Please Add Text Here</a:t>
            </a:r>
          </a:p>
        </p:txBody>
      </p:sp>
    </p:spTree>
    <p:extLst>
      <p:ext uri="{BB962C8B-B14F-4D97-AF65-F5344CB8AC3E}">
        <p14:creationId xmlns:p14="http://schemas.microsoft.com/office/powerpoint/2010/main" val="8771070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展望未来</a:t>
            </a:r>
          </a:p>
        </p:txBody>
      </p:sp>
      <p:grpSp>
        <p:nvGrpSpPr>
          <p:cNvPr id="3" name="组合 2">
            <a:extLst>
              <a:ext uri="{FF2B5EF4-FFF2-40B4-BE49-F238E27FC236}">
                <a16:creationId xmlns:a16="http://schemas.microsoft.com/office/drawing/2014/main" id="{12DF6A35-0409-4ACF-BC87-3EDE57A49F5A}"/>
              </a:ext>
            </a:extLst>
          </p:cNvPr>
          <p:cNvGrpSpPr/>
          <p:nvPr/>
        </p:nvGrpSpPr>
        <p:grpSpPr>
          <a:xfrm rot="8081364">
            <a:off x="3936772" y="1606996"/>
            <a:ext cx="4347484" cy="4351209"/>
            <a:chOff x="2824463" y="1253395"/>
            <a:chExt cx="4347484" cy="4351209"/>
          </a:xfrm>
          <a:solidFill>
            <a:schemeClr val="accent1"/>
          </a:solidFill>
        </p:grpSpPr>
        <p:sp>
          <p:nvSpPr>
            <p:cNvPr id="4" name="椭圆 3">
              <a:extLst>
                <a:ext uri="{FF2B5EF4-FFF2-40B4-BE49-F238E27FC236}">
                  <a16:creationId xmlns:a16="http://schemas.microsoft.com/office/drawing/2014/main" id="{1314BAF1-B94F-4F83-9CF1-D5F16C5F964C}"/>
                </a:ext>
              </a:extLst>
            </p:cNvPr>
            <p:cNvSpPr/>
            <p:nvPr/>
          </p:nvSpPr>
          <p:spPr>
            <a:xfrm rot="2700000">
              <a:off x="3915028" y="2347685"/>
              <a:ext cx="2162629" cy="216262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1B878A85-3B29-40D3-B369-3B5E0DEDC68E}"/>
                </a:ext>
              </a:extLst>
            </p:cNvPr>
            <p:cNvSpPr/>
            <p:nvPr/>
          </p:nvSpPr>
          <p:spPr>
            <a:xfrm>
              <a:off x="3915028" y="1253395"/>
              <a:ext cx="2162629" cy="216262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4291330-007B-4F9A-B431-2D1674C054EA}"/>
                </a:ext>
              </a:extLst>
            </p:cNvPr>
            <p:cNvSpPr/>
            <p:nvPr/>
          </p:nvSpPr>
          <p:spPr>
            <a:xfrm>
              <a:off x="5009318" y="2347685"/>
              <a:ext cx="2162629" cy="216262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ED6BFA63-EEDF-4F73-AF32-3E2AAD114A04}"/>
                </a:ext>
              </a:extLst>
            </p:cNvPr>
            <p:cNvSpPr/>
            <p:nvPr/>
          </p:nvSpPr>
          <p:spPr>
            <a:xfrm>
              <a:off x="3915028" y="3441975"/>
              <a:ext cx="2162629" cy="216262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E0D77D02-D87D-401A-8AB5-12FA6D5CB0C2}"/>
                </a:ext>
              </a:extLst>
            </p:cNvPr>
            <p:cNvSpPr/>
            <p:nvPr/>
          </p:nvSpPr>
          <p:spPr>
            <a:xfrm rot="16200000">
              <a:off x="2824463" y="2360935"/>
              <a:ext cx="2162630" cy="2162630"/>
            </a:xfrm>
            <a:custGeom>
              <a:avLst/>
              <a:gdLst>
                <a:gd name="connsiteX0" fmla="*/ 1081315 w 2162630"/>
                <a:gd name="connsiteY0" fmla="*/ 0 h 2162630"/>
                <a:gd name="connsiteX1" fmla="*/ 2162630 w 2162630"/>
                <a:gd name="connsiteY1" fmla="*/ 1081315 h 2162630"/>
                <a:gd name="connsiteX2" fmla="*/ 2161940 w 2162630"/>
                <a:gd name="connsiteY2" fmla="*/ 1094980 h 2162630"/>
                <a:gd name="connsiteX3" fmla="*/ 2065047 w 2162630"/>
                <a:gd name="connsiteY3" fmla="*/ 1099873 h 2162630"/>
                <a:gd name="connsiteX4" fmla="*/ 1099873 w 2162630"/>
                <a:gd name="connsiteY4" fmla="*/ 2065047 h 2162630"/>
                <a:gd name="connsiteX5" fmla="*/ 1094980 w 2162630"/>
                <a:gd name="connsiteY5" fmla="*/ 2161940 h 2162630"/>
                <a:gd name="connsiteX6" fmla="*/ 1081315 w 2162630"/>
                <a:gd name="connsiteY6" fmla="*/ 2162630 h 2162630"/>
                <a:gd name="connsiteX7" fmla="*/ 0 w 2162630"/>
                <a:gd name="connsiteY7" fmla="*/ 1081315 h 2162630"/>
                <a:gd name="connsiteX8" fmla="*/ 1081315 w 2162630"/>
                <a:gd name="connsiteY8" fmla="*/ 0 h 216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630" h="2162630">
                  <a:moveTo>
                    <a:pt x="1081315" y="0"/>
                  </a:moveTo>
                  <a:cubicBezTo>
                    <a:pt x="1678509" y="0"/>
                    <a:pt x="2162630" y="484121"/>
                    <a:pt x="2162630" y="1081315"/>
                  </a:cubicBezTo>
                  <a:lnTo>
                    <a:pt x="2161940" y="1094980"/>
                  </a:lnTo>
                  <a:lnTo>
                    <a:pt x="2065047" y="1099873"/>
                  </a:lnTo>
                  <a:cubicBezTo>
                    <a:pt x="1556138" y="1151555"/>
                    <a:pt x="1151555" y="1556138"/>
                    <a:pt x="1099873" y="2065047"/>
                  </a:cubicBezTo>
                  <a:lnTo>
                    <a:pt x="1094980" y="2161940"/>
                  </a:lnTo>
                  <a:lnTo>
                    <a:pt x="1081315" y="2162630"/>
                  </a:lnTo>
                  <a:cubicBezTo>
                    <a:pt x="484121" y="2162630"/>
                    <a:pt x="0" y="1678509"/>
                    <a:pt x="0" y="1081315"/>
                  </a:cubicBezTo>
                  <a:cubicBezTo>
                    <a:pt x="0" y="484121"/>
                    <a:pt x="484121" y="0"/>
                    <a:pt x="1081315" y="0"/>
                  </a:cubicBezTo>
                  <a:close/>
                </a:path>
              </a:pathLst>
            </a:cu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3A747EC2-6D8A-4974-A1CE-1DF2B44A5632}"/>
              </a:ext>
            </a:extLst>
          </p:cNvPr>
          <p:cNvGrpSpPr/>
          <p:nvPr/>
        </p:nvGrpSpPr>
        <p:grpSpPr>
          <a:xfrm>
            <a:off x="992579" y="1895771"/>
            <a:ext cx="2756854" cy="1361055"/>
            <a:chOff x="992579" y="1895771"/>
            <a:chExt cx="2756854" cy="1361055"/>
          </a:xfrm>
        </p:grpSpPr>
        <p:sp>
          <p:nvSpPr>
            <p:cNvPr id="10" name="文本框 9">
              <a:extLst>
                <a:ext uri="{FF2B5EF4-FFF2-40B4-BE49-F238E27FC236}">
                  <a16:creationId xmlns:a16="http://schemas.microsoft.com/office/drawing/2014/main" id="{F59106AD-3FC6-45B5-91A5-72EB7FE65679}"/>
                </a:ext>
              </a:extLst>
            </p:cNvPr>
            <p:cNvSpPr txBox="1"/>
            <p:nvPr/>
          </p:nvSpPr>
          <p:spPr>
            <a:xfrm>
              <a:off x="2538844" y="1895771"/>
              <a:ext cx="1210588" cy="452945"/>
            </a:xfrm>
            <a:prstGeom prst="rect">
              <a:avLst/>
            </a:prstGeom>
          </p:spPr>
          <p:txBody>
            <a:bodyPr wrap="none" rtlCol="0">
              <a:spAutoFit/>
            </a:bodyPr>
            <a:lstStyle/>
            <a:p>
              <a:pPr algn="ctr">
                <a:lnSpc>
                  <a:spcPct val="130000"/>
                </a:lnSpc>
              </a:pP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11" name="矩形 10">
              <a:extLst>
                <a:ext uri="{FF2B5EF4-FFF2-40B4-BE49-F238E27FC236}">
                  <a16:creationId xmlns:a16="http://schemas.microsoft.com/office/drawing/2014/main" id="{29B513A9-315E-45BE-9C96-23B99F54B64F}"/>
                </a:ext>
              </a:extLst>
            </p:cNvPr>
            <p:cNvSpPr/>
            <p:nvPr/>
          </p:nvSpPr>
          <p:spPr>
            <a:xfrm>
              <a:off x="992579" y="2351963"/>
              <a:ext cx="2756854" cy="904863"/>
            </a:xfrm>
            <a:prstGeom prst="rect">
              <a:avLst/>
            </a:prstGeom>
          </p:spPr>
          <p:txBody>
            <a:bodyPr wrap="square">
              <a:spAutoFit/>
            </a:bodyPr>
            <a:lstStyle/>
            <a:p>
              <a:pPr algn="r">
                <a:lnSpc>
                  <a:spcPct val="130000"/>
                </a:lnSpc>
              </a:pPr>
              <a:r>
                <a:rPr lang="zh-CN" altLang="en-US" sz="14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grpSp>
      <p:grpSp>
        <p:nvGrpSpPr>
          <p:cNvPr id="12" name="组合 11">
            <a:extLst>
              <a:ext uri="{FF2B5EF4-FFF2-40B4-BE49-F238E27FC236}">
                <a16:creationId xmlns:a16="http://schemas.microsoft.com/office/drawing/2014/main" id="{1418551A-EF60-4EF9-84FF-F8DB8C890500}"/>
              </a:ext>
            </a:extLst>
          </p:cNvPr>
          <p:cNvGrpSpPr/>
          <p:nvPr/>
        </p:nvGrpSpPr>
        <p:grpSpPr>
          <a:xfrm>
            <a:off x="8543455" y="1895771"/>
            <a:ext cx="2835745" cy="1361055"/>
            <a:chOff x="8543455" y="1895771"/>
            <a:chExt cx="2835745" cy="1361055"/>
          </a:xfrm>
        </p:grpSpPr>
        <p:sp>
          <p:nvSpPr>
            <p:cNvPr id="13" name="文本框 12">
              <a:extLst>
                <a:ext uri="{FF2B5EF4-FFF2-40B4-BE49-F238E27FC236}">
                  <a16:creationId xmlns:a16="http://schemas.microsoft.com/office/drawing/2014/main" id="{3259C7BD-8723-4272-8DC4-EE93251FF281}"/>
                </a:ext>
              </a:extLst>
            </p:cNvPr>
            <p:cNvSpPr txBox="1"/>
            <p:nvPr/>
          </p:nvSpPr>
          <p:spPr>
            <a:xfrm>
              <a:off x="8543455" y="1895771"/>
              <a:ext cx="1210588" cy="452945"/>
            </a:xfrm>
            <a:prstGeom prst="rect">
              <a:avLst/>
            </a:prstGeom>
          </p:spPr>
          <p:txBody>
            <a:bodyPr wrap="none" rtlCol="0">
              <a:spAutoFit/>
            </a:bodyPr>
            <a:lstStyle/>
            <a:p>
              <a:pPr>
                <a:lnSpc>
                  <a:spcPct val="130000"/>
                </a:lnSpc>
              </a:pP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14" name="矩形 13">
              <a:extLst>
                <a:ext uri="{FF2B5EF4-FFF2-40B4-BE49-F238E27FC236}">
                  <a16:creationId xmlns:a16="http://schemas.microsoft.com/office/drawing/2014/main" id="{9BF66F6F-C931-4B7E-A89E-AC8C7A4004AF}"/>
                </a:ext>
              </a:extLst>
            </p:cNvPr>
            <p:cNvSpPr/>
            <p:nvPr/>
          </p:nvSpPr>
          <p:spPr>
            <a:xfrm>
              <a:off x="8543455" y="2351963"/>
              <a:ext cx="2835745" cy="904863"/>
            </a:xfrm>
            <a:prstGeom prst="rect">
              <a:avLst/>
            </a:prstGeom>
          </p:spPr>
          <p:txBody>
            <a:bodyPr wrap="square">
              <a:spAutoFit/>
            </a:bodyPr>
            <a:lstStyle/>
            <a:p>
              <a:pPr>
                <a:lnSpc>
                  <a:spcPct val="130000"/>
                </a:lnSpc>
              </a:pPr>
              <a:r>
                <a:rPr lang="zh-CN" altLang="en-US" sz="14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grpSp>
      <p:sp>
        <p:nvSpPr>
          <p:cNvPr id="15" name="文本框 14">
            <a:extLst>
              <a:ext uri="{FF2B5EF4-FFF2-40B4-BE49-F238E27FC236}">
                <a16:creationId xmlns:a16="http://schemas.microsoft.com/office/drawing/2014/main" id="{9EBE4647-AB63-44A5-8CF8-0E54E5FBAE4A}"/>
              </a:ext>
            </a:extLst>
          </p:cNvPr>
          <p:cNvSpPr txBox="1"/>
          <p:nvPr/>
        </p:nvSpPr>
        <p:spPr>
          <a:xfrm>
            <a:off x="2538844" y="4211095"/>
            <a:ext cx="1210588" cy="452945"/>
          </a:xfrm>
          <a:prstGeom prst="rect">
            <a:avLst/>
          </a:prstGeom>
        </p:spPr>
        <p:txBody>
          <a:bodyPr wrap="none" rtlCol="0">
            <a:spAutoFit/>
          </a:bodyPr>
          <a:lstStyle/>
          <a:p>
            <a:pPr algn="ctr">
              <a:lnSpc>
                <a:spcPct val="130000"/>
              </a:lnSpc>
            </a:pP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16" name="矩形 15">
            <a:extLst>
              <a:ext uri="{FF2B5EF4-FFF2-40B4-BE49-F238E27FC236}">
                <a16:creationId xmlns:a16="http://schemas.microsoft.com/office/drawing/2014/main" id="{664FAB62-1217-4EF5-816A-CA14819B0321}"/>
              </a:ext>
            </a:extLst>
          </p:cNvPr>
          <p:cNvSpPr/>
          <p:nvPr/>
        </p:nvSpPr>
        <p:spPr>
          <a:xfrm>
            <a:off x="992579" y="4667287"/>
            <a:ext cx="2756854" cy="904863"/>
          </a:xfrm>
          <a:prstGeom prst="rect">
            <a:avLst/>
          </a:prstGeom>
        </p:spPr>
        <p:txBody>
          <a:bodyPr wrap="square">
            <a:spAutoFit/>
          </a:bodyPr>
          <a:lstStyle/>
          <a:p>
            <a:pPr algn="r">
              <a:lnSpc>
                <a:spcPct val="130000"/>
              </a:lnSpc>
            </a:pPr>
            <a:r>
              <a:rPr lang="zh-CN" altLang="en-US" sz="14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sp>
        <p:nvSpPr>
          <p:cNvPr id="17" name="文本框 16">
            <a:extLst>
              <a:ext uri="{FF2B5EF4-FFF2-40B4-BE49-F238E27FC236}">
                <a16:creationId xmlns:a16="http://schemas.microsoft.com/office/drawing/2014/main" id="{82770D56-D541-42C2-9AA3-C20F77C414B8}"/>
              </a:ext>
            </a:extLst>
          </p:cNvPr>
          <p:cNvSpPr txBox="1"/>
          <p:nvPr/>
        </p:nvSpPr>
        <p:spPr>
          <a:xfrm>
            <a:off x="8543455" y="4211095"/>
            <a:ext cx="1210588" cy="452945"/>
          </a:xfrm>
          <a:prstGeom prst="rect">
            <a:avLst/>
          </a:prstGeom>
        </p:spPr>
        <p:txBody>
          <a:bodyPr wrap="none" rtlCol="0">
            <a:spAutoFit/>
          </a:bodyPr>
          <a:lstStyle/>
          <a:p>
            <a:pPr>
              <a:lnSpc>
                <a:spcPct val="130000"/>
              </a:lnSpc>
            </a:pP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18" name="矩形 17">
            <a:extLst>
              <a:ext uri="{FF2B5EF4-FFF2-40B4-BE49-F238E27FC236}">
                <a16:creationId xmlns:a16="http://schemas.microsoft.com/office/drawing/2014/main" id="{DA71F8A9-35AB-428F-9CB0-DBECB788657B}"/>
              </a:ext>
            </a:extLst>
          </p:cNvPr>
          <p:cNvSpPr/>
          <p:nvPr/>
        </p:nvSpPr>
        <p:spPr>
          <a:xfrm>
            <a:off x="8543455" y="4667287"/>
            <a:ext cx="2835745" cy="904863"/>
          </a:xfrm>
          <a:prstGeom prst="rect">
            <a:avLst/>
          </a:prstGeom>
        </p:spPr>
        <p:txBody>
          <a:bodyPr wrap="square">
            <a:spAutoFit/>
          </a:bodyPr>
          <a:lstStyle/>
          <a:p>
            <a:pPr>
              <a:lnSpc>
                <a:spcPct val="130000"/>
              </a:lnSpc>
            </a:pPr>
            <a:r>
              <a:rPr lang="zh-CN" altLang="en-US" sz="14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grpSp>
        <p:nvGrpSpPr>
          <p:cNvPr id="19" name="组合 18">
            <a:extLst>
              <a:ext uri="{FF2B5EF4-FFF2-40B4-BE49-F238E27FC236}">
                <a16:creationId xmlns:a16="http://schemas.microsoft.com/office/drawing/2014/main" id="{DFA51E4D-717A-4269-8316-CDF8F9037284}"/>
              </a:ext>
            </a:extLst>
          </p:cNvPr>
          <p:cNvGrpSpPr/>
          <p:nvPr/>
        </p:nvGrpSpPr>
        <p:grpSpPr>
          <a:xfrm>
            <a:off x="4554111" y="2362200"/>
            <a:ext cx="968268" cy="968268"/>
            <a:chOff x="5314982" y="2293544"/>
            <a:chExt cx="585756" cy="585756"/>
          </a:xfrm>
        </p:grpSpPr>
        <p:pic>
          <p:nvPicPr>
            <p:cNvPr id="20" name="图形 19" descr="Internet">
              <a:extLst>
                <a:ext uri="{FF2B5EF4-FFF2-40B4-BE49-F238E27FC236}">
                  <a16:creationId xmlns:a16="http://schemas.microsoft.com/office/drawing/2014/main" id="{123E872C-53D3-4E49-9DE3-4296C00B96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9205" y="2377767"/>
              <a:ext cx="417310" cy="417310"/>
            </a:xfrm>
            <a:prstGeom prst="rect">
              <a:avLst/>
            </a:prstGeom>
          </p:spPr>
        </p:pic>
        <p:sp>
          <p:nvSpPr>
            <p:cNvPr id="21" name="椭圆 20">
              <a:extLst>
                <a:ext uri="{FF2B5EF4-FFF2-40B4-BE49-F238E27FC236}">
                  <a16:creationId xmlns:a16="http://schemas.microsoft.com/office/drawing/2014/main" id="{B59CC4BA-B4C9-4173-80BD-0A2587A99CF9}"/>
                </a:ext>
              </a:extLst>
            </p:cNvPr>
            <p:cNvSpPr/>
            <p:nvPr/>
          </p:nvSpPr>
          <p:spPr>
            <a:xfrm>
              <a:off x="5314982" y="2293544"/>
              <a:ext cx="585756" cy="585756"/>
            </a:xfrm>
            <a:prstGeom prst="ellipse">
              <a:avLst/>
            </a:prstGeom>
            <a:noFill/>
            <a:ln w="127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a:extLst>
              <a:ext uri="{FF2B5EF4-FFF2-40B4-BE49-F238E27FC236}">
                <a16:creationId xmlns:a16="http://schemas.microsoft.com/office/drawing/2014/main" id="{A4198EBB-F65D-425F-B8F5-BDBD054242BF}"/>
              </a:ext>
            </a:extLst>
          </p:cNvPr>
          <p:cNvGrpSpPr/>
          <p:nvPr/>
        </p:nvGrpSpPr>
        <p:grpSpPr>
          <a:xfrm>
            <a:off x="6503395" y="2348716"/>
            <a:ext cx="968268" cy="968268"/>
            <a:chOff x="6937081" y="2865453"/>
            <a:chExt cx="585756" cy="585756"/>
          </a:xfrm>
        </p:grpSpPr>
        <p:pic>
          <p:nvPicPr>
            <p:cNvPr id="23" name="图形 22" descr="信号塔">
              <a:extLst>
                <a:ext uri="{FF2B5EF4-FFF2-40B4-BE49-F238E27FC236}">
                  <a16:creationId xmlns:a16="http://schemas.microsoft.com/office/drawing/2014/main" id="{94E575FD-E5F0-42E9-A4C4-EE915C8A9F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1304" y="2949676"/>
              <a:ext cx="417310" cy="417310"/>
            </a:xfrm>
            <a:prstGeom prst="rect">
              <a:avLst/>
            </a:prstGeom>
          </p:spPr>
        </p:pic>
        <p:sp>
          <p:nvSpPr>
            <p:cNvPr id="24" name="椭圆 23">
              <a:extLst>
                <a:ext uri="{FF2B5EF4-FFF2-40B4-BE49-F238E27FC236}">
                  <a16:creationId xmlns:a16="http://schemas.microsoft.com/office/drawing/2014/main" id="{F8F8CD6F-A447-4EFD-8499-4E08839E621C}"/>
                </a:ext>
              </a:extLst>
            </p:cNvPr>
            <p:cNvSpPr/>
            <p:nvPr/>
          </p:nvSpPr>
          <p:spPr>
            <a:xfrm>
              <a:off x="6937081" y="2865453"/>
              <a:ext cx="585756" cy="585756"/>
            </a:xfrm>
            <a:prstGeom prst="ellipse">
              <a:avLst/>
            </a:prstGeom>
            <a:noFill/>
            <a:ln w="127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12FFC016-1DE9-4A17-9F14-E2E0E002867C}"/>
              </a:ext>
            </a:extLst>
          </p:cNvPr>
          <p:cNvGrpSpPr/>
          <p:nvPr/>
        </p:nvGrpSpPr>
        <p:grpSpPr>
          <a:xfrm>
            <a:off x="6594758" y="4125185"/>
            <a:ext cx="968268" cy="968268"/>
            <a:chOff x="6313517" y="4484607"/>
            <a:chExt cx="585756" cy="585756"/>
          </a:xfrm>
        </p:grpSpPr>
        <p:pic>
          <p:nvPicPr>
            <p:cNvPr id="26" name="图形 25" descr="投影仪">
              <a:extLst>
                <a:ext uri="{FF2B5EF4-FFF2-40B4-BE49-F238E27FC236}">
                  <a16:creationId xmlns:a16="http://schemas.microsoft.com/office/drawing/2014/main" id="{5621F560-23CF-4CBF-BA15-0A18D0B871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3839" y="4544929"/>
              <a:ext cx="465112" cy="465112"/>
            </a:xfrm>
            <a:prstGeom prst="rect">
              <a:avLst/>
            </a:prstGeom>
          </p:spPr>
        </p:pic>
        <p:sp>
          <p:nvSpPr>
            <p:cNvPr id="27" name="椭圆 26">
              <a:extLst>
                <a:ext uri="{FF2B5EF4-FFF2-40B4-BE49-F238E27FC236}">
                  <a16:creationId xmlns:a16="http://schemas.microsoft.com/office/drawing/2014/main" id="{9401AEC2-3C26-479C-96FF-68B7C89D24BD}"/>
                </a:ext>
              </a:extLst>
            </p:cNvPr>
            <p:cNvSpPr/>
            <p:nvPr/>
          </p:nvSpPr>
          <p:spPr>
            <a:xfrm>
              <a:off x="6313517" y="4484607"/>
              <a:ext cx="585756" cy="585756"/>
            </a:xfrm>
            <a:prstGeom prst="ellipse">
              <a:avLst/>
            </a:prstGeom>
            <a:noFill/>
            <a:ln w="127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E9A281EA-3E29-43F3-BAFA-9EB1AAC59D9D}"/>
              </a:ext>
            </a:extLst>
          </p:cNvPr>
          <p:cNvGrpSpPr/>
          <p:nvPr/>
        </p:nvGrpSpPr>
        <p:grpSpPr>
          <a:xfrm>
            <a:off x="4585181" y="4174665"/>
            <a:ext cx="968268" cy="968268"/>
            <a:chOff x="4680636" y="3870614"/>
            <a:chExt cx="585756" cy="585756"/>
          </a:xfrm>
        </p:grpSpPr>
        <p:pic>
          <p:nvPicPr>
            <p:cNvPr id="29" name="图形 28" descr="投影仪屏幕">
              <a:extLst>
                <a:ext uri="{FF2B5EF4-FFF2-40B4-BE49-F238E27FC236}">
                  <a16:creationId xmlns:a16="http://schemas.microsoft.com/office/drawing/2014/main" id="{98D42FC7-B719-43EF-86F1-4C44E802A7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64859" y="3954837"/>
              <a:ext cx="417310" cy="417310"/>
            </a:xfrm>
            <a:prstGeom prst="rect">
              <a:avLst/>
            </a:prstGeom>
          </p:spPr>
        </p:pic>
        <p:sp>
          <p:nvSpPr>
            <p:cNvPr id="30" name="椭圆 29">
              <a:extLst>
                <a:ext uri="{FF2B5EF4-FFF2-40B4-BE49-F238E27FC236}">
                  <a16:creationId xmlns:a16="http://schemas.microsoft.com/office/drawing/2014/main" id="{E3C15DC5-99E2-46C7-9080-80365CC1AF9A}"/>
                </a:ext>
              </a:extLst>
            </p:cNvPr>
            <p:cNvSpPr/>
            <p:nvPr/>
          </p:nvSpPr>
          <p:spPr>
            <a:xfrm>
              <a:off x="4680636" y="3870614"/>
              <a:ext cx="585756" cy="585756"/>
            </a:xfrm>
            <a:prstGeom prst="ellipse">
              <a:avLst/>
            </a:prstGeom>
            <a:noFill/>
            <a:ln w="1270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4348989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06D6FA4-D694-48B5-A4A2-920DC9437FF7}"/>
              </a:ext>
            </a:extLst>
          </p:cNvPr>
          <p:cNvSpPr>
            <a:spLocks noGrp="1"/>
          </p:cNvSpPr>
          <p:nvPr>
            <p:ph type="body" sz="quarter" idx="10"/>
          </p:nvPr>
        </p:nvSpPr>
        <p:spPr/>
        <p:txBody>
          <a:bodyPr/>
          <a:lstStyle/>
          <a:p>
            <a:r>
              <a:rPr lang="en-US" altLang="zh-CN">
                <a:sym typeface="微软雅黑" panose="020B0503020204020204" pitchFamily="34" charset="-122"/>
              </a:rPr>
              <a:t>01</a:t>
            </a:r>
            <a:endParaRPr lang="zh-CN" altLang="en-US">
              <a:sym typeface="微软雅黑" panose="020B0503020204020204" pitchFamily="34" charset="-122"/>
            </a:endParaRPr>
          </a:p>
        </p:txBody>
      </p:sp>
      <p:sp>
        <p:nvSpPr>
          <p:cNvPr id="11" name="文本占位符 10">
            <a:extLst>
              <a:ext uri="{FF2B5EF4-FFF2-40B4-BE49-F238E27FC236}">
                <a16:creationId xmlns:a16="http://schemas.microsoft.com/office/drawing/2014/main" id="{38075E9B-C1C3-4455-8442-EC85A2324190}"/>
              </a:ext>
            </a:extLst>
          </p:cNvPr>
          <p:cNvSpPr>
            <a:spLocks noGrp="1"/>
          </p:cNvSpPr>
          <p:nvPr>
            <p:ph type="body" sz="quarter" idx="11"/>
          </p:nvPr>
        </p:nvSpPr>
        <p:spPr/>
        <p:txBody>
          <a:bodyPr/>
          <a:lstStyle/>
          <a:p>
            <a:r>
              <a:rPr lang="zh-CN" altLang="en-US">
                <a:sym typeface="微软雅黑" panose="020B0503020204020204" pitchFamily="34" charset="-122"/>
              </a:rPr>
              <a:t>工作业绩</a:t>
            </a:r>
          </a:p>
        </p:txBody>
      </p:sp>
      <p:sp>
        <p:nvSpPr>
          <p:cNvPr id="12" name="文本占位符 11">
            <a:extLst>
              <a:ext uri="{FF2B5EF4-FFF2-40B4-BE49-F238E27FC236}">
                <a16:creationId xmlns:a16="http://schemas.microsoft.com/office/drawing/2014/main" id="{18567B48-8101-4A3A-82B0-ADE429040387}"/>
              </a:ext>
            </a:extLst>
          </p:cNvPr>
          <p:cNvSpPr>
            <a:spLocks noGrp="1"/>
          </p:cNvSpPr>
          <p:nvPr>
            <p:ph type="body" sz="quarter" idx="12"/>
          </p:nvPr>
        </p:nvSpPr>
        <p:spPr/>
        <p:txBody>
          <a:bodyPr/>
          <a:lstStyle/>
          <a:p>
            <a:r>
              <a:rPr lang="af-ZA" altLang="zh-CN">
                <a:sym typeface="微软雅黑" panose="020B0503020204020204" pitchFamily="34" charset="-122"/>
              </a:rPr>
              <a:t>Please Add Text Here</a:t>
            </a:r>
          </a:p>
        </p:txBody>
      </p:sp>
      <p:sp>
        <p:nvSpPr>
          <p:cNvPr id="5" name="文本占位符 4">
            <a:extLst>
              <a:ext uri="{FF2B5EF4-FFF2-40B4-BE49-F238E27FC236}">
                <a16:creationId xmlns:a16="http://schemas.microsoft.com/office/drawing/2014/main" id="{2EC32F1E-7F47-42DE-8169-1B2D16638068}"/>
              </a:ext>
            </a:extLst>
          </p:cNvPr>
          <p:cNvSpPr>
            <a:spLocks noGrp="1"/>
          </p:cNvSpPr>
          <p:nvPr>
            <p:ph type="body" sz="quarter" idx="13"/>
          </p:nvPr>
        </p:nvSpPr>
        <p:spPr/>
        <p:txBody>
          <a:bodyPr/>
          <a:lstStyle/>
          <a:p>
            <a:r>
              <a:rPr lang="en-US" altLang="zh-CN">
                <a:sym typeface="微软雅黑" panose="020B0503020204020204" pitchFamily="34" charset="-122"/>
              </a:rPr>
              <a:t>02</a:t>
            </a:r>
            <a:endParaRPr lang="zh-CN" altLang="en-US">
              <a:sym typeface="微软雅黑" panose="020B0503020204020204" pitchFamily="34" charset="-122"/>
            </a:endParaRPr>
          </a:p>
        </p:txBody>
      </p:sp>
      <p:sp>
        <p:nvSpPr>
          <p:cNvPr id="13" name="文本占位符 12">
            <a:extLst>
              <a:ext uri="{FF2B5EF4-FFF2-40B4-BE49-F238E27FC236}">
                <a16:creationId xmlns:a16="http://schemas.microsoft.com/office/drawing/2014/main" id="{DBF94C20-8240-4549-9BAE-47A0C791D768}"/>
              </a:ext>
            </a:extLst>
          </p:cNvPr>
          <p:cNvSpPr>
            <a:spLocks noGrp="1"/>
          </p:cNvSpPr>
          <p:nvPr>
            <p:ph type="body" sz="quarter" idx="14"/>
          </p:nvPr>
        </p:nvSpPr>
        <p:spPr/>
        <p:txBody>
          <a:bodyPr/>
          <a:lstStyle/>
          <a:p>
            <a:r>
              <a:rPr lang="zh-CN" altLang="en-US">
                <a:sym typeface="微软雅黑" panose="020B0503020204020204" pitchFamily="34" charset="-122"/>
              </a:rPr>
              <a:t>亮点经验</a:t>
            </a:r>
          </a:p>
        </p:txBody>
      </p:sp>
      <p:sp>
        <p:nvSpPr>
          <p:cNvPr id="14" name="文本占位符 13">
            <a:extLst>
              <a:ext uri="{FF2B5EF4-FFF2-40B4-BE49-F238E27FC236}">
                <a16:creationId xmlns:a16="http://schemas.microsoft.com/office/drawing/2014/main" id="{FDB108C3-B051-494F-A261-DC7761D8783C}"/>
              </a:ext>
            </a:extLst>
          </p:cNvPr>
          <p:cNvSpPr>
            <a:spLocks noGrp="1"/>
          </p:cNvSpPr>
          <p:nvPr>
            <p:ph type="body" sz="quarter" idx="15"/>
          </p:nvPr>
        </p:nvSpPr>
        <p:spPr/>
        <p:txBody>
          <a:bodyPr/>
          <a:lstStyle/>
          <a:p>
            <a:r>
              <a:rPr lang="af-ZA" altLang="zh-CN">
                <a:sym typeface="微软雅黑" panose="020B0503020204020204" pitchFamily="34" charset="-122"/>
              </a:rPr>
              <a:t>Please Add Text Here</a:t>
            </a:r>
            <a:endParaRPr lang="zh-CN" altLang="en-US">
              <a:sym typeface="微软雅黑" panose="020B0503020204020204" pitchFamily="34" charset="-122"/>
            </a:endParaRPr>
          </a:p>
        </p:txBody>
      </p:sp>
      <p:sp>
        <p:nvSpPr>
          <p:cNvPr id="15" name="文本占位符 14">
            <a:extLst>
              <a:ext uri="{FF2B5EF4-FFF2-40B4-BE49-F238E27FC236}">
                <a16:creationId xmlns:a16="http://schemas.microsoft.com/office/drawing/2014/main" id="{B52237D6-1210-45CD-A0F8-201FB06229CD}"/>
              </a:ext>
            </a:extLst>
          </p:cNvPr>
          <p:cNvSpPr>
            <a:spLocks noGrp="1"/>
          </p:cNvSpPr>
          <p:nvPr>
            <p:ph type="body" sz="quarter" idx="16"/>
          </p:nvPr>
        </p:nvSpPr>
        <p:spPr/>
        <p:txBody>
          <a:bodyPr/>
          <a:lstStyle/>
          <a:p>
            <a:r>
              <a:rPr lang="en-US" altLang="zh-CN">
                <a:sym typeface="微软雅黑" panose="020B0503020204020204" pitchFamily="34" charset="-122"/>
              </a:rPr>
              <a:t>03</a:t>
            </a:r>
            <a:endParaRPr lang="zh-CN" altLang="en-US">
              <a:sym typeface="微软雅黑" panose="020B0503020204020204" pitchFamily="34" charset="-122"/>
            </a:endParaRPr>
          </a:p>
        </p:txBody>
      </p:sp>
      <p:sp>
        <p:nvSpPr>
          <p:cNvPr id="16" name="文本占位符 15">
            <a:extLst>
              <a:ext uri="{FF2B5EF4-FFF2-40B4-BE49-F238E27FC236}">
                <a16:creationId xmlns:a16="http://schemas.microsoft.com/office/drawing/2014/main" id="{D59C3968-77F6-4D2C-BB3D-8046D69ABD51}"/>
              </a:ext>
            </a:extLst>
          </p:cNvPr>
          <p:cNvSpPr>
            <a:spLocks noGrp="1"/>
          </p:cNvSpPr>
          <p:nvPr>
            <p:ph type="body" sz="quarter" idx="17"/>
          </p:nvPr>
        </p:nvSpPr>
        <p:spPr/>
        <p:txBody>
          <a:bodyPr/>
          <a:lstStyle/>
          <a:p>
            <a:r>
              <a:rPr lang="zh-CN" altLang="en-US">
                <a:sym typeface="微软雅黑" panose="020B0503020204020204" pitchFamily="34" charset="-122"/>
              </a:rPr>
              <a:t>问题分析</a:t>
            </a:r>
          </a:p>
        </p:txBody>
      </p:sp>
      <p:sp>
        <p:nvSpPr>
          <p:cNvPr id="17" name="文本占位符 16">
            <a:extLst>
              <a:ext uri="{FF2B5EF4-FFF2-40B4-BE49-F238E27FC236}">
                <a16:creationId xmlns:a16="http://schemas.microsoft.com/office/drawing/2014/main" id="{A9464857-5512-45DF-89D7-A9B96F94370C}"/>
              </a:ext>
            </a:extLst>
          </p:cNvPr>
          <p:cNvSpPr>
            <a:spLocks noGrp="1"/>
          </p:cNvSpPr>
          <p:nvPr>
            <p:ph type="body" sz="quarter" idx="18"/>
          </p:nvPr>
        </p:nvSpPr>
        <p:spPr/>
        <p:txBody>
          <a:bodyPr/>
          <a:lstStyle/>
          <a:p>
            <a:r>
              <a:rPr lang="af-ZA" altLang="zh-CN">
                <a:sym typeface="微软雅黑" panose="020B0503020204020204" pitchFamily="34" charset="-122"/>
              </a:rPr>
              <a:t>Please Add Text Here</a:t>
            </a:r>
          </a:p>
        </p:txBody>
      </p:sp>
      <p:sp>
        <p:nvSpPr>
          <p:cNvPr id="18" name="文本占位符 17">
            <a:extLst>
              <a:ext uri="{FF2B5EF4-FFF2-40B4-BE49-F238E27FC236}">
                <a16:creationId xmlns:a16="http://schemas.microsoft.com/office/drawing/2014/main" id="{EAFA71CE-A5D2-4A9E-A596-F0C5387A8501}"/>
              </a:ext>
            </a:extLst>
          </p:cNvPr>
          <p:cNvSpPr>
            <a:spLocks noGrp="1"/>
          </p:cNvSpPr>
          <p:nvPr>
            <p:ph type="body" sz="quarter" idx="19"/>
          </p:nvPr>
        </p:nvSpPr>
        <p:spPr/>
        <p:txBody>
          <a:bodyPr/>
          <a:lstStyle/>
          <a:p>
            <a:r>
              <a:rPr lang="en-US" altLang="zh-CN">
                <a:sym typeface="微软雅黑" panose="020B0503020204020204" pitchFamily="34" charset="-122"/>
              </a:rPr>
              <a:t>04</a:t>
            </a:r>
            <a:endParaRPr lang="zh-CN" altLang="en-US">
              <a:sym typeface="微软雅黑" panose="020B0503020204020204" pitchFamily="34" charset="-122"/>
            </a:endParaRPr>
          </a:p>
        </p:txBody>
      </p:sp>
      <p:sp>
        <p:nvSpPr>
          <p:cNvPr id="19" name="文本占位符 18">
            <a:extLst>
              <a:ext uri="{FF2B5EF4-FFF2-40B4-BE49-F238E27FC236}">
                <a16:creationId xmlns:a16="http://schemas.microsoft.com/office/drawing/2014/main" id="{09445CC6-36D2-4E51-987A-7B4EB534ECCE}"/>
              </a:ext>
            </a:extLst>
          </p:cNvPr>
          <p:cNvSpPr>
            <a:spLocks noGrp="1"/>
          </p:cNvSpPr>
          <p:nvPr>
            <p:ph type="body" sz="quarter" idx="20"/>
          </p:nvPr>
        </p:nvSpPr>
        <p:spPr/>
        <p:txBody>
          <a:bodyPr/>
          <a:lstStyle/>
          <a:p>
            <a:r>
              <a:rPr lang="zh-CN" altLang="en-US">
                <a:sym typeface="微软雅黑" panose="020B0503020204020204" pitchFamily="34" charset="-122"/>
              </a:rPr>
              <a:t>展望未来</a:t>
            </a:r>
          </a:p>
        </p:txBody>
      </p:sp>
      <p:sp>
        <p:nvSpPr>
          <p:cNvPr id="20" name="文本占位符 19">
            <a:extLst>
              <a:ext uri="{FF2B5EF4-FFF2-40B4-BE49-F238E27FC236}">
                <a16:creationId xmlns:a16="http://schemas.microsoft.com/office/drawing/2014/main" id="{3ABD823C-E94E-4C77-B3D3-7444D9426C44}"/>
              </a:ext>
            </a:extLst>
          </p:cNvPr>
          <p:cNvSpPr>
            <a:spLocks noGrp="1"/>
          </p:cNvSpPr>
          <p:nvPr>
            <p:ph type="body" sz="quarter" idx="21"/>
          </p:nvPr>
        </p:nvSpPr>
        <p:spPr/>
        <p:txBody>
          <a:bodyPr/>
          <a:lstStyle/>
          <a:p>
            <a:r>
              <a:rPr lang="af-ZA" altLang="zh-CN">
                <a:sym typeface="微软雅黑" panose="020B0503020204020204" pitchFamily="34" charset="-122"/>
              </a:rPr>
              <a:t>Please Add Text Here</a:t>
            </a:r>
          </a:p>
        </p:txBody>
      </p:sp>
    </p:spTree>
    <p:extLst>
      <p:ext uri="{BB962C8B-B14F-4D97-AF65-F5344CB8AC3E}">
        <p14:creationId xmlns:p14="http://schemas.microsoft.com/office/powerpoint/2010/main" val="25276758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展望未来</a:t>
            </a:r>
          </a:p>
        </p:txBody>
      </p:sp>
      <p:graphicFrame>
        <p:nvGraphicFramePr>
          <p:cNvPr id="3" name="图表 2">
            <a:extLst>
              <a:ext uri="{FF2B5EF4-FFF2-40B4-BE49-F238E27FC236}">
                <a16:creationId xmlns:a16="http://schemas.microsoft.com/office/drawing/2014/main" id="{D20150EA-2638-4E89-A466-848FBB34E3EC}"/>
              </a:ext>
            </a:extLst>
          </p:cNvPr>
          <p:cNvGraphicFramePr/>
          <p:nvPr>
            <p:extLst>
              <p:ext uri="{D42A27DB-BD31-4B8C-83A1-F6EECF244321}">
                <p14:modId xmlns:p14="http://schemas.microsoft.com/office/powerpoint/2010/main" val="3674727814"/>
              </p:ext>
            </p:extLst>
          </p:nvPr>
        </p:nvGraphicFramePr>
        <p:xfrm>
          <a:off x="776507" y="1649538"/>
          <a:ext cx="7547467" cy="4165398"/>
        </p:xfrm>
        <a:graphic>
          <a:graphicData uri="http://schemas.openxmlformats.org/drawingml/2006/chart">
            <c:chart xmlns:c="http://schemas.openxmlformats.org/drawingml/2006/chart" xmlns:r="http://schemas.openxmlformats.org/officeDocument/2006/relationships" r:id="rId3"/>
          </a:graphicData>
        </a:graphic>
      </p:graphicFrame>
      <p:sp>
        <p:nvSpPr>
          <p:cNvPr id="4" name="矩形 3">
            <a:extLst>
              <a:ext uri="{FF2B5EF4-FFF2-40B4-BE49-F238E27FC236}">
                <a16:creationId xmlns:a16="http://schemas.microsoft.com/office/drawing/2014/main" id="{2910529C-96F0-4460-9FF4-272509C7085C}"/>
              </a:ext>
            </a:extLst>
          </p:cNvPr>
          <p:cNvSpPr/>
          <p:nvPr/>
        </p:nvSpPr>
        <p:spPr>
          <a:xfrm>
            <a:off x="9043750" y="2365764"/>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5" name="矩形 4">
            <a:extLst>
              <a:ext uri="{FF2B5EF4-FFF2-40B4-BE49-F238E27FC236}">
                <a16:creationId xmlns:a16="http://schemas.microsoft.com/office/drawing/2014/main" id="{B3F37745-E521-409D-8423-FE758E1DB07D}"/>
              </a:ext>
            </a:extLst>
          </p:cNvPr>
          <p:cNvSpPr/>
          <p:nvPr/>
        </p:nvSpPr>
        <p:spPr>
          <a:xfrm>
            <a:off x="9043750" y="3821137"/>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6" name="矩形 5">
            <a:extLst>
              <a:ext uri="{FF2B5EF4-FFF2-40B4-BE49-F238E27FC236}">
                <a16:creationId xmlns:a16="http://schemas.microsoft.com/office/drawing/2014/main" id="{274A78AB-F34F-4C60-85B6-B1255D51253B}"/>
              </a:ext>
            </a:extLst>
          </p:cNvPr>
          <p:cNvSpPr/>
          <p:nvPr/>
        </p:nvSpPr>
        <p:spPr>
          <a:xfrm>
            <a:off x="9043750" y="5276510"/>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7" name="文本框 6">
            <a:extLst>
              <a:ext uri="{FF2B5EF4-FFF2-40B4-BE49-F238E27FC236}">
                <a16:creationId xmlns:a16="http://schemas.microsoft.com/office/drawing/2014/main" id="{DD4E5112-A998-4241-84E3-5BD15298857D}"/>
              </a:ext>
            </a:extLst>
          </p:cNvPr>
          <p:cNvSpPr txBox="1"/>
          <p:nvPr/>
        </p:nvSpPr>
        <p:spPr>
          <a:xfrm>
            <a:off x="9043750" y="1965654"/>
            <a:ext cx="1210589" cy="400110"/>
          </a:xfrm>
          <a:prstGeom prst="rect">
            <a:avLst/>
          </a:prstGeom>
          <a:noFill/>
        </p:spPr>
        <p:txBody>
          <a:bodyPr wrap="none" rtlCol="0">
            <a:spAutoFit/>
          </a:bodyPr>
          <a:lstStyle/>
          <a:p>
            <a:pPr algn="ctr"/>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8" name="文本框 7">
            <a:extLst>
              <a:ext uri="{FF2B5EF4-FFF2-40B4-BE49-F238E27FC236}">
                <a16:creationId xmlns:a16="http://schemas.microsoft.com/office/drawing/2014/main" id="{D4EC19A1-E906-40C7-A5D7-F72C9EA7B971}"/>
              </a:ext>
            </a:extLst>
          </p:cNvPr>
          <p:cNvSpPr txBox="1"/>
          <p:nvPr/>
        </p:nvSpPr>
        <p:spPr>
          <a:xfrm>
            <a:off x="9043750" y="4876400"/>
            <a:ext cx="1210589" cy="400110"/>
          </a:xfrm>
          <a:prstGeom prst="rect">
            <a:avLst/>
          </a:prstGeom>
          <a:noFill/>
        </p:spPr>
        <p:txBody>
          <a:bodyPr wrap="none" rtlCol="0">
            <a:spAutoFit/>
          </a:bodyPr>
          <a:lstStyle/>
          <a:p>
            <a:pPr algn="ctr"/>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9" name="文本框 8">
            <a:extLst>
              <a:ext uri="{FF2B5EF4-FFF2-40B4-BE49-F238E27FC236}">
                <a16:creationId xmlns:a16="http://schemas.microsoft.com/office/drawing/2014/main" id="{A8532681-E41B-432E-BD3F-3E8378A59F98}"/>
              </a:ext>
            </a:extLst>
          </p:cNvPr>
          <p:cNvSpPr txBox="1"/>
          <p:nvPr/>
        </p:nvSpPr>
        <p:spPr>
          <a:xfrm>
            <a:off x="9043750" y="3421027"/>
            <a:ext cx="1210589" cy="400110"/>
          </a:xfrm>
          <a:prstGeom prst="rect">
            <a:avLst/>
          </a:prstGeom>
          <a:noFill/>
        </p:spPr>
        <p:txBody>
          <a:bodyPr wrap="none" rtlCol="0">
            <a:spAutoFit/>
          </a:bodyPr>
          <a:lstStyle/>
          <a:p>
            <a:pPr algn="ctr"/>
            <a:r>
              <a:rPr lang="zh-CN" altLang="en-US" sz="2000" b="1">
                <a:solidFill>
                  <a:schemeClr val="accent1"/>
                </a:solidFill>
                <a:ea typeface="微软雅黑" panose="020B0503020204020204" pitchFamily="34" charset="-122"/>
                <a:sym typeface="Arial" panose="020B0604020202020204" pitchFamily="34" charset="0"/>
              </a:rPr>
              <a:t>添加标题</a:t>
            </a:r>
            <a:endParaRPr lang="zh-CN" altLang="en-US" sz="2000" b="1" dirty="0">
              <a:solidFill>
                <a:schemeClr val="accent1"/>
              </a:solidFill>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65568047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展望未来</a:t>
            </a:r>
          </a:p>
        </p:txBody>
      </p:sp>
      <p:graphicFrame>
        <p:nvGraphicFramePr>
          <p:cNvPr id="3" name="图表 2">
            <a:extLst>
              <a:ext uri="{FF2B5EF4-FFF2-40B4-BE49-F238E27FC236}">
                <a16:creationId xmlns:a16="http://schemas.microsoft.com/office/drawing/2014/main" id="{35C129FE-1034-42FF-922E-4D63971BB2CC}"/>
              </a:ext>
            </a:extLst>
          </p:cNvPr>
          <p:cNvGraphicFramePr/>
          <p:nvPr>
            <p:extLst>
              <p:ext uri="{D42A27DB-BD31-4B8C-83A1-F6EECF244321}">
                <p14:modId xmlns:p14="http://schemas.microsoft.com/office/powerpoint/2010/main" val="2264055171"/>
              </p:ext>
            </p:extLst>
          </p:nvPr>
        </p:nvGraphicFramePr>
        <p:xfrm>
          <a:off x="1059300" y="1429841"/>
          <a:ext cx="6858001" cy="4942991"/>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框 3">
            <a:extLst>
              <a:ext uri="{FF2B5EF4-FFF2-40B4-BE49-F238E27FC236}">
                <a16:creationId xmlns:a16="http://schemas.microsoft.com/office/drawing/2014/main" id="{1B474A45-A36B-473E-962F-51CDB64F1F5B}"/>
              </a:ext>
            </a:extLst>
          </p:cNvPr>
          <p:cNvSpPr txBox="1"/>
          <p:nvPr/>
        </p:nvSpPr>
        <p:spPr>
          <a:xfrm>
            <a:off x="8760956" y="1965654"/>
            <a:ext cx="1210589" cy="400110"/>
          </a:xfrm>
          <a:prstGeom prst="rect">
            <a:avLst/>
          </a:prstGeom>
          <a:noFill/>
        </p:spPr>
        <p:txBody>
          <a:bodyPr wrap="none" rtlCol="0">
            <a:spAutoFit/>
          </a:bodyPr>
          <a:lstStyle/>
          <a:p>
            <a:pPr algn="ctr"/>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5" name="矩形 4">
            <a:extLst>
              <a:ext uri="{FF2B5EF4-FFF2-40B4-BE49-F238E27FC236}">
                <a16:creationId xmlns:a16="http://schemas.microsoft.com/office/drawing/2014/main" id="{54764F94-FB71-45F0-A1BA-D39D26614BB4}"/>
              </a:ext>
            </a:extLst>
          </p:cNvPr>
          <p:cNvSpPr/>
          <p:nvPr/>
        </p:nvSpPr>
        <p:spPr>
          <a:xfrm>
            <a:off x="8760956" y="2365764"/>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6" name="矩形 5">
            <a:extLst>
              <a:ext uri="{FF2B5EF4-FFF2-40B4-BE49-F238E27FC236}">
                <a16:creationId xmlns:a16="http://schemas.microsoft.com/office/drawing/2014/main" id="{9368C4BC-9748-42AF-A4AF-694A3B769C12}"/>
              </a:ext>
            </a:extLst>
          </p:cNvPr>
          <p:cNvSpPr/>
          <p:nvPr/>
        </p:nvSpPr>
        <p:spPr>
          <a:xfrm>
            <a:off x="8760956" y="3821137"/>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7" name="文本框 6">
            <a:extLst>
              <a:ext uri="{FF2B5EF4-FFF2-40B4-BE49-F238E27FC236}">
                <a16:creationId xmlns:a16="http://schemas.microsoft.com/office/drawing/2014/main" id="{DCAA162B-6DF7-4C3D-B86A-1A7DEADEC716}"/>
              </a:ext>
            </a:extLst>
          </p:cNvPr>
          <p:cNvSpPr txBox="1"/>
          <p:nvPr/>
        </p:nvSpPr>
        <p:spPr>
          <a:xfrm>
            <a:off x="8760956" y="4876400"/>
            <a:ext cx="1210589" cy="400110"/>
          </a:xfrm>
          <a:prstGeom prst="rect">
            <a:avLst/>
          </a:prstGeom>
          <a:noFill/>
        </p:spPr>
        <p:txBody>
          <a:bodyPr wrap="none" rtlCol="0">
            <a:spAutoFit/>
          </a:bodyPr>
          <a:lstStyle/>
          <a:p>
            <a:pPr algn="ctr"/>
            <a:r>
              <a:rPr lang="zh-CN" altLang="en-US" sz="2000" b="1" dirty="0">
                <a:solidFill>
                  <a:schemeClr val="accent1"/>
                </a:solidFill>
                <a:ea typeface="微软雅黑" panose="020B0503020204020204" pitchFamily="34" charset="-122"/>
                <a:sym typeface="Arial" panose="020B0604020202020204" pitchFamily="34" charset="0"/>
              </a:rPr>
              <a:t>添加标题</a:t>
            </a:r>
          </a:p>
        </p:txBody>
      </p:sp>
      <p:sp>
        <p:nvSpPr>
          <p:cNvPr id="8" name="矩形 7">
            <a:extLst>
              <a:ext uri="{FF2B5EF4-FFF2-40B4-BE49-F238E27FC236}">
                <a16:creationId xmlns:a16="http://schemas.microsoft.com/office/drawing/2014/main" id="{3A5861EC-B42E-44B1-94B6-921AB637C22B}"/>
              </a:ext>
            </a:extLst>
          </p:cNvPr>
          <p:cNvSpPr/>
          <p:nvPr/>
        </p:nvSpPr>
        <p:spPr>
          <a:xfrm>
            <a:off x="8760956" y="5276510"/>
            <a:ext cx="2371744" cy="552587"/>
          </a:xfrm>
          <a:prstGeom prst="rect">
            <a:avLst/>
          </a:prstGeom>
        </p:spPr>
        <p:txBody>
          <a:bodyPr wrap="square">
            <a:spAutoFit/>
          </a:bodyPr>
          <a:lstStyle/>
          <a:p>
            <a:pP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9" name="文本框 8">
            <a:extLst>
              <a:ext uri="{FF2B5EF4-FFF2-40B4-BE49-F238E27FC236}">
                <a16:creationId xmlns:a16="http://schemas.microsoft.com/office/drawing/2014/main" id="{E0727C9B-E4C0-48A3-9265-A46BC6B81F0C}"/>
              </a:ext>
            </a:extLst>
          </p:cNvPr>
          <p:cNvSpPr txBox="1"/>
          <p:nvPr/>
        </p:nvSpPr>
        <p:spPr>
          <a:xfrm>
            <a:off x="8760956" y="3421027"/>
            <a:ext cx="1210589" cy="400110"/>
          </a:xfrm>
          <a:prstGeom prst="rect">
            <a:avLst/>
          </a:prstGeom>
          <a:noFill/>
        </p:spPr>
        <p:txBody>
          <a:bodyPr wrap="none" rtlCol="0">
            <a:spAutoFit/>
          </a:bodyPr>
          <a:lstStyle/>
          <a:p>
            <a:pPr algn="ctr"/>
            <a:r>
              <a:rPr lang="zh-CN" altLang="en-US" sz="2000" b="1">
                <a:solidFill>
                  <a:schemeClr val="accent1"/>
                </a:solidFill>
                <a:ea typeface="微软雅黑" panose="020B0503020204020204" pitchFamily="34" charset="-122"/>
                <a:sym typeface="Arial" panose="020B0604020202020204" pitchFamily="34" charset="0"/>
              </a:rPr>
              <a:t>添加标题</a:t>
            </a:r>
            <a:endParaRPr lang="zh-CN" altLang="en-US" sz="2000" b="1" dirty="0">
              <a:solidFill>
                <a:schemeClr val="accent1"/>
              </a:solidFill>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15440433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ADC79432-9DB2-4F6C-ACFA-BE2BFFB346E5}"/>
              </a:ext>
            </a:extLst>
          </p:cNvPr>
          <p:cNvSpPr>
            <a:spLocks noGrp="1"/>
          </p:cNvSpPr>
          <p:nvPr>
            <p:ph type="body" sz="quarter" idx="10"/>
          </p:nvPr>
        </p:nvSpPr>
        <p:spPr/>
        <p:txBody>
          <a:bodyPr/>
          <a:lstStyle/>
          <a:p>
            <a:r>
              <a:rPr lang="zh-CN" altLang="en-US"/>
              <a:t>展望未来</a:t>
            </a:r>
          </a:p>
        </p:txBody>
      </p:sp>
      <p:pic>
        <p:nvPicPr>
          <p:cNvPr id="8" name="图片占位符 7" descr="图片包含 笔记本电脑, 人员, 计算机, 餐桌&#10;&#10;描述已自动生成">
            <a:extLst>
              <a:ext uri="{FF2B5EF4-FFF2-40B4-BE49-F238E27FC236}">
                <a16:creationId xmlns:a16="http://schemas.microsoft.com/office/drawing/2014/main" id="{62BA9F0B-71FF-4439-B55B-BAEEA549A221}"/>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4560" r="4560"/>
          <a:stretch/>
        </p:blipFill>
        <p:spPr/>
      </p:pic>
      <p:pic>
        <p:nvPicPr>
          <p:cNvPr id="10" name="图片占位符 9" descr="图片包含 室内, 人员, 墙壁, 天花板&#10;&#10;描述已自动生成">
            <a:extLst>
              <a:ext uri="{FF2B5EF4-FFF2-40B4-BE49-F238E27FC236}">
                <a16:creationId xmlns:a16="http://schemas.microsoft.com/office/drawing/2014/main" id="{B8B406E6-10BF-4949-A9E6-39A7FCE539F5}"/>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4747" r="4747"/>
          <a:stretch/>
        </p:blipFill>
        <p:spPr/>
      </p:pic>
      <p:pic>
        <p:nvPicPr>
          <p:cNvPr id="12" name="图片占位符 11" descr="图片包含 人员, 室内, 墙壁, 笔记本电脑&#10;&#10;描述已自动生成">
            <a:extLst>
              <a:ext uri="{FF2B5EF4-FFF2-40B4-BE49-F238E27FC236}">
                <a16:creationId xmlns:a16="http://schemas.microsoft.com/office/drawing/2014/main" id="{0984D4BA-55C0-493E-AC9E-4F12FC8EA753}"/>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3850" r="3850"/>
          <a:stretch/>
        </p:blipFill>
        <p:spPr/>
      </p:pic>
      <p:pic>
        <p:nvPicPr>
          <p:cNvPr id="14" name="图片占位符 13" descr="图片包含 餐桌, 人员, 室内, 计算机&#10;&#10;描述已自动生成">
            <a:extLst>
              <a:ext uri="{FF2B5EF4-FFF2-40B4-BE49-F238E27FC236}">
                <a16:creationId xmlns:a16="http://schemas.microsoft.com/office/drawing/2014/main" id="{3F652A4A-37A9-4C0B-9187-8B7E78596283}"/>
              </a:ext>
            </a:extLst>
          </p:cNvPr>
          <p:cNvPicPr>
            <a:picLocks noGrp="1" noChangeAspect="1"/>
          </p:cNvPicPr>
          <p:nvPr>
            <p:ph type="pic" sz="quarter" idx="14"/>
          </p:nvPr>
        </p:nvPicPr>
        <p:blipFill rotWithShape="1">
          <a:blip r:embed="rId5">
            <a:grayscl/>
            <a:extLst>
              <a:ext uri="{28A0092B-C50C-407E-A947-70E740481C1C}">
                <a14:useLocalDpi xmlns:a14="http://schemas.microsoft.com/office/drawing/2010/main" val="0"/>
              </a:ext>
            </a:extLst>
          </a:blip>
          <a:srcRect l="4747" r="4747"/>
          <a:stretch/>
        </p:blipFill>
        <p:spPr/>
      </p:pic>
      <p:sp>
        <p:nvSpPr>
          <p:cNvPr id="23" name="文本框 22">
            <a:extLst>
              <a:ext uri="{FF2B5EF4-FFF2-40B4-BE49-F238E27FC236}">
                <a16:creationId xmlns:a16="http://schemas.microsoft.com/office/drawing/2014/main" id="{83711CDB-514B-4F9D-AD11-1EF0D1D40267}"/>
              </a:ext>
            </a:extLst>
          </p:cNvPr>
          <p:cNvSpPr txBox="1"/>
          <p:nvPr/>
        </p:nvSpPr>
        <p:spPr>
          <a:xfrm>
            <a:off x="1375905" y="4137130"/>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24" name="矩形 23">
            <a:extLst>
              <a:ext uri="{FF2B5EF4-FFF2-40B4-BE49-F238E27FC236}">
                <a16:creationId xmlns:a16="http://schemas.microsoft.com/office/drawing/2014/main" id="{401EAD53-2418-48E7-BB64-8C50F4B69C2B}"/>
              </a:ext>
            </a:extLst>
          </p:cNvPr>
          <p:cNvSpPr/>
          <p:nvPr/>
        </p:nvSpPr>
        <p:spPr>
          <a:xfrm>
            <a:off x="771271" y="4609810"/>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5" name="文本框 24">
            <a:extLst>
              <a:ext uri="{FF2B5EF4-FFF2-40B4-BE49-F238E27FC236}">
                <a16:creationId xmlns:a16="http://schemas.microsoft.com/office/drawing/2014/main" id="{B3FBC48F-BACF-4BDF-B463-87E39321E8EF}"/>
              </a:ext>
            </a:extLst>
          </p:cNvPr>
          <p:cNvSpPr txBox="1"/>
          <p:nvPr/>
        </p:nvSpPr>
        <p:spPr>
          <a:xfrm>
            <a:off x="6862305" y="4137130"/>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26" name="矩形 25">
            <a:extLst>
              <a:ext uri="{FF2B5EF4-FFF2-40B4-BE49-F238E27FC236}">
                <a16:creationId xmlns:a16="http://schemas.microsoft.com/office/drawing/2014/main" id="{9CC6F7A9-9BF6-4F6C-BBAB-03FE22CFC8C3}"/>
              </a:ext>
            </a:extLst>
          </p:cNvPr>
          <p:cNvSpPr/>
          <p:nvPr/>
        </p:nvSpPr>
        <p:spPr>
          <a:xfrm>
            <a:off x="6257671" y="4609810"/>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7" name="文本框 26">
            <a:extLst>
              <a:ext uri="{FF2B5EF4-FFF2-40B4-BE49-F238E27FC236}">
                <a16:creationId xmlns:a16="http://schemas.microsoft.com/office/drawing/2014/main" id="{24EBAF3E-23A8-40DC-95D1-4AFC03A170ED}"/>
              </a:ext>
            </a:extLst>
          </p:cNvPr>
          <p:cNvSpPr txBox="1"/>
          <p:nvPr/>
        </p:nvSpPr>
        <p:spPr>
          <a:xfrm>
            <a:off x="4106736" y="2246785"/>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28" name="矩形 27">
            <a:extLst>
              <a:ext uri="{FF2B5EF4-FFF2-40B4-BE49-F238E27FC236}">
                <a16:creationId xmlns:a16="http://schemas.microsoft.com/office/drawing/2014/main" id="{B690412A-A21F-4172-9F4A-31DD4F3DE75B}"/>
              </a:ext>
            </a:extLst>
          </p:cNvPr>
          <p:cNvSpPr/>
          <p:nvPr/>
        </p:nvSpPr>
        <p:spPr>
          <a:xfrm>
            <a:off x="3502102" y="2675923"/>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29" name="文本框 28">
            <a:extLst>
              <a:ext uri="{FF2B5EF4-FFF2-40B4-BE49-F238E27FC236}">
                <a16:creationId xmlns:a16="http://schemas.microsoft.com/office/drawing/2014/main" id="{55C11A42-9882-4A13-95F2-0FF88710933D}"/>
              </a:ext>
            </a:extLst>
          </p:cNvPr>
          <p:cNvSpPr txBox="1"/>
          <p:nvPr/>
        </p:nvSpPr>
        <p:spPr>
          <a:xfrm>
            <a:off x="9630575" y="2246785"/>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30" name="矩形 29">
            <a:extLst>
              <a:ext uri="{FF2B5EF4-FFF2-40B4-BE49-F238E27FC236}">
                <a16:creationId xmlns:a16="http://schemas.microsoft.com/office/drawing/2014/main" id="{48947D13-93DF-40B9-BC8D-F25FB6758245}"/>
              </a:ext>
            </a:extLst>
          </p:cNvPr>
          <p:cNvSpPr/>
          <p:nvPr/>
        </p:nvSpPr>
        <p:spPr>
          <a:xfrm>
            <a:off x="9025941" y="2675923"/>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Tree>
    <p:extLst>
      <p:ext uri="{BB962C8B-B14F-4D97-AF65-F5344CB8AC3E}">
        <p14:creationId xmlns:p14="http://schemas.microsoft.com/office/powerpoint/2010/main" val="2628799225"/>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23">
            <a:extLst>
              <a:ext uri="{FF2B5EF4-FFF2-40B4-BE49-F238E27FC236}">
                <a16:creationId xmlns:a16="http://schemas.microsoft.com/office/drawing/2014/main" id="{74FD41C0-9E24-4E3D-A009-49737850CB18}"/>
              </a:ext>
            </a:extLst>
          </p:cNvPr>
          <p:cNvSpPr>
            <a:spLocks noGrp="1"/>
          </p:cNvSpPr>
          <p:nvPr>
            <p:ph type="body" sz="quarter" idx="10"/>
          </p:nvPr>
        </p:nvSpPr>
        <p:spPr/>
        <p:txBody>
          <a:bodyPr/>
          <a:lstStyle/>
          <a:p>
            <a:pPr lvl="0"/>
            <a:r>
              <a:rPr lang="zh-CN" altLang="en-US"/>
              <a:t>谢谢</a:t>
            </a:r>
          </a:p>
        </p:txBody>
      </p:sp>
      <p:sp>
        <p:nvSpPr>
          <p:cNvPr id="25" name="文本占位符 24">
            <a:extLst>
              <a:ext uri="{FF2B5EF4-FFF2-40B4-BE49-F238E27FC236}">
                <a16:creationId xmlns:a16="http://schemas.microsoft.com/office/drawing/2014/main" id="{72A145C4-1E0E-4DF2-8F09-D8B8765292D3}"/>
              </a:ext>
            </a:extLst>
          </p:cNvPr>
          <p:cNvSpPr>
            <a:spLocks noGrp="1"/>
          </p:cNvSpPr>
          <p:nvPr>
            <p:ph type="body" sz="quarter" idx="11"/>
          </p:nvPr>
        </p:nvSpPr>
        <p:spPr/>
        <p:txBody>
          <a:bodyPr/>
          <a:lstStyle/>
          <a:p>
            <a:r>
              <a:rPr lang="af-ZA" altLang="zh-CN"/>
              <a:t>THANK YOU</a:t>
            </a:r>
          </a:p>
        </p:txBody>
      </p:sp>
      <p:sp>
        <p:nvSpPr>
          <p:cNvPr id="31" name="文本占位符 30">
            <a:extLst>
              <a:ext uri="{FF2B5EF4-FFF2-40B4-BE49-F238E27FC236}">
                <a16:creationId xmlns:a16="http://schemas.microsoft.com/office/drawing/2014/main" id="{6111B346-7928-4EAB-9BC4-7D7F7CBFE0E2}"/>
              </a:ext>
            </a:extLst>
          </p:cNvPr>
          <p:cNvSpPr>
            <a:spLocks noGrp="1"/>
          </p:cNvSpPr>
          <p:nvPr>
            <p:ph type="body" sz="quarter" idx="12"/>
          </p:nvPr>
        </p:nvSpPr>
        <p:spPr/>
        <p:txBody>
          <a:bodyPr/>
          <a:lstStyle/>
          <a:p>
            <a:pPr lvl="0">
              <a:defRPr/>
            </a:pPr>
            <a:r>
              <a:rPr lang="zh-CN" altLang="en-US"/>
              <a:t>汇报人：</a:t>
            </a:r>
            <a:r>
              <a:rPr lang="af-ZA" altLang="zh-CN"/>
              <a:t>OfficePLUS</a:t>
            </a:r>
            <a:endParaRPr lang="af-ZA" altLang="en-US"/>
          </a:p>
        </p:txBody>
      </p:sp>
    </p:spTree>
    <p:extLst>
      <p:ext uri="{BB962C8B-B14F-4D97-AF65-F5344CB8AC3E}">
        <p14:creationId xmlns:p14="http://schemas.microsoft.com/office/powerpoint/2010/main" val="14126734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661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135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37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901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75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8E18167-17B2-4A09-85BC-F39CC93E3A00}"/>
              </a:ext>
            </a:extLst>
          </p:cNvPr>
          <p:cNvSpPr>
            <a:spLocks noGrp="1"/>
          </p:cNvSpPr>
          <p:nvPr>
            <p:ph type="body" sz="quarter" idx="10"/>
          </p:nvPr>
        </p:nvSpPr>
        <p:spPr/>
        <p:txBody>
          <a:bodyPr/>
          <a:lstStyle/>
          <a:p>
            <a:r>
              <a:rPr lang="en-US" altLang="zh-CN"/>
              <a:t>01</a:t>
            </a:r>
            <a:endParaRPr lang="zh-CN" altLang="en-US"/>
          </a:p>
        </p:txBody>
      </p:sp>
      <p:sp>
        <p:nvSpPr>
          <p:cNvPr id="4" name="文本占位符 3">
            <a:extLst>
              <a:ext uri="{FF2B5EF4-FFF2-40B4-BE49-F238E27FC236}">
                <a16:creationId xmlns:a16="http://schemas.microsoft.com/office/drawing/2014/main" id="{D30C016A-2784-4EE8-AA8A-1451DA7DFB2A}"/>
              </a:ext>
            </a:extLst>
          </p:cNvPr>
          <p:cNvSpPr>
            <a:spLocks noGrp="1"/>
          </p:cNvSpPr>
          <p:nvPr>
            <p:ph type="body" sz="quarter" idx="11"/>
          </p:nvPr>
        </p:nvSpPr>
        <p:spPr/>
        <p:txBody>
          <a:bodyPr/>
          <a:lstStyle/>
          <a:p>
            <a:r>
              <a:rPr lang="zh-CN" altLang="en-US"/>
              <a:t>工作业绩</a:t>
            </a:r>
          </a:p>
        </p:txBody>
      </p:sp>
      <p:sp>
        <p:nvSpPr>
          <p:cNvPr id="5" name="文本占位符 4">
            <a:extLst>
              <a:ext uri="{FF2B5EF4-FFF2-40B4-BE49-F238E27FC236}">
                <a16:creationId xmlns:a16="http://schemas.microsoft.com/office/drawing/2014/main" id="{BD6416AA-BA60-49C6-8810-8FCB1E0E40BE}"/>
              </a:ext>
            </a:extLst>
          </p:cNvPr>
          <p:cNvSpPr>
            <a:spLocks noGrp="1"/>
          </p:cNvSpPr>
          <p:nvPr>
            <p:ph type="body" sz="quarter" idx="12"/>
          </p:nvPr>
        </p:nvSpPr>
        <p:spPr>
          <a:xfrm>
            <a:off x="3793332" y="4451590"/>
            <a:ext cx="4605337" cy="369332"/>
          </a:xfrm>
        </p:spPr>
        <p:txBody>
          <a:bodyPr/>
          <a:lstStyle/>
          <a:p>
            <a:r>
              <a:rPr lang="af-ZA" altLang="zh-CN"/>
              <a:t>Please Add Text Here</a:t>
            </a:r>
          </a:p>
        </p:txBody>
      </p:sp>
    </p:spTree>
    <p:extLst>
      <p:ext uri="{BB962C8B-B14F-4D97-AF65-F5344CB8AC3E}">
        <p14:creationId xmlns:p14="http://schemas.microsoft.com/office/powerpoint/2010/main" val="217643338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工作业绩</a:t>
            </a:r>
          </a:p>
        </p:txBody>
      </p:sp>
      <p:sp>
        <p:nvSpPr>
          <p:cNvPr id="4" name="任意多边形: 形状 3">
            <a:extLst>
              <a:ext uri="{FF2B5EF4-FFF2-40B4-BE49-F238E27FC236}">
                <a16:creationId xmlns:a16="http://schemas.microsoft.com/office/drawing/2014/main" id="{03165110-8CB3-4BEC-A2BF-AD3358386042}"/>
              </a:ext>
            </a:extLst>
          </p:cNvPr>
          <p:cNvSpPr/>
          <p:nvPr/>
        </p:nvSpPr>
        <p:spPr>
          <a:xfrm>
            <a:off x="764063" y="1498600"/>
            <a:ext cx="2520000"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任意多边形: 形状 4">
            <a:extLst>
              <a:ext uri="{FF2B5EF4-FFF2-40B4-BE49-F238E27FC236}">
                <a16:creationId xmlns:a16="http://schemas.microsoft.com/office/drawing/2014/main" id="{11EF7975-1800-4CF2-8BEB-0D2510ED6086}"/>
              </a:ext>
            </a:extLst>
          </p:cNvPr>
          <p:cNvSpPr/>
          <p:nvPr/>
        </p:nvSpPr>
        <p:spPr>
          <a:xfrm>
            <a:off x="3478688" y="1498600"/>
            <a:ext cx="2520000"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任意多边形: 形状 5">
            <a:extLst>
              <a:ext uri="{FF2B5EF4-FFF2-40B4-BE49-F238E27FC236}">
                <a16:creationId xmlns:a16="http://schemas.microsoft.com/office/drawing/2014/main" id="{AC6F5EA3-7C3B-4726-849C-48664CAA6B32}"/>
              </a:ext>
            </a:extLst>
          </p:cNvPr>
          <p:cNvSpPr/>
          <p:nvPr/>
        </p:nvSpPr>
        <p:spPr>
          <a:xfrm>
            <a:off x="6193313" y="1498600"/>
            <a:ext cx="2520000"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任意多边形: 形状 6">
            <a:extLst>
              <a:ext uri="{FF2B5EF4-FFF2-40B4-BE49-F238E27FC236}">
                <a16:creationId xmlns:a16="http://schemas.microsoft.com/office/drawing/2014/main" id="{741DD03B-6A8F-4FA3-825E-5D7C3F5E4A28}"/>
              </a:ext>
            </a:extLst>
          </p:cNvPr>
          <p:cNvSpPr/>
          <p:nvPr/>
        </p:nvSpPr>
        <p:spPr>
          <a:xfrm>
            <a:off x="8907938" y="1498600"/>
            <a:ext cx="2520000" cy="4267200"/>
          </a:xfrm>
          <a:custGeom>
            <a:avLst/>
            <a:gdLst>
              <a:gd name="connsiteX0" fmla="*/ 0 w 2714625"/>
              <a:gd name="connsiteY0" fmla="*/ 0 h 4940300"/>
              <a:gd name="connsiteX1" fmla="*/ 2714625 w 2714625"/>
              <a:gd name="connsiteY1" fmla="*/ 0 h 4940300"/>
              <a:gd name="connsiteX2" fmla="*/ 2714625 w 2714625"/>
              <a:gd name="connsiteY2" fmla="*/ 4940300 h 4940300"/>
              <a:gd name="connsiteX3" fmla="*/ 0 w 2714625"/>
              <a:gd name="connsiteY3" fmla="*/ 4940300 h 4940300"/>
            </a:gdLst>
            <a:ahLst/>
            <a:cxnLst>
              <a:cxn ang="0">
                <a:pos x="connsiteX0" y="connsiteY0"/>
              </a:cxn>
              <a:cxn ang="0">
                <a:pos x="connsiteX1" y="connsiteY1"/>
              </a:cxn>
              <a:cxn ang="0">
                <a:pos x="connsiteX2" y="connsiteY2"/>
              </a:cxn>
              <a:cxn ang="0">
                <a:pos x="connsiteX3" y="connsiteY3"/>
              </a:cxn>
            </a:cxnLst>
            <a:rect l="l" t="t" r="r" b="b"/>
            <a:pathLst>
              <a:path w="2714625" h="4940300">
                <a:moveTo>
                  <a:pt x="0" y="0"/>
                </a:moveTo>
                <a:lnTo>
                  <a:pt x="2714625" y="0"/>
                </a:lnTo>
                <a:lnTo>
                  <a:pt x="2714625" y="4940300"/>
                </a:lnTo>
                <a:lnTo>
                  <a:pt x="0" y="4940300"/>
                </a:lnTo>
                <a:close/>
              </a:path>
            </a:pathLst>
          </a:custGeom>
          <a:solidFill>
            <a:schemeClr val="bg1">
              <a:alpha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a:extLst>
              <a:ext uri="{FF2B5EF4-FFF2-40B4-BE49-F238E27FC236}">
                <a16:creationId xmlns:a16="http://schemas.microsoft.com/office/drawing/2014/main" id="{2CEB5C12-B349-4AB1-8B80-B6B8BB056219}"/>
              </a:ext>
            </a:extLst>
          </p:cNvPr>
          <p:cNvSpPr/>
          <p:nvPr/>
        </p:nvSpPr>
        <p:spPr>
          <a:xfrm>
            <a:off x="935369" y="3890136"/>
            <a:ext cx="2177388"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9" name="文本框 8">
            <a:extLst>
              <a:ext uri="{FF2B5EF4-FFF2-40B4-BE49-F238E27FC236}">
                <a16:creationId xmlns:a16="http://schemas.microsoft.com/office/drawing/2014/main" id="{BEAB4A7B-B146-4FA5-BF33-DCFF544C91DC}"/>
              </a:ext>
            </a:extLst>
          </p:cNvPr>
          <p:cNvSpPr txBox="1"/>
          <p:nvPr/>
        </p:nvSpPr>
        <p:spPr>
          <a:xfrm>
            <a:off x="1418769" y="3490026"/>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10" name="矩形 9">
            <a:extLst>
              <a:ext uri="{FF2B5EF4-FFF2-40B4-BE49-F238E27FC236}">
                <a16:creationId xmlns:a16="http://schemas.microsoft.com/office/drawing/2014/main" id="{E1773F73-FC18-4A66-A64A-1F64ADF4E9C3}"/>
              </a:ext>
            </a:extLst>
          </p:cNvPr>
          <p:cNvSpPr/>
          <p:nvPr/>
        </p:nvSpPr>
        <p:spPr>
          <a:xfrm>
            <a:off x="3649994" y="3890136"/>
            <a:ext cx="2177388"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11" name="文本框 10">
            <a:extLst>
              <a:ext uri="{FF2B5EF4-FFF2-40B4-BE49-F238E27FC236}">
                <a16:creationId xmlns:a16="http://schemas.microsoft.com/office/drawing/2014/main" id="{940B9D66-79FE-47D1-AD0B-2F66059348E0}"/>
              </a:ext>
            </a:extLst>
          </p:cNvPr>
          <p:cNvSpPr txBox="1"/>
          <p:nvPr/>
        </p:nvSpPr>
        <p:spPr>
          <a:xfrm>
            <a:off x="4133394" y="3490026"/>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12" name="矩形 11">
            <a:extLst>
              <a:ext uri="{FF2B5EF4-FFF2-40B4-BE49-F238E27FC236}">
                <a16:creationId xmlns:a16="http://schemas.microsoft.com/office/drawing/2014/main" id="{CE81E29B-2066-431A-B175-1682025EBDB8}"/>
              </a:ext>
            </a:extLst>
          </p:cNvPr>
          <p:cNvSpPr/>
          <p:nvPr/>
        </p:nvSpPr>
        <p:spPr>
          <a:xfrm>
            <a:off x="6364619" y="3890136"/>
            <a:ext cx="2177388"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13" name="文本框 12">
            <a:extLst>
              <a:ext uri="{FF2B5EF4-FFF2-40B4-BE49-F238E27FC236}">
                <a16:creationId xmlns:a16="http://schemas.microsoft.com/office/drawing/2014/main" id="{4D65B70A-A865-449D-A019-45A762C51541}"/>
              </a:ext>
            </a:extLst>
          </p:cNvPr>
          <p:cNvSpPr txBox="1"/>
          <p:nvPr/>
        </p:nvSpPr>
        <p:spPr>
          <a:xfrm>
            <a:off x="6848019" y="3490026"/>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sp>
        <p:nvSpPr>
          <p:cNvPr id="14" name="矩形 13">
            <a:extLst>
              <a:ext uri="{FF2B5EF4-FFF2-40B4-BE49-F238E27FC236}">
                <a16:creationId xmlns:a16="http://schemas.microsoft.com/office/drawing/2014/main" id="{4E7B8D9E-687E-4973-A968-38CE1D18AEDC}"/>
              </a:ext>
            </a:extLst>
          </p:cNvPr>
          <p:cNvSpPr/>
          <p:nvPr/>
        </p:nvSpPr>
        <p:spPr>
          <a:xfrm>
            <a:off x="9079244" y="3890136"/>
            <a:ext cx="2177388"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15" name="文本框 14">
            <a:extLst>
              <a:ext uri="{FF2B5EF4-FFF2-40B4-BE49-F238E27FC236}">
                <a16:creationId xmlns:a16="http://schemas.microsoft.com/office/drawing/2014/main" id="{099F33D2-602F-4529-B10F-360BEBF13849}"/>
              </a:ext>
            </a:extLst>
          </p:cNvPr>
          <p:cNvSpPr txBox="1"/>
          <p:nvPr/>
        </p:nvSpPr>
        <p:spPr>
          <a:xfrm>
            <a:off x="9562644" y="3490026"/>
            <a:ext cx="1210589" cy="400110"/>
          </a:xfrm>
          <a:prstGeom prst="rect">
            <a:avLst/>
          </a:prstGeom>
          <a:noFill/>
        </p:spPr>
        <p:txBody>
          <a:bodyPr wrap="non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nvGrpSpPr>
          <p:cNvPr id="27" name="组合 26">
            <a:extLst>
              <a:ext uri="{FF2B5EF4-FFF2-40B4-BE49-F238E27FC236}">
                <a16:creationId xmlns:a16="http://schemas.microsoft.com/office/drawing/2014/main" id="{86760807-452C-40DC-AAB8-42EE8E2916BC}"/>
              </a:ext>
            </a:extLst>
          </p:cNvPr>
          <p:cNvGrpSpPr/>
          <p:nvPr/>
        </p:nvGrpSpPr>
        <p:grpSpPr>
          <a:xfrm>
            <a:off x="9562644" y="1972911"/>
            <a:ext cx="1210589" cy="1210589"/>
            <a:chOff x="9562644" y="1972911"/>
            <a:chExt cx="1210589" cy="1210589"/>
          </a:xfrm>
          <a:effectLst>
            <a:outerShdw blurRad="63500" sx="102000" sy="102000" algn="ctr" rotWithShape="0">
              <a:prstClr val="black">
                <a:alpha val="40000"/>
              </a:prstClr>
            </a:outerShdw>
          </a:effectLst>
        </p:grpSpPr>
        <p:sp>
          <p:nvSpPr>
            <p:cNvPr id="20" name="椭圆 19">
              <a:extLst>
                <a:ext uri="{FF2B5EF4-FFF2-40B4-BE49-F238E27FC236}">
                  <a16:creationId xmlns:a16="http://schemas.microsoft.com/office/drawing/2014/main" id="{E72C4923-DB1A-4F67-A8F4-41804FC4213A}"/>
                </a:ext>
              </a:extLst>
            </p:cNvPr>
            <p:cNvSpPr/>
            <p:nvPr/>
          </p:nvSpPr>
          <p:spPr>
            <a:xfrm>
              <a:off x="9562644" y="1972911"/>
              <a:ext cx="1210589" cy="1210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descr="磁盘">
              <a:extLst>
                <a:ext uri="{FF2B5EF4-FFF2-40B4-BE49-F238E27FC236}">
                  <a16:creationId xmlns:a16="http://schemas.microsoft.com/office/drawing/2014/main" id="{114F6A37-B618-4A5F-9732-B1A3D0A5F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48236" y="2258503"/>
              <a:ext cx="639404" cy="639404"/>
            </a:xfrm>
            <a:prstGeom prst="rect">
              <a:avLst/>
            </a:prstGeom>
          </p:spPr>
        </p:pic>
      </p:grpSp>
      <p:grpSp>
        <p:nvGrpSpPr>
          <p:cNvPr id="26" name="组合 25">
            <a:extLst>
              <a:ext uri="{FF2B5EF4-FFF2-40B4-BE49-F238E27FC236}">
                <a16:creationId xmlns:a16="http://schemas.microsoft.com/office/drawing/2014/main" id="{94846292-9001-4924-B146-125D08158605}"/>
              </a:ext>
            </a:extLst>
          </p:cNvPr>
          <p:cNvGrpSpPr/>
          <p:nvPr/>
        </p:nvGrpSpPr>
        <p:grpSpPr>
          <a:xfrm>
            <a:off x="6848019" y="1972911"/>
            <a:ext cx="1210589" cy="1210589"/>
            <a:chOff x="6848019" y="1972911"/>
            <a:chExt cx="1210589" cy="1210589"/>
          </a:xfrm>
          <a:effectLst>
            <a:outerShdw blurRad="63500" sx="102000" sy="102000" algn="ctr" rotWithShape="0">
              <a:prstClr val="black">
                <a:alpha val="40000"/>
              </a:prstClr>
            </a:outerShdw>
          </a:effectLst>
        </p:grpSpPr>
        <p:sp>
          <p:nvSpPr>
            <p:cNvPr id="19" name="椭圆 18">
              <a:extLst>
                <a:ext uri="{FF2B5EF4-FFF2-40B4-BE49-F238E27FC236}">
                  <a16:creationId xmlns:a16="http://schemas.microsoft.com/office/drawing/2014/main" id="{8FCC6787-F377-41D3-92D7-C458DF690D4D}"/>
                </a:ext>
              </a:extLst>
            </p:cNvPr>
            <p:cNvSpPr/>
            <p:nvPr/>
          </p:nvSpPr>
          <p:spPr>
            <a:xfrm>
              <a:off x="6848019" y="1972911"/>
              <a:ext cx="1210589" cy="1210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形 21" descr="投影仪">
              <a:extLst>
                <a:ext uri="{FF2B5EF4-FFF2-40B4-BE49-F238E27FC236}">
                  <a16:creationId xmlns:a16="http://schemas.microsoft.com/office/drawing/2014/main" id="{FD1FBC3D-4AA6-438C-A7D1-30961BA022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3611" y="2258503"/>
              <a:ext cx="639404" cy="639404"/>
            </a:xfrm>
            <a:prstGeom prst="rect">
              <a:avLst/>
            </a:prstGeom>
          </p:spPr>
        </p:pic>
      </p:grpSp>
      <p:grpSp>
        <p:nvGrpSpPr>
          <p:cNvPr id="25" name="组合 24">
            <a:extLst>
              <a:ext uri="{FF2B5EF4-FFF2-40B4-BE49-F238E27FC236}">
                <a16:creationId xmlns:a16="http://schemas.microsoft.com/office/drawing/2014/main" id="{F0A869A6-4E41-4027-927C-5B7BAA3BC336}"/>
              </a:ext>
            </a:extLst>
          </p:cNvPr>
          <p:cNvGrpSpPr/>
          <p:nvPr/>
        </p:nvGrpSpPr>
        <p:grpSpPr>
          <a:xfrm>
            <a:off x="4133394" y="1972911"/>
            <a:ext cx="1210589" cy="1210589"/>
            <a:chOff x="4133394" y="1972911"/>
            <a:chExt cx="1210589" cy="1210589"/>
          </a:xfrm>
          <a:effectLst>
            <a:outerShdw blurRad="63500" sx="102000" sy="102000" algn="ctr" rotWithShape="0">
              <a:prstClr val="black">
                <a:alpha val="40000"/>
              </a:prstClr>
            </a:outerShdw>
          </a:effectLst>
        </p:grpSpPr>
        <p:sp>
          <p:nvSpPr>
            <p:cNvPr id="18" name="椭圆 17">
              <a:extLst>
                <a:ext uri="{FF2B5EF4-FFF2-40B4-BE49-F238E27FC236}">
                  <a16:creationId xmlns:a16="http://schemas.microsoft.com/office/drawing/2014/main" id="{B12C37C3-60A3-4338-8400-DFDD1CD7F000}"/>
                </a:ext>
              </a:extLst>
            </p:cNvPr>
            <p:cNvSpPr/>
            <p:nvPr/>
          </p:nvSpPr>
          <p:spPr>
            <a:xfrm>
              <a:off x="4133394" y="1972911"/>
              <a:ext cx="1210589" cy="1210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形 22" descr="虚拟现实耳机">
              <a:extLst>
                <a:ext uri="{FF2B5EF4-FFF2-40B4-BE49-F238E27FC236}">
                  <a16:creationId xmlns:a16="http://schemas.microsoft.com/office/drawing/2014/main" id="{9981C44C-044B-48A5-A33E-DED65CA212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18986" y="2258503"/>
              <a:ext cx="639404" cy="639404"/>
            </a:xfrm>
            <a:prstGeom prst="rect">
              <a:avLst/>
            </a:prstGeom>
          </p:spPr>
        </p:pic>
      </p:grpSp>
      <p:grpSp>
        <p:nvGrpSpPr>
          <p:cNvPr id="17" name="组合 16">
            <a:extLst>
              <a:ext uri="{FF2B5EF4-FFF2-40B4-BE49-F238E27FC236}">
                <a16:creationId xmlns:a16="http://schemas.microsoft.com/office/drawing/2014/main" id="{E95A4BDA-2DC9-4B66-A490-66755697A791}"/>
              </a:ext>
            </a:extLst>
          </p:cNvPr>
          <p:cNvGrpSpPr/>
          <p:nvPr/>
        </p:nvGrpSpPr>
        <p:grpSpPr>
          <a:xfrm>
            <a:off x="1418769" y="1972911"/>
            <a:ext cx="1210589" cy="1210589"/>
            <a:chOff x="1418769" y="1972911"/>
            <a:chExt cx="1210589" cy="1210589"/>
          </a:xfrm>
          <a:effectLst>
            <a:outerShdw blurRad="63500" sx="102000" sy="102000" algn="ctr" rotWithShape="0">
              <a:prstClr val="black">
                <a:alpha val="40000"/>
              </a:prstClr>
            </a:outerShdw>
          </a:effectLst>
        </p:grpSpPr>
        <p:sp>
          <p:nvSpPr>
            <p:cNvPr id="16" name="椭圆 15">
              <a:extLst>
                <a:ext uri="{FF2B5EF4-FFF2-40B4-BE49-F238E27FC236}">
                  <a16:creationId xmlns:a16="http://schemas.microsoft.com/office/drawing/2014/main" id="{03DC2B58-314A-40F5-A251-8F4FA3233AD9}"/>
                </a:ext>
              </a:extLst>
            </p:cNvPr>
            <p:cNvSpPr/>
            <p:nvPr/>
          </p:nvSpPr>
          <p:spPr>
            <a:xfrm>
              <a:off x="1418769" y="1972911"/>
              <a:ext cx="1210589" cy="1210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形 23" descr="打字机">
              <a:extLst>
                <a:ext uri="{FF2B5EF4-FFF2-40B4-BE49-F238E27FC236}">
                  <a16:creationId xmlns:a16="http://schemas.microsoft.com/office/drawing/2014/main" id="{EC267B5D-B7D0-4385-AA87-224290242B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4361" y="2258503"/>
              <a:ext cx="639404" cy="639404"/>
            </a:xfrm>
            <a:prstGeom prst="rect">
              <a:avLst/>
            </a:prstGeom>
          </p:spPr>
        </p:pic>
      </p:grpSp>
    </p:spTree>
    <p:extLst>
      <p:ext uri="{BB962C8B-B14F-4D97-AF65-F5344CB8AC3E}">
        <p14:creationId xmlns:p14="http://schemas.microsoft.com/office/powerpoint/2010/main" val="79029135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工作业绩</a:t>
            </a:r>
          </a:p>
        </p:txBody>
      </p:sp>
      <p:grpSp>
        <p:nvGrpSpPr>
          <p:cNvPr id="10" name="组合 9">
            <a:extLst>
              <a:ext uri="{FF2B5EF4-FFF2-40B4-BE49-F238E27FC236}">
                <a16:creationId xmlns:a16="http://schemas.microsoft.com/office/drawing/2014/main" id="{D87F6147-D541-49E5-80CB-CD318C05718D}"/>
              </a:ext>
            </a:extLst>
          </p:cNvPr>
          <p:cNvGrpSpPr/>
          <p:nvPr/>
        </p:nvGrpSpPr>
        <p:grpSpPr>
          <a:xfrm>
            <a:off x="932759" y="3413760"/>
            <a:ext cx="1944481" cy="1586131"/>
            <a:chOff x="888744" y="3111500"/>
            <a:chExt cx="1944481" cy="1586131"/>
          </a:xfrm>
        </p:grpSpPr>
        <p:sp>
          <p:nvSpPr>
            <p:cNvPr id="35" name="矩形 34">
              <a:extLst>
                <a:ext uri="{FF2B5EF4-FFF2-40B4-BE49-F238E27FC236}">
                  <a16:creationId xmlns:a16="http://schemas.microsoft.com/office/drawing/2014/main" id="{E69BB99E-08B4-484E-B6E2-3067A3062856}"/>
                </a:ext>
              </a:extLst>
            </p:cNvPr>
            <p:cNvSpPr/>
            <p:nvPr/>
          </p:nvSpPr>
          <p:spPr>
            <a:xfrm>
              <a:off x="888744" y="3668760"/>
              <a:ext cx="1944481"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9" name="矩形: 圆角 8">
              <a:extLst>
                <a:ext uri="{FF2B5EF4-FFF2-40B4-BE49-F238E27FC236}">
                  <a16:creationId xmlns:a16="http://schemas.microsoft.com/office/drawing/2014/main" id="{49A19BA7-1086-4515-B694-46D2F00F0B17}"/>
                </a:ext>
              </a:extLst>
            </p:cNvPr>
            <p:cNvSpPr/>
            <p:nvPr/>
          </p:nvSpPr>
          <p:spPr>
            <a:xfrm>
              <a:off x="1180294" y="3111500"/>
              <a:ext cx="1361380"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A7EB6FFA-8E6E-4639-9569-8BFB7959CD5D}"/>
                </a:ext>
              </a:extLst>
            </p:cNvPr>
            <p:cNvSpPr txBox="1"/>
            <p:nvPr/>
          </p:nvSpPr>
          <p:spPr>
            <a:xfrm>
              <a:off x="1255690" y="3126740"/>
              <a:ext cx="1210589" cy="400110"/>
            </a:xfrm>
            <a:prstGeom prst="rect">
              <a:avLst/>
            </a:prstGeom>
            <a:noFill/>
          </p:spPr>
          <p:txBody>
            <a:bodyPr wrap="non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grpSp>
        <p:nvGrpSpPr>
          <p:cNvPr id="40" name="组合 39">
            <a:extLst>
              <a:ext uri="{FF2B5EF4-FFF2-40B4-BE49-F238E27FC236}">
                <a16:creationId xmlns:a16="http://schemas.microsoft.com/office/drawing/2014/main" id="{92ADE5F9-23DF-4C57-A9D0-16653CBB8519}"/>
              </a:ext>
            </a:extLst>
          </p:cNvPr>
          <p:cNvGrpSpPr/>
          <p:nvPr/>
        </p:nvGrpSpPr>
        <p:grpSpPr>
          <a:xfrm>
            <a:off x="9314760" y="3429000"/>
            <a:ext cx="1944481" cy="1586131"/>
            <a:chOff x="888744" y="3111500"/>
            <a:chExt cx="1944481" cy="1586131"/>
          </a:xfrm>
        </p:grpSpPr>
        <p:sp>
          <p:nvSpPr>
            <p:cNvPr id="41" name="矩形 40">
              <a:extLst>
                <a:ext uri="{FF2B5EF4-FFF2-40B4-BE49-F238E27FC236}">
                  <a16:creationId xmlns:a16="http://schemas.microsoft.com/office/drawing/2014/main" id="{0B11B80F-2840-480D-92D7-12DF9CE9E21E}"/>
                </a:ext>
              </a:extLst>
            </p:cNvPr>
            <p:cNvSpPr/>
            <p:nvPr/>
          </p:nvSpPr>
          <p:spPr>
            <a:xfrm>
              <a:off x="888744" y="3668760"/>
              <a:ext cx="1944481" cy="1028871"/>
            </a:xfrm>
            <a:prstGeom prst="rect">
              <a:avLst/>
            </a:prstGeom>
          </p:spPr>
          <p:txBody>
            <a:bodyPr wrap="square">
              <a:spAutoFit/>
            </a:bodyPr>
            <a:lstStyle/>
            <a:p>
              <a:pPr algn="ctr">
                <a:lnSpc>
                  <a:spcPct val="130000"/>
                </a:lnSpc>
              </a:pPr>
              <a:r>
                <a:rPr lang="zh-CN" altLang="en-US" sz="12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点击输入您的具体内容，用简洁的语言文字进行阐述，精准的词汇表达胜过长篇大论的文字表述</a:t>
              </a:r>
            </a:p>
          </p:txBody>
        </p:sp>
        <p:sp>
          <p:nvSpPr>
            <p:cNvPr id="42" name="矩形: 圆角 41">
              <a:extLst>
                <a:ext uri="{FF2B5EF4-FFF2-40B4-BE49-F238E27FC236}">
                  <a16:creationId xmlns:a16="http://schemas.microsoft.com/office/drawing/2014/main" id="{E5A24B25-636E-401D-9EBF-D7A6FB10F5BF}"/>
                </a:ext>
              </a:extLst>
            </p:cNvPr>
            <p:cNvSpPr/>
            <p:nvPr/>
          </p:nvSpPr>
          <p:spPr>
            <a:xfrm>
              <a:off x="1180294" y="3111500"/>
              <a:ext cx="1361380" cy="4001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文本框 42">
              <a:extLst>
                <a:ext uri="{FF2B5EF4-FFF2-40B4-BE49-F238E27FC236}">
                  <a16:creationId xmlns:a16="http://schemas.microsoft.com/office/drawing/2014/main" id="{E584DC2C-3248-4DD8-A026-067758AA04EC}"/>
                </a:ext>
              </a:extLst>
            </p:cNvPr>
            <p:cNvSpPr txBox="1"/>
            <p:nvPr/>
          </p:nvSpPr>
          <p:spPr>
            <a:xfrm>
              <a:off x="1255690" y="3126740"/>
              <a:ext cx="1210589" cy="400110"/>
            </a:xfrm>
            <a:prstGeom prst="rect">
              <a:avLst/>
            </a:prstGeom>
            <a:noFill/>
          </p:spPr>
          <p:txBody>
            <a:bodyPr wrap="none"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添加标题</a:t>
              </a:r>
            </a:p>
          </p:txBody>
        </p:sp>
      </p:grpSp>
      <p:pic>
        <p:nvPicPr>
          <p:cNvPr id="44" name="图形 43" descr="投影仪">
            <a:extLst>
              <a:ext uri="{FF2B5EF4-FFF2-40B4-BE49-F238E27FC236}">
                <a16:creationId xmlns:a16="http://schemas.microsoft.com/office/drawing/2014/main" id="{89EAAB81-13FD-4DBE-9E2B-0C22A2AD1D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6253" y="2567763"/>
            <a:ext cx="741494" cy="741494"/>
          </a:xfrm>
          <a:prstGeom prst="rect">
            <a:avLst/>
          </a:prstGeom>
        </p:spPr>
      </p:pic>
      <p:pic>
        <p:nvPicPr>
          <p:cNvPr id="45" name="图形 44" descr="虚拟现实耳机">
            <a:extLst>
              <a:ext uri="{FF2B5EF4-FFF2-40B4-BE49-F238E27FC236}">
                <a16:creationId xmlns:a16="http://schemas.microsoft.com/office/drawing/2014/main" id="{BA7F31F3-89DF-4281-8FF5-712681014F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4252" y="2585340"/>
            <a:ext cx="741494" cy="741494"/>
          </a:xfrm>
          <a:prstGeom prst="rect">
            <a:avLst/>
          </a:prstGeom>
        </p:spPr>
      </p:pic>
      <p:pic>
        <p:nvPicPr>
          <p:cNvPr id="13" name="图片占位符 12" descr="图片包含 建筑物, 室内, 大型&#10;&#10;描述已自动生成">
            <a:extLst>
              <a:ext uri="{FF2B5EF4-FFF2-40B4-BE49-F238E27FC236}">
                <a16:creationId xmlns:a16="http://schemas.microsoft.com/office/drawing/2014/main" id="{D558A4A3-BF14-4ADB-9151-64357BFD88F3}"/>
              </a:ext>
            </a:extLst>
          </p:cNvPr>
          <p:cNvPicPr>
            <a:picLocks noGrp="1" noChangeAspect="1"/>
          </p:cNvPicPr>
          <p:nvPr>
            <p:ph type="pic" sz="quarter" idx="11"/>
          </p:nvPr>
        </p:nvPicPr>
        <p:blipFill>
          <a:blip r:embed="rId7">
            <a:grayscl/>
            <a:extLst>
              <a:ext uri="{28A0092B-C50C-407E-A947-70E740481C1C}">
                <a14:useLocalDpi xmlns:a14="http://schemas.microsoft.com/office/drawing/2010/main" val="0"/>
              </a:ext>
            </a:extLst>
          </a:blip>
          <a:srcRect l="6583" r="6583"/>
          <a:stretch>
            <a:fillRect/>
          </a:stretch>
        </p:blipFill>
        <p:spPr/>
      </p:pic>
    </p:spTree>
    <p:extLst>
      <p:ext uri="{BB962C8B-B14F-4D97-AF65-F5344CB8AC3E}">
        <p14:creationId xmlns:p14="http://schemas.microsoft.com/office/powerpoint/2010/main" val="226948976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36">
            <a:extLst>
              <a:ext uri="{FF2B5EF4-FFF2-40B4-BE49-F238E27FC236}">
                <a16:creationId xmlns:a16="http://schemas.microsoft.com/office/drawing/2014/main" id="{000C37EA-0DAD-45ED-B3E7-DC27CF5AB827}"/>
              </a:ext>
            </a:extLst>
          </p:cNvPr>
          <p:cNvSpPr>
            <a:spLocks noGrp="1"/>
          </p:cNvSpPr>
          <p:nvPr>
            <p:ph type="body" sz="quarter" idx="10"/>
          </p:nvPr>
        </p:nvSpPr>
        <p:spPr/>
        <p:txBody>
          <a:bodyPr/>
          <a:lstStyle/>
          <a:p>
            <a:r>
              <a:rPr lang="zh-CN" altLang="en-US"/>
              <a:t>工作业绩</a:t>
            </a:r>
          </a:p>
        </p:txBody>
      </p:sp>
      <p:grpSp>
        <p:nvGrpSpPr>
          <p:cNvPr id="11" name="组合 10">
            <a:extLst>
              <a:ext uri="{FF2B5EF4-FFF2-40B4-BE49-F238E27FC236}">
                <a16:creationId xmlns:a16="http://schemas.microsoft.com/office/drawing/2014/main" id="{82657A0A-8D01-4286-81D3-FAC28BE53981}"/>
              </a:ext>
            </a:extLst>
          </p:cNvPr>
          <p:cNvGrpSpPr/>
          <p:nvPr/>
        </p:nvGrpSpPr>
        <p:grpSpPr>
          <a:xfrm>
            <a:off x="853631" y="4238475"/>
            <a:ext cx="2247224" cy="1467081"/>
            <a:chOff x="1188700" y="3228945"/>
            <a:chExt cx="1944481" cy="1467081"/>
          </a:xfrm>
        </p:grpSpPr>
        <p:sp>
          <p:nvSpPr>
            <p:cNvPr id="12" name="矩形 11">
              <a:extLst>
                <a:ext uri="{FF2B5EF4-FFF2-40B4-BE49-F238E27FC236}">
                  <a16:creationId xmlns:a16="http://schemas.microsoft.com/office/drawing/2014/main" id="{7A477F3F-5736-497A-9676-10131F5F1A0E}"/>
                </a:ext>
              </a:extLst>
            </p:cNvPr>
            <p:cNvSpPr/>
            <p:nvPr/>
          </p:nvSpPr>
          <p:spPr>
            <a:xfrm>
              <a:off x="1188700" y="3667155"/>
              <a:ext cx="1944481" cy="1028871"/>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sp>
          <p:nvSpPr>
            <p:cNvPr id="13" name="文本框 12">
              <a:extLst>
                <a:ext uri="{FF2B5EF4-FFF2-40B4-BE49-F238E27FC236}">
                  <a16:creationId xmlns:a16="http://schemas.microsoft.com/office/drawing/2014/main" id="{B7D2E44F-BE12-458C-B9D7-C812D36EBF87}"/>
                </a:ext>
              </a:extLst>
            </p:cNvPr>
            <p:cNvSpPr txBox="1"/>
            <p:nvPr/>
          </p:nvSpPr>
          <p:spPr>
            <a:xfrm>
              <a:off x="1577637" y="3228945"/>
              <a:ext cx="1047499"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grpSp>
      <p:grpSp>
        <p:nvGrpSpPr>
          <p:cNvPr id="2" name="组合 1">
            <a:extLst>
              <a:ext uri="{FF2B5EF4-FFF2-40B4-BE49-F238E27FC236}">
                <a16:creationId xmlns:a16="http://schemas.microsoft.com/office/drawing/2014/main" id="{8F64A74C-7D04-4D5A-8A38-7C09E39AFA4A}"/>
              </a:ext>
            </a:extLst>
          </p:cNvPr>
          <p:cNvGrpSpPr/>
          <p:nvPr/>
        </p:nvGrpSpPr>
        <p:grpSpPr>
          <a:xfrm>
            <a:off x="147987" y="1740167"/>
            <a:ext cx="3658513" cy="2368768"/>
            <a:chOff x="230037" y="1744929"/>
            <a:chExt cx="3658513" cy="2368768"/>
          </a:xfrm>
        </p:grpSpPr>
        <p:sp>
          <p:nvSpPr>
            <p:cNvPr id="3" name="椭圆 2">
              <a:extLst>
                <a:ext uri="{FF2B5EF4-FFF2-40B4-BE49-F238E27FC236}">
                  <a16:creationId xmlns:a16="http://schemas.microsoft.com/office/drawing/2014/main" id="{CC3A825E-AEB6-4963-9111-F97F74B64070}"/>
                </a:ext>
              </a:extLst>
            </p:cNvPr>
            <p:cNvSpPr/>
            <p:nvPr/>
          </p:nvSpPr>
          <p:spPr>
            <a:xfrm>
              <a:off x="1265749" y="2118317"/>
              <a:ext cx="1586316" cy="15863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E69EDCA0-2A2C-4FA1-8919-AB00229E9A04}"/>
                </a:ext>
              </a:extLst>
            </p:cNvPr>
            <p:cNvSpPr/>
            <p:nvPr/>
          </p:nvSpPr>
          <p:spPr>
            <a:xfrm>
              <a:off x="1090708" y="1939458"/>
              <a:ext cx="1928308" cy="192830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B6F02BAB-4D9D-4974-8904-847722B4FB75}"/>
                </a:ext>
              </a:extLst>
            </p:cNvPr>
            <p:cNvSpPr txBox="1"/>
            <p:nvPr/>
          </p:nvSpPr>
          <p:spPr>
            <a:xfrm>
              <a:off x="1467520" y="2554170"/>
              <a:ext cx="1566635" cy="769441"/>
            </a:xfrm>
            <a:prstGeom prst="rect">
              <a:avLst/>
            </a:prstGeom>
            <a:noFill/>
          </p:spPr>
          <p:txBody>
            <a:bodyPr wrap="square" rtlCol="0">
              <a:spAutoFit/>
            </a:bodyPr>
            <a:lstStyle/>
            <a:p>
              <a:r>
                <a:rPr lang="en-US" altLang="zh-CN" sz="4400">
                  <a:solidFill>
                    <a:schemeClr val="bg1"/>
                  </a:solidFill>
                </a:rPr>
                <a:t>30%</a:t>
              </a:r>
              <a:endParaRPr lang="zh-CN" altLang="en-US" sz="4400">
                <a:solidFill>
                  <a:schemeClr val="bg1"/>
                </a:solidFill>
              </a:endParaRPr>
            </a:p>
          </p:txBody>
        </p:sp>
        <p:graphicFrame>
          <p:nvGraphicFramePr>
            <p:cNvPr id="27" name="图表 26">
              <a:extLst>
                <a:ext uri="{FF2B5EF4-FFF2-40B4-BE49-F238E27FC236}">
                  <a16:creationId xmlns:a16="http://schemas.microsoft.com/office/drawing/2014/main" id="{5A33900F-1322-4290-9385-8BA648574529}"/>
                </a:ext>
              </a:extLst>
            </p:cNvPr>
            <p:cNvGraphicFramePr/>
            <p:nvPr>
              <p:extLst>
                <p:ext uri="{D42A27DB-BD31-4B8C-83A1-F6EECF244321}">
                  <p14:modId xmlns:p14="http://schemas.microsoft.com/office/powerpoint/2010/main" val="965175160"/>
                </p:ext>
              </p:extLst>
            </p:nvPr>
          </p:nvGraphicFramePr>
          <p:xfrm>
            <a:off x="230037" y="1744929"/>
            <a:ext cx="3658513" cy="236876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14" name="组合 13">
            <a:extLst>
              <a:ext uri="{FF2B5EF4-FFF2-40B4-BE49-F238E27FC236}">
                <a16:creationId xmlns:a16="http://schemas.microsoft.com/office/drawing/2014/main" id="{67B39BDC-B7D4-424D-9873-4A0F6D708B6D}"/>
              </a:ext>
            </a:extLst>
          </p:cNvPr>
          <p:cNvGrpSpPr/>
          <p:nvPr/>
        </p:nvGrpSpPr>
        <p:grpSpPr>
          <a:xfrm>
            <a:off x="3599469" y="4238475"/>
            <a:ext cx="2247224" cy="1467081"/>
            <a:chOff x="3883356" y="3634728"/>
            <a:chExt cx="1944481" cy="1467081"/>
          </a:xfrm>
        </p:grpSpPr>
        <p:sp>
          <p:nvSpPr>
            <p:cNvPr id="15" name="矩形 14">
              <a:extLst>
                <a:ext uri="{FF2B5EF4-FFF2-40B4-BE49-F238E27FC236}">
                  <a16:creationId xmlns:a16="http://schemas.microsoft.com/office/drawing/2014/main" id="{B8F291E3-73F3-42F6-962B-AB5633CE9EAE}"/>
                </a:ext>
              </a:extLst>
            </p:cNvPr>
            <p:cNvSpPr/>
            <p:nvPr/>
          </p:nvSpPr>
          <p:spPr>
            <a:xfrm>
              <a:off x="3883356" y="4072938"/>
              <a:ext cx="1944481" cy="1028871"/>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sp>
          <p:nvSpPr>
            <p:cNvPr id="16" name="文本框 15">
              <a:extLst>
                <a:ext uri="{FF2B5EF4-FFF2-40B4-BE49-F238E27FC236}">
                  <a16:creationId xmlns:a16="http://schemas.microsoft.com/office/drawing/2014/main" id="{EA80755F-E72E-40E8-8AE5-33DCD107C568}"/>
                </a:ext>
              </a:extLst>
            </p:cNvPr>
            <p:cNvSpPr txBox="1"/>
            <p:nvPr/>
          </p:nvSpPr>
          <p:spPr>
            <a:xfrm>
              <a:off x="4272293" y="3634728"/>
              <a:ext cx="1047499"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grpSp>
      <p:grpSp>
        <p:nvGrpSpPr>
          <p:cNvPr id="31" name="组合 30">
            <a:extLst>
              <a:ext uri="{FF2B5EF4-FFF2-40B4-BE49-F238E27FC236}">
                <a16:creationId xmlns:a16="http://schemas.microsoft.com/office/drawing/2014/main" id="{46304087-B19D-48DF-9E02-018C6C8F8DC6}"/>
              </a:ext>
            </a:extLst>
          </p:cNvPr>
          <p:cNvGrpSpPr/>
          <p:nvPr/>
        </p:nvGrpSpPr>
        <p:grpSpPr>
          <a:xfrm>
            <a:off x="2893825" y="1740167"/>
            <a:ext cx="3658513" cy="2368768"/>
            <a:chOff x="2969525" y="1744929"/>
            <a:chExt cx="3658513" cy="2368768"/>
          </a:xfrm>
        </p:grpSpPr>
        <p:sp>
          <p:nvSpPr>
            <p:cNvPr id="5" name="椭圆 4">
              <a:extLst>
                <a:ext uri="{FF2B5EF4-FFF2-40B4-BE49-F238E27FC236}">
                  <a16:creationId xmlns:a16="http://schemas.microsoft.com/office/drawing/2014/main" id="{DF826C65-3FCA-4FA7-AC40-161B6D5152F2}"/>
                </a:ext>
              </a:extLst>
            </p:cNvPr>
            <p:cNvSpPr/>
            <p:nvPr/>
          </p:nvSpPr>
          <p:spPr>
            <a:xfrm>
              <a:off x="4008949" y="2125713"/>
              <a:ext cx="1586316" cy="15863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7DBD6BB-8F6B-41D8-8C79-41879DAD3EF4}"/>
                </a:ext>
              </a:extLst>
            </p:cNvPr>
            <p:cNvSpPr/>
            <p:nvPr/>
          </p:nvSpPr>
          <p:spPr>
            <a:xfrm>
              <a:off x="3837953" y="1954717"/>
              <a:ext cx="1928308" cy="192830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7BC6BE7-DCAE-4C35-9335-5C96D718E397}"/>
                </a:ext>
              </a:extLst>
            </p:cNvPr>
            <p:cNvSpPr txBox="1"/>
            <p:nvPr/>
          </p:nvSpPr>
          <p:spPr>
            <a:xfrm>
              <a:off x="4145703" y="2526754"/>
              <a:ext cx="1566635" cy="769441"/>
            </a:xfrm>
            <a:prstGeom prst="rect">
              <a:avLst/>
            </a:prstGeom>
            <a:noFill/>
          </p:spPr>
          <p:txBody>
            <a:bodyPr wrap="square" rtlCol="0">
              <a:spAutoFit/>
            </a:bodyPr>
            <a:lstStyle/>
            <a:p>
              <a:r>
                <a:rPr lang="en-US" altLang="zh-CN" sz="4400">
                  <a:solidFill>
                    <a:schemeClr val="bg1"/>
                  </a:solidFill>
                </a:rPr>
                <a:t>50%</a:t>
              </a:r>
              <a:endParaRPr lang="zh-CN" altLang="en-US" sz="4400">
                <a:solidFill>
                  <a:schemeClr val="bg1"/>
                </a:solidFill>
              </a:endParaRPr>
            </a:p>
          </p:txBody>
        </p:sp>
        <p:graphicFrame>
          <p:nvGraphicFramePr>
            <p:cNvPr id="28" name="图表 27">
              <a:extLst>
                <a:ext uri="{FF2B5EF4-FFF2-40B4-BE49-F238E27FC236}">
                  <a16:creationId xmlns:a16="http://schemas.microsoft.com/office/drawing/2014/main" id="{44FFC12E-4D3B-4B1A-9233-551C91E95B70}"/>
                </a:ext>
              </a:extLst>
            </p:cNvPr>
            <p:cNvGraphicFramePr/>
            <p:nvPr>
              <p:extLst>
                <p:ext uri="{D42A27DB-BD31-4B8C-83A1-F6EECF244321}">
                  <p14:modId xmlns:p14="http://schemas.microsoft.com/office/powerpoint/2010/main" val="2140686297"/>
                </p:ext>
              </p:extLst>
            </p:nvPr>
          </p:nvGraphicFramePr>
          <p:xfrm>
            <a:off x="2969525" y="1744929"/>
            <a:ext cx="3658513" cy="2368768"/>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17" name="组合 16">
            <a:extLst>
              <a:ext uri="{FF2B5EF4-FFF2-40B4-BE49-F238E27FC236}">
                <a16:creationId xmlns:a16="http://schemas.microsoft.com/office/drawing/2014/main" id="{522DA887-89D9-4560-8486-7F92E418EDB8}"/>
              </a:ext>
            </a:extLst>
          </p:cNvPr>
          <p:cNvGrpSpPr/>
          <p:nvPr/>
        </p:nvGrpSpPr>
        <p:grpSpPr>
          <a:xfrm>
            <a:off x="6345307" y="4243237"/>
            <a:ext cx="2247224" cy="1467081"/>
            <a:chOff x="1151165" y="3634728"/>
            <a:chExt cx="1944481" cy="1467081"/>
          </a:xfrm>
        </p:grpSpPr>
        <p:sp>
          <p:nvSpPr>
            <p:cNvPr id="18" name="矩形 17">
              <a:extLst>
                <a:ext uri="{FF2B5EF4-FFF2-40B4-BE49-F238E27FC236}">
                  <a16:creationId xmlns:a16="http://schemas.microsoft.com/office/drawing/2014/main" id="{F4CACB80-A5BD-4162-BA2C-B60EDE1B2F8D}"/>
                </a:ext>
              </a:extLst>
            </p:cNvPr>
            <p:cNvSpPr/>
            <p:nvPr/>
          </p:nvSpPr>
          <p:spPr>
            <a:xfrm>
              <a:off x="1151165" y="4072938"/>
              <a:ext cx="1944481" cy="1028871"/>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sp>
          <p:nvSpPr>
            <p:cNvPr id="19" name="文本框 18">
              <a:extLst>
                <a:ext uri="{FF2B5EF4-FFF2-40B4-BE49-F238E27FC236}">
                  <a16:creationId xmlns:a16="http://schemas.microsoft.com/office/drawing/2014/main" id="{198836BE-2C19-4ED9-A417-0FE0C52AC417}"/>
                </a:ext>
              </a:extLst>
            </p:cNvPr>
            <p:cNvSpPr txBox="1"/>
            <p:nvPr/>
          </p:nvSpPr>
          <p:spPr>
            <a:xfrm>
              <a:off x="1540102" y="3634728"/>
              <a:ext cx="1047499"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grpSp>
      <p:grpSp>
        <p:nvGrpSpPr>
          <p:cNvPr id="32" name="组合 31">
            <a:extLst>
              <a:ext uri="{FF2B5EF4-FFF2-40B4-BE49-F238E27FC236}">
                <a16:creationId xmlns:a16="http://schemas.microsoft.com/office/drawing/2014/main" id="{50CF9AFC-8504-4880-A220-07BF6A62B14B}"/>
              </a:ext>
            </a:extLst>
          </p:cNvPr>
          <p:cNvGrpSpPr/>
          <p:nvPr/>
        </p:nvGrpSpPr>
        <p:grpSpPr>
          <a:xfrm>
            <a:off x="5639663" y="1735404"/>
            <a:ext cx="3658513" cy="2368768"/>
            <a:chOff x="5709013" y="1735404"/>
            <a:chExt cx="3658513" cy="2368768"/>
          </a:xfrm>
        </p:grpSpPr>
        <p:sp>
          <p:nvSpPr>
            <p:cNvPr id="7" name="椭圆 6">
              <a:extLst>
                <a:ext uri="{FF2B5EF4-FFF2-40B4-BE49-F238E27FC236}">
                  <a16:creationId xmlns:a16="http://schemas.microsoft.com/office/drawing/2014/main" id="{9395CEE5-8D29-4F11-A23A-9E0F3D525332}"/>
                </a:ext>
              </a:extLst>
            </p:cNvPr>
            <p:cNvSpPr/>
            <p:nvPr/>
          </p:nvSpPr>
          <p:spPr>
            <a:xfrm>
              <a:off x="6752149" y="2133109"/>
              <a:ext cx="1586316" cy="15863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79B55E8C-73EB-419D-A9CD-CE6FE74D7084}"/>
                </a:ext>
              </a:extLst>
            </p:cNvPr>
            <p:cNvSpPr/>
            <p:nvPr/>
          </p:nvSpPr>
          <p:spPr>
            <a:xfrm>
              <a:off x="6581153" y="1962113"/>
              <a:ext cx="1928308" cy="192830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08A0C1AC-BE08-4DF5-B977-AE9F627653AB}"/>
                </a:ext>
              </a:extLst>
            </p:cNvPr>
            <p:cNvSpPr txBox="1"/>
            <p:nvPr/>
          </p:nvSpPr>
          <p:spPr>
            <a:xfrm>
              <a:off x="6942826" y="2548942"/>
              <a:ext cx="1566635" cy="769441"/>
            </a:xfrm>
            <a:prstGeom prst="rect">
              <a:avLst/>
            </a:prstGeom>
            <a:noFill/>
          </p:spPr>
          <p:txBody>
            <a:bodyPr wrap="square" rtlCol="0">
              <a:spAutoFit/>
            </a:bodyPr>
            <a:lstStyle/>
            <a:p>
              <a:r>
                <a:rPr lang="en-US" altLang="zh-CN" sz="4400">
                  <a:solidFill>
                    <a:schemeClr val="bg1"/>
                  </a:solidFill>
                </a:rPr>
                <a:t>70%</a:t>
              </a:r>
              <a:endParaRPr lang="zh-CN" altLang="en-US" sz="4400">
                <a:solidFill>
                  <a:schemeClr val="bg1"/>
                </a:solidFill>
              </a:endParaRPr>
            </a:p>
          </p:txBody>
        </p:sp>
        <p:graphicFrame>
          <p:nvGraphicFramePr>
            <p:cNvPr id="29" name="图表 28">
              <a:extLst>
                <a:ext uri="{FF2B5EF4-FFF2-40B4-BE49-F238E27FC236}">
                  <a16:creationId xmlns:a16="http://schemas.microsoft.com/office/drawing/2014/main" id="{E7C8601F-98B3-453E-AB71-375CA91B65D3}"/>
                </a:ext>
              </a:extLst>
            </p:cNvPr>
            <p:cNvGraphicFramePr/>
            <p:nvPr>
              <p:extLst>
                <p:ext uri="{D42A27DB-BD31-4B8C-83A1-F6EECF244321}">
                  <p14:modId xmlns:p14="http://schemas.microsoft.com/office/powerpoint/2010/main" val="248710209"/>
                </p:ext>
              </p:extLst>
            </p:nvPr>
          </p:nvGraphicFramePr>
          <p:xfrm>
            <a:off x="5709013" y="1735404"/>
            <a:ext cx="3658513" cy="2368768"/>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20" name="组合 19">
            <a:extLst>
              <a:ext uri="{FF2B5EF4-FFF2-40B4-BE49-F238E27FC236}">
                <a16:creationId xmlns:a16="http://schemas.microsoft.com/office/drawing/2014/main" id="{EBBE7F1D-10E0-4724-A7D5-EC5B0526895D}"/>
              </a:ext>
            </a:extLst>
          </p:cNvPr>
          <p:cNvGrpSpPr/>
          <p:nvPr/>
        </p:nvGrpSpPr>
        <p:grpSpPr>
          <a:xfrm>
            <a:off x="9091145" y="4238475"/>
            <a:ext cx="2247224" cy="1467081"/>
            <a:chOff x="3883356" y="3634728"/>
            <a:chExt cx="1944481" cy="1467081"/>
          </a:xfrm>
        </p:grpSpPr>
        <p:sp>
          <p:nvSpPr>
            <p:cNvPr id="21" name="矩形 20">
              <a:extLst>
                <a:ext uri="{FF2B5EF4-FFF2-40B4-BE49-F238E27FC236}">
                  <a16:creationId xmlns:a16="http://schemas.microsoft.com/office/drawing/2014/main" id="{D0CEC3BF-6DE3-4586-82D4-1CBD5FDD895E}"/>
                </a:ext>
              </a:extLst>
            </p:cNvPr>
            <p:cNvSpPr/>
            <p:nvPr/>
          </p:nvSpPr>
          <p:spPr>
            <a:xfrm>
              <a:off x="3883356" y="4072938"/>
              <a:ext cx="1944481" cy="1028871"/>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点击输入您的具体内容用简洁的语言文字进行阐述，精准的词汇表达胜过长篇大论的文字表述</a:t>
              </a:r>
            </a:p>
          </p:txBody>
        </p:sp>
        <p:sp>
          <p:nvSpPr>
            <p:cNvPr id="22" name="文本框 21">
              <a:extLst>
                <a:ext uri="{FF2B5EF4-FFF2-40B4-BE49-F238E27FC236}">
                  <a16:creationId xmlns:a16="http://schemas.microsoft.com/office/drawing/2014/main" id="{614F9661-E297-4A2B-AB77-EB7F8B2B09AB}"/>
                </a:ext>
              </a:extLst>
            </p:cNvPr>
            <p:cNvSpPr txBox="1"/>
            <p:nvPr/>
          </p:nvSpPr>
          <p:spPr>
            <a:xfrm>
              <a:off x="4272293" y="3634728"/>
              <a:ext cx="1047499"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grpSp>
      <p:grpSp>
        <p:nvGrpSpPr>
          <p:cNvPr id="33" name="组合 32">
            <a:extLst>
              <a:ext uri="{FF2B5EF4-FFF2-40B4-BE49-F238E27FC236}">
                <a16:creationId xmlns:a16="http://schemas.microsoft.com/office/drawing/2014/main" id="{C8DCBD3C-6107-4249-8712-BB3A98FF9EB3}"/>
              </a:ext>
            </a:extLst>
          </p:cNvPr>
          <p:cNvGrpSpPr/>
          <p:nvPr/>
        </p:nvGrpSpPr>
        <p:grpSpPr>
          <a:xfrm>
            <a:off x="8385501" y="1740167"/>
            <a:ext cx="3658513" cy="2368768"/>
            <a:chOff x="8467551" y="1744929"/>
            <a:chExt cx="3658513" cy="2368768"/>
          </a:xfrm>
        </p:grpSpPr>
        <p:sp>
          <p:nvSpPr>
            <p:cNvPr id="9" name="椭圆 8">
              <a:extLst>
                <a:ext uri="{FF2B5EF4-FFF2-40B4-BE49-F238E27FC236}">
                  <a16:creationId xmlns:a16="http://schemas.microsoft.com/office/drawing/2014/main" id="{4D5EF6F9-C04F-4FBA-9476-3BF8AA3514EF}"/>
                </a:ext>
              </a:extLst>
            </p:cNvPr>
            <p:cNvSpPr/>
            <p:nvPr/>
          </p:nvSpPr>
          <p:spPr>
            <a:xfrm>
              <a:off x="9495349" y="2140505"/>
              <a:ext cx="1586316" cy="15863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6CF95D1F-2839-40C7-A2DC-F4C004C368E7}"/>
                </a:ext>
              </a:extLst>
            </p:cNvPr>
            <p:cNvSpPr/>
            <p:nvPr/>
          </p:nvSpPr>
          <p:spPr>
            <a:xfrm>
              <a:off x="9324353" y="1969509"/>
              <a:ext cx="1928308" cy="1928308"/>
            </a:xfrm>
            <a:prstGeom prst="ellips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4A60E005-A65F-4A7E-8FBA-F6033A5EFF30}"/>
                </a:ext>
              </a:extLst>
            </p:cNvPr>
            <p:cNvSpPr txBox="1"/>
            <p:nvPr/>
          </p:nvSpPr>
          <p:spPr>
            <a:xfrm>
              <a:off x="9693422" y="2541546"/>
              <a:ext cx="1566635" cy="769441"/>
            </a:xfrm>
            <a:prstGeom prst="rect">
              <a:avLst/>
            </a:prstGeom>
            <a:noFill/>
          </p:spPr>
          <p:txBody>
            <a:bodyPr wrap="square" rtlCol="0">
              <a:spAutoFit/>
            </a:bodyPr>
            <a:lstStyle/>
            <a:p>
              <a:r>
                <a:rPr lang="en-US" altLang="zh-CN" sz="4400">
                  <a:solidFill>
                    <a:schemeClr val="bg1"/>
                  </a:solidFill>
                </a:rPr>
                <a:t>90%</a:t>
              </a:r>
              <a:endParaRPr lang="zh-CN" altLang="en-US" sz="4400">
                <a:solidFill>
                  <a:schemeClr val="bg1"/>
                </a:solidFill>
              </a:endParaRPr>
            </a:p>
          </p:txBody>
        </p:sp>
        <p:graphicFrame>
          <p:nvGraphicFramePr>
            <p:cNvPr id="30" name="图表 29">
              <a:extLst>
                <a:ext uri="{FF2B5EF4-FFF2-40B4-BE49-F238E27FC236}">
                  <a16:creationId xmlns:a16="http://schemas.microsoft.com/office/drawing/2014/main" id="{39EAF63B-CCDB-4D46-AB75-69A92C9C875C}"/>
                </a:ext>
              </a:extLst>
            </p:cNvPr>
            <p:cNvGraphicFramePr/>
            <p:nvPr>
              <p:extLst>
                <p:ext uri="{D42A27DB-BD31-4B8C-83A1-F6EECF244321}">
                  <p14:modId xmlns:p14="http://schemas.microsoft.com/office/powerpoint/2010/main" val="1231773200"/>
                </p:ext>
              </p:extLst>
            </p:nvPr>
          </p:nvGraphicFramePr>
          <p:xfrm>
            <a:off x="8467551" y="1744929"/>
            <a:ext cx="3658513" cy="2368768"/>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403582509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611771E0-96D5-497A-8E06-C4576E43D643}"/>
              </a:ext>
            </a:extLst>
          </p:cNvPr>
          <p:cNvSpPr>
            <a:spLocks noGrp="1"/>
          </p:cNvSpPr>
          <p:nvPr>
            <p:ph type="body" sz="quarter" idx="10"/>
          </p:nvPr>
        </p:nvSpPr>
        <p:spPr/>
        <p:txBody>
          <a:bodyPr/>
          <a:lstStyle/>
          <a:p>
            <a:r>
              <a:rPr lang="zh-CN" altLang="en-US"/>
              <a:t>工作业绩</a:t>
            </a:r>
          </a:p>
        </p:txBody>
      </p:sp>
      <p:pic>
        <p:nvPicPr>
          <p:cNvPr id="35" name="图片占位符 34" descr="图片包含 人员, 室内, 墙壁, 笔记本电脑&#10;&#10;描述已自动生成">
            <a:extLst>
              <a:ext uri="{FF2B5EF4-FFF2-40B4-BE49-F238E27FC236}">
                <a16:creationId xmlns:a16="http://schemas.microsoft.com/office/drawing/2014/main" id="{D35BAE22-4D75-4681-AFFF-8C3A0890DDEE}"/>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4560" r="4560"/>
          <a:stretch/>
        </p:blipFill>
        <p:spPr/>
      </p:pic>
      <p:pic>
        <p:nvPicPr>
          <p:cNvPr id="37" name="图片占位符 36" descr="图片包含 笔记本电脑, 人员, 计算机, 餐桌&#10;&#10;描述已自动生成">
            <a:extLst>
              <a:ext uri="{FF2B5EF4-FFF2-40B4-BE49-F238E27FC236}">
                <a16:creationId xmlns:a16="http://schemas.microsoft.com/office/drawing/2014/main" id="{D0E609A9-2DE1-4C04-A098-0D42ED6157FD}"/>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4272" r="4272"/>
          <a:stretch/>
        </p:blipFill>
        <p:spPr>
          <a:blipFill>
            <a:blip r:embed="rId2">
              <a:grayscl/>
            </a:blip>
            <a:stretch>
              <a:fillRect/>
            </a:stretch>
          </a:blipFill>
        </p:spPr>
      </p:pic>
      <p:pic>
        <p:nvPicPr>
          <p:cNvPr id="39" name="图片占位符 38" descr="图片包含 室内, 人员, 墙壁, 天花板&#10;&#10;描述已自动生成">
            <a:extLst>
              <a:ext uri="{FF2B5EF4-FFF2-40B4-BE49-F238E27FC236}">
                <a16:creationId xmlns:a16="http://schemas.microsoft.com/office/drawing/2014/main" id="{422F89C6-9D40-4B01-A29F-7A1882C4857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4272" r="4272"/>
          <a:stretch/>
        </p:blipFill>
        <p:spPr>
          <a:blipFill>
            <a:blip r:embed="rId4">
              <a:grayscl/>
            </a:blip>
            <a:stretch>
              <a:fillRect/>
            </a:stretch>
          </a:blipFill>
        </p:spPr>
      </p:pic>
      <p:sp>
        <p:nvSpPr>
          <p:cNvPr id="8" name="文本框 7">
            <a:extLst>
              <a:ext uri="{FF2B5EF4-FFF2-40B4-BE49-F238E27FC236}">
                <a16:creationId xmlns:a16="http://schemas.microsoft.com/office/drawing/2014/main" id="{C4AF6244-1279-4E31-B662-AEC97648CC8A}"/>
              </a:ext>
            </a:extLst>
          </p:cNvPr>
          <p:cNvSpPr txBox="1"/>
          <p:nvPr/>
        </p:nvSpPr>
        <p:spPr>
          <a:xfrm>
            <a:off x="1726672" y="4148397"/>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9" name="矩形 8">
            <a:extLst>
              <a:ext uri="{FF2B5EF4-FFF2-40B4-BE49-F238E27FC236}">
                <a16:creationId xmlns:a16="http://schemas.microsoft.com/office/drawing/2014/main" id="{55B2A84E-150D-475B-81E5-70AC9219CD43}"/>
              </a:ext>
            </a:extLst>
          </p:cNvPr>
          <p:cNvSpPr/>
          <p:nvPr/>
        </p:nvSpPr>
        <p:spPr>
          <a:xfrm>
            <a:off x="1122038" y="4599306"/>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10" name="文本框 9">
            <a:extLst>
              <a:ext uri="{FF2B5EF4-FFF2-40B4-BE49-F238E27FC236}">
                <a16:creationId xmlns:a16="http://schemas.microsoft.com/office/drawing/2014/main" id="{40D8E0E3-0C00-4F8B-AC3D-C27B55E58771}"/>
              </a:ext>
            </a:extLst>
          </p:cNvPr>
          <p:cNvSpPr txBox="1"/>
          <p:nvPr/>
        </p:nvSpPr>
        <p:spPr>
          <a:xfrm>
            <a:off x="9254741" y="4097279"/>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11" name="矩形 10">
            <a:extLst>
              <a:ext uri="{FF2B5EF4-FFF2-40B4-BE49-F238E27FC236}">
                <a16:creationId xmlns:a16="http://schemas.microsoft.com/office/drawing/2014/main" id="{4CEC2092-9981-4E7A-AC64-E32917D85FE7}"/>
              </a:ext>
            </a:extLst>
          </p:cNvPr>
          <p:cNvSpPr/>
          <p:nvPr/>
        </p:nvSpPr>
        <p:spPr>
          <a:xfrm>
            <a:off x="8650107" y="4557713"/>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
        <p:nvSpPr>
          <p:cNvPr id="12" name="文本框 11">
            <a:extLst>
              <a:ext uri="{FF2B5EF4-FFF2-40B4-BE49-F238E27FC236}">
                <a16:creationId xmlns:a16="http://schemas.microsoft.com/office/drawing/2014/main" id="{E95F98C1-C8C3-4349-AA78-3C05CD4227E7}"/>
              </a:ext>
            </a:extLst>
          </p:cNvPr>
          <p:cNvSpPr txBox="1"/>
          <p:nvPr/>
        </p:nvSpPr>
        <p:spPr>
          <a:xfrm>
            <a:off x="5490707" y="4097279"/>
            <a:ext cx="1210589" cy="400110"/>
          </a:xfrm>
          <a:prstGeom prst="rect">
            <a:avLst/>
          </a:prstGeom>
          <a:noFill/>
        </p:spPr>
        <p:txBody>
          <a:bodyPr wrap="none" rtlCol="0">
            <a:spAutoFit/>
          </a:bodyPr>
          <a:lstStyle/>
          <a:p>
            <a:pPr algn="ctr"/>
            <a:r>
              <a:rPr lang="zh-CN" altLang="en-US" sz="2000" b="1" dirty="0">
                <a:solidFill>
                  <a:schemeClr val="bg1"/>
                </a:solidFill>
                <a:ea typeface="微软雅黑" panose="020B0503020204020204" pitchFamily="34" charset="-122"/>
                <a:sym typeface="Arial" panose="020B0604020202020204" pitchFamily="34" charset="0"/>
              </a:rPr>
              <a:t>添加标题</a:t>
            </a:r>
          </a:p>
        </p:txBody>
      </p:sp>
      <p:sp>
        <p:nvSpPr>
          <p:cNvPr id="13" name="矩形 12">
            <a:extLst>
              <a:ext uri="{FF2B5EF4-FFF2-40B4-BE49-F238E27FC236}">
                <a16:creationId xmlns:a16="http://schemas.microsoft.com/office/drawing/2014/main" id="{1AFA6AC3-2292-47E7-9E99-08A31B9A74BC}"/>
              </a:ext>
            </a:extLst>
          </p:cNvPr>
          <p:cNvSpPr/>
          <p:nvPr/>
        </p:nvSpPr>
        <p:spPr>
          <a:xfrm>
            <a:off x="4886073" y="4548188"/>
            <a:ext cx="2419857" cy="788806"/>
          </a:xfrm>
          <a:prstGeom prst="rect">
            <a:avLst/>
          </a:prstGeom>
        </p:spPr>
        <p:txBody>
          <a:bodyPr wrap="square">
            <a:spAutoFit/>
          </a:bodyPr>
          <a:lstStyle/>
          <a:p>
            <a:pPr algn="ctr">
              <a:lnSpc>
                <a:spcPct val="130000"/>
              </a:lnSpc>
            </a:pPr>
            <a:r>
              <a:rPr lang="zh-CN" altLang="en-US" sz="1200">
                <a:solidFill>
                  <a:schemeClr val="bg1"/>
                </a:solidFill>
                <a:ea typeface="微软雅黑" panose="020B0503020204020204" pitchFamily="34" charset="-122"/>
                <a:sym typeface="Arial" panose="020B0604020202020204" pitchFamily="34" charset="0"/>
              </a:rPr>
              <a:t>点击输入您的具体内容，用简洁的语言文字进行阐述，精准的词汇表达胜过长篇大论的文字</a:t>
            </a:r>
          </a:p>
        </p:txBody>
      </p:sp>
    </p:spTree>
    <p:extLst>
      <p:ext uri="{BB962C8B-B14F-4D97-AF65-F5344CB8AC3E}">
        <p14:creationId xmlns:p14="http://schemas.microsoft.com/office/powerpoint/2010/main" val="303965285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8E18167-17B2-4A09-85BC-F39CC93E3A00}"/>
              </a:ext>
            </a:extLst>
          </p:cNvPr>
          <p:cNvSpPr>
            <a:spLocks noGrp="1"/>
          </p:cNvSpPr>
          <p:nvPr>
            <p:ph type="body" sz="quarter" idx="10"/>
          </p:nvPr>
        </p:nvSpPr>
        <p:spPr/>
        <p:txBody>
          <a:bodyPr/>
          <a:lstStyle/>
          <a:p>
            <a:r>
              <a:rPr lang="en-US" altLang="zh-CN"/>
              <a:t>02</a:t>
            </a:r>
            <a:endParaRPr lang="zh-CN" altLang="en-US"/>
          </a:p>
        </p:txBody>
      </p:sp>
      <p:sp>
        <p:nvSpPr>
          <p:cNvPr id="4" name="文本占位符 3">
            <a:extLst>
              <a:ext uri="{FF2B5EF4-FFF2-40B4-BE49-F238E27FC236}">
                <a16:creationId xmlns:a16="http://schemas.microsoft.com/office/drawing/2014/main" id="{D30C016A-2784-4EE8-AA8A-1451DA7DFB2A}"/>
              </a:ext>
            </a:extLst>
          </p:cNvPr>
          <p:cNvSpPr>
            <a:spLocks noGrp="1"/>
          </p:cNvSpPr>
          <p:nvPr>
            <p:ph type="body" sz="quarter" idx="11"/>
          </p:nvPr>
        </p:nvSpPr>
        <p:spPr/>
        <p:txBody>
          <a:bodyPr/>
          <a:lstStyle/>
          <a:p>
            <a:r>
              <a:rPr lang="zh-CN" altLang="en-US"/>
              <a:t>亮点经验</a:t>
            </a:r>
          </a:p>
        </p:txBody>
      </p:sp>
      <p:sp>
        <p:nvSpPr>
          <p:cNvPr id="5" name="文本占位符 4">
            <a:extLst>
              <a:ext uri="{FF2B5EF4-FFF2-40B4-BE49-F238E27FC236}">
                <a16:creationId xmlns:a16="http://schemas.microsoft.com/office/drawing/2014/main" id="{BD6416AA-BA60-49C6-8810-8FCB1E0E40BE}"/>
              </a:ext>
            </a:extLst>
          </p:cNvPr>
          <p:cNvSpPr>
            <a:spLocks noGrp="1"/>
          </p:cNvSpPr>
          <p:nvPr>
            <p:ph type="body" sz="quarter" idx="12"/>
          </p:nvPr>
        </p:nvSpPr>
        <p:spPr/>
        <p:txBody>
          <a:bodyPr/>
          <a:lstStyle/>
          <a:p>
            <a:r>
              <a:rPr lang="af-ZA" altLang="zh-CN"/>
              <a:t>Please Add Text Here</a:t>
            </a:r>
          </a:p>
        </p:txBody>
      </p:sp>
    </p:spTree>
    <p:extLst>
      <p:ext uri="{BB962C8B-B14F-4D97-AF65-F5344CB8AC3E}">
        <p14:creationId xmlns:p14="http://schemas.microsoft.com/office/powerpoint/2010/main" val="62423826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50237DA-EFBC-4BB0-98D4-6C807F921998}"/>
              </a:ext>
            </a:extLst>
          </p:cNvPr>
          <p:cNvSpPr>
            <a:spLocks noGrp="1"/>
          </p:cNvSpPr>
          <p:nvPr>
            <p:ph type="body" sz="quarter" idx="10"/>
          </p:nvPr>
        </p:nvSpPr>
        <p:spPr/>
        <p:txBody>
          <a:bodyPr/>
          <a:lstStyle/>
          <a:p>
            <a:r>
              <a:rPr lang="zh-CN" altLang="en-US"/>
              <a:t>亮点经验</a:t>
            </a:r>
          </a:p>
        </p:txBody>
      </p:sp>
      <p:pic>
        <p:nvPicPr>
          <p:cNvPr id="3" name="图片 2">
            <a:extLst>
              <a:ext uri="{FF2B5EF4-FFF2-40B4-BE49-F238E27FC236}">
                <a16:creationId xmlns:a16="http://schemas.microsoft.com/office/drawing/2014/main" id="{12C8CA50-73A3-4892-8D34-1CBFA137AFC0}"/>
              </a:ext>
            </a:extLst>
          </p:cNvPr>
          <p:cNvPicPr>
            <a:picLocks noChangeAspect="1"/>
          </p:cNvPicPr>
          <p:nvPr/>
        </p:nvPicPr>
        <p:blipFill>
          <a:blip r:embed="rId2"/>
          <a:stretch>
            <a:fillRect/>
          </a:stretch>
        </p:blipFill>
        <p:spPr>
          <a:xfrm>
            <a:off x="12618666" y="756731"/>
            <a:ext cx="1323810" cy="780952"/>
          </a:xfrm>
          <a:prstGeom prst="rect">
            <a:avLst/>
          </a:prstGeom>
        </p:spPr>
      </p:pic>
      <p:graphicFrame>
        <p:nvGraphicFramePr>
          <p:cNvPr id="8" name="图表 7">
            <a:extLst>
              <a:ext uri="{FF2B5EF4-FFF2-40B4-BE49-F238E27FC236}">
                <a16:creationId xmlns:a16="http://schemas.microsoft.com/office/drawing/2014/main" id="{06A1D31B-7CFC-41F5-A45E-9E6C2BC12606}"/>
              </a:ext>
            </a:extLst>
          </p:cNvPr>
          <p:cNvGraphicFramePr/>
          <p:nvPr>
            <p:extLst>
              <p:ext uri="{D42A27DB-BD31-4B8C-83A1-F6EECF244321}">
                <p14:modId xmlns:p14="http://schemas.microsoft.com/office/powerpoint/2010/main" val="2017562833"/>
              </p:ext>
            </p:extLst>
          </p:nvPr>
        </p:nvGraphicFramePr>
        <p:xfrm>
          <a:off x="-143882" y="1918683"/>
          <a:ext cx="4750500" cy="30757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图表 12">
            <a:extLst>
              <a:ext uri="{FF2B5EF4-FFF2-40B4-BE49-F238E27FC236}">
                <a16:creationId xmlns:a16="http://schemas.microsoft.com/office/drawing/2014/main" id="{1B80254E-5EE6-4F05-8CA8-6904931B68C7}"/>
              </a:ext>
            </a:extLst>
          </p:cNvPr>
          <p:cNvGraphicFramePr/>
          <p:nvPr>
            <p:extLst>
              <p:ext uri="{D42A27DB-BD31-4B8C-83A1-F6EECF244321}">
                <p14:modId xmlns:p14="http://schemas.microsoft.com/office/powerpoint/2010/main" val="2472202338"/>
              </p:ext>
            </p:extLst>
          </p:nvPr>
        </p:nvGraphicFramePr>
        <p:xfrm>
          <a:off x="2641268" y="3112626"/>
          <a:ext cx="4331589" cy="28045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图表 17">
            <a:extLst>
              <a:ext uri="{FF2B5EF4-FFF2-40B4-BE49-F238E27FC236}">
                <a16:creationId xmlns:a16="http://schemas.microsoft.com/office/drawing/2014/main" id="{AE8E5378-7384-48B0-A8EA-81904EC7EA39}"/>
              </a:ext>
            </a:extLst>
          </p:cNvPr>
          <p:cNvGraphicFramePr/>
          <p:nvPr>
            <p:extLst>
              <p:ext uri="{D42A27DB-BD31-4B8C-83A1-F6EECF244321}">
                <p14:modId xmlns:p14="http://schemas.microsoft.com/office/powerpoint/2010/main" val="1413180906"/>
              </p:ext>
            </p:extLst>
          </p:nvPr>
        </p:nvGraphicFramePr>
        <p:xfrm>
          <a:off x="5192474" y="2257404"/>
          <a:ext cx="3658513" cy="23687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图表 22">
            <a:extLst>
              <a:ext uri="{FF2B5EF4-FFF2-40B4-BE49-F238E27FC236}">
                <a16:creationId xmlns:a16="http://schemas.microsoft.com/office/drawing/2014/main" id="{62831B75-93C4-4B07-AC63-1517684EC6AE}"/>
              </a:ext>
            </a:extLst>
          </p:cNvPr>
          <p:cNvGraphicFramePr/>
          <p:nvPr>
            <p:extLst>
              <p:ext uri="{D42A27DB-BD31-4B8C-83A1-F6EECF244321}">
                <p14:modId xmlns:p14="http://schemas.microsoft.com/office/powerpoint/2010/main" val="2345454815"/>
              </p:ext>
            </p:extLst>
          </p:nvPr>
        </p:nvGraphicFramePr>
        <p:xfrm>
          <a:off x="7021730" y="2336746"/>
          <a:ext cx="5299717" cy="3431394"/>
        </p:xfrm>
        <a:graphic>
          <a:graphicData uri="http://schemas.openxmlformats.org/drawingml/2006/chart">
            <c:chart xmlns:c="http://schemas.openxmlformats.org/drawingml/2006/chart" xmlns:r="http://schemas.openxmlformats.org/officeDocument/2006/relationships" r:id="rId6"/>
          </a:graphicData>
        </a:graphic>
      </p:graphicFrame>
      <p:sp>
        <p:nvSpPr>
          <p:cNvPr id="7" name="文本框 6">
            <a:extLst>
              <a:ext uri="{FF2B5EF4-FFF2-40B4-BE49-F238E27FC236}">
                <a16:creationId xmlns:a16="http://schemas.microsoft.com/office/drawing/2014/main" id="{02CA4288-B3AA-4313-B125-11AABC6E7CBD}"/>
              </a:ext>
            </a:extLst>
          </p:cNvPr>
          <p:cNvSpPr txBox="1"/>
          <p:nvPr/>
        </p:nvSpPr>
        <p:spPr>
          <a:xfrm>
            <a:off x="1448051" y="2498987"/>
            <a:ext cx="1566635" cy="646331"/>
          </a:xfrm>
          <a:prstGeom prst="rect">
            <a:avLst/>
          </a:prstGeom>
          <a:noFill/>
        </p:spPr>
        <p:txBody>
          <a:bodyPr wrap="square" rtlCol="0">
            <a:spAutoFit/>
          </a:bodyPr>
          <a:lstStyle/>
          <a:p>
            <a:pPr algn="ctr"/>
            <a:r>
              <a:rPr lang="en-US" altLang="zh-CN" sz="3600" b="1">
                <a:latin typeface="微软雅黑" panose="020B0503020204020204" pitchFamily="34" charset="-122"/>
                <a:ea typeface="微软雅黑" panose="020B0503020204020204" pitchFamily="34" charset="-122"/>
              </a:rPr>
              <a:t>30%</a:t>
            </a:r>
            <a:endParaRPr lang="zh-CN" altLang="en-US" sz="3600" b="1">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DE352A43-135C-4F5D-9A30-E4855D059875}"/>
              </a:ext>
            </a:extLst>
          </p:cNvPr>
          <p:cNvSpPr txBox="1"/>
          <p:nvPr/>
        </p:nvSpPr>
        <p:spPr>
          <a:xfrm>
            <a:off x="4023745" y="3656718"/>
            <a:ext cx="1566635" cy="523220"/>
          </a:xfrm>
          <a:prstGeom prst="rect">
            <a:avLst/>
          </a:prstGeom>
          <a:noFill/>
        </p:spPr>
        <p:txBody>
          <a:bodyPr wrap="square" rtlCol="0">
            <a:spAutoFit/>
          </a:bodyPr>
          <a:lstStyle/>
          <a:p>
            <a:pPr algn="ctr"/>
            <a:r>
              <a:rPr lang="en-US" altLang="zh-CN" sz="2800" b="1">
                <a:latin typeface="微软雅黑" panose="020B0503020204020204" pitchFamily="34" charset="-122"/>
                <a:ea typeface="微软雅黑" panose="020B0503020204020204" pitchFamily="34" charset="-122"/>
              </a:rPr>
              <a:t>50%</a:t>
            </a:r>
            <a:endParaRPr lang="zh-CN" altLang="en-US" sz="2800" b="1">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9D0C265F-B4EC-4598-BBDA-AB28F8910ABE}"/>
              </a:ext>
            </a:extLst>
          </p:cNvPr>
          <p:cNvSpPr txBox="1"/>
          <p:nvPr/>
        </p:nvSpPr>
        <p:spPr>
          <a:xfrm>
            <a:off x="6238413" y="2758322"/>
            <a:ext cx="1566635" cy="461665"/>
          </a:xfrm>
          <a:prstGeom prst="rect">
            <a:avLst/>
          </a:prstGeom>
          <a:noFill/>
        </p:spPr>
        <p:txBody>
          <a:bodyPr wrap="square" rtlCol="0">
            <a:spAutoFit/>
          </a:bodyPr>
          <a:lstStyle/>
          <a:p>
            <a:pPr algn="ctr"/>
            <a:r>
              <a:rPr lang="en-US" altLang="zh-CN" sz="2400" b="1">
                <a:latin typeface="微软雅黑" panose="020B0503020204020204" pitchFamily="34" charset="-122"/>
                <a:ea typeface="微软雅黑" panose="020B0503020204020204" pitchFamily="34" charset="-122"/>
              </a:rPr>
              <a:t>70%</a:t>
            </a:r>
            <a:endParaRPr lang="zh-CN" altLang="en-US" sz="2400" b="1">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666222CF-1613-4A04-9EA4-4E713F9549E8}"/>
              </a:ext>
            </a:extLst>
          </p:cNvPr>
          <p:cNvSpPr txBox="1"/>
          <p:nvPr/>
        </p:nvSpPr>
        <p:spPr>
          <a:xfrm>
            <a:off x="8888271" y="3010387"/>
            <a:ext cx="1566635" cy="646331"/>
          </a:xfrm>
          <a:prstGeom prst="rect">
            <a:avLst/>
          </a:prstGeom>
          <a:noFill/>
        </p:spPr>
        <p:txBody>
          <a:bodyPr wrap="square" rtlCol="0">
            <a:spAutoFit/>
          </a:bodyPr>
          <a:lstStyle/>
          <a:p>
            <a:pPr algn="ctr"/>
            <a:r>
              <a:rPr lang="en-US" altLang="zh-CN" sz="3600" b="1">
                <a:latin typeface="微软雅黑" panose="020B0503020204020204" pitchFamily="34" charset="-122"/>
                <a:ea typeface="微软雅黑" panose="020B0503020204020204" pitchFamily="34" charset="-122"/>
              </a:rPr>
              <a:t>90%</a:t>
            </a:r>
            <a:endParaRPr lang="zh-CN" altLang="en-US" sz="3600" b="1">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206AFD9F-3C92-4901-86C6-D2876680B55B}"/>
              </a:ext>
            </a:extLst>
          </p:cNvPr>
          <p:cNvSpPr/>
          <p:nvPr/>
        </p:nvSpPr>
        <p:spPr>
          <a:xfrm>
            <a:off x="1128074" y="3523003"/>
            <a:ext cx="2206588" cy="792653"/>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a:t>
            </a:r>
          </a:p>
        </p:txBody>
      </p:sp>
      <p:sp>
        <p:nvSpPr>
          <p:cNvPr id="26" name="文本框 25">
            <a:extLst>
              <a:ext uri="{FF2B5EF4-FFF2-40B4-BE49-F238E27FC236}">
                <a16:creationId xmlns:a16="http://schemas.microsoft.com/office/drawing/2014/main" id="{4A47EB8F-F590-48A9-9533-DC3F62B1B030}"/>
              </a:ext>
            </a:extLst>
          </p:cNvPr>
          <p:cNvSpPr txBox="1"/>
          <p:nvPr/>
        </p:nvSpPr>
        <p:spPr>
          <a:xfrm>
            <a:off x="1626074" y="3147592"/>
            <a:ext cx="1210588"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27" name="矩形 26">
            <a:extLst>
              <a:ext uri="{FF2B5EF4-FFF2-40B4-BE49-F238E27FC236}">
                <a16:creationId xmlns:a16="http://schemas.microsoft.com/office/drawing/2014/main" id="{4027E78E-ED01-4543-8CDF-72391C2445F7}"/>
              </a:ext>
            </a:extLst>
          </p:cNvPr>
          <p:cNvSpPr/>
          <p:nvPr/>
        </p:nvSpPr>
        <p:spPr>
          <a:xfrm>
            <a:off x="8568294" y="4096997"/>
            <a:ext cx="2206588" cy="792653"/>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点击输入您的具体内容用简洁的语言文字进行阐述，精准的词汇表达胜过长篇大论</a:t>
            </a:r>
          </a:p>
        </p:txBody>
      </p:sp>
      <p:sp>
        <p:nvSpPr>
          <p:cNvPr id="28" name="文本框 27">
            <a:extLst>
              <a:ext uri="{FF2B5EF4-FFF2-40B4-BE49-F238E27FC236}">
                <a16:creationId xmlns:a16="http://schemas.microsoft.com/office/drawing/2014/main" id="{2C2B4130-40B5-405C-88CD-6F91E1E30DCB}"/>
              </a:ext>
            </a:extLst>
          </p:cNvPr>
          <p:cNvSpPr txBox="1"/>
          <p:nvPr/>
        </p:nvSpPr>
        <p:spPr>
          <a:xfrm>
            <a:off x="9066294" y="3658787"/>
            <a:ext cx="1210588"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29" name="矩形 28">
            <a:extLst>
              <a:ext uri="{FF2B5EF4-FFF2-40B4-BE49-F238E27FC236}">
                <a16:creationId xmlns:a16="http://schemas.microsoft.com/office/drawing/2014/main" id="{330B9237-7266-481D-B8EA-BA81F85C7A3E}"/>
              </a:ext>
            </a:extLst>
          </p:cNvPr>
          <p:cNvSpPr/>
          <p:nvPr/>
        </p:nvSpPr>
        <p:spPr>
          <a:xfrm>
            <a:off x="6194473" y="3523003"/>
            <a:ext cx="1654515" cy="792653"/>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30" name="文本框 29">
            <a:extLst>
              <a:ext uri="{FF2B5EF4-FFF2-40B4-BE49-F238E27FC236}">
                <a16:creationId xmlns:a16="http://schemas.microsoft.com/office/drawing/2014/main" id="{7894BEDE-AE19-43D0-9F58-F343ADF20896}"/>
              </a:ext>
            </a:extLst>
          </p:cNvPr>
          <p:cNvSpPr txBox="1"/>
          <p:nvPr/>
        </p:nvSpPr>
        <p:spPr>
          <a:xfrm>
            <a:off x="6416436" y="3136081"/>
            <a:ext cx="1210588"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
        <p:nvSpPr>
          <p:cNvPr id="31" name="矩形 30">
            <a:extLst>
              <a:ext uri="{FF2B5EF4-FFF2-40B4-BE49-F238E27FC236}">
                <a16:creationId xmlns:a16="http://schemas.microsoft.com/office/drawing/2014/main" id="{6E6A837F-B343-4154-823A-3CD144F46882}"/>
              </a:ext>
            </a:extLst>
          </p:cNvPr>
          <p:cNvSpPr/>
          <p:nvPr/>
        </p:nvSpPr>
        <p:spPr>
          <a:xfrm>
            <a:off x="3837373" y="4517283"/>
            <a:ext cx="1939379" cy="552587"/>
          </a:xfrm>
          <a:prstGeom prst="rect">
            <a:avLst/>
          </a:prstGeom>
        </p:spPr>
        <p:txBody>
          <a:bodyPr wrap="square">
            <a:spAutoFit/>
          </a:bodyPr>
          <a:lstStyle/>
          <a:p>
            <a:pPr algn="ctr">
              <a:lnSpc>
                <a:spcPct val="130000"/>
              </a:lnSpc>
            </a:pPr>
            <a:r>
              <a:rPr lang="zh-CN" altLang="en-US" sz="1200">
                <a:solidFill>
                  <a:schemeClr val="tx2"/>
                </a:solidFill>
                <a:ea typeface="微软雅黑" panose="020B0503020204020204" pitchFamily="34" charset="-122"/>
                <a:sym typeface="Arial" panose="020B0604020202020204" pitchFamily="34" charset="0"/>
              </a:rPr>
              <a:t>点击输入您的具体内容用简洁的语言文字进行阐述</a:t>
            </a:r>
          </a:p>
        </p:txBody>
      </p:sp>
      <p:sp>
        <p:nvSpPr>
          <p:cNvPr id="32" name="文本框 31">
            <a:extLst>
              <a:ext uri="{FF2B5EF4-FFF2-40B4-BE49-F238E27FC236}">
                <a16:creationId xmlns:a16="http://schemas.microsoft.com/office/drawing/2014/main" id="{79242AD8-DB53-47B8-AB54-D58BB7EACA14}"/>
              </a:ext>
            </a:extLst>
          </p:cNvPr>
          <p:cNvSpPr txBox="1"/>
          <p:nvPr/>
        </p:nvSpPr>
        <p:spPr>
          <a:xfrm>
            <a:off x="4201768" y="4193233"/>
            <a:ext cx="1210588" cy="400110"/>
          </a:xfrm>
          <a:prstGeom prst="rect">
            <a:avLst/>
          </a:prstGeom>
          <a:noFill/>
          <a:ln>
            <a:noFill/>
          </a:ln>
        </p:spPr>
        <p:txBody>
          <a:bodyPr wrap="none" rtlCol="0">
            <a:spAutoFit/>
          </a:bodyPr>
          <a:lstStyle/>
          <a:p>
            <a:pPr algn="ctr"/>
            <a:r>
              <a:rPr lang="zh-CN" altLang="en-US" sz="2000" b="1" dirty="0">
                <a:solidFill>
                  <a:schemeClr val="tx2"/>
                </a:solidFill>
                <a:ea typeface="微软雅黑" panose="020B0503020204020204" pitchFamily="34" charset="-122"/>
                <a:sym typeface="Arial" panose="020B0604020202020204" pitchFamily="34" charset="0"/>
              </a:rPr>
              <a:t>添加标题</a:t>
            </a:r>
          </a:p>
        </p:txBody>
      </p:sp>
    </p:spTree>
    <p:extLst>
      <p:ext uri="{BB962C8B-B14F-4D97-AF65-F5344CB8AC3E}">
        <p14:creationId xmlns:p14="http://schemas.microsoft.com/office/powerpoint/2010/main" val="994200521"/>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heme/theme1.xml><?xml version="1.0" encoding="utf-8"?>
<a:theme xmlns:a="http://schemas.openxmlformats.org/drawingml/2006/main" name="Office 主题​​">
  <a:themeElements>
    <a:clrScheme name="沉稳红模板配色">
      <a:dk1>
        <a:sysClr val="windowText" lastClr="000000"/>
      </a:dk1>
      <a:lt1>
        <a:sysClr val="window" lastClr="FFFFFF"/>
      </a:lt1>
      <a:dk2>
        <a:srgbClr val="696464"/>
      </a:dk2>
      <a:lt2>
        <a:srgbClr val="E9E5DC"/>
      </a:lt2>
      <a:accent1>
        <a:srgbClr val="C00000"/>
      </a:accent1>
      <a:accent2>
        <a:srgbClr val="9A0000"/>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沉稳红模板配色">
      <a:dk1>
        <a:sysClr val="windowText" lastClr="000000"/>
      </a:dk1>
      <a:lt1>
        <a:sysClr val="window" lastClr="FFFFFF"/>
      </a:lt1>
      <a:dk2>
        <a:srgbClr val="696464"/>
      </a:dk2>
      <a:lt2>
        <a:srgbClr val="E9E5DC"/>
      </a:lt2>
      <a:accent1>
        <a:srgbClr val="C00000"/>
      </a:accent1>
      <a:accent2>
        <a:srgbClr val="9A0000"/>
      </a:accent2>
      <a:accent3>
        <a:srgbClr val="A28E6A"/>
      </a:accent3>
      <a:accent4>
        <a:srgbClr val="956251"/>
      </a:accent4>
      <a:accent5>
        <a:srgbClr val="918485"/>
      </a:accent5>
      <a:accent6>
        <a:srgbClr val="855D5D"/>
      </a:accent6>
      <a:hlink>
        <a:srgbClr val="CC9900"/>
      </a:hlink>
      <a:folHlink>
        <a:srgbClr val="96A9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1585</Words>
  <Application>Microsoft Office PowerPoint</Application>
  <PresentationFormat>宽屏</PresentationFormat>
  <Paragraphs>191</Paragraphs>
  <Slides>28</Slides>
  <Notes>14</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28</vt:i4>
      </vt:variant>
    </vt:vector>
  </HeadingPairs>
  <TitlesOfParts>
    <vt:vector size="36" baseType="lpstr">
      <vt:lpstr>等线</vt:lpstr>
      <vt:lpstr>等线 Light</vt:lpstr>
      <vt:lpstr>微软雅黑</vt:lpstr>
      <vt:lpstr>Arial</vt:lpstr>
      <vt:lpstr>Century Gothic</vt:lpstr>
      <vt:lpstr>Segoe UI Light</vt:lpstr>
      <vt:lpstr>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Zhenyu Xu</dc:creator>
  <cp:lastModifiedBy>Zhenyu Xu</cp:lastModifiedBy>
  <cp:revision>51</cp:revision>
  <dcterms:created xsi:type="dcterms:W3CDTF">2019-07-29T08:22:11Z</dcterms:created>
  <dcterms:modified xsi:type="dcterms:W3CDTF">2019-08-09T06:00:05Z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t-zhenxu@microsoft.com</vt:lpwstr>
  </property>
  <property fmtid="{D5CDD505-2E9C-101B-9397-08002B2CF9AE}" pid="5" name="MSIP_Label_f42aa342-8706-4288-bd11-ebb85995028c_SetDate">
    <vt:lpwstr>2019-07-29T08:22:17.1536386Z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177df23b-e3b0-45f9-b612-34e5938cc934</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