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handoutMasterIdLst>
    <p:handoutMasterId r:id="rId25"/>
  </p:handoutMasterIdLst>
  <p:sldIdLst>
    <p:sldId id="585" r:id="rId2"/>
    <p:sldId id="545" r:id="rId3"/>
    <p:sldId id="543" r:id="rId4"/>
    <p:sldId id="256" r:id="rId5"/>
    <p:sldId id="550" r:id="rId6"/>
    <p:sldId id="575" r:id="rId7"/>
    <p:sldId id="516" r:id="rId8"/>
    <p:sldId id="487" r:id="rId9"/>
    <p:sldId id="551" r:id="rId10"/>
    <p:sldId id="581" r:id="rId11"/>
    <p:sldId id="573" r:id="rId12"/>
    <p:sldId id="490" r:id="rId13"/>
    <p:sldId id="547" r:id="rId14"/>
    <p:sldId id="489" r:id="rId15"/>
    <p:sldId id="580" r:id="rId16"/>
    <p:sldId id="579" r:id="rId17"/>
    <p:sldId id="519" r:id="rId18"/>
    <p:sldId id="492" r:id="rId19"/>
    <p:sldId id="498" r:id="rId20"/>
    <p:sldId id="559" r:id="rId21"/>
    <p:sldId id="542" r:id="rId22"/>
    <p:sldId id="546" r:id="rId23"/>
  </p:sldIdLst>
  <p:sldSz cx="12192000" cy="6858000"/>
  <p:notesSz cx="6858000" cy="9144000"/>
  <p:embeddedFontLst>
    <p:embeddedFont>
      <p:font typeface="Microsoft YaHei" panose="020B0503020204020204" pitchFamily="34" charset="-122"/>
      <p:regular r:id="rId26"/>
      <p:bold r:id="rId27"/>
    </p:embeddedFont>
    <p:embeddedFont>
      <p:font typeface="Bahnschrift Light" panose="020B0502040204020203" pitchFamily="34" charset="0"/>
      <p:regular r:id="rId28"/>
    </p:embeddedFont>
    <p:embeddedFont>
      <p:font typeface="Microsoft YaHei Light" panose="020B0502040204020203" pitchFamily="34" charset="-122"/>
      <p:regular r:id="rId29"/>
    </p:embeddedFont>
    <p:embeddedFont>
      <p:font typeface="等线" panose="02010600030101010101" pitchFamily="2" charset="-122"/>
      <p:regular r:id="rId30"/>
      <p:bold r:id="rId31"/>
    </p:embeddedFont>
    <p:embeddedFont>
      <p:font typeface="华文楷体" panose="02010600040101010101" pitchFamily="2" charset="-122"/>
      <p:regular r:id="rId32"/>
    </p:embeddedFont>
    <p:embeddedFont>
      <p:font typeface="全字库正楷体" panose="02010604000101010101" pitchFamily="2" charset="-122"/>
      <p:regular r:id="rId33"/>
    </p:embeddedFont>
    <p:embeddedFont>
      <p:font typeface="字体圈欣意吉祥宋" panose="00000500000000000000" pitchFamily="2" charset="-122"/>
      <p:regular r:id="rId3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3" orient="horz" pos="777" userDrawn="1">
          <p15:clr>
            <a:srgbClr val="A4A3A4"/>
          </p15:clr>
        </p15:guide>
        <p15:guide id="4" orient="horz" pos="3838" userDrawn="1">
          <p15:clr>
            <a:srgbClr val="A4A3A4"/>
          </p15:clr>
        </p15:guide>
        <p15:guide id="5" pos="3817" userDrawn="1">
          <p15:clr>
            <a:srgbClr val="A4A3A4"/>
          </p15:clr>
        </p15:guide>
        <p15:guide id="6" pos="7083" userDrawn="1">
          <p15:clr>
            <a:srgbClr val="A4A3A4"/>
          </p15:clr>
        </p15:guide>
        <p15:guide id="7" orient="horz" pos="550" userDrawn="1">
          <p15:clr>
            <a:srgbClr val="A4A3A4"/>
          </p15:clr>
        </p15:guide>
        <p15:guide id="8" orient="horz" pos="822" userDrawn="1">
          <p15:clr>
            <a:srgbClr val="A4A3A4"/>
          </p15:clr>
        </p15:guide>
        <p15:guide id="9" pos="461" userDrawn="1">
          <p15:clr>
            <a:srgbClr val="A4A3A4"/>
          </p15:clr>
        </p15:guide>
        <p15:guide id="10" pos="1685" userDrawn="1">
          <p15:clr>
            <a:srgbClr val="A4A3A4"/>
          </p15:clr>
        </p15:guide>
        <p15:guide id="11" orient="horz" pos="1185" userDrawn="1">
          <p15:clr>
            <a:srgbClr val="A4A3A4"/>
          </p15:clr>
        </p15:guide>
        <p15:guide id="13" pos="413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CFDC"/>
    <a:srgbClr val="FFEFEF"/>
    <a:srgbClr val="FFE6E6"/>
    <a:srgbClr val="FFDCDC"/>
    <a:srgbClr val="FFE7F8"/>
    <a:srgbClr val="CC166D"/>
    <a:srgbClr val="8B0F4A"/>
    <a:srgbClr val="EA3A8E"/>
    <a:srgbClr val="EF6BAA"/>
    <a:srgbClr val="F494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3" autoAdjust="0"/>
    <p:restoredTop sz="94660"/>
  </p:normalViewPr>
  <p:slideViewPr>
    <p:cSldViewPr snapToGrid="0" showGuides="1">
      <p:cViewPr varScale="1">
        <p:scale>
          <a:sx n="102" d="100"/>
          <a:sy n="102" d="100"/>
        </p:scale>
        <p:origin x="462" y="108"/>
      </p:cViewPr>
      <p:guideLst>
        <p:guide orient="horz" pos="2205"/>
        <p:guide orient="horz" pos="777"/>
        <p:guide orient="horz" pos="3838"/>
        <p:guide pos="3817"/>
        <p:guide pos="7083"/>
        <p:guide orient="horz" pos="550"/>
        <p:guide orient="horz" pos="822"/>
        <p:guide pos="461"/>
        <p:guide pos="1685"/>
        <p:guide orient="horz" pos="1185"/>
        <p:guide pos="4135"/>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79" d="100"/>
          <a:sy n="79" d="100"/>
        </p:scale>
        <p:origin x="235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成本费用</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5353-484D-82F1-0DE9581EA461}"/>
              </c:ext>
            </c:extLst>
          </c:dPt>
          <c:dPt>
            <c:idx val="1"/>
            <c:bubble3D val="0"/>
            <c:spPr>
              <a:solidFill>
                <a:schemeClr val="bg1"/>
              </a:solidFill>
              <a:ln w="19050">
                <a:noFill/>
              </a:ln>
              <a:effectLst/>
            </c:spPr>
            <c:extLst>
              <c:ext xmlns:c16="http://schemas.microsoft.com/office/drawing/2014/chart" uri="{C3380CC4-5D6E-409C-BE32-E72D297353CC}">
                <c16:uniqueId val="{00000001-6492-4562-8BBC-63DFF3C048F0}"/>
              </c:ext>
            </c:extLst>
          </c:dPt>
          <c:cat>
            <c:strRef>
              <c:f>Sheet1!$A$2:$A$3</c:f>
              <c:strCache>
                <c:ptCount val="2"/>
                <c:pt idx="0">
                  <c:v>广告成本</c:v>
                </c:pt>
                <c:pt idx="1">
                  <c:v>其他</c:v>
                </c:pt>
              </c:strCache>
            </c:strRef>
          </c:cat>
          <c:val>
            <c:numRef>
              <c:f>Sheet1!$B$2:$B$3</c:f>
              <c:numCache>
                <c:formatCode>0%</c:formatCode>
                <c:ptCount val="2"/>
                <c:pt idx="0">
                  <c:v>0.4</c:v>
                </c:pt>
                <c:pt idx="1">
                  <c:v>0.6</c:v>
                </c:pt>
              </c:numCache>
            </c:numRef>
          </c:val>
          <c:extLst>
            <c:ext xmlns:c16="http://schemas.microsoft.com/office/drawing/2014/chart" uri="{C3380CC4-5D6E-409C-BE32-E72D297353CC}">
              <c16:uniqueId val="{00000000-6492-4562-8BBC-63DFF3C048F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成本费用</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7716-4FFC-8955-86430D1170C1}"/>
              </c:ext>
            </c:extLst>
          </c:dPt>
          <c:dPt>
            <c:idx val="1"/>
            <c:bubble3D val="0"/>
            <c:spPr>
              <a:solidFill>
                <a:schemeClr val="bg1"/>
              </a:solidFill>
              <a:ln w="19050">
                <a:noFill/>
              </a:ln>
              <a:effectLst/>
            </c:spPr>
            <c:extLst>
              <c:ext xmlns:c16="http://schemas.microsoft.com/office/drawing/2014/chart" uri="{C3380CC4-5D6E-409C-BE32-E72D297353CC}">
                <c16:uniqueId val="{00000001-6492-4562-8BBC-63DFF3C048F0}"/>
              </c:ext>
            </c:extLst>
          </c:dPt>
          <c:cat>
            <c:strRef>
              <c:f>Sheet1!$A$2:$A$3</c:f>
              <c:strCache>
                <c:ptCount val="2"/>
                <c:pt idx="0">
                  <c:v>人力成本</c:v>
                </c:pt>
                <c:pt idx="1">
                  <c:v>其他</c:v>
                </c:pt>
              </c:strCache>
            </c:strRef>
          </c:cat>
          <c:val>
            <c:numRef>
              <c:f>Sheet1!$B$2:$B$3</c:f>
              <c:numCache>
                <c:formatCode>0%</c:formatCode>
                <c:ptCount val="2"/>
                <c:pt idx="0">
                  <c:v>0.1</c:v>
                </c:pt>
                <c:pt idx="1">
                  <c:v>0.9</c:v>
                </c:pt>
              </c:numCache>
            </c:numRef>
          </c:val>
          <c:extLst>
            <c:ext xmlns:c16="http://schemas.microsoft.com/office/drawing/2014/chart" uri="{C3380CC4-5D6E-409C-BE32-E72D297353CC}">
              <c16:uniqueId val="{00000000-6492-4562-8BBC-63DFF3C048F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成本费用</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7716-4FFC-8955-86430D1170C1}"/>
              </c:ext>
            </c:extLst>
          </c:dPt>
          <c:dPt>
            <c:idx val="1"/>
            <c:bubble3D val="0"/>
            <c:spPr>
              <a:solidFill>
                <a:schemeClr val="bg1"/>
              </a:solidFill>
              <a:ln w="19050">
                <a:noFill/>
              </a:ln>
              <a:effectLst/>
            </c:spPr>
            <c:extLst>
              <c:ext xmlns:c16="http://schemas.microsoft.com/office/drawing/2014/chart" uri="{C3380CC4-5D6E-409C-BE32-E72D297353CC}">
                <c16:uniqueId val="{00000001-6492-4562-8BBC-63DFF3C048F0}"/>
              </c:ext>
            </c:extLst>
          </c:dPt>
          <c:dLbls>
            <c:delete val="1"/>
          </c:dLbls>
          <c:cat>
            <c:strRef>
              <c:f>Sheet1!$A$2:$A$3</c:f>
              <c:strCache>
                <c:ptCount val="2"/>
                <c:pt idx="0">
                  <c:v>物料成本</c:v>
                </c:pt>
                <c:pt idx="1">
                  <c:v>其他</c:v>
                </c:pt>
              </c:strCache>
            </c:strRef>
          </c:cat>
          <c:val>
            <c:numRef>
              <c:f>Sheet1!$B$2:$B$3</c:f>
              <c:numCache>
                <c:formatCode>0%</c:formatCode>
                <c:ptCount val="2"/>
                <c:pt idx="0">
                  <c:v>0.2</c:v>
                </c:pt>
                <c:pt idx="1">
                  <c:v>0.8</c:v>
                </c:pt>
              </c:numCache>
            </c:numRef>
          </c:val>
          <c:extLst>
            <c:ext xmlns:c16="http://schemas.microsoft.com/office/drawing/2014/chart" uri="{C3380CC4-5D6E-409C-BE32-E72D297353CC}">
              <c16:uniqueId val="{00000000-6492-4562-8BBC-63DFF3C048F0}"/>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成本费用</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7716-4FFC-8955-86430D1170C1}"/>
              </c:ext>
            </c:extLst>
          </c:dPt>
          <c:dPt>
            <c:idx val="1"/>
            <c:bubble3D val="0"/>
            <c:spPr>
              <a:solidFill>
                <a:schemeClr val="bg1"/>
              </a:solidFill>
              <a:ln w="19050">
                <a:noFill/>
              </a:ln>
              <a:effectLst/>
            </c:spPr>
            <c:extLst>
              <c:ext xmlns:c16="http://schemas.microsoft.com/office/drawing/2014/chart" uri="{C3380CC4-5D6E-409C-BE32-E72D297353CC}">
                <c16:uniqueId val="{00000001-6492-4562-8BBC-63DFF3C048F0}"/>
              </c:ext>
            </c:extLst>
          </c:dPt>
          <c:dLbls>
            <c:delete val="1"/>
          </c:dLbls>
          <c:cat>
            <c:strRef>
              <c:f>Sheet1!$A$2:$A$3</c:f>
              <c:strCache>
                <c:ptCount val="2"/>
                <c:pt idx="0">
                  <c:v>场地成本</c:v>
                </c:pt>
                <c:pt idx="1">
                  <c:v>其他</c:v>
                </c:pt>
              </c:strCache>
            </c:strRef>
          </c:cat>
          <c:val>
            <c:numRef>
              <c:f>Sheet1!$B$2:$B$3</c:f>
              <c:numCache>
                <c:formatCode>0%</c:formatCode>
                <c:ptCount val="2"/>
                <c:pt idx="0">
                  <c:v>0.3</c:v>
                </c:pt>
                <c:pt idx="1">
                  <c:v>0.7</c:v>
                </c:pt>
              </c:numCache>
            </c:numRef>
          </c:val>
          <c:extLst>
            <c:ext xmlns:c16="http://schemas.microsoft.com/office/drawing/2014/chart" uri="{C3380CC4-5D6E-409C-BE32-E72D297353CC}">
              <c16:uniqueId val="{00000000-6492-4562-8BBC-63DFF3C048F0}"/>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3CAFE9C6-C1D5-DFC7-08A2-978A9F08D3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EF0BADC7-D108-10B2-0398-BEF38F2498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691946-883D-4672-9275-AA0957A5038A}" type="datetimeFigureOut">
              <a:rPr lang="zh-CN" altLang="en-US" smtClean="0"/>
              <a:t>2022/8/2</a:t>
            </a:fld>
            <a:endParaRPr lang="zh-CN" altLang="en-US"/>
          </a:p>
        </p:txBody>
      </p:sp>
      <p:sp>
        <p:nvSpPr>
          <p:cNvPr id="4" name="页脚占位符 3">
            <a:extLst>
              <a:ext uri="{FF2B5EF4-FFF2-40B4-BE49-F238E27FC236}">
                <a16:creationId xmlns:a16="http://schemas.microsoft.com/office/drawing/2014/main" id="{4D3F140D-DA9A-36F6-9BE8-3FF2D494ED6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A8823D44-B473-6F25-A3A0-C58BA72DB0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E290C6-D70B-42DA-8F11-A3F27E967DA4}" type="slidenum">
              <a:rPr lang="zh-CN" altLang="en-US" smtClean="0"/>
              <a:t>‹#›</a:t>
            </a:fld>
            <a:endParaRPr lang="zh-CN" altLang="en-US"/>
          </a:p>
        </p:txBody>
      </p:sp>
    </p:spTree>
    <p:extLst>
      <p:ext uri="{BB962C8B-B14F-4D97-AF65-F5344CB8AC3E}">
        <p14:creationId xmlns:p14="http://schemas.microsoft.com/office/powerpoint/2010/main" val="270680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006C5-56F2-405A-8292-5F95DC6F1847}" type="datetimeFigureOut">
              <a:rPr lang="zh-CN" altLang="en-US" smtClean="0"/>
              <a:t>2022/8/2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9E5D33-7E17-45D4-BC96-806539A2C360}" type="slidenum">
              <a:rPr lang="zh-CN" altLang="en-US" smtClean="0"/>
              <a:t>‹#›</a:t>
            </a:fld>
            <a:endParaRPr lang="zh-CN" altLang="en-US"/>
          </a:p>
        </p:txBody>
      </p:sp>
    </p:spTree>
    <p:extLst>
      <p:ext uri="{BB962C8B-B14F-4D97-AF65-F5344CB8AC3E}">
        <p14:creationId xmlns:p14="http://schemas.microsoft.com/office/powerpoint/2010/main" val="131869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DF06A41-3C1B-4277-99DE-CAFB025816C9}" type="slidenum">
              <a:rPr lang="zh-CN" altLang="en-US" smtClean="0"/>
              <a:t>1</a:t>
            </a:fld>
            <a:endParaRPr lang="zh-CN" altLang="en-US"/>
          </a:p>
        </p:txBody>
      </p:sp>
    </p:spTree>
    <p:extLst>
      <p:ext uri="{BB962C8B-B14F-4D97-AF65-F5344CB8AC3E}">
        <p14:creationId xmlns:p14="http://schemas.microsoft.com/office/powerpoint/2010/main" val="2345509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9E5D33-7E17-45D4-BC96-806539A2C360}" type="slidenum">
              <a:rPr lang="zh-CN" altLang="en-US" smtClean="0"/>
              <a:t>11</a:t>
            </a:fld>
            <a:endParaRPr lang="zh-CN" altLang="en-US"/>
          </a:p>
        </p:txBody>
      </p:sp>
    </p:spTree>
    <p:extLst>
      <p:ext uri="{BB962C8B-B14F-4D97-AF65-F5344CB8AC3E}">
        <p14:creationId xmlns:p14="http://schemas.microsoft.com/office/powerpoint/2010/main" val="2561639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9E5D33-7E17-45D4-BC96-806539A2C360}" type="slidenum">
              <a:rPr lang="zh-CN" altLang="en-US" smtClean="0"/>
              <a:t>12</a:t>
            </a:fld>
            <a:endParaRPr lang="zh-CN" altLang="en-US"/>
          </a:p>
        </p:txBody>
      </p:sp>
    </p:spTree>
    <p:extLst>
      <p:ext uri="{BB962C8B-B14F-4D97-AF65-F5344CB8AC3E}">
        <p14:creationId xmlns:p14="http://schemas.microsoft.com/office/powerpoint/2010/main" val="1360906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9E5D33-7E17-45D4-BC96-806539A2C360}" type="slidenum">
              <a:rPr lang="zh-CN" altLang="en-US" smtClean="0"/>
              <a:t>13</a:t>
            </a:fld>
            <a:endParaRPr lang="zh-CN" altLang="en-US"/>
          </a:p>
        </p:txBody>
      </p:sp>
    </p:spTree>
    <p:extLst>
      <p:ext uri="{BB962C8B-B14F-4D97-AF65-F5344CB8AC3E}">
        <p14:creationId xmlns:p14="http://schemas.microsoft.com/office/powerpoint/2010/main" val="3095357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9E5D33-7E17-45D4-BC96-806539A2C360}" type="slidenum">
              <a:rPr lang="zh-CN" altLang="en-US" smtClean="0"/>
              <a:t>14</a:t>
            </a:fld>
            <a:endParaRPr lang="zh-CN" altLang="en-US"/>
          </a:p>
        </p:txBody>
      </p:sp>
    </p:spTree>
    <p:extLst>
      <p:ext uri="{BB962C8B-B14F-4D97-AF65-F5344CB8AC3E}">
        <p14:creationId xmlns:p14="http://schemas.microsoft.com/office/powerpoint/2010/main" val="3284467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9E5D33-7E17-45D4-BC96-806539A2C360}" type="slidenum">
              <a:rPr lang="zh-CN" altLang="en-US" smtClean="0"/>
              <a:t>15</a:t>
            </a:fld>
            <a:endParaRPr lang="zh-CN" altLang="en-US"/>
          </a:p>
        </p:txBody>
      </p:sp>
    </p:spTree>
    <p:extLst>
      <p:ext uri="{BB962C8B-B14F-4D97-AF65-F5344CB8AC3E}">
        <p14:creationId xmlns:p14="http://schemas.microsoft.com/office/powerpoint/2010/main" val="2402200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9E5D33-7E17-45D4-BC96-806539A2C360}" type="slidenum">
              <a:rPr lang="zh-CN" altLang="en-US" smtClean="0"/>
              <a:t>16</a:t>
            </a:fld>
            <a:endParaRPr lang="zh-CN" altLang="en-US"/>
          </a:p>
        </p:txBody>
      </p:sp>
    </p:spTree>
    <p:extLst>
      <p:ext uri="{BB962C8B-B14F-4D97-AF65-F5344CB8AC3E}">
        <p14:creationId xmlns:p14="http://schemas.microsoft.com/office/powerpoint/2010/main" val="2776995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9E5D33-7E17-45D4-BC96-806539A2C360}" type="slidenum">
              <a:rPr lang="zh-CN" altLang="en-US" smtClean="0"/>
              <a:t>17</a:t>
            </a:fld>
            <a:endParaRPr lang="zh-CN" altLang="en-US"/>
          </a:p>
        </p:txBody>
      </p:sp>
    </p:spTree>
    <p:extLst>
      <p:ext uri="{BB962C8B-B14F-4D97-AF65-F5344CB8AC3E}">
        <p14:creationId xmlns:p14="http://schemas.microsoft.com/office/powerpoint/2010/main" val="860038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9E5D33-7E17-45D4-BC96-806539A2C360}" type="slidenum">
              <a:rPr lang="zh-CN" altLang="en-US" smtClean="0"/>
              <a:t>18</a:t>
            </a:fld>
            <a:endParaRPr lang="zh-CN" altLang="en-US"/>
          </a:p>
        </p:txBody>
      </p:sp>
    </p:spTree>
    <p:extLst>
      <p:ext uri="{BB962C8B-B14F-4D97-AF65-F5344CB8AC3E}">
        <p14:creationId xmlns:p14="http://schemas.microsoft.com/office/powerpoint/2010/main" val="4247039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9E5D33-7E17-45D4-BC96-806539A2C360}" type="slidenum">
              <a:rPr lang="zh-CN" altLang="en-US" smtClean="0"/>
              <a:t>19</a:t>
            </a:fld>
            <a:endParaRPr lang="zh-CN" altLang="en-US"/>
          </a:p>
        </p:txBody>
      </p:sp>
    </p:spTree>
    <p:extLst>
      <p:ext uri="{BB962C8B-B14F-4D97-AF65-F5344CB8AC3E}">
        <p14:creationId xmlns:p14="http://schemas.microsoft.com/office/powerpoint/2010/main" val="1253285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9E5D33-7E17-45D4-BC96-806539A2C360}" type="slidenum">
              <a:rPr lang="zh-CN" altLang="en-US" smtClean="0"/>
              <a:t>20</a:t>
            </a:fld>
            <a:endParaRPr lang="zh-CN" altLang="en-US"/>
          </a:p>
        </p:txBody>
      </p:sp>
    </p:spTree>
    <p:extLst>
      <p:ext uri="{BB962C8B-B14F-4D97-AF65-F5344CB8AC3E}">
        <p14:creationId xmlns:p14="http://schemas.microsoft.com/office/powerpoint/2010/main" val="1181701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9E5D33-7E17-45D4-BC96-806539A2C360}" type="slidenum">
              <a:rPr lang="zh-CN" altLang="en-US" smtClean="0"/>
              <a:t>3</a:t>
            </a:fld>
            <a:endParaRPr lang="zh-CN" altLang="en-US"/>
          </a:p>
        </p:txBody>
      </p:sp>
    </p:spTree>
    <p:extLst>
      <p:ext uri="{BB962C8B-B14F-4D97-AF65-F5344CB8AC3E}">
        <p14:creationId xmlns:p14="http://schemas.microsoft.com/office/powerpoint/2010/main" val="4137768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9E5D33-7E17-45D4-BC96-806539A2C360}" type="slidenum">
              <a:rPr lang="zh-CN" altLang="en-US" smtClean="0"/>
              <a:t>21</a:t>
            </a:fld>
            <a:endParaRPr lang="zh-CN" altLang="en-US"/>
          </a:p>
        </p:txBody>
      </p:sp>
    </p:spTree>
    <p:extLst>
      <p:ext uri="{BB962C8B-B14F-4D97-AF65-F5344CB8AC3E}">
        <p14:creationId xmlns:p14="http://schemas.microsoft.com/office/powerpoint/2010/main" val="2770577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9E5D33-7E17-45D4-BC96-806539A2C360}" type="slidenum">
              <a:rPr lang="zh-CN" altLang="en-US" smtClean="0"/>
              <a:t>4</a:t>
            </a:fld>
            <a:endParaRPr lang="zh-CN" altLang="en-US"/>
          </a:p>
        </p:txBody>
      </p:sp>
    </p:spTree>
    <p:extLst>
      <p:ext uri="{BB962C8B-B14F-4D97-AF65-F5344CB8AC3E}">
        <p14:creationId xmlns:p14="http://schemas.microsoft.com/office/powerpoint/2010/main" val="521206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9E5D33-7E17-45D4-BC96-806539A2C360}" type="slidenum">
              <a:rPr lang="zh-CN" altLang="en-US" smtClean="0"/>
              <a:t>5</a:t>
            </a:fld>
            <a:endParaRPr lang="zh-CN" altLang="en-US"/>
          </a:p>
        </p:txBody>
      </p:sp>
    </p:spTree>
    <p:extLst>
      <p:ext uri="{BB962C8B-B14F-4D97-AF65-F5344CB8AC3E}">
        <p14:creationId xmlns:p14="http://schemas.microsoft.com/office/powerpoint/2010/main" val="1196676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9E5D33-7E17-45D4-BC96-806539A2C360}" type="slidenum">
              <a:rPr lang="zh-CN" altLang="en-US" smtClean="0"/>
              <a:t>6</a:t>
            </a:fld>
            <a:endParaRPr lang="zh-CN" altLang="en-US"/>
          </a:p>
        </p:txBody>
      </p:sp>
    </p:spTree>
    <p:extLst>
      <p:ext uri="{BB962C8B-B14F-4D97-AF65-F5344CB8AC3E}">
        <p14:creationId xmlns:p14="http://schemas.microsoft.com/office/powerpoint/2010/main" val="2762033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9E5D33-7E17-45D4-BC96-806539A2C360}" type="slidenum">
              <a:rPr lang="zh-CN" altLang="en-US" smtClean="0"/>
              <a:t>7</a:t>
            </a:fld>
            <a:endParaRPr lang="zh-CN" altLang="en-US"/>
          </a:p>
        </p:txBody>
      </p:sp>
    </p:spTree>
    <p:extLst>
      <p:ext uri="{BB962C8B-B14F-4D97-AF65-F5344CB8AC3E}">
        <p14:creationId xmlns:p14="http://schemas.microsoft.com/office/powerpoint/2010/main" val="1065618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9E5D33-7E17-45D4-BC96-806539A2C360}" type="slidenum">
              <a:rPr lang="zh-CN" altLang="en-US" smtClean="0"/>
              <a:t>8</a:t>
            </a:fld>
            <a:endParaRPr lang="zh-CN" altLang="en-US"/>
          </a:p>
        </p:txBody>
      </p:sp>
    </p:spTree>
    <p:extLst>
      <p:ext uri="{BB962C8B-B14F-4D97-AF65-F5344CB8AC3E}">
        <p14:creationId xmlns:p14="http://schemas.microsoft.com/office/powerpoint/2010/main" val="2281993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9E5D33-7E17-45D4-BC96-806539A2C360}" type="slidenum">
              <a:rPr lang="zh-CN" altLang="en-US" smtClean="0"/>
              <a:t>9</a:t>
            </a:fld>
            <a:endParaRPr lang="zh-CN" altLang="en-US"/>
          </a:p>
        </p:txBody>
      </p:sp>
    </p:spTree>
    <p:extLst>
      <p:ext uri="{BB962C8B-B14F-4D97-AF65-F5344CB8AC3E}">
        <p14:creationId xmlns:p14="http://schemas.microsoft.com/office/powerpoint/2010/main" val="1465175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9E5D33-7E17-45D4-BC96-806539A2C360}" type="slidenum">
              <a:rPr lang="zh-CN" altLang="en-US" smtClean="0"/>
              <a:t>10</a:t>
            </a:fld>
            <a:endParaRPr lang="zh-CN" altLang="en-US"/>
          </a:p>
        </p:txBody>
      </p:sp>
    </p:spTree>
    <p:extLst>
      <p:ext uri="{BB962C8B-B14F-4D97-AF65-F5344CB8AC3E}">
        <p14:creationId xmlns:p14="http://schemas.microsoft.com/office/powerpoint/2010/main" val="2259207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bg>
      <p:bgPr>
        <a:solidFill>
          <a:schemeClr val="accent5"/>
        </a:solidFill>
        <a:effectLst/>
      </p:bgPr>
    </p:bg>
    <p:spTree>
      <p:nvGrpSpPr>
        <p:cNvPr id="1" name=""/>
        <p:cNvGrpSpPr/>
        <p:nvPr/>
      </p:nvGrpSpPr>
      <p:grpSpPr>
        <a:xfrm>
          <a:off x="0" y="0"/>
          <a:ext cx="0" cy="0"/>
          <a:chOff x="0" y="0"/>
          <a:chExt cx="0" cy="0"/>
        </a:xfrm>
      </p:grpSpPr>
      <p:sp>
        <p:nvSpPr>
          <p:cNvPr id="8" name="标题 7">
            <a:extLst>
              <a:ext uri="{FF2B5EF4-FFF2-40B4-BE49-F238E27FC236}">
                <a16:creationId xmlns:a16="http://schemas.microsoft.com/office/drawing/2014/main" id="{22D4E797-331F-B828-58BB-98F3B3871D4F}"/>
              </a:ext>
            </a:extLst>
          </p:cNvPr>
          <p:cNvSpPr>
            <a:spLocks noGrp="1"/>
          </p:cNvSpPr>
          <p:nvPr>
            <p:ph type="title"/>
          </p:nvPr>
        </p:nvSpPr>
        <p:spPr>
          <a:xfrm>
            <a:off x="1764147" y="4650372"/>
            <a:ext cx="8663708" cy="923330"/>
          </a:xfrm>
        </p:spPr>
        <p:txBody>
          <a:bodyPr>
            <a:noAutofit/>
          </a:bodyPr>
          <a:lstStyle>
            <a:lvl1pPr algn="ctr">
              <a:defRPr sz="6600" b="1">
                <a:solidFill>
                  <a:schemeClr val="accent1"/>
                </a:solidFill>
                <a:latin typeface="全字库正楷体" panose="02010604000101010101" pitchFamily="2" charset="-122"/>
                <a:ea typeface="全字库正楷体" panose="02010604000101010101" pitchFamily="2" charset="-122"/>
                <a:cs typeface="全字库正楷体" panose="02010604000101010101" pitchFamily="2" charset="-122"/>
              </a:defRPr>
            </a:lvl1pPr>
          </a:lstStyle>
          <a:p>
            <a:endParaRPr lang="zh-CN" altLang="en-US" dirty="0"/>
          </a:p>
        </p:txBody>
      </p:sp>
    </p:spTree>
    <p:extLst>
      <p:ext uri="{BB962C8B-B14F-4D97-AF65-F5344CB8AC3E}">
        <p14:creationId xmlns:p14="http://schemas.microsoft.com/office/powerpoint/2010/main" val="219609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bg>
      <p:bgPr>
        <a:gradFill flip="none" rotWithShape="1">
          <a:gsLst>
            <a:gs pos="0">
              <a:schemeClr val="accent5"/>
            </a:gs>
            <a:gs pos="100000">
              <a:schemeClr val="accent3"/>
            </a:gs>
          </a:gsLst>
          <a:lin ang="0" scaled="1"/>
          <a:tileRect/>
        </a:gradFill>
        <a:effectLst/>
      </p:bgPr>
    </p:bg>
    <p:spTree>
      <p:nvGrpSpPr>
        <p:cNvPr id="1" name=""/>
        <p:cNvGrpSpPr/>
        <p:nvPr/>
      </p:nvGrpSpPr>
      <p:grpSpPr>
        <a:xfrm>
          <a:off x="0" y="0"/>
          <a:ext cx="0" cy="0"/>
          <a:chOff x="0" y="0"/>
          <a:chExt cx="0" cy="0"/>
        </a:xfrm>
      </p:grpSpPr>
      <p:sp>
        <p:nvSpPr>
          <p:cNvPr id="7" name="任意多边形 147">
            <a:extLst>
              <a:ext uri="{FF2B5EF4-FFF2-40B4-BE49-F238E27FC236}">
                <a16:creationId xmlns:a16="http://schemas.microsoft.com/office/drawing/2014/main" id="{066019EA-3268-2B33-26D2-578B4B3200AB}"/>
              </a:ext>
            </a:extLst>
          </p:cNvPr>
          <p:cNvSpPr/>
          <p:nvPr userDrawn="1"/>
        </p:nvSpPr>
        <p:spPr>
          <a:xfrm>
            <a:off x="11548982" y="1724024"/>
            <a:ext cx="54610" cy="76200"/>
          </a:xfrm>
          <a:custGeom>
            <a:avLst/>
            <a:gdLst>
              <a:gd name="connsiteX0" fmla="*/ 320 w 320"/>
              <a:gd name="connsiteY0" fmla="*/ 659 h 659"/>
              <a:gd name="connsiteX1" fmla="*/ 313 w 320"/>
              <a:gd name="connsiteY1" fmla="*/ 658 h 659"/>
              <a:gd name="connsiteX2" fmla="*/ 138 w 320"/>
              <a:gd name="connsiteY2" fmla="*/ 650 h 659"/>
              <a:gd name="connsiteX3" fmla="*/ 0 w 320"/>
              <a:gd name="connsiteY3" fmla="*/ 153 h 659"/>
              <a:gd name="connsiteX4" fmla="*/ 320 w 320"/>
              <a:gd name="connsiteY4" fmla="*/ 0 h 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 h="659">
                <a:moveTo>
                  <a:pt x="320" y="659"/>
                </a:moveTo>
                <a:lnTo>
                  <a:pt x="313" y="658"/>
                </a:lnTo>
                <a:cubicBezTo>
                  <a:pt x="138" y="650"/>
                  <a:pt x="0" y="506"/>
                  <a:pt x="0" y="329"/>
                </a:cubicBezTo>
                <a:cubicBezTo>
                  <a:pt x="0" y="153"/>
                  <a:pt x="138" y="9"/>
                  <a:pt x="313" y="0"/>
                </a:cubicBezTo>
                <a:lnTo>
                  <a:pt x="320" y="0"/>
                </a:lnTo>
              </a:path>
            </a:pathLst>
          </a:custGeom>
          <a:noFill/>
          <a:ln w="31750">
            <a:gradFill>
              <a:gsLst>
                <a:gs pos="0">
                  <a:srgbClr val="DD86BB">
                    <a:alpha val="21000"/>
                  </a:srgbClr>
                </a:gs>
                <a:gs pos="100000">
                  <a:srgbClr val="3D6AA5">
                    <a:alpha val="19000"/>
                  </a:srgbClr>
                </a:gs>
              </a:gsLst>
              <a:lin ang="5400000" scaled="1"/>
            </a:gra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华文楷体" panose="02010600040101010101" charset="-122"/>
            </a:endParaRPr>
          </a:p>
        </p:txBody>
      </p:sp>
      <p:sp>
        <p:nvSpPr>
          <p:cNvPr id="9" name="文本框 8">
            <a:extLst>
              <a:ext uri="{FF2B5EF4-FFF2-40B4-BE49-F238E27FC236}">
                <a16:creationId xmlns:a16="http://schemas.microsoft.com/office/drawing/2014/main" id="{1BEFF6BC-A996-50A3-64D7-BF3095153318}"/>
              </a:ext>
            </a:extLst>
          </p:cNvPr>
          <p:cNvSpPr txBox="1"/>
          <p:nvPr userDrawn="1"/>
        </p:nvSpPr>
        <p:spPr>
          <a:xfrm>
            <a:off x="5283603" y="3320264"/>
            <a:ext cx="860381" cy="969011"/>
          </a:xfrm>
          <a:prstGeom prst="rect">
            <a:avLst/>
          </a:prstGeom>
          <a:noFill/>
        </p:spPr>
        <p:txBody>
          <a:bodyPr wrap="square" rtlCol="0">
            <a:noAutofit/>
          </a:bodyPr>
          <a:lstStyle/>
          <a:p>
            <a:pPr algn="dist"/>
            <a:r>
              <a:rPr lang="zh-CN" altLang="en-US" sz="6000" dirty="0">
                <a:solidFill>
                  <a:schemeClr val="accent1"/>
                </a:solidFill>
                <a:latin typeface="字体圈欣意吉祥宋" panose="00000500000000000000" pitchFamily="2" charset="-122"/>
                <a:ea typeface="字体圈欣意吉祥宋" panose="00000500000000000000" pitchFamily="2" charset="-122"/>
                <a:cs typeface="华文楷体" panose="02010600040101010101" charset="-122"/>
                <a:sym typeface="字体圈欣意吉祥宋" panose="00000500000000000000" pitchFamily="2" charset="-122"/>
              </a:rPr>
              <a:t>录</a:t>
            </a:r>
          </a:p>
        </p:txBody>
      </p:sp>
      <p:sp>
        <p:nvSpPr>
          <p:cNvPr id="11" name="椭圆 10">
            <a:extLst>
              <a:ext uri="{FF2B5EF4-FFF2-40B4-BE49-F238E27FC236}">
                <a16:creationId xmlns:a16="http://schemas.microsoft.com/office/drawing/2014/main" id="{CA867C4F-A7F8-2245-F324-18E3A52281F1}"/>
              </a:ext>
            </a:extLst>
          </p:cNvPr>
          <p:cNvSpPr/>
          <p:nvPr userDrawn="1"/>
        </p:nvSpPr>
        <p:spPr>
          <a:xfrm rot="21420000">
            <a:off x="6601697" y="2213609"/>
            <a:ext cx="627380" cy="639445"/>
          </a:xfrm>
          <a:prstGeom prst="ellipse">
            <a:avLst/>
          </a:prstGeom>
          <a:gradFill>
            <a:gsLst>
              <a:gs pos="0">
                <a:schemeClr val="accent2"/>
              </a:gs>
              <a:gs pos="100000">
                <a:schemeClr val="accent6"/>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华文楷体" panose="02010600040101010101" charset="-122"/>
            </a:endParaRPr>
          </a:p>
        </p:txBody>
      </p:sp>
      <p:sp>
        <p:nvSpPr>
          <p:cNvPr id="13" name="文本框 12">
            <a:extLst>
              <a:ext uri="{FF2B5EF4-FFF2-40B4-BE49-F238E27FC236}">
                <a16:creationId xmlns:a16="http://schemas.microsoft.com/office/drawing/2014/main" id="{23230CDB-52A2-87FF-8961-D2A2637A4825}"/>
              </a:ext>
            </a:extLst>
          </p:cNvPr>
          <p:cNvSpPr txBox="1"/>
          <p:nvPr userDrawn="1"/>
        </p:nvSpPr>
        <p:spPr>
          <a:xfrm>
            <a:off x="6595347" y="2210751"/>
            <a:ext cx="640080" cy="645160"/>
          </a:xfrm>
          <a:prstGeom prst="rect">
            <a:avLst/>
          </a:prstGeom>
          <a:noFill/>
        </p:spPr>
        <p:txBody>
          <a:bodyPr wrap="none" rtlCol="0">
            <a:noAutofit/>
          </a:bodyPr>
          <a:lstStyle/>
          <a:p>
            <a:r>
              <a:rPr lang="zh-CN" altLang="en-US" sz="3600" dirty="0">
                <a:solidFill>
                  <a:schemeClr val="bg1"/>
                </a:solidFill>
                <a:latin typeface="字体圈欣意吉祥宋" panose="00000500000000000000" pitchFamily="2" charset="-122"/>
                <a:ea typeface="字体圈欣意吉祥宋" panose="00000500000000000000" pitchFamily="2" charset="-122"/>
                <a:cs typeface="华文楷体" panose="02010600040101010101" charset="-122"/>
                <a:sym typeface="字体圈欣意吉祥宋" panose="00000500000000000000" pitchFamily="2" charset="-122"/>
              </a:rPr>
              <a:t>壹</a:t>
            </a:r>
          </a:p>
        </p:txBody>
      </p:sp>
      <p:sp>
        <p:nvSpPr>
          <p:cNvPr id="17" name="椭圆 16">
            <a:extLst>
              <a:ext uri="{FF2B5EF4-FFF2-40B4-BE49-F238E27FC236}">
                <a16:creationId xmlns:a16="http://schemas.microsoft.com/office/drawing/2014/main" id="{014B426A-5DB0-22AB-5354-94A0AE50D316}"/>
              </a:ext>
            </a:extLst>
          </p:cNvPr>
          <p:cNvSpPr/>
          <p:nvPr userDrawn="1"/>
        </p:nvSpPr>
        <p:spPr>
          <a:xfrm rot="21420000">
            <a:off x="9231867" y="2213609"/>
            <a:ext cx="627380" cy="639445"/>
          </a:xfrm>
          <a:prstGeom prst="ellipse">
            <a:avLst/>
          </a:prstGeom>
          <a:gradFill>
            <a:gsLst>
              <a:gs pos="0">
                <a:schemeClr val="accent2"/>
              </a:gs>
              <a:gs pos="100000">
                <a:schemeClr val="accent6"/>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华文楷体" panose="02010600040101010101" charset="-122"/>
            </a:endParaRPr>
          </a:p>
        </p:txBody>
      </p:sp>
      <p:sp>
        <p:nvSpPr>
          <p:cNvPr id="19" name="文本框 18">
            <a:extLst>
              <a:ext uri="{FF2B5EF4-FFF2-40B4-BE49-F238E27FC236}">
                <a16:creationId xmlns:a16="http://schemas.microsoft.com/office/drawing/2014/main" id="{8EF8766E-4508-C49B-950E-660D62EAC035}"/>
              </a:ext>
            </a:extLst>
          </p:cNvPr>
          <p:cNvSpPr txBox="1"/>
          <p:nvPr userDrawn="1"/>
        </p:nvSpPr>
        <p:spPr>
          <a:xfrm>
            <a:off x="9225517" y="2211069"/>
            <a:ext cx="640080" cy="645160"/>
          </a:xfrm>
          <a:prstGeom prst="rect">
            <a:avLst/>
          </a:prstGeom>
          <a:noFill/>
        </p:spPr>
        <p:txBody>
          <a:bodyPr wrap="none" rtlCol="0">
            <a:noAutofit/>
          </a:bodyPr>
          <a:lstStyle/>
          <a:p>
            <a:r>
              <a:rPr lang="zh-CN" altLang="en-US" sz="3600">
                <a:solidFill>
                  <a:schemeClr val="bg1"/>
                </a:solidFill>
                <a:latin typeface="字体圈欣意吉祥宋" panose="00000500000000000000" pitchFamily="2" charset="-122"/>
                <a:ea typeface="字体圈欣意吉祥宋" panose="00000500000000000000" pitchFamily="2" charset="-122"/>
                <a:cs typeface="华文楷体" panose="02010600040101010101" charset="-122"/>
                <a:sym typeface="字体圈欣意吉祥宋" panose="00000500000000000000" pitchFamily="2" charset="-122"/>
              </a:rPr>
              <a:t>叁</a:t>
            </a:r>
          </a:p>
        </p:txBody>
      </p:sp>
      <p:sp>
        <p:nvSpPr>
          <p:cNvPr id="25" name="椭圆 24">
            <a:extLst>
              <a:ext uri="{FF2B5EF4-FFF2-40B4-BE49-F238E27FC236}">
                <a16:creationId xmlns:a16="http://schemas.microsoft.com/office/drawing/2014/main" id="{81535271-E38A-692B-EDB7-67034BC93FE9}"/>
              </a:ext>
            </a:extLst>
          </p:cNvPr>
          <p:cNvSpPr/>
          <p:nvPr userDrawn="1"/>
        </p:nvSpPr>
        <p:spPr>
          <a:xfrm rot="21420000">
            <a:off x="7916782" y="2213609"/>
            <a:ext cx="627380" cy="639445"/>
          </a:xfrm>
          <a:prstGeom prst="ellipse">
            <a:avLst/>
          </a:prstGeom>
          <a:gradFill>
            <a:gsLst>
              <a:gs pos="0">
                <a:schemeClr val="accent2"/>
              </a:gs>
              <a:gs pos="100000">
                <a:schemeClr val="accent6"/>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华文楷体" panose="02010600040101010101" charset="-122"/>
            </a:endParaRPr>
          </a:p>
        </p:txBody>
      </p:sp>
      <p:sp>
        <p:nvSpPr>
          <p:cNvPr id="27" name="文本框 26">
            <a:extLst>
              <a:ext uri="{FF2B5EF4-FFF2-40B4-BE49-F238E27FC236}">
                <a16:creationId xmlns:a16="http://schemas.microsoft.com/office/drawing/2014/main" id="{EEB9B8E0-9E80-BA73-9096-2508B59CEA6F}"/>
              </a:ext>
            </a:extLst>
          </p:cNvPr>
          <p:cNvSpPr txBox="1"/>
          <p:nvPr userDrawn="1"/>
        </p:nvSpPr>
        <p:spPr>
          <a:xfrm>
            <a:off x="7910432" y="2211069"/>
            <a:ext cx="640080" cy="645160"/>
          </a:xfrm>
          <a:prstGeom prst="rect">
            <a:avLst/>
          </a:prstGeom>
          <a:noFill/>
        </p:spPr>
        <p:txBody>
          <a:bodyPr wrap="none" rtlCol="0">
            <a:noAutofit/>
          </a:bodyPr>
          <a:lstStyle/>
          <a:p>
            <a:r>
              <a:rPr lang="zh-CN" altLang="en-US" sz="3600">
                <a:solidFill>
                  <a:schemeClr val="bg1"/>
                </a:solidFill>
                <a:latin typeface="字体圈欣意吉祥宋" panose="00000500000000000000" pitchFamily="2" charset="-122"/>
                <a:ea typeface="字体圈欣意吉祥宋" panose="00000500000000000000" pitchFamily="2" charset="-122"/>
                <a:cs typeface="华文楷体" panose="02010600040101010101" charset="-122"/>
                <a:sym typeface="字体圈欣意吉祥宋" panose="00000500000000000000" pitchFamily="2" charset="-122"/>
              </a:rPr>
              <a:t>贰</a:t>
            </a:r>
          </a:p>
        </p:txBody>
      </p:sp>
      <p:sp>
        <p:nvSpPr>
          <p:cNvPr id="33" name="椭圆 32">
            <a:extLst>
              <a:ext uri="{FF2B5EF4-FFF2-40B4-BE49-F238E27FC236}">
                <a16:creationId xmlns:a16="http://schemas.microsoft.com/office/drawing/2014/main" id="{BFCC0BBD-97E9-81E4-7FB5-3BE403521309}"/>
              </a:ext>
            </a:extLst>
          </p:cNvPr>
          <p:cNvSpPr/>
          <p:nvPr userDrawn="1"/>
        </p:nvSpPr>
        <p:spPr>
          <a:xfrm rot="21420000">
            <a:off x="10546952" y="2213609"/>
            <a:ext cx="627380" cy="639445"/>
          </a:xfrm>
          <a:prstGeom prst="ellipse">
            <a:avLst/>
          </a:prstGeom>
          <a:gradFill>
            <a:gsLst>
              <a:gs pos="0">
                <a:schemeClr val="accent2"/>
              </a:gs>
              <a:gs pos="100000">
                <a:schemeClr val="accent6"/>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cs typeface="华文楷体" panose="02010600040101010101" charset="-122"/>
            </a:endParaRPr>
          </a:p>
        </p:txBody>
      </p:sp>
      <p:sp>
        <p:nvSpPr>
          <p:cNvPr id="35" name="文本框 34">
            <a:extLst>
              <a:ext uri="{FF2B5EF4-FFF2-40B4-BE49-F238E27FC236}">
                <a16:creationId xmlns:a16="http://schemas.microsoft.com/office/drawing/2014/main" id="{DCF81915-7C21-6A0D-E1EF-FC13658525BB}"/>
              </a:ext>
            </a:extLst>
          </p:cNvPr>
          <p:cNvSpPr txBox="1"/>
          <p:nvPr userDrawn="1"/>
        </p:nvSpPr>
        <p:spPr>
          <a:xfrm>
            <a:off x="10540602" y="2211069"/>
            <a:ext cx="640080" cy="645160"/>
          </a:xfrm>
          <a:prstGeom prst="rect">
            <a:avLst/>
          </a:prstGeom>
          <a:noFill/>
        </p:spPr>
        <p:txBody>
          <a:bodyPr wrap="none" rtlCol="0">
            <a:noAutofit/>
          </a:bodyPr>
          <a:lstStyle/>
          <a:p>
            <a:r>
              <a:rPr lang="zh-CN" altLang="en-US" sz="3600">
                <a:solidFill>
                  <a:schemeClr val="bg1"/>
                </a:solidFill>
                <a:latin typeface="字体圈欣意吉祥宋" panose="00000500000000000000" pitchFamily="2" charset="-122"/>
                <a:ea typeface="字体圈欣意吉祥宋" panose="00000500000000000000" pitchFamily="2" charset="-122"/>
                <a:cs typeface="华文楷体" panose="02010600040101010101" charset="-122"/>
                <a:sym typeface="字体圈欣意吉祥宋" panose="00000500000000000000" pitchFamily="2" charset="-122"/>
              </a:rPr>
              <a:t>肆</a:t>
            </a:r>
          </a:p>
        </p:txBody>
      </p:sp>
      <p:sp>
        <p:nvSpPr>
          <p:cNvPr id="43" name="文本框 42">
            <a:extLst>
              <a:ext uri="{FF2B5EF4-FFF2-40B4-BE49-F238E27FC236}">
                <a16:creationId xmlns:a16="http://schemas.microsoft.com/office/drawing/2014/main" id="{FE73E617-F8D0-37A5-B49B-C5EFB5DCA7C8}"/>
              </a:ext>
            </a:extLst>
          </p:cNvPr>
          <p:cNvSpPr txBox="1"/>
          <p:nvPr userDrawn="1"/>
        </p:nvSpPr>
        <p:spPr>
          <a:xfrm>
            <a:off x="4873742" y="2447476"/>
            <a:ext cx="718664" cy="1015663"/>
          </a:xfrm>
          <a:prstGeom prst="rect">
            <a:avLst/>
          </a:prstGeom>
          <a:noFill/>
        </p:spPr>
        <p:txBody>
          <a:bodyPr wrap="square">
            <a:noAutofit/>
          </a:bodyPr>
          <a:lstStyle/>
          <a:p>
            <a:r>
              <a:rPr kumimoji="0" lang="zh-CN" altLang="en-US" sz="6000" b="0" i="0" u="none" strike="noStrike" kern="1200" cap="none" spc="0" normalizeH="0" baseline="0" noProof="0" dirty="0">
                <a:ln>
                  <a:noFill/>
                </a:ln>
                <a:solidFill>
                  <a:schemeClr val="accent1"/>
                </a:solidFill>
                <a:effectLst/>
                <a:uLnTx/>
                <a:uFillTx/>
                <a:latin typeface="字体圈欣意吉祥宋" panose="00000500000000000000" pitchFamily="2" charset="-122"/>
                <a:ea typeface="字体圈欣意吉祥宋" panose="00000500000000000000" pitchFamily="2" charset="-122"/>
                <a:cs typeface="华文楷体" panose="02010600040101010101" charset="-122"/>
                <a:sym typeface="字体圈欣意吉祥宋" panose="00000500000000000000" pitchFamily="2" charset="-122"/>
              </a:rPr>
              <a:t>目</a:t>
            </a:r>
            <a:endParaRPr lang="zh-CN" altLang="en-US" dirty="0">
              <a:solidFill>
                <a:schemeClr val="accent1"/>
              </a:solidFill>
            </a:endParaRPr>
          </a:p>
        </p:txBody>
      </p:sp>
      <p:sp>
        <p:nvSpPr>
          <p:cNvPr id="47" name="竖排文字占位符 46">
            <a:extLst>
              <a:ext uri="{FF2B5EF4-FFF2-40B4-BE49-F238E27FC236}">
                <a16:creationId xmlns:a16="http://schemas.microsoft.com/office/drawing/2014/main" id="{B495CAD3-5BC4-D5A6-50D4-8980C0A6276D}"/>
              </a:ext>
            </a:extLst>
          </p:cNvPr>
          <p:cNvSpPr>
            <a:spLocks noGrp="1"/>
          </p:cNvSpPr>
          <p:nvPr>
            <p:ph type="body" orient="vert" sz="quarter" idx="11" hasCustomPrompt="1"/>
          </p:nvPr>
        </p:nvSpPr>
        <p:spPr>
          <a:xfrm>
            <a:off x="6883399" y="2999104"/>
            <a:ext cx="456703" cy="1798955"/>
          </a:xfrm>
        </p:spPr>
        <p:txBody>
          <a:bodyPr vert="eaVert">
            <a:noAutofit/>
          </a:bodyPr>
          <a:lstStyle>
            <a:lvl1pPr marL="0" indent="0" algn="dist">
              <a:buNone/>
              <a:defRPr>
                <a:solidFill>
                  <a:schemeClr val="lt1">
                    <a:lumMod val="100000"/>
                  </a:schemeClr>
                </a:solidFill>
              </a:defRPr>
            </a:lvl1pPr>
          </a:lstStyle>
          <a:p>
            <a:pPr marL="0" marR="0" lvl="0" indent="0" algn="di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输入标题</a:t>
            </a:r>
          </a:p>
        </p:txBody>
      </p:sp>
      <p:pic>
        <p:nvPicPr>
          <p:cNvPr id="49" name="图片 48">
            <a:extLst>
              <a:ext uri="{FF2B5EF4-FFF2-40B4-BE49-F238E27FC236}">
                <a16:creationId xmlns:a16="http://schemas.microsoft.com/office/drawing/2014/main" id="{7FB80FF7-F384-886A-962A-1F44A8AE0207}"/>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Lst>
          </a:blip>
          <a:srcRect l="2366" t="2148" r="9834" b="653"/>
          <a:stretch>
            <a:fillRect/>
          </a:stretch>
        </p:blipFill>
        <p:spPr>
          <a:xfrm>
            <a:off x="1069861" y="2625330"/>
            <a:ext cx="3462698" cy="1607340"/>
          </a:xfrm>
          <a:custGeom>
            <a:avLst/>
            <a:gdLst>
              <a:gd name="connsiteX0" fmla="*/ 4777 w 3462698"/>
              <a:gd name="connsiteY0" fmla="*/ 780713 h 1607340"/>
              <a:gd name="connsiteX1" fmla="*/ 3457922 w 3462698"/>
              <a:gd name="connsiteY1" fmla="*/ 780713 h 1607340"/>
              <a:gd name="connsiteX2" fmla="*/ 3462698 w 3462698"/>
              <a:gd name="connsiteY2" fmla="*/ 785969 h 1607340"/>
              <a:gd name="connsiteX3" fmla="*/ 2486864 w 3462698"/>
              <a:gd name="connsiteY3" fmla="*/ 1607340 h 1607340"/>
              <a:gd name="connsiteX4" fmla="*/ 2460097 w 3462698"/>
              <a:gd name="connsiteY4" fmla="*/ 1577889 h 1607340"/>
              <a:gd name="connsiteX5" fmla="*/ 1731349 w 3462698"/>
              <a:gd name="connsiteY5" fmla="*/ 1276032 h 1607340"/>
              <a:gd name="connsiteX6" fmla="*/ 1002601 w 3462698"/>
              <a:gd name="connsiteY6" fmla="*/ 1577889 h 1607340"/>
              <a:gd name="connsiteX7" fmla="*/ 975834 w 3462698"/>
              <a:gd name="connsiteY7" fmla="*/ 1607340 h 1607340"/>
              <a:gd name="connsiteX8" fmla="*/ 0 w 3462698"/>
              <a:gd name="connsiteY8" fmla="*/ 785969 h 1607340"/>
              <a:gd name="connsiteX9" fmla="*/ 1731350 w 3462698"/>
              <a:gd name="connsiteY9" fmla="*/ 0 h 1607340"/>
              <a:gd name="connsiteX10" fmla="*/ 3362388 w 3462698"/>
              <a:gd name="connsiteY10" fmla="*/ 675598 h 1607340"/>
              <a:gd name="connsiteX11" fmla="*/ 3457923 w 3462698"/>
              <a:gd name="connsiteY11" fmla="*/ 780712 h 1607340"/>
              <a:gd name="connsiteX12" fmla="*/ 4778 w 3462698"/>
              <a:gd name="connsiteY12" fmla="*/ 780712 h 1607340"/>
              <a:gd name="connsiteX13" fmla="*/ 100312 w 3462698"/>
              <a:gd name="connsiteY13" fmla="*/ 675598 h 1607340"/>
              <a:gd name="connsiteX14" fmla="*/ 1731350 w 3462698"/>
              <a:gd name="connsiteY14" fmla="*/ 0 h 160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62698" h="1607340">
                <a:moveTo>
                  <a:pt x="4777" y="780713"/>
                </a:moveTo>
                <a:lnTo>
                  <a:pt x="3457922" y="780713"/>
                </a:lnTo>
                <a:lnTo>
                  <a:pt x="3462698" y="785969"/>
                </a:lnTo>
                <a:lnTo>
                  <a:pt x="2486864" y="1607340"/>
                </a:lnTo>
                <a:lnTo>
                  <a:pt x="2460097" y="1577889"/>
                </a:lnTo>
                <a:cubicBezTo>
                  <a:pt x="2273594" y="1391387"/>
                  <a:pt x="2015943" y="1276032"/>
                  <a:pt x="1731349" y="1276032"/>
                </a:cubicBezTo>
                <a:cubicBezTo>
                  <a:pt x="1446756" y="1276032"/>
                  <a:pt x="1189104" y="1391387"/>
                  <a:pt x="1002601" y="1577889"/>
                </a:cubicBezTo>
                <a:lnTo>
                  <a:pt x="975834" y="1607340"/>
                </a:lnTo>
                <a:lnTo>
                  <a:pt x="0" y="785969"/>
                </a:lnTo>
                <a:close/>
                <a:moveTo>
                  <a:pt x="1731350" y="0"/>
                </a:moveTo>
                <a:cubicBezTo>
                  <a:pt x="2368310" y="0"/>
                  <a:pt x="2944969" y="258179"/>
                  <a:pt x="3362388" y="675598"/>
                </a:cubicBezTo>
                <a:lnTo>
                  <a:pt x="3457923" y="780712"/>
                </a:lnTo>
                <a:lnTo>
                  <a:pt x="4778" y="780712"/>
                </a:lnTo>
                <a:lnTo>
                  <a:pt x="100312" y="675598"/>
                </a:lnTo>
                <a:cubicBezTo>
                  <a:pt x="517731" y="258179"/>
                  <a:pt x="1094390" y="0"/>
                  <a:pt x="1731350" y="0"/>
                </a:cubicBezTo>
                <a:close/>
              </a:path>
            </a:pathLst>
          </a:custGeom>
        </p:spPr>
      </p:pic>
      <p:sp>
        <p:nvSpPr>
          <p:cNvPr id="51" name="任意多边形: 形状 50">
            <a:extLst>
              <a:ext uri="{FF2B5EF4-FFF2-40B4-BE49-F238E27FC236}">
                <a16:creationId xmlns:a16="http://schemas.microsoft.com/office/drawing/2014/main" id="{E13ECA85-C5A5-B6A6-E1E4-0B8B675CA88C}"/>
              </a:ext>
            </a:extLst>
          </p:cNvPr>
          <p:cNvSpPr/>
          <p:nvPr userDrawn="1"/>
        </p:nvSpPr>
        <p:spPr>
          <a:xfrm>
            <a:off x="815500" y="2459990"/>
            <a:ext cx="3971421" cy="1938019"/>
          </a:xfrm>
          <a:custGeom>
            <a:avLst/>
            <a:gdLst>
              <a:gd name="connsiteX0" fmla="*/ 1883881 w 3767760"/>
              <a:gd name="connsiteY0" fmla="*/ 0 h 1748946"/>
              <a:gd name="connsiteX1" fmla="*/ 3658613 w 3767760"/>
              <a:gd name="connsiteY1" fmla="*/ 735118 h 1748946"/>
              <a:gd name="connsiteX2" fmla="*/ 3762564 w 3767760"/>
              <a:gd name="connsiteY2" fmla="*/ 849493 h 1748946"/>
              <a:gd name="connsiteX3" fmla="*/ 3465090 w 3767760"/>
              <a:gd name="connsiteY3" fmla="*/ 849493 h 1748946"/>
              <a:gd name="connsiteX4" fmla="*/ 3465090 w 3767760"/>
              <a:gd name="connsiteY4" fmla="*/ 849494 h 1748946"/>
              <a:gd name="connsiteX5" fmla="*/ 3762563 w 3767760"/>
              <a:gd name="connsiteY5" fmla="*/ 849494 h 1748946"/>
              <a:gd name="connsiteX6" fmla="*/ 3767760 w 3767760"/>
              <a:gd name="connsiteY6" fmla="*/ 855213 h 1748946"/>
              <a:gd name="connsiteX7" fmla="*/ 2705956 w 3767760"/>
              <a:gd name="connsiteY7" fmla="*/ 1748946 h 1748946"/>
              <a:gd name="connsiteX8" fmla="*/ 2676830 w 3767760"/>
              <a:gd name="connsiteY8" fmla="*/ 1716901 h 1748946"/>
              <a:gd name="connsiteX9" fmla="*/ 1883880 w 3767760"/>
              <a:gd name="connsiteY9" fmla="*/ 1388450 h 1748946"/>
              <a:gd name="connsiteX10" fmla="*/ 1090929 w 3767760"/>
              <a:gd name="connsiteY10" fmla="*/ 1716901 h 1748946"/>
              <a:gd name="connsiteX11" fmla="*/ 1061804 w 3767760"/>
              <a:gd name="connsiteY11" fmla="*/ 1748946 h 1748946"/>
              <a:gd name="connsiteX12" fmla="*/ 306304 w 3767760"/>
              <a:gd name="connsiteY12" fmla="*/ 1113032 h 1748946"/>
              <a:gd name="connsiteX13" fmla="*/ 111950 w 3767760"/>
              <a:gd name="connsiteY13" fmla="*/ 953293 h 1748946"/>
              <a:gd name="connsiteX14" fmla="*/ 113821 w 3767760"/>
              <a:gd name="connsiteY14" fmla="*/ 951017 h 1748946"/>
              <a:gd name="connsiteX15" fmla="*/ 0 w 3767760"/>
              <a:gd name="connsiteY15" fmla="*/ 855213 h 1748946"/>
              <a:gd name="connsiteX16" fmla="*/ 5198 w 3767760"/>
              <a:gd name="connsiteY16" fmla="*/ 849494 h 1748946"/>
              <a:gd name="connsiteX17" fmla="*/ 197262 w 3767760"/>
              <a:gd name="connsiteY17" fmla="*/ 849494 h 1748946"/>
              <a:gd name="connsiteX18" fmla="*/ 197263 w 3767760"/>
              <a:gd name="connsiteY18" fmla="*/ 849493 h 1748946"/>
              <a:gd name="connsiteX19" fmla="*/ 5199 w 3767760"/>
              <a:gd name="connsiteY19" fmla="*/ 849493 h 1748946"/>
              <a:gd name="connsiteX20" fmla="*/ 109149 w 3767760"/>
              <a:gd name="connsiteY20" fmla="*/ 735118 h 1748946"/>
              <a:gd name="connsiteX21" fmla="*/ 1883881 w 3767760"/>
              <a:gd name="connsiteY21" fmla="*/ 0 h 1748946"/>
              <a:gd name="connsiteX0" fmla="*/ 1883881 w 3767760"/>
              <a:gd name="connsiteY0" fmla="*/ 0 h 1748946"/>
              <a:gd name="connsiteX1" fmla="*/ 3658613 w 3767760"/>
              <a:gd name="connsiteY1" fmla="*/ 735118 h 1748946"/>
              <a:gd name="connsiteX2" fmla="*/ 3762564 w 3767760"/>
              <a:gd name="connsiteY2" fmla="*/ 849493 h 1748946"/>
              <a:gd name="connsiteX3" fmla="*/ 3465090 w 3767760"/>
              <a:gd name="connsiteY3" fmla="*/ 849493 h 1748946"/>
              <a:gd name="connsiteX4" fmla="*/ 3762563 w 3767760"/>
              <a:gd name="connsiteY4" fmla="*/ 849494 h 1748946"/>
              <a:gd name="connsiteX5" fmla="*/ 3767760 w 3767760"/>
              <a:gd name="connsiteY5" fmla="*/ 855213 h 1748946"/>
              <a:gd name="connsiteX6" fmla="*/ 2705956 w 3767760"/>
              <a:gd name="connsiteY6" fmla="*/ 1748946 h 1748946"/>
              <a:gd name="connsiteX7" fmla="*/ 2676830 w 3767760"/>
              <a:gd name="connsiteY7" fmla="*/ 1716901 h 1748946"/>
              <a:gd name="connsiteX8" fmla="*/ 1883880 w 3767760"/>
              <a:gd name="connsiteY8" fmla="*/ 1388450 h 1748946"/>
              <a:gd name="connsiteX9" fmla="*/ 1090929 w 3767760"/>
              <a:gd name="connsiteY9" fmla="*/ 1716901 h 1748946"/>
              <a:gd name="connsiteX10" fmla="*/ 1061804 w 3767760"/>
              <a:gd name="connsiteY10" fmla="*/ 1748946 h 1748946"/>
              <a:gd name="connsiteX11" fmla="*/ 306304 w 3767760"/>
              <a:gd name="connsiteY11" fmla="*/ 1113032 h 1748946"/>
              <a:gd name="connsiteX12" fmla="*/ 111950 w 3767760"/>
              <a:gd name="connsiteY12" fmla="*/ 953293 h 1748946"/>
              <a:gd name="connsiteX13" fmla="*/ 113821 w 3767760"/>
              <a:gd name="connsiteY13" fmla="*/ 951017 h 1748946"/>
              <a:gd name="connsiteX14" fmla="*/ 0 w 3767760"/>
              <a:gd name="connsiteY14" fmla="*/ 855213 h 1748946"/>
              <a:gd name="connsiteX15" fmla="*/ 5198 w 3767760"/>
              <a:gd name="connsiteY15" fmla="*/ 849494 h 1748946"/>
              <a:gd name="connsiteX16" fmla="*/ 197262 w 3767760"/>
              <a:gd name="connsiteY16" fmla="*/ 849494 h 1748946"/>
              <a:gd name="connsiteX17" fmla="*/ 197263 w 3767760"/>
              <a:gd name="connsiteY17" fmla="*/ 849493 h 1748946"/>
              <a:gd name="connsiteX18" fmla="*/ 5199 w 3767760"/>
              <a:gd name="connsiteY18" fmla="*/ 849493 h 1748946"/>
              <a:gd name="connsiteX19" fmla="*/ 109149 w 3767760"/>
              <a:gd name="connsiteY19" fmla="*/ 735118 h 1748946"/>
              <a:gd name="connsiteX20" fmla="*/ 1883881 w 3767760"/>
              <a:gd name="connsiteY20" fmla="*/ 0 h 1748946"/>
              <a:gd name="connsiteX0" fmla="*/ 1883881 w 3767760"/>
              <a:gd name="connsiteY0" fmla="*/ 0 h 1748946"/>
              <a:gd name="connsiteX1" fmla="*/ 3658613 w 3767760"/>
              <a:gd name="connsiteY1" fmla="*/ 735118 h 1748946"/>
              <a:gd name="connsiteX2" fmla="*/ 3762564 w 3767760"/>
              <a:gd name="connsiteY2" fmla="*/ 849493 h 1748946"/>
              <a:gd name="connsiteX3" fmla="*/ 3762563 w 3767760"/>
              <a:gd name="connsiteY3" fmla="*/ 849494 h 1748946"/>
              <a:gd name="connsiteX4" fmla="*/ 3767760 w 3767760"/>
              <a:gd name="connsiteY4" fmla="*/ 855213 h 1748946"/>
              <a:gd name="connsiteX5" fmla="*/ 2705956 w 3767760"/>
              <a:gd name="connsiteY5" fmla="*/ 1748946 h 1748946"/>
              <a:gd name="connsiteX6" fmla="*/ 2676830 w 3767760"/>
              <a:gd name="connsiteY6" fmla="*/ 1716901 h 1748946"/>
              <a:gd name="connsiteX7" fmla="*/ 1883880 w 3767760"/>
              <a:gd name="connsiteY7" fmla="*/ 1388450 h 1748946"/>
              <a:gd name="connsiteX8" fmla="*/ 1090929 w 3767760"/>
              <a:gd name="connsiteY8" fmla="*/ 1716901 h 1748946"/>
              <a:gd name="connsiteX9" fmla="*/ 1061804 w 3767760"/>
              <a:gd name="connsiteY9" fmla="*/ 1748946 h 1748946"/>
              <a:gd name="connsiteX10" fmla="*/ 306304 w 3767760"/>
              <a:gd name="connsiteY10" fmla="*/ 1113032 h 1748946"/>
              <a:gd name="connsiteX11" fmla="*/ 111950 w 3767760"/>
              <a:gd name="connsiteY11" fmla="*/ 953293 h 1748946"/>
              <a:gd name="connsiteX12" fmla="*/ 113821 w 3767760"/>
              <a:gd name="connsiteY12" fmla="*/ 951017 h 1748946"/>
              <a:gd name="connsiteX13" fmla="*/ 0 w 3767760"/>
              <a:gd name="connsiteY13" fmla="*/ 855213 h 1748946"/>
              <a:gd name="connsiteX14" fmla="*/ 5198 w 3767760"/>
              <a:gd name="connsiteY14" fmla="*/ 849494 h 1748946"/>
              <a:gd name="connsiteX15" fmla="*/ 197262 w 3767760"/>
              <a:gd name="connsiteY15" fmla="*/ 849494 h 1748946"/>
              <a:gd name="connsiteX16" fmla="*/ 197263 w 3767760"/>
              <a:gd name="connsiteY16" fmla="*/ 849493 h 1748946"/>
              <a:gd name="connsiteX17" fmla="*/ 5199 w 3767760"/>
              <a:gd name="connsiteY17" fmla="*/ 849493 h 1748946"/>
              <a:gd name="connsiteX18" fmla="*/ 109149 w 3767760"/>
              <a:gd name="connsiteY18" fmla="*/ 735118 h 1748946"/>
              <a:gd name="connsiteX19" fmla="*/ 1883881 w 3767760"/>
              <a:gd name="connsiteY19" fmla="*/ 0 h 1748946"/>
              <a:gd name="connsiteX0" fmla="*/ 1883881 w 3767760"/>
              <a:gd name="connsiteY0" fmla="*/ 0 h 1748946"/>
              <a:gd name="connsiteX1" fmla="*/ 3658613 w 3767760"/>
              <a:gd name="connsiteY1" fmla="*/ 735118 h 1748946"/>
              <a:gd name="connsiteX2" fmla="*/ 3762564 w 3767760"/>
              <a:gd name="connsiteY2" fmla="*/ 849493 h 1748946"/>
              <a:gd name="connsiteX3" fmla="*/ 3762563 w 3767760"/>
              <a:gd name="connsiteY3" fmla="*/ 849494 h 1748946"/>
              <a:gd name="connsiteX4" fmla="*/ 3767760 w 3767760"/>
              <a:gd name="connsiteY4" fmla="*/ 855213 h 1748946"/>
              <a:gd name="connsiteX5" fmla="*/ 2705956 w 3767760"/>
              <a:gd name="connsiteY5" fmla="*/ 1748946 h 1748946"/>
              <a:gd name="connsiteX6" fmla="*/ 2676830 w 3767760"/>
              <a:gd name="connsiteY6" fmla="*/ 1716901 h 1748946"/>
              <a:gd name="connsiteX7" fmla="*/ 1883880 w 3767760"/>
              <a:gd name="connsiteY7" fmla="*/ 1388450 h 1748946"/>
              <a:gd name="connsiteX8" fmla="*/ 1090929 w 3767760"/>
              <a:gd name="connsiteY8" fmla="*/ 1716901 h 1748946"/>
              <a:gd name="connsiteX9" fmla="*/ 1061804 w 3767760"/>
              <a:gd name="connsiteY9" fmla="*/ 1748946 h 1748946"/>
              <a:gd name="connsiteX10" fmla="*/ 306304 w 3767760"/>
              <a:gd name="connsiteY10" fmla="*/ 1113032 h 1748946"/>
              <a:gd name="connsiteX11" fmla="*/ 111950 w 3767760"/>
              <a:gd name="connsiteY11" fmla="*/ 953293 h 1748946"/>
              <a:gd name="connsiteX12" fmla="*/ 113821 w 3767760"/>
              <a:gd name="connsiteY12" fmla="*/ 951017 h 1748946"/>
              <a:gd name="connsiteX13" fmla="*/ 0 w 3767760"/>
              <a:gd name="connsiteY13" fmla="*/ 855213 h 1748946"/>
              <a:gd name="connsiteX14" fmla="*/ 5198 w 3767760"/>
              <a:gd name="connsiteY14" fmla="*/ 849494 h 1748946"/>
              <a:gd name="connsiteX15" fmla="*/ 197262 w 3767760"/>
              <a:gd name="connsiteY15" fmla="*/ 849494 h 1748946"/>
              <a:gd name="connsiteX16" fmla="*/ 5199 w 3767760"/>
              <a:gd name="connsiteY16" fmla="*/ 849493 h 1748946"/>
              <a:gd name="connsiteX17" fmla="*/ 109149 w 3767760"/>
              <a:gd name="connsiteY17" fmla="*/ 735118 h 1748946"/>
              <a:gd name="connsiteX18" fmla="*/ 1883881 w 3767760"/>
              <a:gd name="connsiteY18" fmla="*/ 0 h 1748946"/>
              <a:gd name="connsiteX0" fmla="*/ 1883881 w 3767760"/>
              <a:gd name="connsiteY0" fmla="*/ 0 h 1748946"/>
              <a:gd name="connsiteX1" fmla="*/ 3658613 w 3767760"/>
              <a:gd name="connsiteY1" fmla="*/ 735118 h 1748946"/>
              <a:gd name="connsiteX2" fmla="*/ 3762564 w 3767760"/>
              <a:gd name="connsiteY2" fmla="*/ 849493 h 1748946"/>
              <a:gd name="connsiteX3" fmla="*/ 3762563 w 3767760"/>
              <a:gd name="connsiteY3" fmla="*/ 849494 h 1748946"/>
              <a:gd name="connsiteX4" fmla="*/ 3767760 w 3767760"/>
              <a:gd name="connsiteY4" fmla="*/ 855213 h 1748946"/>
              <a:gd name="connsiteX5" fmla="*/ 2705956 w 3767760"/>
              <a:gd name="connsiteY5" fmla="*/ 1748946 h 1748946"/>
              <a:gd name="connsiteX6" fmla="*/ 2676830 w 3767760"/>
              <a:gd name="connsiteY6" fmla="*/ 1716901 h 1748946"/>
              <a:gd name="connsiteX7" fmla="*/ 1883880 w 3767760"/>
              <a:gd name="connsiteY7" fmla="*/ 1388450 h 1748946"/>
              <a:gd name="connsiteX8" fmla="*/ 1090929 w 3767760"/>
              <a:gd name="connsiteY8" fmla="*/ 1716901 h 1748946"/>
              <a:gd name="connsiteX9" fmla="*/ 1061804 w 3767760"/>
              <a:gd name="connsiteY9" fmla="*/ 1748946 h 1748946"/>
              <a:gd name="connsiteX10" fmla="*/ 306304 w 3767760"/>
              <a:gd name="connsiteY10" fmla="*/ 1113032 h 1748946"/>
              <a:gd name="connsiteX11" fmla="*/ 111950 w 3767760"/>
              <a:gd name="connsiteY11" fmla="*/ 953293 h 1748946"/>
              <a:gd name="connsiteX12" fmla="*/ 113821 w 3767760"/>
              <a:gd name="connsiteY12" fmla="*/ 951017 h 1748946"/>
              <a:gd name="connsiteX13" fmla="*/ 0 w 3767760"/>
              <a:gd name="connsiteY13" fmla="*/ 855213 h 1748946"/>
              <a:gd name="connsiteX14" fmla="*/ 5198 w 3767760"/>
              <a:gd name="connsiteY14" fmla="*/ 849494 h 1748946"/>
              <a:gd name="connsiteX15" fmla="*/ 5199 w 3767760"/>
              <a:gd name="connsiteY15" fmla="*/ 849493 h 1748946"/>
              <a:gd name="connsiteX16" fmla="*/ 109149 w 3767760"/>
              <a:gd name="connsiteY16" fmla="*/ 735118 h 1748946"/>
              <a:gd name="connsiteX17" fmla="*/ 1883881 w 3767760"/>
              <a:gd name="connsiteY17" fmla="*/ 0 h 174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67760" h="1748946">
                <a:moveTo>
                  <a:pt x="1883881" y="0"/>
                </a:moveTo>
                <a:cubicBezTo>
                  <a:pt x="2576957" y="0"/>
                  <a:pt x="3204419" y="280924"/>
                  <a:pt x="3658613" y="735118"/>
                </a:cubicBezTo>
                <a:lnTo>
                  <a:pt x="3762564" y="849493"/>
                </a:lnTo>
                <a:lnTo>
                  <a:pt x="3762563" y="849494"/>
                </a:lnTo>
                <a:lnTo>
                  <a:pt x="3767760" y="855213"/>
                </a:lnTo>
                <a:lnTo>
                  <a:pt x="2705956" y="1748946"/>
                </a:lnTo>
                <a:lnTo>
                  <a:pt x="2676830" y="1716901"/>
                </a:lnTo>
                <a:cubicBezTo>
                  <a:pt x="2473897" y="1513968"/>
                  <a:pt x="2193547" y="1388450"/>
                  <a:pt x="1883880" y="1388450"/>
                </a:cubicBezTo>
                <a:cubicBezTo>
                  <a:pt x="1574215" y="1388450"/>
                  <a:pt x="1293864" y="1513968"/>
                  <a:pt x="1090929" y="1716901"/>
                </a:cubicBezTo>
                <a:lnTo>
                  <a:pt x="1061804" y="1748946"/>
                </a:lnTo>
                <a:lnTo>
                  <a:pt x="306304" y="1113032"/>
                </a:lnTo>
                <a:lnTo>
                  <a:pt x="111950" y="953293"/>
                </a:lnTo>
                <a:lnTo>
                  <a:pt x="113821" y="951017"/>
                </a:lnTo>
                <a:lnTo>
                  <a:pt x="0" y="855213"/>
                </a:lnTo>
                <a:lnTo>
                  <a:pt x="5198" y="849494"/>
                </a:lnTo>
                <a:lnTo>
                  <a:pt x="5199" y="849493"/>
                </a:lnTo>
                <a:lnTo>
                  <a:pt x="109149" y="735118"/>
                </a:lnTo>
                <a:cubicBezTo>
                  <a:pt x="563343" y="280924"/>
                  <a:pt x="1190805" y="0"/>
                  <a:pt x="1883881" y="0"/>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3" name="竖排文字占位符 46">
            <a:extLst>
              <a:ext uri="{FF2B5EF4-FFF2-40B4-BE49-F238E27FC236}">
                <a16:creationId xmlns:a16="http://schemas.microsoft.com/office/drawing/2014/main" id="{BA26AC5E-C0D4-9F5B-C410-BB90D1637E22}"/>
              </a:ext>
            </a:extLst>
          </p:cNvPr>
          <p:cNvSpPr>
            <a:spLocks noGrp="1"/>
          </p:cNvSpPr>
          <p:nvPr>
            <p:ph type="body" orient="vert" sz="quarter" idx="12" hasCustomPrompt="1"/>
          </p:nvPr>
        </p:nvSpPr>
        <p:spPr>
          <a:xfrm>
            <a:off x="8226426" y="2999104"/>
            <a:ext cx="491726" cy="1798955"/>
          </a:xfrm>
        </p:spPr>
        <p:txBody>
          <a:bodyPr vert="eaVert">
            <a:noAutofit/>
          </a:bodyPr>
          <a:lstStyle>
            <a:lvl1pPr marL="0" indent="0" algn="dist">
              <a:buNone/>
              <a:defRPr>
                <a:solidFill>
                  <a:schemeClr val="lt1">
                    <a:lumMod val="100000"/>
                  </a:schemeClr>
                </a:solidFill>
              </a:defRPr>
            </a:lvl1pPr>
          </a:lstStyle>
          <a:p>
            <a:pPr marL="0" marR="0" lvl="0" indent="0" algn="di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输入标题</a:t>
            </a:r>
          </a:p>
        </p:txBody>
      </p:sp>
      <p:sp>
        <p:nvSpPr>
          <p:cNvPr id="54" name="竖排文字占位符 46">
            <a:extLst>
              <a:ext uri="{FF2B5EF4-FFF2-40B4-BE49-F238E27FC236}">
                <a16:creationId xmlns:a16="http://schemas.microsoft.com/office/drawing/2014/main" id="{1F076935-B4C6-5D36-61E8-C2B0CF5101A1}"/>
              </a:ext>
            </a:extLst>
          </p:cNvPr>
          <p:cNvSpPr>
            <a:spLocks noGrp="1"/>
          </p:cNvSpPr>
          <p:nvPr>
            <p:ph type="body" orient="vert" sz="quarter" idx="13" hasCustomPrompt="1"/>
          </p:nvPr>
        </p:nvSpPr>
        <p:spPr>
          <a:xfrm>
            <a:off x="9556751" y="2999104"/>
            <a:ext cx="476486" cy="1798955"/>
          </a:xfrm>
        </p:spPr>
        <p:txBody>
          <a:bodyPr vert="eaVert">
            <a:noAutofit/>
          </a:bodyPr>
          <a:lstStyle>
            <a:lvl1pPr marL="0" indent="0" algn="dist">
              <a:buNone/>
              <a:defRPr>
                <a:solidFill>
                  <a:schemeClr val="lt1">
                    <a:lumMod val="100000"/>
                  </a:schemeClr>
                </a:solidFill>
              </a:defRPr>
            </a:lvl1pPr>
          </a:lstStyle>
          <a:p>
            <a:pPr marL="0" marR="0" lvl="0" indent="0" algn="di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输入标题</a:t>
            </a:r>
          </a:p>
        </p:txBody>
      </p:sp>
      <p:sp>
        <p:nvSpPr>
          <p:cNvPr id="55" name="竖排文字占位符 46">
            <a:extLst>
              <a:ext uri="{FF2B5EF4-FFF2-40B4-BE49-F238E27FC236}">
                <a16:creationId xmlns:a16="http://schemas.microsoft.com/office/drawing/2014/main" id="{E5B1D60F-E938-20CB-F07D-53494F3AE46A}"/>
              </a:ext>
            </a:extLst>
          </p:cNvPr>
          <p:cNvSpPr>
            <a:spLocks noGrp="1"/>
          </p:cNvSpPr>
          <p:nvPr>
            <p:ph type="body" orient="vert" sz="quarter" idx="14" hasCustomPrompt="1"/>
          </p:nvPr>
        </p:nvSpPr>
        <p:spPr>
          <a:xfrm>
            <a:off x="10891618" y="2999104"/>
            <a:ext cx="456703" cy="1798955"/>
          </a:xfrm>
        </p:spPr>
        <p:txBody>
          <a:bodyPr vert="eaVert">
            <a:noAutofit/>
          </a:bodyPr>
          <a:lstStyle>
            <a:lvl1pPr marL="0" indent="0" algn="dist">
              <a:buNone/>
              <a:defRPr>
                <a:solidFill>
                  <a:schemeClr val="lt1">
                    <a:lumMod val="100000"/>
                  </a:schemeClr>
                </a:solidFill>
              </a:defRPr>
            </a:lvl1pPr>
          </a:lstStyle>
          <a:p>
            <a:pPr lvl="0"/>
            <a:r>
              <a:rPr lang="zh-CN" altLang="en-US" dirty="0"/>
              <a:t>输入标题</a:t>
            </a:r>
          </a:p>
        </p:txBody>
      </p:sp>
      <p:sp>
        <p:nvSpPr>
          <p:cNvPr id="3" name="竖排文字占位符 2">
            <a:extLst>
              <a:ext uri="{FF2B5EF4-FFF2-40B4-BE49-F238E27FC236}">
                <a16:creationId xmlns:a16="http://schemas.microsoft.com/office/drawing/2014/main" id="{5627F4B2-6518-C175-B6CF-28CCFCA20D78}"/>
              </a:ext>
            </a:extLst>
          </p:cNvPr>
          <p:cNvSpPr>
            <a:spLocks noGrp="1"/>
          </p:cNvSpPr>
          <p:nvPr>
            <p:ph type="body" orient="vert" sz="quarter" idx="16" hasCustomPrompt="1"/>
          </p:nvPr>
        </p:nvSpPr>
        <p:spPr>
          <a:xfrm>
            <a:off x="6389370" y="2999104"/>
            <a:ext cx="552052" cy="1798955"/>
          </a:xfrm>
        </p:spPr>
        <p:txBody>
          <a:bodyPr vert="eaVert">
            <a:noAutofit/>
          </a:bodyPr>
          <a:lstStyle>
            <a:lvl1pPr marL="0" indent="0" algn="just">
              <a:buNone/>
              <a:defRPr sz="1400">
                <a:solidFill>
                  <a:schemeClr val="tx2"/>
                </a:solidFill>
              </a:defRPr>
            </a:lvl1pPr>
            <a:lvl2pPr>
              <a:defRPr sz="1400"/>
            </a:lvl2pPr>
            <a:lvl3pPr>
              <a:defRPr sz="1400"/>
            </a:lvl3pPr>
            <a:lvl4pPr>
              <a:defRPr sz="1400"/>
            </a:lvl4pPr>
            <a:lvl5pPr>
              <a:defRPr sz="1400"/>
            </a:lvl5pPr>
          </a:lstStyle>
          <a:p>
            <a:pPr lvl="0"/>
            <a:r>
              <a:rPr lang="zh-CN" altLang="en-US" dirty="0"/>
              <a:t>添加替换文本内容添加替换文本内容添</a:t>
            </a:r>
          </a:p>
        </p:txBody>
      </p:sp>
      <p:sp>
        <p:nvSpPr>
          <p:cNvPr id="4" name="竖排文字占位符 2">
            <a:extLst>
              <a:ext uri="{FF2B5EF4-FFF2-40B4-BE49-F238E27FC236}">
                <a16:creationId xmlns:a16="http://schemas.microsoft.com/office/drawing/2014/main" id="{27BBF454-3107-9439-B72C-14E23E706266}"/>
              </a:ext>
            </a:extLst>
          </p:cNvPr>
          <p:cNvSpPr>
            <a:spLocks noGrp="1"/>
          </p:cNvSpPr>
          <p:nvPr>
            <p:ph type="body" orient="vert" sz="quarter" idx="17" hasCustomPrompt="1"/>
          </p:nvPr>
        </p:nvSpPr>
        <p:spPr>
          <a:xfrm>
            <a:off x="7723505" y="2999104"/>
            <a:ext cx="552052" cy="1798955"/>
          </a:xfrm>
        </p:spPr>
        <p:txBody>
          <a:bodyPr vert="eaVert">
            <a:noAutofit/>
          </a:bodyPr>
          <a:lstStyle>
            <a:lvl1pPr marL="0" indent="0" algn="just">
              <a:buNone/>
              <a:defRPr sz="1400">
                <a:solidFill>
                  <a:schemeClr val="tx2"/>
                </a:solidFill>
              </a:defRPr>
            </a:lvl1pPr>
            <a:lvl2pPr>
              <a:defRPr sz="1400"/>
            </a:lvl2pPr>
            <a:lvl3pPr>
              <a:defRPr sz="1400"/>
            </a:lvl3pPr>
            <a:lvl4pPr>
              <a:defRPr sz="1400"/>
            </a:lvl4pPr>
            <a:lvl5pPr>
              <a:defRPr sz="1400"/>
            </a:lvl5pPr>
          </a:lstStyle>
          <a:p>
            <a:pPr lvl="0"/>
            <a:r>
              <a:rPr lang="zh-CN" altLang="en-US" dirty="0"/>
              <a:t>添加替换文本内容添加替换文本内容添</a:t>
            </a:r>
          </a:p>
        </p:txBody>
      </p:sp>
      <p:sp>
        <p:nvSpPr>
          <p:cNvPr id="5" name="竖排文字占位符 2">
            <a:extLst>
              <a:ext uri="{FF2B5EF4-FFF2-40B4-BE49-F238E27FC236}">
                <a16:creationId xmlns:a16="http://schemas.microsoft.com/office/drawing/2014/main" id="{93868529-7E6A-5FCC-141C-25618EB6E998}"/>
              </a:ext>
            </a:extLst>
          </p:cNvPr>
          <p:cNvSpPr>
            <a:spLocks noGrp="1"/>
          </p:cNvSpPr>
          <p:nvPr>
            <p:ph type="body" orient="vert" sz="quarter" idx="18" hasCustomPrompt="1"/>
          </p:nvPr>
        </p:nvSpPr>
        <p:spPr>
          <a:xfrm>
            <a:off x="9062528" y="2999104"/>
            <a:ext cx="552052" cy="1798955"/>
          </a:xfrm>
        </p:spPr>
        <p:txBody>
          <a:bodyPr vert="eaVert">
            <a:noAutofit/>
          </a:bodyPr>
          <a:lstStyle>
            <a:lvl1pPr marL="0" indent="0" algn="just">
              <a:buNone/>
              <a:defRPr sz="1400">
                <a:solidFill>
                  <a:schemeClr val="tx2"/>
                </a:solidFill>
              </a:defRPr>
            </a:lvl1pPr>
            <a:lvl2pPr>
              <a:defRPr sz="1400"/>
            </a:lvl2pPr>
            <a:lvl3pPr>
              <a:defRPr sz="1400"/>
            </a:lvl3pPr>
            <a:lvl4pPr>
              <a:defRPr sz="1400"/>
            </a:lvl4pPr>
            <a:lvl5pPr>
              <a:defRPr sz="1400"/>
            </a:lvl5pPr>
          </a:lstStyle>
          <a:p>
            <a:pPr lvl="0"/>
            <a:r>
              <a:rPr lang="zh-CN" altLang="en-US" dirty="0"/>
              <a:t>添加替换文本内容添加替换文本内容</a:t>
            </a:r>
          </a:p>
        </p:txBody>
      </p:sp>
      <p:sp>
        <p:nvSpPr>
          <p:cNvPr id="8" name="竖排文字占位符 2">
            <a:extLst>
              <a:ext uri="{FF2B5EF4-FFF2-40B4-BE49-F238E27FC236}">
                <a16:creationId xmlns:a16="http://schemas.microsoft.com/office/drawing/2014/main" id="{1C11A682-BB39-D6D2-AAC3-53335ECD1A3C}"/>
              </a:ext>
            </a:extLst>
          </p:cNvPr>
          <p:cNvSpPr>
            <a:spLocks noGrp="1"/>
          </p:cNvSpPr>
          <p:nvPr>
            <p:ph type="body" orient="vert" sz="quarter" idx="20" hasCustomPrompt="1"/>
          </p:nvPr>
        </p:nvSpPr>
        <p:spPr>
          <a:xfrm>
            <a:off x="10391775" y="2999104"/>
            <a:ext cx="552052" cy="1798955"/>
          </a:xfrm>
        </p:spPr>
        <p:txBody>
          <a:bodyPr vert="eaVert">
            <a:noAutofit/>
          </a:bodyPr>
          <a:lstStyle>
            <a:lvl1pPr marL="0" indent="0" algn="just">
              <a:buNone/>
              <a:defRPr sz="1400">
                <a:solidFill>
                  <a:schemeClr val="tx2"/>
                </a:solidFill>
              </a:defRPr>
            </a:lvl1pPr>
            <a:lvl2pPr>
              <a:defRPr sz="1400"/>
            </a:lvl2pPr>
            <a:lvl3pPr>
              <a:defRPr sz="1400"/>
            </a:lvl3pPr>
            <a:lvl4pPr>
              <a:defRPr sz="1400"/>
            </a:lvl4pPr>
            <a:lvl5pPr>
              <a:defRPr sz="1400"/>
            </a:lvl5pPr>
          </a:lstStyle>
          <a:p>
            <a:pPr lvl="0"/>
            <a:r>
              <a:rPr lang="zh-CN" altLang="en-US" dirty="0"/>
              <a:t>添加替换文本内容添加替换文本内容</a:t>
            </a:r>
          </a:p>
        </p:txBody>
      </p:sp>
      <p:sp>
        <p:nvSpPr>
          <p:cNvPr id="16" name="任意多边形: 形状 15">
            <a:extLst>
              <a:ext uri="{FF2B5EF4-FFF2-40B4-BE49-F238E27FC236}">
                <a16:creationId xmlns:a16="http://schemas.microsoft.com/office/drawing/2014/main" id="{171FD584-635E-E0F1-3E4D-C5D59C531530}"/>
              </a:ext>
            </a:extLst>
          </p:cNvPr>
          <p:cNvSpPr>
            <a:spLocks/>
          </p:cNvSpPr>
          <p:nvPr userDrawn="1"/>
        </p:nvSpPr>
        <p:spPr>
          <a:xfrm>
            <a:off x="1069861" y="2625330"/>
            <a:ext cx="3462698" cy="1607340"/>
          </a:xfrm>
          <a:custGeom>
            <a:avLst/>
            <a:gdLst>
              <a:gd name="connsiteX0" fmla="*/ 1883881 w 3767760"/>
              <a:gd name="connsiteY0" fmla="*/ 0 h 1748946"/>
              <a:gd name="connsiteX1" fmla="*/ 3658613 w 3767760"/>
              <a:gd name="connsiteY1" fmla="*/ 735118 h 1748946"/>
              <a:gd name="connsiteX2" fmla="*/ 3762564 w 3767760"/>
              <a:gd name="connsiteY2" fmla="*/ 849493 h 1748946"/>
              <a:gd name="connsiteX3" fmla="*/ 3465090 w 3767760"/>
              <a:gd name="connsiteY3" fmla="*/ 849493 h 1748946"/>
              <a:gd name="connsiteX4" fmla="*/ 3465090 w 3767760"/>
              <a:gd name="connsiteY4" fmla="*/ 849494 h 1748946"/>
              <a:gd name="connsiteX5" fmla="*/ 3762563 w 3767760"/>
              <a:gd name="connsiteY5" fmla="*/ 849494 h 1748946"/>
              <a:gd name="connsiteX6" fmla="*/ 3767760 w 3767760"/>
              <a:gd name="connsiteY6" fmla="*/ 855213 h 1748946"/>
              <a:gd name="connsiteX7" fmla="*/ 2705956 w 3767760"/>
              <a:gd name="connsiteY7" fmla="*/ 1748946 h 1748946"/>
              <a:gd name="connsiteX8" fmla="*/ 2676830 w 3767760"/>
              <a:gd name="connsiteY8" fmla="*/ 1716901 h 1748946"/>
              <a:gd name="connsiteX9" fmla="*/ 1883880 w 3767760"/>
              <a:gd name="connsiteY9" fmla="*/ 1388450 h 1748946"/>
              <a:gd name="connsiteX10" fmla="*/ 1090929 w 3767760"/>
              <a:gd name="connsiteY10" fmla="*/ 1716901 h 1748946"/>
              <a:gd name="connsiteX11" fmla="*/ 1061804 w 3767760"/>
              <a:gd name="connsiteY11" fmla="*/ 1748946 h 1748946"/>
              <a:gd name="connsiteX12" fmla="*/ 306304 w 3767760"/>
              <a:gd name="connsiteY12" fmla="*/ 1113032 h 1748946"/>
              <a:gd name="connsiteX13" fmla="*/ 111950 w 3767760"/>
              <a:gd name="connsiteY13" fmla="*/ 953293 h 1748946"/>
              <a:gd name="connsiteX14" fmla="*/ 113821 w 3767760"/>
              <a:gd name="connsiteY14" fmla="*/ 951017 h 1748946"/>
              <a:gd name="connsiteX15" fmla="*/ 0 w 3767760"/>
              <a:gd name="connsiteY15" fmla="*/ 855213 h 1748946"/>
              <a:gd name="connsiteX16" fmla="*/ 5198 w 3767760"/>
              <a:gd name="connsiteY16" fmla="*/ 849494 h 1748946"/>
              <a:gd name="connsiteX17" fmla="*/ 197262 w 3767760"/>
              <a:gd name="connsiteY17" fmla="*/ 849494 h 1748946"/>
              <a:gd name="connsiteX18" fmla="*/ 197263 w 3767760"/>
              <a:gd name="connsiteY18" fmla="*/ 849493 h 1748946"/>
              <a:gd name="connsiteX19" fmla="*/ 5199 w 3767760"/>
              <a:gd name="connsiteY19" fmla="*/ 849493 h 1748946"/>
              <a:gd name="connsiteX20" fmla="*/ 109149 w 3767760"/>
              <a:gd name="connsiteY20" fmla="*/ 735118 h 1748946"/>
              <a:gd name="connsiteX21" fmla="*/ 1883881 w 3767760"/>
              <a:gd name="connsiteY21" fmla="*/ 0 h 1748946"/>
              <a:gd name="connsiteX0" fmla="*/ 1883881 w 3767760"/>
              <a:gd name="connsiteY0" fmla="*/ 0 h 1748946"/>
              <a:gd name="connsiteX1" fmla="*/ 3658613 w 3767760"/>
              <a:gd name="connsiteY1" fmla="*/ 735118 h 1748946"/>
              <a:gd name="connsiteX2" fmla="*/ 3762564 w 3767760"/>
              <a:gd name="connsiteY2" fmla="*/ 849493 h 1748946"/>
              <a:gd name="connsiteX3" fmla="*/ 3465090 w 3767760"/>
              <a:gd name="connsiteY3" fmla="*/ 849493 h 1748946"/>
              <a:gd name="connsiteX4" fmla="*/ 3762563 w 3767760"/>
              <a:gd name="connsiteY4" fmla="*/ 849494 h 1748946"/>
              <a:gd name="connsiteX5" fmla="*/ 3767760 w 3767760"/>
              <a:gd name="connsiteY5" fmla="*/ 855213 h 1748946"/>
              <a:gd name="connsiteX6" fmla="*/ 2705956 w 3767760"/>
              <a:gd name="connsiteY6" fmla="*/ 1748946 h 1748946"/>
              <a:gd name="connsiteX7" fmla="*/ 2676830 w 3767760"/>
              <a:gd name="connsiteY7" fmla="*/ 1716901 h 1748946"/>
              <a:gd name="connsiteX8" fmla="*/ 1883880 w 3767760"/>
              <a:gd name="connsiteY8" fmla="*/ 1388450 h 1748946"/>
              <a:gd name="connsiteX9" fmla="*/ 1090929 w 3767760"/>
              <a:gd name="connsiteY9" fmla="*/ 1716901 h 1748946"/>
              <a:gd name="connsiteX10" fmla="*/ 1061804 w 3767760"/>
              <a:gd name="connsiteY10" fmla="*/ 1748946 h 1748946"/>
              <a:gd name="connsiteX11" fmla="*/ 306304 w 3767760"/>
              <a:gd name="connsiteY11" fmla="*/ 1113032 h 1748946"/>
              <a:gd name="connsiteX12" fmla="*/ 111950 w 3767760"/>
              <a:gd name="connsiteY12" fmla="*/ 953293 h 1748946"/>
              <a:gd name="connsiteX13" fmla="*/ 113821 w 3767760"/>
              <a:gd name="connsiteY13" fmla="*/ 951017 h 1748946"/>
              <a:gd name="connsiteX14" fmla="*/ 0 w 3767760"/>
              <a:gd name="connsiteY14" fmla="*/ 855213 h 1748946"/>
              <a:gd name="connsiteX15" fmla="*/ 5198 w 3767760"/>
              <a:gd name="connsiteY15" fmla="*/ 849494 h 1748946"/>
              <a:gd name="connsiteX16" fmla="*/ 197262 w 3767760"/>
              <a:gd name="connsiteY16" fmla="*/ 849494 h 1748946"/>
              <a:gd name="connsiteX17" fmla="*/ 197263 w 3767760"/>
              <a:gd name="connsiteY17" fmla="*/ 849493 h 1748946"/>
              <a:gd name="connsiteX18" fmla="*/ 5199 w 3767760"/>
              <a:gd name="connsiteY18" fmla="*/ 849493 h 1748946"/>
              <a:gd name="connsiteX19" fmla="*/ 109149 w 3767760"/>
              <a:gd name="connsiteY19" fmla="*/ 735118 h 1748946"/>
              <a:gd name="connsiteX20" fmla="*/ 1883881 w 3767760"/>
              <a:gd name="connsiteY20" fmla="*/ 0 h 1748946"/>
              <a:gd name="connsiteX0" fmla="*/ 1883881 w 3767760"/>
              <a:gd name="connsiteY0" fmla="*/ 0 h 1748946"/>
              <a:gd name="connsiteX1" fmla="*/ 3658613 w 3767760"/>
              <a:gd name="connsiteY1" fmla="*/ 735118 h 1748946"/>
              <a:gd name="connsiteX2" fmla="*/ 3762564 w 3767760"/>
              <a:gd name="connsiteY2" fmla="*/ 849493 h 1748946"/>
              <a:gd name="connsiteX3" fmla="*/ 3762563 w 3767760"/>
              <a:gd name="connsiteY3" fmla="*/ 849494 h 1748946"/>
              <a:gd name="connsiteX4" fmla="*/ 3767760 w 3767760"/>
              <a:gd name="connsiteY4" fmla="*/ 855213 h 1748946"/>
              <a:gd name="connsiteX5" fmla="*/ 2705956 w 3767760"/>
              <a:gd name="connsiteY5" fmla="*/ 1748946 h 1748946"/>
              <a:gd name="connsiteX6" fmla="*/ 2676830 w 3767760"/>
              <a:gd name="connsiteY6" fmla="*/ 1716901 h 1748946"/>
              <a:gd name="connsiteX7" fmla="*/ 1883880 w 3767760"/>
              <a:gd name="connsiteY7" fmla="*/ 1388450 h 1748946"/>
              <a:gd name="connsiteX8" fmla="*/ 1090929 w 3767760"/>
              <a:gd name="connsiteY8" fmla="*/ 1716901 h 1748946"/>
              <a:gd name="connsiteX9" fmla="*/ 1061804 w 3767760"/>
              <a:gd name="connsiteY9" fmla="*/ 1748946 h 1748946"/>
              <a:gd name="connsiteX10" fmla="*/ 306304 w 3767760"/>
              <a:gd name="connsiteY10" fmla="*/ 1113032 h 1748946"/>
              <a:gd name="connsiteX11" fmla="*/ 111950 w 3767760"/>
              <a:gd name="connsiteY11" fmla="*/ 953293 h 1748946"/>
              <a:gd name="connsiteX12" fmla="*/ 113821 w 3767760"/>
              <a:gd name="connsiteY12" fmla="*/ 951017 h 1748946"/>
              <a:gd name="connsiteX13" fmla="*/ 0 w 3767760"/>
              <a:gd name="connsiteY13" fmla="*/ 855213 h 1748946"/>
              <a:gd name="connsiteX14" fmla="*/ 5198 w 3767760"/>
              <a:gd name="connsiteY14" fmla="*/ 849494 h 1748946"/>
              <a:gd name="connsiteX15" fmla="*/ 197262 w 3767760"/>
              <a:gd name="connsiteY15" fmla="*/ 849494 h 1748946"/>
              <a:gd name="connsiteX16" fmla="*/ 197263 w 3767760"/>
              <a:gd name="connsiteY16" fmla="*/ 849493 h 1748946"/>
              <a:gd name="connsiteX17" fmla="*/ 5199 w 3767760"/>
              <a:gd name="connsiteY17" fmla="*/ 849493 h 1748946"/>
              <a:gd name="connsiteX18" fmla="*/ 109149 w 3767760"/>
              <a:gd name="connsiteY18" fmla="*/ 735118 h 1748946"/>
              <a:gd name="connsiteX19" fmla="*/ 1883881 w 3767760"/>
              <a:gd name="connsiteY19" fmla="*/ 0 h 1748946"/>
              <a:gd name="connsiteX0" fmla="*/ 1883881 w 3767760"/>
              <a:gd name="connsiteY0" fmla="*/ 0 h 1748946"/>
              <a:gd name="connsiteX1" fmla="*/ 3658613 w 3767760"/>
              <a:gd name="connsiteY1" fmla="*/ 735118 h 1748946"/>
              <a:gd name="connsiteX2" fmla="*/ 3762564 w 3767760"/>
              <a:gd name="connsiteY2" fmla="*/ 849493 h 1748946"/>
              <a:gd name="connsiteX3" fmla="*/ 3762563 w 3767760"/>
              <a:gd name="connsiteY3" fmla="*/ 849494 h 1748946"/>
              <a:gd name="connsiteX4" fmla="*/ 3767760 w 3767760"/>
              <a:gd name="connsiteY4" fmla="*/ 855213 h 1748946"/>
              <a:gd name="connsiteX5" fmla="*/ 2705956 w 3767760"/>
              <a:gd name="connsiteY5" fmla="*/ 1748946 h 1748946"/>
              <a:gd name="connsiteX6" fmla="*/ 2676830 w 3767760"/>
              <a:gd name="connsiteY6" fmla="*/ 1716901 h 1748946"/>
              <a:gd name="connsiteX7" fmla="*/ 1883880 w 3767760"/>
              <a:gd name="connsiteY7" fmla="*/ 1388450 h 1748946"/>
              <a:gd name="connsiteX8" fmla="*/ 1090929 w 3767760"/>
              <a:gd name="connsiteY8" fmla="*/ 1716901 h 1748946"/>
              <a:gd name="connsiteX9" fmla="*/ 1061804 w 3767760"/>
              <a:gd name="connsiteY9" fmla="*/ 1748946 h 1748946"/>
              <a:gd name="connsiteX10" fmla="*/ 306304 w 3767760"/>
              <a:gd name="connsiteY10" fmla="*/ 1113032 h 1748946"/>
              <a:gd name="connsiteX11" fmla="*/ 111950 w 3767760"/>
              <a:gd name="connsiteY11" fmla="*/ 953293 h 1748946"/>
              <a:gd name="connsiteX12" fmla="*/ 113821 w 3767760"/>
              <a:gd name="connsiteY12" fmla="*/ 951017 h 1748946"/>
              <a:gd name="connsiteX13" fmla="*/ 0 w 3767760"/>
              <a:gd name="connsiteY13" fmla="*/ 855213 h 1748946"/>
              <a:gd name="connsiteX14" fmla="*/ 5198 w 3767760"/>
              <a:gd name="connsiteY14" fmla="*/ 849494 h 1748946"/>
              <a:gd name="connsiteX15" fmla="*/ 197262 w 3767760"/>
              <a:gd name="connsiteY15" fmla="*/ 849494 h 1748946"/>
              <a:gd name="connsiteX16" fmla="*/ 5199 w 3767760"/>
              <a:gd name="connsiteY16" fmla="*/ 849493 h 1748946"/>
              <a:gd name="connsiteX17" fmla="*/ 109149 w 3767760"/>
              <a:gd name="connsiteY17" fmla="*/ 735118 h 1748946"/>
              <a:gd name="connsiteX18" fmla="*/ 1883881 w 3767760"/>
              <a:gd name="connsiteY18" fmla="*/ 0 h 1748946"/>
              <a:gd name="connsiteX0" fmla="*/ 1883881 w 3767760"/>
              <a:gd name="connsiteY0" fmla="*/ 0 h 1748946"/>
              <a:gd name="connsiteX1" fmla="*/ 3658613 w 3767760"/>
              <a:gd name="connsiteY1" fmla="*/ 735118 h 1748946"/>
              <a:gd name="connsiteX2" fmla="*/ 3762564 w 3767760"/>
              <a:gd name="connsiteY2" fmla="*/ 849493 h 1748946"/>
              <a:gd name="connsiteX3" fmla="*/ 3762563 w 3767760"/>
              <a:gd name="connsiteY3" fmla="*/ 849494 h 1748946"/>
              <a:gd name="connsiteX4" fmla="*/ 3767760 w 3767760"/>
              <a:gd name="connsiteY4" fmla="*/ 855213 h 1748946"/>
              <a:gd name="connsiteX5" fmla="*/ 2705956 w 3767760"/>
              <a:gd name="connsiteY5" fmla="*/ 1748946 h 1748946"/>
              <a:gd name="connsiteX6" fmla="*/ 2676830 w 3767760"/>
              <a:gd name="connsiteY6" fmla="*/ 1716901 h 1748946"/>
              <a:gd name="connsiteX7" fmla="*/ 1883880 w 3767760"/>
              <a:gd name="connsiteY7" fmla="*/ 1388450 h 1748946"/>
              <a:gd name="connsiteX8" fmla="*/ 1090929 w 3767760"/>
              <a:gd name="connsiteY8" fmla="*/ 1716901 h 1748946"/>
              <a:gd name="connsiteX9" fmla="*/ 1061804 w 3767760"/>
              <a:gd name="connsiteY9" fmla="*/ 1748946 h 1748946"/>
              <a:gd name="connsiteX10" fmla="*/ 306304 w 3767760"/>
              <a:gd name="connsiteY10" fmla="*/ 1113032 h 1748946"/>
              <a:gd name="connsiteX11" fmla="*/ 111950 w 3767760"/>
              <a:gd name="connsiteY11" fmla="*/ 953293 h 1748946"/>
              <a:gd name="connsiteX12" fmla="*/ 113821 w 3767760"/>
              <a:gd name="connsiteY12" fmla="*/ 951017 h 1748946"/>
              <a:gd name="connsiteX13" fmla="*/ 0 w 3767760"/>
              <a:gd name="connsiteY13" fmla="*/ 855213 h 1748946"/>
              <a:gd name="connsiteX14" fmla="*/ 5198 w 3767760"/>
              <a:gd name="connsiteY14" fmla="*/ 849494 h 1748946"/>
              <a:gd name="connsiteX15" fmla="*/ 5199 w 3767760"/>
              <a:gd name="connsiteY15" fmla="*/ 849493 h 1748946"/>
              <a:gd name="connsiteX16" fmla="*/ 109149 w 3767760"/>
              <a:gd name="connsiteY16" fmla="*/ 735118 h 1748946"/>
              <a:gd name="connsiteX17" fmla="*/ 1883881 w 3767760"/>
              <a:gd name="connsiteY17" fmla="*/ 0 h 174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67760" h="1748946">
                <a:moveTo>
                  <a:pt x="1883881" y="0"/>
                </a:moveTo>
                <a:cubicBezTo>
                  <a:pt x="2576957" y="0"/>
                  <a:pt x="3204419" y="280924"/>
                  <a:pt x="3658613" y="735118"/>
                </a:cubicBezTo>
                <a:lnTo>
                  <a:pt x="3762564" y="849493"/>
                </a:lnTo>
                <a:lnTo>
                  <a:pt x="3762563" y="849494"/>
                </a:lnTo>
                <a:lnTo>
                  <a:pt x="3767760" y="855213"/>
                </a:lnTo>
                <a:lnTo>
                  <a:pt x="2705956" y="1748946"/>
                </a:lnTo>
                <a:lnTo>
                  <a:pt x="2676830" y="1716901"/>
                </a:lnTo>
                <a:cubicBezTo>
                  <a:pt x="2473897" y="1513968"/>
                  <a:pt x="2193547" y="1388450"/>
                  <a:pt x="1883880" y="1388450"/>
                </a:cubicBezTo>
                <a:cubicBezTo>
                  <a:pt x="1574215" y="1388450"/>
                  <a:pt x="1293864" y="1513968"/>
                  <a:pt x="1090929" y="1716901"/>
                </a:cubicBezTo>
                <a:lnTo>
                  <a:pt x="1061804" y="1748946"/>
                </a:lnTo>
                <a:lnTo>
                  <a:pt x="306304" y="1113032"/>
                </a:lnTo>
                <a:lnTo>
                  <a:pt x="111950" y="953293"/>
                </a:lnTo>
                <a:lnTo>
                  <a:pt x="113821" y="951017"/>
                </a:lnTo>
                <a:lnTo>
                  <a:pt x="0" y="855213"/>
                </a:lnTo>
                <a:lnTo>
                  <a:pt x="5198" y="849494"/>
                </a:lnTo>
                <a:lnTo>
                  <a:pt x="5199" y="849493"/>
                </a:lnTo>
                <a:lnTo>
                  <a:pt x="109149" y="735118"/>
                </a:lnTo>
                <a:cubicBezTo>
                  <a:pt x="563343" y="280924"/>
                  <a:pt x="1190805" y="0"/>
                  <a:pt x="1883881" y="0"/>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2311931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转场页">
    <p:bg>
      <p:bgPr>
        <a:gradFill flip="none" rotWithShape="1">
          <a:gsLst>
            <a:gs pos="0">
              <a:schemeClr val="bg1"/>
            </a:gs>
            <a:gs pos="60000">
              <a:schemeClr val="accent5"/>
            </a:gs>
            <a:gs pos="100000">
              <a:schemeClr val="accent4"/>
            </a:gs>
          </a:gsLst>
          <a:lin ang="0" scaled="1"/>
          <a:tileRect/>
        </a:gradFill>
        <a:effectLst/>
      </p:bgPr>
    </p:bg>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3FA05539-1690-BA90-82BC-19B59372ECED}"/>
              </a:ext>
            </a:extLst>
          </p:cNvPr>
          <p:cNvGrpSpPr/>
          <p:nvPr userDrawn="1"/>
        </p:nvGrpSpPr>
        <p:grpSpPr>
          <a:xfrm>
            <a:off x="5071026" y="2404607"/>
            <a:ext cx="5417032" cy="2048786"/>
            <a:chOff x="7196667" y="626150"/>
            <a:chExt cx="4233333" cy="1601097"/>
          </a:xfrm>
        </p:grpSpPr>
        <p:sp>
          <p:nvSpPr>
            <p:cNvPr id="10" name="任意多边形: 形状 9">
              <a:extLst>
                <a:ext uri="{FF2B5EF4-FFF2-40B4-BE49-F238E27FC236}">
                  <a16:creationId xmlns:a16="http://schemas.microsoft.com/office/drawing/2014/main" id="{1FA7A160-177A-E491-CBF2-A65E99A90757}"/>
                </a:ext>
              </a:extLst>
            </p:cNvPr>
            <p:cNvSpPr/>
            <p:nvPr/>
          </p:nvSpPr>
          <p:spPr>
            <a:xfrm>
              <a:off x="7196667" y="626150"/>
              <a:ext cx="4233333" cy="1601097"/>
            </a:xfrm>
            <a:custGeom>
              <a:avLst/>
              <a:gdLst>
                <a:gd name="connsiteX0" fmla="*/ 317553 w 4233333"/>
                <a:gd name="connsiteY0" fmla="*/ 0 h 1601097"/>
                <a:gd name="connsiteX1" fmla="*/ 3915780 w 4233333"/>
                <a:gd name="connsiteY1" fmla="*/ 0 h 1601097"/>
                <a:gd name="connsiteX2" fmla="*/ 3915780 w 4233333"/>
                <a:gd name="connsiteY2" fmla="*/ 317553 h 1601097"/>
                <a:gd name="connsiteX3" fmla="*/ 4233333 w 4233333"/>
                <a:gd name="connsiteY3" fmla="*/ 317553 h 1601097"/>
                <a:gd name="connsiteX4" fmla="*/ 4233333 w 4233333"/>
                <a:gd name="connsiteY4" fmla="*/ 1283544 h 1601097"/>
                <a:gd name="connsiteX5" fmla="*/ 3915780 w 4233333"/>
                <a:gd name="connsiteY5" fmla="*/ 1283544 h 1601097"/>
                <a:gd name="connsiteX6" fmla="*/ 3915780 w 4233333"/>
                <a:gd name="connsiteY6" fmla="*/ 1601097 h 1601097"/>
                <a:gd name="connsiteX7" fmla="*/ 317553 w 4233333"/>
                <a:gd name="connsiteY7" fmla="*/ 1601097 h 1601097"/>
                <a:gd name="connsiteX8" fmla="*/ 317553 w 4233333"/>
                <a:gd name="connsiteY8" fmla="*/ 1283544 h 1601097"/>
                <a:gd name="connsiteX9" fmla="*/ 0 w 4233333"/>
                <a:gd name="connsiteY9" fmla="*/ 1283544 h 1601097"/>
                <a:gd name="connsiteX10" fmla="*/ 0 w 4233333"/>
                <a:gd name="connsiteY10" fmla="*/ 317553 h 1601097"/>
                <a:gd name="connsiteX11" fmla="*/ 317553 w 4233333"/>
                <a:gd name="connsiteY11" fmla="*/ 317553 h 160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33333" h="1601097">
                  <a:moveTo>
                    <a:pt x="317553" y="0"/>
                  </a:moveTo>
                  <a:lnTo>
                    <a:pt x="3915780" y="0"/>
                  </a:lnTo>
                  <a:lnTo>
                    <a:pt x="3915780" y="317553"/>
                  </a:lnTo>
                  <a:lnTo>
                    <a:pt x="4233333" y="317553"/>
                  </a:lnTo>
                  <a:lnTo>
                    <a:pt x="4233333" y="1283544"/>
                  </a:lnTo>
                  <a:lnTo>
                    <a:pt x="3915780" y="1283544"/>
                  </a:lnTo>
                  <a:lnTo>
                    <a:pt x="3915780" y="1601097"/>
                  </a:lnTo>
                  <a:lnTo>
                    <a:pt x="317553" y="1601097"/>
                  </a:lnTo>
                  <a:lnTo>
                    <a:pt x="317553" y="1283544"/>
                  </a:lnTo>
                  <a:lnTo>
                    <a:pt x="0" y="1283544"/>
                  </a:lnTo>
                  <a:lnTo>
                    <a:pt x="0" y="317553"/>
                  </a:lnTo>
                  <a:lnTo>
                    <a:pt x="317553" y="317553"/>
                  </a:ln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矩形 10">
              <a:extLst>
                <a:ext uri="{FF2B5EF4-FFF2-40B4-BE49-F238E27FC236}">
                  <a16:creationId xmlns:a16="http://schemas.microsoft.com/office/drawing/2014/main" id="{D916A3FD-A9D0-5B5E-EA79-3FB1589CDDED}"/>
                </a:ext>
              </a:extLst>
            </p:cNvPr>
            <p:cNvSpPr/>
            <p:nvPr/>
          </p:nvSpPr>
          <p:spPr>
            <a:xfrm>
              <a:off x="7196668" y="1980303"/>
              <a:ext cx="246944" cy="24694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66F92D6A-2552-82E3-C852-AB6C70E7245F}"/>
                </a:ext>
              </a:extLst>
            </p:cNvPr>
            <p:cNvSpPr/>
            <p:nvPr/>
          </p:nvSpPr>
          <p:spPr>
            <a:xfrm>
              <a:off x="7196667" y="626150"/>
              <a:ext cx="246944" cy="24694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31E478F1-AAE2-2268-CE3F-8464FB77752B}"/>
                </a:ext>
              </a:extLst>
            </p:cNvPr>
            <p:cNvSpPr/>
            <p:nvPr/>
          </p:nvSpPr>
          <p:spPr>
            <a:xfrm>
              <a:off x="11183056" y="626150"/>
              <a:ext cx="246944" cy="24694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C8C676E7-9317-E091-8DD0-A6A07396598E}"/>
                </a:ext>
              </a:extLst>
            </p:cNvPr>
            <p:cNvSpPr/>
            <p:nvPr/>
          </p:nvSpPr>
          <p:spPr>
            <a:xfrm>
              <a:off x="11183056" y="1980303"/>
              <a:ext cx="246944" cy="24694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24+">
              <a:extLst>
                <a:ext uri="{FF2B5EF4-FFF2-40B4-BE49-F238E27FC236}">
                  <a16:creationId xmlns:a16="http://schemas.microsoft.com/office/drawing/2014/main" id="{2B94B062-93CF-1C3C-0326-E5F66D1B0189}"/>
                </a:ext>
              </a:extLst>
            </p:cNvPr>
            <p:cNvSpPr/>
            <p:nvPr/>
          </p:nvSpPr>
          <p:spPr>
            <a:xfrm>
              <a:off x="7270220" y="699483"/>
              <a:ext cx="4083844" cy="1461574"/>
            </a:xfrm>
            <a:custGeom>
              <a:avLst/>
              <a:gdLst>
                <a:gd name="connsiteX0" fmla="*/ 317553 w 4233333"/>
                <a:gd name="connsiteY0" fmla="*/ 0 h 1601097"/>
                <a:gd name="connsiteX1" fmla="*/ 3915780 w 4233333"/>
                <a:gd name="connsiteY1" fmla="*/ 0 h 1601097"/>
                <a:gd name="connsiteX2" fmla="*/ 3915780 w 4233333"/>
                <a:gd name="connsiteY2" fmla="*/ 317553 h 1601097"/>
                <a:gd name="connsiteX3" fmla="*/ 4233333 w 4233333"/>
                <a:gd name="connsiteY3" fmla="*/ 317553 h 1601097"/>
                <a:gd name="connsiteX4" fmla="*/ 4233333 w 4233333"/>
                <a:gd name="connsiteY4" fmla="*/ 1283544 h 1601097"/>
                <a:gd name="connsiteX5" fmla="*/ 3915780 w 4233333"/>
                <a:gd name="connsiteY5" fmla="*/ 1283544 h 1601097"/>
                <a:gd name="connsiteX6" fmla="*/ 3915780 w 4233333"/>
                <a:gd name="connsiteY6" fmla="*/ 1601097 h 1601097"/>
                <a:gd name="connsiteX7" fmla="*/ 317553 w 4233333"/>
                <a:gd name="connsiteY7" fmla="*/ 1601097 h 1601097"/>
                <a:gd name="connsiteX8" fmla="*/ 317553 w 4233333"/>
                <a:gd name="connsiteY8" fmla="*/ 1283544 h 1601097"/>
                <a:gd name="connsiteX9" fmla="*/ 0 w 4233333"/>
                <a:gd name="connsiteY9" fmla="*/ 1283544 h 1601097"/>
                <a:gd name="connsiteX10" fmla="*/ 0 w 4233333"/>
                <a:gd name="connsiteY10" fmla="*/ 317553 h 1601097"/>
                <a:gd name="connsiteX11" fmla="*/ 317553 w 4233333"/>
                <a:gd name="connsiteY11" fmla="*/ 317553 h 1601097"/>
                <a:gd name="connsiteX0" fmla="*/ 317553 w 4233333"/>
                <a:gd name="connsiteY0" fmla="*/ 0 h 1601097"/>
                <a:gd name="connsiteX1" fmla="*/ 3915780 w 4233333"/>
                <a:gd name="connsiteY1" fmla="*/ 0 h 1601097"/>
                <a:gd name="connsiteX2" fmla="*/ 3915780 w 4233333"/>
                <a:gd name="connsiteY2" fmla="*/ 317553 h 1601097"/>
                <a:gd name="connsiteX3" fmla="*/ 4233333 w 4233333"/>
                <a:gd name="connsiteY3" fmla="*/ 338944 h 1601097"/>
                <a:gd name="connsiteX4" fmla="*/ 4233333 w 4233333"/>
                <a:gd name="connsiteY4" fmla="*/ 1283544 h 1601097"/>
                <a:gd name="connsiteX5" fmla="*/ 3915780 w 4233333"/>
                <a:gd name="connsiteY5" fmla="*/ 1283544 h 1601097"/>
                <a:gd name="connsiteX6" fmla="*/ 3915780 w 4233333"/>
                <a:gd name="connsiteY6" fmla="*/ 1601097 h 1601097"/>
                <a:gd name="connsiteX7" fmla="*/ 317553 w 4233333"/>
                <a:gd name="connsiteY7" fmla="*/ 1601097 h 1601097"/>
                <a:gd name="connsiteX8" fmla="*/ 317553 w 4233333"/>
                <a:gd name="connsiteY8" fmla="*/ 1283544 h 1601097"/>
                <a:gd name="connsiteX9" fmla="*/ 0 w 4233333"/>
                <a:gd name="connsiteY9" fmla="*/ 1283544 h 1601097"/>
                <a:gd name="connsiteX10" fmla="*/ 0 w 4233333"/>
                <a:gd name="connsiteY10" fmla="*/ 317553 h 1601097"/>
                <a:gd name="connsiteX11" fmla="*/ 317553 w 4233333"/>
                <a:gd name="connsiteY11" fmla="*/ 317553 h 1601097"/>
                <a:gd name="connsiteX12" fmla="*/ 317553 w 4233333"/>
                <a:gd name="connsiteY12" fmla="*/ 0 h 1601097"/>
                <a:gd name="connsiteX0" fmla="*/ 317553 w 4233333"/>
                <a:gd name="connsiteY0" fmla="*/ 0 h 1601097"/>
                <a:gd name="connsiteX1" fmla="*/ 3915780 w 4233333"/>
                <a:gd name="connsiteY1" fmla="*/ 0 h 1601097"/>
                <a:gd name="connsiteX2" fmla="*/ 3912487 w 4233333"/>
                <a:gd name="connsiteY2" fmla="*/ 346074 h 1601097"/>
                <a:gd name="connsiteX3" fmla="*/ 4233333 w 4233333"/>
                <a:gd name="connsiteY3" fmla="*/ 338944 h 1601097"/>
                <a:gd name="connsiteX4" fmla="*/ 4233333 w 4233333"/>
                <a:gd name="connsiteY4" fmla="*/ 1283544 h 1601097"/>
                <a:gd name="connsiteX5" fmla="*/ 3915780 w 4233333"/>
                <a:gd name="connsiteY5" fmla="*/ 1283544 h 1601097"/>
                <a:gd name="connsiteX6" fmla="*/ 3915780 w 4233333"/>
                <a:gd name="connsiteY6" fmla="*/ 1601097 h 1601097"/>
                <a:gd name="connsiteX7" fmla="*/ 317553 w 4233333"/>
                <a:gd name="connsiteY7" fmla="*/ 1601097 h 1601097"/>
                <a:gd name="connsiteX8" fmla="*/ 317553 w 4233333"/>
                <a:gd name="connsiteY8" fmla="*/ 1283544 h 1601097"/>
                <a:gd name="connsiteX9" fmla="*/ 0 w 4233333"/>
                <a:gd name="connsiteY9" fmla="*/ 1283544 h 1601097"/>
                <a:gd name="connsiteX10" fmla="*/ 0 w 4233333"/>
                <a:gd name="connsiteY10" fmla="*/ 317553 h 1601097"/>
                <a:gd name="connsiteX11" fmla="*/ 317553 w 4233333"/>
                <a:gd name="connsiteY11" fmla="*/ 317553 h 1601097"/>
                <a:gd name="connsiteX12" fmla="*/ 317553 w 4233333"/>
                <a:gd name="connsiteY12" fmla="*/ 0 h 1601097"/>
                <a:gd name="connsiteX0" fmla="*/ 317553 w 4233333"/>
                <a:gd name="connsiteY0" fmla="*/ 0 h 1601097"/>
                <a:gd name="connsiteX1" fmla="*/ 3915780 w 4233333"/>
                <a:gd name="connsiteY1" fmla="*/ 0 h 1601097"/>
                <a:gd name="connsiteX2" fmla="*/ 3909193 w 4233333"/>
                <a:gd name="connsiteY2" fmla="*/ 342509 h 1601097"/>
                <a:gd name="connsiteX3" fmla="*/ 4233333 w 4233333"/>
                <a:gd name="connsiteY3" fmla="*/ 338944 h 1601097"/>
                <a:gd name="connsiteX4" fmla="*/ 4233333 w 4233333"/>
                <a:gd name="connsiteY4" fmla="*/ 1283544 h 1601097"/>
                <a:gd name="connsiteX5" fmla="*/ 3915780 w 4233333"/>
                <a:gd name="connsiteY5" fmla="*/ 1283544 h 1601097"/>
                <a:gd name="connsiteX6" fmla="*/ 3915780 w 4233333"/>
                <a:gd name="connsiteY6" fmla="*/ 1601097 h 1601097"/>
                <a:gd name="connsiteX7" fmla="*/ 317553 w 4233333"/>
                <a:gd name="connsiteY7" fmla="*/ 1601097 h 1601097"/>
                <a:gd name="connsiteX8" fmla="*/ 317553 w 4233333"/>
                <a:gd name="connsiteY8" fmla="*/ 1283544 h 1601097"/>
                <a:gd name="connsiteX9" fmla="*/ 0 w 4233333"/>
                <a:gd name="connsiteY9" fmla="*/ 1283544 h 1601097"/>
                <a:gd name="connsiteX10" fmla="*/ 0 w 4233333"/>
                <a:gd name="connsiteY10" fmla="*/ 317553 h 1601097"/>
                <a:gd name="connsiteX11" fmla="*/ 317553 w 4233333"/>
                <a:gd name="connsiteY11" fmla="*/ 317553 h 1601097"/>
                <a:gd name="connsiteX12" fmla="*/ 317553 w 4233333"/>
                <a:gd name="connsiteY12" fmla="*/ 0 h 1601097"/>
                <a:gd name="connsiteX0" fmla="*/ 317553 w 4233333"/>
                <a:gd name="connsiteY0" fmla="*/ 0 h 1601097"/>
                <a:gd name="connsiteX1" fmla="*/ 3915780 w 4233333"/>
                <a:gd name="connsiteY1" fmla="*/ 0 h 1601097"/>
                <a:gd name="connsiteX2" fmla="*/ 3919073 w 4233333"/>
                <a:gd name="connsiteY2" fmla="*/ 338944 h 1601097"/>
                <a:gd name="connsiteX3" fmla="*/ 4233333 w 4233333"/>
                <a:gd name="connsiteY3" fmla="*/ 338944 h 1601097"/>
                <a:gd name="connsiteX4" fmla="*/ 4233333 w 4233333"/>
                <a:gd name="connsiteY4" fmla="*/ 1283544 h 1601097"/>
                <a:gd name="connsiteX5" fmla="*/ 3915780 w 4233333"/>
                <a:gd name="connsiteY5" fmla="*/ 1283544 h 1601097"/>
                <a:gd name="connsiteX6" fmla="*/ 3915780 w 4233333"/>
                <a:gd name="connsiteY6" fmla="*/ 1601097 h 1601097"/>
                <a:gd name="connsiteX7" fmla="*/ 317553 w 4233333"/>
                <a:gd name="connsiteY7" fmla="*/ 1601097 h 1601097"/>
                <a:gd name="connsiteX8" fmla="*/ 317553 w 4233333"/>
                <a:gd name="connsiteY8" fmla="*/ 1283544 h 1601097"/>
                <a:gd name="connsiteX9" fmla="*/ 0 w 4233333"/>
                <a:gd name="connsiteY9" fmla="*/ 1283544 h 1601097"/>
                <a:gd name="connsiteX10" fmla="*/ 0 w 4233333"/>
                <a:gd name="connsiteY10" fmla="*/ 317553 h 1601097"/>
                <a:gd name="connsiteX11" fmla="*/ 317553 w 4233333"/>
                <a:gd name="connsiteY11" fmla="*/ 317553 h 1601097"/>
                <a:gd name="connsiteX12" fmla="*/ 317553 w 4233333"/>
                <a:gd name="connsiteY12" fmla="*/ 0 h 1601097"/>
                <a:gd name="connsiteX0" fmla="*/ 317553 w 4233333"/>
                <a:gd name="connsiteY0" fmla="*/ 0 h 1601097"/>
                <a:gd name="connsiteX1" fmla="*/ 3915780 w 4233333"/>
                <a:gd name="connsiteY1" fmla="*/ 0 h 1601097"/>
                <a:gd name="connsiteX2" fmla="*/ 3919073 w 4233333"/>
                <a:gd name="connsiteY2" fmla="*/ 338944 h 1601097"/>
                <a:gd name="connsiteX3" fmla="*/ 4233333 w 4233333"/>
                <a:gd name="connsiteY3" fmla="*/ 338944 h 1601097"/>
                <a:gd name="connsiteX4" fmla="*/ 4233333 w 4233333"/>
                <a:gd name="connsiteY4" fmla="*/ 1283544 h 1601097"/>
                <a:gd name="connsiteX5" fmla="*/ 3915780 w 4233333"/>
                <a:gd name="connsiteY5" fmla="*/ 1283544 h 1601097"/>
                <a:gd name="connsiteX6" fmla="*/ 3915780 w 4233333"/>
                <a:gd name="connsiteY6" fmla="*/ 1601097 h 1601097"/>
                <a:gd name="connsiteX7" fmla="*/ 317553 w 4233333"/>
                <a:gd name="connsiteY7" fmla="*/ 1601097 h 1601097"/>
                <a:gd name="connsiteX8" fmla="*/ 317553 w 4233333"/>
                <a:gd name="connsiteY8" fmla="*/ 1283544 h 1601097"/>
                <a:gd name="connsiteX9" fmla="*/ 0 w 4233333"/>
                <a:gd name="connsiteY9" fmla="*/ 1283544 h 1601097"/>
                <a:gd name="connsiteX10" fmla="*/ 0 w 4233333"/>
                <a:gd name="connsiteY10" fmla="*/ 317553 h 1601097"/>
                <a:gd name="connsiteX11" fmla="*/ 320023 w 4233333"/>
                <a:gd name="connsiteY11" fmla="*/ 336270 h 1601097"/>
                <a:gd name="connsiteX12" fmla="*/ 317553 w 4233333"/>
                <a:gd name="connsiteY12" fmla="*/ 0 h 1601097"/>
                <a:gd name="connsiteX0" fmla="*/ 320024 w 4235804"/>
                <a:gd name="connsiteY0" fmla="*/ 0 h 1601097"/>
                <a:gd name="connsiteX1" fmla="*/ 3918251 w 4235804"/>
                <a:gd name="connsiteY1" fmla="*/ 0 h 1601097"/>
                <a:gd name="connsiteX2" fmla="*/ 3921544 w 4235804"/>
                <a:gd name="connsiteY2" fmla="*/ 338944 h 1601097"/>
                <a:gd name="connsiteX3" fmla="*/ 4235804 w 4235804"/>
                <a:gd name="connsiteY3" fmla="*/ 338944 h 1601097"/>
                <a:gd name="connsiteX4" fmla="*/ 4235804 w 4235804"/>
                <a:gd name="connsiteY4" fmla="*/ 1283544 h 1601097"/>
                <a:gd name="connsiteX5" fmla="*/ 3918251 w 4235804"/>
                <a:gd name="connsiteY5" fmla="*/ 1283544 h 1601097"/>
                <a:gd name="connsiteX6" fmla="*/ 3918251 w 4235804"/>
                <a:gd name="connsiteY6" fmla="*/ 1601097 h 1601097"/>
                <a:gd name="connsiteX7" fmla="*/ 320024 w 4235804"/>
                <a:gd name="connsiteY7" fmla="*/ 1601097 h 1601097"/>
                <a:gd name="connsiteX8" fmla="*/ 320024 w 4235804"/>
                <a:gd name="connsiteY8" fmla="*/ 1283544 h 1601097"/>
                <a:gd name="connsiteX9" fmla="*/ 2471 w 4235804"/>
                <a:gd name="connsiteY9" fmla="*/ 1283544 h 1601097"/>
                <a:gd name="connsiteX10" fmla="*/ 0 w 4235804"/>
                <a:gd name="connsiteY10" fmla="*/ 341617 h 1601097"/>
                <a:gd name="connsiteX11" fmla="*/ 322494 w 4235804"/>
                <a:gd name="connsiteY11" fmla="*/ 336270 h 1601097"/>
                <a:gd name="connsiteX12" fmla="*/ 320024 w 4235804"/>
                <a:gd name="connsiteY12" fmla="*/ 0 h 1601097"/>
                <a:gd name="connsiteX0" fmla="*/ 320024 w 4235804"/>
                <a:gd name="connsiteY0" fmla="*/ 0 h 1641206"/>
                <a:gd name="connsiteX1" fmla="*/ 3918251 w 4235804"/>
                <a:gd name="connsiteY1" fmla="*/ 0 h 1641206"/>
                <a:gd name="connsiteX2" fmla="*/ 3921544 w 4235804"/>
                <a:gd name="connsiteY2" fmla="*/ 338944 h 1641206"/>
                <a:gd name="connsiteX3" fmla="*/ 4235804 w 4235804"/>
                <a:gd name="connsiteY3" fmla="*/ 338944 h 1641206"/>
                <a:gd name="connsiteX4" fmla="*/ 4235804 w 4235804"/>
                <a:gd name="connsiteY4" fmla="*/ 1283544 h 1641206"/>
                <a:gd name="connsiteX5" fmla="*/ 3918251 w 4235804"/>
                <a:gd name="connsiteY5" fmla="*/ 1283544 h 1641206"/>
                <a:gd name="connsiteX6" fmla="*/ 3918251 w 4235804"/>
                <a:gd name="connsiteY6" fmla="*/ 1601097 h 1641206"/>
                <a:gd name="connsiteX7" fmla="*/ 322495 w 4235804"/>
                <a:gd name="connsiteY7" fmla="*/ 1641206 h 1641206"/>
                <a:gd name="connsiteX8" fmla="*/ 320024 w 4235804"/>
                <a:gd name="connsiteY8" fmla="*/ 1283544 h 1641206"/>
                <a:gd name="connsiteX9" fmla="*/ 2471 w 4235804"/>
                <a:gd name="connsiteY9" fmla="*/ 1283544 h 1641206"/>
                <a:gd name="connsiteX10" fmla="*/ 0 w 4235804"/>
                <a:gd name="connsiteY10" fmla="*/ 341617 h 1641206"/>
                <a:gd name="connsiteX11" fmla="*/ 322494 w 4235804"/>
                <a:gd name="connsiteY11" fmla="*/ 336270 h 1641206"/>
                <a:gd name="connsiteX12" fmla="*/ 320024 w 4235804"/>
                <a:gd name="connsiteY12" fmla="*/ 0 h 1641206"/>
                <a:gd name="connsiteX0" fmla="*/ 320024 w 4235804"/>
                <a:gd name="connsiteY0" fmla="*/ 0 h 1641206"/>
                <a:gd name="connsiteX1" fmla="*/ 3918251 w 4235804"/>
                <a:gd name="connsiteY1" fmla="*/ 0 h 1641206"/>
                <a:gd name="connsiteX2" fmla="*/ 3921544 w 4235804"/>
                <a:gd name="connsiteY2" fmla="*/ 338944 h 1641206"/>
                <a:gd name="connsiteX3" fmla="*/ 4235804 w 4235804"/>
                <a:gd name="connsiteY3" fmla="*/ 338944 h 1641206"/>
                <a:gd name="connsiteX4" fmla="*/ 4235804 w 4235804"/>
                <a:gd name="connsiteY4" fmla="*/ 1283544 h 1641206"/>
                <a:gd name="connsiteX5" fmla="*/ 3918251 w 4235804"/>
                <a:gd name="connsiteY5" fmla="*/ 1283544 h 1641206"/>
                <a:gd name="connsiteX6" fmla="*/ 3918251 w 4235804"/>
                <a:gd name="connsiteY6" fmla="*/ 1635858 h 1641206"/>
                <a:gd name="connsiteX7" fmla="*/ 322495 w 4235804"/>
                <a:gd name="connsiteY7" fmla="*/ 1641206 h 1641206"/>
                <a:gd name="connsiteX8" fmla="*/ 320024 w 4235804"/>
                <a:gd name="connsiteY8" fmla="*/ 1283544 h 1641206"/>
                <a:gd name="connsiteX9" fmla="*/ 2471 w 4235804"/>
                <a:gd name="connsiteY9" fmla="*/ 1283544 h 1641206"/>
                <a:gd name="connsiteX10" fmla="*/ 0 w 4235804"/>
                <a:gd name="connsiteY10" fmla="*/ 341617 h 1641206"/>
                <a:gd name="connsiteX11" fmla="*/ 322494 w 4235804"/>
                <a:gd name="connsiteY11" fmla="*/ 336270 h 1641206"/>
                <a:gd name="connsiteX12" fmla="*/ 320024 w 4235804"/>
                <a:gd name="connsiteY12" fmla="*/ 0 h 1641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35804" h="1641206">
                  <a:moveTo>
                    <a:pt x="320024" y="0"/>
                  </a:moveTo>
                  <a:lnTo>
                    <a:pt x="3918251" y="0"/>
                  </a:lnTo>
                  <a:cubicBezTo>
                    <a:pt x="3917153" y="115358"/>
                    <a:pt x="3922642" y="223586"/>
                    <a:pt x="3921544" y="338944"/>
                  </a:cubicBezTo>
                  <a:lnTo>
                    <a:pt x="4235804" y="338944"/>
                  </a:lnTo>
                  <a:lnTo>
                    <a:pt x="4235804" y="1283544"/>
                  </a:lnTo>
                  <a:lnTo>
                    <a:pt x="3918251" y="1283544"/>
                  </a:lnTo>
                  <a:lnTo>
                    <a:pt x="3918251" y="1635858"/>
                  </a:lnTo>
                  <a:lnTo>
                    <a:pt x="322495" y="1641206"/>
                  </a:lnTo>
                  <a:cubicBezTo>
                    <a:pt x="321671" y="1521985"/>
                    <a:pt x="320848" y="1402765"/>
                    <a:pt x="320024" y="1283544"/>
                  </a:cubicBezTo>
                  <a:lnTo>
                    <a:pt x="2471" y="1283544"/>
                  </a:lnTo>
                  <a:cubicBezTo>
                    <a:pt x="1647" y="969568"/>
                    <a:pt x="824" y="655593"/>
                    <a:pt x="0" y="341617"/>
                  </a:cubicBezTo>
                  <a:lnTo>
                    <a:pt x="322494" y="336270"/>
                  </a:lnTo>
                  <a:cubicBezTo>
                    <a:pt x="321671" y="224180"/>
                    <a:pt x="320847" y="112090"/>
                    <a:pt x="320024" y="0"/>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Rectangle 26+">
              <a:extLst>
                <a:ext uri="{FF2B5EF4-FFF2-40B4-BE49-F238E27FC236}">
                  <a16:creationId xmlns:a16="http://schemas.microsoft.com/office/drawing/2014/main" id="{3DF5399A-6997-BD75-4B60-E8856A364CDD}"/>
                </a:ext>
              </a:extLst>
            </p:cNvPr>
            <p:cNvSpPr/>
            <p:nvPr/>
          </p:nvSpPr>
          <p:spPr>
            <a:xfrm>
              <a:off x="7253288" y="682771"/>
              <a:ext cx="133702" cy="13370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26++">
              <a:extLst>
                <a:ext uri="{FF2B5EF4-FFF2-40B4-BE49-F238E27FC236}">
                  <a16:creationId xmlns:a16="http://schemas.microsoft.com/office/drawing/2014/main" id="{A21F76B2-2791-600F-D725-5F81961F7A2E}"/>
                </a:ext>
              </a:extLst>
            </p:cNvPr>
            <p:cNvSpPr/>
            <p:nvPr/>
          </p:nvSpPr>
          <p:spPr>
            <a:xfrm>
              <a:off x="7253288" y="2036924"/>
              <a:ext cx="133702" cy="13370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Rectangle 26+++">
              <a:extLst>
                <a:ext uri="{FF2B5EF4-FFF2-40B4-BE49-F238E27FC236}">
                  <a16:creationId xmlns:a16="http://schemas.microsoft.com/office/drawing/2014/main" id="{A7D73257-056D-05F0-A55C-19A0D2958E50}"/>
                </a:ext>
              </a:extLst>
            </p:cNvPr>
            <p:cNvSpPr/>
            <p:nvPr/>
          </p:nvSpPr>
          <p:spPr>
            <a:xfrm>
              <a:off x="11239677" y="2036924"/>
              <a:ext cx="133702" cy="13370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ctangle 26++">
              <a:extLst>
                <a:ext uri="{FF2B5EF4-FFF2-40B4-BE49-F238E27FC236}">
                  <a16:creationId xmlns:a16="http://schemas.microsoft.com/office/drawing/2014/main" id="{95D30A46-1F83-A42F-6138-36B7EECF5AE3}"/>
                </a:ext>
              </a:extLst>
            </p:cNvPr>
            <p:cNvSpPr/>
            <p:nvPr/>
          </p:nvSpPr>
          <p:spPr>
            <a:xfrm>
              <a:off x="11239677" y="682771"/>
              <a:ext cx="133702" cy="13370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0" name="直接连接符 19">
            <a:extLst>
              <a:ext uri="{FF2B5EF4-FFF2-40B4-BE49-F238E27FC236}">
                <a16:creationId xmlns:a16="http://schemas.microsoft.com/office/drawing/2014/main" id="{867D4C3E-77D0-AE3B-5C63-2EA57E0DB4BD}"/>
              </a:ext>
            </a:extLst>
          </p:cNvPr>
          <p:cNvCxnSpPr>
            <a:cxnSpLocks/>
          </p:cNvCxnSpPr>
          <p:nvPr userDrawn="1"/>
        </p:nvCxnSpPr>
        <p:spPr>
          <a:xfrm flipV="1">
            <a:off x="1059119" y="1461211"/>
            <a:ext cx="189255" cy="189255"/>
          </a:xfrm>
          <a:prstGeom prst="line">
            <a:avLst/>
          </a:prstGeom>
          <a:ln w="15240">
            <a:gradFill flip="none" rotWithShape="1">
              <a:gsLst>
                <a:gs pos="0">
                  <a:schemeClr val="bg1"/>
                </a:gs>
                <a:gs pos="100000">
                  <a:schemeClr val="accent1"/>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3728DEAE-E369-E52D-90CA-F2D6C2305988}"/>
              </a:ext>
            </a:extLst>
          </p:cNvPr>
          <p:cNvCxnSpPr>
            <a:cxnSpLocks/>
          </p:cNvCxnSpPr>
          <p:nvPr userDrawn="1"/>
        </p:nvCxnSpPr>
        <p:spPr>
          <a:xfrm flipV="1">
            <a:off x="2698307" y="1130300"/>
            <a:ext cx="425538" cy="425538"/>
          </a:xfrm>
          <a:prstGeom prst="line">
            <a:avLst/>
          </a:prstGeom>
          <a:ln w="15240">
            <a:gradFill flip="none" rotWithShape="1">
              <a:gsLst>
                <a:gs pos="0">
                  <a:schemeClr val="bg1"/>
                </a:gs>
                <a:gs pos="100000">
                  <a:schemeClr val="accent1"/>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DE4FAAC8-0CBA-1C05-3DC1-6E8B3BB6BFC9}"/>
              </a:ext>
            </a:extLst>
          </p:cNvPr>
          <p:cNvCxnSpPr>
            <a:cxnSpLocks/>
          </p:cNvCxnSpPr>
          <p:nvPr userDrawn="1"/>
        </p:nvCxnSpPr>
        <p:spPr>
          <a:xfrm flipV="1">
            <a:off x="1713812" y="4522962"/>
            <a:ext cx="641810" cy="641810"/>
          </a:xfrm>
          <a:prstGeom prst="line">
            <a:avLst/>
          </a:prstGeom>
          <a:ln w="15240">
            <a:gradFill flip="none" rotWithShape="1">
              <a:gsLst>
                <a:gs pos="0">
                  <a:schemeClr val="bg1"/>
                </a:gs>
                <a:gs pos="100000">
                  <a:schemeClr val="accent1"/>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7CE937F5-5FF1-C4CB-5D1F-11A391415C94}"/>
              </a:ext>
            </a:extLst>
          </p:cNvPr>
          <p:cNvCxnSpPr>
            <a:cxnSpLocks/>
          </p:cNvCxnSpPr>
          <p:nvPr userDrawn="1"/>
        </p:nvCxnSpPr>
        <p:spPr>
          <a:xfrm flipV="1">
            <a:off x="4626526" y="1488811"/>
            <a:ext cx="641810" cy="641810"/>
          </a:xfrm>
          <a:prstGeom prst="line">
            <a:avLst/>
          </a:prstGeom>
          <a:ln w="15240">
            <a:gradFill flip="none" rotWithShape="1">
              <a:gsLst>
                <a:gs pos="0">
                  <a:schemeClr val="bg1"/>
                </a:gs>
                <a:gs pos="100000">
                  <a:schemeClr val="accent1"/>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93B39F8E-197D-D732-5841-98161BFBA1C1}"/>
              </a:ext>
            </a:extLst>
          </p:cNvPr>
          <p:cNvCxnSpPr>
            <a:cxnSpLocks/>
          </p:cNvCxnSpPr>
          <p:nvPr userDrawn="1"/>
        </p:nvCxnSpPr>
        <p:spPr>
          <a:xfrm flipV="1">
            <a:off x="521134" y="4702800"/>
            <a:ext cx="282135" cy="282135"/>
          </a:xfrm>
          <a:prstGeom prst="line">
            <a:avLst/>
          </a:prstGeom>
          <a:ln w="15240">
            <a:gradFill flip="none" rotWithShape="1">
              <a:gsLst>
                <a:gs pos="0">
                  <a:schemeClr val="bg1"/>
                </a:gs>
                <a:gs pos="100000">
                  <a:schemeClr val="accent1"/>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F70D6D74-B380-5252-9290-185B8005E8F6}"/>
              </a:ext>
            </a:extLst>
          </p:cNvPr>
          <p:cNvCxnSpPr>
            <a:cxnSpLocks/>
          </p:cNvCxnSpPr>
          <p:nvPr userDrawn="1"/>
        </p:nvCxnSpPr>
        <p:spPr>
          <a:xfrm flipV="1">
            <a:off x="1223655" y="5760089"/>
            <a:ext cx="225463" cy="152400"/>
          </a:xfrm>
          <a:prstGeom prst="line">
            <a:avLst/>
          </a:prstGeom>
          <a:ln w="15240">
            <a:gradFill flip="none" rotWithShape="1">
              <a:gsLst>
                <a:gs pos="0">
                  <a:schemeClr val="bg1"/>
                </a:gs>
                <a:gs pos="100000">
                  <a:schemeClr val="accent1"/>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28A6C3A6-C4AD-6C06-6DA1-25A1566623A9}"/>
              </a:ext>
            </a:extLst>
          </p:cNvPr>
          <p:cNvCxnSpPr>
            <a:cxnSpLocks/>
          </p:cNvCxnSpPr>
          <p:nvPr userDrawn="1"/>
        </p:nvCxnSpPr>
        <p:spPr>
          <a:xfrm flipV="1">
            <a:off x="2053316" y="5101042"/>
            <a:ext cx="969217" cy="969217"/>
          </a:xfrm>
          <a:prstGeom prst="line">
            <a:avLst/>
          </a:prstGeom>
          <a:ln w="15240">
            <a:gradFill flip="none" rotWithShape="1">
              <a:gsLst>
                <a:gs pos="0">
                  <a:schemeClr val="bg1"/>
                </a:gs>
                <a:gs pos="100000">
                  <a:schemeClr val="accent1"/>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2049E39A-603F-B7D4-DB4B-7BCE8C0043F5}"/>
              </a:ext>
            </a:extLst>
          </p:cNvPr>
          <p:cNvCxnSpPr>
            <a:cxnSpLocks/>
          </p:cNvCxnSpPr>
          <p:nvPr userDrawn="1"/>
        </p:nvCxnSpPr>
        <p:spPr>
          <a:xfrm flipV="1">
            <a:off x="738213" y="2803186"/>
            <a:ext cx="641810" cy="641810"/>
          </a:xfrm>
          <a:prstGeom prst="line">
            <a:avLst/>
          </a:prstGeom>
          <a:ln w="15240">
            <a:gradFill flip="none" rotWithShape="1">
              <a:gsLst>
                <a:gs pos="0">
                  <a:schemeClr val="bg1"/>
                </a:gs>
                <a:gs pos="100000">
                  <a:schemeClr val="accent1"/>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8B17AC17-3DCD-9D8E-49A5-37045A2426C3}"/>
              </a:ext>
            </a:extLst>
          </p:cNvPr>
          <p:cNvCxnSpPr>
            <a:cxnSpLocks/>
          </p:cNvCxnSpPr>
          <p:nvPr userDrawn="1"/>
        </p:nvCxnSpPr>
        <p:spPr>
          <a:xfrm flipV="1">
            <a:off x="3340117" y="4163346"/>
            <a:ext cx="641810" cy="641810"/>
          </a:xfrm>
          <a:prstGeom prst="line">
            <a:avLst/>
          </a:prstGeom>
          <a:ln w="15240">
            <a:gradFill flip="none" rotWithShape="1">
              <a:gsLst>
                <a:gs pos="0">
                  <a:schemeClr val="bg1"/>
                </a:gs>
                <a:gs pos="100000">
                  <a:schemeClr val="accent1"/>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01D89C87-4FC3-CE01-E10C-7EDAC2A91435}"/>
              </a:ext>
            </a:extLst>
          </p:cNvPr>
          <p:cNvCxnSpPr>
            <a:cxnSpLocks/>
          </p:cNvCxnSpPr>
          <p:nvPr userDrawn="1"/>
        </p:nvCxnSpPr>
        <p:spPr>
          <a:xfrm flipV="1">
            <a:off x="4078835" y="4749569"/>
            <a:ext cx="641810" cy="641810"/>
          </a:xfrm>
          <a:prstGeom prst="line">
            <a:avLst/>
          </a:prstGeom>
          <a:ln w="15240">
            <a:gradFill flip="none" rotWithShape="1">
              <a:gsLst>
                <a:gs pos="0">
                  <a:schemeClr val="bg1"/>
                </a:gs>
                <a:gs pos="100000">
                  <a:schemeClr val="accent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39" name="标题 38">
            <a:extLst>
              <a:ext uri="{FF2B5EF4-FFF2-40B4-BE49-F238E27FC236}">
                <a16:creationId xmlns:a16="http://schemas.microsoft.com/office/drawing/2014/main" id="{518427C6-B7FC-80AD-D134-056DF074127C}"/>
              </a:ext>
            </a:extLst>
          </p:cNvPr>
          <p:cNvSpPr>
            <a:spLocks noGrp="1"/>
          </p:cNvSpPr>
          <p:nvPr>
            <p:ph type="title"/>
          </p:nvPr>
        </p:nvSpPr>
        <p:spPr>
          <a:xfrm>
            <a:off x="6144260" y="3531572"/>
            <a:ext cx="3044825" cy="645160"/>
          </a:xfrm>
        </p:spPr>
        <p:txBody>
          <a:bodyPr>
            <a:noAutofit/>
          </a:bodyPr>
          <a:lstStyle>
            <a:lvl1pPr algn="ctr">
              <a:defRPr sz="4000">
                <a:solidFill>
                  <a:schemeClr val="accent1"/>
                </a:solidFill>
                <a:latin typeface="华文楷体" panose="02010600040101010101" pitchFamily="2" charset="-122"/>
                <a:ea typeface="华文楷体" panose="02010600040101010101" pitchFamily="2" charset="-122"/>
              </a:defRPr>
            </a:lvl1pPr>
          </a:lstStyle>
          <a:p>
            <a:endParaRPr lang="zh-CN" altLang="en-US" dirty="0"/>
          </a:p>
        </p:txBody>
      </p:sp>
      <p:sp>
        <p:nvSpPr>
          <p:cNvPr id="41" name="文本占位符 40">
            <a:extLst>
              <a:ext uri="{FF2B5EF4-FFF2-40B4-BE49-F238E27FC236}">
                <a16:creationId xmlns:a16="http://schemas.microsoft.com/office/drawing/2014/main" id="{AFD894E4-50F5-BD26-A8FB-85CA354425AA}"/>
              </a:ext>
            </a:extLst>
          </p:cNvPr>
          <p:cNvSpPr>
            <a:spLocks noGrp="1"/>
          </p:cNvSpPr>
          <p:nvPr>
            <p:ph type="body" sz="quarter" idx="10" hasCustomPrompt="1"/>
          </p:nvPr>
        </p:nvSpPr>
        <p:spPr>
          <a:xfrm>
            <a:off x="6975433" y="2784474"/>
            <a:ext cx="1382479" cy="644525"/>
          </a:xfrm>
        </p:spPr>
        <p:txBody>
          <a:bodyPr>
            <a:noAutofit/>
          </a:bodyPr>
          <a:lstStyle>
            <a:lvl1pPr marL="0" indent="0" algn="ctr">
              <a:buNone/>
              <a:defRPr sz="3200" b="0">
                <a:solidFill>
                  <a:schemeClr val="accent1"/>
                </a:solidFill>
                <a:latin typeface="华文楷体" panose="02010600040101010101" pitchFamily="2" charset="-122"/>
                <a:ea typeface="华文楷体" panose="02010600040101010101" pitchFamily="2" charset="-122"/>
              </a:defRPr>
            </a:lvl1pPr>
          </a:lstStyle>
          <a:p>
            <a:pPr lvl="0"/>
            <a:r>
              <a:rPr lang="zh-CN" altLang="en-US" dirty="0"/>
              <a:t>顺序</a:t>
            </a:r>
          </a:p>
        </p:txBody>
      </p:sp>
      <p:sp>
        <p:nvSpPr>
          <p:cNvPr id="42" name="Oval 3+++++">
            <a:extLst>
              <a:ext uri="{FF2B5EF4-FFF2-40B4-BE49-F238E27FC236}">
                <a16:creationId xmlns:a16="http://schemas.microsoft.com/office/drawing/2014/main" id="{0BB00D41-B1D4-3B2C-8B69-8302840A8EA2}"/>
              </a:ext>
            </a:extLst>
          </p:cNvPr>
          <p:cNvSpPr>
            <a:spLocks/>
          </p:cNvSpPr>
          <p:nvPr userDrawn="1"/>
        </p:nvSpPr>
        <p:spPr>
          <a:xfrm>
            <a:off x="1109814" y="1936673"/>
            <a:ext cx="2984653" cy="2984653"/>
          </a:xfrm>
          <a:prstGeom prst="ellipse">
            <a:avLst/>
          </a:prstGeom>
          <a:gradFill flip="none" rotWithShape="1">
            <a:gsLst>
              <a:gs pos="100000">
                <a:schemeClr val="accent6">
                  <a:alpha val="20000"/>
                </a:schemeClr>
              </a:gs>
              <a:gs pos="68000">
                <a:schemeClr val="bg1">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形状 42">
            <a:extLst>
              <a:ext uri="{FF2B5EF4-FFF2-40B4-BE49-F238E27FC236}">
                <a16:creationId xmlns:a16="http://schemas.microsoft.com/office/drawing/2014/main" id="{CD784277-E2FA-49FE-6F0E-7453D32B6789}"/>
              </a:ext>
            </a:extLst>
          </p:cNvPr>
          <p:cNvSpPr/>
          <p:nvPr userDrawn="1"/>
        </p:nvSpPr>
        <p:spPr>
          <a:xfrm>
            <a:off x="1109814" y="3058425"/>
            <a:ext cx="2984653" cy="1855373"/>
          </a:xfrm>
          <a:custGeom>
            <a:avLst/>
            <a:gdLst>
              <a:gd name="connsiteX0" fmla="*/ 1186995 w 3364088"/>
              <a:gd name="connsiteY0" fmla="*/ 0 h 2091244"/>
              <a:gd name="connsiteX1" fmla="*/ 1901742 w 3364088"/>
              <a:gd name="connsiteY1" fmla="*/ 209868 h 2091244"/>
              <a:gd name="connsiteX2" fmla="*/ 2194996 w 3364088"/>
              <a:gd name="connsiteY2" fmla="*/ 64981 h 2091244"/>
              <a:gd name="connsiteX3" fmla="*/ 2508599 w 3364088"/>
              <a:gd name="connsiteY3" fmla="*/ 98222 h 2091244"/>
              <a:gd name="connsiteX4" fmla="*/ 2869061 w 3364088"/>
              <a:gd name="connsiteY4" fmla="*/ 68288 h 2091244"/>
              <a:gd name="connsiteX5" fmla="*/ 3169093 w 3364088"/>
              <a:gd name="connsiteY5" fmla="*/ 257201 h 2091244"/>
              <a:gd name="connsiteX6" fmla="*/ 3324649 w 3364088"/>
              <a:gd name="connsiteY6" fmla="*/ 117919 h 2091244"/>
              <a:gd name="connsiteX7" fmla="*/ 3334637 w 3364088"/>
              <a:gd name="connsiteY7" fmla="*/ 109634 h 2091244"/>
              <a:gd name="connsiteX8" fmla="*/ 3355404 w 3364088"/>
              <a:gd name="connsiteY8" fmla="*/ 245706 h 2091244"/>
              <a:gd name="connsiteX9" fmla="*/ 3364088 w 3364088"/>
              <a:gd name="connsiteY9" fmla="*/ 417685 h 2091244"/>
              <a:gd name="connsiteX10" fmla="*/ 1854023 w 3364088"/>
              <a:gd name="connsiteY10" fmla="*/ 2091045 h 2091244"/>
              <a:gd name="connsiteX11" fmla="*/ 1850091 w 3364088"/>
              <a:gd name="connsiteY11" fmla="*/ 2091244 h 2091244"/>
              <a:gd name="connsiteX12" fmla="*/ 615974 w 3364088"/>
              <a:gd name="connsiteY12" fmla="*/ 1718523 h 2091244"/>
              <a:gd name="connsiteX13" fmla="*/ 612108 w 3364088"/>
              <a:gd name="connsiteY13" fmla="*/ 1715632 h 2091244"/>
              <a:gd name="connsiteX14" fmla="*/ 0 w 3364088"/>
              <a:gd name="connsiteY14" fmla="*/ 417685 h 2091244"/>
              <a:gd name="connsiteX15" fmla="*/ 8684 w 3364088"/>
              <a:gd name="connsiteY15" fmla="*/ 245706 h 2091244"/>
              <a:gd name="connsiteX16" fmla="*/ 23845 w 3364088"/>
              <a:gd name="connsiteY16" fmla="*/ 146365 h 2091244"/>
              <a:gd name="connsiteX17" fmla="*/ 117881 w 3364088"/>
              <a:gd name="connsiteY17" fmla="*/ 123626 h 2091244"/>
              <a:gd name="connsiteX18" fmla="*/ 679088 w 3364088"/>
              <a:gd name="connsiteY18" fmla="*/ 225600 h 2091244"/>
              <a:gd name="connsiteX19" fmla="*/ 1186995 w 3364088"/>
              <a:gd name="connsiteY19" fmla="*/ 0 h 209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4088" h="2091244">
                <a:moveTo>
                  <a:pt x="1186995" y="0"/>
                </a:moveTo>
                <a:cubicBezTo>
                  <a:pt x="1395978" y="24431"/>
                  <a:pt x="1733742" y="199037"/>
                  <a:pt x="1901742" y="209868"/>
                </a:cubicBezTo>
                <a:cubicBezTo>
                  <a:pt x="2069742" y="220698"/>
                  <a:pt x="2093853" y="83589"/>
                  <a:pt x="2194996" y="64981"/>
                </a:cubicBezTo>
                <a:cubicBezTo>
                  <a:pt x="2296139" y="46373"/>
                  <a:pt x="2378050" y="119660"/>
                  <a:pt x="2508599" y="98222"/>
                </a:cubicBezTo>
                <a:lnTo>
                  <a:pt x="2869061" y="68288"/>
                </a:lnTo>
                <a:cubicBezTo>
                  <a:pt x="2974265" y="44382"/>
                  <a:pt x="3078440" y="251729"/>
                  <a:pt x="3169093" y="257201"/>
                </a:cubicBezTo>
                <a:cubicBezTo>
                  <a:pt x="3225751" y="260621"/>
                  <a:pt x="3275686" y="168550"/>
                  <a:pt x="3324649" y="117919"/>
                </a:cubicBezTo>
                <a:lnTo>
                  <a:pt x="3334637" y="109634"/>
                </a:lnTo>
                <a:lnTo>
                  <a:pt x="3355404" y="245706"/>
                </a:lnTo>
                <a:cubicBezTo>
                  <a:pt x="3361147" y="302251"/>
                  <a:pt x="3364088" y="359625"/>
                  <a:pt x="3364088" y="417685"/>
                </a:cubicBezTo>
                <a:cubicBezTo>
                  <a:pt x="3364088" y="1288592"/>
                  <a:pt x="2702204" y="2004908"/>
                  <a:pt x="1854023" y="2091045"/>
                </a:cubicBezTo>
                <a:lnTo>
                  <a:pt x="1850091" y="2091244"/>
                </a:lnTo>
                <a:lnTo>
                  <a:pt x="615974" y="1718523"/>
                </a:lnTo>
                <a:lnTo>
                  <a:pt x="612108" y="1715632"/>
                </a:lnTo>
                <a:cubicBezTo>
                  <a:pt x="238278" y="1407120"/>
                  <a:pt x="0" y="940229"/>
                  <a:pt x="0" y="417685"/>
                </a:cubicBezTo>
                <a:cubicBezTo>
                  <a:pt x="0" y="359625"/>
                  <a:pt x="2942" y="302251"/>
                  <a:pt x="8684" y="245706"/>
                </a:cubicBezTo>
                <a:lnTo>
                  <a:pt x="23845" y="146365"/>
                </a:lnTo>
                <a:lnTo>
                  <a:pt x="117881" y="123626"/>
                </a:lnTo>
                <a:cubicBezTo>
                  <a:pt x="355052" y="230845"/>
                  <a:pt x="452213" y="250623"/>
                  <a:pt x="679088" y="225600"/>
                </a:cubicBezTo>
                <a:lnTo>
                  <a:pt x="1186995" y="0"/>
                </a:lnTo>
                <a:close/>
              </a:path>
            </a:pathLst>
          </a:custGeom>
          <a:gradFill>
            <a:gsLst>
              <a:gs pos="87000">
                <a:schemeClr val="accent4">
                  <a:alpha val="50000"/>
                </a:schemeClr>
              </a:gs>
              <a:gs pos="63000">
                <a:schemeClr val="accent4">
                  <a:alpha val="20000"/>
                </a:schemeClr>
              </a:gs>
              <a:gs pos="100000">
                <a:schemeClr val="accent4"/>
              </a:gs>
            </a:gsLst>
            <a:lin ang="16200000" scaled="1"/>
          </a:gra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44" name="任意多边形: 形状 43">
            <a:extLst>
              <a:ext uri="{FF2B5EF4-FFF2-40B4-BE49-F238E27FC236}">
                <a16:creationId xmlns:a16="http://schemas.microsoft.com/office/drawing/2014/main" id="{5160D617-A256-5E4C-D8CC-BB5A16B7951B}"/>
              </a:ext>
            </a:extLst>
          </p:cNvPr>
          <p:cNvSpPr/>
          <p:nvPr userDrawn="1"/>
        </p:nvSpPr>
        <p:spPr>
          <a:xfrm>
            <a:off x="1113145" y="3312896"/>
            <a:ext cx="2977990" cy="1608430"/>
          </a:xfrm>
          <a:custGeom>
            <a:avLst/>
            <a:gdLst>
              <a:gd name="connsiteX0" fmla="*/ 2471411 w 3356578"/>
              <a:gd name="connsiteY0" fmla="*/ 0 h 1812908"/>
              <a:gd name="connsiteX1" fmla="*/ 2939656 w 3356578"/>
              <a:gd name="connsiteY1" fmla="*/ 191814 h 1812908"/>
              <a:gd name="connsiteX2" fmla="*/ 3356499 w 3356578"/>
              <a:gd name="connsiteY2" fmla="*/ 369185 h 1812908"/>
              <a:gd name="connsiteX3" fmla="*/ 3303128 w 3356578"/>
              <a:gd name="connsiteY3" fmla="*/ 549964 h 1812908"/>
              <a:gd name="connsiteX4" fmla="*/ 2630111 w 3356578"/>
              <a:gd name="connsiteY4" fmla="*/ 1525641 h 1812908"/>
              <a:gd name="connsiteX5" fmla="*/ 2615410 w 3356578"/>
              <a:gd name="connsiteY5" fmla="*/ 1534573 h 1812908"/>
              <a:gd name="connsiteX6" fmla="*/ 2491426 w 3356578"/>
              <a:gd name="connsiteY6" fmla="*/ 1609894 h 1812908"/>
              <a:gd name="connsiteX7" fmla="*/ 1689664 w 3356578"/>
              <a:gd name="connsiteY7" fmla="*/ 1812908 h 1812908"/>
              <a:gd name="connsiteX8" fmla="*/ 391717 w 3356578"/>
              <a:gd name="connsiteY8" fmla="*/ 1200800 h 1812908"/>
              <a:gd name="connsiteX9" fmla="*/ 375961 w 3356578"/>
              <a:gd name="connsiteY9" fmla="*/ 1179730 h 1812908"/>
              <a:gd name="connsiteX10" fmla="*/ 294887 w 3356578"/>
              <a:gd name="connsiteY10" fmla="*/ 1071311 h 1812908"/>
              <a:gd name="connsiteX11" fmla="*/ 0 w 3356578"/>
              <a:gd name="connsiteY11" fmla="*/ 389944 h 1812908"/>
              <a:gd name="connsiteX12" fmla="*/ 18030 w 3356578"/>
              <a:gd name="connsiteY12" fmla="*/ 342313 h 1812908"/>
              <a:gd name="connsiteX13" fmla="*/ 407858 w 3356578"/>
              <a:gd name="connsiteY13" fmla="*/ 230500 h 1812908"/>
              <a:gd name="connsiteX14" fmla="*/ 946910 w 3356578"/>
              <a:gd name="connsiteY14" fmla="*/ 132394 h 1812908"/>
              <a:gd name="connsiteX15" fmla="*/ 1378547 w 3356578"/>
              <a:gd name="connsiteY15" fmla="*/ 10898 h 1812908"/>
              <a:gd name="connsiteX16" fmla="*/ 1902813 w 3356578"/>
              <a:gd name="connsiteY16" fmla="*/ 123065 h 181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56578" h="1812908">
                <a:moveTo>
                  <a:pt x="2471411" y="0"/>
                </a:moveTo>
                <a:lnTo>
                  <a:pt x="2939656" y="191814"/>
                </a:lnTo>
                <a:lnTo>
                  <a:pt x="3356499" y="369185"/>
                </a:lnTo>
                <a:cubicBezTo>
                  <a:pt x="3359029" y="419285"/>
                  <a:pt x="3300598" y="499864"/>
                  <a:pt x="3303128" y="549964"/>
                </a:cubicBezTo>
                <a:cubicBezTo>
                  <a:pt x="3089768" y="1084849"/>
                  <a:pt x="3077538" y="1223366"/>
                  <a:pt x="2630111" y="1525641"/>
                </a:cubicBezTo>
                <a:lnTo>
                  <a:pt x="2615410" y="1534573"/>
                </a:lnTo>
                <a:lnTo>
                  <a:pt x="2491426" y="1609894"/>
                </a:lnTo>
                <a:cubicBezTo>
                  <a:pt x="2253092" y="1739366"/>
                  <a:pt x="1979966" y="1812908"/>
                  <a:pt x="1689664" y="1812908"/>
                </a:cubicBezTo>
                <a:cubicBezTo>
                  <a:pt x="1167120" y="1812908"/>
                  <a:pt x="700229" y="1574630"/>
                  <a:pt x="391717" y="1200800"/>
                </a:cubicBezTo>
                <a:lnTo>
                  <a:pt x="375961" y="1179730"/>
                </a:lnTo>
                <a:lnTo>
                  <a:pt x="294887" y="1071311"/>
                </a:lnTo>
                <a:cubicBezTo>
                  <a:pt x="113522" y="802855"/>
                  <a:pt x="160020" y="738307"/>
                  <a:pt x="0" y="389944"/>
                </a:cubicBezTo>
                <a:lnTo>
                  <a:pt x="18030" y="342313"/>
                </a:lnTo>
                <a:lnTo>
                  <a:pt x="407858" y="230500"/>
                </a:lnTo>
                <a:lnTo>
                  <a:pt x="946910" y="132394"/>
                </a:lnTo>
                <a:lnTo>
                  <a:pt x="1378547" y="10898"/>
                </a:lnTo>
                <a:lnTo>
                  <a:pt x="1902813" y="123065"/>
                </a:lnTo>
                <a:close/>
              </a:path>
            </a:pathLst>
          </a:custGeom>
          <a:gradFill flip="none" rotWithShape="1">
            <a:gsLst>
              <a:gs pos="69000">
                <a:schemeClr val="accent3">
                  <a:alpha val="50000"/>
                </a:schemeClr>
              </a:gs>
              <a:gs pos="0">
                <a:schemeClr val="accent3">
                  <a:alpha val="30000"/>
                </a:schemeClr>
              </a:gs>
              <a:gs pos="100000">
                <a:schemeClr val="accent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45" name="任意多边形: 形状 44">
            <a:extLst>
              <a:ext uri="{FF2B5EF4-FFF2-40B4-BE49-F238E27FC236}">
                <a16:creationId xmlns:a16="http://schemas.microsoft.com/office/drawing/2014/main" id="{F5845635-84B7-965C-49FE-0EE924BCE71B}"/>
              </a:ext>
            </a:extLst>
          </p:cNvPr>
          <p:cNvSpPr/>
          <p:nvPr userDrawn="1"/>
        </p:nvSpPr>
        <p:spPr>
          <a:xfrm>
            <a:off x="1134430" y="3429000"/>
            <a:ext cx="2953495" cy="1492327"/>
          </a:xfrm>
          <a:custGeom>
            <a:avLst/>
            <a:gdLst>
              <a:gd name="connsiteX0" fmla="*/ 832121 w 3328969"/>
              <a:gd name="connsiteY0" fmla="*/ 0 h 1682044"/>
              <a:gd name="connsiteX1" fmla="*/ 1809430 w 3328969"/>
              <a:gd name="connsiteY1" fmla="*/ 241955 h 1682044"/>
              <a:gd name="connsiteX2" fmla="*/ 2454376 w 3328969"/>
              <a:gd name="connsiteY2" fmla="*/ 201589 h 1682044"/>
              <a:gd name="connsiteX3" fmla="*/ 3210097 w 3328969"/>
              <a:gd name="connsiteY3" fmla="*/ 98294 h 1682044"/>
              <a:gd name="connsiteX4" fmla="*/ 3328969 w 3328969"/>
              <a:gd name="connsiteY4" fmla="*/ 146064 h 1682044"/>
              <a:gd name="connsiteX5" fmla="*/ 3327660 w 3328969"/>
              <a:gd name="connsiteY5" fmla="*/ 171979 h 1682044"/>
              <a:gd name="connsiteX6" fmla="*/ 1654300 w 3328969"/>
              <a:gd name="connsiteY6" fmla="*/ 1682044 h 1682044"/>
              <a:gd name="connsiteX7" fmla="*/ 6429 w 3328969"/>
              <a:gd name="connsiteY7" fmla="*/ 338990 h 1682044"/>
              <a:gd name="connsiteX8" fmla="*/ 0 w 3328969"/>
              <a:gd name="connsiteY8" fmla="*/ 296864 h 1682044"/>
              <a:gd name="connsiteX9" fmla="*/ 368209 w 3328969"/>
              <a:gd name="connsiteY9" fmla="*/ 366457 h 1682044"/>
              <a:gd name="connsiteX10" fmla="*/ 832121 w 3328969"/>
              <a:gd name="connsiteY10" fmla="*/ 0 h 16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28969" h="1682044">
                <a:moveTo>
                  <a:pt x="832121" y="0"/>
                </a:moveTo>
                <a:lnTo>
                  <a:pt x="1809430" y="241955"/>
                </a:lnTo>
                <a:lnTo>
                  <a:pt x="2454376" y="201589"/>
                </a:lnTo>
                <a:lnTo>
                  <a:pt x="3210097" y="98294"/>
                </a:lnTo>
                <a:lnTo>
                  <a:pt x="3328969" y="146064"/>
                </a:lnTo>
                <a:lnTo>
                  <a:pt x="3327660" y="171979"/>
                </a:lnTo>
                <a:cubicBezTo>
                  <a:pt x="3241523" y="1020160"/>
                  <a:pt x="2525207" y="1682044"/>
                  <a:pt x="1654300" y="1682044"/>
                </a:cubicBezTo>
                <a:cubicBezTo>
                  <a:pt x="841454" y="1682044"/>
                  <a:pt x="163274" y="1105470"/>
                  <a:pt x="6429" y="338990"/>
                </a:cubicBezTo>
                <a:lnTo>
                  <a:pt x="0" y="296864"/>
                </a:lnTo>
                <a:lnTo>
                  <a:pt x="368209" y="366457"/>
                </a:lnTo>
                <a:lnTo>
                  <a:pt x="832121" y="0"/>
                </a:lnTo>
                <a:close/>
              </a:path>
            </a:pathLst>
          </a:custGeom>
          <a:gradFill flip="none" rotWithShape="1">
            <a:gsLst>
              <a:gs pos="58700">
                <a:schemeClr val="accent2">
                  <a:alpha val="40000"/>
                </a:schemeClr>
              </a:gs>
              <a:gs pos="0">
                <a:schemeClr val="accent2">
                  <a:alpha val="20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46" name="任意多边形: 形状 45">
            <a:extLst>
              <a:ext uri="{FF2B5EF4-FFF2-40B4-BE49-F238E27FC236}">
                <a16:creationId xmlns:a16="http://schemas.microsoft.com/office/drawing/2014/main" id="{03F1DC3C-8ACF-62F1-120B-CA789A6BBB80}"/>
              </a:ext>
            </a:extLst>
          </p:cNvPr>
          <p:cNvSpPr/>
          <p:nvPr userDrawn="1"/>
        </p:nvSpPr>
        <p:spPr>
          <a:xfrm>
            <a:off x="1215221" y="3612637"/>
            <a:ext cx="2825997" cy="1301161"/>
          </a:xfrm>
          <a:custGeom>
            <a:avLst/>
            <a:gdLst>
              <a:gd name="connsiteX0" fmla="*/ 1405886 w 3185262"/>
              <a:gd name="connsiteY0" fmla="*/ 0 h 1466576"/>
              <a:gd name="connsiteX1" fmla="*/ 2184025 w 3185262"/>
              <a:gd name="connsiteY1" fmla="*/ 291744 h 1466576"/>
              <a:gd name="connsiteX2" fmla="*/ 2658970 w 3185262"/>
              <a:gd name="connsiteY2" fmla="*/ 66598 h 1466576"/>
              <a:gd name="connsiteX3" fmla="*/ 3099606 w 3185262"/>
              <a:gd name="connsiteY3" fmla="*/ 261555 h 1466576"/>
              <a:gd name="connsiteX4" fmla="*/ 3164123 w 3185262"/>
              <a:gd name="connsiteY4" fmla="*/ 238960 h 1466576"/>
              <a:gd name="connsiteX5" fmla="*/ 3185262 w 3185262"/>
              <a:gd name="connsiteY5" fmla="*/ 232529 h 1466576"/>
              <a:gd name="connsiteX6" fmla="*/ 3169660 w 3185262"/>
              <a:gd name="connsiteY6" fmla="*/ 293205 h 1466576"/>
              <a:gd name="connsiteX7" fmla="*/ 2063425 w 3185262"/>
              <a:gd name="connsiteY7" fmla="*/ 1399440 h 1466576"/>
              <a:gd name="connsiteX8" fmla="*/ 1919576 w 3185262"/>
              <a:gd name="connsiteY8" fmla="*/ 1436427 h 1466576"/>
              <a:gd name="connsiteX9" fmla="*/ 1875892 w 3185262"/>
              <a:gd name="connsiteY9" fmla="*/ 1444085 h 1466576"/>
              <a:gd name="connsiteX10" fmla="*/ 1551682 w 3185262"/>
              <a:gd name="connsiteY10" fmla="*/ 1466576 h 1466576"/>
              <a:gd name="connsiteX11" fmla="*/ 1417581 w 3185262"/>
              <a:gd name="connsiteY11" fmla="*/ 1462762 h 1466576"/>
              <a:gd name="connsiteX12" fmla="*/ 1303755 w 3185262"/>
              <a:gd name="connsiteY12" fmla="*/ 1453023 h 1466576"/>
              <a:gd name="connsiteX13" fmla="*/ 1224247 w 3185262"/>
              <a:gd name="connsiteY13" fmla="*/ 1440888 h 1466576"/>
              <a:gd name="connsiteX14" fmla="*/ 13376 w 3185262"/>
              <a:gd name="connsiteY14" fmla="*/ 447744 h 1466576"/>
              <a:gd name="connsiteX15" fmla="*/ 0 w 3185262"/>
              <a:gd name="connsiteY15" fmla="*/ 411199 h 1466576"/>
              <a:gd name="connsiteX16" fmla="*/ 566194 w 3185262"/>
              <a:gd name="connsiteY16" fmla="*/ 483908 h 1466576"/>
              <a:gd name="connsiteX17" fmla="*/ 1405886 w 3185262"/>
              <a:gd name="connsiteY17" fmla="*/ 0 h 146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85262" h="1466576">
                <a:moveTo>
                  <a:pt x="1405886" y="0"/>
                </a:moveTo>
                <a:lnTo>
                  <a:pt x="2184025" y="291744"/>
                </a:lnTo>
                <a:lnTo>
                  <a:pt x="2658970" y="66598"/>
                </a:lnTo>
                <a:cubicBezTo>
                  <a:pt x="2808066" y="65066"/>
                  <a:pt x="2729256" y="398583"/>
                  <a:pt x="3099606" y="261555"/>
                </a:cubicBezTo>
                <a:cubicBezTo>
                  <a:pt x="3122753" y="252991"/>
                  <a:pt x="3144212" y="245493"/>
                  <a:pt x="3164123" y="238960"/>
                </a:cubicBezTo>
                <a:lnTo>
                  <a:pt x="3185262" y="232529"/>
                </a:lnTo>
                <a:lnTo>
                  <a:pt x="3169660" y="293205"/>
                </a:lnTo>
                <a:cubicBezTo>
                  <a:pt x="3005840" y="819903"/>
                  <a:pt x="2590123" y="1235620"/>
                  <a:pt x="2063425" y="1399440"/>
                </a:cubicBezTo>
                <a:lnTo>
                  <a:pt x="1919576" y="1436427"/>
                </a:lnTo>
                <a:lnTo>
                  <a:pt x="1875892" y="1444085"/>
                </a:lnTo>
                <a:cubicBezTo>
                  <a:pt x="1769949" y="1458911"/>
                  <a:pt x="1661711" y="1466576"/>
                  <a:pt x="1551682" y="1466576"/>
                </a:cubicBezTo>
                <a:cubicBezTo>
                  <a:pt x="1506671" y="1466576"/>
                  <a:pt x="1461958" y="1465293"/>
                  <a:pt x="1417581" y="1462762"/>
                </a:cubicBezTo>
                <a:lnTo>
                  <a:pt x="1303755" y="1453023"/>
                </a:lnTo>
                <a:lnTo>
                  <a:pt x="1224247" y="1440888"/>
                </a:lnTo>
                <a:cubicBezTo>
                  <a:pt x="676762" y="1328856"/>
                  <a:pt x="226167" y="950837"/>
                  <a:pt x="13376" y="447744"/>
                </a:cubicBezTo>
                <a:lnTo>
                  <a:pt x="0" y="411199"/>
                </a:lnTo>
                <a:lnTo>
                  <a:pt x="566194" y="483908"/>
                </a:lnTo>
                <a:lnTo>
                  <a:pt x="1405886" y="0"/>
                </a:lnTo>
                <a:close/>
              </a:path>
            </a:pathLst>
          </a:custGeom>
          <a:gradFill flip="none" rotWithShape="1">
            <a:gsLst>
              <a:gs pos="0">
                <a:schemeClr val="accent1">
                  <a:alpha val="20000"/>
                </a:schemeClr>
              </a:gs>
              <a:gs pos="50000">
                <a:schemeClr val="accent1">
                  <a:alpha val="4000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47" name="任意多边形: 形状 46">
            <a:extLst>
              <a:ext uri="{FF2B5EF4-FFF2-40B4-BE49-F238E27FC236}">
                <a16:creationId xmlns:a16="http://schemas.microsoft.com/office/drawing/2014/main" id="{4D46FCEC-9FDB-1E1F-A5F6-41894BE8A0CF}"/>
              </a:ext>
            </a:extLst>
          </p:cNvPr>
          <p:cNvSpPr/>
          <p:nvPr userDrawn="1"/>
        </p:nvSpPr>
        <p:spPr>
          <a:xfrm>
            <a:off x="1324250" y="4019550"/>
            <a:ext cx="2369072" cy="907849"/>
          </a:xfrm>
          <a:custGeom>
            <a:avLst/>
            <a:gdLst>
              <a:gd name="connsiteX0" fmla="*/ 1157637 w 2379050"/>
              <a:gd name="connsiteY0" fmla="*/ 0 h 791992"/>
              <a:gd name="connsiteX1" fmla="*/ 1616343 w 2379050"/>
              <a:gd name="connsiteY1" fmla="*/ 344843 h 791992"/>
              <a:gd name="connsiteX2" fmla="*/ 2131723 w 2379050"/>
              <a:gd name="connsiteY2" fmla="*/ 417723 h 791992"/>
              <a:gd name="connsiteX3" fmla="*/ 2351053 w 2379050"/>
              <a:gd name="connsiteY3" fmla="*/ 413349 h 791992"/>
              <a:gd name="connsiteX4" fmla="*/ 2379050 w 2379050"/>
              <a:gd name="connsiteY4" fmla="*/ 425002 h 791992"/>
              <a:gd name="connsiteX5" fmla="*/ 2261091 w 2379050"/>
              <a:gd name="connsiteY5" fmla="*/ 513210 h 791992"/>
              <a:gd name="connsiteX6" fmla="*/ 1659634 w 2379050"/>
              <a:gd name="connsiteY6" fmla="*/ 766304 h 791992"/>
              <a:gd name="connsiteX7" fmla="*/ 1556893 w 2379050"/>
              <a:gd name="connsiteY7" fmla="*/ 781985 h 791992"/>
              <a:gd name="connsiteX8" fmla="*/ 1497057 w 2379050"/>
              <a:gd name="connsiteY8" fmla="*/ 787675 h 791992"/>
              <a:gd name="connsiteX9" fmla="*/ 1360426 w 2379050"/>
              <a:gd name="connsiteY9" fmla="*/ 791992 h 791992"/>
              <a:gd name="connsiteX10" fmla="*/ 803302 w 2379050"/>
              <a:gd name="connsiteY10" fmla="*/ 718301 h 791992"/>
              <a:gd name="connsiteX11" fmla="*/ 797575 w 2379050"/>
              <a:gd name="connsiteY11" fmla="*/ 716482 h 791992"/>
              <a:gd name="connsiteX12" fmla="*/ 665917 w 2379050"/>
              <a:gd name="connsiteY12" fmla="*/ 668294 h 791992"/>
              <a:gd name="connsiteX13" fmla="*/ 22697 w 2379050"/>
              <a:gd name="connsiteY13" fmla="*/ 188369 h 791992"/>
              <a:gd name="connsiteX14" fmla="*/ 0 w 2379050"/>
              <a:gd name="connsiteY14" fmla="*/ 158017 h 791992"/>
              <a:gd name="connsiteX15" fmla="*/ 121992 w 2379050"/>
              <a:gd name="connsiteY15" fmla="*/ 128447 h 791992"/>
              <a:gd name="connsiteX16" fmla="*/ 655809 w 2379050"/>
              <a:gd name="connsiteY16" fmla="*/ 145717 h 791992"/>
              <a:gd name="connsiteX17" fmla="*/ 1157637 w 2379050"/>
              <a:gd name="connsiteY17" fmla="*/ 0 h 791992"/>
              <a:gd name="connsiteX0" fmla="*/ 1138732 w 2360145"/>
              <a:gd name="connsiteY0" fmla="*/ 0 h 791992"/>
              <a:gd name="connsiteX1" fmla="*/ 1597438 w 2360145"/>
              <a:gd name="connsiteY1" fmla="*/ 344843 h 791992"/>
              <a:gd name="connsiteX2" fmla="*/ 2112818 w 2360145"/>
              <a:gd name="connsiteY2" fmla="*/ 417723 h 791992"/>
              <a:gd name="connsiteX3" fmla="*/ 2332148 w 2360145"/>
              <a:gd name="connsiteY3" fmla="*/ 413349 h 791992"/>
              <a:gd name="connsiteX4" fmla="*/ 2360145 w 2360145"/>
              <a:gd name="connsiteY4" fmla="*/ 425002 h 791992"/>
              <a:gd name="connsiteX5" fmla="*/ 2242186 w 2360145"/>
              <a:gd name="connsiteY5" fmla="*/ 513210 h 791992"/>
              <a:gd name="connsiteX6" fmla="*/ 1640729 w 2360145"/>
              <a:gd name="connsiteY6" fmla="*/ 766304 h 791992"/>
              <a:gd name="connsiteX7" fmla="*/ 1537988 w 2360145"/>
              <a:gd name="connsiteY7" fmla="*/ 781985 h 791992"/>
              <a:gd name="connsiteX8" fmla="*/ 1478152 w 2360145"/>
              <a:gd name="connsiteY8" fmla="*/ 787675 h 791992"/>
              <a:gd name="connsiteX9" fmla="*/ 1341521 w 2360145"/>
              <a:gd name="connsiteY9" fmla="*/ 791992 h 791992"/>
              <a:gd name="connsiteX10" fmla="*/ 784397 w 2360145"/>
              <a:gd name="connsiteY10" fmla="*/ 718301 h 791992"/>
              <a:gd name="connsiteX11" fmla="*/ 778670 w 2360145"/>
              <a:gd name="connsiteY11" fmla="*/ 716482 h 791992"/>
              <a:gd name="connsiteX12" fmla="*/ 647012 w 2360145"/>
              <a:gd name="connsiteY12" fmla="*/ 668294 h 791992"/>
              <a:gd name="connsiteX13" fmla="*/ 3792 w 2360145"/>
              <a:gd name="connsiteY13" fmla="*/ 188369 h 791992"/>
              <a:gd name="connsiteX14" fmla="*/ 0 w 2360145"/>
              <a:gd name="connsiteY14" fmla="*/ 153804 h 791992"/>
              <a:gd name="connsiteX15" fmla="*/ 103087 w 2360145"/>
              <a:gd name="connsiteY15" fmla="*/ 128447 h 791992"/>
              <a:gd name="connsiteX16" fmla="*/ 636904 w 2360145"/>
              <a:gd name="connsiteY16" fmla="*/ 145717 h 791992"/>
              <a:gd name="connsiteX17" fmla="*/ 1138732 w 2360145"/>
              <a:gd name="connsiteY17" fmla="*/ 0 h 791992"/>
              <a:gd name="connsiteX0" fmla="*/ 1138732 w 2360145"/>
              <a:gd name="connsiteY0" fmla="*/ 0 h 791992"/>
              <a:gd name="connsiteX1" fmla="*/ 1597438 w 2360145"/>
              <a:gd name="connsiteY1" fmla="*/ 344843 h 791992"/>
              <a:gd name="connsiteX2" fmla="*/ 2112818 w 2360145"/>
              <a:gd name="connsiteY2" fmla="*/ 417723 h 791992"/>
              <a:gd name="connsiteX3" fmla="*/ 2332148 w 2360145"/>
              <a:gd name="connsiteY3" fmla="*/ 413349 h 791992"/>
              <a:gd name="connsiteX4" fmla="*/ 2360145 w 2360145"/>
              <a:gd name="connsiteY4" fmla="*/ 425002 h 791992"/>
              <a:gd name="connsiteX5" fmla="*/ 2242186 w 2360145"/>
              <a:gd name="connsiteY5" fmla="*/ 513210 h 791992"/>
              <a:gd name="connsiteX6" fmla="*/ 1640729 w 2360145"/>
              <a:gd name="connsiteY6" fmla="*/ 766304 h 791992"/>
              <a:gd name="connsiteX7" fmla="*/ 1537988 w 2360145"/>
              <a:gd name="connsiteY7" fmla="*/ 781985 h 791992"/>
              <a:gd name="connsiteX8" fmla="*/ 1478152 w 2360145"/>
              <a:gd name="connsiteY8" fmla="*/ 787675 h 791992"/>
              <a:gd name="connsiteX9" fmla="*/ 1341521 w 2360145"/>
              <a:gd name="connsiteY9" fmla="*/ 791992 h 791992"/>
              <a:gd name="connsiteX10" fmla="*/ 784397 w 2360145"/>
              <a:gd name="connsiteY10" fmla="*/ 718301 h 791992"/>
              <a:gd name="connsiteX11" fmla="*/ 778670 w 2360145"/>
              <a:gd name="connsiteY11" fmla="*/ 716482 h 791992"/>
              <a:gd name="connsiteX12" fmla="*/ 647012 w 2360145"/>
              <a:gd name="connsiteY12" fmla="*/ 668294 h 791992"/>
              <a:gd name="connsiteX13" fmla="*/ 20334 w 2360145"/>
              <a:gd name="connsiteY13" fmla="*/ 186263 h 791992"/>
              <a:gd name="connsiteX14" fmla="*/ 0 w 2360145"/>
              <a:gd name="connsiteY14" fmla="*/ 153804 h 791992"/>
              <a:gd name="connsiteX15" fmla="*/ 103087 w 2360145"/>
              <a:gd name="connsiteY15" fmla="*/ 128447 h 791992"/>
              <a:gd name="connsiteX16" fmla="*/ 636904 w 2360145"/>
              <a:gd name="connsiteY16" fmla="*/ 145717 h 791992"/>
              <a:gd name="connsiteX17" fmla="*/ 1138732 w 2360145"/>
              <a:gd name="connsiteY17" fmla="*/ 0 h 791992"/>
              <a:gd name="connsiteX0" fmla="*/ 1138732 w 2332148"/>
              <a:gd name="connsiteY0" fmla="*/ 0 h 791992"/>
              <a:gd name="connsiteX1" fmla="*/ 1597438 w 2332148"/>
              <a:gd name="connsiteY1" fmla="*/ 344843 h 791992"/>
              <a:gd name="connsiteX2" fmla="*/ 2112818 w 2332148"/>
              <a:gd name="connsiteY2" fmla="*/ 417723 h 791992"/>
              <a:gd name="connsiteX3" fmla="*/ 2332148 w 2332148"/>
              <a:gd name="connsiteY3" fmla="*/ 413349 h 791992"/>
              <a:gd name="connsiteX4" fmla="*/ 2242186 w 2332148"/>
              <a:gd name="connsiteY4" fmla="*/ 513210 h 791992"/>
              <a:gd name="connsiteX5" fmla="*/ 1640729 w 2332148"/>
              <a:gd name="connsiteY5" fmla="*/ 766304 h 791992"/>
              <a:gd name="connsiteX6" fmla="*/ 1537988 w 2332148"/>
              <a:gd name="connsiteY6" fmla="*/ 781985 h 791992"/>
              <a:gd name="connsiteX7" fmla="*/ 1478152 w 2332148"/>
              <a:gd name="connsiteY7" fmla="*/ 787675 h 791992"/>
              <a:gd name="connsiteX8" fmla="*/ 1341521 w 2332148"/>
              <a:gd name="connsiteY8" fmla="*/ 791992 h 791992"/>
              <a:gd name="connsiteX9" fmla="*/ 784397 w 2332148"/>
              <a:gd name="connsiteY9" fmla="*/ 718301 h 791992"/>
              <a:gd name="connsiteX10" fmla="*/ 778670 w 2332148"/>
              <a:gd name="connsiteY10" fmla="*/ 716482 h 791992"/>
              <a:gd name="connsiteX11" fmla="*/ 647012 w 2332148"/>
              <a:gd name="connsiteY11" fmla="*/ 668294 h 791992"/>
              <a:gd name="connsiteX12" fmla="*/ 20334 w 2332148"/>
              <a:gd name="connsiteY12" fmla="*/ 186263 h 791992"/>
              <a:gd name="connsiteX13" fmla="*/ 0 w 2332148"/>
              <a:gd name="connsiteY13" fmla="*/ 153804 h 791992"/>
              <a:gd name="connsiteX14" fmla="*/ 103087 w 2332148"/>
              <a:gd name="connsiteY14" fmla="*/ 128447 h 791992"/>
              <a:gd name="connsiteX15" fmla="*/ 636904 w 2332148"/>
              <a:gd name="connsiteY15" fmla="*/ 145717 h 791992"/>
              <a:gd name="connsiteX16" fmla="*/ 1138732 w 2332148"/>
              <a:gd name="connsiteY16" fmla="*/ 0 h 791992"/>
              <a:gd name="connsiteX0" fmla="*/ 1138732 w 2351053"/>
              <a:gd name="connsiteY0" fmla="*/ 0 h 791992"/>
              <a:gd name="connsiteX1" fmla="*/ 1597438 w 2351053"/>
              <a:gd name="connsiteY1" fmla="*/ 344843 h 791992"/>
              <a:gd name="connsiteX2" fmla="*/ 2112818 w 2351053"/>
              <a:gd name="connsiteY2" fmla="*/ 417723 h 791992"/>
              <a:gd name="connsiteX3" fmla="*/ 2351053 w 2351053"/>
              <a:gd name="connsiteY3" fmla="*/ 398606 h 791992"/>
              <a:gd name="connsiteX4" fmla="*/ 2242186 w 2351053"/>
              <a:gd name="connsiteY4" fmla="*/ 513210 h 791992"/>
              <a:gd name="connsiteX5" fmla="*/ 1640729 w 2351053"/>
              <a:gd name="connsiteY5" fmla="*/ 766304 h 791992"/>
              <a:gd name="connsiteX6" fmla="*/ 1537988 w 2351053"/>
              <a:gd name="connsiteY6" fmla="*/ 781985 h 791992"/>
              <a:gd name="connsiteX7" fmla="*/ 1478152 w 2351053"/>
              <a:gd name="connsiteY7" fmla="*/ 787675 h 791992"/>
              <a:gd name="connsiteX8" fmla="*/ 1341521 w 2351053"/>
              <a:gd name="connsiteY8" fmla="*/ 791992 h 791992"/>
              <a:gd name="connsiteX9" fmla="*/ 784397 w 2351053"/>
              <a:gd name="connsiteY9" fmla="*/ 718301 h 791992"/>
              <a:gd name="connsiteX10" fmla="*/ 778670 w 2351053"/>
              <a:gd name="connsiteY10" fmla="*/ 716482 h 791992"/>
              <a:gd name="connsiteX11" fmla="*/ 647012 w 2351053"/>
              <a:gd name="connsiteY11" fmla="*/ 668294 h 791992"/>
              <a:gd name="connsiteX12" fmla="*/ 20334 w 2351053"/>
              <a:gd name="connsiteY12" fmla="*/ 186263 h 791992"/>
              <a:gd name="connsiteX13" fmla="*/ 0 w 2351053"/>
              <a:gd name="connsiteY13" fmla="*/ 153804 h 791992"/>
              <a:gd name="connsiteX14" fmla="*/ 103087 w 2351053"/>
              <a:gd name="connsiteY14" fmla="*/ 128447 h 791992"/>
              <a:gd name="connsiteX15" fmla="*/ 636904 w 2351053"/>
              <a:gd name="connsiteY15" fmla="*/ 145717 h 791992"/>
              <a:gd name="connsiteX16" fmla="*/ 1138732 w 2351053"/>
              <a:gd name="connsiteY16" fmla="*/ 0 h 791992"/>
              <a:gd name="connsiteX0" fmla="*/ 1138732 w 2351053"/>
              <a:gd name="connsiteY0" fmla="*/ 0 h 791992"/>
              <a:gd name="connsiteX1" fmla="*/ 1597438 w 2351053"/>
              <a:gd name="connsiteY1" fmla="*/ 344843 h 791992"/>
              <a:gd name="connsiteX2" fmla="*/ 2112818 w 2351053"/>
              <a:gd name="connsiteY2" fmla="*/ 417723 h 791992"/>
              <a:gd name="connsiteX3" fmla="*/ 2351053 w 2351053"/>
              <a:gd name="connsiteY3" fmla="*/ 398606 h 791992"/>
              <a:gd name="connsiteX4" fmla="*/ 2223281 w 2351053"/>
              <a:gd name="connsiteY4" fmla="*/ 498468 h 791992"/>
              <a:gd name="connsiteX5" fmla="*/ 1640729 w 2351053"/>
              <a:gd name="connsiteY5" fmla="*/ 766304 h 791992"/>
              <a:gd name="connsiteX6" fmla="*/ 1537988 w 2351053"/>
              <a:gd name="connsiteY6" fmla="*/ 781985 h 791992"/>
              <a:gd name="connsiteX7" fmla="*/ 1478152 w 2351053"/>
              <a:gd name="connsiteY7" fmla="*/ 787675 h 791992"/>
              <a:gd name="connsiteX8" fmla="*/ 1341521 w 2351053"/>
              <a:gd name="connsiteY8" fmla="*/ 791992 h 791992"/>
              <a:gd name="connsiteX9" fmla="*/ 784397 w 2351053"/>
              <a:gd name="connsiteY9" fmla="*/ 718301 h 791992"/>
              <a:gd name="connsiteX10" fmla="*/ 778670 w 2351053"/>
              <a:gd name="connsiteY10" fmla="*/ 716482 h 791992"/>
              <a:gd name="connsiteX11" fmla="*/ 647012 w 2351053"/>
              <a:gd name="connsiteY11" fmla="*/ 668294 h 791992"/>
              <a:gd name="connsiteX12" fmla="*/ 20334 w 2351053"/>
              <a:gd name="connsiteY12" fmla="*/ 186263 h 791992"/>
              <a:gd name="connsiteX13" fmla="*/ 0 w 2351053"/>
              <a:gd name="connsiteY13" fmla="*/ 153804 h 791992"/>
              <a:gd name="connsiteX14" fmla="*/ 103087 w 2351053"/>
              <a:gd name="connsiteY14" fmla="*/ 128447 h 791992"/>
              <a:gd name="connsiteX15" fmla="*/ 636904 w 2351053"/>
              <a:gd name="connsiteY15" fmla="*/ 145717 h 791992"/>
              <a:gd name="connsiteX16" fmla="*/ 1138732 w 2351053"/>
              <a:gd name="connsiteY16" fmla="*/ 0 h 791992"/>
              <a:gd name="connsiteX0" fmla="*/ 1138732 w 2351053"/>
              <a:gd name="connsiteY0" fmla="*/ 0 h 791992"/>
              <a:gd name="connsiteX1" fmla="*/ 1597438 w 2351053"/>
              <a:gd name="connsiteY1" fmla="*/ 344843 h 791992"/>
              <a:gd name="connsiteX2" fmla="*/ 2112818 w 2351053"/>
              <a:gd name="connsiteY2" fmla="*/ 417723 h 791992"/>
              <a:gd name="connsiteX3" fmla="*/ 2351053 w 2351053"/>
              <a:gd name="connsiteY3" fmla="*/ 398606 h 791992"/>
              <a:gd name="connsiteX4" fmla="*/ 2223281 w 2351053"/>
              <a:gd name="connsiteY4" fmla="*/ 498468 h 791992"/>
              <a:gd name="connsiteX5" fmla="*/ 1640729 w 2351053"/>
              <a:gd name="connsiteY5" fmla="*/ 766304 h 791992"/>
              <a:gd name="connsiteX6" fmla="*/ 1537988 w 2351053"/>
              <a:gd name="connsiteY6" fmla="*/ 781985 h 791992"/>
              <a:gd name="connsiteX7" fmla="*/ 1478152 w 2351053"/>
              <a:gd name="connsiteY7" fmla="*/ 787675 h 791992"/>
              <a:gd name="connsiteX8" fmla="*/ 1341521 w 2351053"/>
              <a:gd name="connsiteY8" fmla="*/ 791992 h 791992"/>
              <a:gd name="connsiteX9" fmla="*/ 784397 w 2351053"/>
              <a:gd name="connsiteY9" fmla="*/ 718301 h 791992"/>
              <a:gd name="connsiteX10" fmla="*/ 778670 w 2351053"/>
              <a:gd name="connsiteY10" fmla="*/ 716482 h 791992"/>
              <a:gd name="connsiteX11" fmla="*/ 647012 w 2351053"/>
              <a:gd name="connsiteY11" fmla="*/ 668294 h 791992"/>
              <a:gd name="connsiteX12" fmla="*/ 20334 w 2351053"/>
              <a:gd name="connsiteY12" fmla="*/ 186263 h 791992"/>
              <a:gd name="connsiteX13" fmla="*/ 0 w 2351053"/>
              <a:gd name="connsiteY13" fmla="*/ 153804 h 791992"/>
              <a:gd name="connsiteX14" fmla="*/ 103087 w 2351053"/>
              <a:gd name="connsiteY14" fmla="*/ 128447 h 791992"/>
              <a:gd name="connsiteX15" fmla="*/ 636904 w 2351053"/>
              <a:gd name="connsiteY15" fmla="*/ 145717 h 791992"/>
              <a:gd name="connsiteX16" fmla="*/ 1138732 w 2351053"/>
              <a:gd name="connsiteY16" fmla="*/ 0 h 791992"/>
              <a:gd name="connsiteX0" fmla="*/ 1138732 w 2351053"/>
              <a:gd name="connsiteY0" fmla="*/ 0 h 791992"/>
              <a:gd name="connsiteX1" fmla="*/ 1597438 w 2351053"/>
              <a:gd name="connsiteY1" fmla="*/ 344843 h 791992"/>
              <a:gd name="connsiteX2" fmla="*/ 2112818 w 2351053"/>
              <a:gd name="connsiteY2" fmla="*/ 417723 h 791992"/>
              <a:gd name="connsiteX3" fmla="*/ 2351053 w 2351053"/>
              <a:gd name="connsiteY3" fmla="*/ 398606 h 791992"/>
              <a:gd name="connsiteX4" fmla="*/ 2223281 w 2351053"/>
              <a:gd name="connsiteY4" fmla="*/ 498468 h 791992"/>
              <a:gd name="connsiteX5" fmla="*/ 1640729 w 2351053"/>
              <a:gd name="connsiteY5" fmla="*/ 755773 h 791992"/>
              <a:gd name="connsiteX6" fmla="*/ 1537988 w 2351053"/>
              <a:gd name="connsiteY6" fmla="*/ 781985 h 791992"/>
              <a:gd name="connsiteX7" fmla="*/ 1478152 w 2351053"/>
              <a:gd name="connsiteY7" fmla="*/ 787675 h 791992"/>
              <a:gd name="connsiteX8" fmla="*/ 1341521 w 2351053"/>
              <a:gd name="connsiteY8" fmla="*/ 791992 h 791992"/>
              <a:gd name="connsiteX9" fmla="*/ 784397 w 2351053"/>
              <a:gd name="connsiteY9" fmla="*/ 718301 h 791992"/>
              <a:gd name="connsiteX10" fmla="*/ 778670 w 2351053"/>
              <a:gd name="connsiteY10" fmla="*/ 716482 h 791992"/>
              <a:gd name="connsiteX11" fmla="*/ 647012 w 2351053"/>
              <a:gd name="connsiteY11" fmla="*/ 668294 h 791992"/>
              <a:gd name="connsiteX12" fmla="*/ 20334 w 2351053"/>
              <a:gd name="connsiteY12" fmla="*/ 186263 h 791992"/>
              <a:gd name="connsiteX13" fmla="*/ 0 w 2351053"/>
              <a:gd name="connsiteY13" fmla="*/ 153804 h 791992"/>
              <a:gd name="connsiteX14" fmla="*/ 103087 w 2351053"/>
              <a:gd name="connsiteY14" fmla="*/ 128447 h 791992"/>
              <a:gd name="connsiteX15" fmla="*/ 636904 w 2351053"/>
              <a:gd name="connsiteY15" fmla="*/ 145717 h 791992"/>
              <a:gd name="connsiteX16" fmla="*/ 1138732 w 2351053"/>
              <a:gd name="connsiteY16" fmla="*/ 0 h 791992"/>
              <a:gd name="connsiteX0" fmla="*/ 1138732 w 2351053"/>
              <a:gd name="connsiteY0" fmla="*/ 0 h 791992"/>
              <a:gd name="connsiteX1" fmla="*/ 1597438 w 2351053"/>
              <a:gd name="connsiteY1" fmla="*/ 344843 h 791992"/>
              <a:gd name="connsiteX2" fmla="*/ 2112818 w 2351053"/>
              <a:gd name="connsiteY2" fmla="*/ 417723 h 791992"/>
              <a:gd name="connsiteX3" fmla="*/ 2351053 w 2351053"/>
              <a:gd name="connsiteY3" fmla="*/ 398606 h 791992"/>
              <a:gd name="connsiteX4" fmla="*/ 2223281 w 2351053"/>
              <a:gd name="connsiteY4" fmla="*/ 498468 h 791992"/>
              <a:gd name="connsiteX5" fmla="*/ 1640729 w 2351053"/>
              <a:gd name="connsiteY5" fmla="*/ 755773 h 791992"/>
              <a:gd name="connsiteX6" fmla="*/ 1540351 w 2351053"/>
              <a:gd name="connsiteY6" fmla="*/ 760924 h 791992"/>
              <a:gd name="connsiteX7" fmla="*/ 1478152 w 2351053"/>
              <a:gd name="connsiteY7" fmla="*/ 787675 h 791992"/>
              <a:gd name="connsiteX8" fmla="*/ 1341521 w 2351053"/>
              <a:gd name="connsiteY8" fmla="*/ 791992 h 791992"/>
              <a:gd name="connsiteX9" fmla="*/ 784397 w 2351053"/>
              <a:gd name="connsiteY9" fmla="*/ 718301 h 791992"/>
              <a:gd name="connsiteX10" fmla="*/ 778670 w 2351053"/>
              <a:gd name="connsiteY10" fmla="*/ 716482 h 791992"/>
              <a:gd name="connsiteX11" fmla="*/ 647012 w 2351053"/>
              <a:gd name="connsiteY11" fmla="*/ 668294 h 791992"/>
              <a:gd name="connsiteX12" fmla="*/ 20334 w 2351053"/>
              <a:gd name="connsiteY12" fmla="*/ 186263 h 791992"/>
              <a:gd name="connsiteX13" fmla="*/ 0 w 2351053"/>
              <a:gd name="connsiteY13" fmla="*/ 153804 h 791992"/>
              <a:gd name="connsiteX14" fmla="*/ 103087 w 2351053"/>
              <a:gd name="connsiteY14" fmla="*/ 128447 h 791992"/>
              <a:gd name="connsiteX15" fmla="*/ 636904 w 2351053"/>
              <a:gd name="connsiteY15" fmla="*/ 145717 h 791992"/>
              <a:gd name="connsiteX16" fmla="*/ 1138732 w 2351053"/>
              <a:gd name="connsiteY16" fmla="*/ 0 h 791992"/>
              <a:gd name="connsiteX0" fmla="*/ 1138732 w 2351053"/>
              <a:gd name="connsiteY0" fmla="*/ 0 h 796699"/>
              <a:gd name="connsiteX1" fmla="*/ 1597438 w 2351053"/>
              <a:gd name="connsiteY1" fmla="*/ 344843 h 796699"/>
              <a:gd name="connsiteX2" fmla="*/ 2112818 w 2351053"/>
              <a:gd name="connsiteY2" fmla="*/ 417723 h 796699"/>
              <a:gd name="connsiteX3" fmla="*/ 2351053 w 2351053"/>
              <a:gd name="connsiteY3" fmla="*/ 398606 h 796699"/>
              <a:gd name="connsiteX4" fmla="*/ 2223281 w 2351053"/>
              <a:gd name="connsiteY4" fmla="*/ 498468 h 796699"/>
              <a:gd name="connsiteX5" fmla="*/ 1640729 w 2351053"/>
              <a:gd name="connsiteY5" fmla="*/ 755773 h 796699"/>
              <a:gd name="connsiteX6" fmla="*/ 1540351 w 2351053"/>
              <a:gd name="connsiteY6" fmla="*/ 760924 h 796699"/>
              <a:gd name="connsiteX7" fmla="*/ 1478152 w 2351053"/>
              <a:gd name="connsiteY7" fmla="*/ 787675 h 796699"/>
              <a:gd name="connsiteX8" fmla="*/ 1341521 w 2351053"/>
              <a:gd name="connsiteY8" fmla="*/ 791992 h 796699"/>
              <a:gd name="connsiteX9" fmla="*/ 784397 w 2351053"/>
              <a:gd name="connsiteY9" fmla="*/ 718301 h 796699"/>
              <a:gd name="connsiteX10" fmla="*/ 778670 w 2351053"/>
              <a:gd name="connsiteY10" fmla="*/ 716482 h 796699"/>
              <a:gd name="connsiteX11" fmla="*/ 647012 w 2351053"/>
              <a:gd name="connsiteY11" fmla="*/ 668294 h 796699"/>
              <a:gd name="connsiteX12" fmla="*/ 20334 w 2351053"/>
              <a:gd name="connsiteY12" fmla="*/ 186263 h 796699"/>
              <a:gd name="connsiteX13" fmla="*/ 0 w 2351053"/>
              <a:gd name="connsiteY13" fmla="*/ 153804 h 796699"/>
              <a:gd name="connsiteX14" fmla="*/ 103087 w 2351053"/>
              <a:gd name="connsiteY14" fmla="*/ 128447 h 796699"/>
              <a:gd name="connsiteX15" fmla="*/ 636904 w 2351053"/>
              <a:gd name="connsiteY15" fmla="*/ 145717 h 796699"/>
              <a:gd name="connsiteX16" fmla="*/ 1138732 w 2351053"/>
              <a:gd name="connsiteY16" fmla="*/ 0 h 796699"/>
              <a:gd name="connsiteX0" fmla="*/ 1138732 w 2351053"/>
              <a:gd name="connsiteY0" fmla="*/ 0 h 795721"/>
              <a:gd name="connsiteX1" fmla="*/ 1597438 w 2351053"/>
              <a:gd name="connsiteY1" fmla="*/ 344843 h 795721"/>
              <a:gd name="connsiteX2" fmla="*/ 2112818 w 2351053"/>
              <a:gd name="connsiteY2" fmla="*/ 417723 h 795721"/>
              <a:gd name="connsiteX3" fmla="*/ 2351053 w 2351053"/>
              <a:gd name="connsiteY3" fmla="*/ 398606 h 795721"/>
              <a:gd name="connsiteX4" fmla="*/ 2223281 w 2351053"/>
              <a:gd name="connsiteY4" fmla="*/ 498468 h 795721"/>
              <a:gd name="connsiteX5" fmla="*/ 1640729 w 2351053"/>
              <a:gd name="connsiteY5" fmla="*/ 755773 h 795721"/>
              <a:gd name="connsiteX6" fmla="*/ 1540351 w 2351053"/>
              <a:gd name="connsiteY6" fmla="*/ 760924 h 795721"/>
              <a:gd name="connsiteX7" fmla="*/ 1478152 w 2351053"/>
              <a:gd name="connsiteY7" fmla="*/ 787675 h 795721"/>
              <a:gd name="connsiteX8" fmla="*/ 1341521 w 2351053"/>
              <a:gd name="connsiteY8" fmla="*/ 791992 h 795721"/>
              <a:gd name="connsiteX9" fmla="*/ 784397 w 2351053"/>
              <a:gd name="connsiteY9" fmla="*/ 718301 h 795721"/>
              <a:gd name="connsiteX10" fmla="*/ 778670 w 2351053"/>
              <a:gd name="connsiteY10" fmla="*/ 716482 h 795721"/>
              <a:gd name="connsiteX11" fmla="*/ 647012 w 2351053"/>
              <a:gd name="connsiteY11" fmla="*/ 668294 h 795721"/>
              <a:gd name="connsiteX12" fmla="*/ 20334 w 2351053"/>
              <a:gd name="connsiteY12" fmla="*/ 186263 h 795721"/>
              <a:gd name="connsiteX13" fmla="*/ 0 w 2351053"/>
              <a:gd name="connsiteY13" fmla="*/ 153804 h 795721"/>
              <a:gd name="connsiteX14" fmla="*/ 103087 w 2351053"/>
              <a:gd name="connsiteY14" fmla="*/ 128447 h 795721"/>
              <a:gd name="connsiteX15" fmla="*/ 636904 w 2351053"/>
              <a:gd name="connsiteY15" fmla="*/ 145717 h 795721"/>
              <a:gd name="connsiteX16" fmla="*/ 1138732 w 2351053"/>
              <a:gd name="connsiteY16" fmla="*/ 0 h 795721"/>
              <a:gd name="connsiteX0" fmla="*/ 1138732 w 2351053"/>
              <a:gd name="connsiteY0" fmla="*/ 0 h 805198"/>
              <a:gd name="connsiteX1" fmla="*/ 1597438 w 2351053"/>
              <a:gd name="connsiteY1" fmla="*/ 344843 h 805198"/>
              <a:gd name="connsiteX2" fmla="*/ 2112818 w 2351053"/>
              <a:gd name="connsiteY2" fmla="*/ 417723 h 805198"/>
              <a:gd name="connsiteX3" fmla="*/ 2351053 w 2351053"/>
              <a:gd name="connsiteY3" fmla="*/ 398606 h 805198"/>
              <a:gd name="connsiteX4" fmla="*/ 2223281 w 2351053"/>
              <a:gd name="connsiteY4" fmla="*/ 498468 h 805198"/>
              <a:gd name="connsiteX5" fmla="*/ 1640729 w 2351053"/>
              <a:gd name="connsiteY5" fmla="*/ 755773 h 805198"/>
              <a:gd name="connsiteX6" fmla="*/ 1540351 w 2351053"/>
              <a:gd name="connsiteY6" fmla="*/ 760924 h 805198"/>
              <a:gd name="connsiteX7" fmla="*/ 1478152 w 2351053"/>
              <a:gd name="connsiteY7" fmla="*/ 787675 h 805198"/>
              <a:gd name="connsiteX8" fmla="*/ 1339158 w 2351053"/>
              <a:gd name="connsiteY8" fmla="*/ 802523 h 805198"/>
              <a:gd name="connsiteX9" fmla="*/ 784397 w 2351053"/>
              <a:gd name="connsiteY9" fmla="*/ 718301 h 805198"/>
              <a:gd name="connsiteX10" fmla="*/ 778670 w 2351053"/>
              <a:gd name="connsiteY10" fmla="*/ 716482 h 805198"/>
              <a:gd name="connsiteX11" fmla="*/ 647012 w 2351053"/>
              <a:gd name="connsiteY11" fmla="*/ 668294 h 805198"/>
              <a:gd name="connsiteX12" fmla="*/ 20334 w 2351053"/>
              <a:gd name="connsiteY12" fmla="*/ 186263 h 805198"/>
              <a:gd name="connsiteX13" fmla="*/ 0 w 2351053"/>
              <a:gd name="connsiteY13" fmla="*/ 153804 h 805198"/>
              <a:gd name="connsiteX14" fmla="*/ 103087 w 2351053"/>
              <a:gd name="connsiteY14" fmla="*/ 128447 h 805198"/>
              <a:gd name="connsiteX15" fmla="*/ 636904 w 2351053"/>
              <a:gd name="connsiteY15" fmla="*/ 145717 h 805198"/>
              <a:gd name="connsiteX16" fmla="*/ 1138732 w 2351053"/>
              <a:gd name="connsiteY16" fmla="*/ 0 h 805198"/>
              <a:gd name="connsiteX0" fmla="*/ 1138732 w 2351053"/>
              <a:gd name="connsiteY0" fmla="*/ 0 h 802979"/>
              <a:gd name="connsiteX1" fmla="*/ 1597438 w 2351053"/>
              <a:gd name="connsiteY1" fmla="*/ 344843 h 802979"/>
              <a:gd name="connsiteX2" fmla="*/ 2112818 w 2351053"/>
              <a:gd name="connsiteY2" fmla="*/ 417723 h 802979"/>
              <a:gd name="connsiteX3" fmla="*/ 2351053 w 2351053"/>
              <a:gd name="connsiteY3" fmla="*/ 398606 h 802979"/>
              <a:gd name="connsiteX4" fmla="*/ 2223281 w 2351053"/>
              <a:gd name="connsiteY4" fmla="*/ 498468 h 802979"/>
              <a:gd name="connsiteX5" fmla="*/ 1640729 w 2351053"/>
              <a:gd name="connsiteY5" fmla="*/ 755773 h 802979"/>
              <a:gd name="connsiteX6" fmla="*/ 1540351 w 2351053"/>
              <a:gd name="connsiteY6" fmla="*/ 760924 h 802979"/>
              <a:gd name="connsiteX7" fmla="*/ 1478152 w 2351053"/>
              <a:gd name="connsiteY7" fmla="*/ 787675 h 802979"/>
              <a:gd name="connsiteX8" fmla="*/ 1339158 w 2351053"/>
              <a:gd name="connsiteY8" fmla="*/ 802523 h 802979"/>
              <a:gd name="connsiteX9" fmla="*/ 784397 w 2351053"/>
              <a:gd name="connsiteY9" fmla="*/ 718301 h 802979"/>
              <a:gd name="connsiteX10" fmla="*/ 778670 w 2351053"/>
              <a:gd name="connsiteY10" fmla="*/ 716482 h 802979"/>
              <a:gd name="connsiteX11" fmla="*/ 647012 w 2351053"/>
              <a:gd name="connsiteY11" fmla="*/ 668294 h 802979"/>
              <a:gd name="connsiteX12" fmla="*/ 20334 w 2351053"/>
              <a:gd name="connsiteY12" fmla="*/ 186263 h 802979"/>
              <a:gd name="connsiteX13" fmla="*/ 0 w 2351053"/>
              <a:gd name="connsiteY13" fmla="*/ 153804 h 802979"/>
              <a:gd name="connsiteX14" fmla="*/ 103087 w 2351053"/>
              <a:gd name="connsiteY14" fmla="*/ 128447 h 802979"/>
              <a:gd name="connsiteX15" fmla="*/ 636904 w 2351053"/>
              <a:gd name="connsiteY15" fmla="*/ 145717 h 802979"/>
              <a:gd name="connsiteX16" fmla="*/ 1138732 w 2351053"/>
              <a:gd name="connsiteY16" fmla="*/ 0 h 80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51053" h="802979">
                <a:moveTo>
                  <a:pt x="1138732" y="0"/>
                </a:moveTo>
                <a:lnTo>
                  <a:pt x="1597438" y="344843"/>
                </a:lnTo>
                <a:cubicBezTo>
                  <a:pt x="1730679" y="388412"/>
                  <a:pt x="1979577" y="374154"/>
                  <a:pt x="2112818" y="417723"/>
                </a:cubicBezTo>
                <a:cubicBezTo>
                  <a:pt x="2151301" y="417329"/>
                  <a:pt x="2276356" y="378187"/>
                  <a:pt x="2351053" y="398606"/>
                </a:cubicBezTo>
                <a:lnTo>
                  <a:pt x="2223281" y="498468"/>
                </a:lnTo>
                <a:cubicBezTo>
                  <a:pt x="2032495" y="615167"/>
                  <a:pt x="1859724" y="710960"/>
                  <a:pt x="1640729" y="755773"/>
                </a:cubicBezTo>
                <a:lnTo>
                  <a:pt x="1540351" y="760924"/>
                </a:lnTo>
                <a:lnTo>
                  <a:pt x="1478152" y="787675"/>
                </a:lnTo>
                <a:cubicBezTo>
                  <a:pt x="1432977" y="784221"/>
                  <a:pt x="1455249" y="797422"/>
                  <a:pt x="1339158" y="802523"/>
                </a:cubicBezTo>
                <a:cubicBezTo>
                  <a:pt x="1218805" y="807811"/>
                  <a:pt x="961967" y="766354"/>
                  <a:pt x="784397" y="718301"/>
                </a:cubicBezTo>
                <a:lnTo>
                  <a:pt x="778670" y="716482"/>
                </a:lnTo>
                <a:lnTo>
                  <a:pt x="647012" y="668294"/>
                </a:lnTo>
                <a:cubicBezTo>
                  <a:pt x="395466" y="561899"/>
                  <a:pt x="191730" y="393946"/>
                  <a:pt x="20334" y="186263"/>
                </a:cubicBezTo>
                <a:lnTo>
                  <a:pt x="0" y="153804"/>
                </a:lnTo>
                <a:lnTo>
                  <a:pt x="103087" y="128447"/>
                </a:lnTo>
                <a:cubicBezTo>
                  <a:pt x="258537" y="108502"/>
                  <a:pt x="481454" y="165662"/>
                  <a:pt x="636904" y="145717"/>
                </a:cubicBezTo>
                <a:lnTo>
                  <a:pt x="1138732" y="0"/>
                </a:lnTo>
                <a:close/>
              </a:path>
            </a:pathLst>
          </a:custGeom>
          <a:gradFill flip="none" rotWithShape="1">
            <a:gsLst>
              <a:gs pos="0">
                <a:srgbClr val="CC166D">
                  <a:alpha val="20000"/>
                </a:srgbClr>
              </a:gs>
              <a:gs pos="50000">
                <a:srgbClr val="CC166D">
                  <a:alpha val="40000"/>
                </a:srgbClr>
              </a:gs>
              <a:gs pos="100000">
                <a:srgbClr val="CC166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48" name="任意多边形: 形状 47">
            <a:extLst>
              <a:ext uri="{FF2B5EF4-FFF2-40B4-BE49-F238E27FC236}">
                <a16:creationId xmlns:a16="http://schemas.microsoft.com/office/drawing/2014/main" id="{7AA3A18F-BE6C-2B48-A1B3-29AE610283C5}"/>
              </a:ext>
            </a:extLst>
          </p:cNvPr>
          <p:cNvSpPr/>
          <p:nvPr userDrawn="1"/>
        </p:nvSpPr>
        <p:spPr>
          <a:xfrm flipH="1">
            <a:off x="1473472" y="4211965"/>
            <a:ext cx="2303053" cy="701832"/>
          </a:xfrm>
          <a:custGeom>
            <a:avLst/>
            <a:gdLst>
              <a:gd name="connsiteX0" fmla="*/ 460129 w 2380103"/>
              <a:gd name="connsiteY0" fmla="*/ 0 h 791055"/>
              <a:gd name="connsiteX1" fmla="*/ 17752 w 2380103"/>
              <a:gd name="connsiteY1" fmla="*/ 150371 h 791055"/>
              <a:gd name="connsiteX2" fmla="*/ 0 w 2380103"/>
              <a:gd name="connsiteY2" fmla="*/ 153018 h 791055"/>
              <a:gd name="connsiteX3" fmla="*/ 25735 w 2380103"/>
              <a:gd name="connsiteY3" fmla="*/ 187433 h 791055"/>
              <a:gd name="connsiteX4" fmla="*/ 984692 w 2380103"/>
              <a:gd name="connsiteY4" fmla="*/ 765368 h 791055"/>
              <a:gd name="connsiteX5" fmla="*/ 1110934 w 2380103"/>
              <a:gd name="connsiteY5" fmla="*/ 784635 h 791055"/>
              <a:gd name="connsiteX6" fmla="*/ 1256185 w 2380103"/>
              <a:gd name="connsiteY6" fmla="*/ 791055 h 791055"/>
              <a:gd name="connsiteX7" fmla="*/ 1913754 w 2380103"/>
              <a:gd name="connsiteY7" fmla="*/ 687488 h 791055"/>
              <a:gd name="connsiteX8" fmla="*/ 2003600 w 2380103"/>
              <a:gd name="connsiteY8" fmla="*/ 655223 h 791055"/>
              <a:gd name="connsiteX9" fmla="*/ 2125444 w 2380103"/>
              <a:gd name="connsiteY9" fmla="*/ 596527 h 791055"/>
              <a:gd name="connsiteX10" fmla="*/ 2264129 w 2380103"/>
              <a:gd name="connsiteY10" fmla="*/ 512274 h 791055"/>
              <a:gd name="connsiteX11" fmla="*/ 2321122 w 2380103"/>
              <a:gd name="connsiteY11" fmla="*/ 469656 h 791055"/>
              <a:gd name="connsiteX12" fmla="*/ 2307355 w 2380103"/>
              <a:gd name="connsiteY12" fmla="*/ 450321 h 791055"/>
              <a:gd name="connsiteX13" fmla="*/ 2370383 w 2380103"/>
              <a:gd name="connsiteY13" fmla="*/ 264386 h 791055"/>
              <a:gd name="connsiteX14" fmla="*/ 1839763 w 2380103"/>
              <a:gd name="connsiteY14" fmla="*/ 31486 h 791055"/>
              <a:gd name="connsiteX15" fmla="*/ 1068637 w 2380103"/>
              <a:gd name="connsiteY15" fmla="*/ 212423 h 791055"/>
              <a:gd name="connsiteX16" fmla="*/ 460129 w 2380103"/>
              <a:gd name="connsiteY16" fmla="*/ 0 h 791055"/>
              <a:gd name="connsiteX0" fmla="*/ 460129 w 2370383"/>
              <a:gd name="connsiteY0" fmla="*/ 0 h 791055"/>
              <a:gd name="connsiteX1" fmla="*/ 17752 w 2370383"/>
              <a:gd name="connsiteY1" fmla="*/ 150371 h 791055"/>
              <a:gd name="connsiteX2" fmla="*/ 0 w 2370383"/>
              <a:gd name="connsiteY2" fmla="*/ 153018 h 791055"/>
              <a:gd name="connsiteX3" fmla="*/ 25735 w 2370383"/>
              <a:gd name="connsiteY3" fmla="*/ 187433 h 791055"/>
              <a:gd name="connsiteX4" fmla="*/ 984692 w 2370383"/>
              <a:gd name="connsiteY4" fmla="*/ 765368 h 791055"/>
              <a:gd name="connsiteX5" fmla="*/ 1110934 w 2370383"/>
              <a:gd name="connsiteY5" fmla="*/ 784635 h 791055"/>
              <a:gd name="connsiteX6" fmla="*/ 1256185 w 2370383"/>
              <a:gd name="connsiteY6" fmla="*/ 791055 h 791055"/>
              <a:gd name="connsiteX7" fmla="*/ 1913754 w 2370383"/>
              <a:gd name="connsiteY7" fmla="*/ 687488 h 791055"/>
              <a:gd name="connsiteX8" fmla="*/ 2003600 w 2370383"/>
              <a:gd name="connsiteY8" fmla="*/ 655223 h 791055"/>
              <a:gd name="connsiteX9" fmla="*/ 2125444 w 2370383"/>
              <a:gd name="connsiteY9" fmla="*/ 596527 h 791055"/>
              <a:gd name="connsiteX10" fmla="*/ 2264129 w 2370383"/>
              <a:gd name="connsiteY10" fmla="*/ 512274 h 791055"/>
              <a:gd name="connsiteX11" fmla="*/ 2321122 w 2370383"/>
              <a:gd name="connsiteY11" fmla="*/ 469656 h 791055"/>
              <a:gd name="connsiteX12" fmla="*/ 2370383 w 2370383"/>
              <a:gd name="connsiteY12" fmla="*/ 264386 h 791055"/>
              <a:gd name="connsiteX13" fmla="*/ 1839763 w 2370383"/>
              <a:gd name="connsiteY13" fmla="*/ 31486 h 791055"/>
              <a:gd name="connsiteX14" fmla="*/ 1068637 w 2370383"/>
              <a:gd name="connsiteY14" fmla="*/ 212423 h 791055"/>
              <a:gd name="connsiteX15" fmla="*/ 460129 w 2370383"/>
              <a:gd name="connsiteY15" fmla="*/ 0 h 791055"/>
              <a:gd name="connsiteX0" fmla="*/ 460129 w 2595837"/>
              <a:gd name="connsiteY0" fmla="*/ 0 h 791055"/>
              <a:gd name="connsiteX1" fmla="*/ 17752 w 2595837"/>
              <a:gd name="connsiteY1" fmla="*/ 150371 h 791055"/>
              <a:gd name="connsiteX2" fmla="*/ 0 w 2595837"/>
              <a:gd name="connsiteY2" fmla="*/ 153018 h 791055"/>
              <a:gd name="connsiteX3" fmla="*/ 25735 w 2595837"/>
              <a:gd name="connsiteY3" fmla="*/ 187433 h 791055"/>
              <a:gd name="connsiteX4" fmla="*/ 984692 w 2595837"/>
              <a:gd name="connsiteY4" fmla="*/ 765368 h 791055"/>
              <a:gd name="connsiteX5" fmla="*/ 1110934 w 2595837"/>
              <a:gd name="connsiteY5" fmla="*/ 784635 h 791055"/>
              <a:gd name="connsiteX6" fmla="*/ 1256185 w 2595837"/>
              <a:gd name="connsiteY6" fmla="*/ 791055 h 791055"/>
              <a:gd name="connsiteX7" fmla="*/ 1913754 w 2595837"/>
              <a:gd name="connsiteY7" fmla="*/ 687488 h 791055"/>
              <a:gd name="connsiteX8" fmla="*/ 2003600 w 2595837"/>
              <a:gd name="connsiteY8" fmla="*/ 655223 h 791055"/>
              <a:gd name="connsiteX9" fmla="*/ 2125444 w 2595837"/>
              <a:gd name="connsiteY9" fmla="*/ 596527 h 791055"/>
              <a:gd name="connsiteX10" fmla="*/ 2264129 w 2595837"/>
              <a:gd name="connsiteY10" fmla="*/ 512274 h 791055"/>
              <a:gd name="connsiteX11" fmla="*/ 2321122 w 2595837"/>
              <a:gd name="connsiteY11" fmla="*/ 469656 h 791055"/>
              <a:gd name="connsiteX12" fmla="*/ 2595837 w 2595837"/>
              <a:gd name="connsiteY12" fmla="*/ 218759 h 791055"/>
              <a:gd name="connsiteX13" fmla="*/ 1839763 w 2595837"/>
              <a:gd name="connsiteY13" fmla="*/ 31486 h 791055"/>
              <a:gd name="connsiteX14" fmla="*/ 1068637 w 2595837"/>
              <a:gd name="connsiteY14" fmla="*/ 212423 h 791055"/>
              <a:gd name="connsiteX15" fmla="*/ 460129 w 2595837"/>
              <a:gd name="connsiteY15" fmla="*/ 0 h 791055"/>
              <a:gd name="connsiteX0" fmla="*/ 460129 w 2595837"/>
              <a:gd name="connsiteY0" fmla="*/ 0 h 791055"/>
              <a:gd name="connsiteX1" fmla="*/ 17752 w 2595837"/>
              <a:gd name="connsiteY1" fmla="*/ 150371 h 791055"/>
              <a:gd name="connsiteX2" fmla="*/ 0 w 2595837"/>
              <a:gd name="connsiteY2" fmla="*/ 153018 h 791055"/>
              <a:gd name="connsiteX3" fmla="*/ 25735 w 2595837"/>
              <a:gd name="connsiteY3" fmla="*/ 187433 h 791055"/>
              <a:gd name="connsiteX4" fmla="*/ 984692 w 2595837"/>
              <a:gd name="connsiteY4" fmla="*/ 765368 h 791055"/>
              <a:gd name="connsiteX5" fmla="*/ 1110934 w 2595837"/>
              <a:gd name="connsiteY5" fmla="*/ 784635 h 791055"/>
              <a:gd name="connsiteX6" fmla="*/ 1256185 w 2595837"/>
              <a:gd name="connsiteY6" fmla="*/ 791055 h 791055"/>
              <a:gd name="connsiteX7" fmla="*/ 1913754 w 2595837"/>
              <a:gd name="connsiteY7" fmla="*/ 687488 h 791055"/>
              <a:gd name="connsiteX8" fmla="*/ 2003600 w 2595837"/>
              <a:gd name="connsiteY8" fmla="*/ 655223 h 791055"/>
              <a:gd name="connsiteX9" fmla="*/ 2125444 w 2595837"/>
              <a:gd name="connsiteY9" fmla="*/ 596527 h 791055"/>
              <a:gd name="connsiteX10" fmla="*/ 2264129 w 2595837"/>
              <a:gd name="connsiteY10" fmla="*/ 512274 h 791055"/>
              <a:gd name="connsiteX11" fmla="*/ 2321122 w 2595837"/>
              <a:gd name="connsiteY11" fmla="*/ 469656 h 791055"/>
              <a:gd name="connsiteX12" fmla="*/ 2595837 w 2595837"/>
              <a:gd name="connsiteY12" fmla="*/ 218759 h 791055"/>
              <a:gd name="connsiteX13" fmla="*/ 1839763 w 2595837"/>
              <a:gd name="connsiteY13" fmla="*/ 31486 h 791055"/>
              <a:gd name="connsiteX14" fmla="*/ 1068637 w 2595837"/>
              <a:gd name="connsiteY14" fmla="*/ 212423 h 791055"/>
              <a:gd name="connsiteX15" fmla="*/ 460129 w 2595837"/>
              <a:gd name="connsiteY15" fmla="*/ 0 h 79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95837" h="791055">
                <a:moveTo>
                  <a:pt x="460129" y="0"/>
                </a:moveTo>
                <a:cubicBezTo>
                  <a:pt x="266580" y="88526"/>
                  <a:pt x="173202" y="130426"/>
                  <a:pt x="17752" y="150371"/>
                </a:cubicBezTo>
                <a:lnTo>
                  <a:pt x="0" y="153018"/>
                </a:lnTo>
                <a:lnTo>
                  <a:pt x="25735" y="187433"/>
                </a:lnTo>
                <a:cubicBezTo>
                  <a:pt x="265689" y="478190"/>
                  <a:pt x="601452" y="686946"/>
                  <a:pt x="984692" y="765368"/>
                </a:cubicBezTo>
                <a:lnTo>
                  <a:pt x="1110934" y="784635"/>
                </a:lnTo>
                <a:lnTo>
                  <a:pt x="1256185" y="791055"/>
                </a:lnTo>
                <a:cubicBezTo>
                  <a:pt x="1485675" y="791055"/>
                  <a:pt x="1706677" y="754720"/>
                  <a:pt x="1913754" y="687488"/>
                </a:cubicBezTo>
                <a:lnTo>
                  <a:pt x="2003600" y="655223"/>
                </a:lnTo>
                <a:lnTo>
                  <a:pt x="2125444" y="596527"/>
                </a:lnTo>
                <a:cubicBezTo>
                  <a:pt x="2173111" y="570633"/>
                  <a:pt x="2219386" y="542502"/>
                  <a:pt x="2264129" y="512274"/>
                </a:cubicBezTo>
                <a:lnTo>
                  <a:pt x="2321122" y="469656"/>
                </a:lnTo>
                <a:cubicBezTo>
                  <a:pt x="2412694" y="386024"/>
                  <a:pt x="2515002" y="305075"/>
                  <a:pt x="2595837" y="218759"/>
                </a:cubicBezTo>
                <a:cubicBezTo>
                  <a:pt x="2462596" y="175189"/>
                  <a:pt x="1973004" y="75055"/>
                  <a:pt x="1839763" y="31486"/>
                </a:cubicBezTo>
                <a:lnTo>
                  <a:pt x="1068637" y="212423"/>
                </a:lnTo>
                <a:cubicBezTo>
                  <a:pt x="883581" y="202575"/>
                  <a:pt x="645185" y="63189"/>
                  <a:pt x="460129" y="0"/>
                </a:cubicBezTo>
                <a:close/>
              </a:path>
            </a:pathLst>
          </a:custGeom>
          <a:gradFill flip="none" rotWithShape="1">
            <a:gsLst>
              <a:gs pos="0">
                <a:srgbClr val="8B0F4A">
                  <a:alpha val="20000"/>
                </a:srgbClr>
              </a:gs>
              <a:gs pos="50000">
                <a:srgbClr val="8B0F4A">
                  <a:alpha val="40000"/>
                </a:srgbClr>
              </a:gs>
              <a:gs pos="100000">
                <a:srgbClr val="8B0F4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49" name="新月形 48">
            <a:extLst>
              <a:ext uri="{FF2B5EF4-FFF2-40B4-BE49-F238E27FC236}">
                <a16:creationId xmlns:a16="http://schemas.microsoft.com/office/drawing/2014/main" id="{6FA28B58-38A3-0EF4-25B1-5F6052AC5A68}"/>
              </a:ext>
            </a:extLst>
          </p:cNvPr>
          <p:cNvSpPr/>
          <p:nvPr userDrawn="1"/>
        </p:nvSpPr>
        <p:spPr>
          <a:xfrm flipH="1">
            <a:off x="3114287" y="2381163"/>
            <a:ext cx="205576" cy="411153"/>
          </a:xfrm>
          <a:prstGeom prst="moon">
            <a:avLst>
              <a:gd name="adj" fmla="val 62069"/>
            </a:avLst>
          </a:prstGeom>
          <a:gradFill flip="none" rotWithShape="1">
            <a:gsLst>
              <a:gs pos="58700">
                <a:srgbClr val="FFFF6D">
                  <a:alpha val="60000"/>
                </a:srgbClr>
              </a:gs>
              <a:gs pos="0">
                <a:schemeClr val="bg1">
                  <a:alpha val="20000"/>
                </a:schemeClr>
              </a:gs>
              <a:gs pos="100000">
                <a:srgbClr val="FFFF6D">
                  <a:alpha val="8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185482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正文">
    <p:bg>
      <p:bgPr>
        <a:gradFill flip="none" rotWithShape="1">
          <a:gsLst>
            <a:gs pos="59000">
              <a:srgbClr val="F9C3DD"/>
            </a:gs>
            <a:gs pos="26000">
              <a:schemeClr val="accent5"/>
            </a:gs>
            <a:gs pos="100000">
              <a:schemeClr val="accent3">
                <a:alpha val="55000"/>
              </a:schemeClr>
            </a:gs>
          </a:gsLst>
          <a:lin ang="10800000" scaled="1"/>
          <a:tileRect/>
        </a:gradFill>
        <a:effectLst/>
      </p:bgPr>
    </p:bg>
    <p:spTree>
      <p:nvGrpSpPr>
        <p:cNvPr id="1" name=""/>
        <p:cNvGrpSpPr/>
        <p:nvPr/>
      </p:nvGrpSpPr>
      <p:grpSpPr>
        <a:xfrm>
          <a:off x="0" y="0"/>
          <a:ext cx="0" cy="0"/>
          <a:chOff x="0" y="0"/>
          <a:chExt cx="0" cy="0"/>
        </a:xfrm>
      </p:grpSpPr>
      <p:grpSp>
        <p:nvGrpSpPr>
          <p:cNvPr id="6" name="组合 5" hidden="1">
            <a:extLst>
              <a:ext uri="{FF2B5EF4-FFF2-40B4-BE49-F238E27FC236}">
                <a16:creationId xmlns:a16="http://schemas.microsoft.com/office/drawing/2014/main" id="{4AAC2119-8C16-DA86-62E7-B51327EEB9C2}"/>
              </a:ext>
            </a:extLst>
          </p:cNvPr>
          <p:cNvGrpSpPr/>
          <p:nvPr userDrawn="1"/>
        </p:nvGrpSpPr>
        <p:grpSpPr>
          <a:xfrm>
            <a:off x="8935282" y="5421480"/>
            <a:ext cx="2583618" cy="707858"/>
            <a:chOff x="1323975" y="2121814"/>
            <a:chExt cx="9545314" cy="2615219"/>
          </a:xfrm>
        </p:grpSpPr>
        <p:pic>
          <p:nvPicPr>
            <p:cNvPr id="7" name="图片 6">
              <a:extLst>
                <a:ext uri="{FF2B5EF4-FFF2-40B4-BE49-F238E27FC236}">
                  <a16:creationId xmlns:a16="http://schemas.microsoft.com/office/drawing/2014/main" id="{A8020538-9FE9-58FD-7A13-A159230B8098}"/>
                </a:ext>
              </a:extLst>
            </p:cNvPr>
            <p:cNvPicPr>
              <a:picLocks noChangeAspect="1"/>
            </p:cNvPicPr>
            <p:nvPr/>
          </p:nvPicPr>
          <p:blipFill>
            <a:blip r:embed="rId2"/>
            <a:srcRect/>
            <a:stretch>
              <a:fillRect/>
            </a:stretch>
          </p:blipFill>
          <p:spPr>
            <a:xfrm>
              <a:off x="3234750" y="2129800"/>
              <a:ext cx="2578832" cy="2584928"/>
            </a:xfrm>
            <a:custGeom>
              <a:avLst/>
              <a:gdLst>
                <a:gd name="connsiteX0" fmla="*/ 0 w 2578832"/>
                <a:gd name="connsiteY0" fmla="*/ 0 h 2584928"/>
                <a:gd name="connsiteX1" fmla="*/ 2578832 w 2578832"/>
                <a:gd name="connsiteY1" fmla="*/ 0 h 2584928"/>
                <a:gd name="connsiteX2" fmla="*/ 2578832 w 2578832"/>
                <a:gd name="connsiteY2" fmla="*/ 2584928 h 2584928"/>
                <a:gd name="connsiteX3" fmla="*/ 0 w 2578832"/>
                <a:gd name="connsiteY3" fmla="*/ 2584928 h 2584928"/>
                <a:gd name="connsiteX4" fmla="*/ 0 w 2578832"/>
                <a:gd name="connsiteY4" fmla="*/ 0 h 2584928"/>
                <a:gd name="connsiteX5" fmla="*/ 1289416 w 2578832"/>
                <a:gd name="connsiteY5" fmla="*/ 522496 h 2584928"/>
                <a:gd name="connsiteX6" fmla="*/ 519447 w 2578832"/>
                <a:gd name="connsiteY6" fmla="*/ 1292464 h 2584928"/>
                <a:gd name="connsiteX7" fmla="*/ 1289416 w 2578832"/>
                <a:gd name="connsiteY7" fmla="*/ 2062432 h 2584928"/>
                <a:gd name="connsiteX8" fmla="*/ 2059385 w 2578832"/>
                <a:gd name="connsiteY8" fmla="*/ 1292464 h 2584928"/>
                <a:gd name="connsiteX9" fmla="*/ 1289416 w 2578832"/>
                <a:gd name="connsiteY9" fmla="*/ 522496 h 258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8832" h="2584928">
                  <a:moveTo>
                    <a:pt x="0" y="0"/>
                  </a:moveTo>
                  <a:lnTo>
                    <a:pt x="2578832" y="0"/>
                  </a:lnTo>
                  <a:lnTo>
                    <a:pt x="2578832" y="2584928"/>
                  </a:lnTo>
                  <a:lnTo>
                    <a:pt x="0" y="2584928"/>
                  </a:lnTo>
                  <a:lnTo>
                    <a:pt x="0" y="0"/>
                  </a:lnTo>
                  <a:close/>
                  <a:moveTo>
                    <a:pt x="1289416" y="522496"/>
                  </a:moveTo>
                  <a:cubicBezTo>
                    <a:pt x="864174" y="522496"/>
                    <a:pt x="519447" y="867222"/>
                    <a:pt x="519447" y="1292464"/>
                  </a:cubicBezTo>
                  <a:cubicBezTo>
                    <a:pt x="519447" y="1717706"/>
                    <a:pt x="864174" y="2062432"/>
                    <a:pt x="1289416" y="2062432"/>
                  </a:cubicBezTo>
                  <a:cubicBezTo>
                    <a:pt x="1714658" y="2062432"/>
                    <a:pt x="2059385" y="1717706"/>
                    <a:pt x="2059385" y="1292464"/>
                  </a:cubicBezTo>
                  <a:cubicBezTo>
                    <a:pt x="2059385" y="867222"/>
                    <a:pt x="1714658" y="522496"/>
                    <a:pt x="1289416" y="522496"/>
                  </a:cubicBezTo>
                  <a:close/>
                </a:path>
              </a:pathLst>
            </a:custGeom>
          </p:spPr>
        </p:pic>
        <p:grpSp>
          <p:nvGrpSpPr>
            <p:cNvPr id="8" name="组合 7">
              <a:extLst>
                <a:ext uri="{FF2B5EF4-FFF2-40B4-BE49-F238E27FC236}">
                  <a16:creationId xmlns:a16="http://schemas.microsoft.com/office/drawing/2014/main" id="{E71D0D1C-6E2B-FBDA-892A-BCDAC84A37F6}"/>
                </a:ext>
              </a:extLst>
            </p:cNvPr>
            <p:cNvGrpSpPr/>
            <p:nvPr/>
          </p:nvGrpSpPr>
          <p:grpSpPr>
            <a:xfrm>
              <a:off x="8806093" y="2121814"/>
              <a:ext cx="2063196" cy="2585836"/>
              <a:chOff x="8806093" y="2151196"/>
              <a:chExt cx="2063196" cy="2585836"/>
            </a:xfrm>
          </p:grpSpPr>
          <p:sp>
            <p:nvSpPr>
              <p:cNvPr id="18" name="任意多边形: 形状 17">
                <a:extLst>
                  <a:ext uri="{FF2B5EF4-FFF2-40B4-BE49-F238E27FC236}">
                    <a16:creationId xmlns:a16="http://schemas.microsoft.com/office/drawing/2014/main" id="{9397E941-6834-B901-BB33-A53894926C20}"/>
                  </a:ext>
                </a:extLst>
              </p:cNvPr>
              <p:cNvSpPr/>
              <p:nvPr/>
            </p:nvSpPr>
            <p:spPr>
              <a:xfrm>
                <a:off x="8806093" y="2151196"/>
                <a:ext cx="2063195" cy="2585836"/>
              </a:xfrm>
              <a:custGeom>
                <a:avLst/>
                <a:gdLst>
                  <a:gd name="connsiteX0" fmla="*/ 0 w 2063195"/>
                  <a:gd name="connsiteY0" fmla="*/ 0 h 2585836"/>
                  <a:gd name="connsiteX1" fmla="*/ 344167 w 2063195"/>
                  <a:gd name="connsiteY1" fmla="*/ 0 h 2585836"/>
                  <a:gd name="connsiteX2" fmla="*/ 353518 w 2063195"/>
                  <a:gd name="connsiteY2" fmla="*/ 0 h 2585836"/>
                  <a:gd name="connsiteX3" fmla="*/ 2063195 w 2063195"/>
                  <a:gd name="connsiteY3" fmla="*/ 0 h 2585836"/>
                  <a:gd name="connsiteX4" fmla="*/ 2063195 w 2063195"/>
                  <a:gd name="connsiteY4" fmla="*/ 355606 h 2585836"/>
                  <a:gd name="connsiteX5" fmla="*/ 353518 w 2063195"/>
                  <a:gd name="connsiteY5" fmla="*/ 355606 h 2585836"/>
                  <a:gd name="connsiteX6" fmla="*/ 353518 w 2063195"/>
                  <a:gd name="connsiteY6" fmla="*/ 1115115 h 2585836"/>
                  <a:gd name="connsiteX7" fmla="*/ 2063195 w 2063195"/>
                  <a:gd name="connsiteY7" fmla="*/ 1115115 h 2585836"/>
                  <a:gd name="connsiteX8" fmla="*/ 2063195 w 2063195"/>
                  <a:gd name="connsiteY8" fmla="*/ 1470721 h 2585836"/>
                  <a:gd name="connsiteX9" fmla="*/ 353518 w 2063195"/>
                  <a:gd name="connsiteY9" fmla="*/ 1470721 h 2585836"/>
                  <a:gd name="connsiteX10" fmla="*/ 353518 w 2063195"/>
                  <a:gd name="connsiteY10" fmla="*/ 2230230 h 2585836"/>
                  <a:gd name="connsiteX11" fmla="*/ 2063195 w 2063195"/>
                  <a:gd name="connsiteY11" fmla="*/ 2230230 h 2585836"/>
                  <a:gd name="connsiteX12" fmla="*/ 2063195 w 2063195"/>
                  <a:gd name="connsiteY12" fmla="*/ 2585836 h 2585836"/>
                  <a:gd name="connsiteX13" fmla="*/ 353518 w 2063195"/>
                  <a:gd name="connsiteY13" fmla="*/ 2585836 h 2585836"/>
                  <a:gd name="connsiteX14" fmla="*/ 344167 w 2063195"/>
                  <a:gd name="connsiteY14" fmla="*/ 2585836 h 2585836"/>
                  <a:gd name="connsiteX15" fmla="*/ 0 w 2063195"/>
                  <a:gd name="connsiteY15" fmla="*/ 2585836 h 258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3195" h="2585836">
                    <a:moveTo>
                      <a:pt x="0" y="0"/>
                    </a:moveTo>
                    <a:lnTo>
                      <a:pt x="344167" y="0"/>
                    </a:lnTo>
                    <a:lnTo>
                      <a:pt x="353518" y="0"/>
                    </a:lnTo>
                    <a:lnTo>
                      <a:pt x="2063195" y="0"/>
                    </a:lnTo>
                    <a:lnTo>
                      <a:pt x="2063195" y="355606"/>
                    </a:lnTo>
                    <a:lnTo>
                      <a:pt x="353518" y="355606"/>
                    </a:lnTo>
                    <a:lnTo>
                      <a:pt x="353518" y="1115115"/>
                    </a:lnTo>
                    <a:lnTo>
                      <a:pt x="2063195" y="1115115"/>
                    </a:lnTo>
                    <a:lnTo>
                      <a:pt x="2063195" y="1470721"/>
                    </a:lnTo>
                    <a:lnTo>
                      <a:pt x="353518" y="1470721"/>
                    </a:lnTo>
                    <a:lnTo>
                      <a:pt x="353518" y="2230230"/>
                    </a:lnTo>
                    <a:lnTo>
                      <a:pt x="2063195" y="2230230"/>
                    </a:lnTo>
                    <a:lnTo>
                      <a:pt x="2063195" y="2585836"/>
                    </a:lnTo>
                    <a:lnTo>
                      <a:pt x="353518" y="2585836"/>
                    </a:lnTo>
                    <a:lnTo>
                      <a:pt x="344167" y="2585836"/>
                    </a:lnTo>
                    <a:lnTo>
                      <a:pt x="0" y="2585836"/>
                    </a:lnTo>
                    <a:close/>
                  </a:path>
                </a:pathLst>
              </a:custGeom>
              <a:solidFill>
                <a:srgbClr val="FFD5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pic>
            <p:nvPicPr>
              <p:cNvPr id="19" name="图片 18">
                <a:extLst>
                  <a:ext uri="{FF2B5EF4-FFF2-40B4-BE49-F238E27FC236}">
                    <a16:creationId xmlns:a16="http://schemas.microsoft.com/office/drawing/2014/main" id="{2B856432-B9FA-D405-5E8D-45FC803FF242}"/>
                  </a:ext>
                </a:extLst>
              </p:cNvPr>
              <p:cNvPicPr>
                <a:picLocks/>
              </p:cNvPicPr>
              <p:nvPr/>
            </p:nvPicPr>
            <p:blipFill>
              <a:blip r:embed="rId3"/>
              <a:srcRect l="71235" t="30327" r="12075" b="33219"/>
              <a:stretch>
                <a:fillRect/>
              </a:stretch>
            </p:blipFill>
            <p:spPr>
              <a:xfrm>
                <a:off x="8806094" y="2151196"/>
                <a:ext cx="2063195" cy="2585836"/>
              </a:xfrm>
              <a:custGeom>
                <a:avLst/>
                <a:gdLst>
                  <a:gd name="connsiteX0" fmla="*/ 0 w 2063195"/>
                  <a:gd name="connsiteY0" fmla="*/ 0 h 2585836"/>
                  <a:gd name="connsiteX1" fmla="*/ 344167 w 2063195"/>
                  <a:gd name="connsiteY1" fmla="*/ 0 h 2585836"/>
                  <a:gd name="connsiteX2" fmla="*/ 353518 w 2063195"/>
                  <a:gd name="connsiteY2" fmla="*/ 0 h 2585836"/>
                  <a:gd name="connsiteX3" fmla="*/ 2063195 w 2063195"/>
                  <a:gd name="connsiteY3" fmla="*/ 0 h 2585836"/>
                  <a:gd name="connsiteX4" fmla="*/ 2063195 w 2063195"/>
                  <a:gd name="connsiteY4" fmla="*/ 355606 h 2585836"/>
                  <a:gd name="connsiteX5" fmla="*/ 353518 w 2063195"/>
                  <a:gd name="connsiteY5" fmla="*/ 355606 h 2585836"/>
                  <a:gd name="connsiteX6" fmla="*/ 353518 w 2063195"/>
                  <a:gd name="connsiteY6" fmla="*/ 1115115 h 2585836"/>
                  <a:gd name="connsiteX7" fmla="*/ 2063195 w 2063195"/>
                  <a:gd name="connsiteY7" fmla="*/ 1115115 h 2585836"/>
                  <a:gd name="connsiteX8" fmla="*/ 2063195 w 2063195"/>
                  <a:gd name="connsiteY8" fmla="*/ 1470721 h 2585836"/>
                  <a:gd name="connsiteX9" fmla="*/ 353518 w 2063195"/>
                  <a:gd name="connsiteY9" fmla="*/ 1470721 h 2585836"/>
                  <a:gd name="connsiteX10" fmla="*/ 353518 w 2063195"/>
                  <a:gd name="connsiteY10" fmla="*/ 2230230 h 2585836"/>
                  <a:gd name="connsiteX11" fmla="*/ 2063195 w 2063195"/>
                  <a:gd name="connsiteY11" fmla="*/ 2230230 h 2585836"/>
                  <a:gd name="connsiteX12" fmla="*/ 2063195 w 2063195"/>
                  <a:gd name="connsiteY12" fmla="*/ 2585836 h 2585836"/>
                  <a:gd name="connsiteX13" fmla="*/ 353518 w 2063195"/>
                  <a:gd name="connsiteY13" fmla="*/ 2585836 h 2585836"/>
                  <a:gd name="connsiteX14" fmla="*/ 344167 w 2063195"/>
                  <a:gd name="connsiteY14" fmla="*/ 2585836 h 2585836"/>
                  <a:gd name="connsiteX15" fmla="*/ 0 w 2063195"/>
                  <a:gd name="connsiteY15" fmla="*/ 2585836 h 2585836"/>
                  <a:gd name="connsiteX16" fmla="*/ 0 w 2063195"/>
                  <a:gd name="connsiteY16" fmla="*/ 0 h 258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63195" h="2585836">
                    <a:moveTo>
                      <a:pt x="0" y="0"/>
                    </a:moveTo>
                    <a:lnTo>
                      <a:pt x="344167" y="0"/>
                    </a:lnTo>
                    <a:lnTo>
                      <a:pt x="353518" y="0"/>
                    </a:lnTo>
                    <a:lnTo>
                      <a:pt x="2063195" y="0"/>
                    </a:lnTo>
                    <a:lnTo>
                      <a:pt x="2063195" y="355606"/>
                    </a:lnTo>
                    <a:lnTo>
                      <a:pt x="353518" y="355606"/>
                    </a:lnTo>
                    <a:lnTo>
                      <a:pt x="353518" y="1115115"/>
                    </a:lnTo>
                    <a:lnTo>
                      <a:pt x="2063195" y="1115115"/>
                    </a:lnTo>
                    <a:lnTo>
                      <a:pt x="2063195" y="1470721"/>
                    </a:lnTo>
                    <a:lnTo>
                      <a:pt x="353518" y="1470721"/>
                    </a:lnTo>
                    <a:lnTo>
                      <a:pt x="353518" y="2230230"/>
                    </a:lnTo>
                    <a:lnTo>
                      <a:pt x="2063195" y="2230230"/>
                    </a:lnTo>
                    <a:lnTo>
                      <a:pt x="2063195" y="2585836"/>
                    </a:lnTo>
                    <a:lnTo>
                      <a:pt x="353518" y="2585836"/>
                    </a:lnTo>
                    <a:lnTo>
                      <a:pt x="344167" y="2585836"/>
                    </a:lnTo>
                    <a:lnTo>
                      <a:pt x="0" y="2585836"/>
                    </a:lnTo>
                    <a:lnTo>
                      <a:pt x="0" y="0"/>
                    </a:lnTo>
                    <a:close/>
                  </a:path>
                </a:pathLst>
              </a:custGeom>
            </p:spPr>
          </p:pic>
        </p:grpSp>
        <p:grpSp>
          <p:nvGrpSpPr>
            <p:cNvPr id="9" name="组合 8">
              <a:extLst>
                <a:ext uri="{FF2B5EF4-FFF2-40B4-BE49-F238E27FC236}">
                  <a16:creationId xmlns:a16="http://schemas.microsoft.com/office/drawing/2014/main" id="{9A5C8EDC-FB46-876E-0A1B-FCD6593D654E}"/>
                </a:ext>
              </a:extLst>
            </p:cNvPr>
            <p:cNvGrpSpPr/>
            <p:nvPr/>
          </p:nvGrpSpPr>
          <p:grpSpPr>
            <a:xfrm>
              <a:off x="1323975" y="2151197"/>
              <a:ext cx="1708413" cy="2585836"/>
              <a:chOff x="1323975" y="2151197"/>
              <a:chExt cx="1708413" cy="2585836"/>
            </a:xfrm>
          </p:grpSpPr>
          <p:sp>
            <p:nvSpPr>
              <p:cNvPr id="14" name="任意多边形: 形状 13">
                <a:extLst>
                  <a:ext uri="{FF2B5EF4-FFF2-40B4-BE49-F238E27FC236}">
                    <a16:creationId xmlns:a16="http://schemas.microsoft.com/office/drawing/2014/main" id="{CAC666EA-0F09-06E2-5FD1-5FD6C40CB131}"/>
                  </a:ext>
                </a:extLst>
              </p:cNvPr>
              <p:cNvSpPr/>
              <p:nvPr/>
            </p:nvSpPr>
            <p:spPr>
              <a:xfrm>
                <a:off x="1323975" y="2151197"/>
                <a:ext cx="1708413" cy="2585836"/>
              </a:xfrm>
              <a:custGeom>
                <a:avLst/>
                <a:gdLst>
                  <a:gd name="connsiteX0" fmla="*/ 0 w 1708413"/>
                  <a:gd name="connsiteY0" fmla="*/ 0 h 2585836"/>
                  <a:gd name="connsiteX1" fmla="*/ 353518 w 1708413"/>
                  <a:gd name="connsiteY1" fmla="*/ 0 h 2585836"/>
                  <a:gd name="connsiteX2" fmla="*/ 353518 w 1708413"/>
                  <a:gd name="connsiteY2" fmla="*/ 2230229 h 2585836"/>
                  <a:gd name="connsiteX3" fmla="*/ 1708413 w 1708413"/>
                  <a:gd name="connsiteY3" fmla="*/ 2230229 h 2585836"/>
                  <a:gd name="connsiteX4" fmla="*/ 1708413 w 1708413"/>
                  <a:gd name="connsiteY4" fmla="*/ 2585835 h 2585836"/>
                  <a:gd name="connsiteX5" fmla="*/ 353518 w 1708413"/>
                  <a:gd name="connsiteY5" fmla="*/ 2585835 h 2585836"/>
                  <a:gd name="connsiteX6" fmla="*/ 353518 w 1708413"/>
                  <a:gd name="connsiteY6" fmla="*/ 2585836 h 2585836"/>
                  <a:gd name="connsiteX7" fmla="*/ 0 w 1708413"/>
                  <a:gd name="connsiteY7" fmla="*/ 2585836 h 258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8413" h="2585836">
                    <a:moveTo>
                      <a:pt x="0" y="0"/>
                    </a:moveTo>
                    <a:lnTo>
                      <a:pt x="353518" y="0"/>
                    </a:lnTo>
                    <a:lnTo>
                      <a:pt x="353518" y="2230229"/>
                    </a:lnTo>
                    <a:lnTo>
                      <a:pt x="1708413" y="2230229"/>
                    </a:lnTo>
                    <a:lnTo>
                      <a:pt x="1708413" y="2585835"/>
                    </a:lnTo>
                    <a:lnTo>
                      <a:pt x="353518" y="2585835"/>
                    </a:lnTo>
                    <a:lnTo>
                      <a:pt x="353518" y="2585836"/>
                    </a:lnTo>
                    <a:lnTo>
                      <a:pt x="0" y="2585836"/>
                    </a:lnTo>
                    <a:close/>
                  </a:path>
                </a:pathLst>
              </a:custGeom>
              <a:solidFill>
                <a:srgbClr val="FFD5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5" name="图片 14">
                <a:extLst>
                  <a:ext uri="{FF2B5EF4-FFF2-40B4-BE49-F238E27FC236}">
                    <a16:creationId xmlns:a16="http://schemas.microsoft.com/office/drawing/2014/main" id="{692B6475-1460-CEE3-228E-A4DA16ABBBA5}"/>
                  </a:ext>
                </a:extLst>
              </p:cNvPr>
              <p:cNvPicPr>
                <a:picLocks/>
              </p:cNvPicPr>
              <p:nvPr/>
            </p:nvPicPr>
            <p:blipFill>
              <a:blip r:embed="rId3"/>
              <a:srcRect l="10710" t="30327" r="76260" b="33219"/>
              <a:stretch>
                <a:fillRect/>
              </a:stretch>
            </p:blipFill>
            <p:spPr>
              <a:xfrm>
                <a:off x="1323976" y="2151197"/>
                <a:ext cx="1610747" cy="2585836"/>
              </a:xfrm>
              <a:custGeom>
                <a:avLst/>
                <a:gdLst>
                  <a:gd name="connsiteX0" fmla="*/ 0 w 1610747"/>
                  <a:gd name="connsiteY0" fmla="*/ 0 h 2585836"/>
                  <a:gd name="connsiteX1" fmla="*/ 353518 w 1610747"/>
                  <a:gd name="connsiteY1" fmla="*/ 0 h 2585836"/>
                  <a:gd name="connsiteX2" fmla="*/ 353518 w 1610747"/>
                  <a:gd name="connsiteY2" fmla="*/ 2230229 h 2585836"/>
                  <a:gd name="connsiteX3" fmla="*/ 1610747 w 1610747"/>
                  <a:gd name="connsiteY3" fmla="*/ 2230229 h 2585836"/>
                  <a:gd name="connsiteX4" fmla="*/ 1610747 w 1610747"/>
                  <a:gd name="connsiteY4" fmla="*/ 2585835 h 2585836"/>
                  <a:gd name="connsiteX5" fmla="*/ 353518 w 1610747"/>
                  <a:gd name="connsiteY5" fmla="*/ 2585835 h 2585836"/>
                  <a:gd name="connsiteX6" fmla="*/ 353518 w 1610747"/>
                  <a:gd name="connsiteY6" fmla="*/ 2585836 h 2585836"/>
                  <a:gd name="connsiteX7" fmla="*/ 0 w 1610747"/>
                  <a:gd name="connsiteY7" fmla="*/ 2585836 h 2585836"/>
                  <a:gd name="connsiteX8" fmla="*/ 0 w 1610747"/>
                  <a:gd name="connsiteY8" fmla="*/ 0 h 258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747" h="2585836">
                    <a:moveTo>
                      <a:pt x="0" y="0"/>
                    </a:moveTo>
                    <a:lnTo>
                      <a:pt x="353518" y="0"/>
                    </a:lnTo>
                    <a:lnTo>
                      <a:pt x="353518" y="2230229"/>
                    </a:lnTo>
                    <a:lnTo>
                      <a:pt x="1610747" y="2230229"/>
                    </a:lnTo>
                    <a:lnTo>
                      <a:pt x="1610747" y="2585835"/>
                    </a:lnTo>
                    <a:lnTo>
                      <a:pt x="353518" y="2585835"/>
                    </a:lnTo>
                    <a:lnTo>
                      <a:pt x="353518" y="2585836"/>
                    </a:lnTo>
                    <a:lnTo>
                      <a:pt x="0" y="2585836"/>
                    </a:lnTo>
                    <a:lnTo>
                      <a:pt x="0" y="0"/>
                    </a:lnTo>
                    <a:close/>
                  </a:path>
                </a:pathLst>
              </a:custGeom>
            </p:spPr>
          </p:pic>
          <p:pic>
            <p:nvPicPr>
              <p:cNvPr id="16" name="图片 15">
                <a:extLst>
                  <a:ext uri="{FF2B5EF4-FFF2-40B4-BE49-F238E27FC236}">
                    <a16:creationId xmlns:a16="http://schemas.microsoft.com/office/drawing/2014/main" id="{941E12A0-7004-AC1D-6113-D7BAD5BCBB4E}"/>
                  </a:ext>
                </a:extLst>
              </p:cNvPr>
              <p:cNvPicPr>
                <a:picLocks/>
              </p:cNvPicPr>
              <p:nvPr/>
            </p:nvPicPr>
            <p:blipFill>
              <a:blip r:embed="rId3"/>
              <a:srcRect l="10710" t="30327" r="76260" b="33219"/>
              <a:stretch>
                <a:fillRect/>
              </a:stretch>
            </p:blipFill>
            <p:spPr>
              <a:xfrm>
                <a:off x="1323976" y="2151197"/>
                <a:ext cx="1610747" cy="2585836"/>
              </a:xfrm>
              <a:custGeom>
                <a:avLst/>
                <a:gdLst>
                  <a:gd name="connsiteX0" fmla="*/ 0 w 1610747"/>
                  <a:gd name="connsiteY0" fmla="*/ 0 h 2585836"/>
                  <a:gd name="connsiteX1" fmla="*/ 353518 w 1610747"/>
                  <a:gd name="connsiteY1" fmla="*/ 0 h 2585836"/>
                  <a:gd name="connsiteX2" fmla="*/ 353518 w 1610747"/>
                  <a:gd name="connsiteY2" fmla="*/ 2230229 h 2585836"/>
                  <a:gd name="connsiteX3" fmla="*/ 1610747 w 1610747"/>
                  <a:gd name="connsiteY3" fmla="*/ 2230229 h 2585836"/>
                  <a:gd name="connsiteX4" fmla="*/ 1610747 w 1610747"/>
                  <a:gd name="connsiteY4" fmla="*/ 2585835 h 2585836"/>
                  <a:gd name="connsiteX5" fmla="*/ 353518 w 1610747"/>
                  <a:gd name="connsiteY5" fmla="*/ 2585835 h 2585836"/>
                  <a:gd name="connsiteX6" fmla="*/ 353518 w 1610747"/>
                  <a:gd name="connsiteY6" fmla="*/ 2585836 h 2585836"/>
                  <a:gd name="connsiteX7" fmla="*/ 0 w 1610747"/>
                  <a:gd name="connsiteY7" fmla="*/ 2585836 h 2585836"/>
                  <a:gd name="connsiteX8" fmla="*/ 0 w 1610747"/>
                  <a:gd name="connsiteY8" fmla="*/ 0 h 258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747" h="2585836">
                    <a:moveTo>
                      <a:pt x="0" y="0"/>
                    </a:moveTo>
                    <a:lnTo>
                      <a:pt x="353518" y="0"/>
                    </a:lnTo>
                    <a:lnTo>
                      <a:pt x="353518" y="2230229"/>
                    </a:lnTo>
                    <a:lnTo>
                      <a:pt x="1610747" y="2230229"/>
                    </a:lnTo>
                    <a:lnTo>
                      <a:pt x="1610747" y="2585835"/>
                    </a:lnTo>
                    <a:lnTo>
                      <a:pt x="353518" y="2585835"/>
                    </a:lnTo>
                    <a:lnTo>
                      <a:pt x="353518" y="2585836"/>
                    </a:lnTo>
                    <a:lnTo>
                      <a:pt x="0" y="2585836"/>
                    </a:lnTo>
                    <a:lnTo>
                      <a:pt x="0" y="0"/>
                    </a:lnTo>
                    <a:close/>
                  </a:path>
                </a:pathLst>
              </a:custGeom>
            </p:spPr>
          </p:pic>
          <p:pic>
            <p:nvPicPr>
              <p:cNvPr id="17" name="图片 16">
                <a:extLst>
                  <a:ext uri="{FF2B5EF4-FFF2-40B4-BE49-F238E27FC236}">
                    <a16:creationId xmlns:a16="http://schemas.microsoft.com/office/drawing/2014/main" id="{073B8B51-6606-7FB2-D351-A11DB039EA4B}"/>
                  </a:ext>
                </a:extLst>
              </p:cNvPr>
              <p:cNvPicPr>
                <a:picLocks/>
              </p:cNvPicPr>
              <p:nvPr/>
            </p:nvPicPr>
            <p:blipFill>
              <a:blip r:embed="rId3"/>
              <a:srcRect l="10710" t="30327" r="76260" b="33219"/>
              <a:stretch>
                <a:fillRect/>
              </a:stretch>
            </p:blipFill>
            <p:spPr>
              <a:xfrm>
                <a:off x="1323976" y="2151197"/>
                <a:ext cx="1610747" cy="2585836"/>
              </a:xfrm>
              <a:custGeom>
                <a:avLst/>
                <a:gdLst>
                  <a:gd name="connsiteX0" fmla="*/ 0 w 1610747"/>
                  <a:gd name="connsiteY0" fmla="*/ 0 h 2585836"/>
                  <a:gd name="connsiteX1" fmla="*/ 353518 w 1610747"/>
                  <a:gd name="connsiteY1" fmla="*/ 0 h 2585836"/>
                  <a:gd name="connsiteX2" fmla="*/ 353518 w 1610747"/>
                  <a:gd name="connsiteY2" fmla="*/ 2230229 h 2585836"/>
                  <a:gd name="connsiteX3" fmla="*/ 1610747 w 1610747"/>
                  <a:gd name="connsiteY3" fmla="*/ 2230229 h 2585836"/>
                  <a:gd name="connsiteX4" fmla="*/ 1610747 w 1610747"/>
                  <a:gd name="connsiteY4" fmla="*/ 2585835 h 2585836"/>
                  <a:gd name="connsiteX5" fmla="*/ 353518 w 1610747"/>
                  <a:gd name="connsiteY5" fmla="*/ 2585835 h 2585836"/>
                  <a:gd name="connsiteX6" fmla="*/ 353518 w 1610747"/>
                  <a:gd name="connsiteY6" fmla="*/ 2585836 h 2585836"/>
                  <a:gd name="connsiteX7" fmla="*/ 0 w 1610747"/>
                  <a:gd name="connsiteY7" fmla="*/ 2585836 h 2585836"/>
                  <a:gd name="connsiteX8" fmla="*/ 0 w 1610747"/>
                  <a:gd name="connsiteY8" fmla="*/ 0 h 258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747" h="2585836">
                    <a:moveTo>
                      <a:pt x="0" y="0"/>
                    </a:moveTo>
                    <a:lnTo>
                      <a:pt x="353518" y="0"/>
                    </a:lnTo>
                    <a:lnTo>
                      <a:pt x="353518" y="2230229"/>
                    </a:lnTo>
                    <a:lnTo>
                      <a:pt x="1610747" y="2230229"/>
                    </a:lnTo>
                    <a:lnTo>
                      <a:pt x="1610747" y="2585835"/>
                    </a:lnTo>
                    <a:lnTo>
                      <a:pt x="353518" y="2585835"/>
                    </a:lnTo>
                    <a:lnTo>
                      <a:pt x="353518" y="2585836"/>
                    </a:lnTo>
                    <a:lnTo>
                      <a:pt x="0" y="2585836"/>
                    </a:lnTo>
                    <a:lnTo>
                      <a:pt x="0" y="0"/>
                    </a:lnTo>
                    <a:close/>
                  </a:path>
                </a:pathLst>
              </a:custGeom>
            </p:spPr>
          </p:pic>
        </p:grpSp>
        <p:grpSp>
          <p:nvGrpSpPr>
            <p:cNvPr id="10" name="组合 9">
              <a:extLst>
                <a:ext uri="{FF2B5EF4-FFF2-40B4-BE49-F238E27FC236}">
                  <a16:creationId xmlns:a16="http://schemas.microsoft.com/office/drawing/2014/main" id="{8299FE4A-2626-511E-C90A-443F2947244A}"/>
                </a:ext>
              </a:extLst>
            </p:cNvPr>
            <p:cNvGrpSpPr/>
            <p:nvPr/>
          </p:nvGrpSpPr>
          <p:grpSpPr>
            <a:xfrm>
              <a:off x="6015944" y="2158274"/>
              <a:ext cx="2587786" cy="2519994"/>
              <a:chOff x="5640973" y="2162267"/>
              <a:chExt cx="2587786" cy="2519994"/>
            </a:xfrm>
          </p:grpSpPr>
          <p:sp>
            <p:nvSpPr>
              <p:cNvPr id="11" name="任意多边形: 形状 10">
                <a:extLst>
                  <a:ext uri="{FF2B5EF4-FFF2-40B4-BE49-F238E27FC236}">
                    <a16:creationId xmlns:a16="http://schemas.microsoft.com/office/drawing/2014/main" id="{58635818-78DD-7194-0F95-9AB3E3340E57}"/>
                  </a:ext>
                </a:extLst>
              </p:cNvPr>
              <p:cNvSpPr/>
              <p:nvPr/>
            </p:nvSpPr>
            <p:spPr>
              <a:xfrm>
                <a:off x="5640973" y="2162267"/>
                <a:ext cx="2587785" cy="2519994"/>
              </a:xfrm>
              <a:custGeom>
                <a:avLst/>
                <a:gdLst>
                  <a:gd name="connsiteX0" fmla="*/ 325736 w 2587785"/>
                  <a:gd name="connsiteY0" fmla="*/ 0 h 2519994"/>
                  <a:gd name="connsiteX1" fmla="*/ 1293893 w 2587785"/>
                  <a:gd name="connsiteY1" fmla="*/ 2295687 h 2519994"/>
                  <a:gd name="connsiteX2" fmla="*/ 2262049 w 2587785"/>
                  <a:gd name="connsiteY2" fmla="*/ 0 h 2519994"/>
                  <a:gd name="connsiteX3" fmla="*/ 2587785 w 2587785"/>
                  <a:gd name="connsiteY3" fmla="*/ 137372 h 2519994"/>
                  <a:gd name="connsiteX4" fmla="*/ 1583850 w 2587785"/>
                  <a:gd name="connsiteY4" fmla="*/ 2517898 h 2519994"/>
                  <a:gd name="connsiteX5" fmla="*/ 1588501 w 2587785"/>
                  <a:gd name="connsiteY5" fmla="*/ 2519994 h 2519994"/>
                  <a:gd name="connsiteX6" fmla="*/ 1582966 w 2587785"/>
                  <a:gd name="connsiteY6" fmla="*/ 2519994 h 2519994"/>
                  <a:gd name="connsiteX7" fmla="*/ 1004820 w 2587785"/>
                  <a:gd name="connsiteY7" fmla="*/ 2519994 h 2519994"/>
                  <a:gd name="connsiteX8" fmla="*/ 997952 w 2587785"/>
                  <a:gd name="connsiteY8" fmla="*/ 2519994 h 2519994"/>
                  <a:gd name="connsiteX9" fmla="*/ 1003723 w 2587785"/>
                  <a:gd name="connsiteY9" fmla="*/ 2517393 h 2519994"/>
                  <a:gd name="connsiteX10" fmla="*/ 0 w 2587785"/>
                  <a:gd name="connsiteY10" fmla="*/ 137372 h 25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7785" h="2519994">
                    <a:moveTo>
                      <a:pt x="325736" y="0"/>
                    </a:moveTo>
                    <a:lnTo>
                      <a:pt x="1293893" y="2295687"/>
                    </a:lnTo>
                    <a:lnTo>
                      <a:pt x="2262049" y="0"/>
                    </a:lnTo>
                    <a:lnTo>
                      <a:pt x="2587785" y="137372"/>
                    </a:lnTo>
                    <a:lnTo>
                      <a:pt x="1583850" y="2517898"/>
                    </a:lnTo>
                    <a:lnTo>
                      <a:pt x="1588501" y="2519994"/>
                    </a:lnTo>
                    <a:lnTo>
                      <a:pt x="1582966" y="2519994"/>
                    </a:lnTo>
                    <a:lnTo>
                      <a:pt x="1004820" y="2519994"/>
                    </a:lnTo>
                    <a:lnTo>
                      <a:pt x="997952" y="2519994"/>
                    </a:lnTo>
                    <a:lnTo>
                      <a:pt x="1003723" y="2517393"/>
                    </a:lnTo>
                    <a:lnTo>
                      <a:pt x="0" y="137372"/>
                    </a:lnTo>
                    <a:close/>
                  </a:path>
                </a:pathLst>
              </a:custGeom>
              <a:solidFill>
                <a:srgbClr val="FFD5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2" name="图片 11">
                <a:extLst>
                  <a:ext uri="{FF2B5EF4-FFF2-40B4-BE49-F238E27FC236}">
                    <a16:creationId xmlns:a16="http://schemas.microsoft.com/office/drawing/2014/main" id="{620EBB6E-094D-6824-140B-C2C35D1469E9}"/>
                  </a:ext>
                </a:extLst>
              </p:cNvPr>
              <p:cNvPicPr>
                <a:picLocks/>
              </p:cNvPicPr>
              <p:nvPr/>
            </p:nvPicPr>
            <p:blipFill>
              <a:blip r:embed="rId3"/>
              <a:srcRect l="45632" t="30483" r="33435" b="33991"/>
              <a:stretch>
                <a:fillRect/>
              </a:stretch>
            </p:blipFill>
            <p:spPr>
              <a:xfrm>
                <a:off x="5640974" y="2162267"/>
                <a:ext cx="2587785" cy="2519994"/>
              </a:xfrm>
              <a:custGeom>
                <a:avLst/>
                <a:gdLst>
                  <a:gd name="connsiteX0" fmla="*/ 325736 w 2587785"/>
                  <a:gd name="connsiteY0" fmla="*/ 0 h 2519994"/>
                  <a:gd name="connsiteX1" fmla="*/ 1293893 w 2587785"/>
                  <a:gd name="connsiteY1" fmla="*/ 2295687 h 2519994"/>
                  <a:gd name="connsiteX2" fmla="*/ 2262049 w 2587785"/>
                  <a:gd name="connsiteY2" fmla="*/ 0 h 2519994"/>
                  <a:gd name="connsiteX3" fmla="*/ 2587785 w 2587785"/>
                  <a:gd name="connsiteY3" fmla="*/ 137372 h 2519994"/>
                  <a:gd name="connsiteX4" fmla="*/ 1583850 w 2587785"/>
                  <a:gd name="connsiteY4" fmla="*/ 2517898 h 2519994"/>
                  <a:gd name="connsiteX5" fmla="*/ 1588501 w 2587785"/>
                  <a:gd name="connsiteY5" fmla="*/ 2519994 h 2519994"/>
                  <a:gd name="connsiteX6" fmla="*/ 1582966 w 2587785"/>
                  <a:gd name="connsiteY6" fmla="*/ 2519994 h 2519994"/>
                  <a:gd name="connsiteX7" fmla="*/ 1004820 w 2587785"/>
                  <a:gd name="connsiteY7" fmla="*/ 2519994 h 2519994"/>
                  <a:gd name="connsiteX8" fmla="*/ 997952 w 2587785"/>
                  <a:gd name="connsiteY8" fmla="*/ 2519994 h 2519994"/>
                  <a:gd name="connsiteX9" fmla="*/ 1003723 w 2587785"/>
                  <a:gd name="connsiteY9" fmla="*/ 2517393 h 2519994"/>
                  <a:gd name="connsiteX10" fmla="*/ 0 w 2587785"/>
                  <a:gd name="connsiteY10" fmla="*/ 137372 h 2519994"/>
                  <a:gd name="connsiteX11" fmla="*/ 325736 w 2587785"/>
                  <a:gd name="connsiteY11" fmla="*/ 0 h 25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7785" h="2519994">
                    <a:moveTo>
                      <a:pt x="325736" y="0"/>
                    </a:moveTo>
                    <a:lnTo>
                      <a:pt x="1293893" y="2295687"/>
                    </a:lnTo>
                    <a:lnTo>
                      <a:pt x="2262049" y="0"/>
                    </a:lnTo>
                    <a:lnTo>
                      <a:pt x="2587785" y="137372"/>
                    </a:lnTo>
                    <a:lnTo>
                      <a:pt x="1583850" y="2517898"/>
                    </a:lnTo>
                    <a:lnTo>
                      <a:pt x="1588501" y="2519994"/>
                    </a:lnTo>
                    <a:lnTo>
                      <a:pt x="1582966" y="2519994"/>
                    </a:lnTo>
                    <a:lnTo>
                      <a:pt x="1004820" y="2519994"/>
                    </a:lnTo>
                    <a:lnTo>
                      <a:pt x="997952" y="2519994"/>
                    </a:lnTo>
                    <a:lnTo>
                      <a:pt x="1003723" y="2517393"/>
                    </a:lnTo>
                    <a:lnTo>
                      <a:pt x="0" y="137372"/>
                    </a:lnTo>
                    <a:lnTo>
                      <a:pt x="325736" y="0"/>
                    </a:lnTo>
                    <a:close/>
                  </a:path>
                </a:pathLst>
              </a:custGeom>
            </p:spPr>
          </p:pic>
          <p:pic>
            <p:nvPicPr>
              <p:cNvPr id="13" name="图片 12">
                <a:extLst>
                  <a:ext uri="{FF2B5EF4-FFF2-40B4-BE49-F238E27FC236}">
                    <a16:creationId xmlns:a16="http://schemas.microsoft.com/office/drawing/2014/main" id="{C3AE93E8-2BA3-24BB-A4BC-F671AD616F08}"/>
                  </a:ext>
                </a:extLst>
              </p:cNvPr>
              <p:cNvPicPr>
                <a:picLocks/>
              </p:cNvPicPr>
              <p:nvPr/>
            </p:nvPicPr>
            <p:blipFill>
              <a:blip r:embed="rId3"/>
              <a:srcRect l="45632" t="30483" r="33435" b="33991"/>
              <a:stretch>
                <a:fillRect/>
              </a:stretch>
            </p:blipFill>
            <p:spPr>
              <a:xfrm>
                <a:off x="5640974" y="2162267"/>
                <a:ext cx="2587785" cy="2519994"/>
              </a:xfrm>
              <a:custGeom>
                <a:avLst/>
                <a:gdLst>
                  <a:gd name="connsiteX0" fmla="*/ 325736 w 2587785"/>
                  <a:gd name="connsiteY0" fmla="*/ 0 h 2519994"/>
                  <a:gd name="connsiteX1" fmla="*/ 1293893 w 2587785"/>
                  <a:gd name="connsiteY1" fmla="*/ 2295687 h 2519994"/>
                  <a:gd name="connsiteX2" fmla="*/ 2262049 w 2587785"/>
                  <a:gd name="connsiteY2" fmla="*/ 0 h 2519994"/>
                  <a:gd name="connsiteX3" fmla="*/ 2587785 w 2587785"/>
                  <a:gd name="connsiteY3" fmla="*/ 137372 h 2519994"/>
                  <a:gd name="connsiteX4" fmla="*/ 1583850 w 2587785"/>
                  <a:gd name="connsiteY4" fmla="*/ 2517898 h 2519994"/>
                  <a:gd name="connsiteX5" fmla="*/ 1588501 w 2587785"/>
                  <a:gd name="connsiteY5" fmla="*/ 2519994 h 2519994"/>
                  <a:gd name="connsiteX6" fmla="*/ 1582966 w 2587785"/>
                  <a:gd name="connsiteY6" fmla="*/ 2519994 h 2519994"/>
                  <a:gd name="connsiteX7" fmla="*/ 1004820 w 2587785"/>
                  <a:gd name="connsiteY7" fmla="*/ 2519994 h 2519994"/>
                  <a:gd name="connsiteX8" fmla="*/ 997952 w 2587785"/>
                  <a:gd name="connsiteY8" fmla="*/ 2519994 h 2519994"/>
                  <a:gd name="connsiteX9" fmla="*/ 1003723 w 2587785"/>
                  <a:gd name="connsiteY9" fmla="*/ 2517393 h 2519994"/>
                  <a:gd name="connsiteX10" fmla="*/ 0 w 2587785"/>
                  <a:gd name="connsiteY10" fmla="*/ 137372 h 2519994"/>
                  <a:gd name="connsiteX11" fmla="*/ 325736 w 2587785"/>
                  <a:gd name="connsiteY11" fmla="*/ 0 h 251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7785" h="2519994">
                    <a:moveTo>
                      <a:pt x="325736" y="0"/>
                    </a:moveTo>
                    <a:lnTo>
                      <a:pt x="1293893" y="2295687"/>
                    </a:lnTo>
                    <a:lnTo>
                      <a:pt x="2262049" y="0"/>
                    </a:lnTo>
                    <a:lnTo>
                      <a:pt x="2587785" y="137372"/>
                    </a:lnTo>
                    <a:lnTo>
                      <a:pt x="1583850" y="2517898"/>
                    </a:lnTo>
                    <a:lnTo>
                      <a:pt x="1588501" y="2519994"/>
                    </a:lnTo>
                    <a:lnTo>
                      <a:pt x="1582966" y="2519994"/>
                    </a:lnTo>
                    <a:lnTo>
                      <a:pt x="1004820" y="2519994"/>
                    </a:lnTo>
                    <a:lnTo>
                      <a:pt x="997952" y="2519994"/>
                    </a:lnTo>
                    <a:lnTo>
                      <a:pt x="1003723" y="2517393"/>
                    </a:lnTo>
                    <a:lnTo>
                      <a:pt x="0" y="137372"/>
                    </a:lnTo>
                    <a:lnTo>
                      <a:pt x="325736" y="0"/>
                    </a:lnTo>
                    <a:close/>
                  </a:path>
                </a:pathLst>
              </a:custGeom>
            </p:spPr>
          </p:pic>
        </p:grpSp>
      </p:grpSp>
      <p:sp>
        <p:nvSpPr>
          <p:cNvPr id="23" name="标题 22">
            <a:extLst>
              <a:ext uri="{FF2B5EF4-FFF2-40B4-BE49-F238E27FC236}">
                <a16:creationId xmlns:a16="http://schemas.microsoft.com/office/drawing/2014/main" id="{6147B6DF-38D0-90CC-7D81-169EE1BCAB7D}"/>
              </a:ext>
            </a:extLst>
          </p:cNvPr>
          <p:cNvSpPr>
            <a:spLocks noGrp="1"/>
          </p:cNvSpPr>
          <p:nvPr>
            <p:ph type="title" hasCustomPrompt="1"/>
          </p:nvPr>
        </p:nvSpPr>
        <p:spPr>
          <a:xfrm>
            <a:off x="643665" y="720346"/>
            <a:ext cx="4307476" cy="706755"/>
          </a:xfrm>
        </p:spPr>
        <p:txBody>
          <a:bodyPr>
            <a:noAutofit/>
          </a:bodyPr>
          <a:lstStyle>
            <a:lvl1pPr algn="just">
              <a:defRPr sz="4000" b="1">
                <a:solidFill>
                  <a:schemeClr val="bg1"/>
                </a:solidFill>
                <a:latin typeface="华文楷体" panose="02010600040101010101" pitchFamily="2" charset="-122"/>
                <a:ea typeface="华文楷体" panose="02010600040101010101" pitchFamily="2" charset="-122"/>
              </a:defRPr>
            </a:lvl1pPr>
          </a:lstStyle>
          <a:p>
            <a:r>
              <a:rPr lang="zh-CN" altLang="en-US" dirty="0"/>
              <a:t>请输入标题</a:t>
            </a:r>
          </a:p>
        </p:txBody>
      </p:sp>
      <p:sp>
        <p:nvSpPr>
          <p:cNvPr id="3" name="任意多边形: 形状 2">
            <a:extLst>
              <a:ext uri="{FF2B5EF4-FFF2-40B4-BE49-F238E27FC236}">
                <a16:creationId xmlns:a16="http://schemas.microsoft.com/office/drawing/2014/main" id="{8E904C32-3FA6-3294-B77E-C2BA36E65174}"/>
              </a:ext>
            </a:extLst>
          </p:cNvPr>
          <p:cNvSpPr/>
          <p:nvPr userDrawn="1"/>
        </p:nvSpPr>
        <p:spPr>
          <a:xfrm>
            <a:off x="10756462" y="718445"/>
            <a:ext cx="489007" cy="409199"/>
          </a:xfrm>
          <a:custGeom>
            <a:avLst/>
            <a:gdLst/>
            <a:ahLst/>
            <a:cxnLst/>
            <a:rect l="0" t="0" r="0" b="0"/>
            <a:pathLst>
              <a:path w="3425413" h="2866365">
                <a:moveTo>
                  <a:pt x="885463" y="46818"/>
                </a:moveTo>
                <a:cubicBezTo>
                  <a:pt x="931185" y="46539"/>
                  <a:pt x="977398" y="50050"/>
                  <a:pt x="1023702" y="57565"/>
                </a:cubicBezTo>
                <a:cubicBezTo>
                  <a:pt x="1347824" y="110171"/>
                  <a:pt x="1605673" y="347526"/>
                  <a:pt x="1690394" y="656169"/>
                </a:cubicBezTo>
                <a:lnTo>
                  <a:pt x="1712945" y="777195"/>
                </a:lnTo>
                <a:lnTo>
                  <a:pt x="1735019" y="658725"/>
                </a:lnTo>
                <a:cubicBezTo>
                  <a:pt x="1819740" y="350082"/>
                  <a:pt x="2077588" y="112727"/>
                  <a:pt x="2401711" y="60121"/>
                </a:cubicBezTo>
                <a:cubicBezTo>
                  <a:pt x="2772138" y="0"/>
                  <a:pt x="3136763" y="196175"/>
                  <a:pt x="3290709" y="538420"/>
                </a:cubicBezTo>
                <a:cubicBezTo>
                  <a:pt x="3425412" y="837884"/>
                  <a:pt x="3369424" y="1183845"/>
                  <a:pt x="3158550" y="1424615"/>
                </a:cubicBezTo>
                <a:lnTo>
                  <a:pt x="3064813" y="1515112"/>
                </a:lnTo>
                <a:lnTo>
                  <a:pt x="3065089" y="1515262"/>
                </a:lnTo>
                <a:lnTo>
                  <a:pt x="1713985" y="2866364"/>
                </a:lnTo>
                <a:lnTo>
                  <a:pt x="362880" y="1515262"/>
                </a:lnTo>
                <a:lnTo>
                  <a:pt x="266862" y="1422059"/>
                </a:lnTo>
                <a:cubicBezTo>
                  <a:pt x="55988" y="1181288"/>
                  <a:pt x="0" y="835328"/>
                  <a:pt x="134703" y="535864"/>
                </a:cubicBezTo>
                <a:cubicBezTo>
                  <a:pt x="269406" y="236400"/>
                  <a:pt x="565410" y="48770"/>
                  <a:pt x="885463" y="46818"/>
                </a:cubicBezTo>
                <a:close/>
              </a:path>
            </a:pathLst>
          </a:custGeom>
          <a:gradFill flip="none" rotWithShape="1">
            <a:gsLst>
              <a:gs pos="0">
                <a:schemeClr val="accent1"/>
              </a:gs>
              <a:gs pos="56000">
                <a:schemeClr val="accent4"/>
              </a:gs>
              <a:gs pos="100000">
                <a:schemeClr val="accent2"/>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任意多边形: 形状 4">
            <a:extLst>
              <a:ext uri="{FF2B5EF4-FFF2-40B4-BE49-F238E27FC236}">
                <a16:creationId xmlns:a16="http://schemas.microsoft.com/office/drawing/2014/main" id="{43978A81-98D8-F8DB-4B82-1C04042C61A8}"/>
              </a:ext>
            </a:extLst>
          </p:cNvPr>
          <p:cNvSpPr/>
          <p:nvPr userDrawn="1"/>
        </p:nvSpPr>
        <p:spPr>
          <a:xfrm>
            <a:off x="10378772" y="1132345"/>
            <a:ext cx="364552" cy="305056"/>
          </a:xfrm>
          <a:custGeom>
            <a:avLst/>
            <a:gdLst/>
            <a:ahLst/>
            <a:cxnLst/>
            <a:rect l="0" t="0" r="0" b="0"/>
            <a:pathLst>
              <a:path w="3425413" h="2866365">
                <a:moveTo>
                  <a:pt x="885463" y="46818"/>
                </a:moveTo>
                <a:cubicBezTo>
                  <a:pt x="931185" y="46539"/>
                  <a:pt x="977398" y="50050"/>
                  <a:pt x="1023702" y="57565"/>
                </a:cubicBezTo>
                <a:cubicBezTo>
                  <a:pt x="1347824" y="110171"/>
                  <a:pt x="1605673" y="347526"/>
                  <a:pt x="1690394" y="656169"/>
                </a:cubicBezTo>
                <a:lnTo>
                  <a:pt x="1712945" y="777195"/>
                </a:lnTo>
                <a:lnTo>
                  <a:pt x="1735019" y="658725"/>
                </a:lnTo>
                <a:cubicBezTo>
                  <a:pt x="1819740" y="350082"/>
                  <a:pt x="2077588" y="112727"/>
                  <a:pt x="2401711" y="60121"/>
                </a:cubicBezTo>
                <a:cubicBezTo>
                  <a:pt x="2772138" y="0"/>
                  <a:pt x="3136763" y="196175"/>
                  <a:pt x="3290709" y="538420"/>
                </a:cubicBezTo>
                <a:cubicBezTo>
                  <a:pt x="3425412" y="837884"/>
                  <a:pt x="3369424" y="1183845"/>
                  <a:pt x="3158550" y="1424615"/>
                </a:cubicBezTo>
                <a:lnTo>
                  <a:pt x="3064813" y="1515112"/>
                </a:lnTo>
                <a:lnTo>
                  <a:pt x="3065089" y="1515262"/>
                </a:lnTo>
                <a:lnTo>
                  <a:pt x="1713985" y="2866364"/>
                </a:lnTo>
                <a:lnTo>
                  <a:pt x="362880" y="1515262"/>
                </a:lnTo>
                <a:lnTo>
                  <a:pt x="266862" y="1422059"/>
                </a:lnTo>
                <a:cubicBezTo>
                  <a:pt x="55988" y="1181288"/>
                  <a:pt x="0" y="835328"/>
                  <a:pt x="134703" y="535864"/>
                </a:cubicBezTo>
                <a:cubicBezTo>
                  <a:pt x="269406" y="236400"/>
                  <a:pt x="565410" y="48770"/>
                  <a:pt x="885463" y="46818"/>
                </a:cubicBezTo>
                <a:close/>
              </a:path>
            </a:pathLst>
          </a:custGeom>
          <a:gradFill flip="none" rotWithShape="1">
            <a:gsLst>
              <a:gs pos="0">
                <a:schemeClr val="accent1"/>
              </a:gs>
              <a:gs pos="56000">
                <a:schemeClr val="accent4"/>
              </a:gs>
              <a:gs pos="100000">
                <a:schemeClr val="accent2"/>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21" name="任意多边形: 形状 20">
            <a:extLst>
              <a:ext uri="{FF2B5EF4-FFF2-40B4-BE49-F238E27FC236}">
                <a16:creationId xmlns:a16="http://schemas.microsoft.com/office/drawing/2014/main" id="{44578B73-A3CB-C912-263A-493176BD8E32}"/>
              </a:ext>
            </a:extLst>
          </p:cNvPr>
          <p:cNvSpPr/>
          <p:nvPr userDrawn="1"/>
        </p:nvSpPr>
        <p:spPr>
          <a:xfrm>
            <a:off x="10125490" y="780423"/>
            <a:ext cx="243549" cy="203800"/>
          </a:xfrm>
          <a:custGeom>
            <a:avLst/>
            <a:gdLst/>
            <a:ahLst/>
            <a:cxnLst/>
            <a:rect l="0" t="0" r="0" b="0"/>
            <a:pathLst>
              <a:path w="3425413" h="2866365">
                <a:moveTo>
                  <a:pt x="885463" y="46818"/>
                </a:moveTo>
                <a:cubicBezTo>
                  <a:pt x="931185" y="46539"/>
                  <a:pt x="977398" y="50050"/>
                  <a:pt x="1023702" y="57565"/>
                </a:cubicBezTo>
                <a:cubicBezTo>
                  <a:pt x="1347824" y="110171"/>
                  <a:pt x="1605673" y="347526"/>
                  <a:pt x="1690394" y="656169"/>
                </a:cubicBezTo>
                <a:lnTo>
                  <a:pt x="1712945" y="777195"/>
                </a:lnTo>
                <a:lnTo>
                  <a:pt x="1735019" y="658725"/>
                </a:lnTo>
                <a:cubicBezTo>
                  <a:pt x="1819740" y="350082"/>
                  <a:pt x="2077588" y="112727"/>
                  <a:pt x="2401711" y="60121"/>
                </a:cubicBezTo>
                <a:cubicBezTo>
                  <a:pt x="2772138" y="0"/>
                  <a:pt x="3136763" y="196175"/>
                  <a:pt x="3290709" y="538420"/>
                </a:cubicBezTo>
                <a:cubicBezTo>
                  <a:pt x="3425412" y="837884"/>
                  <a:pt x="3369424" y="1183845"/>
                  <a:pt x="3158550" y="1424615"/>
                </a:cubicBezTo>
                <a:lnTo>
                  <a:pt x="3064813" y="1515112"/>
                </a:lnTo>
                <a:lnTo>
                  <a:pt x="3065089" y="1515262"/>
                </a:lnTo>
                <a:lnTo>
                  <a:pt x="1713985" y="2866364"/>
                </a:lnTo>
                <a:lnTo>
                  <a:pt x="362880" y="1515262"/>
                </a:lnTo>
                <a:lnTo>
                  <a:pt x="266862" y="1422059"/>
                </a:lnTo>
                <a:cubicBezTo>
                  <a:pt x="55988" y="1181288"/>
                  <a:pt x="0" y="835328"/>
                  <a:pt x="134703" y="535864"/>
                </a:cubicBezTo>
                <a:cubicBezTo>
                  <a:pt x="269406" y="236400"/>
                  <a:pt x="565410" y="48770"/>
                  <a:pt x="885463" y="46818"/>
                </a:cubicBezTo>
                <a:close/>
              </a:path>
            </a:pathLst>
          </a:custGeom>
          <a:gradFill flip="none" rotWithShape="1">
            <a:gsLst>
              <a:gs pos="0">
                <a:schemeClr val="accent1"/>
              </a:gs>
              <a:gs pos="56000">
                <a:schemeClr val="accent4"/>
              </a:gs>
              <a:gs pos="100000">
                <a:schemeClr val="accent2"/>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文本框 28">
            <a:extLst>
              <a:ext uri="{FF2B5EF4-FFF2-40B4-BE49-F238E27FC236}">
                <a16:creationId xmlns:a16="http://schemas.microsoft.com/office/drawing/2014/main" id="{551C0FE0-341C-47E9-B421-15F6838F1D7F}"/>
              </a:ext>
            </a:extLst>
          </p:cNvPr>
          <p:cNvSpPr txBox="1"/>
          <p:nvPr userDrawn="1"/>
        </p:nvSpPr>
        <p:spPr>
          <a:xfrm>
            <a:off x="8315009" y="889057"/>
            <a:ext cx="1870052" cy="369332"/>
          </a:xfrm>
          <a:prstGeom prst="rect">
            <a:avLst/>
          </a:prstGeom>
          <a:noFill/>
        </p:spPr>
        <p:txBody>
          <a:bodyPr wrap="square" rtlCol="0">
            <a:spAutoFit/>
          </a:bodyPr>
          <a:lstStyle/>
          <a:p>
            <a:pPr algn="ctr"/>
            <a:r>
              <a:rPr lang="zh-CN" altLang="en-US" dirty="0">
                <a:solidFill>
                  <a:schemeClr val="accent1"/>
                </a:solidFill>
              </a:rPr>
              <a:t>银河虽遥，爱情难了</a:t>
            </a:r>
          </a:p>
        </p:txBody>
      </p:sp>
    </p:spTree>
    <p:extLst>
      <p:ext uri="{BB962C8B-B14F-4D97-AF65-F5344CB8AC3E}">
        <p14:creationId xmlns:p14="http://schemas.microsoft.com/office/powerpoint/2010/main" val="1262295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6755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bg>
      <p:bgPr>
        <a:gradFill flip="none" rotWithShape="1">
          <a:gsLst>
            <a:gs pos="10000">
              <a:schemeClr val="bg1"/>
            </a:gs>
            <a:gs pos="63000">
              <a:schemeClr val="accent4">
                <a:alpha val="48000"/>
              </a:schemeClr>
            </a:gs>
            <a:gs pos="100000">
              <a:schemeClr val="accent3"/>
            </a:gs>
          </a:gsLst>
          <a:lin ang="10800000" scaled="1"/>
          <a:tileRect/>
        </a:gra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232DA5-28B9-2DB0-5CAB-56AB8992CF0C}"/>
              </a:ext>
            </a:extLst>
          </p:cNvPr>
          <p:cNvSpPr>
            <a:spLocks noGrp="1"/>
          </p:cNvSpPr>
          <p:nvPr>
            <p:ph type="title"/>
          </p:nvPr>
        </p:nvSpPr>
        <p:spPr/>
        <p:txBody>
          <a:bodyPr/>
          <a:lstStyle>
            <a:lvl1pPr>
              <a:defRPr>
                <a:solidFill>
                  <a:schemeClr val="lt1">
                    <a:lumMod val="100000"/>
                  </a:schemeClr>
                </a:solidFill>
              </a:defRPr>
            </a:lvl1pPr>
          </a:lstStyle>
          <a:p>
            <a:r>
              <a:rPr lang="zh-CN" altLang="en-US"/>
              <a:t>单击此处编辑母版标题样式</a:t>
            </a:r>
          </a:p>
        </p:txBody>
      </p:sp>
      <p:sp>
        <p:nvSpPr>
          <p:cNvPr id="3" name="日期占位符 2">
            <a:extLst>
              <a:ext uri="{FF2B5EF4-FFF2-40B4-BE49-F238E27FC236}">
                <a16:creationId xmlns:a16="http://schemas.microsoft.com/office/drawing/2014/main" id="{D2580A2F-7CB5-BEB2-F1E7-77FC2DC7B487}"/>
              </a:ext>
            </a:extLst>
          </p:cNvPr>
          <p:cNvSpPr>
            <a:spLocks noGrp="1"/>
          </p:cNvSpPr>
          <p:nvPr>
            <p:ph type="dt" sz="half" idx="10"/>
          </p:nvPr>
        </p:nvSpPr>
        <p:spPr/>
        <p:txBody>
          <a:bodyPr/>
          <a:lstStyle>
            <a:lvl1pPr>
              <a:defRPr>
                <a:solidFill>
                  <a:schemeClr val="lt1">
                    <a:lumMod val="100000"/>
                    <a:tint val="75000"/>
                  </a:schemeClr>
                </a:solidFill>
              </a:defRPr>
            </a:lvl1pPr>
          </a:lstStyle>
          <a:p>
            <a:fld id="{9BE413D4-7D4A-4DA3-AB48-DD76AEE18340}" type="datetimeFigureOut">
              <a:rPr lang="zh-CN" altLang="en-US" smtClean="0"/>
              <a:pPr/>
              <a:t>2022/8/2</a:t>
            </a:fld>
            <a:endParaRPr lang="zh-CN" altLang="en-US"/>
          </a:p>
        </p:txBody>
      </p:sp>
      <p:sp>
        <p:nvSpPr>
          <p:cNvPr id="4" name="页脚占位符 3">
            <a:extLst>
              <a:ext uri="{FF2B5EF4-FFF2-40B4-BE49-F238E27FC236}">
                <a16:creationId xmlns:a16="http://schemas.microsoft.com/office/drawing/2014/main" id="{73B1684C-B707-2186-8ECC-82AE496CA7D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5C3B020-E119-8908-81D7-F120CA65AFA6}"/>
              </a:ext>
            </a:extLst>
          </p:cNvPr>
          <p:cNvSpPr>
            <a:spLocks noGrp="1"/>
          </p:cNvSpPr>
          <p:nvPr>
            <p:ph type="sldNum" sz="quarter" idx="12"/>
          </p:nvPr>
        </p:nvSpPr>
        <p:spPr/>
        <p:txBody>
          <a:bodyPr/>
          <a:lstStyle>
            <a:lvl1pPr>
              <a:defRPr>
                <a:solidFill>
                  <a:schemeClr val="lt1">
                    <a:lumMod val="100000"/>
                    <a:tint val="75000"/>
                  </a:schemeClr>
                </a:solidFill>
              </a:defRPr>
            </a:lvl1pPr>
          </a:lstStyle>
          <a:p>
            <a:fld id="{AD3BC3AD-7F4A-474C-932E-8E3536D212E4}" type="slidenum">
              <a:rPr lang="zh-CN" altLang="en-US" smtClean="0"/>
              <a:pPr/>
              <a:t>‹#›</a:t>
            </a:fld>
            <a:endParaRPr lang="zh-CN" altLang="en-US"/>
          </a:p>
        </p:txBody>
      </p:sp>
    </p:spTree>
    <p:extLst>
      <p:ext uri="{BB962C8B-B14F-4D97-AF65-F5344CB8AC3E}">
        <p14:creationId xmlns:p14="http://schemas.microsoft.com/office/powerpoint/2010/main" val="55631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尾页">
    <p:bg>
      <p:bgPr>
        <a:solidFill>
          <a:schemeClr val="accent5"/>
        </a:solidFill>
        <a:effectLst/>
      </p:bgPr>
    </p:bg>
    <p:spTree>
      <p:nvGrpSpPr>
        <p:cNvPr id="1" name=""/>
        <p:cNvGrpSpPr/>
        <p:nvPr/>
      </p:nvGrpSpPr>
      <p:grpSpPr>
        <a:xfrm>
          <a:off x="0" y="0"/>
          <a:ext cx="0" cy="0"/>
          <a:chOff x="0" y="0"/>
          <a:chExt cx="0" cy="0"/>
        </a:xfrm>
      </p:grpSpPr>
      <p:sp>
        <p:nvSpPr>
          <p:cNvPr id="110" name="标题 7">
            <a:extLst>
              <a:ext uri="{FF2B5EF4-FFF2-40B4-BE49-F238E27FC236}">
                <a16:creationId xmlns:a16="http://schemas.microsoft.com/office/drawing/2014/main" id="{E4E78060-3C5A-8374-4308-C17725DA03AF}"/>
              </a:ext>
            </a:extLst>
          </p:cNvPr>
          <p:cNvSpPr>
            <a:spLocks noGrp="1"/>
          </p:cNvSpPr>
          <p:nvPr>
            <p:ph type="title"/>
          </p:nvPr>
        </p:nvSpPr>
        <p:spPr>
          <a:xfrm>
            <a:off x="2217683" y="4421704"/>
            <a:ext cx="7756634" cy="923330"/>
          </a:xfrm>
        </p:spPr>
        <p:txBody>
          <a:bodyPr>
            <a:noAutofit/>
          </a:bodyPr>
          <a:lstStyle>
            <a:lvl1pPr algn="ctr">
              <a:defRPr sz="6600" b="1">
                <a:solidFill>
                  <a:schemeClr val="accent1"/>
                </a:solidFill>
                <a:latin typeface="全字库正楷体" panose="02010604000101010101" pitchFamily="2" charset="-122"/>
                <a:ea typeface="全字库正楷体" panose="02010604000101010101" pitchFamily="2" charset="-122"/>
                <a:cs typeface="全字库正楷体" panose="02010604000101010101" pitchFamily="2" charset="-122"/>
              </a:defRPr>
            </a:lvl1pPr>
          </a:lstStyle>
          <a:p>
            <a:endParaRPr lang="zh-CN" altLang="en-US" dirty="0"/>
          </a:p>
        </p:txBody>
      </p:sp>
      <p:sp>
        <p:nvSpPr>
          <p:cNvPr id="112" name="文本占位符 111">
            <a:extLst>
              <a:ext uri="{FF2B5EF4-FFF2-40B4-BE49-F238E27FC236}">
                <a16:creationId xmlns:a16="http://schemas.microsoft.com/office/drawing/2014/main" id="{2EF93FF4-F939-3B1D-821D-9FE0894D70FF}"/>
              </a:ext>
            </a:extLst>
          </p:cNvPr>
          <p:cNvSpPr>
            <a:spLocks noGrp="1"/>
          </p:cNvSpPr>
          <p:nvPr>
            <p:ph type="body" sz="quarter" idx="10" hasCustomPrompt="1"/>
          </p:nvPr>
        </p:nvSpPr>
        <p:spPr>
          <a:xfrm>
            <a:off x="5165075" y="5479115"/>
            <a:ext cx="1861851" cy="284162"/>
          </a:xfrm>
        </p:spPr>
        <p:txBody>
          <a:bodyPr>
            <a:noAutofit/>
          </a:bodyPr>
          <a:lstStyle>
            <a:lvl1pPr marL="0" indent="0" algn="just">
              <a:buNone/>
              <a:defRPr sz="1600">
                <a:solidFill>
                  <a:schemeClr val="accent1"/>
                </a:solidFill>
                <a:latin typeface="Arial" panose="020B0604020202020204" pitchFamily="34" charset="0"/>
                <a:ea typeface="华文楷体" panose="02010600040101010101" pitchFamily="2" charset="-122"/>
                <a:cs typeface="Arial" panose="020B0604020202020204" pitchFamily="34" charset="0"/>
              </a:defRPr>
            </a:lvl1pPr>
          </a:lstStyle>
          <a:p>
            <a:pPr lvl="0"/>
            <a:r>
              <a:rPr lang="en-US" altLang="zh-CN" dirty="0"/>
              <a:t>20XX</a:t>
            </a:r>
            <a:r>
              <a:rPr lang="zh-CN" altLang="en-US" dirty="0"/>
              <a:t>年</a:t>
            </a:r>
            <a:r>
              <a:rPr lang="en-US" altLang="zh-CN" dirty="0"/>
              <a:t>XX</a:t>
            </a:r>
            <a:r>
              <a:rPr lang="zh-CN" altLang="en-US" dirty="0"/>
              <a:t>月</a:t>
            </a:r>
            <a:r>
              <a:rPr lang="en-US" altLang="zh-CN" dirty="0"/>
              <a:t>XX</a:t>
            </a:r>
            <a:r>
              <a:rPr lang="zh-CN" altLang="en-US" dirty="0"/>
              <a:t>日</a:t>
            </a:r>
          </a:p>
        </p:txBody>
      </p:sp>
    </p:spTree>
    <p:extLst>
      <p:ext uri="{BB962C8B-B14F-4D97-AF65-F5344CB8AC3E}">
        <p14:creationId xmlns:p14="http://schemas.microsoft.com/office/powerpoint/2010/main" val="167499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注页">
    <p:bg>
      <p:bgPr>
        <a:solidFill>
          <a:schemeClr val="bg1"/>
        </a:solidFill>
        <a:effectLst/>
      </p:bgPr>
    </p:bg>
    <p:spTree>
      <p:nvGrpSpPr>
        <p:cNvPr id="1" name=""/>
        <p:cNvGrpSpPr/>
        <p:nvPr/>
      </p:nvGrpSpPr>
      <p:grpSpPr>
        <a:xfrm>
          <a:off x="0" y="0"/>
          <a:ext cx="0" cy="0"/>
          <a:chOff x="0" y="0"/>
          <a:chExt cx="0" cy="0"/>
        </a:xfrm>
      </p:grpSpPr>
      <p:pic>
        <p:nvPicPr>
          <p:cNvPr id="4" name="图片 3" descr="形状&#10;&#10;描述已自动生成">
            <a:extLst>
              <a:ext uri="{FF2B5EF4-FFF2-40B4-BE49-F238E27FC236}">
                <a16:creationId xmlns:a16="http://schemas.microsoft.com/office/drawing/2014/main" id="{2B6B1E38-92E7-264B-8E89-41E6E84A3B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文本占位符 2">
            <a:extLst>
              <a:ext uri="{FF2B5EF4-FFF2-40B4-BE49-F238E27FC236}">
                <a16:creationId xmlns:a16="http://schemas.microsoft.com/office/drawing/2014/main" id="{8FD8A64B-6AD0-3A41-814C-1B63096892A1}"/>
              </a:ext>
            </a:extLst>
          </p:cNvPr>
          <p:cNvSpPr>
            <a:spLocks noGrp="1"/>
          </p:cNvSpPr>
          <p:nvPr>
            <p:ph type="body" sz="quarter" idx="11" hasCustomPrompt="1"/>
          </p:nvPr>
        </p:nvSpPr>
        <p:spPr>
          <a:xfrm>
            <a:off x="440603" y="182445"/>
            <a:ext cx="1657138"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9" name="文本占位符 2">
            <a:extLst>
              <a:ext uri="{FF2B5EF4-FFF2-40B4-BE49-F238E27FC236}">
                <a16:creationId xmlns:a16="http://schemas.microsoft.com/office/drawing/2014/main" id="{54EE1A10-8007-A34C-90EC-12BF9C0AED67}"/>
              </a:ext>
            </a:extLst>
          </p:cNvPr>
          <p:cNvSpPr>
            <a:spLocks noGrp="1"/>
          </p:cNvSpPr>
          <p:nvPr>
            <p:ph type="body" sz="quarter" idx="13" hasCustomPrompt="1"/>
          </p:nvPr>
        </p:nvSpPr>
        <p:spPr>
          <a:xfrm>
            <a:off x="4153012" y="759876"/>
            <a:ext cx="7074345"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
        <p:nvSpPr>
          <p:cNvPr id="10" name="文本占位符 2">
            <a:extLst>
              <a:ext uri="{FF2B5EF4-FFF2-40B4-BE49-F238E27FC236}">
                <a16:creationId xmlns:a16="http://schemas.microsoft.com/office/drawing/2014/main" id="{FCC17F7B-0108-144F-8488-1E2862B90648}"/>
              </a:ext>
            </a:extLst>
          </p:cNvPr>
          <p:cNvSpPr>
            <a:spLocks noGrp="1"/>
          </p:cNvSpPr>
          <p:nvPr>
            <p:ph type="body" sz="quarter" idx="14" hasCustomPrompt="1"/>
          </p:nvPr>
        </p:nvSpPr>
        <p:spPr>
          <a:xfrm>
            <a:off x="4153012" y="182445"/>
            <a:ext cx="2259871"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11" name="文本占位符 2">
            <a:extLst>
              <a:ext uri="{FF2B5EF4-FFF2-40B4-BE49-F238E27FC236}">
                <a16:creationId xmlns:a16="http://schemas.microsoft.com/office/drawing/2014/main" id="{30BB9E0B-0189-FE49-A78C-FE753F2AA793}"/>
              </a:ext>
            </a:extLst>
          </p:cNvPr>
          <p:cNvSpPr>
            <a:spLocks noGrp="1"/>
          </p:cNvSpPr>
          <p:nvPr>
            <p:ph type="body" sz="quarter" idx="10" hasCustomPrompt="1"/>
          </p:nvPr>
        </p:nvSpPr>
        <p:spPr>
          <a:xfrm>
            <a:off x="440603" y="759873"/>
            <a:ext cx="1657138" cy="440267"/>
          </a:xfrm>
          <a:prstGeom prst="rect">
            <a:avLst/>
          </a:prstGeo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67" b="0" i="0">
                <a:solidFill>
                  <a:schemeClr val="bg1"/>
                </a:solidFill>
                <a:latin typeface="Microsoft YaHei" panose="020B0503020204020204" pitchFamily="34" charset="-122"/>
                <a:ea typeface="Microsoft YaHei" panose="020B0503020204020204" pitchFamily="34" charset="-122"/>
                <a:cs typeface="Microsoft YaHei" panose="020B0503020204020204" pitchFamily="34" charset="-122"/>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zh-CN"/>
              <a:t>OfficePLUS</a:t>
            </a:r>
            <a:endParaRPr kumimoji="1" lang="zh-CN" altLang="en-US"/>
          </a:p>
        </p:txBody>
      </p:sp>
      <p:sp>
        <p:nvSpPr>
          <p:cNvPr id="6" name="文本占位符 2">
            <a:extLst>
              <a:ext uri="{FF2B5EF4-FFF2-40B4-BE49-F238E27FC236}">
                <a16:creationId xmlns:a16="http://schemas.microsoft.com/office/drawing/2014/main" id="{0794DEC1-0DDB-5444-9DA7-6EDC75F3C898}"/>
              </a:ext>
            </a:extLst>
          </p:cNvPr>
          <p:cNvSpPr>
            <a:spLocks noGrp="1"/>
          </p:cNvSpPr>
          <p:nvPr>
            <p:ph type="body" sz="quarter" idx="15" hasCustomPrompt="1"/>
          </p:nvPr>
        </p:nvSpPr>
        <p:spPr>
          <a:xfrm>
            <a:off x="440603" y="1490309"/>
            <a:ext cx="1657138" cy="4607818"/>
          </a:xfrm>
          <a:prstGeom prst="rect">
            <a:avLst/>
          </a:prstGeom>
        </p:spPr>
        <p:txBody>
          <a:bodyPr/>
          <a:lstStyle>
            <a:lvl1pPr marL="0" indent="0">
              <a:lnSpc>
                <a:spcPct val="15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8" name="文本占位符 2">
            <a:extLst>
              <a:ext uri="{FF2B5EF4-FFF2-40B4-BE49-F238E27FC236}">
                <a16:creationId xmlns:a16="http://schemas.microsoft.com/office/drawing/2014/main" id="{2E329B3E-8E5D-6C4F-8355-071113D7373A}"/>
              </a:ext>
            </a:extLst>
          </p:cNvPr>
          <p:cNvSpPr>
            <a:spLocks noGrp="1"/>
          </p:cNvSpPr>
          <p:nvPr>
            <p:ph type="body" sz="quarter" idx="16" hasCustomPrompt="1"/>
          </p:nvPr>
        </p:nvSpPr>
        <p:spPr>
          <a:xfrm>
            <a:off x="2377999" y="182445"/>
            <a:ext cx="1494754"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14" name="文本占位符 2">
            <a:extLst>
              <a:ext uri="{FF2B5EF4-FFF2-40B4-BE49-F238E27FC236}">
                <a16:creationId xmlns:a16="http://schemas.microsoft.com/office/drawing/2014/main" id="{EE8BE598-6F23-D84B-ABD3-65A6F031CF37}"/>
              </a:ext>
            </a:extLst>
          </p:cNvPr>
          <p:cNvSpPr>
            <a:spLocks noGrp="1"/>
          </p:cNvSpPr>
          <p:nvPr>
            <p:ph type="body" sz="quarter" idx="17" hasCustomPrompt="1"/>
          </p:nvPr>
        </p:nvSpPr>
        <p:spPr>
          <a:xfrm>
            <a:off x="2378000" y="759876"/>
            <a:ext cx="1494754"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Tree>
    <p:extLst>
      <p:ext uri="{BB962C8B-B14F-4D97-AF65-F5344CB8AC3E}">
        <p14:creationId xmlns:p14="http://schemas.microsoft.com/office/powerpoint/2010/main" val="2626487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8AE2F8E-DFEA-7584-3352-0BAE4852DA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5196E48-ADA7-EDF0-55D0-4A8CC112EF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8603AE6-2334-8265-2DC4-8F8A71368C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lt1">
                    <a:lumMod val="100000"/>
                    <a:tint val="75000"/>
                  </a:schemeClr>
                </a:solidFill>
              </a:defRPr>
            </a:lvl1pPr>
          </a:lstStyle>
          <a:p>
            <a:fld id="{9BE413D4-7D4A-4DA3-AB48-DD76AEE18340}" type="datetimeFigureOut">
              <a:rPr lang="zh-CN" altLang="en-US" smtClean="0"/>
              <a:pPr/>
              <a:t>2022/8/2</a:t>
            </a:fld>
            <a:endParaRPr lang="zh-CN" altLang="en-US"/>
          </a:p>
        </p:txBody>
      </p:sp>
      <p:sp>
        <p:nvSpPr>
          <p:cNvPr id="5" name="页脚占位符 4">
            <a:extLst>
              <a:ext uri="{FF2B5EF4-FFF2-40B4-BE49-F238E27FC236}">
                <a16:creationId xmlns:a16="http://schemas.microsoft.com/office/drawing/2014/main" id="{5C6DF4E8-FA0B-610A-5B71-54F1FA60BA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5EBAFF3-5132-9349-D0D1-C4FD4831E6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lt1">
                    <a:lumMod val="100000"/>
                    <a:tint val="75000"/>
                  </a:schemeClr>
                </a:solidFill>
              </a:defRPr>
            </a:lvl1pPr>
          </a:lstStyle>
          <a:p>
            <a:fld id="{AD3BC3AD-7F4A-474C-932E-8E3536D212E4}" type="slidenum">
              <a:rPr lang="zh-CN" altLang="en-US" smtClean="0"/>
              <a:pPr/>
              <a:t>‹#›</a:t>
            </a:fld>
            <a:endParaRPr lang="zh-CN" altLang="en-US"/>
          </a:p>
        </p:txBody>
      </p:sp>
    </p:spTree>
    <p:extLst>
      <p:ext uri="{BB962C8B-B14F-4D97-AF65-F5344CB8AC3E}">
        <p14:creationId xmlns:p14="http://schemas.microsoft.com/office/powerpoint/2010/main" val="2041218729"/>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50" r:id="rId3"/>
    <p:sldLayoutId id="2147483654" r:id="rId4"/>
    <p:sldLayoutId id="2147483677" r:id="rId5"/>
    <p:sldLayoutId id="2147483678" r:id="rId6"/>
    <p:sldLayoutId id="2147483675" r:id="rId7"/>
    <p:sldLayoutId id="2147483680" r:id="rId8"/>
  </p:sldLayoutIdLst>
  <p:txStyles>
    <p:titleStyle>
      <a:lvl1pPr algn="l" defTabSz="914400" rtl="0" eaLnBrk="1" latinLnBrk="0" hangingPunct="1">
        <a:lnSpc>
          <a:spcPct val="90000"/>
        </a:lnSpc>
        <a:spcBef>
          <a:spcPct val="0"/>
        </a:spcBef>
        <a:buNone/>
        <a:defRPr sz="4400" kern="1200">
          <a:solidFill>
            <a:schemeClr val="lt1">
              <a:lumMod val="10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lumMod val="10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lumMod val="10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lumMod val="10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lumMod val="10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lumMod val="10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microsoft.com/office/2007/relationships/hdphoto" Target="../media/hdphoto2.wdp"/><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5.png"/><Relationship Id="rId5" Type="http://schemas.openxmlformats.org/officeDocument/2006/relationships/tags" Target="../tags/tag5.xml"/><Relationship Id="rId10" Type="http://schemas.openxmlformats.org/officeDocument/2006/relationships/notesSlide" Target="../notesSlides/notesSlide1.xml"/><Relationship Id="rId4" Type="http://schemas.openxmlformats.org/officeDocument/2006/relationships/tags" Target="../tags/tag4.xml"/><Relationship Id="rId9"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10" Type="http://schemas.openxmlformats.org/officeDocument/2006/relationships/notesSlide" Target="../notesSlides/notesSlide10.xml"/><Relationship Id="rId4" Type="http://schemas.openxmlformats.org/officeDocument/2006/relationships/tags" Target="../tags/tag43.xml"/><Relationship Id="rId9"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tags" Target="../tags/tag55.xml"/><Relationship Id="rId3" Type="http://schemas.openxmlformats.org/officeDocument/2006/relationships/tags" Target="../tags/tag50.xml"/><Relationship Id="rId7" Type="http://schemas.openxmlformats.org/officeDocument/2006/relationships/tags" Target="../tags/tag5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10" Type="http://schemas.openxmlformats.org/officeDocument/2006/relationships/notesSlide" Target="../notesSlides/notesSlide11.xml"/><Relationship Id="rId4" Type="http://schemas.openxmlformats.org/officeDocument/2006/relationships/tags" Target="../tags/tag51.xml"/><Relationship Id="rId9"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tags" Target="../tags/tag63.xml"/><Relationship Id="rId3" Type="http://schemas.openxmlformats.org/officeDocument/2006/relationships/tags" Target="../tags/tag58.xml"/><Relationship Id="rId7" Type="http://schemas.openxmlformats.org/officeDocument/2006/relationships/tags" Target="../tags/tag62.xml"/><Relationship Id="rId12" Type="http://schemas.microsoft.com/office/2007/relationships/hdphoto" Target="../media/hdphoto2.wdp"/><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5.png"/><Relationship Id="rId5" Type="http://schemas.openxmlformats.org/officeDocument/2006/relationships/tags" Target="../tags/tag60.xml"/><Relationship Id="rId10" Type="http://schemas.openxmlformats.org/officeDocument/2006/relationships/notesSlide" Target="../notesSlides/notesSlide20.xml"/><Relationship Id="rId4" Type="http://schemas.openxmlformats.org/officeDocument/2006/relationships/tags" Target="../tags/tag59.xml"/><Relationship Id="rId9"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9"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jpg"/><Relationship Id="rId5" Type="http://schemas.microsoft.com/office/2007/relationships/hdphoto" Target="../media/hdphoto3.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tags" Target="../tags/tag33.xml"/><Relationship Id="rId26" Type="http://schemas.openxmlformats.org/officeDocument/2006/relationships/notesSlide" Target="../notesSlides/notesSlide8.xml"/><Relationship Id="rId3" Type="http://schemas.openxmlformats.org/officeDocument/2006/relationships/tags" Target="../tags/tag18.xml"/><Relationship Id="rId21" Type="http://schemas.openxmlformats.org/officeDocument/2006/relationships/tags" Target="../tags/tag36.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tags" Target="../tags/tag32.xml"/><Relationship Id="rId25" Type="http://schemas.openxmlformats.org/officeDocument/2006/relationships/slideLayout" Target="../slideLayouts/slideLayout4.xml"/><Relationship Id="rId2" Type="http://schemas.openxmlformats.org/officeDocument/2006/relationships/tags" Target="../tags/tag17.xml"/><Relationship Id="rId16" Type="http://schemas.openxmlformats.org/officeDocument/2006/relationships/tags" Target="../tags/tag31.xml"/><Relationship Id="rId20" Type="http://schemas.openxmlformats.org/officeDocument/2006/relationships/tags" Target="../tags/tag35.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24" Type="http://schemas.openxmlformats.org/officeDocument/2006/relationships/tags" Target="../tags/tag39.xml"/><Relationship Id="rId5" Type="http://schemas.openxmlformats.org/officeDocument/2006/relationships/tags" Target="../tags/tag20.xml"/><Relationship Id="rId15" Type="http://schemas.openxmlformats.org/officeDocument/2006/relationships/tags" Target="../tags/tag30.xml"/><Relationship Id="rId23" Type="http://schemas.openxmlformats.org/officeDocument/2006/relationships/tags" Target="../tags/tag38.xml"/><Relationship Id="rId10" Type="http://schemas.openxmlformats.org/officeDocument/2006/relationships/tags" Target="../tags/tag25.xml"/><Relationship Id="rId19" Type="http://schemas.openxmlformats.org/officeDocument/2006/relationships/tags" Target="../tags/tag34.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 Id="rId22" Type="http://schemas.openxmlformats.org/officeDocument/2006/relationships/tags" Target="../tags/tag3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CF4"/>
        </a:solidFill>
        <a:effectLst/>
      </p:bgPr>
    </p:bg>
    <p:spTree>
      <p:nvGrpSpPr>
        <p:cNvPr id="1" name=""/>
        <p:cNvGrpSpPr/>
        <p:nvPr/>
      </p:nvGrpSpPr>
      <p:grpSpPr>
        <a:xfrm>
          <a:off x="0" y="0"/>
          <a:ext cx="0" cy="0"/>
          <a:chOff x="0" y="0"/>
          <a:chExt cx="0" cy="0"/>
        </a:xfrm>
      </p:grpSpPr>
      <p:sp>
        <p:nvSpPr>
          <p:cNvPr id="6" name="椭圆 5">
            <a:extLst>
              <a:ext uri="{FF2B5EF4-FFF2-40B4-BE49-F238E27FC236}">
                <a16:creationId xmlns:a16="http://schemas.microsoft.com/office/drawing/2014/main" id="{B84EACF8-B234-9040-9328-5C87CA82DCF5}"/>
              </a:ext>
            </a:extLst>
          </p:cNvPr>
          <p:cNvSpPr/>
          <p:nvPr/>
        </p:nvSpPr>
        <p:spPr>
          <a:xfrm>
            <a:off x="3332835" y="-257997"/>
            <a:ext cx="5526330" cy="5526330"/>
          </a:xfrm>
          <a:prstGeom prst="ellipse">
            <a:avLst/>
          </a:prstGeom>
          <a:solidFill>
            <a:schemeClr val="bg1">
              <a:alpha val="8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F5033587-ED52-224C-B291-7997D60E3056}"/>
              </a:ext>
            </a:extLst>
          </p:cNvPr>
          <p:cNvSpPr/>
          <p:nvPr/>
        </p:nvSpPr>
        <p:spPr>
          <a:xfrm>
            <a:off x="4101915" y="732299"/>
            <a:ext cx="3639678" cy="3639676"/>
          </a:xfrm>
          <a:prstGeom prst="ellipse">
            <a:avLst/>
          </a:prstGeom>
          <a:gradFill>
            <a:gsLst>
              <a:gs pos="32000">
                <a:schemeClr val="accent5"/>
              </a:gs>
              <a:gs pos="0">
                <a:srgbClr val="BDBDFF"/>
              </a:gs>
              <a:gs pos="84000">
                <a:schemeClr val="accent2">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p>
        </p:txBody>
      </p:sp>
      <p:pic>
        <p:nvPicPr>
          <p:cNvPr id="12" name="图片 11">
            <a:extLst>
              <a:ext uri="{FF2B5EF4-FFF2-40B4-BE49-F238E27FC236}">
                <a16:creationId xmlns:a16="http://schemas.microsoft.com/office/drawing/2014/main" id="{DACFD246-FFA2-ACB2-62B3-D822B589D1BE}"/>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contrast="20000"/>
                    </a14:imgEffect>
                  </a14:imgLayer>
                </a14:imgProps>
              </a:ext>
            </a:extLst>
          </a:blip>
          <a:stretch>
            <a:fillRect/>
          </a:stretch>
        </p:blipFill>
        <p:spPr>
          <a:xfrm>
            <a:off x="4623542" y="1821094"/>
            <a:ext cx="2596425" cy="1746221"/>
          </a:xfrm>
          <a:prstGeom prst="rect">
            <a:avLst/>
          </a:prstGeom>
        </p:spPr>
      </p:pic>
      <p:grpSp>
        <p:nvGrpSpPr>
          <p:cNvPr id="3" name="组合 2">
            <a:extLst>
              <a:ext uri="{FF2B5EF4-FFF2-40B4-BE49-F238E27FC236}">
                <a16:creationId xmlns:a16="http://schemas.microsoft.com/office/drawing/2014/main" id="{714957AD-EFAD-76D1-7DB3-49FC683CB8D5}"/>
              </a:ext>
            </a:extLst>
          </p:cNvPr>
          <p:cNvGrpSpPr>
            <a:grpSpLocks/>
          </p:cNvGrpSpPr>
          <p:nvPr/>
        </p:nvGrpSpPr>
        <p:grpSpPr>
          <a:xfrm>
            <a:off x="3594742" y="3484535"/>
            <a:ext cx="1403958" cy="495600"/>
            <a:chOff x="5135" y="4203"/>
            <a:chExt cx="1115" cy="394"/>
          </a:xfrm>
        </p:grpSpPr>
        <p:cxnSp>
          <p:nvCxnSpPr>
            <p:cNvPr id="5" name="直接连接符 4">
              <a:extLst>
                <a:ext uri="{FF2B5EF4-FFF2-40B4-BE49-F238E27FC236}">
                  <a16:creationId xmlns:a16="http://schemas.microsoft.com/office/drawing/2014/main" id="{7F5312C9-0E27-6864-B1CB-C38E56823040}"/>
                </a:ext>
              </a:extLst>
            </p:cNvPr>
            <p:cNvCxnSpPr/>
            <p:nvPr/>
          </p:nvCxnSpPr>
          <p:spPr>
            <a:xfrm>
              <a:off x="5516" y="4203"/>
              <a:ext cx="54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任意多边形 130">
              <a:extLst>
                <a:ext uri="{FF2B5EF4-FFF2-40B4-BE49-F238E27FC236}">
                  <a16:creationId xmlns:a16="http://schemas.microsoft.com/office/drawing/2014/main" id="{B624243C-B61E-4056-3DB5-0DB470702CE0}"/>
                </a:ext>
              </a:extLst>
            </p:cNvPr>
            <p:cNvSpPr/>
            <p:nvPr/>
          </p:nvSpPr>
          <p:spPr>
            <a:xfrm>
              <a:off x="5459" y="4203"/>
              <a:ext cx="57" cy="80"/>
            </a:xfrm>
            <a:custGeom>
              <a:avLst/>
              <a:gdLst>
                <a:gd name="connsiteX0" fmla="*/ 320 w 320"/>
                <a:gd name="connsiteY0" fmla="*/ 659 h 659"/>
                <a:gd name="connsiteX1" fmla="*/ 313 w 320"/>
                <a:gd name="connsiteY1" fmla="*/ 658 h 659"/>
                <a:gd name="connsiteX2" fmla="*/ 138 w 320"/>
                <a:gd name="connsiteY2" fmla="*/ 650 h 659"/>
                <a:gd name="connsiteX3" fmla="*/ 0 w 320"/>
                <a:gd name="connsiteY3" fmla="*/ 153 h 659"/>
                <a:gd name="connsiteX4" fmla="*/ 320 w 320"/>
                <a:gd name="connsiteY4" fmla="*/ 0 h 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 h="659">
                  <a:moveTo>
                    <a:pt x="320" y="659"/>
                  </a:moveTo>
                  <a:lnTo>
                    <a:pt x="313" y="658"/>
                  </a:lnTo>
                  <a:cubicBezTo>
                    <a:pt x="138" y="650"/>
                    <a:pt x="0" y="506"/>
                    <a:pt x="0" y="329"/>
                  </a:cubicBezTo>
                  <a:cubicBezTo>
                    <a:pt x="0" y="153"/>
                    <a:pt x="138" y="9"/>
                    <a:pt x="313" y="0"/>
                  </a:cubicBezTo>
                  <a:lnTo>
                    <a:pt x="320" y="0"/>
                  </a:lnTo>
                </a:path>
              </a:pathLst>
            </a:custGeom>
            <a:noFill/>
            <a:ln w="28575">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50">
                <a:cs typeface="华文楷体" panose="02010600040101010101" charset="-122"/>
              </a:endParaRPr>
            </a:p>
          </p:txBody>
        </p:sp>
        <p:cxnSp>
          <p:nvCxnSpPr>
            <p:cNvPr id="9" name="直接连接符 8">
              <a:extLst>
                <a:ext uri="{FF2B5EF4-FFF2-40B4-BE49-F238E27FC236}">
                  <a16:creationId xmlns:a16="http://schemas.microsoft.com/office/drawing/2014/main" id="{DE522018-4741-42E6-EF83-19A226E29638}"/>
                </a:ext>
              </a:extLst>
            </p:cNvPr>
            <p:cNvCxnSpPr/>
            <p:nvPr/>
          </p:nvCxnSpPr>
          <p:spPr>
            <a:xfrm>
              <a:off x="5505" y="4283"/>
              <a:ext cx="31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任意多边形 132">
              <a:extLst>
                <a:ext uri="{FF2B5EF4-FFF2-40B4-BE49-F238E27FC236}">
                  <a16:creationId xmlns:a16="http://schemas.microsoft.com/office/drawing/2014/main" id="{A176E693-7070-969C-61C5-8DA92A2D5D57}"/>
                </a:ext>
              </a:extLst>
            </p:cNvPr>
            <p:cNvSpPr/>
            <p:nvPr/>
          </p:nvSpPr>
          <p:spPr>
            <a:xfrm flipH="1">
              <a:off x="5817" y="4281"/>
              <a:ext cx="57" cy="80"/>
            </a:xfrm>
            <a:custGeom>
              <a:avLst/>
              <a:gdLst>
                <a:gd name="connsiteX0" fmla="*/ 320 w 320"/>
                <a:gd name="connsiteY0" fmla="*/ 659 h 659"/>
                <a:gd name="connsiteX1" fmla="*/ 313 w 320"/>
                <a:gd name="connsiteY1" fmla="*/ 658 h 659"/>
                <a:gd name="connsiteX2" fmla="*/ 138 w 320"/>
                <a:gd name="connsiteY2" fmla="*/ 650 h 659"/>
                <a:gd name="connsiteX3" fmla="*/ 0 w 320"/>
                <a:gd name="connsiteY3" fmla="*/ 153 h 659"/>
                <a:gd name="connsiteX4" fmla="*/ 320 w 320"/>
                <a:gd name="connsiteY4" fmla="*/ 0 h 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 h="659">
                  <a:moveTo>
                    <a:pt x="320" y="659"/>
                  </a:moveTo>
                  <a:lnTo>
                    <a:pt x="313" y="658"/>
                  </a:lnTo>
                  <a:cubicBezTo>
                    <a:pt x="138" y="650"/>
                    <a:pt x="0" y="506"/>
                    <a:pt x="0" y="329"/>
                  </a:cubicBezTo>
                  <a:cubicBezTo>
                    <a:pt x="0" y="153"/>
                    <a:pt x="138" y="9"/>
                    <a:pt x="313" y="0"/>
                  </a:cubicBezTo>
                  <a:lnTo>
                    <a:pt x="320" y="0"/>
                  </a:lnTo>
                </a:path>
              </a:pathLst>
            </a:custGeom>
            <a:noFill/>
            <a:ln w="28575">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50">
                <a:cs typeface="华文楷体" panose="02010600040101010101" charset="-122"/>
              </a:endParaRPr>
            </a:p>
          </p:txBody>
        </p:sp>
        <p:cxnSp>
          <p:nvCxnSpPr>
            <p:cNvPr id="14" name="直接连接符 13">
              <a:extLst>
                <a:ext uri="{FF2B5EF4-FFF2-40B4-BE49-F238E27FC236}">
                  <a16:creationId xmlns:a16="http://schemas.microsoft.com/office/drawing/2014/main" id="{B4557FFB-92D1-3283-DB4E-8B198F699860}"/>
                </a:ext>
              </a:extLst>
            </p:cNvPr>
            <p:cNvCxnSpPr/>
            <p:nvPr/>
          </p:nvCxnSpPr>
          <p:spPr>
            <a:xfrm>
              <a:off x="5188" y="4361"/>
              <a:ext cx="63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任意多边形 134">
              <a:extLst>
                <a:ext uri="{FF2B5EF4-FFF2-40B4-BE49-F238E27FC236}">
                  <a16:creationId xmlns:a16="http://schemas.microsoft.com/office/drawing/2014/main" id="{D3925167-40E3-A37C-5257-E5B7DCC622B0}"/>
                </a:ext>
              </a:extLst>
            </p:cNvPr>
            <p:cNvSpPr/>
            <p:nvPr/>
          </p:nvSpPr>
          <p:spPr>
            <a:xfrm>
              <a:off x="5135" y="4361"/>
              <a:ext cx="57" cy="79"/>
            </a:xfrm>
            <a:custGeom>
              <a:avLst/>
              <a:gdLst>
                <a:gd name="connsiteX0" fmla="*/ 320 w 320"/>
                <a:gd name="connsiteY0" fmla="*/ 659 h 659"/>
                <a:gd name="connsiteX1" fmla="*/ 313 w 320"/>
                <a:gd name="connsiteY1" fmla="*/ 658 h 659"/>
                <a:gd name="connsiteX2" fmla="*/ 138 w 320"/>
                <a:gd name="connsiteY2" fmla="*/ 650 h 659"/>
                <a:gd name="connsiteX3" fmla="*/ 0 w 320"/>
                <a:gd name="connsiteY3" fmla="*/ 153 h 659"/>
                <a:gd name="connsiteX4" fmla="*/ 320 w 320"/>
                <a:gd name="connsiteY4" fmla="*/ 0 h 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 h="659">
                  <a:moveTo>
                    <a:pt x="320" y="659"/>
                  </a:moveTo>
                  <a:lnTo>
                    <a:pt x="313" y="658"/>
                  </a:lnTo>
                  <a:cubicBezTo>
                    <a:pt x="138" y="650"/>
                    <a:pt x="0" y="506"/>
                    <a:pt x="0" y="329"/>
                  </a:cubicBezTo>
                  <a:cubicBezTo>
                    <a:pt x="0" y="153"/>
                    <a:pt x="138" y="9"/>
                    <a:pt x="313" y="0"/>
                  </a:cubicBezTo>
                  <a:lnTo>
                    <a:pt x="320" y="0"/>
                  </a:lnTo>
                </a:path>
              </a:pathLst>
            </a:custGeom>
            <a:noFill/>
            <a:ln w="28575">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50">
                <a:cs typeface="华文楷体" panose="02010600040101010101" charset="-122"/>
              </a:endParaRPr>
            </a:p>
          </p:txBody>
        </p:sp>
        <p:cxnSp>
          <p:nvCxnSpPr>
            <p:cNvPr id="16" name="直接连接符 15">
              <a:extLst>
                <a:ext uri="{FF2B5EF4-FFF2-40B4-BE49-F238E27FC236}">
                  <a16:creationId xmlns:a16="http://schemas.microsoft.com/office/drawing/2014/main" id="{E4E513C2-4829-39AE-666F-539ADE09E671}"/>
                </a:ext>
              </a:extLst>
            </p:cNvPr>
            <p:cNvCxnSpPr/>
            <p:nvPr/>
          </p:nvCxnSpPr>
          <p:spPr>
            <a:xfrm>
              <a:off x="5188" y="4440"/>
              <a:ext cx="10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任意多边形 136">
              <a:extLst>
                <a:ext uri="{FF2B5EF4-FFF2-40B4-BE49-F238E27FC236}">
                  <a16:creationId xmlns:a16="http://schemas.microsoft.com/office/drawing/2014/main" id="{BA7889C7-92C4-4D52-E25D-43B00577E9DB}"/>
                </a:ext>
              </a:extLst>
            </p:cNvPr>
            <p:cNvSpPr/>
            <p:nvPr/>
          </p:nvSpPr>
          <p:spPr>
            <a:xfrm flipH="1">
              <a:off x="6193" y="4440"/>
              <a:ext cx="57" cy="79"/>
            </a:xfrm>
            <a:custGeom>
              <a:avLst/>
              <a:gdLst>
                <a:gd name="connsiteX0" fmla="*/ 320 w 320"/>
                <a:gd name="connsiteY0" fmla="*/ 659 h 659"/>
                <a:gd name="connsiteX1" fmla="*/ 313 w 320"/>
                <a:gd name="connsiteY1" fmla="*/ 658 h 659"/>
                <a:gd name="connsiteX2" fmla="*/ 138 w 320"/>
                <a:gd name="connsiteY2" fmla="*/ 650 h 659"/>
                <a:gd name="connsiteX3" fmla="*/ 0 w 320"/>
                <a:gd name="connsiteY3" fmla="*/ 153 h 659"/>
                <a:gd name="connsiteX4" fmla="*/ 320 w 320"/>
                <a:gd name="connsiteY4" fmla="*/ 0 h 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 h="659">
                  <a:moveTo>
                    <a:pt x="320" y="659"/>
                  </a:moveTo>
                  <a:lnTo>
                    <a:pt x="313" y="658"/>
                  </a:lnTo>
                  <a:cubicBezTo>
                    <a:pt x="138" y="650"/>
                    <a:pt x="0" y="506"/>
                    <a:pt x="0" y="329"/>
                  </a:cubicBezTo>
                  <a:cubicBezTo>
                    <a:pt x="0" y="153"/>
                    <a:pt x="138" y="9"/>
                    <a:pt x="313" y="0"/>
                  </a:cubicBezTo>
                  <a:lnTo>
                    <a:pt x="320" y="0"/>
                  </a:lnTo>
                </a:path>
              </a:pathLst>
            </a:custGeom>
            <a:noFill/>
            <a:ln w="28575">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50">
                <a:cs typeface="华文楷体" panose="02010600040101010101" charset="-122"/>
              </a:endParaRPr>
            </a:p>
          </p:txBody>
        </p:sp>
        <p:cxnSp>
          <p:nvCxnSpPr>
            <p:cNvPr id="18" name="直接连接符 17">
              <a:extLst>
                <a:ext uri="{FF2B5EF4-FFF2-40B4-BE49-F238E27FC236}">
                  <a16:creationId xmlns:a16="http://schemas.microsoft.com/office/drawing/2014/main" id="{DA8C3E57-87AC-CD5E-34E4-24C81A1C72BE}"/>
                </a:ext>
              </a:extLst>
            </p:cNvPr>
            <p:cNvCxnSpPr/>
            <p:nvPr/>
          </p:nvCxnSpPr>
          <p:spPr>
            <a:xfrm>
              <a:off x="5623" y="4518"/>
              <a:ext cx="57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任意多边形 138">
              <a:extLst>
                <a:ext uri="{FF2B5EF4-FFF2-40B4-BE49-F238E27FC236}">
                  <a16:creationId xmlns:a16="http://schemas.microsoft.com/office/drawing/2014/main" id="{F0A18DA5-030F-B9F3-8D05-F71888299948}"/>
                </a:ext>
              </a:extLst>
            </p:cNvPr>
            <p:cNvSpPr/>
            <p:nvPr/>
          </p:nvSpPr>
          <p:spPr>
            <a:xfrm>
              <a:off x="5588" y="4518"/>
              <a:ext cx="57" cy="79"/>
            </a:xfrm>
            <a:custGeom>
              <a:avLst/>
              <a:gdLst>
                <a:gd name="connsiteX0" fmla="*/ 320 w 320"/>
                <a:gd name="connsiteY0" fmla="*/ 659 h 659"/>
                <a:gd name="connsiteX1" fmla="*/ 313 w 320"/>
                <a:gd name="connsiteY1" fmla="*/ 658 h 659"/>
                <a:gd name="connsiteX2" fmla="*/ 138 w 320"/>
                <a:gd name="connsiteY2" fmla="*/ 650 h 659"/>
                <a:gd name="connsiteX3" fmla="*/ 0 w 320"/>
                <a:gd name="connsiteY3" fmla="*/ 153 h 659"/>
                <a:gd name="connsiteX4" fmla="*/ 320 w 320"/>
                <a:gd name="connsiteY4" fmla="*/ 0 h 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 h="659">
                  <a:moveTo>
                    <a:pt x="320" y="659"/>
                  </a:moveTo>
                  <a:lnTo>
                    <a:pt x="313" y="658"/>
                  </a:lnTo>
                  <a:cubicBezTo>
                    <a:pt x="138" y="650"/>
                    <a:pt x="0" y="506"/>
                    <a:pt x="0" y="329"/>
                  </a:cubicBezTo>
                  <a:cubicBezTo>
                    <a:pt x="0" y="153"/>
                    <a:pt x="138" y="9"/>
                    <a:pt x="313" y="0"/>
                  </a:cubicBezTo>
                  <a:lnTo>
                    <a:pt x="320" y="0"/>
                  </a:lnTo>
                </a:path>
              </a:pathLst>
            </a:custGeom>
            <a:noFill/>
            <a:ln w="28575">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50">
                <a:cs typeface="华文楷体" panose="02010600040101010101" charset="-122"/>
              </a:endParaRPr>
            </a:p>
          </p:txBody>
        </p:sp>
        <p:cxnSp>
          <p:nvCxnSpPr>
            <p:cNvPr id="20" name="直接连接符 19">
              <a:extLst>
                <a:ext uri="{FF2B5EF4-FFF2-40B4-BE49-F238E27FC236}">
                  <a16:creationId xmlns:a16="http://schemas.microsoft.com/office/drawing/2014/main" id="{B48D627A-CA4D-EE3F-30A7-FF86302D7DB9}"/>
                </a:ext>
              </a:extLst>
            </p:cNvPr>
            <p:cNvCxnSpPr/>
            <p:nvPr/>
          </p:nvCxnSpPr>
          <p:spPr>
            <a:xfrm>
              <a:off x="5634" y="4597"/>
              <a:ext cx="40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2" name="组合 21">
            <a:extLst>
              <a:ext uri="{FF2B5EF4-FFF2-40B4-BE49-F238E27FC236}">
                <a16:creationId xmlns:a16="http://schemas.microsoft.com/office/drawing/2014/main" id="{D5B664F7-3CF1-9F42-B6E5-40D990818E94}"/>
              </a:ext>
            </a:extLst>
          </p:cNvPr>
          <p:cNvGrpSpPr>
            <a:grpSpLocks/>
          </p:cNvGrpSpPr>
          <p:nvPr/>
        </p:nvGrpSpPr>
        <p:grpSpPr>
          <a:xfrm>
            <a:off x="6754877" y="1087724"/>
            <a:ext cx="1402699" cy="505664"/>
            <a:chOff x="7075" y="4106"/>
            <a:chExt cx="944" cy="341"/>
          </a:xfrm>
        </p:grpSpPr>
        <p:cxnSp>
          <p:nvCxnSpPr>
            <p:cNvPr id="23" name="直接连接符 22">
              <a:extLst>
                <a:ext uri="{FF2B5EF4-FFF2-40B4-BE49-F238E27FC236}">
                  <a16:creationId xmlns:a16="http://schemas.microsoft.com/office/drawing/2014/main" id="{4F4AAD37-0372-240D-EC37-36575824D2ED}"/>
                </a:ext>
              </a:extLst>
            </p:cNvPr>
            <p:cNvCxnSpPr/>
            <p:nvPr/>
          </p:nvCxnSpPr>
          <p:spPr>
            <a:xfrm>
              <a:off x="7397" y="4106"/>
              <a:ext cx="463"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任意多边形 143">
              <a:extLst>
                <a:ext uri="{FF2B5EF4-FFF2-40B4-BE49-F238E27FC236}">
                  <a16:creationId xmlns:a16="http://schemas.microsoft.com/office/drawing/2014/main" id="{184A5464-732E-6C0B-DDE7-D09677B0A551}"/>
                </a:ext>
              </a:extLst>
            </p:cNvPr>
            <p:cNvSpPr/>
            <p:nvPr/>
          </p:nvSpPr>
          <p:spPr>
            <a:xfrm>
              <a:off x="7349" y="4106"/>
              <a:ext cx="48" cy="68"/>
            </a:xfrm>
            <a:custGeom>
              <a:avLst/>
              <a:gdLst>
                <a:gd name="connsiteX0" fmla="*/ 320 w 320"/>
                <a:gd name="connsiteY0" fmla="*/ 659 h 659"/>
                <a:gd name="connsiteX1" fmla="*/ 313 w 320"/>
                <a:gd name="connsiteY1" fmla="*/ 658 h 659"/>
                <a:gd name="connsiteX2" fmla="*/ 138 w 320"/>
                <a:gd name="connsiteY2" fmla="*/ 650 h 659"/>
                <a:gd name="connsiteX3" fmla="*/ 0 w 320"/>
                <a:gd name="connsiteY3" fmla="*/ 153 h 659"/>
                <a:gd name="connsiteX4" fmla="*/ 320 w 320"/>
                <a:gd name="connsiteY4" fmla="*/ 0 h 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 h="659">
                  <a:moveTo>
                    <a:pt x="320" y="659"/>
                  </a:moveTo>
                  <a:lnTo>
                    <a:pt x="313" y="658"/>
                  </a:lnTo>
                  <a:cubicBezTo>
                    <a:pt x="138" y="650"/>
                    <a:pt x="0" y="506"/>
                    <a:pt x="0" y="329"/>
                  </a:cubicBezTo>
                  <a:cubicBezTo>
                    <a:pt x="0" y="153"/>
                    <a:pt x="138" y="9"/>
                    <a:pt x="313" y="0"/>
                  </a:cubicBezTo>
                  <a:lnTo>
                    <a:pt x="320" y="0"/>
                  </a:lnTo>
                </a:path>
              </a:pathLst>
            </a:custGeom>
            <a:noFill/>
            <a:ln w="31750">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50">
                <a:cs typeface="华文楷体" panose="02010600040101010101" charset="-122"/>
              </a:endParaRPr>
            </a:p>
          </p:txBody>
        </p:sp>
        <p:cxnSp>
          <p:nvCxnSpPr>
            <p:cNvPr id="25" name="直接连接符 24">
              <a:extLst>
                <a:ext uri="{FF2B5EF4-FFF2-40B4-BE49-F238E27FC236}">
                  <a16:creationId xmlns:a16="http://schemas.microsoft.com/office/drawing/2014/main" id="{A31A172B-DFDF-794B-B4B0-1D9552F9F502}"/>
                </a:ext>
              </a:extLst>
            </p:cNvPr>
            <p:cNvCxnSpPr/>
            <p:nvPr/>
          </p:nvCxnSpPr>
          <p:spPr>
            <a:xfrm>
              <a:off x="7388" y="4174"/>
              <a:ext cx="269"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任意多边形 145">
              <a:extLst>
                <a:ext uri="{FF2B5EF4-FFF2-40B4-BE49-F238E27FC236}">
                  <a16:creationId xmlns:a16="http://schemas.microsoft.com/office/drawing/2014/main" id="{814B78ED-8E17-3261-23B6-BF80FF7E455D}"/>
                </a:ext>
              </a:extLst>
            </p:cNvPr>
            <p:cNvSpPr/>
            <p:nvPr/>
          </p:nvSpPr>
          <p:spPr>
            <a:xfrm flipH="1">
              <a:off x="7652" y="4172"/>
              <a:ext cx="48" cy="68"/>
            </a:xfrm>
            <a:custGeom>
              <a:avLst/>
              <a:gdLst>
                <a:gd name="connsiteX0" fmla="*/ 320 w 320"/>
                <a:gd name="connsiteY0" fmla="*/ 659 h 659"/>
                <a:gd name="connsiteX1" fmla="*/ 313 w 320"/>
                <a:gd name="connsiteY1" fmla="*/ 658 h 659"/>
                <a:gd name="connsiteX2" fmla="*/ 138 w 320"/>
                <a:gd name="connsiteY2" fmla="*/ 650 h 659"/>
                <a:gd name="connsiteX3" fmla="*/ 0 w 320"/>
                <a:gd name="connsiteY3" fmla="*/ 153 h 659"/>
                <a:gd name="connsiteX4" fmla="*/ 320 w 320"/>
                <a:gd name="connsiteY4" fmla="*/ 0 h 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 h="659">
                  <a:moveTo>
                    <a:pt x="320" y="659"/>
                  </a:moveTo>
                  <a:lnTo>
                    <a:pt x="313" y="658"/>
                  </a:lnTo>
                  <a:cubicBezTo>
                    <a:pt x="138" y="650"/>
                    <a:pt x="0" y="506"/>
                    <a:pt x="0" y="329"/>
                  </a:cubicBezTo>
                  <a:cubicBezTo>
                    <a:pt x="0" y="153"/>
                    <a:pt x="138" y="9"/>
                    <a:pt x="313" y="0"/>
                  </a:cubicBezTo>
                  <a:lnTo>
                    <a:pt x="320" y="0"/>
                  </a:lnTo>
                </a:path>
              </a:pathLst>
            </a:custGeom>
            <a:noFill/>
            <a:ln w="31750">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50">
                <a:cs typeface="华文楷体" panose="02010600040101010101" charset="-122"/>
              </a:endParaRPr>
            </a:p>
          </p:txBody>
        </p:sp>
        <p:cxnSp>
          <p:nvCxnSpPr>
            <p:cNvPr id="27" name="直接连接符 26">
              <a:extLst>
                <a:ext uri="{FF2B5EF4-FFF2-40B4-BE49-F238E27FC236}">
                  <a16:creationId xmlns:a16="http://schemas.microsoft.com/office/drawing/2014/main" id="{3F896796-21C8-D8A2-A08B-E4E60A7197CD}"/>
                </a:ext>
              </a:extLst>
            </p:cNvPr>
            <p:cNvCxnSpPr/>
            <p:nvPr/>
          </p:nvCxnSpPr>
          <p:spPr>
            <a:xfrm>
              <a:off x="7120" y="4240"/>
              <a:ext cx="538"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任意多边形 147">
              <a:extLst>
                <a:ext uri="{FF2B5EF4-FFF2-40B4-BE49-F238E27FC236}">
                  <a16:creationId xmlns:a16="http://schemas.microsoft.com/office/drawing/2014/main" id="{DAF9C2B7-5170-3A36-0401-D633E78D34CA}"/>
                </a:ext>
              </a:extLst>
            </p:cNvPr>
            <p:cNvSpPr/>
            <p:nvPr/>
          </p:nvSpPr>
          <p:spPr>
            <a:xfrm>
              <a:off x="7075" y="4240"/>
              <a:ext cx="48" cy="67"/>
            </a:xfrm>
            <a:custGeom>
              <a:avLst/>
              <a:gdLst>
                <a:gd name="connsiteX0" fmla="*/ 320 w 320"/>
                <a:gd name="connsiteY0" fmla="*/ 659 h 659"/>
                <a:gd name="connsiteX1" fmla="*/ 313 w 320"/>
                <a:gd name="connsiteY1" fmla="*/ 658 h 659"/>
                <a:gd name="connsiteX2" fmla="*/ 138 w 320"/>
                <a:gd name="connsiteY2" fmla="*/ 650 h 659"/>
                <a:gd name="connsiteX3" fmla="*/ 0 w 320"/>
                <a:gd name="connsiteY3" fmla="*/ 153 h 659"/>
                <a:gd name="connsiteX4" fmla="*/ 320 w 320"/>
                <a:gd name="connsiteY4" fmla="*/ 0 h 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 h="659">
                  <a:moveTo>
                    <a:pt x="320" y="659"/>
                  </a:moveTo>
                  <a:lnTo>
                    <a:pt x="313" y="658"/>
                  </a:lnTo>
                  <a:cubicBezTo>
                    <a:pt x="138" y="650"/>
                    <a:pt x="0" y="506"/>
                    <a:pt x="0" y="329"/>
                  </a:cubicBezTo>
                  <a:cubicBezTo>
                    <a:pt x="0" y="153"/>
                    <a:pt x="138" y="9"/>
                    <a:pt x="313" y="0"/>
                  </a:cubicBezTo>
                  <a:lnTo>
                    <a:pt x="320" y="0"/>
                  </a:lnTo>
                </a:path>
              </a:pathLst>
            </a:custGeom>
            <a:noFill/>
            <a:ln w="31750">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50">
                <a:cs typeface="华文楷体" panose="02010600040101010101" charset="-122"/>
              </a:endParaRPr>
            </a:p>
          </p:txBody>
        </p:sp>
        <p:cxnSp>
          <p:nvCxnSpPr>
            <p:cNvPr id="29" name="直接连接符 28">
              <a:extLst>
                <a:ext uri="{FF2B5EF4-FFF2-40B4-BE49-F238E27FC236}">
                  <a16:creationId xmlns:a16="http://schemas.microsoft.com/office/drawing/2014/main" id="{06EFA43C-DA0C-BA2A-7C0A-3CA127972FCD}"/>
                </a:ext>
              </a:extLst>
            </p:cNvPr>
            <p:cNvCxnSpPr/>
            <p:nvPr/>
          </p:nvCxnSpPr>
          <p:spPr>
            <a:xfrm>
              <a:off x="7120" y="4307"/>
              <a:ext cx="864"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任意多边形 149">
              <a:extLst>
                <a:ext uri="{FF2B5EF4-FFF2-40B4-BE49-F238E27FC236}">
                  <a16:creationId xmlns:a16="http://schemas.microsoft.com/office/drawing/2014/main" id="{F1745B22-FECA-28CF-0F1E-1B9CA344A4C3}"/>
                </a:ext>
              </a:extLst>
            </p:cNvPr>
            <p:cNvSpPr/>
            <p:nvPr/>
          </p:nvSpPr>
          <p:spPr>
            <a:xfrm flipH="1">
              <a:off x="7971" y="4307"/>
              <a:ext cx="48" cy="67"/>
            </a:xfrm>
            <a:custGeom>
              <a:avLst/>
              <a:gdLst>
                <a:gd name="connsiteX0" fmla="*/ 320 w 320"/>
                <a:gd name="connsiteY0" fmla="*/ 659 h 659"/>
                <a:gd name="connsiteX1" fmla="*/ 313 w 320"/>
                <a:gd name="connsiteY1" fmla="*/ 658 h 659"/>
                <a:gd name="connsiteX2" fmla="*/ 138 w 320"/>
                <a:gd name="connsiteY2" fmla="*/ 650 h 659"/>
                <a:gd name="connsiteX3" fmla="*/ 0 w 320"/>
                <a:gd name="connsiteY3" fmla="*/ 153 h 659"/>
                <a:gd name="connsiteX4" fmla="*/ 320 w 320"/>
                <a:gd name="connsiteY4" fmla="*/ 0 h 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 h="659">
                  <a:moveTo>
                    <a:pt x="320" y="659"/>
                  </a:moveTo>
                  <a:lnTo>
                    <a:pt x="313" y="658"/>
                  </a:lnTo>
                  <a:cubicBezTo>
                    <a:pt x="138" y="650"/>
                    <a:pt x="0" y="506"/>
                    <a:pt x="0" y="329"/>
                  </a:cubicBezTo>
                  <a:cubicBezTo>
                    <a:pt x="0" y="153"/>
                    <a:pt x="138" y="9"/>
                    <a:pt x="313" y="0"/>
                  </a:cubicBezTo>
                  <a:lnTo>
                    <a:pt x="320" y="0"/>
                  </a:lnTo>
                </a:path>
              </a:pathLst>
            </a:custGeom>
            <a:noFill/>
            <a:ln w="31750">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50">
                <a:cs typeface="华文楷体" panose="02010600040101010101" charset="-122"/>
              </a:endParaRPr>
            </a:p>
          </p:txBody>
        </p:sp>
        <p:cxnSp>
          <p:nvCxnSpPr>
            <p:cNvPr id="31" name="直接连接符 30">
              <a:extLst>
                <a:ext uri="{FF2B5EF4-FFF2-40B4-BE49-F238E27FC236}">
                  <a16:creationId xmlns:a16="http://schemas.microsoft.com/office/drawing/2014/main" id="{35C565FF-04A3-A160-68D4-86DA9DAEE837}"/>
                </a:ext>
              </a:extLst>
            </p:cNvPr>
            <p:cNvCxnSpPr/>
            <p:nvPr/>
          </p:nvCxnSpPr>
          <p:spPr>
            <a:xfrm>
              <a:off x="7488" y="4380"/>
              <a:ext cx="483"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任意多边形 151">
              <a:extLst>
                <a:ext uri="{FF2B5EF4-FFF2-40B4-BE49-F238E27FC236}">
                  <a16:creationId xmlns:a16="http://schemas.microsoft.com/office/drawing/2014/main" id="{BB62702F-1A72-F119-D4EF-76E804557785}"/>
                </a:ext>
              </a:extLst>
            </p:cNvPr>
            <p:cNvSpPr/>
            <p:nvPr/>
          </p:nvSpPr>
          <p:spPr>
            <a:xfrm>
              <a:off x="7459" y="4380"/>
              <a:ext cx="48" cy="67"/>
            </a:xfrm>
            <a:custGeom>
              <a:avLst/>
              <a:gdLst>
                <a:gd name="connsiteX0" fmla="*/ 320 w 320"/>
                <a:gd name="connsiteY0" fmla="*/ 659 h 659"/>
                <a:gd name="connsiteX1" fmla="*/ 313 w 320"/>
                <a:gd name="connsiteY1" fmla="*/ 658 h 659"/>
                <a:gd name="connsiteX2" fmla="*/ 138 w 320"/>
                <a:gd name="connsiteY2" fmla="*/ 650 h 659"/>
                <a:gd name="connsiteX3" fmla="*/ 0 w 320"/>
                <a:gd name="connsiteY3" fmla="*/ 153 h 659"/>
                <a:gd name="connsiteX4" fmla="*/ 320 w 320"/>
                <a:gd name="connsiteY4" fmla="*/ 0 h 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 h="659">
                  <a:moveTo>
                    <a:pt x="320" y="659"/>
                  </a:moveTo>
                  <a:lnTo>
                    <a:pt x="313" y="658"/>
                  </a:lnTo>
                  <a:cubicBezTo>
                    <a:pt x="138" y="650"/>
                    <a:pt x="0" y="506"/>
                    <a:pt x="0" y="329"/>
                  </a:cubicBezTo>
                  <a:cubicBezTo>
                    <a:pt x="0" y="153"/>
                    <a:pt x="138" y="9"/>
                    <a:pt x="313" y="0"/>
                  </a:cubicBezTo>
                  <a:lnTo>
                    <a:pt x="320" y="0"/>
                  </a:lnTo>
                </a:path>
              </a:pathLst>
            </a:custGeom>
            <a:noFill/>
            <a:ln w="31750">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50">
                <a:cs typeface="华文楷体" panose="02010600040101010101" charset="-122"/>
              </a:endParaRPr>
            </a:p>
          </p:txBody>
        </p:sp>
        <p:cxnSp>
          <p:nvCxnSpPr>
            <p:cNvPr id="33" name="直接连接符 32">
              <a:extLst>
                <a:ext uri="{FF2B5EF4-FFF2-40B4-BE49-F238E27FC236}">
                  <a16:creationId xmlns:a16="http://schemas.microsoft.com/office/drawing/2014/main" id="{2958D746-3C6E-080E-ADBB-AE7C9BD110D7}"/>
                </a:ext>
              </a:extLst>
            </p:cNvPr>
            <p:cNvCxnSpPr/>
            <p:nvPr/>
          </p:nvCxnSpPr>
          <p:spPr>
            <a:xfrm>
              <a:off x="7498" y="4447"/>
              <a:ext cx="341"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3" name="标题 102">
            <a:extLst>
              <a:ext uri="{FF2B5EF4-FFF2-40B4-BE49-F238E27FC236}">
                <a16:creationId xmlns:a16="http://schemas.microsoft.com/office/drawing/2014/main" id="{DD90F1FB-4B3B-A850-F19C-09D794AA2A3A}"/>
              </a:ext>
            </a:extLst>
          </p:cNvPr>
          <p:cNvSpPr>
            <a:spLocks noGrp="1"/>
          </p:cNvSpPr>
          <p:nvPr>
            <p:ph type="title"/>
          </p:nvPr>
        </p:nvSpPr>
        <p:spPr>
          <a:xfrm>
            <a:off x="1951839" y="4650372"/>
            <a:ext cx="8288323" cy="923330"/>
          </a:xfrm>
        </p:spPr>
        <p:txBody>
          <a:bodyPr>
            <a:noAutofit/>
          </a:bodyPr>
          <a:lstStyle/>
          <a:p>
            <a:r>
              <a:rPr lang="zh-CN" altLang="en-US" sz="6600" dirty="0">
                <a:latin typeface="全字库正楷体" panose="02010604000101010101" pitchFamily="2" charset="-122"/>
                <a:ea typeface="全字库正楷体" panose="02010604000101010101" pitchFamily="2" charset="-122"/>
                <a:cs typeface="全字库正楷体" panose="02010604000101010101" pitchFamily="2" charset="-122"/>
                <a:sym typeface="字体圈欣意吉祥宋" panose="00000500000000000000" pitchFamily="2" charset="-122"/>
              </a:rPr>
              <a:t>七夕营销</a:t>
            </a:r>
            <a:r>
              <a:rPr kumimoji="0" lang="zh-CN" altLang="en-US" sz="6600" b="1" i="0" u="none" strike="noStrike" kern="1200" cap="none" spc="0" normalizeH="0" baseline="0" noProof="0" dirty="0">
                <a:ln>
                  <a:noFill/>
                </a:ln>
                <a:solidFill>
                  <a:srgbClr val="EA3A8E"/>
                </a:solidFill>
                <a:effectLst/>
                <a:uLnTx/>
                <a:uFillTx/>
                <a:latin typeface="全字库正楷体" panose="02010604000101010101" pitchFamily="2" charset="-122"/>
                <a:ea typeface="全字库正楷体" panose="02010604000101010101" pitchFamily="2" charset="-122"/>
                <a:cs typeface="全字库正楷体" panose="02010604000101010101" pitchFamily="2" charset="-122"/>
                <a:sym typeface="字体圈欣意吉祥宋" panose="00000500000000000000" pitchFamily="2" charset="-122"/>
              </a:rPr>
              <a:t>活动策划案</a:t>
            </a:r>
            <a:endParaRPr lang="zh-CN" altLang="en-US" sz="6600" dirty="0">
              <a:latin typeface="全字库正楷体" panose="02010604000101010101" pitchFamily="2" charset="-122"/>
              <a:ea typeface="全字库正楷体" panose="02010604000101010101" pitchFamily="2" charset="-122"/>
              <a:cs typeface="全字库正楷体" panose="02010604000101010101" pitchFamily="2" charset="-122"/>
              <a:sym typeface="字体圈欣意吉祥宋" panose="00000500000000000000" pitchFamily="2" charset="-122"/>
            </a:endParaRPr>
          </a:p>
        </p:txBody>
      </p:sp>
      <p:sp>
        <p:nvSpPr>
          <p:cNvPr id="8" name="PA-任意多边形 161">
            <a:extLst>
              <a:ext uri="{FF2B5EF4-FFF2-40B4-BE49-F238E27FC236}">
                <a16:creationId xmlns:a16="http://schemas.microsoft.com/office/drawing/2014/main" id="{457D4371-F9DE-BC10-1D02-D19ACC958641}"/>
              </a:ext>
            </a:extLst>
          </p:cNvPr>
          <p:cNvSpPr/>
          <p:nvPr>
            <p:custDataLst>
              <p:tags r:id="rId1"/>
            </p:custDataLst>
          </p:nvPr>
        </p:nvSpPr>
        <p:spPr>
          <a:xfrm rot="2220000" flipH="1">
            <a:off x="9450536" y="1826329"/>
            <a:ext cx="333388" cy="399346"/>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a:gsLst>
              <a:gs pos="22000">
                <a:srgbClr val="BDBDFF"/>
              </a:gs>
              <a:gs pos="61000">
                <a:schemeClr val="accent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10" name="PA-任意多边形 166">
            <a:extLst>
              <a:ext uri="{FF2B5EF4-FFF2-40B4-BE49-F238E27FC236}">
                <a16:creationId xmlns:a16="http://schemas.microsoft.com/office/drawing/2014/main" id="{0BB10B4A-0640-165D-5A40-B4C30C8B7682}"/>
              </a:ext>
            </a:extLst>
          </p:cNvPr>
          <p:cNvSpPr/>
          <p:nvPr>
            <p:custDataLst>
              <p:tags r:id="rId2"/>
            </p:custDataLst>
          </p:nvPr>
        </p:nvSpPr>
        <p:spPr>
          <a:xfrm rot="3900000" flipH="1">
            <a:off x="8382704" y="3048117"/>
            <a:ext cx="645753" cy="764455"/>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a:gsLst>
              <a:gs pos="22000">
                <a:srgbClr val="BDBDFF"/>
              </a:gs>
              <a:gs pos="61000">
                <a:schemeClr val="accent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13" name="PA-任意多边形 167">
            <a:extLst>
              <a:ext uri="{FF2B5EF4-FFF2-40B4-BE49-F238E27FC236}">
                <a16:creationId xmlns:a16="http://schemas.microsoft.com/office/drawing/2014/main" id="{395A9F40-C514-4D41-6B4B-9A714B94DD9F}"/>
              </a:ext>
            </a:extLst>
          </p:cNvPr>
          <p:cNvSpPr/>
          <p:nvPr>
            <p:custDataLst>
              <p:tags r:id="rId3"/>
            </p:custDataLst>
          </p:nvPr>
        </p:nvSpPr>
        <p:spPr>
          <a:xfrm rot="1500000">
            <a:off x="8568586" y="2186647"/>
            <a:ext cx="388599" cy="567157"/>
          </a:xfrm>
          <a:custGeom>
            <a:avLst/>
            <a:gdLst>
              <a:gd name="connisteX0" fmla="*/ 3570904 w 3858416"/>
              <a:gd name="connsiteY0" fmla="*/ 40964 h 5601094"/>
              <a:gd name="connisteX1" fmla="*/ 3399454 w 3858416"/>
              <a:gd name="connsiteY1" fmla="*/ 297504 h 5601094"/>
              <a:gd name="connisteX2" fmla="*/ 2961939 w 3858416"/>
              <a:gd name="connsiteY2" fmla="*/ 649294 h 5601094"/>
              <a:gd name="connisteX3" fmla="*/ 2676824 w 3858416"/>
              <a:gd name="connsiteY3" fmla="*/ 1058234 h 5601094"/>
              <a:gd name="connisteX4" fmla="*/ 2400599 w 3858416"/>
              <a:gd name="connsiteY4" fmla="*/ 1182059 h 5601094"/>
              <a:gd name="connisteX5" fmla="*/ 1982134 w 3858416"/>
              <a:gd name="connsiteY5" fmla="*/ 1667199 h 5601094"/>
              <a:gd name="connisteX6" fmla="*/ 1735119 w 3858416"/>
              <a:gd name="connsiteY6" fmla="*/ 1743399 h 5601094"/>
              <a:gd name="connisteX7" fmla="*/ 1297604 w 3858416"/>
              <a:gd name="connsiteY7" fmla="*/ 2095189 h 5601094"/>
              <a:gd name="connisteX8" fmla="*/ 983914 w 3858416"/>
              <a:gd name="connsiteY8" fmla="*/ 2342204 h 5601094"/>
              <a:gd name="connisteX9" fmla="*/ 831514 w 3858416"/>
              <a:gd name="connsiteY9" fmla="*/ 2579694 h 5601094"/>
              <a:gd name="connisteX10" fmla="*/ 679749 w 3858416"/>
              <a:gd name="connsiteY10" fmla="*/ 2722569 h 5601094"/>
              <a:gd name="connisteX11" fmla="*/ 422574 w 3858416"/>
              <a:gd name="connsiteY11" fmla="*/ 2703519 h 5601094"/>
              <a:gd name="connisteX12" fmla="*/ 89834 w 3858416"/>
              <a:gd name="connsiteY12" fmla="*/ 2951169 h 5601094"/>
              <a:gd name="connisteX13" fmla="*/ 4109 w 3858416"/>
              <a:gd name="connsiteY13" fmla="*/ 3322009 h 5601094"/>
              <a:gd name="connisteX14" fmla="*/ 32684 w 3858416"/>
              <a:gd name="connsiteY14" fmla="*/ 3502349 h 5601094"/>
              <a:gd name="connisteX15" fmla="*/ 137459 w 3858416"/>
              <a:gd name="connsiteY15" fmla="*/ 3397574 h 5601094"/>
              <a:gd name="connisteX16" fmla="*/ 347009 w 3858416"/>
              <a:gd name="connsiteY16" fmla="*/ 3530924 h 5601094"/>
              <a:gd name="connisteX17" fmla="*/ 422574 w 3858416"/>
              <a:gd name="connsiteY17" fmla="*/ 3616649 h 5601094"/>
              <a:gd name="connisteX18" fmla="*/ 574974 w 3858416"/>
              <a:gd name="connsiteY18" fmla="*/ 3730949 h 5601094"/>
              <a:gd name="connisteX19" fmla="*/ 584499 w 3858416"/>
              <a:gd name="connsiteY19" fmla="*/ 3930339 h 5601094"/>
              <a:gd name="connisteX20" fmla="*/ 622599 w 3858416"/>
              <a:gd name="connsiteY20" fmla="*/ 4291654 h 5601094"/>
              <a:gd name="connisteX21" fmla="*/ 850564 w 3858416"/>
              <a:gd name="connsiteY21" fmla="*/ 4539304 h 5601094"/>
              <a:gd name="connisteX22" fmla="*/ 926764 w 3858416"/>
              <a:gd name="connsiteY22" fmla="*/ 4862519 h 5601094"/>
              <a:gd name="connisteX23" fmla="*/ 1060114 w 3858416"/>
              <a:gd name="connsiteY23" fmla="*/ 5128584 h 5601094"/>
              <a:gd name="connisteX24" fmla="*/ 1164889 w 3858416"/>
              <a:gd name="connsiteY24" fmla="*/ 5290509 h 5601094"/>
              <a:gd name="connisteX25" fmla="*/ 1240454 w 3858416"/>
              <a:gd name="connsiteY25" fmla="*/ 5442274 h 5601094"/>
              <a:gd name="connisteX26" fmla="*/ 1297604 w 3858416"/>
              <a:gd name="connsiteY26" fmla="*/ 5518474 h 5601094"/>
              <a:gd name="connisteX27" fmla="*/ 1335704 w 3858416"/>
              <a:gd name="connsiteY27" fmla="*/ 5594674 h 5601094"/>
              <a:gd name="connisteX28" fmla="*/ 1364279 w 3858416"/>
              <a:gd name="connsiteY28" fmla="*/ 5376234 h 5601094"/>
              <a:gd name="connisteX29" fmla="*/ 1450004 w 3858416"/>
              <a:gd name="connsiteY29" fmla="*/ 5499424 h 5601094"/>
              <a:gd name="connisteX30" fmla="*/ 1469054 w 3858416"/>
              <a:gd name="connsiteY30" fmla="*/ 5280984 h 5601094"/>
              <a:gd name="connisteX31" fmla="*/ 1516679 w 3858416"/>
              <a:gd name="connsiteY31" fmla="*/ 5300034 h 5601094"/>
              <a:gd name="connisteX32" fmla="*/ 1526204 w 3858416"/>
              <a:gd name="connsiteY32" fmla="*/ 5052384 h 5601094"/>
              <a:gd name="connisteX33" fmla="*/ 1611294 w 3858416"/>
              <a:gd name="connsiteY33" fmla="*/ 5128584 h 5601094"/>
              <a:gd name="connisteX34" fmla="*/ 1564304 w 3858416"/>
              <a:gd name="connsiteY34" fmla="*/ 4852994 h 5601094"/>
              <a:gd name="connisteX35" fmla="*/ 1620819 w 3858416"/>
              <a:gd name="connsiteY35" fmla="*/ 4910144 h 5601094"/>
              <a:gd name="connisteX36" fmla="*/ 1507154 w 3858416"/>
              <a:gd name="connsiteY36" fmla="*/ 4577404 h 5601094"/>
              <a:gd name="connisteX37" fmla="*/ 1592244 w 3858416"/>
              <a:gd name="connsiteY37" fmla="*/ 4643444 h 5601094"/>
              <a:gd name="connisteX38" fmla="*/ 1564304 w 3858416"/>
              <a:gd name="connsiteY38" fmla="*/ 4301179 h 5601094"/>
              <a:gd name="connisteX39" fmla="*/ 1630344 w 3858416"/>
              <a:gd name="connsiteY39" fmla="*/ 4377379 h 5601094"/>
              <a:gd name="connisteX40" fmla="*/ 1545254 w 3858416"/>
              <a:gd name="connsiteY40" fmla="*/ 4006539 h 5601094"/>
              <a:gd name="connisteX41" fmla="*/ 1592244 w 3858416"/>
              <a:gd name="connsiteY41" fmla="*/ 4054164 h 5601094"/>
              <a:gd name="connisteX42" fmla="*/ 1516679 w 3858416"/>
              <a:gd name="connsiteY42" fmla="*/ 3749999 h 5601094"/>
              <a:gd name="connisteX43" fmla="*/ 1497629 w 3858416"/>
              <a:gd name="connsiteY43" fmla="*/ 3607124 h 5601094"/>
              <a:gd name="connisteX44" fmla="*/ 1478579 w 3858416"/>
              <a:gd name="connsiteY44" fmla="*/ 3540449 h 5601094"/>
              <a:gd name="connisteX45" fmla="*/ 1582719 w 3858416"/>
              <a:gd name="connsiteY45" fmla="*/ 3711899 h 5601094"/>
              <a:gd name="connisteX46" fmla="*/ 1459529 w 3858416"/>
              <a:gd name="connsiteY46" fmla="*/ 3407099 h 5601094"/>
              <a:gd name="connisteX47" fmla="*/ 1545254 w 3858416"/>
              <a:gd name="connsiteY47" fmla="*/ 3369634 h 5601094"/>
              <a:gd name="connisteX48" fmla="*/ 1677969 w 3858416"/>
              <a:gd name="connsiteY48" fmla="*/ 3416624 h 5601094"/>
              <a:gd name="connisteX49" fmla="*/ 1839894 w 3858416"/>
              <a:gd name="connsiteY49" fmla="*/ 3378524 h 5601094"/>
              <a:gd name="connisteX50" fmla="*/ 2067859 w 3858416"/>
              <a:gd name="connsiteY50" fmla="*/ 3331534 h 5601094"/>
              <a:gd name="connisteX51" fmla="*/ 2239309 w 3858416"/>
              <a:gd name="connsiteY51" fmla="*/ 3312484 h 5601094"/>
              <a:gd name="connisteX52" fmla="*/ 2543474 w 3858416"/>
              <a:gd name="connsiteY52" fmla="*/ 3378524 h 5601094"/>
              <a:gd name="connisteX53" fmla="*/ 2819064 w 3858416"/>
              <a:gd name="connsiteY53" fmla="*/ 3322009 h 5601094"/>
              <a:gd name="connisteX54" fmla="*/ 2990514 w 3858416"/>
              <a:gd name="connsiteY54" fmla="*/ 3198184 h 5601094"/>
              <a:gd name="connisteX55" fmla="*/ 3332779 w 3858416"/>
              <a:gd name="connsiteY55" fmla="*/ 3160084 h 5601094"/>
              <a:gd name="connisteX56" fmla="*/ 3599479 w 3858416"/>
              <a:gd name="connsiteY56" fmla="*/ 3160084 h 5601094"/>
              <a:gd name="connisteX57" fmla="*/ 3523279 w 3858416"/>
              <a:gd name="connsiteY57" fmla="*/ 3064834 h 5601094"/>
              <a:gd name="connisteX58" fmla="*/ 3798869 w 3858416"/>
              <a:gd name="connsiteY58" fmla="*/ 3045784 h 5601094"/>
              <a:gd name="connisteX59" fmla="*/ 3713144 w 3858416"/>
              <a:gd name="connsiteY59" fmla="*/ 2979109 h 5601094"/>
              <a:gd name="connisteX60" fmla="*/ 3846494 w 3858416"/>
              <a:gd name="connsiteY60" fmla="*/ 2979109 h 5601094"/>
              <a:gd name="connisteX61" fmla="*/ 3703619 w 3858416"/>
              <a:gd name="connsiteY61" fmla="*/ 2865444 h 5601094"/>
              <a:gd name="connisteX62" fmla="*/ 3856019 w 3858416"/>
              <a:gd name="connsiteY62" fmla="*/ 2827344 h 5601094"/>
              <a:gd name="connisteX63" fmla="*/ 3580429 w 3858416"/>
              <a:gd name="connsiteY63" fmla="*/ 2779719 h 5601094"/>
              <a:gd name="connisteX64" fmla="*/ 3542329 w 3858416"/>
              <a:gd name="connsiteY64" fmla="*/ 2713044 h 5601094"/>
              <a:gd name="connisteX65" fmla="*/ 3418504 w 3858416"/>
              <a:gd name="connsiteY65" fmla="*/ 2665419 h 5601094"/>
              <a:gd name="connisteX66" fmla="*/ 3370879 w 3858416"/>
              <a:gd name="connsiteY66" fmla="*/ 2608269 h 5601094"/>
              <a:gd name="connisteX67" fmla="*/ 3418504 w 3858416"/>
              <a:gd name="connsiteY67" fmla="*/ 2608269 h 5601094"/>
              <a:gd name="connisteX68" fmla="*/ 3256579 w 3858416"/>
              <a:gd name="connsiteY68" fmla="*/ 2589219 h 5601094"/>
              <a:gd name="connisteX69" fmla="*/ 3361354 w 3858416"/>
              <a:gd name="connsiteY69" fmla="*/ 2523179 h 5601094"/>
              <a:gd name="connisteX70" fmla="*/ 3171489 w 3858416"/>
              <a:gd name="connsiteY70" fmla="*/ 2513654 h 5601094"/>
              <a:gd name="connisteX71" fmla="*/ 3228004 w 3858416"/>
              <a:gd name="connsiteY71" fmla="*/ 2456504 h 5601094"/>
              <a:gd name="connisteX72" fmla="*/ 2809539 w 3858416"/>
              <a:gd name="connsiteY72" fmla="*/ 2427929 h 5601094"/>
              <a:gd name="connisteX73" fmla="*/ 2895264 w 3858416"/>
              <a:gd name="connsiteY73" fmla="*/ 2361254 h 5601094"/>
              <a:gd name="connisteX74" fmla="*/ 2753024 w 3858416"/>
              <a:gd name="connsiteY74" fmla="*/ 2323154 h 5601094"/>
              <a:gd name="connisteX75" fmla="*/ 2600624 w 3858416"/>
              <a:gd name="connsiteY75" fmla="*/ 2218379 h 5601094"/>
              <a:gd name="connisteX76" fmla="*/ 2457749 w 3858416"/>
              <a:gd name="connsiteY76" fmla="*/ 2180279 h 5601094"/>
              <a:gd name="connisteX77" fmla="*/ 2258359 w 3858416"/>
              <a:gd name="connsiteY77" fmla="*/ 2151704 h 5601094"/>
              <a:gd name="connisteX78" fmla="*/ 2077384 w 3858416"/>
              <a:gd name="connsiteY78" fmla="*/ 2114239 h 5601094"/>
              <a:gd name="connisteX79" fmla="*/ 2001184 w 3858416"/>
              <a:gd name="connsiteY79" fmla="*/ 2066614 h 5601094"/>
              <a:gd name="connisteX80" fmla="*/ 1973244 w 3858416"/>
              <a:gd name="connsiteY80" fmla="*/ 1980889 h 5601094"/>
              <a:gd name="connisteX81" fmla="*/ 2248834 w 3858416"/>
              <a:gd name="connsiteY81" fmla="*/ 1857064 h 5601094"/>
              <a:gd name="connisteX82" fmla="*/ 2476799 w 3858416"/>
              <a:gd name="connsiteY82" fmla="*/ 1638624 h 5601094"/>
              <a:gd name="connisteX83" fmla="*/ 2714924 w 3858416"/>
              <a:gd name="connsiteY83" fmla="*/ 1448124 h 5601094"/>
              <a:gd name="connisteX84" fmla="*/ 2952414 w 3858416"/>
              <a:gd name="connsiteY84" fmla="*/ 1277309 h 5601094"/>
              <a:gd name="connisteX85" fmla="*/ 3256579 w 3858416"/>
              <a:gd name="connsiteY85" fmla="*/ 962984 h 5601094"/>
              <a:gd name="connisteX86" fmla="*/ 3428029 w 3858416"/>
              <a:gd name="connsiteY86" fmla="*/ 754069 h 5601094"/>
              <a:gd name="connisteX87" fmla="*/ 3447079 w 3858416"/>
              <a:gd name="connsiteY87" fmla="*/ 611194 h 5601094"/>
              <a:gd name="connisteX88" fmla="*/ 3523279 w 3858416"/>
              <a:gd name="connsiteY88" fmla="*/ 430854 h 5601094"/>
              <a:gd name="connisteX89" fmla="*/ 3617894 w 3858416"/>
              <a:gd name="connsiteY89" fmla="*/ 326079 h 5601094"/>
              <a:gd name="connisteX90" fmla="*/ 3636944 w 3858416"/>
              <a:gd name="connsiteY90" fmla="*/ 221304 h 5601094"/>
              <a:gd name="connisteX91" fmla="*/ 3665519 w 3858416"/>
              <a:gd name="connsiteY91" fmla="*/ 40964 h 5601094"/>
              <a:gd name="connisteX92" fmla="*/ 3646469 w 3858416"/>
              <a:gd name="connsiteY92" fmla="*/ 107639 h 5601094"/>
              <a:gd name="connisteX93" fmla="*/ 3608369 w 3858416"/>
              <a:gd name="connsiteY93" fmla="*/ 12389 h 5601094"/>
              <a:gd name="connisteX94" fmla="*/ 3570904 w 3858416"/>
              <a:gd name="connsiteY94" fmla="*/ 40964 h 560109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Lst>
            <a:rect l="l" t="t" r="r" b="b"/>
            <a:pathLst>
              <a:path w="3858416" h="5601094">
                <a:moveTo>
                  <a:pt x="3570905" y="40964"/>
                </a:moveTo>
                <a:cubicBezTo>
                  <a:pt x="3528995" y="98114"/>
                  <a:pt x="3521375" y="175584"/>
                  <a:pt x="3399455" y="297504"/>
                </a:cubicBezTo>
                <a:cubicBezTo>
                  <a:pt x="3277535" y="419424"/>
                  <a:pt x="3106720" y="496894"/>
                  <a:pt x="2961940" y="649294"/>
                </a:cubicBezTo>
                <a:cubicBezTo>
                  <a:pt x="2817160" y="801694"/>
                  <a:pt x="2789220" y="951554"/>
                  <a:pt x="2676825" y="1058234"/>
                </a:cubicBezTo>
                <a:cubicBezTo>
                  <a:pt x="2564430" y="1164914"/>
                  <a:pt x="2539665" y="1060139"/>
                  <a:pt x="2400600" y="1182059"/>
                </a:cubicBezTo>
                <a:cubicBezTo>
                  <a:pt x="2261535" y="1303979"/>
                  <a:pt x="2115485" y="1554804"/>
                  <a:pt x="1982135" y="1667199"/>
                </a:cubicBezTo>
                <a:cubicBezTo>
                  <a:pt x="1848785" y="1779594"/>
                  <a:pt x="1872280" y="1657674"/>
                  <a:pt x="1735120" y="1743399"/>
                </a:cubicBezTo>
                <a:cubicBezTo>
                  <a:pt x="1597960" y="1829124"/>
                  <a:pt x="1448100" y="1975174"/>
                  <a:pt x="1297605" y="2095189"/>
                </a:cubicBezTo>
                <a:cubicBezTo>
                  <a:pt x="1147110" y="2215204"/>
                  <a:pt x="1077260" y="2245049"/>
                  <a:pt x="983915" y="2342204"/>
                </a:cubicBezTo>
                <a:cubicBezTo>
                  <a:pt x="890570" y="2439359"/>
                  <a:pt x="892475" y="2503494"/>
                  <a:pt x="831515" y="2579694"/>
                </a:cubicBezTo>
                <a:cubicBezTo>
                  <a:pt x="770555" y="2655894"/>
                  <a:pt x="761665" y="2697804"/>
                  <a:pt x="679750" y="2722569"/>
                </a:cubicBezTo>
                <a:cubicBezTo>
                  <a:pt x="597835" y="2747334"/>
                  <a:pt x="540685" y="2657799"/>
                  <a:pt x="422575" y="2703519"/>
                </a:cubicBezTo>
                <a:cubicBezTo>
                  <a:pt x="304465" y="2749239"/>
                  <a:pt x="173655" y="2827344"/>
                  <a:pt x="89835" y="2951169"/>
                </a:cubicBezTo>
                <a:cubicBezTo>
                  <a:pt x="6015" y="3074994"/>
                  <a:pt x="15540" y="3211519"/>
                  <a:pt x="4110" y="3322009"/>
                </a:cubicBezTo>
                <a:cubicBezTo>
                  <a:pt x="-7320" y="3432499"/>
                  <a:pt x="6015" y="3487109"/>
                  <a:pt x="32685" y="3502349"/>
                </a:cubicBezTo>
                <a:cubicBezTo>
                  <a:pt x="59355" y="3517589"/>
                  <a:pt x="74595" y="3391859"/>
                  <a:pt x="137460" y="3397574"/>
                </a:cubicBezTo>
                <a:cubicBezTo>
                  <a:pt x="200325" y="3403289"/>
                  <a:pt x="289860" y="3487109"/>
                  <a:pt x="347010" y="3530924"/>
                </a:cubicBezTo>
                <a:cubicBezTo>
                  <a:pt x="404160" y="3574739"/>
                  <a:pt x="376855" y="3576644"/>
                  <a:pt x="422575" y="3616649"/>
                </a:cubicBezTo>
                <a:cubicBezTo>
                  <a:pt x="468295" y="3656654"/>
                  <a:pt x="542590" y="3668084"/>
                  <a:pt x="574975" y="3730949"/>
                </a:cubicBezTo>
                <a:cubicBezTo>
                  <a:pt x="607360" y="3793814"/>
                  <a:pt x="574975" y="3817944"/>
                  <a:pt x="584500" y="3930339"/>
                </a:cubicBezTo>
                <a:cubicBezTo>
                  <a:pt x="594025" y="4042734"/>
                  <a:pt x="569260" y="4169734"/>
                  <a:pt x="622600" y="4291654"/>
                </a:cubicBezTo>
                <a:cubicBezTo>
                  <a:pt x="675940" y="4413574"/>
                  <a:pt x="789605" y="4425004"/>
                  <a:pt x="850565" y="4539304"/>
                </a:cubicBezTo>
                <a:cubicBezTo>
                  <a:pt x="911525" y="4653604"/>
                  <a:pt x="884855" y="4744409"/>
                  <a:pt x="926765" y="4862519"/>
                </a:cubicBezTo>
                <a:cubicBezTo>
                  <a:pt x="968675" y="4980629"/>
                  <a:pt x="1012490" y="5042859"/>
                  <a:pt x="1060115" y="5128584"/>
                </a:cubicBezTo>
                <a:cubicBezTo>
                  <a:pt x="1107740" y="5214309"/>
                  <a:pt x="1128695" y="5227644"/>
                  <a:pt x="1164890" y="5290509"/>
                </a:cubicBezTo>
                <a:cubicBezTo>
                  <a:pt x="1201085" y="5353374"/>
                  <a:pt x="1213785" y="5396554"/>
                  <a:pt x="1240455" y="5442274"/>
                </a:cubicBezTo>
                <a:cubicBezTo>
                  <a:pt x="1267125" y="5487994"/>
                  <a:pt x="1278555" y="5487994"/>
                  <a:pt x="1297605" y="5518474"/>
                </a:cubicBezTo>
                <a:cubicBezTo>
                  <a:pt x="1316655" y="5548954"/>
                  <a:pt x="1322370" y="5623249"/>
                  <a:pt x="1335705" y="5594674"/>
                </a:cubicBezTo>
                <a:cubicBezTo>
                  <a:pt x="1349040" y="5566099"/>
                  <a:pt x="1341420" y="5395284"/>
                  <a:pt x="1364280" y="5376234"/>
                </a:cubicBezTo>
                <a:cubicBezTo>
                  <a:pt x="1387140" y="5357184"/>
                  <a:pt x="1429050" y="5518474"/>
                  <a:pt x="1450005" y="5499424"/>
                </a:cubicBezTo>
                <a:cubicBezTo>
                  <a:pt x="1470960" y="5480374"/>
                  <a:pt x="1455720" y="5320989"/>
                  <a:pt x="1469055" y="5280984"/>
                </a:cubicBezTo>
                <a:cubicBezTo>
                  <a:pt x="1482390" y="5240979"/>
                  <a:pt x="1505250" y="5345754"/>
                  <a:pt x="1516680" y="5300034"/>
                </a:cubicBezTo>
                <a:cubicBezTo>
                  <a:pt x="1528110" y="5254314"/>
                  <a:pt x="1507155" y="5086674"/>
                  <a:pt x="1526205" y="5052384"/>
                </a:cubicBezTo>
                <a:cubicBezTo>
                  <a:pt x="1545255" y="5018094"/>
                  <a:pt x="1603675" y="5168589"/>
                  <a:pt x="1611295" y="5128584"/>
                </a:cubicBezTo>
                <a:cubicBezTo>
                  <a:pt x="1618915" y="5088579"/>
                  <a:pt x="1562400" y="4896809"/>
                  <a:pt x="1564305" y="4852994"/>
                </a:cubicBezTo>
                <a:cubicBezTo>
                  <a:pt x="1566210" y="4809179"/>
                  <a:pt x="1632250" y="4965389"/>
                  <a:pt x="1620820" y="4910144"/>
                </a:cubicBezTo>
                <a:cubicBezTo>
                  <a:pt x="1609390" y="4854899"/>
                  <a:pt x="1512870" y="4630744"/>
                  <a:pt x="1507155" y="4577404"/>
                </a:cubicBezTo>
                <a:cubicBezTo>
                  <a:pt x="1501440" y="4524064"/>
                  <a:pt x="1580815" y="4698689"/>
                  <a:pt x="1592245" y="4643444"/>
                </a:cubicBezTo>
                <a:cubicBezTo>
                  <a:pt x="1603675" y="4588199"/>
                  <a:pt x="1556685" y="4354519"/>
                  <a:pt x="1564305" y="4301179"/>
                </a:cubicBezTo>
                <a:cubicBezTo>
                  <a:pt x="1571925" y="4247839"/>
                  <a:pt x="1634155" y="4436434"/>
                  <a:pt x="1630345" y="4377379"/>
                </a:cubicBezTo>
                <a:cubicBezTo>
                  <a:pt x="1626535" y="4318324"/>
                  <a:pt x="1552875" y="4071309"/>
                  <a:pt x="1545255" y="4006539"/>
                </a:cubicBezTo>
                <a:cubicBezTo>
                  <a:pt x="1537635" y="3941769"/>
                  <a:pt x="1597960" y="4105599"/>
                  <a:pt x="1592245" y="4054164"/>
                </a:cubicBezTo>
                <a:cubicBezTo>
                  <a:pt x="1586530" y="4002729"/>
                  <a:pt x="1535730" y="3839534"/>
                  <a:pt x="1516680" y="3749999"/>
                </a:cubicBezTo>
                <a:cubicBezTo>
                  <a:pt x="1497630" y="3660464"/>
                  <a:pt x="1505250" y="3649034"/>
                  <a:pt x="1497630" y="3607124"/>
                </a:cubicBezTo>
                <a:cubicBezTo>
                  <a:pt x="1490010" y="3565214"/>
                  <a:pt x="1461435" y="3519494"/>
                  <a:pt x="1478580" y="3540449"/>
                </a:cubicBezTo>
                <a:cubicBezTo>
                  <a:pt x="1495725" y="3561404"/>
                  <a:pt x="1586530" y="3738569"/>
                  <a:pt x="1582720" y="3711899"/>
                </a:cubicBezTo>
                <a:cubicBezTo>
                  <a:pt x="1578910" y="3685229"/>
                  <a:pt x="1467150" y="3475679"/>
                  <a:pt x="1459530" y="3407099"/>
                </a:cubicBezTo>
                <a:cubicBezTo>
                  <a:pt x="1451910" y="3338519"/>
                  <a:pt x="1501440" y="3367729"/>
                  <a:pt x="1545255" y="3369634"/>
                </a:cubicBezTo>
                <a:cubicBezTo>
                  <a:pt x="1589070" y="3371539"/>
                  <a:pt x="1618915" y="3414719"/>
                  <a:pt x="1677970" y="3416624"/>
                </a:cubicBezTo>
                <a:cubicBezTo>
                  <a:pt x="1737025" y="3418529"/>
                  <a:pt x="1761790" y="3395669"/>
                  <a:pt x="1839895" y="3378524"/>
                </a:cubicBezTo>
                <a:cubicBezTo>
                  <a:pt x="1918000" y="3361379"/>
                  <a:pt x="1987850" y="3344869"/>
                  <a:pt x="2067860" y="3331534"/>
                </a:cubicBezTo>
                <a:cubicBezTo>
                  <a:pt x="2147870" y="3318199"/>
                  <a:pt x="2144060" y="3302959"/>
                  <a:pt x="2239310" y="3312484"/>
                </a:cubicBezTo>
                <a:cubicBezTo>
                  <a:pt x="2334560" y="3322009"/>
                  <a:pt x="2427270" y="3376619"/>
                  <a:pt x="2543475" y="3378524"/>
                </a:cubicBezTo>
                <a:cubicBezTo>
                  <a:pt x="2659680" y="3380429"/>
                  <a:pt x="2729530" y="3358204"/>
                  <a:pt x="2819065" y="3322009"/>
                </a:cubicBezTo>
                <a:cubicBezTo>
                  <a:pt x="2908600" y="3285814"/>
                  <a:pt x="2887645" y="3230569"/>
                  <a:pt x="2990515" y="3198184"/>
                </a:cubicBezTo>
                <a:cubicBezTo>
                  <a:pt x="3093385" y="3165799"/>
                  <a:pt x="3210860" y="3167704"/>
                  <a:pt x="3332780" y="3160084"/>
                </a:cubicBezTo>
                <a:cubicBezTo>
                  <a:pt x="3454700" y="3152464"/>
                  <a:pt x="3561380" y="3179134"/>
                  <a:pt x="3599480" y="3160084"/>
                </a:cubicBezTo>
                <a:cubicBezTo>
                  <a:pt x="3637580" y="3141034"/>
                  <a:pt x="3483275" y="3087694"/>
                  <a:pt x="3523280" y="3064834"/>
                </a:cubicBezTo>
                <a:cubicBezTo>
                  <a:pt x="3563285" y="3041974"/>
                  <a:pt x="3760770" y="3062929"/>
                  <a:pt x="3798870" y="3045784"/>
                </a:cubicBezTo>
                <a:cubicBezTo>
                  <a:pt x="3836970" y="3028639"/>
                  <a:pt x="3703620" y="2992444"/>
                  <a:pt x="3713145" y="2979109"/>
                </a:cubicBezTo>
                <a:cubicBezTo>
                  <a:pt x="3722670" y="2965774"/>
                  <a:pt x="3848400" y="3001969"/>
                  <a:pt x="3846495" y="2979109"/>
                </a:cubicBezTo>
                <a:cubicBezTo>
                  <a:pt x="3844590" y="2956249"/>
                  <a:pt x="3701715" y="2895924"/>
                  <a:pt x="3703620" y="2865444"/>
                </a:cubicBezTo>
                <a:cubicBezTo>
                  <a:pt x="3705525" y="2834964"/>
                  <a:pt x="3880785" y="2844489"/>
                  <a:pt x="3856020" y="2827344"/>
                </a:cubicBezTo>
                <a:cubicBezTo>
                  <a:pt x="3831255" y="2810199"/>
                  <a:pt x="3643295" y="2802579"/>
                  <a:pt x="3580430" y="2779719"/>
                </a:cubicBezTo>
                <a:cubicBezTo>
                  <a:pt x="3517565" y="2756859"/>
                  <a:pt x="3574715" y="2735904"/>
                  <a:pt x="3542330" y="2713044"/>
                </a:cubicBezTo>
                <a:cubicBezTo>
                  <a:pt x="3509945" y="2690184"/>
                  <a:pt x="3452795" y="2686374"/>
                  <a:pt x="3418505" y="2665419"/>
                </a:cubicBezTo>
                <a:cubicBezTo>
                  <a:pt x="3384215" y="2644464"/>
                  <a:pt x="3370880" y="2619699"/>
                  <a:pt x="3370880" y="2608269"/>
                </a:cubicBezTo>
                <a:cubicBezTo>
                  <a:pt x="3370880" y="2596839"/>
                  <a:pt x="3441365" y="2612079"/>
                  <a:pt x="3418505" y="2608269"/>
                </a:cubicBezTo>
                <a:cubicBezTo>
                  <a:pt x="3395645" y="2604459"/>
                  <a:pt x="3268010" y="2606364"/>
                  <a:pt x="3256580" y="2589219"/>
                </a:cubicBezTo>
                <a:cubicBezTo>
                  <a:pt x="3245150" y="2572074"/>
                  <a:pt x="3378500" y="2538419"/>
                  <a:pt x="3361355" y="2523179"/>
                </a:cubicBezTo>
                <a:cubicBezTo>
                  <a:pt x="3344210" y="2507939"/>
                  <a:pt x="3198160" y="2526989"/>
                  <a:pt x="3171490" y="2513654"/>
                </a:cubicBezTo>
                <a:cubicBezTo>
                  <a:pt x="3144820" y="2500319"/>
                  <a:pt x="3300395" y="2473649"/>
                  <a:pt x="3228005" y="2456504"/>
                </a:cubicBezTo>
                <a:cubicBezTo>
                  <a:pt x="3155615" y="2439359"/>
                  <a:pt x="2876215" y="2446979"/>
                  <a:pt x="2809540" y="2427929"/>
                </a:cubicBezTo>
                <a:cubicBezTo>
                  <a:pt x="2742865" y="2408879"/>
                  <a:pt x="2906695" y="2382209"/>
                  <a:pt x="2895265" y="2361254"/>
                </a:cubicBezTo>
                <a:cubicBezTo>
                  <a:pt x="2883835" y="2340299"/>
                  <a:pt x="2812080" y="2351729"/>
                  <a:pt x="2753025" y="2323154"/>
                </a:cubicBezTo>
                <a:cubicBezTo>
                  <a:pt x="2693970" y="2294579"/>
                  <a:pt x="2659680" y="2246954"/>
                  <a:pt x="2600625" y="2218379"/>
                </a:cubicBezTo>
                <a:cubicBezTo>
                  <a:pt x="2541570" y="2189804"/>
                  <a:pt x="2526330" y="2193614"/>
                  <a:pt x="2457750" y="2180279"/>
                </a:cubicBezTo>
                <a:cubicBezTo>
                  <a:pt x="2389170" y="2166944"/>
                  <a:pt x="2334560" y="2165039"/>
                  <a:pt x="2258360" y="2151704"/>
                </a:cubicBezTo>
                <a:cubicBezTo>
                  <a:pt x="2182160" y="2138369"/>
                  <a:pt x="2128820" y="2131384"/>
                  <a:pt x="2077385" y="2114239"/>
                </a:cubicBezTo>
                <a:cubicBezTo>
                  <a:pt x="2025950" y="2097094"/>
                  <a:pt x="2022140" y="2093284"/>
                  <a:pt x="2001185" y="2066614"/>
                </a:cubicBezTo>
                <a:cubicBezTo>
                  <a:pt x="1980230" y="2039944"/>
                  <a:pt x="1923715" y="2022799"/>
                  <a:pt x="1973245" y="1980889"/>
                </a:cubicBezTo>
                <a:cubicBezTo>
                  <a:pt x="2022775" y="1938979"/>
                  <a:pt x="2147870" y="1925644"/>
                  <a:pt x="2248835" y="1857064"/>
                </a:cubicBezTo>
                <a:cubicBezTo>
                  <a:pt x="2349800" y="1788484"/>
                  <a:pt x="2383455" y="1720539"/>
                  <a:pt x="2476800" y="1638624"/>
                </a:cubicBezTo>
                <a:cubicBezTo>
                  <a:pt x="2570145" y="1556709"/>
                  <a:pt x="2619675" y="1520514"/>
                  <a:pt x="2714925" y="1448124"/>
                </a:cubicBezTo>
                <a:cubicBezTo>
                  <a:pt x="2810175" y="1375734"/>
                  <a:pt x="2843830" y="1374464"/>
                  <a:pt x="2952415" y="1277309"/>
                </a:cubicBezTo>
                <a:cubicBezTo>
                  <a:pt x="3061000" y="1180154"/>
                  <a:pt x="3161330" y="1067759"/>
                  <a:pt x="3256580" y="962984"/>
                </a:cubicBezTo>
                <a:cubicBezTo>
                  <a:pt x="3351830" y="858209"/>
                  <a:pt x="3389930" y="824554"/>
                  <a:pt x="3428030" y="754069"/>
                </a:cubicBezTo>
                <a:cubicBezTo>
                  <a:pt x="3466130" y="683584"/>
                  <a:pt x="3428030" y="675964"/>
                  <a:pt x="3447080" y="611194"/>
                </a:cubicBezTo>
                <a:cubicBezTo>
                  <a:pt x="3466130" y="546424"/>
                  <a:pt x="3488990" y="488004"/>
                  <a:pt x="3523280" y="430854"/>
                </a:cubicBezTo>
                <a:cubicBezTo>
                  <a:pt x="3557570" y="373704"/>
                  <a:pt x="3595035" y="367989"/>
                  <a:pt x="3617895" y="326079"/>
                </a:cubicBezTo>
                <a:cubicBezTo>
                  <a:pt x="3640755" y="284169"/>
                  <a:pt x="3627420" y="278454"/>
                  <a:pt x="3636945" y="221304"/>
                </a:cubicBezTo>
                <a:cubicBezTo>
                  <a:pt x="3646470" y="164154"/>
                  <a:pt x="3663615" y="63824"/>
                  <a:pt x="3665520" y="40964"/>
                </a:cubicBezTo>
                <a:cubicBezTo>
                  <a:pt x="3667425" y="18104"/>
                  <a:pt x="3657900" y="113354"/>
                  <a:pt x="3646470" y="107639"/>
                </a:cubicBezTo>
                <a:cubicBezTo>
                  <a:pt x="3635040" y="101924"/>
                  <a:pt x="3623610" y="25724"/>
                  <a:pt x="3608370" y="12389"/>
                </a:cubicBezTo>
                <a:cubicBezTo>
                  <a:pt x="3593130" y="-946"/>
                  <a:pt x="3612815" y="-16186"/>
                  <a:pt x="3570905" y="40964"/>
                </a:cubicBezTo>
                <a:close/>
              </a:path>
            </a:pathLst>
          </a:custGeom>
          <a:gradFill>
            <a:gsLst>
              <a:gs pos="22000">
                <a:srgbClr val="BDBDFF"/>
              </a:gs>
              <a:gs pos="61000">
                <a:schemeClr val="accent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34" name="PA-任意多边形 161">
            <a:extLst>
              <a:ext uri="{FF2B5EF4-FFF2-40B4-BE49-F238E27FC236}">
                <a16:creationId xmlns:a16="http://schemas.microsoft.com/office/drawing/2014/main" id="{BA478A77-0DB4-7EAB-EF7D-B7028EE9B6BE}"/>
              </a:ext>
            </a:extLst>
          </p:cNvPr>
          <p:cNvSpPr/>
          <p:nvPr>
            <p:custDataLst>
              <p:tags r:id="rId4"/>
            </p:custDataLst>
          </p:nvPr>
        </p:nvSpPr>
        <p:spPr>
          <a:xfrm rot="3769072" flipH="1">
            <a:off x="10745964" y="3440305"/>
            <a:ext cx="333390" cy="399346"/>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a:gsLst>
              <a:gs pos="22000">
                <a:srgbClr val="BDBDFF"/>
              </a:gs>
              <a:gs pos="61000">
                <a:schemeClr val="accent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华文楷体" panose="02010600040101010101" charset="-122"/>
            </a:endParaRPr>
          </a:p>
        </p:txBody>
      </p:sp>
      <p:sp>
        <p:nvSpPr>
          <p:cNvPr id="35" name="PA-任意多边形 167">
            <a:extLst>
              <a:ext uri="{FF2B5EF4-FFF2-40B4-BE49-F238E27FC236}">
                <a16:creationId xmlns:a16="http://schemas.microsoft.com/office/drawing/2014/main" id="{47E5D824-2A39-B00C-F210-261D14F457C0}"/>
              </a:ext>
            </a:extLst>
          </p:cNvPr>
          <p:cNvSpPr/>
          <p:nvPr>
            <p:custDataLst>
              <p:tags r:id="rId5"/>
            </p:custDataLst>
          </p:nvPr>
        </p:nvSpPr>
        <p:spPr>
          <a:xfrm rot="2485588">
            <a:off x="9619374" y="3576404"/>
            <a:ext cx="388599" cy="567155"/>
          </a:xfrm>
          <a:custGeom>
            <a:avLst/>
            <a:gdLst>
              <a:gd name="connisteX0" fmla="*/ 3570904 w 3858416"/>
              <a:gd name="connsiteY0" fmla="*/ 40964 h 5601094"/>
              <a:gd name="connisteX1" fmla="*/ 3399454 w 3858416"/>
              <a:gd name="connsiteY1" fmla="*/ 297504 h 5601094"/>
              <a:gd name="connisteX2" fmla="*/ 2961939 w 3858416"/>
              <a:gd name="connsiteY2" fmla="*/ 649294 h 5601094"/>
              <a:gd name="connisteX3" fmla="*/ 2676824 w 3858416"/>
              <a:gd name="connsiteY3" fmla="*/ 1058234 h 5601094"/>
              <a:gd name="connisteX4" fmla="*/ 2400599 w 3858416"/>
              <a:gd name="connsiteY4" fmla="*/ 1182059 h 5601094"/>
              <a:gd name="connisteX5" fmla="*/ 1982134 w 3858416"/>
              <a:gd name="connsiteY5" fmla="*/ 1667199 h 5601094"/>
              <a:gd name="connisteX6" fmla="*/ 1735119 w 3858416"/>
              <a:gd name="connsiteY6" fmla="*/ 1743399 h 5601094"/>
              <a:gd name="connisteX7" fmla="*/ 1297604 w 3858416"/>
              <a:gd name="connsiteY7" fmla="*/ 2095189 h 5601094"/>
              <a:gd name="connisteX8" fmla="*/ 983914 w 3858416"/>
              <a:gd name="connsiteY8" fmla="*/ 2342204 h 5601094"/>
              <a:gd name="connisteX9" fmla="*/ 831514 w 3858416"/>
              <a:gd name="connsiteY9" fmla="*/ 2579694 h 5601094"/>
              <a:gd name="connisteX10" fmla="*/ 679749 w 3858416"/>
              <a:gd name="connsiteY10" fmla="*/ 2722569 h 5601094"/>
              <a:gd name="connisteX11" fmla="*/ 422574 w 3858416"/>
              <a:gd name="connsiteY11" fmla="*/ 2703519 h 5601094"/>
              <a:gd name="connisteX12" fmla="*/ 89834 w 3858416"/>
              <a:gd name="connsiteY12" fmla="*/ 2951169 h 5601094"/>
              <a:gd name="connisteX13" fmla="*/ 4109 w 3858416"/>
              <a:gd name="connsiteY13" fmla="*/ 3322009 h 5601094"/>
              <a:gd name="connisteX14" fmla="*/ 32684 w 3858416"/>
              <a:gd name="connsiteY14" fmla="*/ 3502349 h 5601094"/>
              <a:gd name="connisteX15" fmla="*/ 137459 w 3858416"/>
              <a:gd name="connsiteY15" fmla="*/ 3397574 h 5601094"/>
              <a:gd name="connisteX16" fmla="*/ 347009 w 3858416"/>
              <a:gd name="connsiteY16" fmla="*/ 3530924 h 5601094"/>
              <a:gd name="connisteX17" fmla="*/ 422574 w 3858416"/>
              <a:gd name="connsiteY17" fmla="*/ 3616649 h 5601094"/>
              <a:gd name="connisteX18" fmla="*/ 574974 w 3858416"/>
              <a:gd name="connsiteY18" fmla="*/ 3730949 h 5601094"/>
              <a:gd name="connisteX19" fmla="*/ 584499 w 3858416"/>
              <a:gd name="connsiteY19" fmla="*/ 3930339 h 5601094"/>
              <a:gd name="connisteX20" fmla="*/ 622599 w 3858416"/>
              <a:gd name="connsiteY20" fmla="*/ 4291654 h 5601094"/>
              <a:gd name="connisteX21" fmla="*/ 850564 w 3858416"/>
              <a:gd name="connsiteY21" fmla="*/ 4539304 h 5601094"/>
              <a:gd name="connisteX22" fmla="*/ 926764 w 3858416"/>
              <a:gd name="connsiteY22" fmla="*/ 4862519 h 5601094"/>
              <a:gd name="connisteX23" fmla="*/ 1060114 w 3858416"/>
              <a:gd name="connsiteY23" fmla="*/ 5128584 h 5601094"/>
              <a:gd name="connisteX24" fmla="*/ 1164889 w 3858416"/>
              <a:gd name="connsiteY24" fmla="*/ 5290509 h 5601094"/>
              <a:gd name="connisteX25" fmla="*/ 1240454 w 3858416"/>
              <a:gd name="connsiteY25" fmla="*/ 5442274 h 5601094"/>
              <a:gd name="connisteX26" fmla="*/ 1297604 w 3858416"/>
              <a:gd name="connsiteY26" fmla="*/ 5518474 h 5601094"/>
              <a:gd name="connisteX27" fmla="*/ 1335704 w 3858416"/>
              <a:gd name="connsiteY27" fmla="*/ 5594674 h 5601094"/>
              <a:gd name="connisteX28" fmla="*/ 1364279 w 3858416"/>
              <a:gd name="connsiteY28" fmla="*/ 5376234 h 5601094"/>
              <a:gd name="connisteX29" fmla="*/ 1450004 w 3858416"/>
              <a:gd name="connsiteY29" fmla="*/ 5499424 h 5601094"/>
              <a:gd name="connisteX30" fmla="*/ 1469054 w 3858416"/>
              <a:gd name="connsiteY30" fmla="*/ 5280984 h 5601094"/>
              <a:gd name="connisteX31" fmla="*/ 1516679 w 3858416"/>
              <a:gd name="connsiteY31" fmla="*/ 5300034 h 5601094"/>
              <a:gd name="connisteX32" fmla="*/ 1526204 w 3858416"/>
              <a:gd name="connsiteY32" fmla="*/ 5052384 h 5601094"/>
              <a:gd name="connisteX33" fmla="*/ 1611294 w 3858416"/>
              <a:gd name="connsiteY33" fmla="*/ 5128584 h 5601094"/>
              <a:gd name="connisteX34" fmla="*/ 1564304 w 3858416"/>
              <a:gd name="connsiteY34" fmla="*/ 4852994 h 5601094"/>
              <a:gd name="connisteX35" fmla="*/ 1620819 w 3858416"/>
              <a:gd name="connsiteY35" fmla="*/ 4910144 h 5601094"/>
              <a:gd name="connisteX36" fmla="*/ 1507154 w 3858416"/>
              <a:gd name="connsiteY36" fmla="*/ 4577404 h 5601094"/>
              <a:gd name="connisteX37" fmla="*/ 1592244 w 3858416"/>
              <a:gd name="connsiteY37" fmla="*/ 4643444 h 5601094"/>
              <a:gd name="connisteX38" fmla="*/ 1564304 w 3858416"/>
              <a:gd name="connsiteY38" fmla="*/ 4301179 h 5601094"/>
              <a:gd name="connisteX39" fmla="*/ 1630344 w 3858416"/>
              <a:gd name="connsiteY39" fmla="*/ 4377379 h 5601094"/>
              <a:gd name="connisteX40" fmla="*/ 1545254 w 3858416"/>
              <a:gd name="connsiteY40" fmla="*/ 4006539 h 5601094"/>
              <a:gd name="connisteX41" fmla="*/ 1592244 w 3858416"/>
              <a:gd name="connsiteY41" fmla="*/ 4054164 h 5601094"/>
              <a:gd name="connisteX42" fmla="*/ 1516679 w 3858416"/>
              <a:gd name="connsiteY42" fmla="*/ 3749999 h 5601094"/>
              <a:gd name="connisteX43" fmla="*/ 1497629 w 3858416"/>
              <a:gd name="connsiteY43" fmla="*/ 3607124 h 5601094"/>
              <a:gd name="connisteX44" fmla="*/ 1478579 w 3858416"/>
              <a:gd name="connsiteY44" fmla="*/ 3540449 h 5601094"/>
              <a:gd name="connisteX45" fmla="*/ 1582719 w 3858416"/>
              <a:gd name="connsiteY45" fmla="*/ 3711899 h 5601094"/>
              <a:gd name="connisteX46" fmla="*/ 1459529 w 3858416"/>
              <a:gd name="connsiteY46" fmla="*/ 3407099 h 5601094"/>
              <a:gd name="connisteX47" fmla="*/ 1545254 w 3858416"/>
              <a:gd name="connsiteY47" fmla="*/ 3369634 h 5601094"/>
              <a:gd name="connisteX48" fmla="*/ 1677969 w 3858416"/>
              <a:gd name="connsiteY48" fmla="*/ 3416624 h 5601094"/>
              <a:gd name="connisteX49" fmla="*/ 1839894 w 3858416"/>
              <a:gd name="connsiteY49" fmla="*/ 3378524 h 5601094"/>
              <a:gd name="connisteX50" fmla="*/ 2067859 w 3858416"/>
              <a:gd name="connsiteY50" fmla="*/ 3331534 h 5601094"/>
              <a:gd name="connisteX51" fmla="*/ 2239309 w 3858416"/>
              <a:gd name="connsiteY51" fmla="*/ 3312484 h 5601094"/>
              <a:gd name="connisteX52" fmla="*/ 2543474 w 3858416"/>
              <a:gd name="connsiteY52" fmla="*/ 3378524 h 5601094"/>
              <a:gd name="connisteX53" fmla="*/ 2819064 w 3858416"/>
              <a:gd name="connsiteY53" fmla="*/ 3322009 h 5601094"/>
              <a:gd name="connisteX54" fmla="*/ 2990514 w 3858416"/>
              <a:gd name="connsiteY54" fmla="*/ 3198184 h 5601094"/>
              <a:gd name="connisteX55" fmla="*/ 3332779 w 3858416"/>
              <a:gd name="connsiteY55" fmla="*/ 3160084 h 5601094"/>
              <a:gd name="connisteX56" fmla="*/ 3599479 w 3858416"/>
              <a:gd name="connsiteY56" fmla="*/ 3160084 h 5601094"/>
              <a:gd name="connisteX57" fmla="*/ 3523279 w 3858416"/>
              <a:gd name="connsiteY57" fmla="*/ 3064834 h 5601094"/>
              <a:gd name="connisteX58" fmla="*/ 3798869 w 3858416"/>
              <a:gd name="connsiteY58" fmla="*/ 3045784 h 5601094"/>
              <a:gd name="connisteX59" fmla="*/ 3713144 w 3858416"/>
              <a:gd name="connsiteY59" fmla="*/ 2979109 h 5601094"/>
              <a:gd name="connisteX60" fmla="*/ 3846494 w 3858416"/>
              <a:gd name="connsiteY60" fmla="*/ 2979109 h 5601094"/>
              <a:gd name="connisteX61" fmla="*/ 3703619 w 3858416"/>
              <a:gd name="connsiteY61" fmla="*/ 2865444 h 5601094"/>
              <a:gd name="connisteX62" fmla="*/ 3856019 w 3858416"/>
              <a:gd name="connsiteY62" fmla="*/ 2827344 h 5601094"/>
              <a:gd name="connisteX63" fmla="*/ 3580429 w 3858416"/>
              <a:gd name="connsiteY63" fmla="*/ 2779719 h 5601094"/>
              <a:gd name="connisteX64" fmla="*/ 3542329 w 3858416"/>
              <a:gd name="connsiteY64" fmla="*/ 2713044 h 5601094"/>
              <a:gd name="connisteX65" fmla="*/ 3418504 w 3858416"/>
              <a:gd name="connsiteY65" fmla="*/ 2665419 h 5601094"/>
              <a:gd name="connisteX66" fmla="*/ 3370879 w 3858416"/>
              <a:gd name="connsiteY66" fmla="*/ 2608269 h 5601094"/>
              <a:gd name="connisteX67" fmla="*/ 3418504 w 3858416"/>
              <a:gd name="connsiteY67" fmla="*/ 2608269 h 5601094"/>
              <a:gd name="connisteX68" fmla="*/ 3256579 w 3858416"/>
              <a:gd name="connsiteY68" fmla="*/ 2589219 h 5601094"/>
              <a:gd name="connisteX69" fmla="*/ 3361354 w 3858416"/>
              <a:gd name="connsiteY69" fmla="*/ 2523179 h 5601094"/>
              <a:gd name="connisteX70" fmla="*/ 3171489 w 3858416"/>
              <a:gd name="connsiteY70" fmla="*/ 2513654 h 5601094"/>
              <a:gd name="connisteX71" fmla="*/ 3228004 w 3858416"/>
              <a:gd name="connsiteY71" fmla="*/ 2456504 h 5601094"/>
              <a:gd name="connisteX72" fmla="*/ 2809539 w 3858416"/>
              <a:gd name="connsiteY72" fmla="*/ 2427929 h 5601094"/>
              <a:gd name="connisteX73" fmla="*/ 2895264 w 3858416"/>
              <a:gd name="connsiteY73" fmla="*/ 2361254 h 5601094"/>
              <a:gd name="connisteX74" fmla="*/ 2753024 w 3858416"/>
              <a:gd name="connsiteY74" fmla="*/ 2323154 h 5601094"/>
              <a:gd name="connisteX75" fmla="*/ 2600624 w 3858416"/>
              <a:gd name="connsiteY75" fmla="*/ 2218379 h 5601094"/>
              <a:gd name="connisteX76" fmla="*/ 2457749 w 3858416"/>
              <a:gd name="connsiteY76" fmla="*/ 2180279 h 5601094"/>
              <a:gd name="connisteX77" fmla="*/ 2258359 w 3858416"/>
              <a:gd name="connsiteY77" fmla="*/ 2151704 h 5601094"/>
              <a:gd name="connisteX78" fmla="*/ 2077384 w 3858416"/>
              <a:gd name="connsiteY78" fmla="*/ 2114239 h 5601094"/>
              <a:gd name="connisteX79" fmla="*/ 2001184 w 3858416"/>
              <a:gd name="connsiteY79" fmla="*/ 2066614 h 5601094"/>
              <a:gd name="connisteX80" fmla="*/ 1973244 w 3858416"/>
              <a:gd name="connsiteY80" fmla="*/ 1980889 h 5601094"/>
              <a:gd name="connisteX81" fmla="*/ 2248834 w 3858416"/>
              <a:gd name="connsiteY81" fmla="*/ 1857064 h 5601094"/>
              <a:gd name="connisteX82" fmla="*/ 2476799 w 3858416"/>
              <a:gd name="connsiteY82" fmla="*/ 1638624 h 5601094"/>
              <a:gd name="connisteX83" fmla="*/ 2714924 w 3858416"/>
              <a:gd name="connsiteY83" fmla="*/ 1448124 h 5601094"/>
              <a:gd name="connisteX84" fmla="*/ 2952414 w 3858416"/>
              <a:gd name="connsiteY84" fmla="*/ 1277309 h 5601094"/>
              <a:gd name="connisteX85" fmla="*/ 3256579 w 3858416"/>
              <a:gd name="connsiteY85" fmla="*/ 962984 h 5601094"/>
              <a:gd name="connisteX86" fmla="*/ 3428029 w 3858416"/>
              <a:gd name="connsiteY86" fmla="*/ 754069 h 5601094"/>
              <a:gd name="connisteX87" fmla="*/ 3447079 w 3858416"/>
              <a:gd name="connsiteY87" fmla="*/ 611194 h 5601094"/>
              <a:gd name="connisteX88" fmla="*/ 3523279 w 3858416"/>
              <a:gd name="connsiteY88" fmla="*/ 430854 h 5601094"/>
              <a:gd name="connisteX89" fmla="*/ 3617894 w 3858416"/>
              <a:gd name="connsiteY89" fmla="*/ 326079 h 5601094"/>
              <a:gd name="connisteX90" fmla="*/ 3636944 w 3858416"/>
              <a:gd name="connsiteY90" fmla="*/ 221304 h 5601094"/>
              <a:gd name="connisteX91" fmla="*/ 3665519 w 3858416"/>
              <a:gd name="connsiteY91" fmla="*/ 40964 h 5601094"/>
              <a:gd name="connisteX92" fmla="*/ 3646469 w 3858416"/>
              <a:gd name="connsiteY92" fmla="*/ 107639 h 5601094"/>
              <a:gd name="connisteX93" fmla="*/ 3608369 w 3858416"/>
              <a:gd name="connsiteY93" fmla="*/ 12389 h 5601094"/>
              <a:gd name="connisteX94" fmla="*/ 3570904 w 3858416"/>
              <a:gd name="connsiteY94" fmla="*/ 40964 h 560109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Lst>
            <a:rect l="l" t="t" r="r" b="b"/>
            <a:pathLst>
              <a:path w="3858416" h="5601094">
                <a:moveTo>
                  <a:pt x="3570905" y="40964"/>
                </a:moveTo>
                <a:cubicBezTo>
                  <a:pt x="3528995" y="98114"/>
                  <a:pt x="3521375" y="175584"/>
                  <a:pt x="3399455" y="297504"/>
                </a:cubicBezTo>
                <a:cubicBezTo>
                  <a:pt x="3277535" y="419424"/>
                  <a:pt x="3106720" y="496894"/>
                  <a:pt x="2961940" y="649294"/>
                </a:cubicBezTo>
                <a:cubicBezTo>
                  <a:pt x="2817160" y="801694"/>
                  <a:pt x="2789220" y="951554"/>
                  <a:pt x="2676825" y="1058234"/>
                </a:cubicBezTo>
                <a:cubicBezTo>
                  <a:pt x="2564430" y="1164914"/>
                  <a:pt x="2539665" y="1060139"/>
                  <a:pt x="2400600" y="1182059"/>
                </a:cubicBezTo>
                <a:cubicBezTo>
                  <a:pt x="2261535" y="1303979"/>
                  <a:pt x="2115485" y="1554804"/>
                  <a:pt x="1982135" y="1667199"/>
                </a:cubicBezTo>
                <a:cubicBezTo>
                  <a:pt x="1848785" y="1779594"/>
                  <a:pt x="1872280" y="1657674"/>
                  <a:pt x="1735120" y="1743399"/>
                </a:cubicBezTo>
                <a:cubicBezTo>
                  <a:pt x="1597960" y="1829124"/>
                  <a:pt x="1448100" y="1975174"/>
                  <a:pt x="1297605" y="2095189"/>
                </a:cubicBezTo>
                <a:cubicBezTo>
                  <a:pt x="1147110" y="2215204"/>
                  <a:pt x="1077260" y="2245049"/>
                  <a:pt x="983915" y="2342204"/>
                </a:cubicBezTo>
                <a:cubicBezTo>
                  <a:pt x="890570" y="2439359"/>
                  <a:pt x="892475" y="2503494"/>
                  <a:pt x="831515" y="2579694"/>
                </a:cubicBezTo>
                <a:cubicBezTo>
                  <a:pt x="770555" y="2655894"/>
                  <a:pt x="761665" y="2697804"/>
                  <a:pt x="679750" y="2722569"/>
                </a:cubicBezTo>
                <a:cubicBezTo>
                  <a:pt x="597835" y="2747334"/>
                  <a:pt x="540685" y="2657799"/>
                  <a:pt x="422575" y="2703519"/>
                </a:cubicBezTo>
                <a:cubicBezTo>
                  <a:pt x="304465" y="2749239"/>
                  <a:pt x="173655" y="2827344"/>
                  <a:pt x="89835" y="2951169"/>
                </a:cubicBezTo>
                <a:cubicBezTo>
                  <a:pt x="6015" y="3074994"/>
                  <a:pt x="15540" y="3211519"/>
                  <a:pt x="4110" y="3322009"/>
                </a:cubicBezTo>
                <a:cubicBezTo>
                  <a:pt x="-7320" y="3432499"/>
                  <a:pt x="6015" y="3487109"/>
                  <a:pt x="32685" y="3502349"/>
                </a:cubicBezTo>
                <a:cubicBezTo>
                  <a:pt x="59355" y="3517589"/>
                  <a:pt x="74595" y="3391859"/>
                  <a:pt x="137460" y="3397574"/>
                </a:cubicBezTo>
                <a:cubicBezTo>
                  <a:pt x="200325" y="3403289"/>
                  <a:pt x="289860" y="3487109"/>
                  <a:pt x="347010" y="3530924"/>
                </a:cubicBezTo>
                <a:cubicBezTo>
                  <a:pt x="404160" y="3574739"/>
                  <a:pt x="376855" y="3576644"/>
                  <a:pt x="422575" y="3616649"/>
                </a:cubicBezTo>
                <a:cubicBezTo>
                  <a:pt x="468295" y="3656654"/>
                  <a:pt x="542590" y="3668084"/>
                  <a:pt x="574975" y="3730949"/>
                </a:cubicBezTo>
                <a:cubicBezTo>
                  <a:pt x="607360" y="3793814"/>
                  <a:pt x="574975" y="3817944"/>
                  <a:pt x="584500" y="3930339"/>
                </a:cubicBezTo>
                <a:cubicBezTo>
                  <a:pt x="594025" y="4042734"/>
                  <a:pt x="569260" y="4169734"/>
                  <a:pt x="622600" y="4291654"/>
                </a:cubicBezTo>
                <a:cubicBezTo>
                  <a:pt x="675940" y="4413574"/>
                  <a:pt x="789605" y="4425004"/>
                  <a:pt x="850565" y="4539304"/>
                </a:cubicBezTo>
                <a:cubicBezTo>
                  <a:pt x="911525" y="4653604"/>
                  <a:pt x="884855" y="4744409"/>
                  <a:pt x="926765" y="4862519"/>
                </a:cubicBezTo>
                <a:cubicBezTo>
                  <a:pt x="968675" y="4980629"/>
                  <a:pt x="1012490" y="5042859"/>
                  <a:pt x="1060115" y="5128584"/>
                </a:cubicBezTo>
                <a:cubicBezTo>
                  <a:pt x="1107740" y="5214309"/>
                  <a:pt x="1128695" y="5227644"/>
                  <a:pt x="1164890" y="5290509"/>
                </a:cubicBezTo>
                <a:cubicBezTo>
                  <a:pt x="1201085" y="5353374"/>
                  <a:pt x="1213785" y="5396554"/>
                  <a:pt x="1240455" y="5442274"/>
                </a:cubicBezTo>
                <a:cubicBezTo>
                  <a:pt x="1267125" y="5487994"/>
                  <a:pt x="1278555" y="5487994"/>
                  <a:pt x="1297605" y="5518474"/>
                </a:cubicBezTo>
                <a:cubicBezTo>
                  <a:pt x="1316655" y="5548954"/>
                  <a:pt x="1322370" y="5623249"/>
                  <a:pt x="1335705" y="5594674"/>
                </a:cubicBezTo>
                <a:cubicBezTo>
                  <a:pt x="1349040" y="5566099"/>
                  <a:pt x="1341420" y="5395284"/>
                  <a:pt x="1364280" y="5376234"/>
                </a:cubicBezTo>
                <a:cubicBezTo>
                  <a:pt x="1387140" y="5357184"/>
                  <a:pt x="1429050" y="5518474"/>
                  <a:pt x="1450005" y="5499424"/>
                </a:cubicBezTo>
                <a:cubicBezTo>
                  <a:pt x="1470960" y="5480374"/>
                  <a:pt x="1455720" y="5320989"/>
                  <a:pt x="1469055" y="5280984"/>
                </a:cubicBezTo>
                <a:cubicBezTo>
                  <a:pt x="1482390" y="5240979"/>
                  <a:pt x="1505250" y="5345754"/>
                  <a:pt x="1516680" y="5300034"/>
                </a:cubicBezTo>
                <a:cubicBezTo>
                  <a:pt x="1528110" y="5254314"/>
                  <a:pt x="1507155" y="5086674"/>
                  <a:pt x="1526205" y="5052384"/>
                </a:cubicBezTo>
                <a:cubicBezTo>
                  <a:pt x="1545255" y="5018094"/>
                  <a:pt x="1603675" y="5168589"/>
                  <a:pt x="1611295" y="5128584"/>
                </a:cubicBezTo>
                <a:cubicBezTo>
                  <a:pt x="1618915" y="5088579"/>
                  <a:pt x="1562400" y="4896809"/>
                  <a:pt x="1564305" y="4852994"/>
                </a:cubicBezTo>
                <a:cubicBezTo>
                  <a:pt x="1566210" y="4809179"/>
                  <a:pt x="1632250" y="4965389"/>
                  <a:pt x="1620820" y="4910144"/>
                </a:cubicBezTo>
                <a:cubicBezTo>
                  <a:pt x="1609390" y="4854899"/>
                  <a:pt x="1512870" y="4630744"/>
                  <a:pt x="1507155" y="4577404"/>
                </a:cubicBezTo>
                <a:cubicBezTo>
                  <a:pt x="1501440" y="4524064"/>
                  <a:pt x="1580815" y="4698689"/>
                  <a:pt x="1592245" y="4643444"/>
                </a:cubicBezTo>
                <a:cubicBezTo>
                  <a:pt x="1603675" y="4588199"/>
                  <a:pt x="1556685" y="4354519"/>
                  <a:pt x="1564305" y="4301179"/>
                </a:cubicBezTo>
                <a:cubicBezTo>
                  <a:pt x="1571925" y="4247839"/>
                  <a:pt x="1634155" y="4436434"/>
                  <a:pt x="1630345" y="4377379"/>
                </a:cubicBezTo>
                <a:cubicBezTo>
                  <a:pt x="1626535" y="4318324"/>
                  <a:pt x="1552875" y="4071309"/>
                  <a:pt x="1545255" y="4006539"/>
                </a:cubicBezTo>
                <a:cubicBezTo>
                  <a:pt x="1537635" y="3941769"/>
                  <a:pt x="1597960" y="4105599"/>
                  <a:pt x="1592245" y="4054164"/>
                </a:cubicBezTo>
                <a:cubicBezTo>
                  <a:pt x="1586530" y="4002729"/>
                  <a:pt x="1535730" y="3839534"/>
                  <a:pt x="1516680" y="3749999"/>
                </a:cubicBezTo>
                <a:cubicBezTo>
                  <a:pt x="1497630" y="3660464"/>
                  <a:pt x="1505250" y="3649034"/>
                  <a:pt x="1497630" y="3607124"/>
                </a:cubicBezTo>
                <a:cubicBezTo>
                  <a:pt x="1490010" y="3565214"/>
                  <a:pt x="1461435" y="3519494"/>
                  <a:pt x="1478580" y="3540449"/>
                </a:cubicBezTo>
                <a:cubicBezTo>
                  <a:pt x="1495725" y="3561404"/>
                  <a:pt x="1586530" y="3738569"/>
                  <a:pt x="1582720" y="3711899"/>
                </a:cubicBezTo>
                <a:cubicBezTo>
                  <a:pt x="1578910" y="3685229"/>
                  <a:pt x="1467150" y="3475679"/>
                  <a:pt x="1459530" y="3407099"/>
                </a:cubicBezTo>
                <a:cubicBezTo>
                  <a:pt x="1451910" y="3338519"/>
                  <a:pt x="1501440" y="3367729"/>
                  <a:pt x="1545255" y="3369634"/>
                </a:cubicBezTo>
                <a:cubicBezTo>
                  <a:pt x="1589070" y="3371539"/>
                  <a:pt x="1618915" y="3414719"/>
                  <a:pt x="1677970" y="3416624"/>
                </a:cubicBezTo>
                <a:cubicBezTo>
                  <a:pt x="1737025" y="3418529"/>
                  <a:pt x="1761790" y="3395669"/>
                  <a:pt x="1839895" y="3378524"/>
                </a:cubicBezTo>
                <a:cubicBezTo>
                  <a:pt x="1918000" y="3361379"/>
                  <a:pt x="1987850" y="3344869"/>
                  <a:pt x="2067860" y="3331534"/>
                </a:cubicBezTo>
                <a:cubicBezTo>
                  <a:pt x="2147870" y="3318199"/>
                  <a:pt x="2144060" y="3302959"/>
                  <a:pt x="2239310" y="3312484"/>
                </a:cubicBezTo>
                <a:cubicBezTo>
                  <a:pt x="2334560" y="3322009"/>
                  <a:pt x="2427270" y="3376619"/>
                  <a:pt x="2543475" y="3378524"/>
                </a:cubicBezTo>
                <a:cubicBezTo>
                  <a:pt x="2659680" y="3380429"/>
                  <a:pt x="2729530" y="3358204"/>
                  <a:pt x="2819065" y="3322009"/>
                </a:cubicBezTo>
                <a:cubicBezTo>
                  <a:pt x="2908600" y="3285814"/>
                  <a:pt x="2887645" y="3230569"/>
                  <a:pt x="2990515" y="3198184"/>
                </a:cubicBezTo>
                <a:cubicBezTo>
                  <a:pt x="3093385" y="3165799"/>
                  <a:pt x="3210860" y="3167704"/>
                  <a:pt x="3332780" y="3160084"/>
                </a:cubicBezTo>
                <a:cubicBezTo>
                  <a:pt x="3454700" y="3152464"/>
                  <a:pt x="3561380" y="3179134"/>
                  <a:pt x="3599480" y="3160084"/>
                </a:cubicBezTo>
                <a:cubicBezTo>
                  <a:pt x="3637580" y="3141034"/>
                  <a:pt x="3483275" y="3087694"/>
                  <a:pt x="3523280" y="3064834"/>
                </a:cubicBezTo>
                <a:cubicBezTo>
                  <a:pt x="3563285" y="3041974"/>
                  <a:pt x="3760770" y="3062929"/>
                  <a:pt x="3798870" y="3045784"/>
                </a:cubicBezTo>
                <a:cubicBezTo>
                  <a:pt x="3836970" y="3028639"/>
                  <a:pt x="3703620" y="2992444"/>
                  <a:pt x="3713145" y="2979109"/>
                </a:cubicBezTo>
                <a:cubicBezTo>
                  <a:pt x="3722670" y="2965774"/>
                  <a:pt x="3848400" y="3001969"/>
                  <a:pt x="3846495" y="2979109"/>
                </a:cubicBezTo>
                <a:cubicBezTo>
                  <a:pt x="3844590" y="2956249"/>
                  <a:pt x="3701715" y="2895924"/>
                  <a:pt x="3703620" y="2865444"/>
                </a:cubicBezTo>
                <a:cubicBezTo>
                  <a:pt x="3705525" y="2834964"/>
                  <a:pt x="3880785" y="2844489"/>
                  <a:pt x="3856020" y="2827344"/>
                </a:cubicBezTo>
                <a:cubicBezTo>
                  <a:pt x="3831255" y="2810199"/>
                  <a:pt x="3643295" y="2802579"/>
                  <a:pt x="3580430" y="2779719"/>
                </a:cubicBezTo>
                <a:cubicBezTo>
                  <a:pt x="3517565" y="2756859"/>
                  <a:pt x="3574715" y="2735904"/>
                  <a:pt x="3542330" y="2713044"/>
                </a:cubicBezTo>
                <a:cubicBezTo>
                  <a:pt x="3509945" y="2690184"/>
                  <a:pt x="3452795" y="2686374"/>
                  <a:pt x="3418505" y="2665419"/>
                </a:cubicBezTo>
                <a:cubicBezTo>
                  <a:pt x="3384215" y="2644464"/>
                  <a:pt x="3370880" y="2619699"/>
                  <a:pt x="3370880" y="2608269"/>
                </a:cubicBezTo>
                <a:cubicBezTo>
                  <a:pt x="3370880" y="2596839"/>
                  <a:pt x="3441365" y="2612079"/>
                  <a:pt x="3418505" y="2608269"/>
                </a:cubicBezTo>
                <a:cubicBezTo>
                  <a:pt x="3395645" y="2604459"/>
                  <a:pt x="3268010" y="2606364"/>
                  <a:pt x="3256580" y="2589219"/>
                </a:cubicBezTo>
                <a:cubicBezTo>
                  <a:pt x="3245150" y="2572074"/>
                  <a:pt x="3378500" y="2538419"/>
                  <a:pt x="3361355" y="2523179"/>
                </a:cubicBezTo>
                <a:cubicBezTo>
                  <a:pt x="3344210" y="2507939"/>
                  <a:pt x="3198160" y="2526989"/>
                  <a:pt x="3171490" y="2513654"/>
                </a:cubicBezTo>
                <a:cubicBezTo>
                  <a:pt x="3144820" y="2500319"/>
                  <a:pt x="3300395" y="2473649"/>
                  <a:pt x="3228005" y="2456504"/>
                </a:cubicBezTo>
                <a:cubicBezTo>
                  <a:pt x="3155615" y="2439359"/>
                  <a:pt x="2876215" y="2446979"/>
                  <a:pt x="2809540" y="2427929"/>
                </a:cubicBezTo>
                <a:cubicBezTo>
                  <a:pt x="2742865" y="2408879"/>
                  <a:pt x="2906695" y="2382209"/>
                  <a:pt x="2895265" y="2361254"/>
                </a:cubicBezTo>
                <a:cubicBezTo>
                  <a:pt x="2883835" y="2340299"/>
                  <a:pt x="2812080" y="2351729"/>
                  <a:pt x="2753025" y="2323154"/>
                </a:cubicBezTo>
                <a:cubicBezTo>
                  <a:pt x="2693970" y="2294579"/>
                  <a:pt x="2659680" y="2246954"/>
                  <a:pt x="2600625" y="2218379"/>
                </a:cubicBezTo>
                <a:cubicBezTo>
                  <a:pt x="2541570" y="2189804"/>
                  <a:pt x="2526330" y="2193614"/>
                  <a:pt x="2457750" y="2180279"/>
                </a:cubicBezTo>
                <a:cubicBezTo>
                  <a:pt x="2389170" y="2166944"/>
                  <a:pt x="2334560" y="2165039"/>
                  <a:pt x="2258360" y="2151704"/>
                </a:cubicBezTo>
                <a:cubicBezTo>
                  <a:pt x="2182160" y="2138369"/>
                  <a:pt x="2128820" y="2131384"/>
                  <a:pt x="2077385" y="2114239"/>
                </a:cubicBezTo>
                <a:cubicBezTo>
                  <a:pt x="2025950" y="2097094"/>
                  <a:pt x="2022140" y="2093284"/>
                  <a:pt x="2001185" y="2066614"/>
                </a:cubicBezTo>
                <a:cubicBezTo>
                  <a:pt x="1980230" y="2039944"/>
                  <a:pt x="1923715" y="2022799"/>
                  <a:pt x="1973245" y="1980889"/>
                </a:cubicBezTo>
                <a:cubicBezTo>
                  <a:pt x="2022775" y="1938979"/>
                  <a:pt x="2147870" y="1925644"/>
                  <a:pt x="2248835" y="1857064"/>
                </a:cubicBezTo>
                <a:cubicBezTo>
                  <a:pt x="2349800" y="1788484"/>
                  <a:pt x="2383455" y="1720539"/>
                  <a:pt x="2476800" y="1638624"/>
                </a:cubicBezTo>
                <a:cubicBezTo>
                  <a:pt x="2570145" y="1556709"/>
                  <a:pt x="2619675" y="1520514"/>
                  <a:pt x="2714925" y="1448124"/>
                </a:cubicBezTo>
                <a:cubicBezTo>
                  <a:pt x="2810175" y="1375734"/>
                  <a:pt x="2843830" y="1374464"/>
                  <a:pt x="2952415" y="1277309"/>
                </a:cubicBezTo>
                <a:cubicBezTo>
                  <a:pt x="3061000" y="1180154"/>
                  <a:pt x="3161330" y="1067759"/>
                  <a:pt x="3256580" y="962984"/>
                </a:cubicBezTo>
                <a:cubicBezTo>
                  <a:pt x="3351830" y="858209"/>
                  <a:pt x="3389930" y="824554"/>
                  <a:pt x="3428030" y="754069"/>
                </a:cubicBezTo>
                <a:cubicBezTo>
                  <a:pt x="3466130" y="683584"/>
                  <a:pt x="3428030" y="675964"/>
                  <a:pt x="3447080" y="611194"/>
                </a:cubicBezTo>
                <a:cubicBezTo>
                  <a:pt x="3466130" y="546424"/>
                  <a:pt x="3488990" y="488004"/>
                  <a:pt x="3523280" y="430854"/>
                </a:cubicBezTo>
                <a:cubicBezTo>
                  <a:pt x="3557570" y="373704"/>
                  <a:pt x="3595035" y="367989"/>
                  <a:pt x="3617895" y="326079"/>
                </a:cubicBezTo>
                <a:cubicBezTo>
                  <a:pt x="3640755" y="284169"/>
                  <a:pt x="3627420" y="278454"/>
                  <a:pt x="3636945" y="221304"/>
                </a:cubicBezTo>
                <a:cubicBezTo>
                  <a:pt x="3646470" y="164154"/>
                  <a:pt x="3663615" y="63824"/>
                  <a:pt x="3665520" y="40964"/>
                </a:cubicBezTo>
                <a:cubicBezTo>
                  <a:pt x="3667425" y="18104"/>
                  <a:pt x="3657900" y="113354"/>
                  <a:pt x="3646470" y="107639"/>
                </a:cubicBezTo>
                <a:cubicBezTo>
                  <a:pt x="3635040" y="101924"/>
                  <a:pt x="3623610" y="25724"/>
                  <a:pt x="3608370" y="12389"/>
                </a:cubicBezTo>
                <a:cubicBezTo>
                  <a:pt x="3593130" y="-946"/>
                  <a:pt x="3612815" y="-16186"/>
                  <a:pt x="3570905" y="40964"/>
                </a:cubicBezTo>
                <a:close/>
              </a:path>
            </a:pathLst>
          </a:custGeom>
          <a:gradFill>
            <a:gsLst>
              <a:gs pos="22000">
                <a:srgbClr val="BDBDFF"/>
              </a:gs>
              <a:gs pos="61000">
                <a:schemeClr val="accent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38" name="PA-任意多边形 166">
            <a:extLst>
              <a:ext uri="{FF2B5EF4-FFF2-40B4-BE49-F238E27FC236}">
                <a16:creationId xmlns:a16="http://schemas.microsoft.com/office/drawing/2014/main" id="{AF4003AA-A7C0-DFC8-AC94-80325D2DC2F1}"/>
              </a:ext>
            </a:extLst>
          </p:cNvPr>
          <p:cNvSpPr/>
          <p:nvPr>
            <p:custDataLst>
              <p:tags r:id="rId6"/>
            </p:custDataLst>
          </p:nvPr>
        </p:nvSpPr>
        <p:spPr>
          <a:xfrm rot="3900000" flipH="1">
            <a:off x="10013021" y="2161629"/>
            <a:ext cx="645753" cy="764455"/>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a:gsLst>
              <a:gs pos="22000">
                <a:srgbClr val="BDBDFF"/>
              </a:gs>
              <a:gs pos="61000">
                <a:schemeClr val="accent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39" name="任意多边形 160">
            <a:extLst>
              <a:ext uri="{FF2B5EF4-FFF2-40B4-BE49-F238E27FC236}">
                <a16:creationId xmlns:a16="http://schemas.microsoft.com/office/drawing/2014/main" id="{6835C035-29E7-2261-C198-5E6F68DAEDD0}"/>
              </a:ext>
            </a:extLst>
          </p:cNvPr>
          <p:cNvSpPr/>
          <p:nvPr/>
        </p:nvSpPr>
        <p:spPr>
          <a:xfrm rot="20100000">
            <a:off x="1285280" y="2048088"/>
            <a:ext cx="726505" cy="860615"/>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flip="none" rotWithShape="1">
            <a:gsLst>
              <a:gs pos="21000">
                <a:schemeClr val="accent4"/>
              </a:gs>
              <a:gs pos="61000">
                <a:schemeClr val="accent3"/>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36" name="PA-任意多边形 168">
            <a:extLst>
              <a:ext uri="{FF2B5EF4-FFF2-40B4-BE49-F238E27FC236}">
                <a16:creationId xmlns:a16="http://schemas.microsoft.com/office/drawing/2014/main" id="{C535723F-8FE9-F08F-0F1A-39A870676951}"/>
              </a:ext>
            </a:extLst>
          </p:cNvPr>
          <p:cNvSpPr/>
          <p:nvPr>
            <p:custDataLst>
              <p:tags r:id="rId7"/>
            </p:custDataLst>
          </p:nvPr>
        </p:nvSpPr>
        <p:spPr>
          <a:xfrm rot="17640000">
            <a:off x="1861364" y="3126603"/>
            <a:ext cx="348366" cy="411955"/>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a:gsLst>
              <a:gs pos="22000">
                <a:srgbClr val="BDBDFF"/>
              </a:gs>
              <a:gs pos="61000">
                <a:srgbClr val="FFCDF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37" name="PA-任意多边形 169">
            <a:extLst>
              <a:ext uri="{FF2B5EF4-FFF2-40B4-BE49-F238E27FC236}">
                <a16:creationId xmlns:a16="http://schemas.microsoft.com/office/drawing/2014/main" id="{08676E46-C970-8680-68ED-39D362E6C511}"/>
              </a:ext>
            </a:extLst>
          </p:cNvPr>
          <p:cNvSpPr/>
          <p:nvPr>
            <p:custDataLst>
              <p:tags r:id="rId8"/>
            </p:custDataLst>
          </p:nvPr>
        </p:nvSpPr>
        <p:spPr>
          <a:xfrm rot="17640000">
            <a:off x="889417" y="2621460"/>
            <a:ext cx="475818" cy="562723"/>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a:gsLst>
              <a:gs pos="22000">
                <a:srgbClr val="BDBDFF"/>
              </a:gs>
              <a:gs pos="61000">
                <a:schemeClr val="accent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40" name="任意多边形 166">
            <a:extLst>
              <a:ext uri="{FF2B5EF4-FFF2-40B4-BE49-F238E27FC236}">
                <a16:creationId xmlns:a16="http://schemas.microsoft.com/office/drawing/2014/main" id="{EBF08E36-DCE2-90FE-FE3D-943E60A177A8}"/>
              </a:ext>
            </a:extLst>
          </p:cNvPr>
          <p:cNvSpPr/>
          <p:nvPr/>
        </p:nvSpPr>
        <p:spPr>
          <a:xfrm rot="17700000">
            <a:off x="2698730" y="3008349"/>
            <a:ext cx="726741" cy="860333"/>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flip="none" rotWithShape="1">
            <a:gsLst>
              <a:gs pos="21000">
                <a:schemeClr val="accent4"/>
              </a:gs>
              <a:gs pos="61000">
                <a:schemeClr val="accent3"/>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41" name="任意多边形 167">
            <a:extLst>
              <a:ext uri="{FF2B5EF4-FFF2-40B4-BE49-F238E27FC236}">
                <a16:creationId xmlns:a16="http://schemas.microsoft.com/office/drawing/2014/main" id="{CCE3E77E-2959-1565-FBBE-1C7C3921D207}"/>
              </a:ext>
            </a:extLst>
          </p:cNvPr>
          <p:cNvSpPr/>
          <p:nvPr/>
        </p:nvSpPr>
        <p:spPr>
          <a:xfrm rot="20100000" flipH="1">
            <a:off x="2446751" y="2160378"/>
            <a:ext cx="437337" cy="638288"/>
          </a:xfrm>
          <a:custGeom>
            <a:avLst/>
            <a:gdLst>
              <a:gd name="connisteX0" fmla="*/ 3570904 w 3858416"/>
              <a:gd name="connsiteY0" fmla="*/ 40964 h 5601094"/>
              <a:gd name="connisteX1" fmla="*/ 3399454 w 3858416"/>
              <a:gd name="connsiteY1" fmla="*/ 297504 h 5601094"/>
              <a:gd name="connisteX2" fmla="*/ 2961939 w 3858416"/>
              <a:gd name="connsiteY2" fmla="*/ 649294 h 5601094"/>
              <a:gd name="connisteX3" fmla="*/ 2676824 w 3858416"/>
              <a:gd name="connsiteY3" fmla="*/ 1058234 h 5601094"/>
              <a:gd name="connisteX4" fmla="*/ 2400599 w 3858416"/>
              <a:gd name="connsiteY4" fmla="*/ 1182059 h 5601094"/>
              <a:gd name="connisteX5" fmla="*/ 1982134 w 3858416"/>
              <a:gd name="connsiteY5" fmla="*/ 1667199 h 5601094"/>
              <a:gd name="connisteX6" fmla="*/ 1735119 w 3858416"/>
              <a:gd name="connsiteY6" fmla="*/ 1743399 h 5601094"/>
              <a:gd name="connisteX7" fmla="*/ 1297604 w 3858416"/>
              <a:gd name="connsiteY7" fmla="*/ 2095189 h 5601094"/>
              <a:gd name="connisteX8" fmla="*/ 983914 w 3858416"/>
              <a:gd name="connsiteY8" fmla="*/ 2342204 h 5601094"/>
              <a:gd name="connisteX9" fmla="*/ 831514 w 3858416"/>
              <a:gd name="connsiteY9" fmla="*/ 2579694 h 5601094"/>
              <a:gd name="connisteX10" fmla="*/ 679749 w 3858416"/>
              <a:gd name="connsiteY10" fmla="*/ 2722569 h 5601094"/>
              <a:gd name="connisteX11" fmla="*/ 422574 w 3858416"/>
              <a:gd name="connsiteY11" fmla="*/ 2703519 h 5601094"/>
              <a:gd name="connisteX12" fmla="*/ 89834 w 3858416"/>
              <a:gd name="connsiteY12" fmla="*/ 2951169 h 5601094"/>
              <a:gd name="connisteX13" fmla="*/ 4109 w 3858416"/>
              <a:gd name="connsiteY13" fmla="*/ 3322009 h 5601094"/>
              <a:gd name="connisteX14" fmla="*/ 32684 w 3858416"/>
              <a:gd name="connsiteY14" fmla="*/ 3502349 h 5601094"/>
              <a:gd name="connisteX15" fmla="*/ 137459 w 3858416"/>
              <a:gd name="connsiteY15" fmla="*/ 3397574 h 5601094"/>
              <a:gd name="connisteX16" fmla="*/ 347009 w 3858416"/>
              <a:gd name="connsiteY16" fmla="*/ 3530924 h 5601094"/>
              <a:gd name="connisteX17" fmla="*/ 422574 w 3858416"/>
              <a:gd name="connsiteY17" fmla="*/ 3616649 h 5601094"/>
              <a:gd name="connisteX18" fmla="*/ 574974 w 3858416"/>
              <a:gd name="connsiteY18" fmla="*/ 3730949 h 5601094"/>
              <a:gd name="connisteX19" fmla="*/ 584499 w 3858416"/>
              <a:gd name="connsiteY19" fmla="*/ 3930339 h 5601094"/>
              <a:gd name="connisteX20" fmla="*/ 622599 w 3858416"/>
              <a:gd name="connsiteY20" fmla="*/ 4291654 h 5601094"/>
              <a:gd name="connisteX21" fmla="*/ 850564 w 3858416"/>
              <a:gd name="connsiteY21" fmla="*/ 4539304 h 5601094"/>
              <a:gd name="connisteX22" fmla="*/ 926764 w 3858416"/>
              <a:gd name="connsiteY22" fmla="*/ 4862519 h 5601094"/>
              <a:gd name="connisteX23" fmla="*/ 1060114 w 3858416"/>
              <a:gd name="connsiteY23" fmla="*/ 5128584 h 5601094"/>
              <a:gd name="connisteX24" fmla="*/ 1164889 w 3858416"/>
              <a:gd name="connsiteY24" fmla="*/ 5290509 h 5601094"/>
              <a:gd name="connisteX25" fmla="*/ 1240454 w 3858416"/>
              <a:gd name="connsiteY25" fmla="*/ 5442274 h 5601094"/>
              <a:gd name="connisteX26" fmla="*/ 1297604 w 3858416"/>
              <a:gd name="connsiteY26" fmla="*/ 5518474 h 5601094"/>
              <a:gd name="connisteX27" fmla="*/ 1335704 w 3858416"/>
              <a:gd name="connsiteY27" fmla="*/ 5594674 h 5601094"/>
              <a:gd name="connisteX28" fmla="*/ 1364279 w 3858416"/>
              <a:gd name="connsiteY28" fmla="*/ 5376234 h 5601094"/>
              <a:gd name="connisteX29" fmla="*/ 1450004 w 3858416"/>
              <a:gd name="connsiteY29" fmla="*/ 5499424 h 5601094"/>
              <a:gd name="connisteX30" fmla="*/ 1469054 w 3858416"/>
              <a:gd name="connsiteY30" fmla="*/ 5280984 h 5601094"/>
              <a:gd name="connisteX31" fmla="*/ 1516679 w 3858416"/>
              <a:gd name="connsiteY31" fmla="*/ 5300034 h 5601094"/>
              <a:gd name="connisteX32" fmla="*/ 1526204 w 3858416"/>
              <a:gd name="connsiteY32" fmla="*/ 5052384 h 5601094"/>
              <a:gd name="connisteX33" fmla="*/ 1611294 w 3858416"/>
              <a:gd name="connsiteY33" fmla="*/ 5128584 h 5601094"/>
              <a:gd name="connisteX34" fmla="*/ 1564304 w 3858416"/>
              <a:gd name="connsiteY34" fmla="*/ 4852994 h 5601094"/>
              <a:gd name="connisteX35" fmla="*/ 1620819 w 3858416"/>
              <a:gd name="connsiteY35" fmla="*/ 4910144 h 5601094"/>
              <a:gd name="connisteX36" fmla="*/ 1507154 w 3858416"/>
              <a:gd name="connsiteY36" fmla="*/ 4577404 h 5601094"/>
              <a:gd name="connisteX37" fmla="*/ 1592244 w 3858416"/>
              <a:gd name="connsiteY37" fmla="*/ 4643444 h 5601094"/>
              <a:gd name="connisteX38" fmla="*/ 1564304 w 3858416"/>
              <a:gd name="connsiteY38" fmla="*/ 4301179 h 5601094"/>
              <a:gd name="connisteX39" fmla="*/ 1630344 w 3858416"/>
              <a:gd name="connsiteY39" fmla="*/ 4377379 h 5601094"/>
              <a:gd name="connisteX40" fmla="*/ 1545254 w 3858416"/>
              <a:gd name="connsiteY40" fmla="*/ 4006539 h 5601094"/>
              <a:gd name="connisteX41" fmla="*/ 1592244 w 3858416"/>
              <a:gd name="connsiteY41" fmla="*/ 4054164 h 5601094"/>
              <a:gd name="connisteX42" fmla="*/ 1516679 w 3858416"/>
              <a:gd name="connsiteY42" fmla="*/ 3749999 h 5601094"/>
              <a:gd name="connisteX43" fmla="*/ 1497629 w 3858416"/>
              <a:gd name="connsiteY43" fmla="*/ 3607124 h 5601094"/>
              <a:gd name="connisteX44" fmla="*/ 1478579 w 3858416"/>
              <a:gd name="connsiteY44" fmla="*/ 3540449 h 5601094"/>
              <a:gd name="connisteX45" fmla="*/ 1582719 w 3858416"/>
              <a:gd name="connsiteY45" fmla="*/ 3711899 h 5601094"/>
              <a:gd name="connisteX46" fmla="*/ 1459529 w 3858416"/>
              <a:gd name="connsiteY46" fmla="*/ 3407099 h 5601094"/>
              <a:gd name="connisteX47" fmla="*/ 1545254 w 3858416"/>
              <a:gd name="connsiteY47" fmla="*/ 3369634 h 5601094"/>
              <a:gd name="connisteX48" fmla="*/ 1677969 w 3858416"/>
              <a:gd name="connsiteY48" fmla="*/ 3416624 h 5601094"/>
              <a:gd name="connisteX49" fmla="*/ 1839894 w 3858416"/>
              <a:gd name="connsiteY49" fmla="*/ 3378524 h 5601094"/>
              <a:gd name="connisteX50" fmla="*/ 2067859 w 3858416"/>
              <a:gd name="connsiteY50" fmla="*/ 3331534 h 5601094"/>
              <a:gd name="connisteX51" fmla="*/ 2239309 w 3858416"/>
              <a:gd name="connsiteY51" fmla="*/ 3312484 h 5601094"/>
              <a:gd name="connisteX52" fmla="*/ 2543474 w 3858416"/>
              <a:gd name="connsiteY52" fmla="*/ 3378524 h 5601094"/>
              <a:gd name="connisteX53" fmla="*/ 2819064 w 3858416"/>
              <a:gd name="connsiteY53" fmla="*/ 3322009 h 5601094"/>
              <a:gd name="connisteX54" fmla="*/ 2990514 w 3858416"/>
              <a:gd name="connsiteY54" fmla="*/ 3198184 h 5601094"/>
              <a:gd name="connisteX55" fmla="*/ 3332779 w 3858416"/>
              <a:gd name="connsiteY55" fmla="*/ 3160084 h 5601094"/>
              <a:gd name="connisteX56" fmla="*/ 3599479 w 3858416"/>
              <a:gd name="connsiteY56" fmla="*/ 3160084 h 5601094"/>
              <a:gd name="connisteX57" fmla="*/ 3523279 w 3858416"/>
              <a:gd name="connsiteY57" fmla="*/ 3064834 h 5601094"/>
              <a:gd name="connisteX58" fmla="*/ 3798869 w 3858416"/>
              <a:gd name="connsiteY58" fmla="*/ 3045784 h 5601094"/>
              <a:gd name="connisteX59" fmla="*/ 3713144 w 3858416"/>
              <a:gd name="connsiteY59" fmla="*/ 2979109 h 5601094"/>
              <a:gd name="connisteX60" fmla="*/ 3846494 w 3858416"/>
              <a:gd name="connsiteY60" fmla="*/ 2979109 h 5601094"/>
              <a:gd name="connisteX61" fmla="*/ 3703619 w 3858416"/>
              <a:gd name="connsiteY61" fmla="*/ 2865444 h 5601094"/>
              <a:gd name="connisteX62" fmla="*/ 3856019 w 3858416"/>
              <a:gd name="connsiteY62" fmla="*/ 2827344 h 5601094"/>
              <a:gd name="connisteX63" fmla="*/ 3580429 w 3858416"/>
              <a:gd name="connsiteY63" fmla="*/ 2779719 h 5601094"/>
              <a:gd name="connisteX64" fmla="*/ 3542329 w 3858416"/>
              <a:gd name="connsiteY64" fmla="*/ 2713044 h 5601094"/>
              <a:gd name="connisteX65" fmla="*/ 3418504 w 3858416"/>
              <a:gd name="connsiteY65" fmla="*/ 2665419 h 5601094"/>
              <a:gd name="connisteX66" fmla="*/ 3370879 w 3858416"/>
              <a:gd name="connsiteY66" fmla="*/ 2608269 h 5601094"/>
              <a:gd name="connisteX67" fmla="*/ 3418504 w 3858416"/>
              <a:gd name="connsiteY67" fmla="*/ 2608269 h 5601094"/>
              <a:gd name="connisteX68" fmla="*/ 3256579 w 3858416"/>
              <a:gd name="connsiteY68" fmla="*/ 2589219 h 5601094"/>
              <a:gd name="connisteX69" fmla="*/ 3361354 w 3858416"/>
              <a:gd name="connsiteY69" fmla="*/ 2523179 h 5601094"/>
              <a:gd name="connisteX70" fmla="*/ 3171489 w 3858416"/>
              <a:gd name="connsiteY70" fmla="*/ 2513654 h 5601094"/>
              <a:gd name="connisteX71" fmla="*/ 3228004 w 3858416"/>
              <a:gd name="connsiteY71" fmla="*/ 2456504 h 5601094"/>
              <a:gd name="connisteX72" fmla="*/ 2809539 w 3858416"/>
              <a:gd name="connsiteY72" fmla="*/ 2427929 h 5601094"/>
              <a:gd name="connisteX73" fmla="*/ 2895264 w 3858416"/>
              <a:gd name="connsiteY73" fmla="*/ 2361254 h 5601094"/>
              <a:gd name="connisteX74" fmla="*/ 2753024 w 3858416"/>
              <a:gd name="connsiteY74" fmla="*/ 2323154 h 5601094"/>
              <a:gd name="connisteX75" fmla="*/ 2600624 w 3858416"/>
              <a:gd name="connsiteY75" fmla="*/ 2218379 h 5601094"/>
              <a:gd name="connisteX76" fmla="*/ 2457749 w 3858416"/>
              <a:gd name="connsiteY76" fmla="*/ 2180279 h 5601094"/>
              <a:gd name="connisteX77" fmla="*/ 2258359 w 3858416"/>
              <a:gd name="connsiteY77" fmla="*/ 2151704 h 5601094"/>
              <a:gd name="connisteX78" fmla="*/ 2077384 w 3858416"/>
              <a:gd name="connsiteY78" fmla="*/ 2114239 h 5601094"/>
              <a:gd name="connisteX79" fmla="*/ 2001184 w 3858416"/>
              <a:gd name="connsiteY79" fmla="*/ 2066614 h 5601094"/>
              <a:gd name="connisteX80" fmla="*/ 1973244 w 3858416"/>
              <a:gd name="connsiteY80" fmla="*/ 1980889 h 5601094"/>
              <a:gd name="connisteX81" fmla="*/ 2248834 w 3858416"/>
              <a:gd name="connsiteY81" fmla="*/ 1857064 h 5601094"/>
              <a:gd name="connisteX82" fmla="*/ 2476799 w 3858416"/>
              <a:gd name="connsiteY82" fmla="*/ 1638624 h 5601094"/>
              <a:gd name="connisteX83" fmla="*/ 2714924 w 3858416"/>
              <a:gd name="connsiteY83" fmla="*/ 1448124 h 5601094"/>
              <a:gd name="connisteX84" fmla="*/ 2952414 w 3858416"/>
              <a:gd name="connsiteY84" fmla="*/ 1277309 h 5601094"/>
              <a:gd name="connisteX85" fmla="*/ 3256579 w 3858416"/>
              <a:gd name="connsiteY85" fmla="*/ 962984 h 5601094"/>
              <a:gd name="connisteX86" fmla="*/ 3428029 w 3858416"/>
              <a:gd name="connsiteY86" fmla="*/ 754069 h 5601094"/>
              <a:gd name="connisteX87" fmla="*/ 3447079 w 3858416"/>
              <a:gd name="connsiteY87" fmla="*/ 611194 h 5601094"/>
              <a:gd name="connisteX88" fmla="*/ 3523279 w 3858416"/>
              <a:gd name="connsiteY88" fmla="*/ 430854 h 5601094"/>
              <a:gd name="connisteX89" fmla="*/ 3617894 w 3858416"/>
              <a:gd name="connsiteY89" fmla="*/ 326079 h 5601094"/>
              <a:gd name="connisteX90" fmla="*/ 3636944 w 3858416"/>
              <a:gd name="connsiteY90" fmla="*/ 221304 h 5601094"/>
              <a:gd name="connisteX91" fmla="*/ 3665519 w 3858416"/>
              <a:gd name="connsiteY91" fmla="*/ 40964 h 5601094"/>
              <a:gd name="connisteX92" fmla="*/ 3646469 w 3858416"/>
              <a:gd name="connsiteY92" fmla="*/ 107639 h 5601094"/>
              <a:gd name="connisteX93" fmla="*/ 3608369 w 3858416"/>
              <a:gd name="connsiteY93" fmla="*/ 12389 h 5601094"/>
              <a:gd name="connisteX94" fmla="*/ 3570904 w 3858416"/>
              <a:gd name="connsiteY94" fmla="*/ 40964 h 560109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Lst>
            <a:rect l="l" t="t" r="r" b="b"/>
            <a:pathLst>
              <a:path w="3858416" h="5601094">
                <a:moveTo>
                  <a:pt x="3570905" y="40964"/>
                </a:moveTo>
                <a:cubicBezTo>
                  <a:pt x="3528995" y="98114"/>
                  <a:pt x="3521375" y="175584"/>
                  <a:pt x="3399455" y="297504"/>
                </a:cubicBezTo>
                <a:cubicBezTo>
                  <a:pt x="3277535" y="419424"/>
                  <a:pt x="3106720" y="496894"/>
                  <a:pt x="2961940" y="649294"/>
                </a:cubicBezTo>
                <a:cubicBezTo>
                  <a:pt x="2817160" y="801694"/>
                  <a:pt x="2789220" y="951554"/>
                  <a:pt x="2676825" y="1058234"/>
                </a:cubicBezTo>
                <a:cubicBezTo>
                  <a:pt x="2564430" y="1164914"/>
                  <a:pt x="2539665" y="1060139"/>
                  <a:pt x="2400600" y="1182059"/>
                </a:cubicBezTo>
                <a:cubicBezTo>
                  <a:pt x="2261535" y="1303979"/>
                  <a:pt x="2115485" y="1554804"/>
                  <a:pt x="1982135" y="1667199"/>
                </a:cubicBezTo>
                <a:cubicBezTo>
                  <a:pt x="1848785" y="1779594"/>
                  <a:pt x="1872280" y="1657674"/>
                  <a:pt x="1735120" y="1743399"/>
                </a:cubicBezTo>
                <a:cubicBezTo>
                  <a:pt x="1597960" y="1829124"/>
                  <a:pt x="1448100" y="1975174"/>
                  <a:pt x="1297605" y="2095189"/>
                </a:cubicBezTo>
                <a:cubicBezTo>
                  <a:pt x="1147110" y="2215204"/>
                  <a:pt x="1077260" y="2245049"/>
                  <a:pt x="983915" y="2342204"/>
                </a:cubicBezTo>
                <a:cubicBezTo>
                  <a:pt x="890570" y="2439359"/>
                  <a:pt x="892475" y="2503494"/>
                  <a:pt x="831515" y="2579694"/>
                </a:cubicBezTo>
                <a:cubicBezTo>
                  <a:pt x="770555" y="2655894"/>
                  <a:pt x="761665" y="2697804"/>
                  <a:pt x="679750" y="2722569"/>
                </a:cubicBezTo>
                <a:cubicBezTo>
                  <a:pt x="597835" y="2747334"/>
                  <a:pt x="540685" y="2657799"/>
                  <a:pt x="422575" y="2703519"/>
                </a:cubicBezTo>
                <a:cubicBezTo>
                  <a:pt x="304465" y="2749239"/>
                  <a:pt x="173655" y="2827344"/>
                  <a:pt x="89835" y="2951169"/>
                </a:cubicBezTo>
                <a:cubicBezTo>
                  <a:pt x="6015" y="3074994"/>
                  <a:pt x="15540" y="3211519"/>
                  <a:pt x="4110" y="3322009"/>
                </a:cubicBezTo>
                <a:cubicBezTo>
                  <a:pt x="-7320" y="3432499"/>
                  <a:pt x="6015" y="3487109"/>
                  <a:pt x="32685" y="3502349"/>
                </a:cubicBezTo>
                <a:cubicBezTo>
                  <a:pt x="59355" y="3517589"/>
                  <a:pt x="74595" y="3391859"/>
                  <a:pt x="137460" y="3397574"/>
                </a:cubicBezTo>
                <a:cubicBezTo>
                  <a:pt x="200325" y="3403289"/>
                  <a:pt x="289860" y="3487109"/>
                  <a:pt x="347010" y="3530924"/>
                </a:cubicBezTo>
                <a:cubicBezTo>
                  <a:pt x="404160" y="3574739"/>
                  <a:pt x="376855" y="3576644"/>
                  <a:pt x="422575" y="3616649"/>
                </a:cubicBezTo>
                <a:cubicBezTo>
                  <a:pt x="468295" y="3656654"/>
                  <a:pt x="542590" y="3668084"/>
                  <a:pt x="574975" y="3730949"/>
                </a:cubicBezTo>
                <a:cubicBezTo>
                  <a:pt x="607360" y="3793814"/>
                  <a:pt x="574975" y="3817944"/>
                  <a:pt x="584500" y="3930339"/>
                </a:cubicBezTo>
                <a:cubicBezTo>
                  <a:pt x="594025" y="4042734"/>
                  <a:pt x="569260" y="4169734"/>
                  <a:pt x="622600" y="4291654"/>
                </a:cubicBezTo>
                <a:cubicBezTo>
                  <a:pt x="675940" y="4413574"/>
                  <a:pt x="789605" y="4425004"/>
                  <a:pt x="850565" y="4539304"/>
                </a:cubicBezTo>
                <a:cubicBezTo>
                  <a:pt x="911525" y="4653604"/>
                  <a:pt x="884855" y="4744409"/>
                  <a:pt x="926765" y="4862519"/>
                </a:cubicBezTo>
                <a:cubicBezTo>
                  <a:pt x="968675" y="4980629"/>
                  <a:pt x="1012490" y="5042859"/>
                  <a:pt x="1060115" y="5128584"/>
                </a:cubicBezTo>
                <a:cubicBezTo>
                  <a:pt x="1107740" y="5214309"/>
                  <a:pt x="1128695" y="5227644"/>
                  <a:pt x="1164890" y="5290509"/>
                </a:cubicBezTo>
                <a:cubicBezTo>
                  <a:pt x="1201085" y="5353374"/>
                  <a:pt x="1213785" y="5396554"/>
                  <a:pt x="1240455" y="5442274"/>
                </a:cubicBezTo>
                <a:cubicBezTo>
                  <a:pt x="1267125" y="5487994"/>
                  <a:pt x="1278555" y="5487994"/>
                  <a:pt x="1297605" y="5518474"/>
                </a:cubicBezTo>
                <a:cubicBezTo>
                  <a:pt x="1316655" y="5548954"/>
                  <a:pt x="1322370" y="5623249"/>
                  <a:pt x="1335705" y="5594674"/>
                </a:cubicBezTo>
                <a:cubicBezTo>
                  <a:pt x="1349040" y="5566099"/>
                  <a:pt x="1341420" y="5395284"/>
                  <a:pt x="1364280" y="5376234"/>
                </a:cubicBezTo>
                <a:cubicBezTo>
                  <a:pt x="1387140" y="5357184"/>
                  <a:pt x="1429050" y="5518474"/>
                  <a:pt x="1450005" y="5499424"/>
                </a:cubicBezTo>
                <a:cubicBezTo>
                  <a:pt x="1470960" y="5480374"/>
                  <a:pt x="1455720" y="5320989"/>
                  <a:pt x="1469055" y="5280984"/>
                </a:cubicBezTo>
                <a:cubicBezTo>
                  <a:pt x="1482390" y="5240979"/>
                  <a:pt x="1505250" y="5345754"/>
                  <a:pt x="1516680" y="5300034"/>
                </a:cubicBezTo>
                <a:cubicBezTo>
                  <a:pt x="1528110" y="5254314"/>
                  <a:pt x="1507155" y="5086674"/>
                  <a:pt x="1526205" y="5052384"/>
                </a:cubicBezTo>
                <a:cubicBezTo>
                  <a:pt x="1545255" y="5018094"/>
                  <a:pt x="1603675" y="5168589"/>
                  <a:pt x="1611295" y="5128584"/>
                </a:cubicBezTo>
                <a:cubicBezTo>
                  <a:pt x="1618915" y="5088579"/>
                  <a:pt x="1562400" y="4896809"/>
                  <a:pt x="1564305" y="4852994"/>
                </a:cubicBezTo>
                <a:cubicBezTo>
                  <a:pt x="1566210" y="4809179"/>
                  <a:pt x="1632250" y="4965389"/>
                  <a:pt x="1620820" y="4910144"/>
                </a:cubicBezTo>
                <a:cubicBezTo>
                  <a:pt x="1609390" y="4854899"/>
                  <a:pt x="1512870" y="4630744"/>
                  <a:pt x="1507155" y="4577404"/>
                </a:cubicBezTo>
                <a:cubicBezTo>
                  <a:pt x="1501440" y="4524064"/>
                  <a:pt x="1580815" y="4698689"/>
                  <a:pt x="1592245" y="4643444"/>
                </a:cubicBezTo>
                <a:cubicBezTo>
                  <a:pt x="1603675" y="4588199"/>
                  <a:pt x="1556685" y="4354519"/>
                  <a:pt x="1564305" y="4301179"/>
                </a:cubicBezTo>
                <a:cubicBezTo>
                  <a:pt x="1571925" y="4247839"/>
                  <a:pt x="1634155" y="4436434"/>
                  <a:pt x="1630345" y="4377379"/>
                </a:cubicBezTo>
                <a:cubicBezTo>
                  <a:pt x="1626535" y="4318324"/>
                  <a:pt x="1552875" y="4071309"/>
                  <a:pt x="1545255" y="4006539"/>
                </a:cubicBezTo>
                <a:cubicBezTo>
                  <a:pt x="1537635" y="3941769"/>
                  <a:pt x="1597960" y="4105599"/>
                  <a:pt x="1592245" y="4054164"/>
                </a:cubicBezTo>
                <a:cubicBezTo>
                  <a:pt x="1586530" y="4002729"/>
                  <a:pt x="1535730" y="3839534"/>
                  <a:pt x="1516680" y="3749999"/>
                </a:cubicBezTo>
                <a:cubicBezTo>
                  <a:pt x="1497630" y="3660464"/>
                  <a:pt x="1505250" y="3649034"/>
                  <a:pt x="1497630" y="3607124"/>
                </a:cubicBezTo>
                <a:cubicBezTo>
                  <a:pt x="1490010" y="3565214"/>
                  <a:pt x="1461435" y="3519494"/>
                  <a:pt x="1478580" y="3540449"/>
                </a:cubicBezTo>
                <a:cubicBezTo>
                  <a:pt x="1495725" y="3561404"/>
                  <a:pt x="1586530" y="3738569"/>
                  <a:pt x="1582720" y="3711899"/>
                </a:cubicBezTo>
                <a:cubicBezTo>
                  <a:pt x="1578910" y="3685229"/>
                  <a:pt x="1467150" y="3475679"/>
                  <a:pt x="1459530" y="3407099"/>
                </a:cubicBezTo>
                <a:cubicBezTo>
                  <a:pt x="1451910" y="3338519"/>
                  <a:pt x="1501440" y="3367729"/>
                  <a:pt x="1545255" y="3369634"/>
                </a:cubicBezTo>
                <a:cubicBezTo>
                  <a:pt x="1589070" y="3371539"/>
                  <a:pt x="1618915" y="3414719"/>
                  <a:pt x="1677970" y="3416624"/>
                </a:cubicBezTo>
                <a:cubicBezTo>
                  <a:pt x="1737025" y="3418529"/>
                  <a:pt x="1761790" y="3395669"/>
                  <a:pt x="1839895" y="3378524"/>
                </a:cubicBezTo>
                <a:cubicBezTo>
                  <a:pt x="1918000" y="3361379"/>
                  <a:pt x="1987850" y="3344869"/>
                  <a:pt x="2067860" y="3331534"/>
                </a:cubicBezTo>
                <a:cubicBezTo>
                  <a:pt x="2147870" y="3318199"/>
                  <a:pt x="2144060" y="3302959"/>
                  <a:pt x="2239310" y="3312484"/>
                </a:cubicBezTo>
                <a:cubicBezTo>
                  <a:pt x="2334560" y="3322009"/>
                  <a:pt x="2427270" y="3376619"/>
                  <a:pt x="2543475" y="3378524"/>
                </a:cubicBezTo>
                <a:cubicBezTo>
                  <a:pt x="2659680" y="3380429"/>
                  <a:pt x="2729530" y="3358204"/>
                  <a:pt x="2819065" y="3322009"/>
                </a:cubicBezTo>
                <a:cubicBezTo>
                  <a:pt x="2908600" y="3285814"/>
                  <a:pt x="2887645" y="3230569"/>
                  <a:pt x="2990515" y="3198184"/>
                </a:cubicBezTo>
                <a:cubicBezTo>
                  <a:pt x="3093385" y="3165799"/>
                  <a:pt x="3210860" y="3167704"/>
                  <a:pt x="3332780" y="3160084"/>
                </a:cubicBezTo>
                <a:cubicBezTo>
                  <a:pt x="3454700" y="3152464"/>
                  <a:pt x="3561380" y="3179134"/>
                  <a:pt x="3599480" y="3160084"/>
                </a:cubicBezTo>
                <a:cubicBezTo>
                  <a:pt x="3637580" y="3141034"/>
                  <a:pt x="3483275" y="3087694"/>
                  <a:pt x="3523280" y="3064834"/>
                </a:cubicBezTo>
                <a:cubicBezTo>
                  <a:pt x="3563285" y="3041974"/>
                  <a:pt x="3760770" y="3062929"/>
                  <a:pt x="3798870" y="3045784"/>
                </a:cubicBezTo>
                <a:cubicBezTo>
                  <a:pt x="3836970" y="3028639"/>
                  <a:pt x="3703620" y="2992444"/>
                  <a:pt x="3713145" y="2979109"/>
                </a:cubicBezTo>
                <a:cubicBezTo>
                  <a:pt x="3722670" y="2965774"/>
                  <a:pt x="3848400" y="3001969"/>
                  <a:pt x="3846495" y="2979109"/>
                </a:cubicBezTo>
                <a:cubicBezTo>
                  <a:pt x="3844590" y="2956249"/>
                  <a:pt x="3701715" y="2895924"/>
                  <a:pt x="3703620" y="2865444"/>
                </a:cubicBezTo>
                <a:cubicBezTo>
                  <a:pt x="3705525" y="2834964"/>
                  <a:pt x="3880785" y="2844489"/>
                  <a:pt x="3856020" y="2827344"/>
                </a:cubicBezTo>
                <a:cubicBezTo>
                  <a:pt x="3831255" y="2810199"/>
                  <a:pt x="3643295" y="2802579"/>
                  <a:pt x="3580430" y="2779719"/>
                </a:cubicBezTo>
                <a:cubicBezTo>
                  <a:pt x="3517565" y="2756859"/>
                  <a:pt x="3574715" y="2735904"/>
                  <a:pt x="3542330" y="2713044"/>
                </a:cubicBezTo>
                <a:cubicBezTo>
                  <a:pt x="3509945" y="2690184"/>
                  <a:pt x="3452795" y="2686374"/>
                  <a:pt x="3418505" y="2665419"/>
                </a:cubicBezTo>
                <a:cubicBezTo>
                  <a:pt x="3384215" y="2644464"/>
                  <a:pt x="3370880" y="2619699"/>
                  <a:pt x="3370880" y="2608269"/>
                </a:cubicBezTo>
                <a:cubicBezTo>
                  <a:pt x="3370880" y="2596839"/>
                  <a:pt x="3441365" y="2612079"/>
                  <a:pt x="3418505" y="2608269"/>
                </a:cubicBezTo>
                <a:cubicBezTo>
                  <a:pt x="3395645" y="2604459"/>
                  <a:pt x="3268010" y="2606364"/>
                  <a:pt x="3256580" y="2589219"/>
                </a:cubicBezTo>
                <a:cubicBezTo>
                  <a:pt x="3245150" y="2572074"/>
                  <a:pt x="3378500" y="2538419"/>
                  <a:pt x="3361355" y="2523179"/>
                </a:cubicBezTo>
                <a:cubicBezTo>
                  <a:pt x="3344210" y="2507939"/>
                  <a:pt x="3198160" y="2526989"/>
                  <a:pt x="3171490" y="2513654"/>
                </a:cubicBezTo>
                <a:cubicBezTo>
                  <a:pt x="3144820" y="2500319"/>
                  <a:pt x="3300395" y="2473649"/>
                  <a:pt x="3228005" y="2456504"/>
                </a:cubicBezTo>
                <a:cubicBezTo>
                  <a:pt x="3155615" y="2439359"/>
                  <a:pt x="2876215" y="2446979"/>
                  <a:pt x="2809540" y="2427929"/>
                </a:cubicBezTo>
                <a:cubicBezTo>
                  <a:pt x="2742865" y="2408879"/>
                  <a:pt x="2906695" y="2382209"/>
                  <a:pt x="2895265" y="2361254"/>
                </a:cubicBezTo>
                <a:cubicBezTo>
                  <a:pt x="2883835" y="2340299"/>
                  <a:pt x="2812080" y="2351729"/>
                  <a:pt x="2753025" y="2323154"/>
                </a:cubicBezTo>
                <a:cubicBezTo>
                  <a:pt x="2693970" y="2294579"/>
                  <a:pt x="2659680" y="2246954"/>
                  <a:pt x="2600625" y="2218379"/>
                </a:cubicBezTo>
                <a:cubicBezTo>
                  <a:pt x="2541570" y="2189804"/>
                  <a:pt x="2526330" y="2193614"/>
                  <a:pt x="2457750" y="2180279"/>
                </a:cubicBezTo>
                <a:cubicBezTo>
                  <a:pt x="2389170" y="2166944"/>
                  <a:pt x="2334560" y="2165039"/>
                  <a:pt x="2258360" y="2151704"/>
                </a:cubicBezTo>
                <a:cubicBezTo>
                  <a:pt x="2182160" y="2138369"/>
                  <a:pt x="2128820" y="2131384"/>
                  <a:pt x="2077385" y="2114239"/>
                </a:cubicBezTo>
                <a:cubicBezTo>
                  <a:pt x="2025950" y="2097094"/>
                  <a:pt x="2022140" y="2093284"/>
                  <a:pt x="2001185" y="2066614"/>
                </a:cubicBezTo>
                <a:cubicBezTo>
                  <a:pt x="1980230" y="2039944"/>
                  <a:pt x="1923715" y="2022799"/>
                  <a:pt x="1973245" y="1980889"/>
                </a:cubicBezTo>
                <a:cubicBezTo>
                  <a:pt x="2022775" y="1938979"/>
                  <a:pt x="2147870" y="1925644"/>
                  <a:pt x="2248835" y="1857064"/>
                </a:cubicBezTo>
                <a:cubicBezTo>
                  <a:pt x="2349800" y="1788484"/>
                  <a:pt x="2383455" y="1720539"/>
                  <a:pt x="2476800" y="1638624"/>
                </a:cubicBezTo>
                <a:cubicBezTo>
                  <a:pt x="2570145" y="1556709"/>
                  <a:pt x="2619675" y="1520514"/>
                  <a:pt x="2714925" y="1448124"/>
                </a:cubicBezTo>
                <a:cubicBezTo>
                  <a:pt x="2810175" y="1375734"/>
                  <a:pt x="2843830" y="1374464"/>
                  <a:pt x="2952415" y="1277309"/>
                </a:cubicBezTo>
                <a:cubicBezTo>
                  <a:pt x="3061000" y="1180154"/>
                  <a:pt x="3161330" y="1067759"/>
                  <a:pt x="3256580" y="962984"/>
                </a:cubicBezTo>
                <a:cubicBezTo>
                  <a:pt x="3351830" y="858209"/>
                  <a:pt x="3389930" y="824554"/>
                  <a:pt x="3428030" y="754069"/>
                </a:cubicBezTo>
                <a:cubicBezTo>
                  <a:pt x="3466130" y="683584"/>
                  <a:pt x="3428030" y="675964"/>
                  <a:pt x="3447080" y="611194"/>
                </a:cubicBezTo>
                <a:cubicBezTo>
                  <a:pt x="3466130" y="546424"/>
                  <a:pt x="3488990" y="488004"/>
                  <a:pt x="3523280" y="430854"/>
                </a:cubicBezTo>
                <a:cubicBezTo>
                  <a:pt x="3557570" y="373704"/>
                  <a:pt x="3595035" y="367989"/>
                  <a:pt x="3617895" y="326079"/>
                </a:cubicBezTo>
                <a:cubicBezTo>
                  <a:pt x="3640755" y="284169"/>
                  <a:pt x="3627420" y="278454"/>
                  <a:pt x="3636945" y="221304"/>
                </a:cubicBezTo>
                <a:cubicBezTo>
                  <a:pt x="3646470" y="164154"/>
                  <a:pt x="3663615" y="63824"/>
                  <a:pt x="3665520" y="40964"/>
                </a:cubicBezTo>
                <a:cubicBezTo>
                  <a:pt x="3667425" y="18104"/>
                  <a:pt x="3657900" y="113354"/>
                  <a:pt x="3646470" y="107639"/>
                </a:cubicBezTo>
                <a:cubicBezTo>
                  <a:pt x="3635040" y="101924"/>
                  <a:pt x="3623610" y="25724"/>
                  <a:pt x="3608370" y="12389"/>
                </a:cubicBezTo>
                <a:cubicBezTo>
                  <a:pt x="3593130" y="-946"/>
                  <a:pt x="3612815" y="-16186"/>
                  <a:pt x="3570905" y="40964"/>
                </a:cubicBezTo>
                <a:close/>
              </a:path>
            </a:pathLst>
          </a:custGeom>
          <a:gradFill flip="none" rotWithShape="1">
            <a:gsLst>
              <a:gs pos="21000">
                <a:schemeClr val="accent4"/>
              </a:gs>
              <a:gs pos="61000">
                <a:schemeClr val="accent3"/>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Tree>
    <p:extLst>
      <p:ext uri="{BB962C8B-B14F-4D97-AF65-F5344CB8AC3E}">
        <p14:creationId xmlns:p14="http://schemas.microsoft.com/office/powerpoint/2010/main" val="3166342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64C05014-8ED8-6541-CFD1-C671D0DE8B1D}"/>
              </a:ext>
            </a:extLst>
          </p:cNvPr>
          <p:cNvGrpSpPr/>
          <p:nvPr/>
        </p:nvGrpSpPr>
        <p:grpSpPr>
          <a:xfrm>
            <a:off x="8770477" y="2747132"/>
            <a:ext cx="1811969" cy="685308"/>
            <a:chOff x="7196667" y="626150"/>
            <a:chExt cx="4233333" cy="1601097"/>
          </a:xfrm>
        </p:grpSpPr>
        <p:sp>
          <p:nvSpPr>
            <p:cNvPr id="20" name="任意多边形: 形状 19">
              <a:extLst>
                <a:ext uri="{FF2B5EF4-FFF2-40B4-BE49-F238E27FC236}">
                  <a16:creationId xmlns:a16="http://schemas.microsoft.com/office/drawing/2014/main" id="{C2548DCF-06E8-41E5-D777-1D19449150B8}"/>
                </a:ext>
              </a:extLst>
            </p:cNvPr>
            <p:cNvSpPr/>
            <p:nvPr/>
          </p:nvSpPr>
          <p:spPr>
            <a:xfrm>
              <a:off x="7196667" y="626150"/>
              <a:ext cx="4233333" cy="1601097"/>
            </a:xfrm>
            <a:custGeom>
              <a:avLst/>
              <a:gdLst>
                <a:gd name="connsiteX0" fmla="*/ 317553 w 4233333"/>
                <a:gd name="connsiteY0" fmla="*/ 0 h 1601097"/>
                <a:gd name="connsiteX1" fmla="*/ 3915780 w 4233333"/>
                <a:gd name="connsiteY1" fmla="*/ 0 h 1601097"/>
                <a:gd name="connsiteX2" fmla="*/ 3915780 w 4233333"/>
                <a:gd name="connsiteY2" fmla="*/ 317553 h 1601097"/>
                <a:gd name="connsiteX3" fmla="*/ 4233333 w 4233333"/>
                <a:gd name="connsiteY3" fmla="*/ 317553 h 1601097"/>
                <a:gd name="connsiteX4" fmla="*/ 4233333 w 4233333"/>
                <a:gd name="connsiteY4" fmla="*/ 1283544 h 1601097"/>
                <a:gd name="connsiteX5" fmla="*/ 3915780 w 4233333"/>
                <a:gd name="connsiteY5" fmla="*/ 1283544 h 1601097"/>
                <a:gd name="connsiteX6" fmla="*/ 3915780 w 4233333"/>
                <a:gd name="connsiteY6" fmla="*/ 1601097 h 1601097"/>
                <a:gd name="connsiteX7" fmla="*/ 317553 w 4233333"/>
                <a:gd name="connsiteY7" fmla="*/ 1601097 h 1601097"/>
                <a:gd name="connsiteX8" fmla="*/ 317553 w 4233333"/>
                <a:gd name="connsiteY8" fmla="*/ 1283544 h 1601097"/>
                <a:gd name="connsiteX9" fmla="*/ 0 w 4233333"/>
                <a:gd name="connsiteY9" fmla="*/ 1283544 h 1601097"/>
                <a:gd name="connsiteX10" fmla="*/ 0 w 4233333"/>
                <a:gd name="connsiteY10" fmla="*/ 317553 h 1601097"/>
                <a:gd name="connsiteX11" fmla="*/ 317553 w 4233333"/>
                <a:gd name="connsiteY11" fmla="*/ 317553 h 160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33333" h="1601097">
                  <a:moveTo>
                    <a:pt x="317553" y="0"/>
                  </a:moveTo>
                  <a:lnTo>
                    <a:pt x="3915780" y="0"/>
                  </a:lnTo>
                  <a:lnTo>
                    <a:pt x="3915780" y="317553"/>
                  </a:lnTo>
                  <a:lnTo>
                    <a:pt x="4233333" y="317553"/>
                  </a:lnTo>
                  <a:lnTo>
                    <a:pt x="4233333" y="1283544"/>
                  </a:lnTo>
                  <a:lnTo>
                    <a:pt x="3915780" y="1283544"/>
                  </a:lnTo>
                  <a:lnTo>
                    <a:pt x="3915780" y="1601097"/>
                  </a:lnTo>
                  <a:lnTo>
                    <a:pt x="317553" y="1601097"/>
                  </a:lnTo>
                  <a:lnTo>
                    <a:pt x="317553" y="1283544"/>
                  </a:lnTo>
                  <a:lnTo>
                    <a:pt x="0" y="1283544"/>
                  </a:lnTo>
                  <a:lnTo>
                    <a:pt x="0" y="317553"/>
                  </a:lnTo>
                  <a:lnTo>
                    <a:pt x="317553" y="317553"/>
                  </a:ln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矩形 20">
              <a:extLst>
                <a:ext uri="{FF2B5EF4-FFF2-40B4-BE49-F238E27FC236}">
                  <a16:creationId xmlns:a16="http://schemas.microsoft.com/office/drawing/2014/main" id="{74349F9D-3F7E-6A28-12DD-EFCCC90EBE44}"/>
                </a:ext>
              </a:extLst>
            </p:cNvPr>
            <p:cNvSpPr/>
            <p:nvPr/>
          </p:nvSpPr>
          <p:spPr>
            <a:xfrm>
              <a:off x="7196668" y="1980303"/>
              <a:ext cx="246944" cy="24694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E2D5F5B1-CC45-4BFC-D2CC-F731E76A036A}"/>
                </a:ext>
              </a:extLst>
            </p:cNvPr>
            <p:cNvSpPr/>
            <p:nvPr/>
          </p:nvSpPr>
          <p:spPr>
            <a:xfrm>
              <a:off x="7196667" y="626150"/>
              <a:ext cx="246944" cy="24694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42953998-62CA-853B-7FCB-99D8B88CA02E}"/>
                </a:ext>
              </a:extLst>
            </p:cNvPr>
            <p:cNvSpPr/>
            <p:nvPr/>
          </p:nvSpPr>
          <p:spPr>
            <a:xfrm>
              <a:off x="11183056" y="626150"/>
              <a:ext cx="246944" cy="24694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0F74F604-9C06-1779-7763-9FA39821B8A8}"/>
                </a:ext>
              </a:extLst>
            </p:cNvPr>
            <p:cNvSpPr/>
            <p:nvPr/>
          </p:nvSpPr>
          <p:spPr>
            <a:xfrm>
              <a:off x="11183056" y="1980303"/>
              <a:ext cx="246944" cy="24694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24+">
              <a:extLst>
                <a:ext uri="{FF2B5EF4-FFF2-40B4-BE49-F238E27FC236}">
                  <a16:creationId xmlns:a16="http://schemas.microsoft.com/office/drawing/2014/main" id="{2EEC5CF3-F5A8-1385-1AC5-9590363F51F8}"/>
                </a:ext>
              </a:extLst>
            </p:cNvPr>
            <p:cNvSpPr/>
            <p:nvPr/>
          </p:nvSpPr>
          <p:spPr>
            <a:xfrm>
              <a:off x="7270220" y="699483"/>
              <a:ext cx="4083844" cy="1461574"/>
            </a:xfrm>
            <a:custGeom>
              <a:avLst/>
              <a:gdLst>
                <a:gd name="connsiteX0" fmla="*/ 317553 w 4233333"/>
                <a:gd name="connsiteY0" fmla="*/ 0 h 1601097"/>
                <a:gd name="connsiteX1" fmla="*/ 3915780 w 4233333"/>
                <a:gd name="connsiteY1" fmla="*/ 0 h 1601097"/>
                <a:gd name="connsiteX2" fmla="*/ 3915780 w 4233333"/>
                <a:gd name="connsiteY2" fmla="*/ 317553 h 1601097"/>
                <a:gd name="connsiteX3" fmla="*/ 4233333 w 4233333"/>
                <a:gd name="connsiteY3" fmla="*/ 317553 h 1601097"/>
                <a:gd name="connsiteX4" fmla="*/ 4233333 w 4233333"/>
                <a:gd name="connsiteY4" fmla="*/ 1283544 h 1601097"/>
                <a:gd name="connsiteX5" fmla="*/ 3915780 w 4233333"/>
                <a:gd name="connsiteY5" fmla="*/ 1283544 h 1601097"/>
                <a:gd name="connsiteX6" fmla="*/ 3915780 w 4233333"/>
                <a:gd name="connsiteY6" fmla="*/ 1601097 h 1601097"/>
                <a:gd name="connsiteX7" fmla="*/ 317553 w 4233333"/>
                <a:gd name="connsiteY7" fmla="*/ 1601097 h 1601097"/>
                <a:gd name="connsiteX8" fmla="*/ 317553 w 4233333"/>
                <a:gd name="connsiteY8" fmla="*/ 1283544 h 1601097"/>
                <a:gd name="connsiteX9" fmla="*/ 0 w 4233333"/>
                <a:gd name="connsiteY9" fmla="*/ 1283544 h 1601097"/>
                <a:gd name="connsiteX10" fmla="*/ 0 w 4233333"/>
                <a:gd name="connsiteY10" fmla="*/ 317553 h 1601097"/>
                <a:gd name="connsiteX11" fmla="*/ 317553 w 4233333"/>
                <a:gd name="connsiteY11" fmla="*/ 317553 h 1601097"/>
                <a:gd name="connsiteX0" fmla="*/ 317553 w 4233333"/>
                <a:gd name="connsiteY0" fmla="*/ 0 h 1601097"/>
                <a:gd name="connsiteX1" fmla="*/ 3915780 w 4233333"/>
                <a:gd name="connsiteY1" fmla="*/ 0 h 1601097"/>
                <a:gd name="connsiteX2" fmla="*/ 3915780 w 4233333"/>
                <a:gd name="connsiteY2" fmla="*/ 317553 h 1601097"/>
                <a:gd name="connsiteX3" fmla="*/ 4233333 w 4233333"/>
                <a:gd name="connsiteY3" fmla="*/ 338944 h 1601097"/>
                <a:gd name="connsiteX4" fmla="*/ 4233333 w 4233333"/>
                <a:gd name="connsiteY4" fmla="*/ 1283544 h 1601097"/>
                <a:gd name="connsiteX5" fmla="*/ 3915780 w 4233333"/>
                <a:gd name="connsiteY5" fmla="*/ 1283544 h 1601097"/>
                <a:gd name="connsiteX6" fmla="*/ 3915780 w 4233333"/>
                <a:gd name="connsiteY6" fmla="*/ 1601097 h 1601097"/>
                <a:gd name="connsiteX7" fmla="*/ 317553 w 4233333"/>
                <a:gd name="connsiteY7" fmla="*/ 1601097 h 1601097"/>
                <a:gd name="connsiteX8" fmla="*/ 317553 w 4233333"/>
                <a:gd name="connsiteY8" fmla="*/ 1283544 h 1601097"/>
                <a:gd name="connsiteX9" fmla="*/ 0 w 4233333"/>
                <a:gd name="connsiteY9" fmla="*/ 1283544 h 1601097"/>
                <a:gd name="connsiteX10" fmla="*/ 0 w 4233333"/>
                <a:gd name="connsiteY10" fmla="*/ 317553 h 1601097"/>
                <a:gd name="connsiteX11" fmla="*/ 317553 w 4233333"/>
                <a:gd name="connsiteY11" fmla="*/ 317553 h 1601097"/>
                <a:gd name="connsiteX12" fmla="*/ 317553 w 4233333"/>
                <a:gd name="connsiteY12" fmla="*/ 0 h 1601097"/>
                <a:gd name="connsiteX0" fmla="*/ 317553 w 4233333"/>
                <a:gd name="connsiteY0" fmla="*/ 0 h 1601097"/>
                <a:gd name="connsiteX1" fmla="*/ 3915780 w 4233333"/>
                <a:gd name="connsiteY1" fmla="*/ 0 h 1601097"/>
                <a:gd name="connsiteX2" fmla="*/ 3912487 w 4233333"/>
                <a:gd name="connsiteY2" fmla="*/ 346074 h 1601097"/>
                <a:gd name="connsiteX3" fmla="*/ 4233333 w 4233333"/>
                <a:gd name="connsiteY3" fmla="*/ 338944 h 1601097"/>
                <a:gd name="connsiteX4" fmla="*/ 4233333 w 4233333"/>
                <a:gd name="connsiteY4" fmla="*/ 1283544 h 1601097"/>
                <a:gd name="connsiteX5" fmla="*/ 3915780 w 4233333"/>
                <a:gd name="connsiteY5" fmla="*/ 1283544 h 1601097"/>
                <a:gd name="connsiteX6" fmla="*/ 3915780 w 4233333"/>
                <a:gd name="connsiteY6" fmla="*/ 1601097 h 1601097"/>
                <a:gd name="connsiteX7" fmla="*/ 317553 w 4233333"/>
                <a:gd name="connsiteY7" fmla="*/ 1601097 h 1601097"/>
                <a:gd name="connsiteX8" fmla="*/ 317553 w 4233333"/>
                <a:gd name="connsiteY8" fmla="*/ 1283544 h 1601097"/>
                <a:gd name="connsiteX9" fmla="*/ 0 w 4233333"/>
                <a:gd name="connsiteY9" fmla="*/ 1283544 h 1601097"/>
                <a:gd name="connsiteX10" fmla="*/ 0 w 4233333"/>
                <a:gd name="connsiteY10" fmla="*/ 317553 h 1601097"/>
                <a:gd name="connsiteX11" fmla="*/ 317553 w 4233333"/>
                <a:gd name="connsiteY11" fmla="*/ 317553 h 1601097"/>
                <a:gd name="connsiteX12" fmla="*/ 317553 w 4233333"/>
                <a:gd name="connsiteY12" fmla="*/ 0 h 1601097"/>
                <a:gd name="connsiteX0" fmla="*/ 317553 w 4233333"/>
                <a:gd name="connsiteY0" fmla="*/ 0 h 1601097"/>
                <a:gd name="connsiteX1" fmla="*/ 3915780 w 4233333"/>
                <a:gd name="connsiteY1" fmla="*/ 0 h 1601097"/>
                <a:gd name="connsiteX2" fmla="*/ 3909193 w 4233333"/>
                <a:gd name="connsiteY2" fmla="*/ 342509 h 1601097"/>
                <a:gd name="connsiteX3" fmla="*/ 4233333 w 4233333"/>
                <a:gd name="connsiteY3" fmla="*/ 338944 h 1601097"/>
                <a:gd name="connsiteX4" fmla="*/ 4233333 w 4233333"/>
                <a:gd name="connsiteY4" fmla="*/ 1283544 h 1601097"/>
                <a:gd name="connsiteX5" fmla="*/ 3915780 w 4233333"/>
                <a:gd name="connsiteY5" fmla="*/ 1283544 h 1601097"/>
                <a:gd name="connsiteX6" fmla="*/ 3915780 w 4233333"/>
                <a:gd name="connsiteY6" fmla="*/ 1601097 h 1601097"/>
                <a:gd name="connsiteX7" fmla="*/ 317553 w 4233333"/>
                <a:gd name="connsiteY7" fmla="*/ 1601097 h 1601097"/>
                <a:gd name="connsiteX8" fmla="*/ 317553 w 4233333"/>
                <a:gd name="connsiteY8" fmla="*/ 1283544 h 1601097"/>
                <a:gd name="connsiteX9" fmla="*/ 0 w 4233333"/>
                <a:gd name="connsiteY9" fmla="*/ 1283544 h 1601097"/>
                <a:gd name="connsiteX10" fmla="*/ 0 w 4233333"/>
                <a:gd name="connsiteY10" fmla="*/ 317553 h 1601097"/>
                <a:gd name="connsiteX11" fmla="*/ 317553 w 4233333"/>
                <a:gd name="connsiteY11" fmla="*/ 317553 h 1601097"/>
                <a:gd name="connsiteX12" fmla="*/ 317553 w 4233333"/>
                <a:gd name="connsiteY12" fmla="*/ 0 h 1601097"/>
                <a:gd name="connsiteX0" fmla="*/ 317553 w 4233333"/>
                <a:gd name="connsiteY0" fmla="*/ 0 h 1601097"/>
                <a:gd name="connsiteX1" fmla="*/ 3915780 w 4233333"/>
                <a:gd name="connsiteY1" fmla="*/ 0 h 1601097"/>
                <a:gd name="connsiteX2" fmla="*/ 3919073 w 4233333"/>
                <a:gd name="connsiteY2" fmla="*/ 338944 h 1601097"/>
                <a:gd name="connsiteX3" fmla="*/ 4233333 w 4233333"/>
                <a:gd name="connsiteY3" fmla="*/ 338944 h 1601097"/>
                <a:gd name="connsiteX4" fmla="*/ 4233333 w 4233333"/>
                <a:gd name="connsiteY4" fmla="*/ 1283544 h 1601097"/>
                <a:gd name="connsiteX5" fmla="*/ 3915780 w 4233333"/>
                <a:gd name="connsiteY5" fmla="*/ 1283544 h 1601097"/>
                <a:gd name="connsiteX6" fmla="*/ 3915780 w 4233333"/>
                <a:gd name="connsiteY6" fmla="*/ 1601097 h 1601097"/>
                <a:gd name="connsiteX7" fmla="*/ 317553 w 4233333"/>
                <a:gd name="connsiteY7" fmla="*/ 1601097 h 1601097"/>
                <a:gd name="connsiteX8" fmla="*/ 317553 w 4233333"/>
                <a:gd name="connsiteY8" fmla="*/ 1283544 h 1601097"/>
                <a:gd name="connsiteX9" fmla="*/ 0 w 4233333"/>
                <a:gd name="connsiteY9" fmla="*/ 1283544 h 1601097"/>
                <a:gd name="connsiteX10" fmla="*/ 0 w 4233333"/>
                <a:gd name="connsiteY10" fmla="*/ 317553 h 1601097"/>
                <a:gd name="connsiteX11" fmla="*/ 317553 w 4233333"/>
                <a:gd name="connsiteY11" fmla="*/ 317553 h 1601097"/>
                <a:gd name="connsiteX12" fmla="*/ 317553 w 4233333"/>
                <a:gd name="connsiteY12" fmla="*/ 0 h 1601097"/>
                <a:gd name="connsiteX0" fmla="*/ 317553 w 4233333"/>
                <a:gd name="connsiteY0" fmla="*/ 0 h 1601097"/>
                <a:gd name="connsiteX1" fmla="*/ 3915780 w 4233333"/>
                <a:gd name="connsiteY1" fmla="*/ 0 h 1601097"/>
                <a:gd name="connsiteX2" fmla="*/ 3919073 w 4233333"/>
                <a:gd name="connsiteY2" fmla="*/ 338944 h 1601097"/>
                <a:gd name="connsiteX3" fmla="*/ 4233333 w 4233333"/>
                <a:gd name="connsiteY3" fmla="*/ 338944 h 1601097"/>
                <a:gd name="connsiteX4" fmla="*/ 4233333 w 4233333"/>
                <a:gd name="connsiteY4" fmla="*/ 1283544 h 1601097"/>
                <a:gd name="connsiteX5" fmla="*/ 3915780 w 4233333"/>
                <a:gd name="connsiteY5" fmla="*/ 1283544 h 1601097"/>
                <a:gd name="connsiteX6" fmla="*/ 3915780 w 4233333"/>
                <a:gd name="connsiteY6" fmla="*/ 1601097 h 1601097"/>
                <a:gd name="connsiteX7" fmla="*/ 317553 w 4233333"/>
                <a:gd name="connsiteY7" fmla="*/ 1601097 h 1601097"/>
                <a:gd name="connsiteX8" fmla="*/ 317553 w 4233333"/>
                <a:gd name="connsiteY8" fmla="*/ 1283544 h 1601097"/>
                <a:gd name="connsiteX9" fmla="*/ 0 w 4233333"/>
                <a:gd name="connsiteY9" fmla="*/ 1283544 h 1601097"/>
                <a:gd name="connsiteX10" fmla="*/ 0 w 4233333"/>
                <a:gd name="connsiteY10" fmla="*/ 317553 h 1601097"/>
                <a:gd name="connsiteX11" fmla="*/ 320023 w 4233333"/>
                <a:gd name="connsiteY11" fmla="*/ 336270 h 1601097"/>
                <a:gd name="connsiteX12" fmla="*/ 317553 w 4233333"/>
                <a:gd name="connsiteY12" fmla="*/ 0 h 1601097"/>
                <a:gd name="connsiteX0" fmla="*/ 320024 w 4235804"/>
                <a:gd name="connsiteY0" fmla="*/ 0 h 1601097"/>
                <a:gd name="connsiteX1" fmla="*/ 3918251 w 4235804"/>
                <a:gd name="connsiteY1" fmla="*/ 0 h 1601097"/>
                <a:gd name="connsiteX2" fmla="*/ 3921544 w 4235804"/>
                <a:gd name="connsiteY2" fmla="*/ 338944 h 1601097"/>
                <a:gd name="connsiteX3" fmla="*/ 4235804 w 4235804"/>
                <a:gd name="connsiteY3" fmla="*/ 338944 h 1601097"/>
                <a:gd name="connsiteX4" fmla="*/ 4235804 w 4235804"/>
                <a:gd name="connsiteY4" fmla="*/ 1283544 h 1601097"/>
                <a:gd name="connsiteX5" fmla="*/ 3918251 w 4235804"/>
                <a:gd name="connsiteY5" fmla="*/ 1283544 h 1601097"/>
                <a:gd name="connsiteX6" fmla="*/ 3918251 w 4235804"/>
                <a:gd name="connsiteY6" fmla="*/ 1601097 h 1601097"/>
                <a:gd name="connsiteX7" fmla="*/ 320024 w 4235804"/>
                <a:gd name="connsiteY7" fmla="*/ 1601097 h 1601097"/>
                <a:gd name="connsiteX8" fmla="*/ 320024 w 4235804"/>
                <a:gd name="connsiteY8" fmla="*/ 1283544 h 1601097"/>
                <a:gd name="connsiteX9" fmla="*/ 2471 w 4235804"/>
                <a:gd name="connsiteY9" fmla="*/ 1283544 h 1601097"/>
                <a:gd name="connsiteX10" fmla="*/ 0 w 4235804"/>
                <a:gd name="connsiteY10" fmla="*/ 341617 h 1601097"/>
                <a:gd name="connsiteX11" fmla="*/ 322494 w 4235804"/>
                <a:gd name="connsiteY11" fmla="*/ 336270 h 1601097"/>
                <a:gd name="connsiteX12" fmla="*/ 320024 w 4235804"/>
                <a:gd name="connsiteY12" fmla="*/ 0 h 1601097"/>
                <a:gd name="connsiteX0" fmla="*/ 320024 w 4235804"/>
                <a:gd name="connsiteY0" fmla="*/ 0 h 1641206"/>
                <a:gd name="connsiteX1" fmla="*/ 3918251 w 4235804"/>
                <a:gd name="connsiteY1" fmla="*/ 0 h 1641206"/>
                <a:gd name="connsiteX2" fmla="*/ 3921544 w 4235804"/>
                <a:gd name="connsiteY2" fmla="*/ 338944 h 1641206"/>
                <a:gd name="connsiteX3" fmla="*/ 4235804 w 4235804"/>
                <a:gd name="connsiteY3" fmla="*/ 338944 h 1641206"/>
                <a:gd name="connsiteX4" fmla="*/ 4235804 w 4235804"/>
                <a:gd name="connsiteY4" fmla="*/ 1283544 h 1641206"/>
                <a:gd name="connsiteX5" fmla="*/ 3918251 w 4235804"/>
                <a:gd name="connsiteY5" fmla="*/ 1283544 h 1641206"/>
                <a:gd name="connsiteX6" fmla="*/ 3918251 w 4235804"/>
                <a:gd name="connsiteY6" fmla="*/ 1601097 h 1641206"/>
                <a:gd name="connsiteX7" fmla="*/ 322495 w 4235804"/>
                <a:gd name="connsiteY7" fmla="*/ 1641206 h 1641206"/>
                <a:gd name="connsiteX8" fmla="*/ 320024 w 4235804"/>
                <a:gd name="connsiteY8" fmla="*/ 1283544 h 1641206"/>
                <a:gd name="connsiteX9" fmla="*/ 2471 w 4235804"/>
                <a:gd name="connsiteY9" fmla="*/ 1283544 h 1641206"/>
                <a:gd name="connsiteX10" fmla="*/ 0 w 4235804"/>
                <a:gd name="connsiteY10" fmla="*/ 341617 h 1641206"/>
                <a:gd name="connsiteX11" fmla="*/ 322494 w 4235804"/>
                <a:gd name="connsiteY11" fmla="*/ 336270 h 1641206"/>
                <a:gd name="connsiteX12" fmla="*/ 320024 w 4235804"/>
                <a:gd name="connsiteY12" fmla="*/ 0 h 1641206"/>
                <a:gd name="connsiteX0" fmla="*/ 320024 w 4235804"/>
                <a:gd name="connsiteY0" fmla="*/ 0 h 1641206"/>
                <a:gd name="connsiteX1" fmla="*/ 3918251 w 4235804"/>
                <a:gd name="connsiteY1" fmla="*/ 0 h 1641206"/>
                <a:gd name="connsiteX2" fmla="*/ 3921544 w 4235804"/>
                <a:gd name="connsiteY2" fmla="*/ 338944 h 1641206"/>
                <a:gd name="connsiteX3" fmla="*/ 4235804 w 4235804"/>
                <a:gd name="connsiteY3" fmla="*/ 338944 h 1641206"/>
                <a:gd name="connsiteX4" fmla="*/ 4235804 w 4235804"/>
                <a:gd name="connsiteY4" fmla="*/ 1283544 h 1641206"/>
                <a:gd name="connsiteX5" fmla="*/ 3918251 w 4235804"/>
                <a:gd name="connsiteY5" fmla="*/ 1283544 h 1641206"/>
                <a:gd name="connsiteX6" fmla="*/ 3918251 w 4235804"/>
                <a:gd name="connsiteY6" fmla="*/ 1635858 h 1641206"/>
                <a:gd name="connsiteX7" fmla="*/ 322495 w 4235804"/>
                <a:gd name="connsiteY7" fmla="*/ 1641206 h 1641206"/>
                <a:gd name="connsiteX8" fmla="*/ 320024 w 4235804"/>
                <a:gd name="connsiteY8" fmla="*/ 1283544 h 1641206"/>
                <a:gd name="connsiteX9" fmla="*/ 2471 w 4235804"/>
                <a:gd name="connsiteY9" fmla="*/ 1283544 h 1641206"/>
                <a:gd name="connsiteX10" fmla="*/ 0 w 4235804"/>
                <a:gd name="connsiteY10" fmla="*/ 341617 h 1641206"/>
                <a:gd name="connsiteX11" fmla="*/ 322494 w 4235804"/>
                <a:gd name="connsiteY11" fmla="*/ 336270 h 1641206"/>
                <a:gd name="connsiteX12" fmla="*/ 320024 w 4235804"/>
                <a:gd name="connsiteY12" fmla="*/ 0 h 1641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35804" h="1641206">
                  <a:moveTo>
                    <a:pt x="320024" y="0"/>
                  </a:moveTo>
                  <a:lnTo>
                    <a:pt x="3918251" y="0"/>
                  </a:lnTo>
                  <a:cubicBezTo>
                    <a:pt x="3917153" y="115358"/>
                    <a:pt x="3922642" y="223586"/>
                    <a:pt x="3921544" y="338944"/>
                  </a:cubicBezTo>
                  <a:lnTo>
                    <a:pt x="4235804" y="338944"/>
                  </a:lnTo>
                  <a:lnTo>
                    <a:pt x="4235804" y="1283544"/>
                  </a:lnTo>
                  <a:lnTo>
                    <a:pt x="3918251" y="1283544"/>
                  </a:lnTo>
                  <a:lnTo>
                    <a:pt x="3918251" y="1635858"/>
                  </a:lnTo>
                  <a:lnTo>
                    <a:pt x="322495" y="1641206"/>
                  </a:lnTo>
                  <a:cubicBezTo>
                    <a:pt x="321671" y="1521985"/>
                    <a:pt x="320848" y="1402765"/>
                    <a:pt x="320024" y="1283544"/>
                  </a:cubicBezTo>
                  <a:lnTo>
                    <a:pt x="2471" y="1283544"/>
                  </a:lnTo>
                  <a:cubicBezTo>
                    <a:pt x="1647" y="969568"/>
                    <a:pt x="824" y="655593"/>
                    <a:pt x="0" y="341617"/>
                  </a:cubicBezTo>
                  <a:lnTo>
                    <a:pt x="322494" y="336270"/>
                  </a:lnTo>
                  <a:cubicBezTo>
                    <a:pt x="321671" y="224180"/>
                    <a:pt x="320847" y="112090"/>
                    <a:pt x="320024" y="0"/>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8" name="Rectangle 26+">
              <a:extLst>
                <a:ext uri="{FF2B5EF4-FFF2-40B4-BE49-F238E27FC236}">
                  <a16:creationId xmlns:a16="http://schemas.microsoft.com/office/drawing/2014/main" id="{35D06D3B-09AE-F1AE-67F9-4FECDBD794B4}"/>
                </a:ext>
              </a:extLst>
            </p:cNvPr>
            <p:cNvSpPr/>
            <p:nvPr/>
          </p:nvSpPr>
          <p:spPr>
            <a:xfrm>
              <a:off x="7253288" y="682771"/>
              <a:ext cx="133702" cy="13370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Rectangle 26++">
              <a:extLst>
                <a:ext uri="{FF2B5EF4-FFF2-40B4-BE49-F238E27FC236}">
                  <a16:creationId xmlns:a16="http://schemas.microsoft.com/office/drawing/2014/main" id="{8D378AA8-72DD-09B4-855A-783D6BDDAB03}"/>
                </a:ext>
              </a:extLst>
            </p:cNvPr>
            <p:cNvSpPr/>
            <p:nvPr/>
          </p:nvSpPr>
          <p:spPr>
            <a:xfrm>
              <a:off x="7253288" y="2036924"/>
              <a:ext cx="133702" cy="13370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Rectangle 26+++">
              <a:extLst>
                <a:ext uri="{FF2B5EF4-FFF2-40B4-BE49-F238E27FC236}">
                  <a16:creationId xmlns:a16="http://schemas.microsoft.com/office/drawing/2014/main" id="{C923C48B-192D-EEF4-D37B-0858F925EF9D}"/>
                </a:ext>
              </a:extLst>
            </p:cNvPr>
            <p:cNvSpPr/>
            <p:nvPr/>
          </p:nvSpPr>
          <p:spPr>
            <a:xfrm>
              <a:off x="11239677" y="2036924"/>
              <a:ext cx="133702" cy="13370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Rectangle 26++">
              <a:extLst>
                <a:ext uri="{FF2B5EF4-FFF2-40B4-BE49-F238E27FC236}">
                  <a16:creationId xmlns:a16="http://schemas.microsoft.com/office/drawing/2014/main" id="{E84FA12B-F0AA-66D4-D53C-5672C67FF330}"/>
                </a:ext>
              </a:extLst>
            </p:cNvPr>
            <p:cNvSpPr/>
            <p:nvPr/>
          </p:nvSpPr>
          <p:spPr>
            <a:xfrm>
              <a:off x="11239677" y="682771"/>
              <a:ext cx="133702" cy="13370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a:extLst>
              <a:ext uri="{FF2B5EF4-FFF2-40B4-BE49-F238E27FC236}">
                <a16:creationId xmlns:a16="http://schemas.microsoft.com/office/drawing/2014/main" id="{30AAEF41-A62A-575E-B735-E42B8A0DE017}"/>
              </a:ext>
            </a:extLst>
          </p:cNvPr>
          <p:cNvGrpSpPr/>
          <p:nvPr/>
        </p:nvGrpSpPr>
        <p:grpSpPr>
          <a:xfrm>
            <a:off x="731206" y="2747132"/>
            <a:ext cx="1811969" cy="685308"/>
            <a:chOff x="7196667" y="626150"/>
            <a:chExt cx="4233333" cy="1601097"/>
          </a:xfrm>
        </p:grpSpPr>
        <p:sp>
          <p:nvSpPr>
            <p:cNvPr id="4" name="任意多边形: 形状 3">
              <a:extLst>
                <a:ext uri="{FF2B5EF4-FFF2-40B4-BE49-F238E27FC236}">
                  <a16:creationId xmlns:a16="http://schemas.microsoft.com/office/drawing/2014/main" id="{6E8357FE-6586-67CB-BC21-51A9D9784F1D}"/>
                </a:ext>
              </a:extLst>
            </p:cNvPr>
            <p:cNvSpPr/>
            <p:nvPr/>
          </p:nvSpPr>
          <p:spPr>
            <a:xfrm>
              <a:off x="7196667" y="626150"/>
              <a:ext cx="4233333" cy="1601097"/>
            </a:xfrm>
            <a:custGeom>
              <a:avLst/>
              <a:gdLst>
                <a:gd name="connsiteX0" fmla="*/ 317553 w 4233333"/>
                <a:gd name="connsiteY0" fmla="*/ 0 h 1601097"/>
                <a:gd name="connsiteX1" fmla="*/ 3915780 w 4233333"/>
                <a:gd name="connsiteY1" fmla="*/ 0 h 1601097"/>
                <a:gd name="connsiteX2" fmla="*/ 3915780 w 4233333"/>
                <a:gd name="connsiteY2" fmla="*/ 317553 h 1601097"/>
                <a:gd name="connsiteX3" fmla="*/ 4233333 w 4233333"/>
                <a:gd name="connsiteY3" fmla="*/ 317553 h 1601097"/>
                <a:gd name="connsiteX4" fmla="*/ 4233333 w 4233333"/>
                <a:gd name="connsiteY4" fmla="*/ 1283544 h 1601097"/>
                <a:gd name="connsiteX5" fmla="*/ 3915780 w 4233333"/>
                <a:gd name="connsiteY5" fmla="*/ 1283544 h 1601097"/>
                <a:gd name="connsiteX6" fmla="*/ 3915780 w 4233333"/>
                <a:gd name="connsiteY6" fmla="*/ 1601097 h 1601097"/>
                <a:gd name="connsiteX7" fmla="*/ 317553 w 4233333"/>
                <a:gd name="connsiteY7" fmla="*/ 1601097 h 1601097"/>
                <a:gd name="connsiteX8" fmla="*/ 317553 w 4233333"/>
                <a:gd name="connsiteY8" fmla="*/ 1283544 h 1601097"/>
                <a:gd name="connsiteX9" fmla="*/ 0 w 4233333"/>
                <a:gd name="connsiteY9" fmla="*/ 1283544 h 1601097"/>
                <a:gd name="connsiteX10" fmla="*/ 0 w 4233333"/>
                <a:gd name="connsiteY10" fmla="*/ 317553 h 1601097"/>
                <a:gd name="connsiteX11" fmla="*/ 317553 w 4233333"/>
                <a:gd name="connsiteY11" fmla="*/ 317553 h 160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33333" h="1601097">
                  <a:moveTo>
                    <a:pt x="317553" y="0"/>
                  </a:moveTo>
                  <a:lnTo>
                    <a:pt x="3915780" y="0"/>
                  </a:lnTo>
                  <a:lnTo>
                    <a:pt x="3915780" y="317553"/>
                  </a:lnTo>
                  <a:lnTo>
                    <a:pt x="4233333" y="317553"/>
                  </a:lnTo>
                  <a:lnTo>
                    <a:pt x="4233333" y="1283544"/>
                  </a:lnTo>
                  <a:lnTo>
                    <a:pt x="3915780" y="1283544"/>
                  </a:lnTo>
                  <a:lnTo>
                    <a:pt x="3915780" y="1601097"/>
                  </a:lnTo>
                  <a:lnTo>
                    <a:pt x="317553" y="1601097"/>
                  </a:lnTo>
                  <a:lnTo>
                    <a:pt x="317553" y="1283544"/>
                  </a:lnTo>
                  <a:lnTo>
                    <a:pt x="0" y="1283544"/>
                  </a:lnTo>
                  <a:lnTo>
                    <a:pt x="0" y="317553"/>
                  </a:lnTo>
                  <a:lnTo>
                    <a:pt x="317553" y="317553"/>
                  </a:ln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矩形 5">
              <a:extLst>
                <a:ext uri="{FF2B5EF4-FFF2-40B4-BE49-F238E27FC236}">
                  <a16:creationId xmlns:a16="http://schemas.microsoft.com/office/drawing/2014/main" id="{4B0FB0D2-F9DA-88EF-4D46-2944F1F74D34}"/>
                </a:ext>
              </a:extLst>
            </p:cNvPr>
            <p:cNvSpPr/>
            <p:nvPr/>
          </p:nvSpPr>
          <p:spPr>
            <a:xfrm>
              <a:off x="7196668" y="1980303"/>
              <a:ext cx="246944" cy="24694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0B692D12-5B68-F7A9-5E62-D4DEF95D135B}"/>
                </a:ext>
              </a:extLst>
            </p:cNvPr>
            <p:cNvSpPr/>
            <p:nvPr/>
          </p:nvSpPr>
          <p:spPr>
            <a:xfrm>
              <a:off x="7196667" y="626150"/>
              <a:ext cx="246944" cy="24694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FC83D5DE-C441-A864-A6DC-B34A406E2158}"/>
                </a:ext>
              </a:extLst>
            </p:cNvPr>
            <p:cNvSpPr/>
            <p:nvPr/>
          </p:nvSpPr>
          <p:spPr>
            <a:xfrm>
              <a:off x="11183056" y="626150"/>
              <a:ext cx="246944" cy="24694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D6BBB583-53D4-3A67-37DA-EA2155041536}"/>
                </a:ext>
              </a:extLst>
            </p:cNvPr>
            <p:cNvSpPr/>
            <p:nvPr/>
          </p:nvSpPr>
          <p:spPr>
            <a:xfrm>
              <a:off x="11183056" y="1980303"/>
              <a:ext cx="246944" cy="24694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24+">
              <a:extLst>
                <a:ext uri="{FF2B5EF4-FFF2-40B4-BE49-F238E27FC236}">
                  <a16:creationId xmlns:a16="http://schemas.microsoft.com/office/drawing/2014/main" id="{125050B3-620E-5E19-4BFB-3A9CEAB52CB9}"/>
                </a:ext>
              </a:extLst>
            </p:cNvPr>
            <p:cNvSpPr/>
            <p:nvPr/>
          </p:nvSpPr>
          <p:spPr>
            <a:xfrm>
              <a:off x="7270220" y="699483"/>
              <a:ext cx="4083844" cy="1461574"/>
            </a:xfrm>
            <a:custGeom>
              <a:avLst/>
              <a:gdLst>
                <a:gd name="connsiteX0" fmla="*/ 317553 w 4233333"/>
                <a:gd name="connsiteY0" fmla="*/ 0 h 1601097"/>
                <a:gd name="connsiteX1" fmla="*/ 3915780 w 4233333"/>
                <a:gd name="connsiteY1" fmla="*/ 0 h 1601097"/>
                <a:gd name="connsiteX2" fmla="*/ 3915780 w 4233333"/>
                <a:gd name="connsiteY2" fmla="*/ 317553 h 1601097"/>
                <a:gd name="connsiteX3" fmla="*/ 4233333 w 4233333"/>
                <a:gd name="connsiteY3" fmla="*/ 317553 h 1601097"/>
                <a:gd name="connsiteX4" fmla="*/ 4233333 w 4233333"/>
                <a:gd name="connsiteY4" fmla="*/ 1283544 h 1601097"/>
                <a:gd name="connsiteX5" fmla="*/ 3915780 w 4233333"/>
                <a:gd name="connsiteY5" fmla="*/ 1283544 h 1601097"/>
                <a:gd name="connsiteX6" fmla="*/ 3915780 w 4233333"/>
                <a:gd name="connsiteY6" fmla="*/ 1601097 h 1601097"/>
                <a:gd name="connsiteX7" fmla="*/ 317553 w 4233333"/>
                <a:gd name="connsiteY7" fmla="*/ 1601097 h 1601097"/>
                <a:gd name="connsiteX8" fmla="*/ 317553 w 4233333"/>
                <a:gd name="connsiteY8" fmla="*/ 1283544 h 1601097"/>
                <a:gd name="connsiteX9" fmla="*/ 0 w 4233333"/>
                <a:gd name="connsiteY9" fmla="*/ 1283544 h 1601097"/>
                <a:gd name="connsiteX10" fmla="*/ 0 w 4233333"/>
                <a:gd name="connsiteY10" fmla="*/ 317553 h 1601097"/>
                <a:gd name="connsiteX11" fmla="*/ 317553 w 4233333"/>
                <a:gd name="connsiteY11" fmla="*/ 317553 h 1601097"/>
                <a:gd name="connsiteX0" fmla="*/ 317553 w 4233333"/>
                <a:gd name="connsiteY0" fmla="*/ 0 h 1601097"/>
                <a:gd name="connsiteX1" fmla="*/ 3915780 w 4233333"/>
                <a:gd name="connsiteY1" fmla="*/ 0 h 1601097"/>
                <a:gd name="connsiteX2" fmla="*/ 3915780 w 4233333"/>
                <a:gd name="connsiteY2" fmla="*/ 317553 h 1601097"/>
                <a:gd name="connsiteX3" fmla="*/ 4233333 w 4233333"/>
                <a:gd name="connsiteY3" fmla="*/ 338944 h 1601097"/>
                <a:gd name="connsiteX4" fmla="*/ 4233333 w 4233333"/>
                <a:gd name="connsiteY4" fmla="*/ 1283544 h 1601097"/>
                <a:gd name="connsiteX5" fmla="*/ 3915780 w 4233333"/>
                <a:gd name="connsiteY5" fmla="*/ 1283544 h 1601097"/>
                <a:gd name="connsiteX6" fmla="*/ 3915780 w 4233333"/>
                <a:gd name="connsiteY6" fmla="*/ 1601097 h 1601097"/>
                <a:gd name="connsiteX7" fmla="*/ 317553 w 4233333"/>
                <a:gd name="connsiteY7" fmla="*/ 1601097 h 1601097"/>
                <a:gd name="connsiteX8" fmla="*/ 317553 w 4233333"/>
                <a:gd name="connsiteY8" fmla="*/ 1283544 h 1601097"/>
                <a:gd name="connsiteX9" fmla="*/ 0 w 4233333"/>
                <a:gd name="connsiteY9" fmla="*/ 1283544 h 1601097"/>
                <a:gd name="connsiteX10" fmla="*/ 0 w 4233333"/>
                <a:gd name="connsiteY10" fmla="*/ 317553 h 1601097"/>
                <a:gd name="connsiteX11" fmla="*/ 317553 w 4233333"/>
                <a:gd name="connsiteY11" fmla="*/ 317553 h 1601097"/>
                <a:gd name="connsiteX12" fmla="*/ 317553 w 4233333"/>
                <a:gd name="connsiteY12" fmla="*/ 0 h 1601097"/>
                <a:gd name="connsiteX0" fmla="*/ 317553 w 4233333"/>
                <a:gd name="connsiteY0" fmla="*/ 0 h 1601097"/>
                <a:gd name="connsiteX1" fmla="*/ 3915780 w 4233333"/>
                <a:gd name="connsiteY1" fmla="*/ 0 h 1601097"/>
                <a:gd name="connsiteX2" fmla="*/ 3912487 w 4233333"/>
                <a:gd name="connsiteY2" fmla="*/ 346074 h 1601097"/>
                <a:gd name="connsiteX3" fmla="*/ 4233333 w 4233333"/>
                <a:gd name="connsiteY3" fmla="*/ 338944 h 1601097"/>
                <a:gd name="connsiteX4" fmla="*/ 4233333 w 4233333"/>
                <a:gd name="connsiteY4" fmla="*/ 1283544 h 1601097"/>
                <a:gd name="connsiteX5" fmla="*/ 3915780 w 4233333"/>
                <a:gd name="connsiteY5" fmla="*/ 1283544 h 1601097"/>
                <a:gd name="connsiteX6" fmla="*/ 3915780 w 4233333"/>
                <a:gd name="connsiteY6" fmla="*/ 1601097 h 1601097"/>
                <a:gd name="connsiteX7" fmla="*/ 317553 w 4233333"/>
                <a:gd name="connsiteY7" fmla="*/ 1601097 h 1601097"/>
                <a:gd name="connsiteX8" fmla="*/ 317553 w 4233333"/>
                <a:gd name="connsiteY8" fmla="*/ 1283544 h 1601097"/>
                <a:gd name="connsiteX9" fmla="*/ 0 w 4233333"/>
                <a:gd name="connsiteY9" fmla="*/ 1283544 h 1601097"/>
                <a:gd name="connsiteX10" fmla="*/ 0 w 4233333"/>
                <a:gd name="connsiteY10" fmla="*/ 317553 h 1601097"/>
                <a:gd name="connsiteX11" fmla="*/ 317553 w 4233333"/>
                <a:gd name="connsiteY11" fmla="*/ 317553 h 1601097"/>
                <a:gd name="connsiteX12" fmla="*/ 317553 w 4233333"/>
                <a:gd name="connsiteY12" fmla="*/ 0 h 1601097"/>
                <a:gd name="connsiteX0" fmla="*/ 317553 w 4233333"/>
                <a:gd name="connsiteY0" fmla="*/ 0 h 1601097"/>
                <a:gd name="connsiteX1" fmla="*/ 3915780 w 4233333"/>
                <a:gd name="connsiteY1" fmla="*/ 0 h 1601097"/>
                <a:gd name="connsiteX2" fmla="*/ 3909193 w 4233333"/>
                <a:gd name="connsiteY2" fmla="*/ 342509 h 1601097"/>
                <a:gd name="connsiteX3" fmla="*/ 4233333 w 4233333"/>
                <a:gd name="connsiteY3" fmla="*/ 338944 h 1601097"/>
                <a:gd name="connsiteX4" fmla="*/ 4233333 w 4233333"/>
                <a:gd name="connsiteY4" fmla="*/ 1283544 h 1601097"/>
                <a:gd name="connsiteX5" fmla="*/ 3915780 w 4233333"/>
                <a:gd name="connsiteY5" fmla="*/ 1283544 h 1601097"/>
                <a:gd name="connsiteX6" fmla="*/ 3915780 w 4233333"/>
                <a:gd name="connsiteY6" fmla="*/ 1601097 h 1601097"/>
                <a:gd name="connsiteX7" fmla="*/ 317553 w 4233333"/>
                <a:gd name="connsiteY7" fmla="*/ 1601097 h 1601097"/>
                <a:gd name="connsiteX8" fmla="*/ 317553 w 4233333"/>
                <a:gd name="connsiteY8" fmla="*/ 1283544 h 1601097"/>
                <a:gd name="connsiteX9" fmla="*/ 0 w 4233333"/>
                <a:gd name="connsiteY9" fmla="*/ 1283544 h 1601097"/>
                <a:gd name="connsiteX10" fmla="*/ 0 w 4233333"/>
                <a:gd name="connsiteY10" fmla="*/ 317553 h 1601097"/>
                <a:gd name="connsiteX11" fmla="*/ 317553 w 4233333"/>
                <a:gd name="connsiteY11" fmla="*/ 317553 h 1601097"/>
                <a:gd name="connsiteX12" fmla="*/ 317553 w 4233333"/>
                <a:gd name="connsiteY12" fmla="*/ 0 h 1601097"/>
                <a:gd name="connsiteX0" fmla="*/ 317553 w 4233333"/>
                <a:gd name="connsiteY0" fmla="*/ 0 h 1601097"/>
                <a:gd name="connsiteX1" fmla="*/ 3915780 w 4233333"/>
                <a:gd name="connsiteY1" fmla="*/ 0 h 1601097"/>
                <a:gd name="connsiteX2" fmla="*/ 3919073 w 4233333"/>
                <a:gd name="connsiteY2" fmla="*/ 338944 h 1601097"/>
                <a:gd name="connsiteX3" fmla="*/ 4233333 w 4233333"/>
                <a:gd name="connsiteY3" fmla="*/ 338944 h 1601097"/>
                <a:gd name="connsiteX4" fmla="*/ 4233333 w 4233333"/>
                <a:gd name="connsiteY4" fmla="*/ 1283544 h 1601097"/>
                <a:gd name="connsiteX5" fmla="*/ 3915780 w 4233333"/>
                <a:gd name="connsiteY5" fmla="*/ 1283544 h 1601097"/>
                <a:gd name="connsiteX6" fmla="*/ 3915780 w 4233333"/>
                <a:gd name="connsiteY6" fmla="*/ 1601097 h 1601097"/>
                <a:gd name="connsiteX7" fmla="*/ 317553 w 4233333"/>
                <a:gd name="connsiteY7" fmla="*/ 1601097 h 1601097"/>
                <a:gd name="connsiteX8" fmla="*/ 317553 w 4233333"/>
                <a:gd name="connsiteY8" fmla="*/ 1283544 h 1601097"/>
                <a:gd name="connsiteX9" fmla="*/ 0 w 4233333"/>
                <a:gd name="connsiteY9" fmla="*/ 1283544 h 1601097"/>
                <a:gd name="connsiteX10" fmla="*/ 0 w 4233333"/>
                <a:gd name="connsiteY10" fmla="*/ 317553 h 1601097"/>
                <a:gd name="connsiteX11" fmla="*/ 317553 w 4233333"/>
                <a:gd name="connsiteY11" fmla="*/ 317553 h 1601097"/>
                <a:gd name="connsiteX12" fmla="*/ 317553 w 4233333"/>
                <a:gd name="connsiteY12" fmla="*/ 0 h 1601097"/>
                <a:gd name="connsiteX0" fmla="*/ 317553 w 4233333"/>
                <a:gd name="connsiteY0" fmla="*/ 0 h 1601097"/>
                <a:gd name="connsiteX1" fmla="*/ 3915780 w 4233333"/>
                <a:gd name="connsiteY1" fmla="*/ 0 h 1601097"/>
                <a:gd name="connsiteX2" fmla="*/ 3919073 w 4233333"/>
                <a:gd name="connsiteY2" fmla="*/ 338944 h 1601097"/>
                <a:gd name="connsiteX3" fmla="*/ 4233333 w 4233333"/>
                <a:gd name="connsiteY3" fmla="*/ 338944 h 1601097"/>
                <a:gd name="connsiteX4" fmla="*/ 4233333 w 4233333"/>
                <a:gd name="connsiteY4" fmla="*/ 1283544 h 1601097"/>
                <a:gd name="connsiteX5" fmla="*/ 3915780 w 4233333"/>
                <a:gd name="connsiteY5" fmla="*/ 1283544 h 1601097"/>
                <a:gd name="connsiteX6" fmla="*/ 3915780 w 4233333"/>
                <a:gd name="connsiteY6" fmla="*/ 1601097 h 1601097"/>
                <a:gd name="connsiteX7" fmla="*/ 317553 w 4233333"/>
                <a:gd name="connsiteY7" fmla="*/ 1601097 h 1601097"/>
                <a:gd name="connsiteX8" fmla="*/ 317553 w 4233333"/>
                <a:gd name="connsiteY8" fmla="*/ 1283544 h 1601097"/>
                <a:gd name="connsiteX9" fmla="*/ 0 w 4233333"/>
                <a:gd name="connsiteY9" fmla="*/ 1283544 h 1601097"/>
                <a:gd name="connsiteX10" fmla="*/ 0 w 4233333"/>
                <a:gd name="connsiteY10" fmla="*/ 317553 h 1601097"/>
                <a:gd name="connsiteX11" fmla="*/ 320023 w 4233333"/>
                <a:gd name="connsiteY11" fmla="*/ 336270 h 1601097"/>
                <a:gd name="connsiteX12" fmla="*/ 317553 w 4233333"/>
                <a:gd name="connsiteY12" fmla="*/ 0 h 1601097"/>
                <a:gd name="connsiteX0" fmla="*/ 320024 w 4235804"/>
                <a:gd name="connsiteY0" fmla="*/ 0 h 1601097"/>
                <a:gd name="connsiteX1" fmla="*/ 3918251 w 4235804"/>
                <a:gd name="connsiteY1" fmla="*/ 0 h 1601097"/>
                <a:gd name="connsiteX2" fmla="*/ 3921544 w 4235804"/>
                <a:gd name="connsiteY2" fmla="*/ 338944 h 1601097"/>
                <a:gd name="connsiteX3" fmla="*/ 4235804 w 4235804"/>
                <a:gd name="connsiteY3" fmla="*/ 338944 h 1601097"/>
                <a:gd name="connsiteX4" fmla="*/ 4235804 w 4235804"/>
                <a:gd name="connsiteY4" fmla="*/ 1283544 h 1601097"/>
                <a:gd name="connsiteX5" fmla="*/ 3918251 w 4235804"/>
                <a:gd name="connsiteY5" fmla="*/ 1283544 h 1601097"/>
                <a:gd name="connsiteX6" fmla="*/ 3918251 w 4235804"/>
                <a:gd name="connsiteY6" fmla="*/ 1601097 h 1601097"/>
                <a:gd name="connsiteX7" fmla="*/ 320024 w 4235804"/>
                <a:gd name="connsiteY7" fmla="*/ 1601097 h 1601097"/>
                <a:gd name="connsiteX8" fmla="*/ 320024 w 4235804"/>
                <a:gd name="connsiteY8" fmla="*/ 1283544 h 1601097"/>
                <a:gd name="connsiteX9" fmla="*/ 2471 w 4235804"/>
                <a:gd name="connsiteY9" fmla="*/ 1283544 h 1601097"/>
                <a:gd name="connsiteX10" fmla="*/ 0 w 4235804"/>
                <a:gd name="connsiteY10" fmla="*/ 341617 h 1601097"/>
                <a:gd name="connsiteX11" fmla="*/ 322494 w 4235804"/>
                <a:gd name="connsiteY11" fmla="*/ 336270 h 1601097"/>
                <a:gd name="connsiteX12" fmla="*/ 320024 w 4235804"/>
                <a:gd name="connsiteY12" fmla="*/ 0 h 1601097"/>
                <a:gd name="connsiteX0" fmla="*/ 320024 w 4235804"/>
                <a:gd name="connsiteY0" fmla="*/ 0 h 1641206"/>
                <a:gd name="connsiteX1" fmla="*/ 3918251 w 4235804"/>
                <a:gd name="connsiteY1" fmla="*/ 0 h 1641206"/>
                <a:gd name="connsiteX2" fmla="*/ 3921544 w 4235804"/>
                <a:gd name="connsiteY2" fmla="*/ 338944 h 1641206"/>
                <a:gd name="connsiteX3" fmla="*/ 4235804 w 4235804"/>
                <a:gd name="connsiteY3" fmla="*/ 338944 h 1641206"/>
                <a:gd name="connsiteX4" fmla="*/ 4235804 w 4235804"/>
                <a:gd name="connsiteY4" fmla="*/ 1283544 h 1641206"/>
                <a:gd name="connsiteX5" fmla="*/ 3918251 w 4235804"/>
                <a:gd name="connsiteY5" fmla="*/ 1283544 h 1641206"/>
                <a:gd name="connsiteX6" fmla="*/ 3918251 w 4235804"/>
                <a:gd name="connsiteY6" fmla="*/ 1601097 h 1641206"/>
                <a:gd name="connsiteX7" fmla="*/ 322495 w 4235804"/>
                <a:gd name="connsiteY7" fmla="*/ 1641206 h 1641206"/>
                <a:gd name="connsiteX8" fmla="*/ 320024 w 4235804"/>
                <a:gd name="connsiteY8" fmla="*/ 1283544 h 1641206"/>
                <a:gd name="connsiteX9" fmla="*/ 2471 w 4235804"/>
                <a:gd name="connsiteY9" fmla="*/ 1283544 h 1641206"/>
                <a:gd name="connsiteX10" fmla="*/ 0 w 4235804"/>
                <a:gd name="connsiteY10" fmla="*/ 341617 h 1641206"/>
                <a:gd name="connsiteX11" fmla="*/ 322494 w 4235804"/>
                <a:gd name="connsiteY11" fmla="*/ 336270 h 1641206"/>
                <a:gd name="connsiteX12" fmla="*/ 320024 w 4235804"/>
                <a:gd name="connsiteY12" fmla="*/ 0 h 1641206"/>
                <a:gd name="connsiteX0" fmla="*/ 320024 w 4235804"/>
                <a:gd name="connsiteY0" fmla="*/ 0 h 1641206"/>
                <a:gd name="connsiteX1" fmla="*/ 3918251 w 4235804"/>
                <a:gd name="connsiteY1" fmla="*/ 0 h 1641206"/>
                <a:gd name="connsiteX2" fmla="*/ 3921544 w 4235804"/>
                <a:gd name="connsiteY2" fmla="*/ 338944 h 1641206"/>
                <a:gd name="connsiteX3" fmla="*/ 4235804 w 4235804"/>
                <a:gd name="connsiteY3" fmla="*/ 338944 h 1641206"/>
                <a:gd name="connsiteX4" fmla="*/ 4235804 w 4235804"/>
                <a:gd name="connsiteY4" fmla="*/ 1283544 h 1641206"/>
                <a:gd name="connsiteX5" fmla="*/ 3918251 w 4235804"/>
                <a:gd name="connsiteY5" fmla="*/ 1283544 h 1641206"/>
                <a:gd name="connsiteX6" fmla="*/ 3918251 w 4235804"/>
                <a:gd name="connsiteY6" fmla="*/ 1635858 h 1641206"/>
                <a:gd name="connsiteX7" fmla="*/ 322495 w 4235804"/>
                <a:gd name="connsiteY7" fmla="*/ 1641206 h 1641206"/>
                <a:gd name="connsiteX8" fmla="*/ 320024 w 4235804"/>
                <a:gd name="connsiteY8" fmla="*/ 1283544 h 1641206"/>
                <a:gd name="connsiteX9" fmla="*/ 2471 w 4235804"/>
                <a:gd name="connsiteY9" fmla="*/ 1283544 h 1641206"/>
                <a:gd name="connsiteX10" fmla="*/ 0 w 4235804"/>
                <a:gd name="connsiteY10" fmla="*/ 341617 h 1641206"/>
                <a:gd name="connsiteX11" fmla="*/ 322494 w 4235804"/>
                <a:gd name="connsiteY11" fmla="*/ 336270 h 1641206"/>
                <a:gd name="connsiteX12" fmla="*/ 320024 w 4235804"/>
                <a:gd name="connsiteY12" fmla="*/ 0 h 1641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35804" h="1641206">
                  <a:moveTo>
                    <a:pt x="320024" y="0"/>
                  </a:moveTo>
                  <a:lnTo>
                    <a:pt x="3918251" y="0"/>
                  </a:lnTo>
                  <a:cubicBezTo>
                    <a:pt x="3917153" y="115358"/>
                    <a:pt x="3922642" y="223586"/>
                    <a:pt x="3921544" y="338944"/>
                  </a:cubicBezTo>
                  <a:lnTo>
                    <a:pt x="4235804" y="338944"/>
                  </a:lnTo>
                  <a:lnTo>
                    <a:pt x="4235804" y="1283544"/>
                  </a:lnTo>
                  <a:lnTo>
                    <a:pt x="3918251" y="1283544"/>
                  </a:lnTo>
                  <a:lnTo>
                    <a:pt x="3918251" y="1635858"/>
                  </a:lnTo>
                  <a:lnTo>
                    <a:pt x="322495" y="1641206"/>
                  </a:lnTo>
                  <a:cubicBezTo>
                    <a:pt x="321671" y="1521985"/>
                    <a:pt x="320848" y="1402765"/>
                    <a:pt x="320024" y="1283544"/>
                  </a:cubicBezTo>
                  <a:lnTo>
                    <a:pt x="2471" y="1283544"/>
                  </a:lnTo>
                  <a:cubicBezTo>
                    <a:pt x="1647" y="969568"/>
                    <a:pt x="824" y="655593"/>
                    <a:pt x="0" y="341617"/>
                  </a:cubicBezTo>
                  <a:lnTo>
                    <a:pt x="322494" y="336270"/>
                  </a:lnTo>
                  <a:cubicBezTo>
                    <a:pt x="321671" y="224180"/>
                    <a:pt x="320847" y="112090"/>
                    <a:pt x="320024" y="0"/>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Rectangle 26+">
              <a:extLst>
                <a:ext uri="{FF2B5EF4-FFF2-40B4-BE49-F238E27FC236}">
                  <a16:creationId xmlns:a16="http://schemas.microsoft.com/office/drawing/2014/main" id="{ED2DCD69-1506-C3DE-1DC7-25FB48AE486A}"/>
                </a:ext>
              </a:extLst>
            </p:cNvPr>
            <p:cNvSpPr/>
            <p:nvPr/>
          </p:nvSpPr>
          <p:spPr>
            <a:xfrm>
              <a:off x="7253288" y="682771"/>
              <a:ext cx="133702" cy="13370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Rectangle 26++">
              <a:extLst>
                <a:ext uri="{FF2B5EF4-FFF2-40B4-BE49-F238E27FC236}">
                  <a16:creationId xmlns:a16="http://schemas.microsoft.com/office/drawing/2014/main" id="{0E31543D-6857-1E28-0DF6-0583F9D33BDB}"/>
                </a:ext>
              </a:extLst>
            </p:cNvPr>
            <p:cNvSpPr/>
            <p:nvPr/>
          </p:nvSpPr>
          <p:spPr>
            <a:xfrm>
              <a:off x="7253288" y="2036924"/>
              <a:ext cx="133702" cy="13370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26+++">
              <a:extLst>
                <a:ext uri="{FF2B5EF4-FFF2-40B4-BE49-F238E27FC236}">
                  <a16:creationId xmlns:a16="http://schemas.microsoft.com/office/drawing/2014/main" id="{20D67747-E711-54FC-FC6A-B0D33B2342C7}"/>
                </a:ext>
              </a:extLst>
            </p:cNvPr>
            <p:cNvSpPr/>
            <p:nvPr/>
          </p:nvSpPr>
          <p:spPr>
            <a:xfrm>
              <a:off x="11239677" y="2036924"/>
              <a:ext cx="133702" cy="13370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Rectangle 26++">
              <a:extLst>
                <a:ext uri="{FF2B5EF4-FFF2-40B4-BE49-F238E27FC236}">
                  <a16:creationId xmlns:a16="http://schemas.microsoft.com/office/drawing/2014/main" id="{F0C98336-E835-E115-45D4-F43BEA79307A}"/>
                </a:ext>
              </a:extLst>
            </p:cNvPr>
            <p:cNvSpPr/>
            <p:nvPr/>
          </p:nvSpPr>
          <p:spPr>
            <a:xfrm>
              <a:off x="11239677" y="682771"/>
              <a:ext cx="133702" cy="13370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a:extLst>
              <a:ext uri="{FF2B5EF4-FFF2-40B4-BE49-F238E27FC236}">
                <a16:creationId xmlns:a16="http://schemas.microsoft.com/office/drawing/2014/main" id="{301E430F-76C6-DCDB-2885-CC41E08F1C34}"/>
              </a:ext>
            </a:extLst>
          </p:cNvPr>
          <p:cNvSpPr>
            <a:spLocks noGrp="1"/>
          </p:cNvSpPr>
          <p:nvPr>
            <p:ph type="title"/>
          </p:nvPr>
        </p:nvSpPr>
        <p:spPr/>
        <p:txBody>
          <a:bodyPr wrap="square">
            <a:spAutoFit/>
          </a:bodyPr>
          <a:lstStyle/>
          <a:p>
            <a:r>
              <a:rPr lang="zh-CN" altLang="en-US" dirty="0">
                <a:latin typeface="字体圈欣意吉祥宋" panose="00000500000000000000" pitchFamily="2" charset="-122"/>
                <a:ea typeface="字体圈欣意吉祥宋" panose="00000500000000000000" pitchFamily="2" charset="-122"/>
                <a:sym typeface="字体圈欣意吉祥宋" panose="00000500000000000000" pitchFamily="2" charset="-122"/>
              </a:rPr>
              <a:t>活动目标群体</a:t>
            </a:r>
          </a:p>
        </p:txBody>
      </p:sp>
      <p:pic>
        <p:nvPicPr>
          <p:cNvPr id="5" name="图片 4">
            <a:extLst>
              <a:ext uri="{FF2B5EF4-FFF2-40B4-BE49-F238E27FC236}">
                <a16:creationId xmlns:a16="http://schemas.microsoft.com/office/drawing/2014/main" id="{D27A110D-F1BA-8FC3-1AB7-1C3EC652BDF0}"/>
              </a:ext>
            </a:extLst>
          </p:cNvPr>
          <p:cNvPicPr>
            <a:picLocks/>
          </p:cNvPicPr>
          <p:nvPr/>
        </p:nvPicPr>
        <p:blipFill>
          <a:blip r:embed="rId3">
            <a:extLst>
              <a:ext uri="{28A0092B-C50C-407E-A947-70E740481C1C}">
                <a14:useLocalDpi xmlns:a14="http://schemas.microsoft.com/office/drawing/2010/main" val="0"/>
              </a:ext>
            </a:extLst>
          </a:blip>
          <a:srcRect l="3835" t="3835" r="3835" b="3835"/>
          <a:stretch>
            <a:fillRect/>
          </a:stretch>
        </p:blipFill>
        <p:spPr>
          <a:xfrm>
            <a:off x="3952729" y="2103111"/>
            <a:ext cx="3537651" cy="3537653"/>
          </a:xfrm>
          <a:custGeom>
            <a:avLst/>
            <a:gdLst>
              <a:gd name="connsiteX0" fmla="*/ 389057 w 778114"/>
              <a:gd name="connsiteY0" fmla="*/ 0 h 778114"/>
              <a:gd name="connsiteX1" fmla="*/ 778114 w 778114"/>
              <a:gd name="connsiteY1" fmla="*/ 389057 h 778114"/>
              <a:gd name="connsiteX2" fmla="*/ 389057 w 778114"/>
              <a:gd name="connsiteY2" fmla="*/ 778114 h 778114"/>
              <a:gd name="connsiteX3" fmla="*/ 0 w 778114"/>
              <a:gd name="connsiteY3" fmla="*/ 389057 h 778114"/>
              <a:gd name="connsiteX4" fmla="*/ 389057 w 778114"/>
              <a:gd name="connsiteY4" fmla="*/ 0 h 77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114" h="778114">
                <a:moveTo>
                  <a:pt x="389057" y="0"/>
                </a:moveTo>
                <a:cubicBezTo>
                  <a:pt x="603927" y="0"/>
                  <a:pt x="778114" y="174187"/>
                  <a:pt x="778114" y="389057"/>
                </a:cubicBezTo>
                <a:cubicBezTo>
                  <a:pt x="778114" y="603927"/>
                  <a:pt x="603927" y="778114"/>
                  <a:pt x="389057" y="778114"/>
                </a:cubicBezTo>
                <a:cubicBezTo>
                  <a:pt x="174187" y="778114"/>
                  <a:pt x="0" y="603927"/>
                  <a:pt x="0" y="389057"/>
                </a:cubicBezTo>
                <a:cubicBezTo>
                  <a:pt x="0" y="174187"/>
                  <a:pt x="174187" y="0"/>
                  <a:pt x="389057" y="0"/>
                </a:cubicBezTo>
                <a:close/>
              </a:path>
            </a:pathLst>
          </a:custGeom>
        </p:spPr>
      </p:pic>
      <p:sp>
        <p:nvSpPr>
          <p:cNvPr id="7" name="不完整圆 2">
            <a:extLst>
              <a:ext uri="{FF2B5EF4-FFF2-40B4-BE49-F238E27FC236}">
                <a16:creationId xmlns:a16="http://schemas.microsoft.com/office/drawing/2014/main" id="{86999FDC-7460-CDEA-00E3-E10ACA75F521}"/>
              </a:ext>
            </a:extLst>
          </p:cNvPr>
          <p:cNvSpPr>
            <a:spLocks/>
          </p:cNvSpPr>
          <p:nvPr/>
        </p:nvSpPr>
        <p:spPr>
          <a:xfrm rot="16200000" flipH="1" flipV="1">
            <a:off x="3834535" y="1984948"/>
            <a:ext cx="3774043" cy="3773980"/>
          </a:xfrm>
          <a:custGeom>
            <a:avLst/>
            <a:gdLst>
              <a:gd name="connsiteX0" fmla="*/ 1258594 w 1584960"/>
              <a:gd name="connsiteY0" fmla="*/ 151573 h 1584960"/>
              <a:gd name="connsiteX1" fmla="*/ 1498456 w 1584960"/>
              <a:gd name="connsiteY1" fmla="*/ 1152512 h 1584960"/>
              <a:gd name="connsiteX2" fmla="*/ 547410 w 1584960"/>
              <a:gd name="connsiteY2" fmla="*/ 1546115 h 1584960"/>
              <a:gd name="connsiteX3" fmla="*/ 9771 w 1584960"/>
              <a:gd name="connsiteY3" fmla="*/ 668415 h 1584960"/>
              <a:gd name="connsiteX4" fmla="*/ 792480 w 1584960"/>
              <a:gd name="connsiteY4" fmla="*/ 0 h 1584960"/>
              <a:gd name="connsiteX5" fmla="*/ 792480 w 1584960"/>
              <a:gd name="connsiteY5" fmla="*/ 792480 h 1584960"/>
              <a:gd name="connsiteX6" fmla="*/ 1258594 w 1584960"/>
              <a:gd name="connsiteY6" fmla="*/ 151573 h 1584960"/>
              <a:gd name="connsiteX0" fmla="*/ 792551 w 1585100"/>
              <a:gd name="connsiteY0" fmla="*/ 792480 h 1585074"/>
              <a:gd name="connsiteX1" fmla="*/ 1258665 w 1585100"/>
              <a:gd name="connsiteY1" fmla="*/ 151573 h 1585074"/>
              <a:gd name="connsiteX2" fmla="*/ 1498527 w 1585100"/>
              <a:gd name="connsiteY2" fmla="*/ 1152512 h 1585074"/>
              <a:gd name="connsiteX3" fmla="*/ 547481 w 1585100"/>
              <a:gd name="connsiteY3" fmla="*/ 1546115 h 1585074"/>
              <a:gd name="connsiteX4" fmla="*/ 9842 w 1585100"/>
              <a:gd name="connsiteY4" fmla="*/ 668415 h 1585074"/>
              <a:gd name="connsiteX5" fmla="*/ 792551 w 1585100"/>
              <a:gd name="connsiteY5" fmla="*/ 0 h 1585074"/>
              <a:gd name="connsiteX6" fmla="*/ 883991 w 1585100"/>
              <a:gd name="connsiteY6" fmla="*/ 883920 h 1585074"/>
              <a:gd name="connsiteX0" fmla="*/ 792551 w 1585100"/>
              <a:gd name="connsiteY0" fmla="*/ 792480 h 1585074"/>
              <a:gd name="connsiteX1" fmla="*/ 1258665 w 1585100"/>
              <a:gd name="connsiteY1" fmla="*/ 151573 h 1585074"/>
              <a:gd name="connsiteX2" fmla="*/ 1498527 w 1585100"/>
              <a:gd name="connsiteY2" fmla="*/ 1152512 h 1585074"/>
              <a:gd name="connsiteX3" fmla="*/ 547481 w 1585100"/>
              <a:gd name="connsiteY3" fmla="*/ 1546115 h 1585074"/>
              <a:gd name="connsiteX4" fmla="*/ 9842 w 1585100"/>
              <a:gd name="connsiteY4" fmla="*/ 668415 h 1585074"/>
              <a:gd name="connsiteX5" fmla="*/ 792551 w 1585100"/>
              <a:gd name="connsiteY5" fmla="*/ 0 h 1585074"/>
              <a:gd name="connsiteX0" fmla="*/ 1258665 w 1585100"/>
              <a:gd name="connsiteY0" fmla="*/ 151573 h 1585074"/>
              <a:gd name="connsiteX1" fmla="*/ 1498527 w 1585100"/>
              <a:gd name="connsiteY1" fmla="*/ 1152512 h 1585074"/>
              <a:gd name="connsiteX2" fmla="*/ 547481 w 1585100"/>
              <a:gd name="connsiteY2" fmla="*/ 1546115 h 1585074"/>
              <a:gd name="connsiteX3" fmla="*/ 9842 w 1585100"/>
              <a:gd name="connsiteY3" fmla="*/ 668415 h 1585074"/>
              <a:gd name="connsiteX4" fmla="*/ 792551 w 1585100"/>
              <a:gd name="connsiteY4" fmla="*/ 0 h 1585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100" h="1585074">
                <a:moveTo>
                  <a:pt x="1258665" y="151573"/>
                </a:moveTo>
                <a:cubicBezTo>
                  <a:pt x="1573894" y="380830"/>
                  <a:pt x="1675607" y="805279"/>
                  <a:pt x="1498527" y="1152512"/>
                </a:cubicBezTo>
                <a:cubicBezTo>
                  <a:pt x="1321446" y="1499744"/>
                  <a:pt x="918154" y="1666652"/>
                  <a:pt x="547481" y="1546115"/>
                </a:cubicBezTo>
                <a:cubicBezTo>
                  <a:pt x="176808" y="1425578"/>
                  <a:pt x="-51179" y="1053389"/>
                  <a:pt x="9842" y="668415"/>
                </a:cubicBezTo>
                <a:cubicBezTo>
                  <a:pt x="70863" y="283442"/>
                  <a:pt x="402771" y="0"/>
                  <a:pt x="792551"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9" name="任意多边形: 形状 8">
            <a:extLst>
              <a:ext uri="{FF2B5EF4-FFF2-40B4-BE49-F238E27FC236}">
                <a16:creationId xmlns:a16="http://schemas.microsoft.com/office/drawing/2014/main" id="{576FECB5-02AE-E917-1FD5-53574BFECCF1}"/>
              </a:ext>
            </a:extLst>
          </p:cNvPr>
          <p:cNvSpPr/>
          <p:nvPr/>
        </p:nvSpPr>
        <p:spPr>
          <a:xfrm>
            <a:off x="6428931" y="4063224"/>
            <a:ext cx="2023258" cy="841758"/>
          </a:xfrm>
          <a:custGeom>
            <a:avLst/>
            <a:gdLst>
              <a:gd name="connsiteX0" fmla="*/ 6660817 w 14868757"/>
              <a:gd name="connsiteY0" fmla="*/ 6095697 h 6186009"/>
              <a:gd name="connsiteX1" fmla="*/ 10980817 w 14868757"/>
              <a:gd name="connsiteY1" fmla="*/ 6095697 h 6186009"/>
              <a:gd name="connsiteX2" fmla="*/ 10980817 w 14868757"/>
              <a:gd name="connsiteY2" fmla="*/ 6186008 h 6186009"/>
              <a:gd name="connsiteX3" fmla="*/ 6660817 w 14868757"/>
              <a:gd name="connsiteY3" fmla="*/ 6186008 h 6186009"/>
              <a:gd name="connsiteX4" fmla="*/ 4472649 w 14868757"/>
              <a:gd name="connsiteY4" fmla="*/ 0 h 6186009"/>
              <a:gd name="connsiteX5" fmla="*/ 10981448 w 14868757"/>
              <a:gd name="connsiteY5" fmla="*/ 0 h 6186009"/>
              <a:gd name="connsiteX6" fmla="*/ 10981448 w 14868757"/>
              <a:gd name="connsiteY6" fmla="*/ 90311 h 6186009"/>
              <a:gd name="connsiteX7" fmla="*/ 4472649 w 14868757"/>
              <a:gd name="connsiteY7" fmla="*/ 90311 h 6186009"/>
              <a:gd name="connsiteX8" fmla="*/ 4472649 w 14868757"/>
              <a:gd name="connsiteY8" fmla="*/ 88453 h 6186009"/>
              <a:gd name="connsiteX9" fmla="*/ 4398376 w 14868757"/>
              <a:gd name="connsiteY9" fmla="*/ 93393 h 6186009"/>
              <a:gd name="connsiteX10" fmla="*/ 3981910 w 14868757"/>
              <a:gd name="connsiteY10" fmla="*/ 372900 h 6186009"/>
              <a:gd name="connsiteX11" fmla="*/ 3983499 w 14868757"/>
              <a:gd name="connsiteY11" fmla="*/ 941008 h 6186009"/>
              <a:gd name="connsiteX12" fmla="*/ 4401523 w 14868757"/>
              <a:gd name="connsiteY12" fmla="*/ 1218179 h 6186009"/>
              <a:gd name="connsiteX13" fmla="*/ 4473642 w 14868757"/>
              <a:gd name="connsiteY13" fmla="*/ 1222570 h 6186009"/>
              <a:gd name="connsiteX14" fmla="*/ 4473642 w 14868757"/>
              <a:gd name="connsiteY14" fmla="*/ 1220846 h 6186009"/>
              <a:gd name="connsiteX15" fmla="*/ 8760030 w 14868757"/>
              <a:gd name="connsiteY15" fmla="*/ 1220846 h 6186009"/>
              <a:gd name="connsiteX16" fmla="*/ 8760030 w 14868757"/>
              <a:gd name="connsiteY16" fmla="*/ 1220846 h 6186009"/>
              <a:gd name="connsiteX17" fmla="*/ 8760035 w 14868757"/>
              <a:gd name="connsiteY17" fmla="*/ 1220846 h 6186009"/>
              <a:gd name="connsiteX18" fmla="*/ 8793641 w 14868757"/>
              <a:gd name="connsiteY18" fmla="*/ 1220846 h 6186009"/>
              <a:gd name="connsiteX19" fmla="*/ 8793641 w 14868757"/>
              <a:gd name="connsiteY19" fmla="*/ 1223082 h 6186009"/>
              <a:gd name="connsiteX20" fmla="*/ 8847026 w 14868757"/>
              <a:gd name="connsiteY20" fmla="*/ 1226632 h 6186009"/>
              <a:gd name="connsiteX21" fmla="*/ 9328389 w 14868757"/>
              <a:gd name="connsiteY21" fmla="*/ 1549696 h 6186009"/>
              <a:gd name="connsiteX22" fmla="*/ 9326551 w 14868757"/>
              <a:gd name="connsiteY22" fmla="*/ 2206332 h 6186009"/>
              <a:gd name="connsiteX23" fmla="*/ 8756360 w 14868757"/>
              <a:gd name="connsiteY23" fmla="*/ 2531994 h 6186009"/>
              <a:gd name="connsiteX24" fmla="*/ 8756387 w 14868757"/>
              <a:gd name="connsiteY24" fmla="*/ 2527238 h 6186009"/>
              <a:gd name="connsiteX25" fmla="*/ 626637 w 14868757"/>
              <a:gd name="connsiteY25" fmla="*/ 2527238 h 6186009"/>
              <a:gd name="connsiteX26" fmla="*/ 580312 w 14868757"/>
              <a:gd name="connsiteY26" fmla="*/ 2530319 h 6186009"/>
              <a:gd name="connsiteX27" fmla="*/ 163847 w 14868757"/>
              <a:gd name="connsiteY27" fmla="*/ 2809827 h 6186009"/>
              <a:gd name="connsiteX28" fmla="*/ 165437 w 14868757"/>
              <a:gd name="connsiteY28" fmla="*/ 3377934 h 6186009"/>
              <a:gd name="connsiteX29" fmla="*/ 583460 w 14868757"/>
              <a:gd name="connsiteY29" fmla="*/ 3655106 h 6186009"/>
              <a:gd name="connsiteX30" fmla="*/ 655580 w 14868757"/>
              <a:gd name="connsiteY30" fmla="*/ 3659497 h 6186009"/>
              <a:gd name="connsiteX31" fmla="*/ 655580 w 14868757"/>
              <a:gd name="connsiteY31" fmla="*/ 3653008 h 6186009"/>
              <a:gd name="connsiteX32" fmla="*/ 14213178 w 14868757"/>
              <a:gd name="connsiteY32" fmla="*/ 3653008 h 6186009"/>
              <a:gd name="connsiteX33" fmla="*/ 14792310 w 14868757"/>
              <a:gd name="connsiteY33" fmla="*/ 4001356 h 6186009"/>
              <a:gd name="connsiteX34" fmla="*/ 14755986 w 14868757"/>
              <a:gd name="connsiteY34" fmla="*/ 4676204 h 6186009"/>
              <a:gd name="connsiteX35" fmla="*/ 14142812 w 14868757"/>
              <a:gd name="connsiteY35" fmla="*/ 4960378 h 6186009"/>
              <a:gd name="connsiteX36" fmla="*/ 14142918 w 14868757"/>
              <a:gd name="connsiteY36" fmla="*/ 4959397 h 6186009"/>
              <a:gd name="connsiteX37" fmla="*/ 6654690 w 14868757"/>
              <a:gd name="connsiteY37" fmla="*/ 4959397 h 6186009"/>
              <a:gd name="connsiteX38" fmla="*/ 6654690 w 14868757"/>
              <a:gd name="connsiteY38" fmla="*/ 4963237 h 6186009"/>
              <a:gd name="connsiteX39" fmla="*/ 6162958 w 14868757"/>
              <a:gd name="connsiteY39" fmla="*/ 5247751 h 6186009"/>
              <a:gd name="connsiteX40" fmla="*/ 6164548 w 14868757"/>
              <a:gd name="connsiteY40" fmla="*/ 5815858 h 6186009"/>
              <a:gd name="connsiteX41" fmla="*/ 6657865 w 14868757"/>
              <a:gd name="connsiteY41" fmla="*/ 6097614 h 6186009"/>
              <a:gd name="connsiteX42" fmla="*/ 6658360 w 14868757"/>
              <a:gd name="connsiteY42" fmla="*/ 6185999 h 6186009"/>
              <a:gd name="connsiteX43" fmla="*/ 6088169 w 14868757"/>
              <a:gd name="connsiteY43" fmla="*/ 5860337 h 6186009"/>
              <a:gd name="connsiteX44" fmla="*/ 6086331 w 14868757"/>
              <a:gd name="connsiteY44" fmla="*/ 5203701 h 6186009"/>
              <a:gd name="connsiteX45" fmla="*/ 6567694 w 14868757"/>
              <a:gd name="connsiteY45" fmla="*/ 4880638 h 6186009"/>
              <a:gd name="connsiteX46" fmla="*/ 6641990 w 14868757"/>
              <a:gd name="connsiteY46" fmla="*/ 4875696 h 6186009"/>
              <a:gd name="connsiteX47" fmla="*/ 6641990 w 14868757"/>
              <a:gd name="connsiteY47" fmla="*/ 4869086 h 6186009"/>
              <a:gd name="connsiteX48" fmla="*/ 14201990 w 14868757"/>
              <a:gd name="connsiteY48" fmla="*/ 4869086 h 6186009"/>
              <a:gd name="connsiteX49" fmla="*/ 14201990 w 14868757"/>
              <a:gd name="connsiteY49" fmla="*/ 4877724 h 6186009"/>
              <a:gd name="connsiteX50" fmla="*/ 14230288 w 14868757"/>
              <a:gd name="connsiteY50" fmla="*/ 4878827 h 6186009"/>
              <a:gd name="connsiteX51" fmla="*/ 14685530 w 14868757"/>
              <a:gd name="connsiteY51" fmla="*/ 4628487 h 6186009"/>
              <a:gd name="connsiteX52" fmla="*/ 14717138 w 14868757"/>
              <a:gd name="connsiteY52" fmla="*/ 4041235 h 6186009"/>
              <a:gd name="connsiteX53" fmla="*/ 14213178 w 14868757"/>
              <a:gd name="connsiteY53" fmla="*/ 3738103 h 6186009"/>
              <a:gd name="connsiteX54" fmla="*/ 14213178 w 14868757"/>
              <a:gd name="connsiteY54" fmla="*/ 3743319 h 6186009"/>
              <a:gd name="connsiteX55" fmla="*/ 659222 w 14868757"/>
              <a:gd name="connsiteY55" fmla="*/ 3743319 h 6186009"/>
              <a:gd name="connsiteX56" fmla="*/ 659249 w 14868757"/>
              <a:gd name="connsiteY56" fmla="*/ 3748075 h 6186009"/>
              <a:gd name="connsiteX57" fmla="*/ 89058 w 14868757"/>
              <a:gd name="connsiteY57" fmla="*/ 3422413 h 6186009"/>
              <a:gd name="connsiteX58" fmla="*/ 87220 w 14868757"/>
              <a:gd name="connsiteY58" fmla="*/ 2765777 h 6186009"/>
              <a:gd name="connsiteX59" fmla="*/ 568583 w 14868757"/>
              <a:gd name="connsiteY59" fmla="*/ 2442713 h 6186009"/>
              <a:gd name="connsiteX60" fmla="*/ 603642 w 14868757"/>
              <a:gd name="connsiteY60" fmla="*/ 2440381 h 6186009"/>
              <a:gd name="connsiteX61" fmla="*/ 603642 w 14868757"/>
              <a:gd name="connsiteY61" fmla="*/ 2436927 h 6186009"/>
              <a:gd name="connsiteX62" fmla="*/ 655575 w 14868757"/>
              <a:gd name="connsiteY62" fmla="*/ 2436927 h 6186009"/>
              <a:gd name="connsiteX63" fmla="*/ 655579 w 14868757"/>
              <a:gd name="connsiteY63" fmla="*/ 2436927 h 6186009"/>
              <a:gd name="connsiteX64" fmla="*/ 655579 w 14868757"/>
              <a:gd name="connsiteY64" fmla="*/ 2436927 h 6186009"/>
              <a:gd name="connsiteX65" fmla="*/ 8793641 w 14868757"/>
              <a:gd name="connsiteY65" fmla="*/ 2436927 h 6186009"/>
              <a:gd name="connsiteX66" fmla="*/ 8793641 w 14868757"/>
              <a:gd name="connsiteY66" fmla="*/ 2441369 h 6186009"/>
              <a:gd name="connsiteX67" fmla="*/ 8832149 w 14868757"/>
              <a:gd name="connsiteY67" fmla="*/ 2439024 h 6186009"/>
              <a:gd name="connsiteX68" fmla="*/ 9250172 w 14868757"/>
              <a:gd name="connsiteY68" fmla="*/ 2161853 h 6186009"/>
              <a:gd name="connsiteX69" fmla="*/ 9251762 w 14868757"/>
              <a:gd name="connsiteY69" fmla="*/ 1593746 h 6186009"/>
              <a:gd name="connsiteX70" fmla="*/ 8835297 w 14868757"/>
              <a:gd name="connsiteY70" fmla="*/ 1314238 h 6186009"/>
              <a:gd name="connsiteX71" fmla="*/ 8788982 w 14868757"/>
              <a:gd name="connsiteY71" fmla="*/ 1311158 h 6186009"/>
              <a:gd name="connsiteX72" fmla="*/ 4473642 w 14868757"/>
              <a:gd name="connsiteY72" fmla="*/ 1311158 h 6186009"/>
              <a:gd name="connsiteX73" fmla="*/ 4473642 w 14868757"/>
              <a:gd name="connsiteY73" fmla="*/ 1310925 h 6186009"/>
              <a:gd name="connsiteX74" fmla="*/ 4390285 w 14868757"/>
              <a:gd name="connsiteY74" fmla="*/ 1305849 h 6186009"/>
              <a:gd name="connsiteX75" fmla="*/ 3907121 w 14868757"/>
              <a:gd name="connsiteY75" fmla="*/ 985487 h 6186009"/>
              <a:gd name="connsiteX76" fmla="*/ 3905284 w 14868757"/>
              <a:gd name="connsiteY76" fmla="*/ 328851 h 6186009"/>
              <a:gd name="connsiteX77" fmla="*/ 4386646 w 14868757"/>
              <a:gd name="connsiteY77" fmla="*/ 5787 h 6186009"/>
              <a:gd name="connsiteX78" fmla="*/ 4472649 w 14868757"/>
              <a:gd name="connsiteY78" fmla="*/ 67 h 618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4868757" h="6186009">
                <a:moveTo>
                  <a:pt x="6660817" y="6095697"/>
                </a:moveTo>
                <a:lnTo>
                  <a:pt x="10980817" y="6095697"/>
                </a:lnTo>
                <a:lnTo>
                  <a:pt x="10980817" y="6186008"/>
                </a:lnTo>
                <a:lnTo>
                  <a:pt x="6660817" y="6186008"/>
                </a:lnTo>
                <a:close/>
                <a:moveTo>
                  <a:pt x="4472649" y="0"/>
                </a:moveTo>
                <a:lnTo>
                  <a:pt x="10981448" y="0"/>
                </a:lnTo>
                <a:lnTo>
                  <a:pt x="10981448" y="90311"/>
                </a:lnTo>
                <a:lnTo>
                  <a:pt x="4472649" y="90311"/>
                </a:lnTo>
                <a:lnTo>
                  <a:pt x="4472649" y="88453"/>
                </a:lnTo>
                <a:lnTo>
                  <a:pt x="4398376" y="93393"/>
                </a:lnTo>
                <a:cubicBezTo>
                  <a:pt x="4225091" y="116568"/>
                  <a:pt x="4070442" y="218894"/>
                  <a:pt x="3981910" y="372900"/>
                </a:cubicBezTo>
                <a:cubicBezTo>
                  <a:pt x="3880730" y="548907"/>
                  <a:pt x="3881337" y="765569"/>
                  <a:pt x="3983499" y="941008"/>
                </a:cubicBezTo>
                <a:cubicBezTo>
                  <a:pt x="4072896" y="1094515"/>
                  <a:pt x="4228113" y="1195974"/>
                  <a:pt x="4401523" y="1218179"/>
                </a:cubicBezTo>
                <a:lnTo>
                  <a:pt x="4473642" y="1222570"/>
                </a:lnTo>
                <a:lnTo>
                  <a:pt x="4473642" y="1220846"/>
                </a:lnTo>
                <a:lnTo>
                  <a:pt x="8760030" y="1220846"/>
                </a:lnTo>
                <a:lnTo>
                  <a:pt x="8760030" y="1220846"/>
                </a:lnTo>
                <a:lnTo>
                  <a:pt x="8760035" y="1220846"/>
                </a:lnTo>
                <a:lnTo>
                  <a:pt x="8793641" y="1220846"/>
                </a:lnTo>
                <a:lnTo>
                  <a:pt x="8793641" y="1223082"/>
                </a:lnTo>
                <a:lnTo>
                  <a:pt x="8847026" y="1226632"/>
                </a:lnTo>
                <a:cubicBezTo>
                  <a:pt x="9047313" y="1253419"/>
                  <a:pt x="9226060" y="1371691"/>
                  <a:pt x="9328389" y="1549696"/>
                </a:cubicBezTo>
                <a:cubicBezTo>
                  <a:pt x="9445336" y="1753130"/>
                  <a:pt x="9444635" y="2003556"/>
                  <a:pt x="9326551" y="2206332"/>
                </a:cubicBezTo>
                <a:cubicBezTo>
                  <a:pt x="9208467" y="2409108"/>
                  <a:pt x="8991009" y="2533308"/>
                  <a:pt x="8756360" y="2531994"/>
                </a:cubicBezTo>
                <a:lnTo>
                  <a:pt x="8756387" y="2527238"/>
                </a:lnTo>
                <a:lnTo>
                  <a:pt x="626637" y="2527238"/>
                </a:lnTo>
                <a:lnTo>
                  <a:pt x="580312" y="2530319"/>
                </a:lnTo>
                <a:cubicBezTo>
                  <a:pt x="407027" y="2553494"/>
                  <a:pt x="252379" y="2655821"/>
                  <a:pt x="163847" y="2809827"/>
                </a:cubicBezTo>
                <a:cubicBezTo>
                  <a:pt x="62666" y="2985834"/>
                  <a:pt x="63273" y="3202496"/>
                  <a:pt x="165437" y="3377934"/>
                </a:cubicBezTo>
                <a:cubicBezTo>
                  <a:pt x="254830" y="3531441"/>
                  <a:pt x="410048" y="3632901"/>
                  <a:pt x="583460" y="3655106"/>
                </a:cubicBezTo>
                <a:lnTo>
                  <a:pt x="655580" y="3659497"/>
                </a:lnTo>
                <a:lnTo>
                  <a:pt x="655580" y="3653008"/>
                </a:lnTo>
                <a:lnTo>
                  <a:pt x="14213178" y="3653008"/>
                </a:lnTo>
                <a:cubicBezTo>
                  <a:pt x="14455810" y="3653008"/>
                  <a:pt x="14678602" y="3787017"/>
                  <a:pt x="14792310" y="4001356"/>
                </a:cubicBezTo>
                <a:cubicBezTo>
                  <a:pt x="14906016" y="4215695"/>
                  <a:pt x="14892042" y="4475308"/>
                  <a:pt x="14755986" y="4676204"/>
                </a:cubicBezTo>
                <a:cubicBezTo>
                  <a:pt x="14619930" y="4877100"/>
                  <a:pt x="14384042" y="4986421"/>
                  <a:pt x="14142812" y="4960378"/>
                </a:cubicBezTo>
                <a:lnTo>
                  <a:pt x="14142918" y="4959397"/>
                </a:lnTo>
                <a:lnTo>
                  <a:pt x="6654690" y="4959397"/>
                </a:lnTo>
                <a:lnTo>
                  <a:pt x="6654690" y="4963237"/>
                </a:lnTo>
                <a:cubicBezTo>
                  <a:pt x="6451673" y="4963237"/>
                  <a:pt x="6264138" y="5071744"/>
                  <a:pt x="6162958" y="5247751"/>
                </a:cubicBezTo>
                <a:cubicBezTo>
                  <a:pt x="6061778" y="5423758"/>
                  <a:pt x="6062384" y="5640420"/>
                  <a:pt x="6164548" y="5815858"/>
                </a:cubicBezTo>
                <a:cubicBezTo>
                  <a:pt x="6266712" y="5991295"/>
                  <a:pt x="6454851" y="6098751"/>
                  <a:pt x="6657865" y="6097614"/>
                </a:cubicBezTo>
                <a:lnTo>
                  <a:pt x="6658360" y="6185999"/>
                </a:lnTo>
                <a:cubicBezTo>
                  <a:pt x="6423711" y="6187313"/>
                  <a:pt x="6206253" y="6063113"/>
                  <a:pt x="6088169" y="5860337"/>
                </a:cubicBezTo>
                <a:cubicBezTo>
                  <a:pt x="5970085" y="5657561"/>
                  <a:pt x="5969384" y="5407135"/>
                  <a:pt x="6086331" y="5203701"/>
                </a:cubicBezTo>
                <a:cubicBezTo>
                  <a:pt x="6188660" y="5025697"/>
                  <a:pt x="6367407" y="4907424"/>
                  <a:pt x="6567694" y="4880638"/>
                </a:cubicBezTo>
                <a:lnTo>
                  <a:pt x="6641990" y="4875696"/>
                </a:lnTo>
                <a:lnTo>
                  <a:pt x="6641990" y="4869086"/>
                </a:lnTo>
                <a:lnTo>
                  <a:pt x="14201990" y="4869086"/>
                </a:lnTo>
                <a:lnTo>
                  <a:pt x="14201990" y="4877724"/>
                </a:lnTo>
                <a:lnTo>
                  <a:pt x="14230288" y="4878827"/>
                </a:lnTo>
                <a:cubicBezTo>
                  <a:pt x="14411826" y="4873410"/>
                  <a:pt x="14581934" y="4781454"/>
                  <a:pt x="14685530" y="4628487"/>
                </a:cubicBezTo>
                <a:cubicBezTo>
                  <a:pt x="14803926" y="4453668"/>
                  <a:pt x="14816086" y="4227752"/>
                  <a:pt x="14717138" y="4041235"/>
                </a:cubicBezTo>
                <a:cubicBezTo>
                  <a:pt x="14618190" y="3854718"/>
                  <a:pt x="14424318" y="3738103"/>
                  <a:pt x="14213178" y="3738103"/>
                </a:cubicBezTo>
                <a:lnTo>
                  <a:pt x="14213178" y="3743319"/>
                </a:lnTo>
                <a:lnTo>
                  <a:pt x="659222" y="3743319"/>
                </a:lnTo>
                <a:lnTo>
                  <a:pt x="659249" y="3748075"/>
                </a:lnTo>
                <a:cubicBezTo>
                  <a:pt x="424600" y="3749389"/>
                  <a:pt x="207142" y="3625189"/>
                  <a:pt x="89058" y="3422413"/>
                </a:cubicBezTo>
                <a:cubicBezTo>
                  <a:pt x="-29026" y="3219637"/>
                  <a:pt x="-29727" y="2969211"/>
                  <a:pt x="87220" y="2765777"/>
                </a:cubicBezTo>
                <a:cubicBezTo>
                  <a:pt x="189549" y="2587772"/>
                  <a:pt x="368296" y="2469501"/>
                  <a:pt x="568583" y="2442713"/>
                </a:cubicBezTo>
                <a:lnTo>
                  <a:pt x="603642" y="2440381"/>
                </a:lnTo>
                <a:lnTo>
                  <a:pt x="603642" y="2436927"/>
                </a:lnTo>
                <a:lnTo>
                  <a:pt x="655575" y="2436927"/>
                </a:lnTo>
                <a:lnTo>
                  <a:pt x="655579" y="2436927"/>
                </a:lnTo>
                <a:lnTo>
                  <a:pt x="655579" y="2436927"/>
                </a:lnTo>
                <a:lnTo>
                  <a:pt x="8793641" y="2436927"/>
                </a:lnTo>
                <a:lnTo>
                  <a:pt x="8793641" y="2441369"/>
                </a:lnTo>
                <a:lnTo>
                  <a:pt x="8832149" y="2439024"/>
                </a:lnTo>
                <a:cubicBezTo>
                  <a:pt x="9005560" y="2416820"/>
                  <a:pt x="9160779" y="2315360"/>
                  <a:pt x="9250172" y="2161853"/>
                </a:cubicBezTo>
                <a:cubicBezTo>
                  <a:pt x="9352336" y="1986415"/>
                  <a:pt x="9352942" y="1769753"/>
                  <a:pt x="9251762" y="1593746"/>
                </a:cubicBezTo>
                <a:cubicBezTo>
                  <a:pt x="9163229" y="1439740"/>
                  <a:pt x="9008581" y="1337413"/>
                  <a:pt x="8835297" y="1314238"/>
                </a:cubicBezTo>
                <a:lnTo>
                  <a:pt x="8788982" y="1311158"/>
                </a:lnTo>
                <a:lnTo>
                  <a:pt x="4473642" y="1311158"/>
                </a:lnTo>
                <a:lnTo>
                  <a:pt x="4473642" y="1310925"/>
                </a:lnTo>
                <a:lnTo>
                  <a:pt x="4390285" y="1305849"/>
                </a:lnTo>
                <a:cubicBezTo>
                  <a:pt x="4189852" y="1280185"/>
                  <a:pt x="4010445" y="1162915"/>
                  <a:pt x="3907121" y="985487"/>
                </a:cubicBezTo>
                <a:cubicBezTo>
                  <a:pt x="3789037" y="782710"/>
                  <a:pt x="3788336" y="532285"/>
                  <a:pt x="3905284" y="328851"/>
                </a:cubicBezTo>
                <a:cubicBezTo>
                  <a:pt x="4007611" y="150846"/>
                  <a:pt x="4186360" y="32574"/>
                  <a:pt x="4386646" y="5787"/>
                </a:cubicBezTo>
                <a:lnTo>
                  <a:pt x="4472649" y="67"/>
                </a:lnTo>
                <a:close/>
              </a:path>
            </a:pathLst>
          </a:cu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文本框 11">
            <a:extLst>
              <a:ext uri="{FF2B5EF4-FFF2-40B4-BE49-F238E27FC236}">
                <a16:creationId xmlns:a16="http://schemas.microsoft.com/office/drawing/2014/main" id="{71EED37C-1762-7301-0F84-1CD8F1E9E93E}"/>
              </a:ext>
            </a:extLst>
          </p:cNvPr>
          <p:cNvSpPr txBox="1">
            <a:spLocks/>
          </p:cNvSpPr>
          <p:nvPr/>
        </p:nvSpPr>
        <p:spPr>
          <a:xfrm>
            <a:off x="1044305" y="2858954"/>
            <a:ext cx="1185771" cy="461665"/>
          </a:xfrm>
          <a:prstGeom prst="rect">
            <a:avLst/>
          </a:prstGeom>
          <a:noFill/>
        </p:spPr>
        <p:txBody>
          <a:bodyPr wrap="square" rtlCol="0">
            <a:spAutoFit/>
          </a:bodyPr>
          <a:lstStyle/>
          <a:p>
            <a:pPr algn="just"/>
            <a:r>
              <a:rPr lang="zh-CN" altLang="en-US" sz="2400" b="1" dirty="0">
                <a:solidFill>
                  <a:schemeClr val="accent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未婚情侣</a:t>
            </a:r>
          </a:p>
        </p:txBody>
      </p:sp>
      <p:sp>
        <p:nvSpPr>
          <p:cNvPr id="17" name="文本框 16">
            <a:extLst>
              <a:ext uri="{FF2B5EF4-FFF2-40B4-BE49-F238E27FC236}">
                <a16:creationId xmlns:a16="http://schemas.microsoft.com/office/drawing/2014/main" id="{4BF88794-542B-61D3-D5EB-EB9A77BE7290}"/>
              </a:ext>
            </a:extLst>
          </p:cNvPr>
          <p:cNvSpPr txBox="1">
            <a:spLocks/>
          </p:cNvSpPr>
          <p:nvPr/>
        </p:nvSpPr>
        <p:spPr>
          <a:xfrm>
            <a:off x="9070585" y="2858954"/>
            <a:ext cx="1211753" cy="461665"/>
          </a:xfrm>
          <a:prstGeom prst="rect">
            <a:avLst/>
          </a:prstGeom>
          <a:noFill/>
        </p:spPr>
        <p:txBody>
          <a:bodyPr wrap="square" rtlCol="0">
            <a:spAutoFit/>
          </a:bodyPr>
          <a:lstStyle/>
          <a:p>
            <a:pPr algn="just"/>
            <a:r>
              <a:rPr lang="zh-CN" altLang="en-US" sz="2400" b="1" dirty="0">
                <a:solidFill>
                  <a:schemeClr val="accent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已婚夫妻</a:t>
            </a:r>
          </a:p>
        </p:txBody>
      </p:sp>
      <p:sp>
        <p:nvSpPr>
          <p:cNvPr id="23" name="文本框 22">
            <a:extLst>
              <a:ext uri="{FF2B5EF4-FFF2-40B4-BE49-F238E27FC236}">
                <a16:creationId xmlns:a16="http://schemas.microsoft.com/office/drawing/2014/main" id="{59D4A103-49F2-F539-8BEB-6C9024D7CA2C}"/>
              </a:ext>
            </a:extLst>
          </p:cNvPr>
          <p:cNvSpPr txBox="1"/>
          <p:nvPr/>
        </p:nvSpPr>
        <p:spPr>
          <a:xfrm>
            <a:off x="628962" y="4541816"/>
            <a:ext cx="2581649" cy="1287532"/>
          </a:xfrm>
          <a:prstGeom prst="rect">
            <a:avLst/>
          </a:prstGeom>
          <a:noFill/>
        </p:spPr>
        <p:txBody>
          <a:bodyPr wrap="square" rtlCol="0" anchor="t">
            <a:spAutoFit/>
          </a:bodyPr>
          <a:lstStyle/>
          <a:p>
            <a:pPr algn="just">
              <a:lnSpc>
                <a:spcPct val="125000"/>
              </a:lnSpc>
            </a:pPr>
            <a:r>
              <a:rPr lang="zh-CN" altLang="en-US" sz="1600" dirty="0">
                <a:solidFill>
                  <a:schemeClr val="tx2"/>
                </a:solidFill>
                <a:latin typeface="字体圈欣意吉祥宋" panose="00000500000000000000" pitchFamily="2" charset="-122"/>
                <a:ea typeface="字体圈欣意吉祥宋" panose="00000500000000000000" pitchFamily="2" charset="-122"/>
                <a:cs typeface="华文楷体" panose="02010600040101010101" charset="-122"/>
                <a:sym typeface="字体圈欣意吉祥宋" panose="00000500000000000000" pitchFamily="2" charset="-122"/>
              </a:rPr>
              <a:t>此类目标人群参与活动重在新奇有趣，体验年轻的美好。实惠不是他们最 看重的，最重要的是通过活动两人亲密的互动。</a:t>
            </a:r>
          </a:p>
        </p:txBody>
      </p:sp>
      <p:sp>
        <p:nvSpPr>
          <p:cNvPr id="24" name="文本框 23">
            <a:extLst>
              <a:ext uri="{FF2B5EF4-FFF2-40B4-BE49-F238E27FC236}">
                <a16:creationId xmlns:a16="http://schemas.microsoft.com/office/drawing/2014/main" id="{F15166ED-B8C0-D89D-0BC4-B3FF846343B7}"/>
              </a:ext>
            </a:extLst>
          </p:cNvPr>
          <p:cNvSpPr txBox="1"/>
          <p:nvPr/>
        </p:nvSpPr>
        <p:spPr>
          <a:xfrm>
            <a:off x="8675757" y="4541816"/>
            <a:ext cx="2581649" cy="1287532"/>
          </a:xfrm>
          <a:prstGeom prst="rect">
            <a:avLst/>
          </a:prstGeom>
          <a:noFill/>
        </p:spPr>
        <p:txBody>
          <a:bodyPr wrap="square" rtlCol="0" anchor="t">
            <a:spAutoFit/>
          </a:bodyPr>
          <a:lstStyle/>
          <a:p>
            <a:pPr algn="just">
              <a:lnSpc>
                <a:spcPct val="125000"/>
              </a:lnSpc>
            </a:pPr>
            <a:r>
              <a:rPr lang="zh-CN" altLang="en-US" sz="1600" dirty="0">
                <a:solidFill>
                  <a:schemeClr val="tx2"/>
                </a:solidFill>
                <a:latin typeface="字体圈欣意吉祥宋" panose="00000500000000000000" pitchFamily="2" charset="-122"/>
                <a:ea typeface="字体圈欣意吉祥宋" panose="00000500000000000000" pitchFamily="2" charset="-122"/>
                <a:cs typeface="华文楷体" panose="02010600040101010101" charset="-122"/>
                <a:sym typeface="字体圈欣意吉祥宋" panose="00000500000000000000" pitchFamily="2" charset="-122"/>
              </a:rPr>
              <a:t>此类目标人群的生活重心由较为纯粹的浪漫向往，转变为把浪漫作为生活的调节剂。需要更多看得见的实惠。</a:t>
            </a:r>
          </a:p>
        </p:txBody>
      </p:sp>
      <p:sp>
        <p:nvSpPr>
          <p:cNvPr id="26" name="任意多边形: 形状 25">
            <a:extLst>
              <a:ext uri="{FF2B5EF4-FFF2-40B4-BE49-F238E27FC236}">
                <a16:creationId xmlns:a16="http://schemas.microsoft.com/office/drawing/2014/main" id="{4505C2E2-4E45-DECB-3402-203F36BB21FC}"/>
              </a:ext>
            </a:extLst>
          </p:cNvPr>
          <p:cNvSpPr/>
          <p:nvPr/>
        </p:nvSpPr>
        <p:spPr>
          <a:xfrm>
            <a:off x="752566" y="3679012"/>
            <a:ext cx="335200" cy="280494"/>
          </a:xfrm>
          <a:custGeom>
            <a:avLst/>
            <a:gdLst/>
            <a:ahLst/>
            <a:cxnLst/>
            <a:rect l="0" t="0" r="0" b="0"/>
            <a:pathLst>
              <a:path w="3425413" h="2866365">
                <a:moveTo>
                  <a:pt x="885463" y="46818"/>
                </a:moveTo>
                <a:cubicBezTo>
                  <a:pt x="931185" y="46539"/>
                  <a:pt x="977398" y="50050"/>
                  <a:pt x="1023702" y="57565"/>
                </a:cubicBezTo>
                <a:cubicBezTo>
                  <a:pt x="1347824" y="110171"/>
                  <a:pt x="1605673" y="347526"/>
                  <a:pt x="1690394" y="656169"/>
                </a:cubicBezTo>
                <a:lnTo>
                  <a:pt x="1712945" y="777195"/>
                </a:lnTo>
                <a:lnTo>
                  <a:pt x="1735019" y="658725"/>
                </a:lnTo>
                <a:cubicBezTo>
                  <a:pt x="1819740" y="350082"/>
                  <a:pt x="2077588" y="112727"/>
                  <a:pt x="2401711" y="60121"/>
                </a:cubicBezTo>
                <a:cubicBezTo>
                  <a:pt x="2772138" y="0"/>
                  <a:pt x="3136763" y="196175"/>
                  <a:pt x="3290709" y="538420"/>
                </a:cubicBezTo>
                <a:cubicBezTo>
                  <a:pt x="3425412" y="837884"/>
                  <a:pt x="3369424" y="1183845"/>
                  <a:pt x="3158550" y="1424615"/>
                </a:cubicBezTo>
                <a:lnTo>
                  <a:pt x="3064813" y="1515112"/>
                </a:lnTo>
                <a:lnTo>
                  <a:pt x="3065089" y="1515262"/>
                </a:lnTo>
                <a:lnTo>
                  <a:pt x="1713985" y="2866364"/>
                </a:lnTo>
                <a:lnTo>
                  <a:pt x="362880" y="1515262"/>
                </a:lnTo>
                <a:lnTo>
                  <a:pt x="266862" y="1422059"/>
                </a:lnTo>
                <a:cubicBezTo>
                  <a:pt x="55988" y="1181288"/>
                  <a:pt x="0" y="835328"/>
                  <a:pt x="134703" y="535864"/>
                </a:cubicBezTo>
                <a:cubicBezTo>
                  <a:pt x="269406" y="236400"/>
                  <a:pt x="565410" y="48770"/>
                  <a:pt x="885463" y="46818"/>
                </a:cubicBezTo>
                <a:close/>
              </a:path>
            </a:pathLst>
          </a:custGeom>
          <a:gradFill flip="none" rotWithShape="1">
            <a:gsLst>
              <a:gs pos="0">
                <a:srgbClr val="FF19C3"/>
              </a:gs>
              <a:gs pos="56000">
                <a:srgbClr val="FFCDF2"/>
              </a:gs>
              <a:gs pos="100000">
                <a:srgbClr val="FF19C3"/>
              </a:gs>
            </a:gsLst>
            <a:path path="circle">
              <a:fillToRect l="100000" t="100000"/>
            </a:path>
            <a:tileRect r="-100000" b="-100000"/>
          </a:gradFill>
          <a:ln>
            <a:noFill/>
          </a:ln>
          <a:effectLst>
            <a:outerShdw blurRad="50800" dist="38100" dir="5400000" algn="t" rotWithShape="0">
              <a:srgbClr val="FF19C3">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任意多边形: 形状 26">
            <a:extLst>
              <a:ext uri="{FF2B5EF4-FFF2-40B4-BE49-F238E27FC236}">
                <a16:creationId xmlns:a16="http://schemas.microsoft.com/office/drawing/2014/main" id="{35354FA7-194C-263C-A087-75FADDB6696E}"/>
              </a:ext>
            </a:extLst>
          </p:cNvPr>
          <p:cNvSpPr/>
          <p:nvPr/>
        </p:nvSpPr>
        <p:spPr>
          <a:xfrm>
            <a:off x="752566" y="4054695"/>
            <a:ext cx="335200" cy="280494"/>
          </a:xfrm>
          <a:custGeom>
            <a:avLst/>
            <a:gdLst/>
            <a:ahLst/>
            <a:cxnLst/>
            <a:rect l="0" t="0" r="0" b="0"/>
            <a:pathLst>
              <a:path w="3425413" h="2866365">
                <a:moveTo>
                  <a:pt x="885463" y="46818"/>
                </a:moveTo>
                <a:cubicBezTo>
                  <a:pt x="931185" y="46539"/>
                  <a:pt x="977398" y="50050"/>
                  <a:pt x="1023702" y="57565"/>
                </a:cubicBezTo>
                <a:cubicBezTo>
                  <a:pt x="1347824" y="110171"/>
                  <a:pt x="1605673" y="347526"/>
                  <a:pt x="1690394" y="656169"/>
                </a:cubicBezTo>
                <a:lnTo>
                  <a:pt x="1712945" y="777195"/>
                </a:lnTo>
                <a:lnTo>
                  <a:pt x="1735019" y="658725"/>
                </a:lnTo>
                <a:cubicBezTo>
                  <a:pt x="1819740" y="350082"/>
                  <a:pt x="2077588" y="112727"/>
                  <a:pt x="2401711" y="60121"/>
                </a:cubicBezTo>
                <a:cubicBezTo>
                  <a:pt x="2772138" y="0"/>
                  <a:pt x="3136763" y="196175"/>
                  <a:pt x="3290709" y="538420"/>
                </a:cubicBezTo>
                <a:cubicBezTo>
                  <a:pt x="3425412" y="837884"/>
                  <a:pt x="3369424" y="1183845"/>
                  <a:pt x="3158550" y="1424615"/>
                </a:cubicBezTo>
                <a:lnTo>
                  <a:pt x="3064813" y="1515112"/>
                </a:lnTo>
                <a:lnTo>
                  <a:pt x="3065089" y="1515262"/>
                </a:lnTo>
                <a:lnTo>
                  <a:pt x="1713985" y="2866364"/>
                </a:lnTo>
                <a:lnTo>
                  <a:pt x="362880" y="1515262"/>
                </a:lnTo>
                <a:lnTo>
                  <a:pt x="266862" y="1422059"/>
                </a:lnTo>
                <a:cubicBezTo>
                  <a:pt x="55988" y="1181288"/>
                  <a:pt x="0" y="835328"/>
                  <a:pt x="134703" y="535864"/>
                </a:cubicBezTo>
                <a:cubicBezTo>
                  <a:pt x="269406" y="236400"/>
                  <a:pt x="565410" y="48770"/>
                  <a:pt x="885463" y="46818"/>
                </a:cubicBezTo>
                <a:close/>
              </a:path>
            </a:pathLst>
          </a:custGeom>
          <a:gradFill flip="none" rotWithShape="1">
            <a:gsLst>
              <a:gs pos="0">
                <a:srgbClr val="FF19C3"/>
              </a:gs>
              <a:gs pos="56000">
                <a:srgbClr val="FFCDF2"/>
              </a:gs>
              <a:gs pos="100000">
                <a:srgbClr val="FF19C3"/>
              </a:gs>
            </a:gsLst>
            <a:path path="circle">
              <a:fillToRect l="100000" t="100000"/>
            </a:path>
            <a:tileRect r="-100000" b="-100000"/>
          </a:gradFill>
          <a:ln>
            <a:noFill/>
          </a:ln>
          <a:effectLst>
            <a:outerShdw blurRad="50800" dist="38100" dir="5400000" algn="t" rotWithShape="0">
              <a:srgbClr val="FF19C3">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2" name="任意多边形: 形状 41">
            <a:extLst>
              <a:ext uri="{FF2B5EF4-FFF2-40B4-BE49-F238E27FC236}">
                <a16:creationId xmlns:a16="http://schemas.microsoft.com/office/drawing/2014/main" id="{C74D8B54-5752-1AD5-DB36-6D6762B184F3}"/>
              </a:ext>
            </a:extLst>
          </p:cNvPr>
          <p:cNvSpPr/>
          <p:nvPr/>
        </p:nvSpPr>
        <p:spPr>
          <a:xfrm>
            <a:off x="8775819" y="3679012"/>
            <a:ext cx="335200" cy="280494"/>
          </a:xfrm>
          <a:custGeom>
            <a:avLst/>
            <a:gdLst/>
            <a:ahLst/>
            <a:cxnLst/>
            <a:rect l="0" t="0" r="0" b="0"/>
            <a:pathLst>
              <a:path w="3425413" h="2866365">
                <a:moveTo>
                  <a:pt x="885463" y="46818"/>
                </a:moveTo>
                <a:cubicBezTo>
                  <a:pt x="931185" y="46539"/>
                  <a:pt x="977398" y="50050"/>
                  <a:pt x="1023702" y="57565"/>
                </a:cubicBezTo>
                <a:cubicBezTo>
                  <a:pt x="1347824" y="110171"/>
                  <a:pt x="1605673" y="347526"/>
                  <a:pt x="1690394" y="656169"/>
                </a:cubicBezTo>
                <a:lnTo>
                  <a:pt x="1712945" y="777195"/>
                </a:lnTo>
                <a:lnTo>
                  <a:pt x="1735019" y="658725"/>
                </a:lnTo>
                <a:cubicBezTo>
                  <a:pt x="1819740" y="350082"/>
                  <a:pt x="2077588" y="112727"/>
                  <a:pt x="2401711" y="60121"/>
                </a:cubicBezTo>
                <a:cubicBezTo>
                  <a:pt x="2772138" y="0"/>
                  <a:pt x="3136763" y="196175"/>
                  <a:pt x="3290709" y="538420"/>
                </a:cubicBezTo>
                <a:cubicBezTo>
                  <a:pt x="3425412" y="837884"/>
                  <a:pt x="3369424" y="1183845"/>
                  <a:pt x="3158550" y="1424615"/>
                </a:cubicBezTo>
                <a:lnTo>
                  <a:pt x="3064813" y="1515112"/>
                </a:lnTo>
                <a:lnTo>
                  <a:pt x="3065089" y="1515262"/>
                </a:lnTo>
                <a:lnTo>
                  <a:pt x="1713985" y="2866364"/>
                </a:lnTo>
                <a:lnTo>
                  <a:pt x="362880" y="1515262"/>
                </a:lnTo>
                <a:lnTo>
                  <a:pt x="266862" y="1422059"/>
                </a:lnTo>
                <a:cubicBezTo>
                  <a:pt x="55988" y="1181288"/>
                  <a:pt x="0" y="835328"/>
                  <a:pt x="134703" y="535864"/>
                </a:cubicBezTo>
                <a:cubicBezTo>
                  <a:pt x="269406" y="236400"/>
                  <a:pt x="565410" y="48770"/>
                  <a:pt x="885463" y="46818"/>
                </a:cubicBezTo>
                <a:close/>
              </a:path>
            </a:pathLst>
          </a:custGeom>
          <a:gradFill flip="none" rotWithShape="1">
            <a:gsLst>
              <a:gs pos="0">
                <a:srgbClr val="FF19C3"/>
              </a:gs>
              <a:gs pos="56000">
                <a:srgbClr val="FFCDF2"/>
              </a:gs>
              <a:gs pos="100000">
                <a:srgbClr val="FF19C3"/>
              </a:gs>
            </a:gsLst>
            <a:path path="circle">
              <a:fillToRect l="100000" t="100000"/>
            </a:path>
            <a:tileRect r="-100000" b="-100000"/>
          </a:gradFill>
          <a:ln>
            <a:noFill/>
          </a:ln>
          <a:effectLst>
            <a:outerShdw blurRad="50800" dist="38100" dir="5400000" algn="t" rotWithShape="0">
              <a:srgbClr val="FF19C3">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3" name="任意多边形: 形状 42">
            <a:extLst>
              <a:ext uri="{FF2B5EF4-FFF2-40B4-BE49-F238E27FC236}">
                <a16:creationId xmlns:a16="http://schemas.microsoft.com/office/drawing/2014/main" id="{944D4556-5146-B9E0-0FFC-907FBEDA6BE8}"/>
              </a:ext>
            </a:extLst>
          </p:cNvPr>
          <p:cNvSpPr/>
          <p:nvPr/>
        </p:nvSpPr>
        <p:spPr>
          <a:xfrm>
            <a:off x="8775819" y="4054695"/>
            <a:ext cx="335200" cy="280494"/>
          </a:xfrm>
          <a:custGeom>
            <a:avLst/>
            <a:gdLst/>
            <a:ahLst/>
            <a:cxnLst/>
            <a:rect l="0" t="0" r="0" b="0"/>
            <a:pathLst>
              <a:path w="3425413" h="2866365">
                <a:moveTo>
                  <a:pt x="885463" y="46818"/>
                </a:moveTo>
                <a:cubicBezTo>
                  <a:pt x="931185" y="46539"/>
                  <a:pt x="977398" y="50050"/>
                  <a:pt x="1023702" y="57565"/>
                </a:cubicBezTo>
                <a:cubicBezTo>
                  <a:pt x="1347824" y="110171"/>
                  <a:pt x="1605673" y="347526"/>
                  <a:pt x="1690394" y="656169"/>
                </a:cubicBezTo>
                <a:lnTo>
                  <a:pt x="1712945" y="777195"/>
                </a:lnTo>
                <a:lnTo>
                  <a:pt x="1735019" y="658725"/>
                </a:lnTo>
                <a:cubicBezTo>
                  <a:pt x="1819740" y="350082"/>
                  <a:pt x="2077588" y="112727"/>
                  <a:pt x="2401711" y="60121"/>
                </a:cubicBezTo>
                <a:cubicBezTo>
                  <a:pt x="2772138" y="0"/>
                  <a:pt x="3136763" y="196175"/>
                  <a:pt x="3290709" y="538420"/>
                </a:cubicBezTo>
                <a:cubicBezTo>
                  <a:pt x="3425412" y="837884"/>
                  <a:pt x="3369424" y="1183845"/>
                  <a:pt x="3158550" y="1424615"/>
                </a:cubicBezTo>
                <a:lnTo>
                  <a:pt x="3064813" y="1515112"/>
                </a:lnTo>
                <a:lnTo>
                  <a:pt x="3065089" y="1515262"/>
                </a:lnTo>
                <a:lnTo>
                  <a:pt x="1713985" y="2866364"/>
                </a:lnTo>
                <a:lnTo>
                  <a:pt x="362880" y="1515262"/>
                </a:lnTo>
                <a:lnTo>
                  <a:pt x="266862" y="1422059"/>
                </a:lnTo>
                <a:cubicBezTo>
                  <a:pt x="55988" y="1181288"/>
                  <a:pt x="0" y="835328"/>
                  <a:pt x="134703" y="535864"/>
                </a:cubicBezTo>
                <a:cubicBezTo>
                  <a:pt x="269406" y="236400"/>
                  <a:pt x="565410" y="48770"/>
                  <a:pt x="885463" y="46818"/>
                </a:cubicBezTo>
                <a:close/>
              </a:path>
            </a:pathLst>
          </a:custGeom>
          <a:gradFill flip="none" rotWithShape="1">
            <a:gsLst>
              <a:gs pos="0">
                <a:srgbClr val="FF19C3"/>
              </a:gs>
              <a:gs pos="56000">
                <a:srgbClr val="FFCDF2"/>
              </a:gs>
              <a:gs pos="100000">
                <a:srgbClr val="FF19C3"/>
              </a:gs>
            </a:gsLst>
            <a:path path="circle">
              <a:fillToRect l="100000" t="100000"/>
            </a:path>
            <a:tileRect r="-100000" b="-100000"/>
          </a:gradFill>
          <a:ln>
            <a:noFill/>
          </a:ln>
          <a:effectLst>
            <a:outerShdw blurRad="50800" dist="38100" dir="5400000" algn="t" rotWithShape="0">
              <a:srgbClr val="FF19C3">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4" name="文本框 43">
            <a:extLst>
              <a:ext uri="{FF2B5EF4-FFF2-40B4-BE49-F238E27FC236}">
                <a16:creationId xmlns:a16="http://schemas.microsoft.com/office/drawing/2014/main" id="{5727F9D3-1C57-A4E9-C92D-27B0B989F010}"/>
              </a:ext>
            </a:extLst>
          </p:cNvPr>
          <p:cNvSpPr txBox="1"/>
          <p:nvPr/>
        </p:nvSpPr>
        <p:spPr>
          <a:xfrm>
            <a:off x="1204333" y="3628411"/>
            <a:ext cx="1203638" cy="338554"/>
          </a:xfrm>
          <a:prstGeom prst="rect">
            <a:avLst/>
          </a:prstGeom>
          <a:noFill/>
        </p:spPr>
        <p:txBody>
          <a:bodyPr wrap="square" rtlCol="0">
            <a:spAutoFit/>
          </a:bodyPr>
          <a:lstStyle/>
          <a:p>
            <a:pPr algn="just"/>
            <a:r>
              <a:rPr lang="en-US" altLang="zh-CN" sz="1600" b="1" dirty="0">
                <a:solidFill>
                  <a:schemeClr val="tx2"/>
                </a:solidFill>
                <a:latin typeface="Bahnschrift Light" panose="020B0502040204020203" pitchFamily="34" charset="0"/>
                <a:ea typeface="华文楷体" panose="02010600040101010101" pitchFamily="2" charset="-122"/>
                <a:cs typeface="Arial" panose="020B0604020202020204" pitchFamily="34" charset="0"/>
                <a:sym typeface="Bahnschrift Light" panose="020B0502040204020203" pitchFamily="34" charset="0"/>
              </a:rPr>
              <a:t>18-23</a:t>
            </a:r>
            <a:r>
              <a:rPr lang="zh-CN" altLang="en-US" sz="1600" b="1"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岁</a:t>
            </a:r>
          </a:p>
        </p:txBody>
      </p:sp>
      <p:sp>
        <p:nvSpPr>
          <p:cNvPr id="45" name="文本框 44">
            <a:extLst>
              <a:ext uri="{FF2B5EF4-FFF2-40B4-BE49-F238E27FC236}">
                <a16:creationId xmlns:a16="http://schemas.microsoft.com/office/drawing/2014/main" id="{E40F8EC2-07BD-D97C-23AD-278D57616B02}"/>
              </a:ext>
            </a:extLst>
          </p:cNvPr>
          <p:cNvSpPr txBox="1"/>
          <p:nvPr/>
        </p:nvSpPr>
        <p:spPr>
          <a:xfrm>
            <a:off x="1204333" y="4042100"/>
            <a:ext cx="2006278" cy="338554"/>
          </a:xfrm>
          <a:prstGeom prst="rect">
            <a:avLst/>
          </a:prstGeom>
          <a:noFill/>
        </p:spPr>
        <p:txBody>
          <a:bodyPr wrap="square" rtlCol="0">
            <a:spAutoFit/>
          </a:bodyPr>
          <a:lstStyle/>
          <a:p>
            <a:pPr algn="just"/>
            <a:r>
              <a:rPr lang="zh-CN" altLang="en-US" sz="1600" b="1"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大学生、职场新人</a:t>
            </a:r>
          </a:p>
        </p:txBody>
      </p:sp>
      <p:sp>
        <p:nvSpPr>
          <p:cNvPr id="46" name="文本框 45">
            <a:extLst>
              <a:ext uri="{FF2B5EF4-FFF2-40B4-BE49-F238E27FC236}">
                <a16:creationId xmlns:a16="http://schemas.microsoft.com/office/drawing/2014/main" id="{8256C830-BA87-9DC2-8AF2-CDEF90300233}"/>
              </a:ext>
            </a:extLst>
          </p:cNvPr>
          <p:cNvSpPr txBox="1"/>
          <p:nvPr/>
        </p:nvSpPr>
        <p:spPr>
          <a:xfrm>
            <a:off x="9255539" y="3628411"/>
            <a:ext cx="1203638" cy="338554"/>
          </a:xfrm>
          <a:prstGeom prst="rect">
            <a:avLst/>
          </a:prstGeom>
          <a:noFill/>
        </p:spPr>
        <p:txBody>
          <a:bodyPr wrap="square" rtlCol="0">
            <a:spAutoFit/>
          </a:bodyPr>
          <a:lstStyle/>
          <a:p>
            <a:pPr algn="just"/>
            <a:r>
              <a:rPr lang="en-US" altLang="zh-CN" sz="1600" b="1" dirty="0">
                <a:solidFill>
                  <a:schemeClr val="tx2"/>
                </a:solidFill>
                <a:latin typeface="Bahnschrift Light" panose="020B0502040204020203" pitchFamily="34" charset="0"/>
                <a:ea typeface="华文楷体" panose="02010600040101010101" pitchFamily="2" charset="-122"/>
                <a:cs typeface="Arial" panose="020B0604020202020204" pitchFamily="34" charset="0"/>
                <a:sym typeface="Bahnschrift Light" panose="020B0502040204020203" pitchFamily="34" charset="0"/>
              </a:rPr>
              <a:t>22-35</a:t>
            </a:r>
            <a:r>
              <a:rPr lang="zh-CN" altLang="en-US" sz="1600" b="1"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岁</a:t>
            </a:r>
          </a:p>
        </p:txBody>
      </p:sp>
      <p:sp>
        <p:nvSpPr>
          <p:cNvPr id="47" name="文本框 46">
            <a:extLst>
              <a:ext uri="{FF2B5EF4-FFF2-40B4-BE49-F238E27FC236}">
                <a16:creationId xmlns:a16="http://schemas.microsoft.com/office/drawing/2014/main" id="{5C7F52F5-3F89-08F5-939C-5B74259A29AB}"/>
              </a:ext>
            </a:extLst>
          </p:cNvPr>
          <p:cNvSpPr txBox="1"/>
          <p:nvPr/>
        </p:nvSpPr>
        <p:spPr>
          <a:xfrm>
            <a:off x="9255539" y="4042100"/>
            <a:ext cx="2006278" cy="338554"/>
          </a:xfrm>
          <a:prstGeom prst="rect">
            <a:avLst/>
          </a:prstGeom>
          <a:noFill/>
        </p:spPr>
        <p:txBody>
          <a:bodyPr wrap="square" rtlCol="0">
            <a:spAutoFit/>
          </a:bodyPr>
          <a:lstStyle/>
          <a:p>
            <a:pPr algn="just"/>
            <a:r>
              <a:rPr lang="zh-CN" altLang="en-US" sz="1600" b="1"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职场白领、金领</a:t>
            </a:r>
          </a:p>
        </p:txBody>
      </p:sp>
    </p:spTree>
    <p:extLst>
      <p:ext uri="{BB962C8B-B14F-4D97-AF65-F5344CB8AC3E}">
        <p14:creationId xmlns:p14="http://schemas.microsoft.com/office/powerpoint/2010/main" val="4234625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66D5D141-8926-A7F5-13DA-989460081994}"/>
              </a:ext>
            </a:extLst>
          </p:cNvPr>
          <p:cNvGrpSpPr/>
          <p:nvPr/>
        </p:nvGrpSpPr>
        <p:grpSpPr>
          <a:xfrm>
            <a:off x="-1" y="4893698"/>
            <a:ext cx="5777989" cy="1967386"/>
            <a:chOff x="-1" y="4893698"/>
            <a:chExt cx="5777989" cy="1967386"/>
          </a:xfrm>
        </p:grpSpPr>
        <p:sp>
          <p:nvSpPr>
            <p:cNvPr id="8" name="PA-任意多边形 161">
              <a:extLst>
                <a:ext uri="{FF2B5EF4-FFF2-40B4-BE49-F238E27FC236}">
                  <a16:creationId xmlns:a16="http://schemas.microsoft.com/office/drawing/2014/main" id="{F909F0D3-375D-E1CF-3608-31680DCC5FA3}"/>
                </a:ext>
              </a:extLst>
            </p:cNvPr>
            <p:cNvSpPr/>
            <p:nvPr>
              <p:custDataLst>
                <p:tags r:id="rId1"/>
              </p:custDataLst>
            </p:nvPr>
          </p:nvSpPr>
          <p:spPr>
            <a:xfrm rot="19380000">
              <a:off x="1264656" y="4893698"/>
              <a:ext cx="333388" cy="399346"/>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a:gsLst>
                <a:gs pos="22000">
                  <a:srgbClr val="BDBDFF"/>
                </a:gs>
                <a:gs pos="61000">
                  <a:schemeClr val="accent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10" name="PA-任意多边形 166">
              <a:extLst>
                <a:ext uri="{FF2B5EF4-FFF2-40B4-BE49-F238E27FC236}">
                  <a16:creationId xmlns:a16="http://schemas.microsoft.com/office/drawing/2014/main" id="{1AD1F121-E270-D871-73D1-4E96785F4F25}"/>
                </a:ext>
              </a:extLst>
            </p:cNvPr>
            <p:cNvSpPr/>
            <p:nvPr>
              <p:custDataLst>
                <p:tags r:id="rId2"/>
              </p:custDataLst>
            </p:nvPr>
          </p:nvSpPr>
          <p:spPr>
            <a:xfrm rot="17700000">
              <a:off x="2020123" y="6115486"/>
              <a:ext cx="645753" cy="764455"/>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a:gsLst>
                <a:gs pos="22000">
                  <a:srgbClr val="BDBDFF"/>
                </a:gs>
                <a:gs pos="61000">
                  <a:schemeClr val="accent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13" name="PA-任意多边形 167">
              <a:extLst>
                <a:ext uri="{FF2B5EF4-FFF2-40B4-BE49-F238E27FC236}">
                  <a16:creationId xmlns:a16="http://schemas.microsoft.com/office/drawing/2014/main" id="{8F80FD30-781A-D61A-F8D6-8DE0ADE99AFB}"/>
                </a:ext>
              </a:extLst>
            </p:cNvPr>
            <p:cNvSpPr/>
            <p:nvPr>
              <p:custDataLst>
                <p:tags r:id="rId3"/>
              </p:custDataLst>
            </p:nvPr>
          </p:nvSpPr>
          <p:spPr>
            <a:xfrm rot="20100000" flipH="1">
              <a:off x="2091395" y="5254016"/>
              <a:ext cx="388599" cy="567157"/>
            </a:xfrm>
            <a:custGeom>
              <a:avLst/>
              <a:gdLst>
                <a:gd name="connisteX0" fmla="*/ 3570904 w 3858416"/>
                <a:gd name="connsiteY0" fmla="*/ 40964 h 5601094"/>
                <a:gd name="connisteX1" fmla="*/ 3399454 w 3858416"/>
                <a:gd name="connsiteY1" fmla="*/ 297504 h 5601094"/>
                <a:gd name="connisteX2" fmla="*/ 2961939 w 3858416"/>
                <a:gd name="connsiteY2" fmla="*/ 649294 h 5601094"/>
                <a:gd name="connisteX3" fmla="*/ 2676824 w 3858416"/>
                <a:gd name="connsiteY3" fmla="*/ 1058234 h 5601094"/>
                <a:gd name="connisteX4" fmla="*/ 2400599 w 3858416"/>
                <a:gd name="connsiteY4" fmla="*/ 1182059 h 5601094"/>
                <a:gd name="connisteX5" fmla="*/ 1982134 w 3858416"/>
                <a:gd name="connsiteY5" fmla="*/ 1667199 h 5601094"/>
                <a:gd name="connisteX6" fmla="*/ 1735119 w 3858416"/>
                <a:gd name="connsiteY6" fmla="*/ 1743399 h 5601094"/>
                <a:gd name="connisteX7" fmla="*/ 1297604 w 3858416"/>
                <a:gd name="connsiteY7" fmla="*/ 2095189 h 5601094"/>
                <a:gd name="connisteX8" fmla="*/ 983914 w 3858416"/>
                <a:gd name="connsiteY8" fmla="*/ 2342204 h 5601094"/>
                <a:gd name="connisteX9" fmla="*/ 831514 w 3858416"/>
                <a:gd name="connsiteY9" fmla="*/ 2579694 h 5601094"/>
                <a:gd name="connisteX10" fmla="*/ 679749 w 3858416"/>
                <a:gd name="connsiteY10" fmla="*/ 2722569 h 5601094"/>
                <a:gd name="connisteX11" fmla="*/ 422574 w 3858416"/>
                <a:gd name="connsiteY11" fmla="*/ 2703519 h 5601094"/>
                <a:gd name="connisteX12" fmla="*/ 89834 w 3858416"/>
                <a:gd name="connsiteY12" fmla="*/ 2951169 h 5601094"/>
                <a:gd name="connisteX13" fmla="*/ 4109 w 3858416"/>
                <a:gd name="connsiteY13" fmla="*/ 3322009 h 5601094"/>
                <a:gd name="connisteX14" fmla="*/ 32684 w 3858416"/>
                <a:gd name="connsiteY14" fmla="*/ 3502349 h 5601094"/>
                <a:gd name="connisteX15" fmla="*/ 137459 w 3858416"/>
                <a:gd name="connsiteY15" fmla="*/ 3397574 h 5601094"/>
                <a:gd name="connisteX16" fmla="*/ 347009 w 3858416"/>
                <a:gd name="connsiteY16" fmla="*/ 3530924 h 5601094"/>
                <a:gd name="connisteX17" fmla="*/ 422574 w 3858416"/>
                <a:gd name="connsiteY17" fmla="*/ 3616649 h 5601094"/>
                <a:gd name="connisteX18" fmla="*/ 574974 w 3858416"/>
                <a:gd name="connsiteY18" fmla="*/ 3730949 h 5601094"/>
                <a:gd name="connisteX19" fmla="*/ 584499 w 3858416"/>
                <a:gd name="connsiteY19" fmla="*/ 3930339 h 5601094"/>
                <a:gd name="connisteX20" fmla="*/ 622599 w 3858416"/>
                <a:gd name="connsiteY20" fmla="*/ 4291654 h 5601094"/>
                <a:gd name="connisteX21" fmla="*/ 850564 w 3858416"/>
                <a:gd name="connsiteY21" fmla="*/ 4539304 h 5601094"/>
                <a:gd name="connisteX22" fmla="*/ 926764 w 3858416"/>
                <a:gd name="connsiteY22" fmla="*/ 4862519 h 5601094"/>
                <a:gd name="connisteX23" fmla="*/ 1060114 w 3858416"/>
                <a:gd name="connsiteY23" fmla="*/ 5128584 h 5601094"/>
                <a:gd name="connisteX24" fmla="*/ 1164889 w 3858416"/>
                <a:gd name="connsiteY24" fmla="*/ 5290509 h 5601094"/>
                <a:gd name="connisteX25" fmla="*/ 1240454 w 3858416"/>
                <a:gd name="connsiteY25" fmla="*/ 5442274 h 5601094"/>
                <a:gd name="connisteX26" fmla="*/ 1297604 w 3858416"/>
                <a:gd name="connsiteY26" fmla="*/ 5518474 h 5601094"/>
                <a:gd name="connisteX27" fmla="*/ 1335704 w 3858416"/>
                <a:gd name="connsiteY27" fmla="*/ 5594674 h 5601094"/>
                <a:gd name="connisteX28" fmla="*/ 1364279 w 3858416"/>
                <a:gd name="connsiteY28" fmla="*/ 5376234 h 5601094"/>
                <a:gd name="connisteX29" fmla="*/ 1450004 w 3858416"/>
                <a:gd name="connsiteY29" fmla="*/ 5499424 h 5601094"/>
                <a:gd name="connisteX30" fmla="*/ 1469054 w 3858416"/>
                <a:gd name="connsiteY30" fmla="*/ 5280984 h 5601094"/>
                <a:gd name="connisteX31" fmla="*/ 1516679 w 3858416"/>
                <a:gd name="connsiteY31" fmla="*/ 5300034 h 5601094"/>
                <a:gd name="connisteX32" fmla="*/ 1526204 w 3858416"/>
                <a:gd name="connsiteY32" fmla="*/ 5052384 h 5601094"/>
                <a:gd name="connisteX33" fmla="*/ 1611294 w 3858416"/>
                <a:gd name="connsiteY33" fmla="*/ 5128584 h 5601094"/>
                <a:gd name="connisteX34" fmla="*/ 1564304 w 3858416"/>
                <a:gd name="connsiteY34" fmla="*/ 4852994 h 5601094"/>
                <a:gd name="connisteX35" fmla="*/ 1620819 w 3858416"/>
                <a:gd name="connsiteY35" fmla="*/ 4910144 h 5601094"/>
                <a:gd name="connisteX36" fmla="*/ 1507154 w 3858416"/>
                <a:gd name="connsiteY36" fmla="*/ 4577404 h 5601094"/>
                <a:gd name="connisteX37" fmla="*/ 1592244 w 3858416"/>
                <a:gd name="connsiteY37" fmla="*/ 4643444 h 5601094"/>
                <a:gd name="connisteX38" fmla="*/ 1564304 w 3858416"/>
                <a:gd name="connsiteY38" fmla="*/ 4301179 h 5601094"/>
                <a:gd name="connisteX39" fmla="*/ 1630344 w 3858416"/>
                <a:gd name="connsiteY39" fmla="*/ 4377379 h 5601094"/>
                <a:gd name="connisteX40" fmla="*/ 1545254 w 3858416"/>
                <a:gd name="connsiteY40" fmla="*/ 4006539 h 5601094"/>
                <a:gd name="connisteX41" fmla="*/ 1592244 w 3858416"/>
                <a:gd name="connsiteY41" fmla="*/ 4054164 h 5601094"/>
                <a:gd name="connisteX42" fmla="*/ 1516679 w 3858416"/>
                <a:gd name="connsiteY42" fmla="*/ 3749999 h 5601094"/>
                <a:gd name="connisteX43" fmla="*/ 1497629 w 3858416"/>
                <a:gd name="connsiteY43" fmla="*/ 3607124 h 5601094"/>
                <a:gd name="connisteX44" fmla="*/ 1478579 w 3858416"/>
                <a:gd name="connsiteY44" fmla="*/ 3540449 h 5601094"/>
                <a:gd name="connisteX45" fmla="*/ 1582719 w 3858416"/>
                <a:gd name="connsiteY45" fmla="*/ 3711899 h 5601094"/>
                <a:gd name="connisteX46" fmla="*/ 1459529 w 3858416"/>
                <a:gd name="connsiteY46" fmla="*/ 3407099 h 5601094"/>
                <a:gd name="connisteX47" fmla="*/ 1545254 w 3858416"/>
                <a:gd name="connsiteY47" fmla="*/ 3369634 h 5601094"/>
                <a:gd name="connisteX48" fmla="*/ 1677969 w 3858416"/>
                <a:gd name="connsiteY48" fmla="*/ 3416624 h 5601094"/>
                <a:gd name="connisteX49" fmla="*/ 1839894 w 3858416"/>
                <a:gd name="connsiteY49" fmla="*/ 3378524 h 5601094"/>
                <a:gd name="connisteX50" fmla="*/ 2067859 w 3858416"/>
                <a:gd name="connsiteY50" fmla="*/ 3331534 h 5601094"/>
                <a:gd name="connisteX51" fmla="*/ 2239309 w 3858416"/>
                <a:gd name="connsiteY51" fmla="*/ 3312484 h 5601094"/>
                <a:gd name="connisteX52" fmla="*/ 2543474 w 3858416"/>
                <a:gd name="connsiteY52" fmla="*/ 3378524 h 5601094"/>
                <a:gd name="connisteX53" fmla="*/ 2819064 w 3858416"/>
                <a:gd name="connsiteY53" fmla="*/ 3322009 h 5601094"/>
                <a:gd name="connisteX54" fmla="*/ 2990514 w 3858416"/>
                <a:gd name="connsiteY54" fmla="*/ 3198184 h 5601094"/>
                <a:gd name="connisteX55" fmla="*/ 3332779 w 3858416"/>
                <a:gd name="connsiteY55" fmla="*/ 3160084 h 5601094"/>
                <a:gd name="connisteX56" fmla="*/ 3599479 w 3858416"/>
                <a:gd name="connsiteY56" fmla="*/ 3160084 h 5601094"/>
                <a:gd name="connisteX57" fmla="*/ 3523279 w 3858416"/>
                <a:gd name="connsiteY57" fmla="*/ 3064834 h 5601094"/>
                <a:gd name="connisteX58" fmla="*/ 3798869 w 3858416"/>
                <a:gd name="connsiteY58" fmla="*/ 3045784 h 5601094"/>
                <a:gd name="connisteX59" fmla="*/ 3713144 w 3858416"/>
                <a:gd name="connsiteY59" fmla="*/ 2979109 h 5601094"/>
                <a:gd name="connisteX60" fmla="*/ 3846494 w 3858416"/>
                <a:gd name="connsiteY60" fmla="*/ 2979109 h 5601094"/>
                <a:gd name="connisteX61" fmla="*/ 3703619 w 3858416"/>
                <a:gd name="connsiteY61" fmla="*/ 2865444 h 5601094"/>
                <a:gd name="connisteX62" fmla="*/ 3856019 w 3858416"/>
                <a:gd name="connsiteY62" fmla="*/ 2827344 h 5601094"/>
                <a:gd name="connisteX63" fmla="*/ 3580429 w 3858416"/>
                <a:gd name="connsiteY63" fmla="*/ 2779719 h 5601094"/>
                <a:gd name="connisteX64" fmla="*/ 3542329 w 3858416"/>
                <a:gd name="connsiteY64" fmla="*/ 2713044 h 5601094"/>
                <a:gd name="connisteX65" fmla="*/ 3418504 w 3858416"/>
                <a:gd name="connsiteY65" fmla="*/ 2665419 h 5601094"/>
                <a:gd name="connisteX66" fmla="*/ 3370879 w 3858416"/>
                <a:gd name="connsiteY66" fmla="*/ 2608269 h 5601094"/>
                <a:gd name="connisteX67" fmla="*/ 3418504 w 3858416"/>
                <a:gd name="connsiteY67" fmla="*/ 2608269 h 5601094"/>
                <a:gd name="connisteX68" fmla="*/ 3256579 w 3858416"/>
                <a:gd name="connsiteY68" fmla="*/ 2589219 h 5601094"/>
                <a:gd name="connisteX69" fmla="*/ 3361354 w 3858416"/>
                <a:gd name="connsiteY69" fmla="*/ 2523179 h 5601094"/>
                <a:gd name="connisteX70" fmla="*/ 3171489 w 3858416"/>
                <a:gd name="connsiteY70" fmla="*/ 2513654 h 5601094"/>
                <a:gd name="connisteX71" fmla="*/ 3228004 w 3858416"/>
                <a:gd name="connsiteY71" fmla="*/ 2456504 h 5601094"/>
                <a:gd name="connisteX72" fmla="*/ 2809539 w 3858416"/>
                <a:gd name="connsiteY72" fmla="*/ 2427929 h 5601094"/>
                <a:gd name="connisteX73" fmla="*/ 2895264 w 3858416"/>
                <a:gd name="connsiteY73" fmla="*/ 2361254 h 5601094"/>
                <a:gd name="connisteX74" fmla="*/ 2753024 w 3858416"/>
                <a:gd name="connsiteY74" fmla="*/ 2323154 h 5601094"/>
                <a:gd name="connisteX75" fmla="*/ 2600624 w 3858416"/>
                <a:gd name="connsiteY75" fmla="*/ 2218379 h 5601094"/>
                <a:gd name="connisteX76" fmla="*/ 2457749 w 3858416"/>
                <a:gd name="connsiteY76" fmla="*/ 2180279 h 5601094"/>
                <a:gd name="connisteX77" fmla="*/ 2258359 w 3858416"/>
                <a:gd name="connsiteY77" fmla="*/ 2151704 h 5601094"/>
                <a:gd name="connisteX78" fmla="*/ 2077384 w 3858416"/>
                <a:gd name="connsiteY78" fmla="*/ 2114239 h 5601094"/>
                <a:gd name="connisteX79" fmla="*/ 2001184 w 3858416"/>
                <a:gd name="connsiteY79" fmla="*/ 2066614 h 5601094"/>
                <a:gd name="connisteX80" fmla="*/ 1973244 w 3858416"/>
                <a:gd name="connsiteY80" fmla="*/ 1980889 h 5601094"/>
                <a:gd name="connisteX81" fmla="*/ 2248834 w 3858416"/>
                <a:gd name="connsiteY81" fmla="*/ 1857064 h 5601094"/>
                <a:gd name="connisteX82" fmla="*/ 2476799 w 3858416"/>
                <a:gd name="connsiteY82" fmla="*/ 1638624 h 5601094"/>
                <a:gd name="connisteX83" fmla="*/ 2714924 w 3858416"/>
                <a:gd name="connsiteY83" fmla="*/ 1448124 h 5601094"/>
                <a:gd name="connisteX84" fmla="*/ 2952414 w 3858416"/>
                <a:gd name="connsiteY84" fmla="*/ 1277309 h 5601094"/>
                <a:gd name="connisteX85" fmla="*/ 3256579 w 3858416"/>
                <a:gd name="connsiteY85" fmla="*/ 962984 h 5601094"/>
                <a:gd name="connisteX86" fmla="*/ 3428029 w 3858416"/>
                <a:gd name="connsiteY86" fmla="*/ 754069 h 5601094"/>
                <a:gd name="connisteX87" fmla="*/ 3447079 w 3858416"/>
                <a:gd name="connsiteY87" fmla="*/ 611194 h 5601094"/>
                <a:gd name="connisteX88" fmla="*/ 3523279 w 3858416"/>
                <a:gd name="connsiteY88" fmla="*/ 430854 h 5601094"/>
                <a:gd name="connisteX89" fmla="*/ 3617894 w 3858416"/>
                <a:gd name="connsiteY89" fmla="*/ 326079 h 5601094"/>
                <a:gd name="connisteX90" fmla="*/ 3636944 w 3858416"/>
                <a:gd name="connsiteY90" fmla="*/ 221304 h 5601094"/>
                <a:gd name="connisteX91" fmla="*/ 3665519 w 3858416"/>
                <a:gd name="connsiteY91" fmla="*/ 40964 h 5601094"/>
                <a:gd name="connisteX92" fmla="*/ 3646469 w 3858416"/>
                <a:gd name="connsiteY92" fmla="*/ 107639 h 5601094"/>
                <a:gd name="connisteX93" fmla="*/ 3608369 w 3858416"/>
                <a:gd name="connsiteY93" fmla="*/ 12389 h 5601094"/>
                <a:gd name="connisteX94" fmla="*/ 3570904 w 3858416"/>
                <a:gd name="connsiteY94" fmla="*/ 40964 h 560109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Lst>
              <a:rect l="l" t="t" r="r" b="b"/>
              <a:pathLst>
                <a:path w="3858416" h="5601094">
                  <a:moveTo>
                    <a:pt x="3570905" y="40964"/>
                  </a:moveTo>
                  <a:cubicBezTo>
                    <a:pt x="3528995" y="98114"/>
                    <a:pt x="3521375" y="175584"/>
                    <a:pt x="3399455" y="297504"/>
                  </a:cubicBezTo>
                  <a:cubicBezTo>
                    <a:pt x="3277535" y="419424"/>
                    <a:pt x="3106720" y="496894"/>
                    <a:pt x="2961940" y="649294"/>
                  </a:cubicBezTo>
                  <a:cubicBezTo>
                    <a:pt x="2817160" y="801694"/>
                    <a:pt x="2789220" y="951554"/>
                    <a:pt x="2676825" y="1058234"/>
                  </a:cubicBezTo>
                  <a:cubicBezTo>
                    <a:pt x="2564430" y="1164914"/>
                    <a:pt x="2539665" y="1060139"/>
                    <a:pt x="2400600" y="1182059"/>
                  </a:cubicBezTo>
                  <a:cubicBezTo>
                    <a:pt x="2261535" y="1303979"/>
                    <a:pt x="2115485" y="1554804"/>
                    <a:pt x="1982135" y="1667199"/>
                  </a:cubicBezTo>
                  <a:cubicBezTo>
                    <a:pt x="1848785" y="1779594"/>
                    <a:pt x="1872280" y="1657674"/>
                    <a:pt x="1735120" y="1743399"/>
                  </a:cubicBezTo>
                  <a:cubicBezTo>
                    <a:pt x="1597960" y="1829124"/>
                    <a:pt x="1448100" y="1975174"/>
                    <a:pt x="1297605" y="2095189"/>
                  </a:cubicBezTo>
                  <a:cubicBezTo>
                    <a:pt x="1147110" y="2215204"/>
                    <a:pt x="1077260" y="2245049"/>
                    <a:pt x="983915" y="2342204"/>
                  </a:cubicBezTo>
                  <a:cubicBezTo>
                    <a:pt x="890570" y="2439359"/>
                    <a:pt x="892475" y="2503494"/>
                    <a:pt x="831515" y="2579694"/>
                  </a:cubicBezTo>
                  <a:cubicBezTo>
                    <a:pt x="770555" y="2655894"/>
                    <a:pt x="761665" y="2697804"/>
                    <a:pt x="679750" y="2722569"/>
                  </a:cubicBezTo>
                  <a:cubicBezTo>
                    <a:pt x="597835" y="2747334"/>
                    <a:pt x="540685" y="2657799"/>
                    <a:pt x="422575" y="2703519"/>
                  </a:cubicBezTo>
                  <a:cubicBezTo>
                    <a:pt x="304465" y="2749239"/>
                    <a:pt x="173655" y="2827344"/>
                    <a:pt x="89835" y="2951169"/>
                  </a:cubicBezTo>
                  <a:cubicBezTo>
                    <a:pt x="6015" y="3074994"/>
                    <a:pt x="15540" y="3211519"/>
                    <a:pt x="4110" y="3322009"/>
                  </a:cubicBezTo>
                  <a:cubicBezTo>
                    <a:pt x="-7320" y="3432499"/>
                    <a:pt x="6015" y="3487109"/>
                    <a:pt x="32685" y="3502349"/>
                  </a:cubicBezTo>
                  <a:cubicBezTo>
                    <a:pt x="59355" y="3517589"/>
                    <a:pt x="74595" y="3391859"/>
                    <a:pt x="137460" y="3397574"/>
                  </a:cubicBezTo>
                  <a:cubicBezTo>
                    <a:pt x="200325" y="3403289"/>
                    <a:pt x="289860" y="3487109"/>
                    <a:pt x="347010" y="3530924"/>
                  </a:cubicBezTo>
                  <a:cubicBezTo>
                    <a:pt x="404160" y="3574739"/>
                    <a:pt x="376855" y="3576644"/>
                    <a:pt x="422575" y="3616649"/>
                  </a:cubicBezTo>
                  <a:cubicBezTo>
                    <a:pt x="468295" y="3656654"/>
                    <a:pt x="542590" y="3668084"/>
                    <a:pt x="574975" y="3730949"/>
                  </a:cubicBezTo>
                  <a:cubicBezTo>
                    <a:pt x="607360" y="3793814"/>
                    <a:pt x="574975" y="3817944"/>
                    <a:pt x="584500" y="3930339"/>
                  </a:cubicBezTo>
                  <a:cubicBezTo>
                    <a:pt x="594025" y="4042734"/>
                    <a:pt x="569260" y="4169734"/>
                    <a:pt x="622600" y="4291654"/>
                  </a:cubicBezTo>
                  <a:cubicBezTo>
                    <a:pt x="675940" y="4413574"/>
                    <a:pt x="789605" y="4425004"/>
                    <a:pt x="850565" y="4539304"/>
                  </a:cubicBezTo>
                  <a:cubicBezTo>
                    <a:pt x="911525" y="4653604"/>
                    <a:pt x="884855" y="4744409"/>
                    <a:pt x="926765" y="4862519"/>
                  </a:cubicBezTo>
                  <a:cubicBezTo>
                    <a:pt x="968675" y="4980629"/>
                    <a:pt x="1012490" y="5042859"/>
                    <a:pt x="1060115" y="5128584"/>
                  </a:cubicBezTo>
                  <a:cubicBezTo>
                    <a:pt x="1107740" y="5214309"/>
                    <a:pt x="1128695" y="5227644"/>
                    <a:pt x="1164890" y="5290509"/>
                  </a:cubicBezTo>
                  <a:cubicBezTo>
                    <a:pt x="1201085" y="5353374"/>
                    <a:pt x="1213785" y="5396554"/>
                    <a:pt x="1240455" y="5442274"/>
                  </a:cubicBezTo>
                  <a:cubicBezTo>
                    <a:pt x="1267125" y="5487994"/>
                    <a:pt x="1278555" y="5487994"/>
                    <a:pt x="1297605" y="5518474"/>
                  </a:cubicBezTo>
                  <a:cubicBezTo>
                    <a:pt x="1316655" y="5548954"/>
                    <a:pt x="1322370" y="5623249"/>
                    <a:pt x="1335705" y="5594674"/>
                  </a:cubicBezTo>
                  <a:cubicBezTo>
                    <a:pt x="1349040" y="5566099"/>
                    <a:pt x="1341420" y="5395284"/>
                    <a:pt x="1364280" y="5376234"/>
                  </a:cubicBezTo>
                  <a:cubicBezTo>
                    <a:pt x="1387140" y="5357184"/>
                    <a:pt x="1429050" y="5518474"/>
                    <a:pt x="1450005" y="5499424"/>
                  </a:cubicBezTo>
                  <a:cubicBezTo>
                    <a:pt x="1470960" y="5480374"/>
                    <a:pt x="1455720" y="5320989"/>
                    <a:pt x="1469055" y="5280984"/>
                  </a:cubicBezTo>
                  <a:cubicBezTo>
                    <a:pt x="1482390" y="5240979"/>
                    <a:pt x="1505250" y="5345754"/>
                    <a:pt x="1516680" y="5300034"/>
                  </a:cubicBezTo>
                  <a:cubicBezTo>
                    <a:pt x="1528110" y="5254314"/>
                    <a:pt x="1507155" y="5086674"/>
                    <a:pt x="1526205" y="5052384"/>
                  </a:cubicBezTo>
                  <a:cubicBezTo>
                    <a:pt x="1545255" y="5018094"/>
                    <a:pt x="1603675" y="5168589"/>
                    <a:pt x="1611295" y="5128584"/>
                  </a:cubicBezTo>
                  <a:cubicBezTo>
                    <a:pt x="1618915" y="5088579"/>
                    <a:pt x="1562400" y="4896809"/>
                    <a:pt x="1564305" y="4852994"/>
                  </a:cubicBezTo>
                  <a:cubicBezTo>
                    <a:pt x="1566210" y="4809179"/>
                    <a:pt x="1632250" y="4965389"/>
                    <a:pt x="1620820" y="4910144"/>
                  </a:cubicBezTo>
                  <a:cubicBezTo>
                    <a:pt x="1609390" y="4854899"/>
                    <a:pt x="1512870" y="4630744"/>
                    <a:pt x="1507155" y="4577404"/>
                  </a:cubicBezTo>
                  <a:cubicBezTo>
                    <a:pt x="1501440" y="4524064"/>
                    <a:pt x="1580815" y="4698689"/>
                    <a:pt x="1592245" y="4643444"/>
                  </a:cubicBezTo>
                  <a:cubicBezTo>
                    <a:pt x="1603675" y="4588199"/>
                    <a:pt x="1556685" y="4354519"/>
                    <a:pt x="1564305" y="4301179"/>
                  </a:cubicBezTo>
                  <a:cubicBezTo>
                    <a:pt x="1571925" y="4247839"/>
                    <a:pt x="1634155" y="4436434"/>
                    <a:pt x="1630345" y="4377379"/>
                  </a:cubicBezTo>
                  <a:cubicBezTo>
                    <a:pt x="1626535" y="4318324"/>
                    <a:pt x="1552875" y="4071309"/>
                    <a:pt x="1545255" y="4006539"/>
                  </a:cubicBezTo>
                  <a:cubicBezTo>
                    <a:pt x="1537635" y="3941769"/>
                    <a:pt x="1597960" y="4105599"/>
                    <a:pt x="1592245" y="4054164"/>
                  </a:cubicBezTo>
                  <a:cubicBezTo>
                    <a:pt x="1586530" y="4002729"/>
                    <a:pt x="1535730" y="3839534"/>
                    <a:pt x="1516680" y="3749999"/>
                  </a:cubicBezTo>
                  <a:cubicBezTo>
                    <a:pt x="1497630" y="3660464"/>
                    <a:pt x="1505250" y="3649034"/>
                    <a:pt x="1497630" y="3607124"/>
                  </a:cubicBezTo>
                  <a:cubicBezTo>
                    <a:pt x="1490010" y="3565214"/>
                    <a:pt x="1461435" y="3519494"/>
                    <a:pt x="1478580" y="3540449"/>
                  </a:cubicBezTo>
                  <a:cubicBezTo>
                    <a:pt x="1495725" y="3561404"/>
                    <a:pt x="1586530" y="3738569"/>
                    <a:pt x="1582720" y="3711899"/>
                  </a:cubicBezTo>
                  <a:cubicBezTo>
                    <a:pt x="1578910" y="3685229"/>
                    <a:pt x="1467150" y="3475679"/>
                    <a:pt x="1459530" y="3407099"/>
                  </a:cubicBezTo>
                  <a:cubicBezTo>
                    <a:pt x="1451910" y="3338519"/>
                    <a:pt x="1501440" y="3367729"/>
                    <a:pt x="1545255" y="3369634"/>
                  </a:cubicBezTo>
                  <a:cubicBezTo>
                    <a:pt x="1589070" y="3371539"/>
                    <a:pt x="1618915" y="3414719"/>
                    <a:pt x="1677970" y="3416624"/>
                  </a:cubicBezTo>
                  <a:cubicBezTo>
                    <a:pt x="1737025" y="3418529"/>
                    <a:pt x="1761790" y="3395669"/>
                    <a:pt x="1839895" y="3378524"/>
                  </a:cubicBezTo>
                  <a:cubicBezTo>
                    <a:pt x="1918000" y="3361379"/>
                    <a:pt x="1987850" y="3344869"/>
                    <a:pt x="2067860" y="3331534"/>
                  </a:cubicBezTo>
                  <a:cubicBezTo>
                    <a:pt x="2147870" y="3318199"/>
                    <a:pt x="2144060" y="3302959"/>
                    <a:pt x="2239310" y="3312484"/>
                  </a:cubicBezTo>
                  <a:cubicBezTo>
                    <a:pt x="2334560" y="3322009"/>
                    <a:pt x="2427270" y="3376619"/>
                    <a:pt x="2543475" y="3378524"/>
                  </a:cubicBezTo>
                  <a:cubicBezTo>
                    <a:pt x="2659680" y="3380429"/>
                    <a:pt x="2729530" y="3358204"/>
                    <a:pt x="2819065" y="3322009"/>
                  </a:cubicBezTo>
                  <a:cubicBezTo>
                    <a:pt x="2908600" y="3285814"/>
                    <a:pt x="2887645" y="3230569"/>
                    <a:pt x="2990515" y="3198184"/>
                  </a:cubicBezTo>
                  <a:cubicBezTo>
                    <a:pt x="3093385" y="3165799"/>
                    <a:pt x="3210860" y="3167704"/>
                    <a:pt x="3332780" y="3160084"/>
                  </a:cubicBezTo>
                  <a:cubicBezTo>
                    <a:pt x="3454700" y="3152464"/>
                    <a:pt x="3561380" y="3179134"/>
                    <a:pt x="3599480" y="3160084"/>
                  </a:cubicBezTo>
                  <a:cubicBezTo>
                    <a:pt x="3637580" y="3141034"/>
                    <a:pt x="3483275" y="3087694"/>
                    <a:pt x="3523280" y="3064834"/>
                  </a:cubicBezTo>
                  <a:cubicBezTo>
                    <a:pt x="3563285" y="3041974"/>
                    <a:pt x="3760770" y="3062929"/>
                    <a:pt x="3798870" y="3045784"/>
                  </a:cubicBezTo>
                  <a:cubicBezTo>
                    <a:pt x="3836970" y="3028639"/>
                    <a:pt x="3703620" y="2992444"/>
                    <a:pt x="3713145" y="2979109"/>
                  </a:cubicBezTo>
                  <a:cubicBezTo>
                    <a:pt x="3722670" y="2965774"/>
                    <a:pt x="3848400" y="3001969"/>
                    <a:pt x="3846495" y="2979109"/>
                  </a:cubicBezTo>
                  <a:cubicBezTo>
                    <a:pt x="3844590" y="2956249"/>
                    <a:pt x="3701715" y="2895924"/>
                    <a:pt x="3703620" y="2865444"/>
                  </a:cubicBezTo>
                  <a:cubicBezTo>
                    <a:pt x="3705525" y="2834964"/>
                    <a:pt x="3880785" y="2844489"/>
                    <a:pt x="3856020" y="2827344"/>
                  </a:cubicBezTo>
                  <a:cubicBezTo>
                    <a:pt x="3831255" y="2810199"/>
                    <a:pt x="3643295" y="2802579"/>
                    <a:pt x="3580430" y="2779719"/>
                  </a:cubicBezTo>
                  <a:cubicBezTo>
                    <a:pt x="3517565" y="2756859"/>
                    <a:pt x="3574715" y="2735904"/>
                    <a:pt x="3542330" y="2713044"/>
                  </a:cubicBezTo>
                  <a:cubicBezTo>
                    <a:pt x="3509945" y="2690184"/>
                    <a:pt x="3452795" y="2686374"/>
                    <a:pt x="3418505" y="2665419"/>
                  </a:cubicBezTo>
                  <a:cubicBezTo>
                    <a:pt x="3384215" y="2644464"/>
                    <a:pt x="3370880" y="2619699"/>
                    <a:pt x="3370880" y="2608269"/>
                  </a:cubicBezTo>
                  <a:cubicBezTo>
                    <a:pt x="3370880" y="2596839"/>
                    <a:pt x="3441365" y="2612079"/>
                    <a:pt x="3418505" y="2608269"/>
                  </a:cubicBezTo>
                  <a:cubicBezTo>
                    <a:pt x="3395645" y="2604459"/>
                    <a:pt x="3268010" y="2606364"/>
                    <a:pt x="3256580" y="2589219"/>
                  </a:cubicBezTo>
                  <a:cubicBezTo>
                    <a:pt x="3245150" y="2572074"/>
                    <a:pt x="3378500" y="2538419"/>
                    <a:pt x="3361355" y="2523179"/>
                  </a:cubicBezTo>
                  <a:cubicBezTo>
                    <a:pt x="3344210" y="2507939"/>
                    <a:pt x="3198160" y="2526989"/>
                    <a:pt x="3171490" y="2513654"/>
                  </a:cubicBezTo>
                  <a:cubicBezTo>
                    <a:pt x="3144820" y="2500319"/>
                    <a:pt x="3300395" y="2473649"/>
                    <a:pt x="3228005" y="2456504"/>
                  </a:cubicBezTo>
                  <a:cubicBezTo>
                    <a:pt x="3155615" y="2439359"/>
                    <a:pt x="2876215" y="2446979"/>
                    <a:pt x="2809540" y="2427929"/>
                  </a:cubicBezTo>
                  <a:cubicBezTo>
                    <a:pt x="2742865" y="2408879"/>
                    <a:pt x="2906695" y="2382209"/>
                    <a:pt x="2895265" y="2361254"/>
                  </a:cubicBezTo>
                  <a:cubicBezTo>
                    <a:pt x="2883835" y="2340299"/>
                    <a:pt x="2812080" y="2351729"/>
                    <a:pt x="2753025" y="2323154"/>
                  </a:cubicBezTo>
                  <a:cubicBezTo>
                    <a:pt x="2693970" y="2294579"/>
                    <a:pt x="2659680" y="2246954"/>
                    <a:pt x="2600625" y="2218379"/>
                  </a:cubicBezTo>
                  <a:cubicBezTo>
                    <a:pt x="2541570" y="2189804"/>
                    <a:pt x="2526330" y="2193614"/>
                    <a:pt x="2457750" y="2180279"/>
                  </a:cubicBezTo>
                  <a:cubicBezTo>
                    <a:pt x="2389170" y="2166944"/>
                    <a:pt x="2334560" y="2165039"/>
                    <a:pt x="2258360" y="2151704"/>
                  </a:cubicBezTo>
                  <a:cubicBezTo>
                    <a:pt x="2182160" y="2138369"/>
                    <a:pt x="2128820" y="2131384"/>
                    <a:pt x="2077385" y="2114239"/>
                  </a:cubicBezTo>
                  <a:cubicBezTo>
                    <a:pt x="2025950" y="2097094"/>
                    <a:pt x="2022140" y="2093284"/>
                    <a:pt x="2001185" y="2066614"/>
                  </a:cubicBezTo>
                  <a:cubicBezTo>
                    <a:pt x="1980230" y="2039944"/>
                    <a:pt x="1923715" y="2022799"/>
                    <a:pt x="1973245" y="1980889"/>
                  </a:cubicBezTo>
                  <a:cubicBezTo>
                    <a:pt x="2022775" y="1938979"/>
                    <a:pt x="2147870" y="1925644"/>
                    <a:pt x="2248835" y="1857064"/>
                  </a:cubicBezTo>
                  <a:cubicBezTo>
                    <a:pt x="2349800" y="1788484"/>
                    <a:pt x="2383455" y="1720539"/>
                    <a:pt x="2476800" y="1638624"/>
                  </a:cubicBezTo>
                  <a:cubicBezTo>
                    <a:pt x="2570145" y="1556709"/>
                    <a:pt x="2619675" y="1520514"/>
                    <a:pt x="2714925" y="1448124"/>
                  </a:cubicBezTo>
                  <a:cubicBezTo>
                    <a:pt x="2810175" y="1375734"/>
                    <a:pt x="2843830" y="1374464"/>
                    <a:pt x="2952415" y="1277309"/>
                  </a:cubicBezTo>
                  <a:cubicBezTo>
                    <a:pt x="3061000" y="1180154"/>
                    <a:pt x="3161330" y="1067759"/>
                    <a:pt x="3256580" y="962984"/>
                  </a:cubicBezTo>
                  <a:cubicBezTo>
                    <a:pt x="3351830" y="858209"/>
                    <a:pt x="3389930" y="824554"/>
                    <a:pt x="3428030" y="754069"/>
                  </a:cubicBezTo>
                  <a:cubicBezTo>
                    <a:pt x="3466130" y="683584"/>
                    <a:pt x="3428030" y="675964"/>
                    <a:pt x="3447080" y="611194"/>
                  </a:cubicBezTo>
                  <a:cubicBezTo>
                    <a:pt x="3466130" y="546424"/>
                    <a:pt x="3488990" y="488004"/>
                    <a:pt x="3523280" y="430854"/>
                  </a:cubicBezTo>
                  <a:cubicBezTo>
                    <a:pt x="3557570" y="373704"/>
                    <a:pt x="3595035" y="367989"/>
                    <a:pt x="3617895" y="326079"/>
                  </a:cubicBezTo>
                  <a:cubicBezTo>
                    <a:pt x="3640755" y="284169"/>
                    <a:pt x="3627420" y="278454"/>
                    <a:pt x="3636945" y="221304"/>
                  </a:cubicBezTo>
                  <a:cubicBezTo>
                    <a:pt x="3646470" y="164154"/>
                    <a:pt x="3663615" y="63824"/>
                    <a:pt x="3665520" y="40964"/>
                  </a:cubicBezTo>
                  <a:cubicBezTo>
                    <a:pt x="3667425" y="18104"/>
                    <a:pt x="3657900" y="113354"/>
                    <a:pt x="3646470" y="107639"/>
                  </a:cubicBezTo>
                  <a:cubicBezTo>
                    <a:pt x="3635040" y="101924"/>
                    <a:pt x="3623610" y="25724"/>
                    <a:pt x="3608370" y="12389"/>
                  </a:cubicBezTo>
                  <a:cubicBezTo>
                    <a:pt x="3593130" y="-946"/>
                    <a:pt x="3612815" y="-16186"/>
                    <a:pt x="3570905" y="40964"/>
                  </a:cubicBezTo>
                  <a:close/>
                </a:path>
              </a:pathLst>
            </a:custGeom>
            <a:gradFill>
              <a:gsLst>
                <a:gs pos="22000">
                  <a:srgbClr val="BDBDFF"/>
                </a:gs>
                <a:gs pos="61000">
                  <a:schemeClr val="accent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17" name="PA-任意多边形 161">
              <a:extLst>
                <a:ext uri="{FF2B5EF4-FFF2-40B4-BE49-F238E27FC236}">
                  <a16:creationId xmlns:a16="http://schemas.microsoft.com/office/drawing/2014/main" id="{D3F9204E-ECF5-0F6A-8F47-01FBD2E2B8B5}"/>
                </a:ext>
              </a:extLst>
            </p:cNvPr>
            <p:cNvSpPr/>
            <p:nvPr>
              <p:custDataLst>
                <p:tags r:id="rId4"/>
              </p:custDataLst>
            </p:nvPr>
          </p:nvSpPr>
          <p:spPr>
            <a:xfrm rot="17830928">
              <a:off x="32977" y="6265092"/>
              <a:ext cx="333390" cy="399346"/>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a:gsLst>
                <a:gs pos="22000">
                  <a:srgbClr val="BDBDFF"/>
                </a:gs>
                <a:gs pos="61000">
                  <a:schemeClr val="accent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华文楷体" panose="02010600040101010101" charset="-122"/>
              </a:endParaRPr>
            </a:p>
          </p:txBody>
        </p:sp>
        <p:sp>
          <p:nvSpPr>
            <p:cNvPr id="21" name="PA-任意多边形 167">
              <a:extLst>
                <a:ext uri="{FF2B5EF4-FFF2-40B4-BE49-F238E27FC236}">
                  <a16:creationId xmlns:a16="http://schemas.microsoft.com/office/drawing/2014/main" id="{67A205FC-4462-FD9F-6AB0-3E77A22BA859}"/>
                </a:ext>
              </a:extLst>
            </p:cNvPr>
            <p:cNvSpPr/>
            <p:nvPr>
              <p:custDataLst>
                <p:tags r:id="rId5"/>
              </p:custDataLst>
            </p:nvPr>
          </p:nvSpPr>
          <p:spPr>
            <a:xfrm rot="18550928" flipH="1">
              <a:off x="1154049" y="6380123"/>
              <a:ext cx="388599" cy="567155"/>
            </a:xfrm>
            <a:custGeom>
              <a:avLst/>
              <a:gdLst>
                <a:gd name="connisteX0" fmla="*/ 3570904 w 3858416"/>
                <a:gd name="connsiteY0" fmla="*/ 40964 h 5601094"/>
                <a:gd name="connisteX1" fmla="*/ 3399454 w 3858416"/>
                <a:gd name="connsiteY1" fmla="*/ 297504 h 5601094"/>
                <a:gd name="connisteX2" fmla="*/ 2961939 w 3858416"/>
                <a:gd name="connsiteY2" fmla="*/ 649294 h 5601094"/>
                <a:gd name="connisteX3" fmla="*/ 2676824 w 3858416"/>
                <a:gd name="connsiteY3" fmla="*/ 1058234 h 5601094"/>
                <a:gd name="connisteX4" fmla="*/ 2400599 w 3858416"/>
                <a:gd name="connsiteY4" fmla="*/ 1182059 h 5601094"/>
                <a:gd name="connisteX5" fmla="*/ 1982134 w 3858416"/>
                <a:gd name="connsiteY5" fmla="*/ 1667199 h 5601094"/>
                <a:gd name="connisteX6" fmla="*/ 1735119 w 3858416"/>
                <a:gd name="connsiteY6" fmla="*/ 1743399 h 5601094"/>
                <a:gd name="connisteX7" fmla="*/ 1297604 w 3858416"/>
                <a:gd name="connsiteY7" fmla="*/ 2095189 h 5601094"/>
                <a:gd name="connisteX8" fmla="*/ 983914 w 3858416"/>
                <a:gd name="connsiteY8" fmla="*/ 2342204 h 5601094"/>
                <a:gd name="connisteX9" fmla="*/ 831514 w 3858416"/>
                <a:gd name="connsiteY9" fmla="*/ 2579694 h 5601094"/>
                <a:gd name="connisteX10" fmla="*/ 679749 w 3858416"/>
                <a:gd name="connsiteY10" fmla="*/ 2722569 h 5601094"/>
                <a:gd name="connisteX11" fmla="*/ 422574 w 3858416"/>
                <a:gd name="connsiteY11" fmla="*/ 2703519 h 5601094"/>
                <a:gd name="connisteX12" fmla="*/ 89834 w 3858416"/>
                <a:gd name="connsiteY12" fmla="*/ 2951169 h 5601094"/>
                <a:gd name="connisteX13" fmla="*/ 4109 w 3858416"/>
                <a:gd name="connsiteY13" fmla="*/ 3322009 h 5601094"/>
                <a:gd name="connisteX14" fmla="*/ 32684 w 3858416"/>
                <a:gd name="connsiteY14" fmla="*/ 3502349 h 5601094"/>
                <a:gd name="connisteX15" fmla="*/ 137459 w 3858416"/>
                <a:gd name="connsiteY15" fmla="*/ 3397574 h 5601094"/>
                <a:gd name="connisteX16" fmla="*/ 347009 w 3858416"/>
                <a:gd name="connsiteY16" fmla="*/ 3530924 h 5601094"/>
                <a:gd name="connisteX17" fmla="*/ 422574 w 3858416"/>
                <a:gd name="connsiteY17" fmla="*/ 3616649 h 5601094"/>
                <a:gd name="connisteX18" fmla="*/ 574974 w 3858416"/>
                <a:gd name="connsiteY18" fmla="*/ 3730949 h 5601094"/>
                <a:gd name="connisteX19" fmla="*/ 584499 w 3858416"/>
                <a:gd name="connsiteY19" fmla="*/ 3930339 h 5601094"/>
                <a:gd name="connisteX20" fmla="*/ 622599 w 3858416"/>
                <a:gd name="connsiteY20" fmla="*/ 4291654 h 5601094"/>
                <a:gd name="connisteX21" fmla="*/ 850564 w 3858416"/>
                <a:gd name="connsiteY21" fmla="*/ 4539304 h 5601094"/>
                <a:gd name="connisteX22" fmla="*/ 926764 w 3858416"/>
                <a:gd name="connsiteY22" fmla="*/ 4862519 h 5601094"/>
                <a:gd name="connisteX23" fmla="*/ 1060114 w 3858416"/>
                <a:gd name="connsiteY23" fmla="*/ 5128584 h 5601094"/>
                <a:gd name="connisteX24" fmla="*/ 1164889 w 3858416"/>
                <a:gd name="connsiteY24" fmla="*/ 5290509 h 5601094"/>
                <a:gd name="connisteX25" fmla="*/ 1240454 w 3858416"/>
                <a:gd name="connsiteY25" fmla="*/ 5442274 h 5601094"/>
                <a:gd name="connisteX26" fmla="*/ 1297604 w 3858416"/>
                <a:gd name="connsiteY26" fmla="*/ 5518474 h 5601094"/>
                <a:gd name="connisteX27" fmla="*/ 1335704 w 3858416"/>
                <a:gd name="connsiteY27" fmla="*/ 5594674 h 5601094"/>
                <a:gd name="connisteX28" fmla="*/ 1364279 w 3858416"/>
                <a:gd name="connsiteY28" fmla="*/ 5376234 h 5601094"/>
                <a:gd name="connisteX29" fmla="*/ 1450004 w 3858416"/>
                <a:gd name="connsiteY29" fmla="*/ 5499424 h 5601094"/>
                <a:gd name="connisteX30" fmla="*/ 1469054 w 3858416"/>
                <a:gd name="connsiteY30" fmla="*/ 5280984 h 5601094"/>
                <a:gd name="connisteX31" fmla="*/ 1516679 w 3858416"/>
                <a:gd name="connsiteY31" fmla="*/ 5300034 h 5601094"/>
                <a:gd name="connisteX32" fmla="*/ 1526204 w 3858416"/>
                <a:gd name="connsiteY32" fmla="*/ 5052384 h 5601094"/>
                <a:gd name="connisteX33" fmla="*/ 1611294 w 3858416"/>
                <a:gd name="connsiteY33" fmla="*/ 5128584 h 5601094"/>
                <a:gd name="connisteX34" fmla="*/ 1564304 w 3858416"/>
                <a:gd name="connsiteY34" fmla="*/ 4852994 h 5601094"/>
                <a:gd name="connisteX35" fmla="*/ 1620819 w 3858416"/>
                <a:gd name="connsiteY35" fmla="*/ 4910144 h 5601094"/>
                <a:gd name="connisteX36" fmla="*/ 1507154 w 3858416"/>
                <a:gd name="connsiteY36" fmla="*/ 4577404 h 5601094"/>
                <a:gd name="connisteX37" fmla="*/ 1592244 w 3858416"/>
                <a:gd name="connsiteY37" fmla="*/ 4643444 h 5601094"/>
                <a:gd name="connisteX38" fmla="*/ 1564304 w 3858416"/>
                <a:gd name="connsiteY38" fmla="*/ 4301179 h 5601094"/>
                <a:gd name="connisteX39" fmla="*/ 1630344 w 3858416"/>
                <a:gd name="connsiteY39" fmla="*/ 4377379 h 5601094"/>
                <a:gd name="connisteX40" fmla="*/ 1545254 w 3858416"/>
                <a:gd name="connsiteY40" fmla="*/ 4006539 h 5601094"/>
                <a:gd name="connisteX41" fmla="*/ 1592244 w 3858416"/>
                <a:gd name="connsiteY41" fmla="*/ 4054164 h 5601094"/>
                <a:gd name="connisteX42" fmla="*/ 1516679 w 3858416"/>
                <a:gd name="connsiteY42" fmla="*/ 3749999 h 5601094"/>
                <a:gd name="connisteX43" fmla="*/ 1497629 w 3858416"/>
                <a:gd name="connsiteY43" fmla="*/ 3607124 h 5601094"/>
                <a:gd name="connisteX44" fmla="*/ 1478579 w 3858416"/>
                <a:gd name="connsiteY44" fmla="*/ 3540449 h 5601094"/>
                <a:gd name="connisteX45" fmla="*/ 1582719 w 3858416"/>
                <a:gd name="connsiteY45" fmla="*/ 3711899 h 5601094"/>
                <a:gd name="connisteX46" fmla="*/ 1459529 w 3858416"/>
                <a:gd name="connsiteY46" fmla="*/ 3407099 h 5601094"/>
                <a:gd name="connisteX47" fmla="*/ 1545254 w 3858416"/>
                <a:gd name="connsiteY47" fmla="*/ 3369634 h 5601094"/>
                <a:gd name="connisteX48" fmla="*/ 1677969 w 3858416"/>
                <a:gd name="connsiteY48" fmla="*/ 3416624 h 5601094"/>
                <a:gd name="connisteX49" fmla="*/ 1839894 w 3858416"/>
                <a:gd name="connsiteY49" fmla="*/ 3378524 h 5601094"/>
                <a:gd name="connisteX50" fmla="*/ 2067859 w 3858416"/>
                <a:gd name="connsiteY50" fmla="*/ 3331534 h 5601094"/>
                <a:gd name="connisteX51" fmla="*/ 2239309 w 3858416"/>
                <a:gd name="connsiteY51" fmla="*/ 3312484 h 5601094"/>
                <a:gd name="connisteX52" fmla="*/ 2543474 w 3858416"/>
                <a:gd name="connsiteY52" fmla="*/ 3378524 h 5601094"/>
                <a:gd name="connisteX53" fmla="*/ 2819064 w 3858416"/>
                <a:gd name="connsiteY53" fmla="*/ 3322009 h 5601094"/>
                <a:gd name="connisteX54" fmla="*/ 2990514 w 3858416"/>
                <a:gd name="connsiteY54" fmla="*/ 3198184 h 5601094"/>
                <a:gd name="connisteX55" fmla="*/ 3332779 w 3858416"/>
                <a:gd name="connsiteY55" fmla="*/ 3160084 h 5601094"/>
                <a:gd name="connisteX56" fmla="*/ 3599479 w 3858416"/>
                <a:gd name="connsiteY56" fmla="*/ 3160084 h 5601094"/>
                <a:gd name="connisteX57" fmla="*/ 3523279 w 3858416"/>
                <a:gd name="connsiteY57" fmla="*/ 3064834 h 5601094"/>
                <a:gd name="connisteX58" fmla="*/ 3798869 w 3858416"/>
                <a:gd name="connsiteY58" fmla="*/ 3045784 h 5601094"/>
                <a:gd name="connisteX59" fmla="*/ 3713144 w 3858416"/>
                <a:gd name="connsiteY59" fmla="*/ 2979109 h 5601094"/>
                <a:gd name="connisteX60" fmla="*/ 3846494 w 3858416"/>
                <a:gd name="connsiteY60" fmla="*/ 2979109 h 5601094"/>
                <a:gd name="connisteX61" fmla="*/ 3703619 w 3858416"/>
                <a:gd name="connsiteY61" fmla="*/ 2865444 h 5601094"/>
                <a:gd name="connisteX62" fmla="*/ 3856019 w 3858416"/>
                <a:gd name="connsiteY62" fmla="*/ 2827344 h 5601094"/>
                <a:gd name="connisteX63" fmla="*/ 3580429 w 3858416"/>
                <a:gd name="connsiteY63" fmla="*/ 2779719 h 5601094"/>
                <a:gd name="connisteX64" fmla="*/ 3542329 w 3858416"/>
                <a:gd name="connsiteY64" fmla="*/ 2713044 h 5601094"/>
                <a:gd name="connisteX65" fmla="*/ 3418504 w 3858416"/>
                <a:gd name="connsiteY65" fmla="*/ 2665419 h 5601094"/>
                <a:gd name="connisteX66" fmla="*/ 3370879 w 3858416"/>
                <a:gd name="connsiteY66" fmla="*/ 2608269 h 5601094"/>
                <a:gd name="connisteX67" fmla="*/ 3418504 w 3858416"/>
                <a:gd name="connsiteY67" fmla="*/ 2608269 h 5601094"/>
                <a:gd name="connisteX68" fmla="*/ 3256579 w 3858416"/>
                <a:gd name="connsiteY68" fmla="*/ 2589219 h 5601094"/>
                <a:gd name="connisteX69" fmla="*/ 3361354 w 3858416"/>
                <a:gd name="connsiteY69" fmla="*/ 2523179 h 5601094"/>
                <a:gd name="connisteX70" fmla="*/ 3171489 w 3858416"/>
                <a:gd name="connsiteY70" fmla="*/ 2513654 h 5601094"/>
                <a:gd name="connisteX71" fmla="*/ 3228004 w 3858416"/>
                <a:gd name="connsiteY71" fmla="*/ 2456504 h 5601094"/>
                <a:gd name="connisteX72" fmla="*/ 2809539 w 3858416"/>
                <a:gd name="connsiteY72" fmla="*/ 2427929 h 5601094"/>
                <a:gd name="connisteX73" fmla="*/ 2895264 w 3858416"/>
                <a:gd name="connsiteY73" fmla="*/ 2361254 h 5601094"/>
                <a:gd name="connisteX74" fmla="*/ 2753024 w 3858416"/>
                <a:gd name="connsiteY74" fmla="*/ 2323154 h 5601094"/>
                <a:gd name="connisteX75" fmla="*/ 2600624 w 3858416"/>
                <a:gd name="connsiteY75" fmla="*/ 2218379 h 5601094"/>
                <a:gd name="connisteX76" fmla="*/ 2457749 w 3858416"/>
                <a:gd name="connsiteY76" fmla="*/ 2180279 h 5601094"/>
                <a:gd name="connisteX77" fmla="*/ 2258359 w 3858416"/>
                <a:gd name="connsiteY77" fmla="*/ 2151704 h 5601094"/>
                <a:gd name="connisteX78" fmla="*/ 2077384 w 3858416"/>
                <a:gd name="connsiteY78" fmla="*/ 2114239 h 5601094"/>
                <a:gd name="connisteX79" fmla="*/ 2001184 w 3858416"/>
                <a:gd name="connsiteY79" fmla="*/ 2066614 h 5601094"/>
                <a:gd name="connisteX80" fmla="*/ 1973244 w 3858416"/>
                <a:gd name="connsiteY80" fmla="*/ 1980889 h 5601094"/>
                <a:gd name="connisteX81" fmla="*/ 2248834 w 3858416"/>
                <a:gd name="connsiteY81" fmla="*/ 1857064 h 5601094"/>
                <a:gd name="connisteX82" fmla="*/ 2476799 w 3858416"/>
                <a:gd name="connsiteY82" fmla="*/ 1638624 h 5601094"/>
                <a:gd name="connisteX83" fmla="*/ 2714924 w 3858416"/>
                <a:gd name="connsiteY83" fmla="*/ 1448124 h 5601094"/>
                <a:gd name="connisteX84" fmla="*/ 2952414 w 3858416"/>
                <a:gd name="connsiteY84" fmla="*/ 1277309 h 5601094"/>
                <a:gd name="connisteX85" fmla="*/ 3256579 w 3858416"/>
                <a:gd name="connsiteY85" fmla="*/ 962984 h 5601094"/>
                <a:gd name="connisteX86" fmla="*/ 3428029 w 3858416"/>
                <a:gd name="connsiteY86" fmla="*/ 754069 h 5601094"/>
                <a:gd name="connisteX87" fmla="*/ 3447079 w 3858416"/>
                <a:gd name="connsiteY87" fmla="*/ 611194 h 5601094"/>
                <a:gd name="connisteX88" fmla="*/ 3523279 w 3858416"/>
                <a:gd name="connsiteY88" fmla="*/ 430854 h 5601094"/>
                <a:gd name="connisteX89" fmla="*/ 3617894 w 3858416"/>
                <a:gd name="connsiteY89" fmla="*/ 326079 h 5601094"/>
                <a:gd name="connisteX90" fmla="*/ 3636944 w 3858416"/>
                <a:gd name="connsiteY90" fmla="*/ 221304 h 5601094"/>
                <a:gd name="connisteX91" fmla="*/ 3665519 w 3858416"/>
                <a:gd name="connsiteY91" fmla="*/ 40964 h 5601094"/>
                <a:gd name="connisteX92" fmla="*/ 3646469 w 3858416"/>
                <a:gd name="connsiteY92" fmla="*/ 107639 h 5601094"/>
                <a:gd name="connisteX93" fmla="*/ 3608369 w 3858416"/>
                <a:gd name="connsiteY93" fmla="*/ 12389 h 5601094"/>
                <a:gd name="connisteX94" fmla="*/ 3570904 w 3858416"/>
                <a:gd name="connsiteY94" fmla="*/ 40964 h 560109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Lst>
              <a:rect l="l" t="t" r="r" b="b"/>
              <a:pathLst>
                <a:path w="3858416" h="5601094">
                  <a:moveTo>
                    <a:pt x="3570905" y="40964"/>
                  </a:moveTo>
                  <a:cubicBezTo>
                    <a:pt x="3528995" y="98114"/>
                    <a:pt x="3521375" y="175584"/>
                    <a:pt x="3399455" y="297504"/>
                  </a:cubicBezTo>
                  <a:cubicBezTo>
                    <a:pt x="3277535" y="419424"/>
                    <a:pt x="3106720" y="496894"/>
                    <a:pt x="2961940" y="649294"/>
                  </a:cubicBezTo>
                  <a:cubicBezTo>
                    <a:pt x="2817160" y="801694"/>
                    <a:pt x="2789220" y="951554"/>
                    <a:pt x="2676825" y="1058234"/>
                  </a:cubicBezTo>
                  <a:cubicBezTo>
                    <a:pt x="2564430" y="1164914"/>
                    <a:pt x="2539665" y="1060139"/>
                    <a:pt x="2400600" y="1182059"/>
                  </a:cubicBezTo>
                  <a:cubicBezTo>
                    <a:pt x="2261535" y="1303979"/>
                    <a:pt x="2115485" y="1554804"/>
                    <a:pt x="1982135" y="1667199"/>
                  </a:cubicBezTo>
                  <a:cubicBezTo>
                    <a:pt x="1848785" y="1779594"/>
                    <a:pt x="1872280" y="1657674"/>
                    <a:pt x="1735120" y="1743399"/>
                  </a:cubicBezTo>
                  <a:cubicBezTo>
                    <a:pt x="1597960" y="1829124"/>
                    <a:pt x="1448100" y="1975174"/>
                    <a:pt x="1297605" y="2095189"/>
                  </a:cubicBezTo>
                  <a:cubicBezTo>
                    <a:pt x="1147110" y="2215204"/>
                    <a:pt x="1077260" y="2245049"/>
                    <a:pt x="983915" y="2342204"/>
                  </a:cubicBezTo>
                  <a:cubicBezTo>
                    <a:pt x="890570" y="2439359"/>
                    <a:pt x="892475" y="2503494"/>
                    <a:pt x="831515" y="2579694"/>
                  </a:cubicBezTo>
                  <a:cubicBezTo>
                    <a:pt x="770555" y="2655894"/>
                    <a:pt x="761665" y="2697804"/>
                    <a:pt x="679750" y="2722569"/>
                  </a:cubicBezTo>
                  <a:cubicBezTo>
                    <a:pt x="597835" y="2747334"/>
                    <a:pt x="540685" y="2657799"/>
                    <a:pt x="422575" y="2703519"/>
                  </a:cubicBezTo>
                  <a:cubicBezTo>
                    <a:pt x="304465" y="2749239"/>
                    <a:pt x="173655" y="2827344"/>
                    <a:pt x="89835" y="2951169"/>
                  </a:cubicBezTo>
                  <a:cubicBezTo>
                    <a:pt x="6015" y="3074994"/>
                    <a:pt x="15540" y="3211519"/>
                    <a:pt x="4110" y="3322009"/>
                  </a:cubicBezTo>
                  <a:cubicBezTo>
                    <a:pt x="-7320" y="3432499"/>
                    <a:pt x="6015" y="3487109"/>
                    <a:pt x="32685" y="3502349"/>
                  </a:cubicBezTo>
                  <a:cubicBezTo>
                    <a:pt x="59355" y="3517589"/>
                    <a:pt x="74595" y="3391859"/>
                    <a:pt x="137460" y="3397574"/>
                  </a:cubicBezTo>
                  <a:cubicBezTo>
                    <a:pt x="200325" y="3403289"/>
                    <a:pt x="289860" y="3487109"/>
                    <a:pt x="347010" y="3530924"/>
                  </a:cubicBezTo>
                  <a:cubicBezTo>
                    <a:pt x="404160" y="3574739"/>
                    <a:pt x="376855" y="3576644"/>
                    <a:pt x="422575" y="3616649"/>
                  </a:cubicBezTo>
                  <a:cubicBezTo>
                    <a:pt x="468295" y="3656654"/>
                    <a:pt x="542590" y="3668084"/>
                    <a:pt x="574975" y="3730949"/>
                  </a:cubicBezTo>
                  <a:cubicBezTo>
                    <a:pt x="607360" y="3793814"/>
                    <a:pt x="574975" y="3817944"/>
                    <a:pt x="584500" y="3930339"/>
                  </a:cubicBezTo>
                  <a:cubicBezTo>
                    <a:pt x="594025" y="4042734"/>
                    <a:pt x="569260" y="4169734"/>
                    <a:pt x="622600" y="4291654"/>
                  </a:cubicBezTo>
                  <a:cubicBezTo>
                    <a:pt x="675940" y="4413574"/>
                    <a:pt x="789605" y="4425004"/>
                    <a:pt x="850565" y="4539304"/>
                  </a:cubicBezTo>
                  <a:cubicBezTo>
                    <a:pt x="911525" y="4653604"/>
                    <a:pt x="884855" y="4744409"/>
                    <a:pt x="926765" y="4862519"/>
                  </a:cubicBezTo>
                  <a:cubicBezTo>
                    <a:pt x="968675" y="4980629"/>
                    <a:pt x="1012490" y="5042859"/>
                    <a:pt x="1060115" y="5128584"/>
                  </a:cubicBezTo>
                  <a:cubicBezTo>
                    <a:pt x="1107740" y="5214309"/>
                    <a:pt x="1128695" y="5227644"/>
                    <a:pt x="1164890" y="5290509"/>
                  </a:cubicBezTo>
                  <a:cubicBezTo>
                    <a:pt x="1201085" y="5353374"/>
                    <a:pt x="1213785" y="5396554"/>
                    <a:pt x="1240455" y="5442274"/>
                  </a:cubicBezTo>
                  <a:cubicBezTo>
                    <a:pt x="1267125" y="5487994"/>
                    <a:pt x="1278555" y="5487994"/>
                    <a:pt x="1297605" y="5518474"/>
                  </a:cubicBezTo>
                  <a:cubicBezTo>
                    <a:pt x="1316655" y="5548954"/>
                    <a:pt x="1322370" y="5623249"/>
                    <a:pt x="1335705" y="5594674"/>
                  </a:cubicBezTo>
                  <a:cubicBezTo>
                    <a:pt x="1349040" y="5566099"/>
                    <a:pt x="1341420" y="5395284"/>
                    <a:pt x="1364280" y="5376234"/>
                  </a:cubicBezTo>
                  <a:cubicBezTo>
                    <a:pt x="1387140" y="5357184"/>
                    <a:pt x="1429050" y="5518474"/>
                    <a:pt x="1450005" y="5499424"/>
                  </a:cubicBezTo>
                  <a:cubicBezTo>
                    <a:pt x="1470960" y="5480374"/>
                    <a:pt x="1455720" y="5320989"/>
                    <a:pt x="1469055" y="5280984"/>
                  </a:cubicBezTo>
                  <a:cubicBezTo>
                    <a:pt x="1482390" y="5240979"/>
                    <a:pt x="1505250" y="5345754"/>
                    <a:pt x="1516680" y="5300034"/>
                  </a:cubicBezTo>
                  <a:cubicBezTo>
                    <a:pt x="1528110" y="5254314"/>
                    <a:pt x="1507155" y="5086674"/>
                    <a:pt x="1526205" y="5052384"/>
                  </a:cubicBezTo>
                  <a:cubicBezTo>
                    <a:pt x="1545255" y="5018094"/>
                    <a:pt x="1603675" y="5168589"/>
                    <a:pt x="1611295" y="5128584"/>
                  </a:cubicBezTo>
                  <a:cubicBezTo>
                    <a:pt x="1618915" y="5088579"/>
                    <a:pt x="1562400" y="4896809"/>
                    <a:pt x="1564305" y="4852994"/>
                  </a:cubicBezTo>
                  <a:cubicBezTo>
                    <a:pt x="1566210" y="4809179"/>
                    <a:pt x="1632250" y="4965389"/>
                    <a:pt x="1620820" y="4910144"/>
                  </a:cubicBezTo>
                  <a:cubicBezTo>
                    <a:pt x="1609390" y="4854899"/>
                    <a:pt x="1512870" y="4630744"/>
                    <a:pt x="1507155" y="4577404"/>
                  </a:cubicBezTo>
                  <a:cubicBezTo>
                    <a:pt x="1501440" y="4524064"/>
                    <a:pt x="1580815" y="4698689"/>
                    <a:pt x="1592245" y="4643444"/>
                  </a:cubicBezTo>
                  <a:cubicBezTo>
                    <a:pt x="1603675" y="4588199"/>
                    <a:pt x="1556685" y="4354519"/>
                    <a:pt x="1564305" y="4301179"/>
                  </a:cubicBezTo>
                  <a:cubicBezTo>
                    <a:pt x="1571925" y="4247839"/>
                    <a:pt x="1634155" y="4436434"/>
                    <a:pt x="1630345" y="4377379"/>
                  </a:cubicBezTo>
                  <a:cubicBezTo>
                    <a:pt x="1626535" y="4318324"/>
                    <a:pt x="1552875" y="4071309"/>
                    <a:pt x="1545255" y="4006539"/>
                  </a:cubicBezTo>
                  <a:cubicBezTo>
                    <a:pt x="1537635" y="3941769"/>
                    <a:pt x="1597960" y="4105599"/>
                    <a:pt x="1592245" y="4054164"/>
                  </a:cubicBezTo>
                  <a:cubicBezTo>
                    <a:pt x="1586530" y="4002729"/>
                    <a:pt x="1535730" y="3839534"/>
                    <a:pt x="1516680" y="3749999"/>
                  </a:cubicBezTo>
                  <a:cubicBezTo>
                    <a:pt x="1497630" y="3660464"/>
                    <a:pt x="1505250" y="3649034"/>
                    <a:pt x="1497630" y="3607124"/>
                  </a:cubicBezTo>
                  <a:cubicBezTo>
                    <a:pt x="1490010" y="3565214"/>
                    <a:pt x="1461435" y="3519494"/>
                    <a:pt x="1478580" y="3540449"/>
                  </a:cubicBezTo>
                  <a:cubicBezTo>
                    <a:pt x="1495725" y="3561404"/>
                    <a:pt x="1586530" y="3738569"/>
                    <a:pt x="1582720" y="3711899"/>
                  </a:cubicBezTo>
                  <a:cubicBezTo>
                    <a:pt x="1578910" y="3685229"/>
                    <a:pt x="1467150" y="3475679"/>
                    <a:pt x="1459530" y="3407099"/>
                  </a:cubicBezTo>
                  <a:cubicBezTo>
                    <a:pt x="1451910" y="3338519"/>
                    <a:pt x="1501440" y="3367729"/>
                    <a:pt x="1545255" y="3369634"/>
                  </a:cubicBezTo>
                  <a:cubicBezTo>
                    <a:pt x="1589070" y="3371539"/>
                    <a:pt x="1618915" y="3414719"/>
                    <a:pt x="1677970" y="3416624"/>
                  </a:cubicBezTo>
                  <a:cubicBezTo>
                    <a:pt x="1737025" y="3418529"/>
                    <a:pt x="1761790" y="3395669"/>
                    <a:pt x="1839895" y="3378524"/>
                  </a:cubicBezTo>
                  <a:cubicBezTo>
                    <a:pt x="1918000" y="3361379"/>
                    <a:pt x="1987850" y="3344869"/>
                    <a:pt x="2067860" y="3331534"/>
                  </a:cubicBezTo>
                  <a:cubicBezTo>
                    <a:pt x="2147870" y="3318199"/>
                    <a:pt x="2144060" y="3302959"/>
                    <a:pt x="2239310" y="3312484"/>
                  </a:cubicBezTo>
                  <a:cubicBezTo>
                    <a:pt x="2334560" y="3322009"/>
                    <a:pt x="2427270" y="3376619"/>
                    <a:pt x="2543475" y="3378524"/>
                  </a:cubicBezTo>
                  <a:cubicBezTo>
                    <a:pt x="2659680" y="3380429"/>
                    <a:pt x="2729530" y="3358204"/>
                    <a:pt x="2819065" y="3322009"/>
                  </a:cubicBezTo>
                  <a:cubicBezTo>
                    <a:pt x="2908600" y="3285814"/>
                    <a:pt x="2887645" y="3230569"/>
                    <a:pt x="2990515" y="3198184"/>
                  </a:cubicBezTo>
                  <a:cubicBezTo>
                    <a:pt x="3093385" y="3165799"/>
                    <a:pt x="3210860" y="3167704"/>
                    <a:pt x="3332780" y="3160084"/>
                  </a:cubicBezTo>
                  <a:cubicBezTo>
                    <a:pt x="3454700" y="3152464"/>
                    <a:pt x="3561380" y="3179134"/>
                    <a:pt x="3599480" y="3160084"/>
                  </a:cubicBezTo>
                  <a:cubicBezTo>
                    <a:pt x="3637580" y="3141034"/>
                    <a:pt x="3483275" y="3087694"/>
                    <a:pt x="3523280" y="3064834"/>
                  </a:cubicBezTo>
                  <a:cubicBezTo>
                    <a:pt x="3563285" y="3041974"/>
                    <a:pt x="3760770" y="3062929"/>
                    <a:pt x="3798870" y="3045784"/>
                  </a:cubicBezTo>
                  <a:cubicBezTo>
                    <a:pt x="3836970" y="3028639"/>
                    <a:pt x="3703620" y="2992444"/>
                    <a:pt x="3713145" y="2979109"/>
                  </a:cubicBezTo>
                  <a:cubicBezTo>
                    <a:pt x="3722670" y="2965774"/>
                    <a:pt x="3848400" y="3001969"/>
                    <a:pt x="3846495" y="2979109"/>
                  </a:cubicBezTo>
                  <a:cubicBezTo>
                    <a:pt x="3844590" y="2956249"/>
                    <a:pt x="3701715" y="2895924"/>
                    <a:pt x="3703620" y="2865444"/>
                  </a:cubicBezTo>
                  <a:cubicBezTo>
                    <a:pt x="3705525" y="2834964"/>
                    <a:pt x="3880785" y="2844489"/>
                    <a:pt x="3856020" y="2827344"/>
                  </a:cubicBezTo>
                  <a:cubicBezTo>
                    <a:pt x="3831255" y="2810199"/>
                    <a:pt x="3643295" y="2802579"/>
                    <a:pt x="3580430" y="2779719"/>
                  </a:cubicBezTo>
                  <a:cubicBezTo>
                    <a:pt x="3517565" y="2756859"/>
                    <a:pt x="3574715" y="2735904"/>
                    <a:pt x="3542330" y="2713044"/>
                  </a:cubicBezTo>
                  <a:cubicBezTo>
                    <a:pt x="3509945" y="2690184"/>
                    <a:pt x="3452795" y="2686374"/>
                    <a:pt x="3418505" y="2665419"/>
                  </a:cubicBezTo>
                  <a:cubicBezTo>
                    <a:pt x="3384215" y="2644464"/>
                    <a:pt x="3370880" y="2619699"/>
                    <a:pt x="3370880" y="2608269"/>
                  </a:cubicBezTo>
                  <a:cubicBezTo>
                    <a:pt x="3370880" y="2596839"/>
                    <a:pt x="3441365" y="2612079"/>
                    <a:pt x="3418505" y="2608269"/>
                  </a:cubicBezTo>
                  <a:cubicBezTo>
                    <a:pt x="3395645" y="2604459"/>
                    <a:pt x="3268010" y="2606364"/>
                    <a:pt x="3256580" y="2589219"/>
                  </a:cubicBezTo>
                  <a:cubicBezTo>
                    <a:pt x="3245150" y="2572074"/>
                    <a:pt x="3378500" y="2538419"/>
                    <a:pt x="3361355" y="2523179"/>
                  </a:cubicBezTo>
                  <a:cubicBezTo>
                    <a:pt x="3344210" y="2507939"/>
                    <a:pt x="3198160" y="2526989"/>
                    <a:pt x="3171490" y="2513654"/>
                  </a:cubicBezTo>
                  <a:cubicBezTo>
                    <a:pt x="3144820" y="2500319"/>
                    <a:pt x="3300395" y="2473649"/>
                    <a:pt x="3228005" y="2456504"/>
                  </a:cubicBezTo>
                  <a:cubicBezTo>
                    <a:pt x="3155615" y="2439359"/>
                    <a:pt x="2876215" y="2446979"/>
                    <a:pt x="2809540" y="2427929"/>
                  </a:cubicBezTo>
                  <a:cubicBezTo>
                    <a:pt x="2742865" y="2408879"/>
                    <a:pt x="2906695" y="2382209"/>
                    <a:pt x="2895265" y="2361254"/>
                  </a:cubicBezTo>
                  <a:cubicBezTo>
                    <a:pt x="2883835" y="2340299"/>
                    <a:pt x="2812080" y="2351729"/>
                    <a:pt x="2753025" y="2323154"/>
                  </a:cubicBezTo>
                  <a:cubicBezTo>
                    <a:pt x="2693970" y="2294579"/>
                    <a:pt x="2659680" y="2246954"/>
                    <a:pt x="2600625" y="2218379"/>
                  </a:cubicBezTo>
                  <a:cubicBezTo>
                    <a:pt x="2541570" y="2189804"/>
                    <a:pt x="2526330" y="2193614"/>
                    <a:pt x="2457750" y="2180279"/>
                  </a:cubicBezTo>
                  <a:cubicBezTo>
                    <a:pt x="2389170" y="2166944"/>
                    <a:pt x="2334560" y="2165039"/>
                    <a:pt x="2258360" y="2151704"/>
                  </a:cubicBezTo>
                  <a:cubicBezTo>
                    <a:pt x="2182160" y="2138369"/>
                    <a:pt x="2128820" y="2131384"/>
                    <a:pt x="2077385" y="2114239"/>
                  </a:cubicBezTo>
                  <a:cubicBezTo>
                    <a:pt x="2025950" y="2097094"/>
                    <a:pt x="2022140" y="2093284"/>
                    <a:pt x="2001185" y="2066614"/>
                  </a:cubicBezTo>
                  <a:cubicBezTo>
                    <a:pt x="1980230" y="2039944"/>
                    <a:pt x="1923715" y="2022799"/>
                    <a:pt x="1973245" y="1980889"/>
                  </a:cubicBezTo>
                  <a:cubicBezTo>
                    <a:pt x="2022775" y="1938979"/>
                    <a:pt x="2147870" y="1925644"/>
                    <a:pt x="2248835" y="1857064"/>
                  </a:cubicBezTo>
                  <a:cubicBezTo>
                    <a:pt x="2349800" y="1788484"/>
                    <a:pt x="2383455" y="1720539"/>
                    <a:pt x="2476800" y="1638624"/>
                  </a:cubicBezTo>
                  <a:cubicBezTo>
                    <a:pt x="2570145" y="1556709"/>
                    <a:pt x="2619675" y="1520514"/>
                    <a:pt x="2714925" y="1448124"/>
                  </a:cubicBezTo>
                  <a:cubicBezTo>
                    <a:pt x="2810175" y="1375734"/>
                    <a:pt x="2843830" y="1374464"/>
                    <a:pt x="2952415" y="1277309"/>
                  </a:cubicBezTo>
                  <a:cubicBezTo>
                    <a:pt x="3061000" y="1180154"/>
                    <a:pt x="3161330" y="1067759"/>
                    <a:pt x="3256580" y="962984"/>
                  </a:cubicBezTo>
                  <a:cubicBezTo>
                    <a:pt x="3351830" y="858209"/>
                    <a:pt x="3389930" y="824554"/>
                    <a:pt x="3428030" y="754069"/>
                  </a:cubicBezTo>
                  <a:cubicBezTo>
                    <a:pt x="3466130" y="683584"/>
                    <a:pt x="3428030" y="675964"/>
                    <a:pt x="3447080" y="611194"/>
                  </a:cubicBezTo>
                  <a:cubicBezTo>
                    <a:pt x="3466130" y="546424"/>
                    <a:pt x="3488990" y="488004"/>
                    <a:pt x="3523280" y="430854"/>
                  </a:cubicBezTo>
                  <a:cubicBezTo>
                    <a:pt x="3557570" y="373704"/>
                    <a:pt x="3595035" y="367989"/>
                    <a:pt x="3617895" y="326079"/>
                  </a:cubicBezTo>
                  <a:cubicBezTo>
                    <a:pt x="3640755" y="284169"/>
                    <a:pt x="3627420" y="278454"/>
                    <a:pt x="3636945" y="221304"/>
                  </a:cubicBezTo>
                  <a:cubicBezTo>
                    <a:pt x="3646470" y="164154"/>
                    <a:pt x="3663615" y="63824"/>
                    <a:pt x="3665520" y="40964"/>
                  </a:cubicBezTo>
                  <a:cubicBezTo>
                    <a:pt x="3667425" y="18104"/>
                    <a:pt x="3657900" y="113354"/>
                    <a:pt x="3646470" y="107639"/>
                  </a:cubicBezTo>
                  <a:cubicBezTo>
                    <a:pt x="3635040" y="101924"/>
                    <a:pt x="3623610" y="25724"/>
                    <a:pt x="3608370" y="12389"/>
                  </a:cubicBezTo>
                  <a:cubicBezTo>
                    <a:pt x="3593130" y="-946"/>
                    <a:pt x="3612815" y="-16186"/>
                    <a:pt x="3570905" y="40964"/>
                  </a:cubicBezTo>
                  <a:close/>
                </a:path>
              </a:pathLst>
            </a:custGeom>
            <a:gradFill>
              <a:gsLst>
                <a:gs pos="22000">
                  <a:srgbClr val="BDBDFF"/>
                </a:gs>
                <a:gs pos="61000">
                  <a:schemeClr val="accent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27" name="PA-任意多边形 168">
              <a:extLst>
                <a:ext uri="{FF2B5EF4-FFF2-40B4-BE49-F238E27FC236}">
                  <a16:creationId xmlns:a16="http://schemas.microsoft.com/office/drawing/2014/main" id="{94A0952A-95BA-236E-317B-E05809A1EEDD}"/>
                </a:ext>
              </a:extLst>
            </p:cNvPr>
            <p:cNvSpPr/>
            <p:nvPr>
              <p:custDataLst>
                <p:tags r:id="rId6"/>
              </p:custDataLst>
            </p:nvPr>
          </p:nvSpPr>
          <p:spPr>
            <a:xfrm rot="17640000">
              <a:off x="4147085" y="6185801"/>
              <a:ext cx="348366" cy="411955"/>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a:gsLst>
                <a:gs pos="22000">
                  <a:srgbClr val="BDBDFF"/>
                </a:gs>
                <a:gs pos="61000">
                  <a:srgbClr val="FFCDF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29" name="PA-任意多边形 169">
              <a:extLst>
                <a:ext uri="{FF2B5EF4-FFF2-40B4-BE49-F238E27FC236}">
                  <a16:creationId xmlns:a16="http://schemas.microsoft.com/office/drawing/2014/main" id="{1EDBDE81-82DE-4389-3FF1-C1C603963780}"/>
                </a:ext>
              </a:extLst>
            </p:cNvPr>
            <p:cNvSpPr/>
            <p:nvPr>
              <p:custDataLst>
                <p:tags r:id="rId7"/>
              </p:custDataLst>
            </p:nvPr>
          </p:nvSpPr>
          <p:spPr>
            <a:xfrm rot="17640000">
              <a:off x="3175138" y="5680658"/>
              <a:ext cx="475818" cy="562723"/>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a:gsLst>
                <a:gs pos="22000">
                  <a:srgbClr val="BDBDFF"/>
                </a:gs>
                <a:gs pos="61000">
                  <a:schemeClr val="accent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33" name="PA-任意多边形 166">
              <a:extLst>
                <a:ext uri="{FF2B5EF4-FFF2-40B4-BE49-F238E27FC236}">
                  <a16:creationId xmlns:a16="http://schemas.microsoft.com/office/drawing/2014/main" id="{DBDFA6A3-884C-6B05-5A44-88EED2E94C20}"/>
                </a:ext>
              </a:extLst>
            </p:cNvPr>
            <p:cNvSpPr/>
            <p:nvPr>
              <p:custDataLst>
                <p:tags r:id="rId8"/>
              </p:custDataLst>
            </p:nvPr>
          </p:nvSpPr>
          <p:spPr>
            <a:xfrm rot="17700000">
              <a:off x="389806" y="5228998"/>
              <a:ext cx="645753" cy="764455"/>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a:gsLst>
                <a:gs pos="22000">
                  <a:srgbClr val="BDBDFF"/>
                </a:gs>
                <a:gs pos="61000">
                  <a:schemeClr val="accent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42" name="任意多边形 160">
              <a:extLst>
                <a:ext uri="{FF2B5EF4-FFF2-40B4-BE49-F238E27FC236}">
                  <a16:creationId xmlns:a16="http://schemas.microsoft.com/office/drawing/2014/main" id="{7DE12FC8-47D9-821F-31FB-390D907F6A6E}"/>
                </a:ext>
              </a:extLst>
            </p:cNvPr>
            <p:cNvSpPr/>
            <p:nvPr/>
          </p:nvSpPr>
          <p:spPr>
            <a:xfrm rot="20100000">
              <a:off x="3571001" y="5107286"/>
              <a:ext cx="726505" cy="860615"/>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flip="none" rotWithShape="1">
              <a:gsLst>
                <a:gs pos="21000">
                  <a:schemeClr val="accent4"/>
                </a:gs>
                <a:gs pos="61000">
                  <a:schemeClr val="accent3"/>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44" name="任意多边形 166">
              <a:extLst>
                <a:ext uri="{FF2B5EF4-FFF2-40B4-BE49-F238E27FC236}">
                  <a16:creationId xmlns:a16="http://schemas.microsoft.com/office/drawing/2014/main" id="{824BB756-397F-E58F-7C78-4E11674FB795}"/>
                </a:ext>
              </a:extLst>
            </p:cNvPr>
            <p:cNvSpPr/>
            <p:nvPr/>
          </p:nvSpPr>
          <p:spPr>
            <a:xfrm rot="17700000">
              <a:off x="4984451" y="6067547"/>
              <a:ext cx="726741" cy="860333"/>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flip="none" rotWithShape="1">
              <a:gsLst>
                <a:gs pos="21000">
                  <a:schemeClr val="accent4"/>
                </a:gs>
                <a:gs pos="61000">
                  <a:schemeClr val="accent3"/>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46" name="任意多边形 167">
              <a:extLst>
                <a:ext uri="{FF2B5EF4-FFF2-40B4-BE49-F238E27FC236}">
                  <a16:creationId xmlns:a16="http://schemas.microsoft.com/office/drawing/2014/main" id="{4448A3E0-7592-74B4-7E9B-552E1F743632}"/>
                </a:ext>
              </a:extLst>
            </p:cNvPr>
            <p:cNvSpPr/>
            <p:nvPr/>
          </p:nvSpPr>
          <p:spPr>
            <a:xfrm rot="20100000" flipH="1">
              <a:off x="4732472" y="5219576"/>
              <a:ext cx="437337" cy="638288"/>
            </a:xfrm>
            <a:custGeom>
              <a:avLst/>
              <a:gdLst>
                <a:gd name="connisteX0" fmla="*/ 3570904 w 3858416"/>
                <a:gd name="connsiteY0" fmla="*/ 40964 h 5601094"/>
                <a:gd name="connisteX1" fmla="*/ 3399454 w 3858416"/>
                <a:gd name="connsiteY1" fmla="*/ 297504 h 5601094"/>
                <a:gd name="connisteX2" fmla="*/ 2961939 w 3858416"/>
                <a:gd name="connsiteY2" fmla="*/ 649294 h 5601094"/>
                <a:gd name="connisteX3" fmla="*/ 2676824 w 3858416"/>
                <a:gd name="connsiteY3" fmla="*/ 1058234 h 5601094"/>
                <a:gd name="connisteX4" fmla="*/ 2400599 w 3858416"/>
                <a:gd name="connsiteY4" fmla="*/ 1182059 h 5601094"/>
                <a:gd name="connisteX5" fmla="*/ 1982134 w 3858416"/>
                <a:gd name="connsiteY5" fmla="*/ 1667199 h 5601094"/>
                <a:gd name="connisteX6" fmla="*/ 1735119 w 3858416"/>
                <a:gd name="connsiteY6" fmla="*/ 1743399 h 5601094"/>
                <a:gd name="connisteX7" fmla="*/ 1297604 w 3858416"/>
                <a:gd name="connsiteY7" fmla="*/ 2095189 h 5601094"/>
                <a:gd name="connisteX8" fmla="*/ 983914 w 3858416"/>
                <a:gd name="connsiteY8" fmla="*/ 2342204 h 5601094"/>
                <a:gd name="connisteX9" fmla="*/ 831514 w 3858416"/>
                <a:gd name="connsiteY9" fmla="*/ 2579694 h 5601094"/>
                <a:gd name="connisteX10" fmla="*/ 679749 w 3858416"/>
                <a:gd name="connsiteY10" fmla="*/ 2722569 h 5601094"/>
                <a:gd name="connisteX11" fmla="*/ 422574 w 3858416"/>
                <a:gd name="connsiteY11" fmla="*/ 2703519 h 5601094"/>
                <a:gd name="connisteX12" fmla="*/ 89834 w 3858416"/>
                <a:gd name="connsiteY12" fmla="*/ 2951169 h 5601094"/>
                <a:gd name="connisteX13" fmla="*/ 4109 w 3858416"/>
                <a:gd name="connsiteY13" fmla="*/ 3322009 h 5601094"/>
                <a:gd name="connisteX14" fmla="*/ 32684 w 3858416"/>
                <a:gd name="connsiteY14" fmla="*/ 3502349 h 5601094"/>
                <a:gd name="connisteX15" fmla="*/ 137459 w 3858416"/>
                <a:gd name="connsiteY15" fmla="*/ 3397574 h 5601094"/>
                <a:gd name="connisteX16" fmla="*/ 347009 w 3858416"/>
                <a:gd name="connsiteY16" fmla="*/ 3530924 h 5601094"/>
                <a:gd name="connisteX17" fmla="*/ 422574 w 3858416"/>
                <a:gd name="connsiteY17" fmla="*/ 3616649 h 5601094"/>
                <a:gd name="connisteX18" fmla="*/ 574974 w 3858416"/>
                <a:gd name="connsiteY18" fmla="*/ 3730949 h 5601094"/>
                <a:gd name="connisteX19" fmla="*/ 584499 w 3858416"/>
                <a:gd name="connsiteY19" fmla="*/ 3930339 h 5601094"/>
                <a:gd name="connisteX20" fmla="*/ 622599 w 3858416"/>
                <a:gd name="connsiteY20" fmla="*/ 4291654 h 5601094"/>
                <a:gd name="connisteX21" fmla="*/ 850564 w 3858416"/>
                <a:gd name="connsiteY21" fmla="*/ 4539304 h 5601094"/>
                <a:gd name="connisteX22" fmla="*/ 926764 w 3858416"/>
                <a:gd name="connsiteY22" fmla="*/ 4862519 h 5601094"/>
                <a:gd name="connisteX23" fmla="*/ 1060114 w 3858416"/>
                <a:gd name="connsiteY23" fmla="*/ 5128584 h 5601094"/>
                <a:gd name="connisteX24" fmla="*/ 1164889 w 3858416"/>
                <a:gd name="connsiteY24" fmla="*/ 5290509 h 5601094"/>
                <a:gd name="connisteX25" fmla="*/ 1240454 w 3858416"/>
                <a:gd name="connsiteY25" fmla="*/ 5442274 h 5601094"/>
                <a:gd name="connisteX26" fmla="*/ 1297604 w 3858416"/>
                <a:gd name="connsiteY26" fmla="*/ 5518474 h 5601094"/>
                <a:gd name="connisteX27" fmla="*/ 1335704 w 3858416"/>
                <a:gd name="connsiteY27" fmla="*/ 5594674 h 5601094"/>
                <a:gd name="connisteX28" fmla="*/ 1364279 w 3858416"/>
                <a:gd name="connsiteY28" fmla="*/ 5376234 h 5601094"/>
                <a:gd name="connisteX29" fmla="*/ 1450004 w 3858416"/>
                <a:gd name="connsiteY29" fmla="*/ 5499424 h 5601094"/>
                <a:gd name="connisteX30" fmla="*/ 1469054 w 3858416"/>
                <a:gd name="connsiteY30" fmla="*/ 5280984 h 5601094"/>
                <a:gd name="connisteX31" fmla="*/ 1516679 w 3858416"/>
                <a:gd name="connsiteY31" fmla="*/ 5300034 h 5601094"/>
                <a:gd name="connisteX32" fmla="*/ 1526204 w 3858416"/>
                <a:gd name="connsiteY32" fmla="*/ 5052384 h 5601094"/>
                <a:gd name="connisteX33" fmla="*/ 1611294 w 3858416"/>
                <a:gd name="connsiteY33" fmla="*/ 5128584 h 5601094"/>
                <a:gd name="connisteX34" fmla="*/ 1564304 w 3858416"/>
                <a:gd name="connsiteY34" fmla="*/ 4852994 h 5601094"/>
                <a:gd name="connisteX35" fmla="*/ 1620819 w 3858416"/>
                <a:gd name="connsiteY35" fmla="*/ 4910144 h 5601094"/>
                <a:gd name="connisteX36" fmla="*/ 1507154 w 3858416"/>
                <a:gd name="connsiteY36" fmla="*/ 4577404 h 5601094"/>
                <a:gd name="connisteX37" fmla="*/ 1592244 w 3858416"/>
                <a:gd name="connsiteY37" fmla="*/ 4643444 h 5601094"/>
                <a:gd name="connisteX38" fmla="*/ 1564304 w 3858416"/>
                <a:gd name="connsiteY38" fmla="*/ 4301179 h 5601094"/>
                <a:gd name="connisteX39" fmla="*/ 1630344 w 3858416"/>
                <a:gd name="connsiteY39" fmla="*/ 4377379 h 5601094"/>
                <a:gd name="connisteX40" fmla="*/ 1545254 w 3858416"/>
                <a:gd name="connsiteY40" fmla="*/ 4006539 h 5601094"/>
                <a:gd name="connisteX41" fmla="*/ 1592244 w 3858416"/>
                <a:gd name="connsiteY41" fmla="*/ 4054164 h 5601094"/>
                <a:gd name="connisteX42" fmla="*/ 1516679 w 3858416"/>
                <a:gd name="connsiteY42" fmla="*/ 3749999 h 5601094"/>
                <a:gd name="connisteX43" fmla="*/ 1497629 w 3858416"/>
                <a:gd name="connsiteY43" fmla="*/ 3607124 h 5601094"/>
                <a:gd name="connisteX44" fmla="*/ 1478579 w 3858416"/>
                <a:gd name="connsiteY44" fmla="*/ 3540449 h 5601094"/>
                <a:gd name="connisteX45" fmla="*/ 1582719 w 3858416"/>
                <a:gd name="connsiteY45" fmla="*/ 3711899 h 5601094"/>
                <a:gd name="connisteX46" fmla="*/ 1459529 w 3858416"/>
                <a:gd name="connsiteY46" fmla="*/ 3407099 h 5601094"/>
                <a:gd name="connisteX47" fmla="*/ 1545254 w 3858416"/>
                <a:gd name="connsiteY47" fmla="*/ 3369634 h 5601094"/>
                <a:gd name="connisteX48" fmla="*/ 1677969 w 3858416"/>
                <a:gd name="connsiteY48" fmla="*/ 3416624 h 5601094"/>
                <a:gd name="connisteX49" fmla="*/ 1839894 w 3858416"/>
                <a:gd name="connsiteY49" fmla="*/ 3378524 h 5601094"/>
                <a:gd name="connisteX50" fmla="*/ 2067859 w 3858416"/>
                <a:gd name="connsiteY50" fmla="*/ 3331534 h 5601094"/>
                <a:gd name="connisteX51" fmla="*/ 2239309 w 3858416"/>
                <a:gd name="connsiteY51" fmla="*/ 3312484 h 5601094"/>
                <a:gd name="connisteX52" fmla="*/ 2543474 w 3858416"/>
                <a:gd name="connsiteY52" fmla="*/ 3378524 h 5601094"/>
                <a:gd name="connisteX53" fmla="*/ 2819064 w 3858416"/>
                <a:gd name="connsiteY53" fmla="*/ 3322009 h 5601094"/>
                <a:gd name="connisteX54" fmla="*/ 2990514 w 3858416"/>
                <a:gd name="connsiteY54" fmla="*/ 3198184 h 5601094"/>
                <a:gd name="connisteX55" fmla="*/ 3332779 w 3858416"/>
                <a:gd name="connsiteY55" fmla="*/ 3160084 h 5601094"/>
                <a:gd name="connisteX56" fmla="*/ 3599479 w 3858416"/>
                <a:gd name="connsiteY56" fmla="*/ 3160084 h 5601094"/>
                <a:gd name="connisteX57" fmla="*/ 3523279 w 3858416"/>
                <a:gd name="connsiteY57" fmla="*/ 3064834 h 5601094"/>
                <a:gd name="connisteX58" fmla="*/ 3798869 w 3858416"/>
                <a:gd name="connsiteY58" fmla="*/ 3045784 h 5601094"/>
                <a:gd name="connisteX59" fmla="*/ 3713144 w 3858416"/>
                <a:gd name="connsiteY59" fmla="*/ 2979109 h 5601094"/>
                <a:gd name="connisteX60" fmla="*/ 3846494 w 3858416"/>
                <a:gd name="connsiteY60" fmla="*/ 2979109 h 5601094"/>
                <a:gd name="connisteX61" fmla="*/ 3703619 w 3858416"/>
                <a:gd name="connsiteY61" fmla="*/ 2865444 h 5601094"/>
                <a:gd name="connisteX62" fmla="*/ 3856019 w 3858416"/>
                <a:gd name="connsiteY62" fmla="*/ 2827344 h 5601094"/>
                <a:gd name="connisteX63" fmla="*/ 3580429 w 3858416"/>
                <a:gd name="connsiteY63" fmla="*/ 2779719 h 5601094"/>
                <a:gd name="connisteX64" fmla="*/ 3542329 w 3858416"/>
                <a:gd name="connsiteY64" fmla="*/ 2713044 h 5601094"/>
                <a:gd name="connisteX65" fmla="*/ 3418504 w 3858416"/>
                <a:gd name="connsiteY65" fmla="*/ 2665419 h 5601094"/>
                <a:gd name="connisteX66" fmla="*/ 3370879 w 3858416"/>
                <a:gd name="connsiteY66" fmla="*/ 2608269 h 5601094"/>
                <a:gd name="connisteX67" fmla="*/ 3418504 w 3858416"/>
                <a:gd name="connsiteY67" fmla="*/ 2608269 h 5601094"/>
                <a:gd name="connisteX68" fmla="*/ 3256579 w 3858416"/>
                <a:gd name="connsiteY68" fmla="*/ 2589219 h 5601094"/>
                <a:gd name="connisteX69" fmla="*/ 3361354 w 3858416"/>
                <a:gd name="connsiteY69" fmla="*/ 2523179 h 5601094"/>
                <a:gd name="connisteX70" fmla="*/ 3171489 w 3858416"/>
                <a:gd name="connsiteY70" fmla="*/ 2513654 h 5601094"/>
                <a:gd name="connisteX71" fmla="*/ 3228004 w 3858416"/>
                <a:gd name="connsiteY71" fmla="*/ 2456504 h 5601094"/>
                <a:gd name="connisteX72" fmla="*/ 2809539 w 3858416"/>
                <a:gd name="connsiteY72" fmla="*/ 2427929 h 5601094"/>
                <a:gd name="connisteX73" fmla="*/ 2895264 w 3858416"/>
                <a:gd name="connsiteY73" fmla="*/ 2361254 h 5601094"/>
                <a:gd name="connisteX74" fmla="*/ 2753024 w 3858416"/>
                <a:gd name="connsiteY74" fmla="*/ 2323154 h 5601094"/>
                <a:gd name="connisteX75" fmla="*/ 2600624 w 3858416"/>
                <a:gd name="connsiteY75" fmla="*/ 2218379 h 5601094"/>
                <a:gd name="connisteX76" fmla="*/ 2457749 w 3858416"/>
                <a:gd name="connsiteY76" fmla="*/ 2180279 h 5601094"/>
                <a:gd name="connisteX77" fmla="*/ 2258359 w 3858416"/>
                <a:gd name="connsiteY77" fmla="*/ 2151704 h 5601094"/>
                <a:gd name="connisteX78" fmla="*/ 2077384 w 3858416"/>
                <a:gd name="connsiteY78" fmla="*/ 2114239 h 5601094"/>
                <a:gd name="connisteX79" fmla="*/ 2001184 w 3858416"/>
                <a:gd name="connsiteY79" fmla="*/ 2066614 h 5601094"/>
                <a:gd name="connisteX80" fmla="*/ 1973244 w 3858416"/>
                <a:gd name="connsiteY80" fmla="*/ 1980889 h 5601094"/>
                <a:gd name="connisteX81" fmla="*/ 2248834 w 3858416"/>
                <a:gd name="connsiteY81" fmla="*/ 1857064 h 5601094"/>
                <a:gd name="connisteX82" fmla="*/ 2476799 w 3858416"/>
                <a:gd name="connsiteY82" fmla="*/ 1638624 h 5601094"/>
                <a:gd name="connisteX83" fmla="*/ 2714924 w 3858416"/>
                <a:gd name="connsiteY83" fmla="*/ 1448124 h 5601094"/>
                <a:gd name="connisteX84" fmla="*/ 2952414 w 3858416"/>
                <a:gd name="connsiteY84" fmla="*/ 1277309 h 5601094"/>
                <a:gd name="connisteX85" fmla="*/ 3256579 w 3858416"/>
                <a:gd name="connsiteY85" fmla="*/ 962984 h 5601094"/>
                <a:gd name="connisteX86" fmla="*/ 3428029 w 3858416"/>
                <a:gd name="connsiteY86" fmla="*/ 754069 h 5601094"/>
                <a:gd name="connisteX87" fmla="*/ 3447079 w 3858416"/>
                <a:gd name="connsiteY87" fmla="*/ 611194 h 5601094"/>
                <a:gd name="connisteX88" fmla="*/ 3523279 w 3858416"/>
                <a:gd name="connsiteY88" fmla="*/ 430854 h 5601094"/>
                <a:gd name="connisteX89" fmla="*/ 3617894 w 3858416"/>
                <a:gd name="connsiteY89" fmla="*/ 326079 h 5601094"/>
                <a:gd name="connisteX90" fmla="*/ 3636944 w 3858416"/>
                <a:gd name="connsiteY90" fmla="*/ 221304 h 5601094"/>
                <a:gd name="connisteX91" fmla="*/ 3665519 w 3858416"/>
                <a:gd name="connsiteY91" fmla="*/ 40964 h 5601094"/>
                <a:gd name="connisteX92" fmla="*/ 3646469 w 3858416"/>
                <a:gd name="connsiteY92" fmla="*/ 107639 h 5601094"/>
                <a:gd name="connisteX93" fmla="*/ 3608369 w 3858416"/>
                <a:gd name="connsiteY93" fmla="*/ 12389 h 5601094"/>
                <a:gd name="connisteX94" fmla="*/ 3570904 w 3858416"/>
                <a:gd name="connsiteY94" fmla="*/ 40964 h 560109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Lst>
              <a:rect l="l" t="t" r="r" b="b"/>
              <a:pathLst>
                <a:path w="3858416" h="5601094">
                  <a:moveTo>
                    <a:pt x="3570905" y="40964"/>
                  </a:moveTo>
                  <a:cubicBezTo>
                    <a:pt x="3528995" y="98114"/>
                    <a:pt x="3521375" y="175584"/>
                    <a:pt x="3399455" y="297504"/>
                  </a:cubicBezTo>
                  <a:cubicBezTo>
                    <a:pt x="3277535" y="419424"/>
                    <a:pt x="3106720" y="496894"/>
                    <a:pt x="2961940" y="649294"/>
                  </a:cubicBezTo>
                  <a:cubicBezTo>
                    <a:pt x="2817160" y="801694"/>
                    <a:pt x="2789220" y="951554"/>
                    <a:pt x="2676825" y="1058234"/>
                  </a:cubicBezTo>
                  <a:cubicBezTo>
                    <a:pt x="2564430" y="1164914"/>
                    <a:pt x="2539665" y="1060139"/>
                    <a:pt x="2400600" y="1182059"/>
                  </a:cubicBezTo>
                  <a:cubicBezTo>
                    <a:pt x="2261535" y="1303979"/>
                    <a:pt x="2115485" y="1554804"/>
                    <a:pt x="1982135" y="1667199"/>
                  </a:cubicBezTo>
                  <a:cubicBezTo>
                    <a:pt x="1848785" y="1779594"/>
                    <a:pt x="1872280" y="1657674"/>
                    <a:pt x="1735120" y="1743399"/>
                  </a:cubicBezTo>
                  <a:cubicBezTo>
                    <a:pt x="1597960" y="1829124"/>
                    <a:pt x="1448100" y="1975174"/>
                    <a:pt x="1297605" y="2095189"/>
                  </a:cubicBezTo>
                  <a:cubicBezTo>
                    <a:pt x="1147110" y="2215204"/>
                    <a:pt x="1077260" y="2245049"/>
                    <a:pt x="983915" y="2342204"/>
                  </a:cubicBezTo>
                  <a:cubicBezTo>
                    <a:pt x="890570" y="2439359"/>
                    <a:pt x="892475" y="2503494"/>
                    <a:pt x="831515" y="2579694"/>
                  </a:cubicBezTo>
                  <a:cubicBezTo>
                    <a:pt x="770555" y="2655894"/>
                    <a:pt x="761665" y="2697804"/>
                    <a:pt x="679750" y="2722569"/>
                  </a:cubicBezTo>
                  <a:cubicBezTo>
                    <a:pt x="597835" y="2747334"/>
                    <a:pt x="540685" y="2657799"/>
                    <a:pt x="422575" y="2703519"/>
                  </a:cubicBezTo>
                  <a:cubicBezTo>
                    <a:pt x="304465" y="2749239"/>
                    <a:pt x="173655" y="2827344"/>
                    <a:pt x="89835" y="2951169"/>
                  </a:cubicBezTo>
                  <a:cubicBezTo>
                    <a:pt x="6015" y="3074994"/>
                    <a:pt x="15540" y="3211519"/>
                    <a:pt x="4110" y="3322009"/>
                  </a:cubicBezTo>
                  <a:cubicBezTo>
                    <a:pt x="-7320" y="3432499"/>
                    <a:pt x="6015" y="3487109"/>
                    <a:pt x="32685" y="3502349"/>
                  </a:cubicBezTo>
                  <a:cubicBezTo>
                    <a:pt x="59355" y="3517589"/>
                    <a:pt x="74595" y="3391859"/>
                    <a:pt x="137460" y="3397574"/>
                  </a:cubicBezTo>
                  <a:cubicBezTo>
                    <a:pt x="200325" y="3403289"/>
                    <a:pt x="289860" y="3487109"/>
                    <a:pt x="347010" y="3530924"/>
                  </a:cubicBezTo>
                  <a:cubicBezTo>
                    <a:pt x="404160" y="3574739"/>
                    <a:pt x="376855" y="3576644"/>
                    <a:pt x="422575" y="3616649"/>
                  </a:cubicBezTo>
                  <a:cubicBezTo>
                    <a:pt x="468295" y="3656654"/>
                    <a:pt x="542590" y="3668084"/>
                    <a:pt x="574975" y="3730949"/>
                  </a:cubicBezTo>
                  <a:cubicBezTo>
                    <a:pt x="607360" y="3793814"/>
                    <a:pt x="574975" y="3817944"/>
                    <a:pt x="584500" y="3930339"/>
                  </a:cubicBezTo>
                  <a:cubicBezTo>
                    <a:pt x="594025" y="4042734"/>
                    <a:pt x="569260" y="4169734"/>
                    <a:pt x="622600" y="4291654"/>
                  </a:cubicBezTo>
                  <a:cubicBezTo>
                    <a:pt x="675940" y="4413574"/>
                    <a:pt x="789605" y="4425004"/>
                    <a:pt x="850565" y="4539304"/>
                  </a:cubicBezTo>
                  <a:cubicBezTo>
                    <a:pt x="911525" y="4653604"/>
                    <a:pt x="884855" y="4744409"/>
                    <a:pt x="926765" y="4862519"/>
                  </a:cubicBezTo>
                  <a:cubicBezTo>
                    <a:pt x="968675" y="4980629"/>
                    <a:pt x="1012490" y="5042859"/>
                    <a:pt x="1060115" y="5128584"/>
                  </a:cubicBezTo>
                  <a:cubicBezTo>
                    <a:pt x="1107740" y="5214309"/>
                    <a:pt x="1128695" y="5227644"/>
                    <a:pt x="1164890" y="5290509"/>
                  </a:cubicBezTo>
                  <a:cubicBezTo>
                    <a:pt x="1201085" y="5353374"/>
                    <a:pt x="1213785" y="5396554"/>
                    <a:pt x="1240455" y="5442274"/>
                  </a:cubicBezTo>
                  <a:cubicBezTo>
                    <a:pt x="1267125" y="5487994"/>
                    <a:pt x="1278555" y="5487994"/>
                    <a:pt x="1297605" y="5518474"/>
                  </a:cubicBezTo>
                  <a:cubicBezTo>
                    <a:pt x="1316655" y="5548954"/>
                    <a:pt x="1322370" y="5623249"/>
                    <a:pt x="1335705" y="5594674"/>
                  </a:cubicBezTo>
                  <a:cubicBezTo>
                    <a:pt x="1349040" y="5566099"/>
                    <a:pt x="1341420" y="5395284"/>
                    <a:pt x="1364280" y="5376234"/>
                  </a:cubicBezTo>
                  <a:cubicBezTo>
                    <a:pt x="1387140" y="5357184"/>
                    <a:pt x="1429050" y="5518474"/>
                    <a:pt x="1450005" y="5499424"/>
                  </a:cubicBezTo>
                  <a:cubicBezTo>
                    <a:pt x="1470960" y="5480374"/>
                    <a:pt x="1455720" y="5320989"/>
                    <a:pt x="1469055" y="5280984"/>
                  </a:cubicBezTo>
                  <a:cubicBezTo>
                    <a:pt x="1482390" y="5240979"/>
                    <a:pt x="1505250" y="5345754"/>
                    <a:pt x="1516680" y="5300034"/>
                  </a:cubicBezTo>
                  <a:cubicBezTo>
                    <a:pt x="1528110" y="5254314"/>
                    <a:pt x="1507155" y="5086674"/>
                    <a:pt x="1526205" y="5052384"/>
                  </a:cubicBezTo>
                  <a:cubicBezTo>
                    <a:pt x="1545255" y="5018094"/>
                    <a:pt x="1603675" y="5168589"/>
                    <a:pt x="1611295" y="5128584"/>
                  </a:cubicBezTo>
                  <a:cubicBezTo>
                    <a:pt x="1618915" y="5088579"/>
                    <a:pt x="1562400" y="4896809"/>
                    <a:pt x="1564305" y="4852994"/>
                  </a:cubicBezTo>
                  <a:cubicBezTo>
                    <a:pt x="1566210" y="4809179"/>
                    <a:pt x="1632250" y="4965389"/>
                    <a:pt x="1620820" y="4910144"/>
                  </a:cubicBezTo>
                  <a:cubicBezTo>
                    <a:pt x="1609390" y="4854899"/>
                    <a:pt x="1512870" y="4630744"/>
                    <a:pt x="1507155" y="4577404"/>
                  </a:cubicBezTo>
                  <a:cubicBezTo>
                    <a:pt x="1501440" y="4524064"/>
                    <a:pt x="1580815" y="4698689"/>
                    <a:pt x="1592245" y="4643444"/>
                  </a:cubicBezTo>
                  <a:cubicBezTo>
                    <a:pt x="1603675" y="4588199"/>
                    <a:pt x="1556685" y="4354519"/>
                    <a:pt x="1564305" y="4301179"/>
                  </a:cubicBezTo>
                  <a:cubicBezTo>
                    <a:pt x="1571925" y="4247839"/>
                    <a:pt x="1634155" y="4436434"/>
                    <a:pt x="1630345" y="4377379"/>
                  </a:cubicBezTo>
                  <a:cubicBezTo>
                    <a:pt x="1626535" y="4318324"/>
                    <a:pt x="1552875" y="4071309"/>
                    <a:pt x="1545255" y="4006539"/>
                  </a:cubicBezTo>
                  <a:cubicBezTo>
                    <a:pt x="1537635" y="3941769"/>
                    <a:pt x="1597960" y="4105599"/>
                    <a:pt x="1592245" y="4054164"/>
                  </a:cubicBezTo>
                  <a:cubicBezTo>
                    <a:pt x="1586530" y="4002729"/>
                    <a:pt x="1535730" y="3839534"/>
                    <a:pt x="1516680" y="3749999"/>
                  </a:cubicBezTo>
                  <a:cubicBezTo>
                    <a:pt x="1497630" y="3660464"/>
                    <a:pt x="1505250" y="3649034"/>
                    <a:pt x="1497630" y="3607124"/>
                  </a:cubicBezTo>
                  <a:cubicBezTo>
                    <a:pt x="1490010" y="3565214"/>
                    <a:pt x="1461435" y="3519494"/>
                    <a:pt x="1478580" y="3540449"/>
                  </a:cubicBezTo>
                  <a:cubicBezTo>
                    <a:pt x="1495725" y="3561404"/>
                    <a:pt x="1586530" y="3738569"/>
                    <a:pt x="1582720" y="3711899"/>
                  </a:cubicBezTo>
                  <a:cubicBezTo>
                    <a:pt x="1578910" y="3685229"/>
                    <a:pt x="1467150" y="3475679"/>
                    <a:pt x="1459530" y="3407099"/>
                  </a:cubicBezTo>
                  <a:cubicBezTo>
                    <a:pt x="1451910" y="3338519"/>
                    <a:pt x="1501440" y="3367729"/>
                    <a:pt x="1545255" y="3369634"/>
                  </a:cubicBezTo>
                  <a:cubicBezTo>
                    <a:pt x="1589070" y="3371539"/>
                    <a:pt x="1618915" y="3414719"/>
                    <a:pt x="1677970" y="3416624"/>
                  </a:cubicBezTo>
                  <a:cubicBezTo>
                    <a:pt x="1737025" y="3418529"/>
                    <a:pt x="1761790" y="3395669"/>
                    <a:pt x="1839895" y="3378524"/>
                  </a:cubicBezTo>
                  <a:cubicBezTo>
                    <a:pt x="1918000" y="3361379"/>
                    <a:pt x="1987850" y="3344869"/>
                    <a:pt x="2067860" y="3331534"/>
                  </a:cubicBezTo>
                  <a:cubicBezTo>
                    <a:pt x="2147870" y="3318199"/>
                    <a:pt x="2144060" y="3302959"/>
                    <a:pt x="2239310" y="3312484"/>
                  </a:cubicBezTo>
                  <a:cubicBezTo>
                    <a:pt x="2334560" y="3322009"/>
                    <a:pt x="2427270" y="3376619"/>
                    <a:pt x="2543475" y="3378524"/>
                  </a:cubicBezTo>
                  <a:cubicBezTo>
                    <a:pt x="2659680" y="3380429"/>
                    <a:pt x="2729530" y="3358204"/>
                    <a:pt x="2819065" y="3322009"/>
                  </a:cubicBezTo>
                  <a:cubicBezTo>
                    <a:pt x="2908600" y="3285814"/>
                    <a:pt x="2887645" y="3230569"/>
                    <a:pt x="2990515" y="3198184"/>
                  </a:cubicBezTo>
                  <a:cubicBezTo>
                    <a:pt x="3093385" y="3165799"/>
                    <a:pt x="3210860" y="3167704"/>
                    <a:pt x="3332780" y="3160084"/>
                  </a:cubicBezTo>
                  <a:cubicBezTo>
                    <a:pt x="3454700" y="3152464"/>
                    <a:pt x="3561380" y="3179134"/>
                    <a:pt x="3599480" y="3160084"/>
                  </a:cubicBezTo>
                  <a:cubicBezTo>
                    <a:pt x="3637580" y="3141034"/>
                    <a:pt x="3483275" y="3087694"/>
                    <a:pt x="3523280" y="3064834"/>
                  </a:cubicBezTo>
                  <a:cubicBezTo>
                    <a:pt x="3563285" y="3041974"/>
                    <a:pt x="3760770" y="3062929"/>
                    <a:pt x="3798870" y="3045784"/>
                  </a:cubicBezTo>
                  <a:cubicBezTo>
                    <a:pt x="3836970" y="3028639"/>
                    <a:pt x="3703620" y="2992444"/>
                    <a:pt x="3713145" y="2979109"/>
                  </a:cubicBezTo>
                  <a:cubicBezTo>
                    <a:pt x="3722670" y="2965774"/>
                    <a:pt x="3848400" y="3001969"/>
                    <a:pt x="3846495" y="2979109"/>
                  </a:cubicBezTo>
                  <a:cubicBezTo>
                    <a:pt x="3844590" y="2956249"/>
                    <a:pt x="3701715" y="2895924"/>
                    <a:pt x="3703620" y="2865444"/>
                  </a:cubicBezTo>
                  <a:cubicBezTo>
                    <a:pt x="3705525" y="2834964"/>
                    <a:pt x="3880785" y="2844489"/>
                    <a:pt x="3856020" y="2827344"/>
                  </a:cubicBezTo>
                  <a:cubicBezTo>
                    <a:pt x="3831255" y="2810199"/>
                    <a:pt x="3643295" y="2802579"/>
                    <a:pt x="3580430" y="2779719"/>
                  </a:cubicBezTo>
                  <a:cubicBezTo>
                    <a:pt x="3517565" y="2756859"/>
                    <a:pt x="3574715" y="2735904"/>
                    <a:pt x="3542330" y="2713044"/>
                  </a:cubicBezTo>
                  <a:cubicBezTo>
                    <a:pt x="3509945" y="2690184"/>
                    <a:pt x="3452795" y="2686374"/>
                    <a:pt x="3418505" y="2665419"/>
                  </a:cubicBezTo>
                  <a:cubicBezTo>
                    <a:pt x="3384215" y="2644464"/>
                    <a:pt x="3370880" y="2619699"/>
                    <a:pt x="3370880" y="2608269"/>
                  </a:cubicBezTo>
                  <a:cubicBezTo>
                    <a:pt x="3370880" y="2596839"/>
                    <a:pt x="3441365" y="2612079"/>
                    <a:pt x="3418505" y="2608269"/>
                  </a:cubicBezTo>
                  <a:cubicBezTo>
                    <a:pt x="3395645" y="2604459"/>
                    <a:pt x="3268010" y="2606364"/>
                    <a:pt x="3256580" y="2589219"/>
                  </a:cubicBezTo>
                  <a:cubicBezTo>
                    <a:pt x="3245150" y="2572074"/>
                    <a:pt x="3378500" y="2538419"/>
                    <a:pt x="3361355" y="2523179"/>
                  </a:cubicBezTo>
                  <a:cubicBezTo>
                    <a:pt x="3344210" y="2507939"/>
                    <a:pt x="3198160" y="2526989"/>
                    <a:pt x="3171490" y="2513654"/>
                  </a:cubicBezTo>
                  <a:cubicBezTo>
                    <a:pt x="3144820" y="2500319"/>
                    <a:pt x="3300395" y="2473649"/>
                    <a:pt x="3228005" y="2456504"/>
                  </a:cubicBezTo>
                  <a:cubicBezTo>
                    <a:pt x="3155615" y="2439359"/>
                    <a:pt x="2876215" y="2446979"/>
                    <a:pt x="2809540" y="2427929"/>
                  </a:cubicBezTo>
                  <a:cubicBezTo>
                    <a:pt x="2742865" y="2408879"/>
                    <a:pt x="2906695" y="2382209"/>
                    <a:pt x="2895265" y="2361254"/>
                  </a:cubicBezTo>
                  <a:cubicBezTo>
                    <a:pt x="2883835" y="2340299"/>
                    <a:pt x="2812080" y="2351729"/>
                    <a:pt x="2753025" y="2323154"/>
                  </a:cubicBezTo>
                  <a:cubicBezTo>
                    <a:pt x="2693970" y="2294579"/>
                    <a:pt x="2659680" y="2246954"/>
                    <a:pt x="2600625" y="2218379"/>
                  </a:cubicBezTo>
                  <a:cubicBezTo>
                    <a:pt x="2541570" y="2189804"/>
                    <a:pt x="2526330" y="2193614"/>
                    <a:pt x="2457750" y="2180279"/>
                  </a:cubicBezTo>
                  <a:cubicBezTo>
                    <a:pt x="2389170" y="2166944"/>
                    <a:pt x="2334560" y="2165039"/>
                    <a:pt x="2258360" y="2151704"/>
                  </a:cubicBezTo>
                  <a:cubicBezTo>
                    <a:pt x="2182160" y="2138369"/>
                    <a:pt x="2128820" y="2131384"/>
                    <a:pt x="2077385" y="2114239"/>
                  </a:cubicBezTo>
                  <a:cubicBezTo>
                    <a:pt x="2025950" y="2097094"/>
                    <a:pt x="2022140" y="2093284"/>
                    <a:pt x="2001185" y="2066614"/>
                  </a:cubicBezTo>
                  <a:cubicBezTo>
                    <a:pt x="1980230" y="2039944"/>
                    <a:pt x="1923715" y="2022799"/>
                    <a:pt x="1973245" y="1980889"/>
                  </a:cubicBezTo>
                  <a:cubicBezTo>
                    <a:pt x="2022775" y="1938979"/>
                    <a:pt x="2147870" y="1925644"/>
                    <a:pt x="2248835" y="1857064"/>
                  </a:cubicBezTo>
                  <a:cubicBezTo>
                    <a:pt x="2349800" y="1788484"/>
                    <a:pt x="2383455" y="1720539"/>
                    <a:pt x="2476800" y="1638624"/>
                  </a:cubicBezTo>
                  <a:cubicBezTo>
                    <a:pt x="2570145" y="1556709"/>
                    <a:pt x="2619675" y="1520514"/>
                    <a:pt x="2714925" y="1448124"/>
                  </a:cubicBezTo>
                  <a:cubicBezTo>
                    <a:pt x="2810175" y="1375734"/>
                    <a:pt x="2843830" y="1374464"/>
                    <a:pt x="2952415" y="1277309"/>
                  </a:cubicBezTo>
                  <a:cubicBezTo>
                    <a:pt x="3061000" y="1180154"/>
                    <a:pt x="3161330" y="1067759"/>
                    <a:pt x="3256580" y="962984"/>
                  </a:cubicBezTo>
                  <a:cubicBezTo>
                    <a:pt x="3351830" y="858209"/>
                    <a:pt x="3389930" y="824554"/>
                    <a:pt x="3428030" y="754069"/>
                  </a:cubicBezTo>
                  <a:cubicBezTo>
                    <a:pt x="3466130" y="683584"/>
                    <a:pt x="3428030" y="675964"/>
                    <a:pt x="3447080" y="611194"/>
                  </a:cubicBezTo>
                  <a:cubicBezTo>
                    <a:pt x="3466130" y="546424"/>
                    <a:pt x="3488990" y="488004"/>
                    <a:pt x="3523280" y="430854"/>
                  </a:cubicBezTo>
                  <a:cubicBezTo>
                    <a:pt x="3557570" y="373704"/>
                    <a:pt x="3595035" y="367989"/>
                    <a:pt x="3617895" y="326079"/>
                  </a:cubicBezTo>
                  <a:cubicBezTo>
                    <a:pt x="3640755" y="284169"/>
                    <a:pt x="3627420" y="278454"/>
                    <a:pt x="3636945" y="221304"/>
                  </a:cubicBezTo>
                  <a:cubicBezTo>
                    <a:pt x="3646470" y="164154"/>
                    <a:pt x="3663615" y="63824"/>
                    <a:pt x="3665520" y="40964"/>
                  </a:cubicBezTo>
                  <a:cubicBezTo>
                    <a:pt x="3667425" y="18104"/>
                    <a:pt x="3657900" y="113354"/>
                    <a:pt x="3646470" y="107639"/>
                  </a:cubicBezTo>
                  <a:cubicBezTo>
                    <a:pt x="3635040" y="101924"/>
                    <a:pt x="3623610" y="25724"/>
                    <a:pt x="3608370" y="12389"/>
                  </a:cubicBezTo>
                  <a:cubicBezTo>
                    <a:pt x="3593130" y="-946"/>
                    <a:pt x="3612815" y="-16186"/>
                    <a:pt x="3570905" y="40964"/>
                  </a:cubicBezTo>
                  <a:close/>
                </a:path>
              </a:pathLst>
            </a:custGeom>
            <a:gradFill flip="none" rotWithShape="1">
              <a:gsLst>
                <a:gs pos="21000">
                  <a:schemeClr val="accent4"/>
                </a:gs>
                <a:gs pos="61000">
                  <a:schemeClr val="accent3"/>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grpSp>
      <p:sp>
        <p:nvSpPr>
          <p:cNvPr id="6" name="标题 5">
            <a:extLst>
              <a:ext uri="{FF2B5EF4-FFF2-40B4-BE49-F238E27FC236}">
                <a16:creationId xmlns:a16="http://schemas.microsoft.com/office/drawing/2014/main" id="{0C341D33-6DE8-7BE3-1CF3-86DD8B6C065B}"/>
              </a:ext>
            </a:extLst>
          </p:cNvPr>
          <p:cNvSpPr>
            <a:spLocks noGrp="1"/>
          </p:cNvSpPr>
          <p:nvPr>
            <p:ph type="title"/>
          </p:nvPr>
        </p:nvSpPr>
        <p:spPr>
          <a:xfrm>
            <a:off x="643665" y="720346"/>
            <a:ext cx="4307476" cy="706755"/>
          </a:xfrm>
        </p:spPr>
        <p:txBody>
          <a:bodyPr/>
          <a:lstStyle/>
          <a:p>
            <a:r>
              <a:rPr lang="zh-CN" altLang="en-US" dirty="0">
                <a:latin typeface="字体圈欣意吉祥宋" panose="00000500000000000000" pitchFamily="2" charset="-122"/>
                <a:ea typeface="字体圈欣意吉祥宋" panose="00000500000000000000" pitchFamily="2" charset="-122"/>
                <a:sym typeface="字体圈欣意吉祥宋" panose="00000500000000000000" pitchFamily="2" charset="-122"/>
              </a:rPr>
              <a:t>活动内容</a:t>
            </a:r>
          </a:p>
        </p:txBody>
      </p:sp>
      <p:sp>
        <p:nvSpPr>
          <p:cNvPr id="4" name="文本框 3">
            <a:extLst>
              <a:ext uri="{FF2B5EF4-FFF2-40B4-BE49-F238E27FC236}">
                <a16:creationId xmlns:a16="http://schemas.microsoft.com/office/drawing/2014/main" id="{A97013EB-F232-BB5E-E50C-CA3054E0FD38}"/>
              </a:ext>
            </a:extLst>
          </p:cNvPr>
          <p:cNvSpPr txBox="1"/>
          <p:nvPr/>
        </p:nvSpPr>
        <p:spPr>
          <a:xfrm>
            <a:off x="694540" y="2847854"/>
            <a:ext cx="1762021" cy="500137"/>
          </a:xfrm>
          <a:prstGeom prst="rect">
            <a:avLst/>
          </a:prstGeom>
          <a:noFill/>
        </p:spPr>
        <p:txBody>
          <a:bodyPr wrap="none" rtlCol="0">
            <a:spAutoFit/>
          </a:bodyPr>
          <a:lstStyle/>
          <a:p>
            <a:pPr algn="just">
              <a:lnSpc>
                <a:spcPct val="125000"/>
              </a:lnSpc>
            </a:pPr>
            <a:r>
              <a:rPr kumimoji="0" lang="en-US" altLang="zh-CN" sz="2400" b="1" i="0" u="none" strike="noStrike" kern="1200" cap="none" spc="0" normalizeH="0" baseline="0" noProof="0" dirty="0">
                <a:ln>
                  <a:noFill/>
                </a:ln>
                <a:solidFill>
                  <a:schemeClr val="accent1"/>
                </a:solidFill>
                <a:effectLst/>
                <a:uLnTx/>
                <a:uFillTx/>
                <a:latin typeface="+mn-ea"/>
                <a:cs typeface="+mn-cs"/>
              </a:rPr>
              <a:t>1</a:t>
            </a:r>
            <a:r>
              <a:rPr kumimoji="0" lang="zh-CN" altLang="en-US" sz="2400" b="1" i="0" u="none" strike="noStrike" kern="1200" cap="none" spc="0" normalizeH="0" baseline="0" noProof="0" dirty="0">
                <a:ln>
                  <a:noFill/>
                </a:ln>
                <a:solidFill>
                  <a:schemeClr val="accent1"/>
                </a:solidFill>
                <a:effectLst/>
                <a:uLnTx/>
                <a:uFillTx/>
                <a:latin typeface="+mn-ea"/>
                <a:cs typeface="+mn-cs"/>
              </a:rPr>
              <a:t>．火柴人登山</a:t>
            </a:r>
            <a:endParaRPr lang="zh-CN" altLang="en-US" sz="2400" dirty="0">
              <a:solidFill>
                <a:schemeClr val="accent1"/>
              </a:solidFill>
              <a:latin typeface="+mn-ea"/>
            </a:endParaRPr>
          </a:p>
        </p:txBody>
      </p:sp>
      <p:sp>
        <p:nvSpPr>
          <p:cNvPr id="11" name="文本框 10">
            <a:extLst>
              <a:ext uri="{FF2B5EF4-FFF2-40B4-BE49-F238E27FC236}">
                <a16:creationId xmlns:a16="http://schemas.microsoft.com/office/drawing/2014/main" id="{A73DE537-B0C9-20E9-DD91-9E18E5568439}"/>
              </a:ext>
            </a:extLst>
          </p:cNvPr>
          <p:cNvSpPr txBox="1"/>
          <p:nvPr/>
        </p:nvSpPr>
        <p:spPr>
          <a:xfrm>
            <a:off x="732640" y="3479609"/>
            <a:ext cx="2928590" cy="1596334"/>
          </a:xfrm>
          <a:prstGeom prst="rect">
            <a:avLst/>
          </a:prstGeom>
          <a:noFill/>
        </p:spPr>
        <p:txBody>
          <a:bodyPr wrap="square" rtlCol="0">
            <a:spAutoFit/>
          </a:bodyPr>
          <a:lstStyle/>
          <a:p>
            <a:pPr marL="285750" indent="-285750" algn="just">
              <a:lnSpc>
                <a:spcPct val="125000"/>
              </a:lnSpc>
              <a:buFont typeface="Arial" panose="020B0604020202020204" pitchFamily="34" charset="0"/>
              <a:buChar char="•"/>
            </a:pPr>
            <a:r>
              <a:rPr kumimoji="0" lang="zh-CN" altLang="en-US" sz="1600" b="0" i="0" u="none" strike="noStrike" kern="1200" cap="none" spc="0" normalizeH="0" baseline="0" noProof="0" dirty="0">
                <a:ln>
                  <a:noFill/>
                </a:ln>
                <a:solidFill>
                  <a:srgbClr val="595959"/>
                </a:solidFill>
                <a:effectLst/>
                <a:uLnTx/>
                <a:uFillTx/>
                <a:latin typeface="Bahnschrift Light"/>
                <a:ea typeface="字体圈欣意吉祥宋"/>
                <a:cs typeface="+mn-cs"/>
              </a:rPr>
              <a:t>两用嘴各叼红绳的⼀头，中间系上一支点燃的香烟，在桌上放</a:t>
            </a:r>
            <a:r>
              <a:rPr kumimoji="0" lang="en-US" altLang="zh-CN" sz="1600" b="0" i="0" u="none" strike="noStrike" kern="1200" cap="none" spc="0" normalizeH="0" baseline="0" noProof="0" dirty="0">
                <a:ln>
                  <a:noFill/>
                </a:ln>
                <a:solidFill>
                  <a:srgbClr val="595959"/>
                </a:solidFill>
                <a:effectLst/>
                <a:uLnTx/>
                <a:uFillTx/>
                <a:latin typeface="Bahnschrift Light"/>
                <a:ea typeface="字体圈欣意吉祥宋"/>
                <a:cs typeface="+mn-cs"/>
              </a:rPr>
              <a:t>5</a:t>
            </a:r>
            <a:r>
              <a:rPr kumimoji="0" lang="zh-CN" altLang="en-US" sz="1600" b="0" i="0" u="none" strike="noStrike" kern="1200" cap="none" spc="0" normalizeH="0" baseline="0" noProof="0" dirty="0">
                <a:ln>
                  <a:noFill/>
                </a:ln>
                <a:solidFill>
                  <a:srgbClr val="595959"/>
                </a:solidFill>
                <a:effectLst/>
                <a:uLnTx/>
                <a:uFillTx/>
                <a:latin typeface="Bahnschrift Light"/>
                <a:ea typeface="字体圈欣意吉祥宋"/>
                <a:cs typeface="+mn-cs"/>
              </a:rPr>
              <a:t>根竖直的火柴</a:t>
            </a:r>
            <a:r>
              <a:rPr kumimoji="0" lang="en-US" altLang="zh-CN" sz="1600" b="0" i="0" u="none" strike="noStrike" kern="1200" cap="none" spc="0" normalizeH="0" baseline="0" noProof="0" dirty="0">
                <a:ln>
                  <a:noFill/>
                </a:ln>
                <a:solidFill>
                  <a:srgbClr val="595959"/>
                </a:solidFill>
                <a:effectLst/>
                <a:uLnTx/>
                <a:uFillTx/>
                <a:latin typeface="Bahnschrift Light"/>
                <a:ea typeface="字体圈欣意吉祥宋"/>
                <a:cs typeface="+mn-cs"/>
              </a:rPr>
              <a:t>(</a:t>
            </a:r>
            <a:r>
              <a:rPr kumimoji="0" lang="zh-CN" altLang="en-US" sz="1600" b="0" i="0" u="none" strike="noStrike" kern="1200" cap="none" spc="0" normalizeH="0" baseline="0" noProof="0" dirty="0">
                <a:ln>
                  <a:noFill/>
                </a:ln>
                <a:solidFill>
                  <a:srgbClr val="595959"/>
                </a:solidFill>
                <a:effectLst/>
                <a:uLnTx/>
                <a:uFillTx/>
                <a:latin typeface="Bahnschrift Light"/>
                <a:ea typeface="字体圈欣意吉祥宋"/>
                <a:cs typeface="+mn-cs"/>
              </a:rPr>
              <a:t>可插在水果上</a:t>
            </a:r>
            <a:r>
              <a:rPr kumimoji="0" lang="en-US" altLang="zh-CN" sz="1600" b="0" i="0" u="none" strike="noStrike" kern="1200" cap="none" spc="0" normalizeH="0" baseline="0" noProof="0" dirty="0">
                <a:ln>
                  <a:noFill/>
                </a:ln>
                <a:solidFill>
                  <a:srgbClr val="595959"/>
                </a:solidFill>
                <a:effectLst/>
                <a:uLnTx/>
                <a:uFillTx/>
                <a:latin typeface="Bahnschrift Light"/>
                <a:ea typeface="字体圈欣意吉祥宋"/>
                <a:cs typeface="+mn-cs"/>
              </a:rPr>
              <a:t>)</a:t>
            </a:r>
          </a:p>
          <a:p>
            <a:pPr marL="285750" indent="-285750" algn="just">
              <a:lnSpc>
                <a:spcPct val="125000"/>
              </a:lnSpc>
              <a:buFont typeface="Arial" panose="020B0604020202020204" pitchFamily="34" charset="0"/>
              <a:buChar char="•"/>
            </a:pPr>
            <a:r>
              <a:rPr kumimoji="0" lang="en-US" altLang="zh-CN" sz="1600" b="0" i="0" u="none" strike="noStrike" kern="1200" cap="none" spc="0" normalizeH="0" baseline="0" noProof="0" dirty="0">
                <a:ln>
                  <a:noFill/>
                </a:ln>
                <a:solidFill>
                  <a:srgbClr val="595959"/>
                </a:solidFill>
                <a:effectLst/>
                <a:uLnTx/>
                <a:uFillTx/>
                <a:latin typeface="Bahnschrift Light"/>
                <a:ea typeface="字体圈欣意吉祥宋"/>
                <a:cs typeface="+mn-cs"/>
              </a:rPr>
              <a:t>5</a:t>
            </a:r>
            <a:r>
              <a:rPr kumimoji="0" lang="zh-CN" altLang="en-US" sz="1600" b="0" i="0" u="none" strike="noStrike" kern="1200" cap="none" spc="0" normalizeH="0" baseline="0" noProof="0" dirty="0">
                <a:ln>
                  <a:noFill/>
                </a:ln>
                <a:solidFill>
                  <a:srgbClr val="595959"/>
                </a:solidFill>
                <a:effectLst/>
                <a:uLnTx/>
                <a:uFillTx/>
                <a:latin typeface="Bahnschrift Light"/>
                <a:ea typeface="字体圈欣意吉祥宋"/>
                <a:cs typeface="+mn-cs"/>
              </a:rPr>
              <a:t>根火柴全部点燃才算成功，同时不</a:t>
            </a:r>
            <a:r>
              <a:rPr lang="zh-CN" altLang="en-US" sz="1600" dirty="0">
                <a:solidFill>
                  <a:srgbClr val="595959"/>
                </a:solidFill>
                <a:latin typeface="Bahnschrift Light"/>
                <a:ea typeface="字体圈欣意吉祥宋"/>
              </a:rPr>
              <a:t>得</a:t>
            </a:r>
            <a:r>
              <a:rPr kumimoji="0" lang="zh-CN" altLang="en-US" sz="1600" b="0" i="0" u="none" strike="noStrike" kern="1200" cap="none" spc="0" normalizeH="0" baseline="0" noProof="0" dirty="0">
                <a:ln>
                  <a:noFill/>
                </a:ln>
                <a:solidFill>
                  <a:srgbClr val="595959"/>
                </a:solidFill>
                <a:effectLst/>
                <a:uLnTx/>
                <a:uFillTx/>
                <a:latin typeface="Bahnschrift Light"/>
                <a:ea typeface="字体圈欣意吉祥宋"/>
                <a:cs typeface="+mn-cs"/>
              </a:rPr>
              <a:t>借助嘴巴之外的力量</a:t>
            </a:r>
          </a:p>
        </p:txBody>
      </p:sp>
      <p:sp>
        <p:nvSpPr>
          <p:cNvPr id="15" name="文本框 14">
            <a:extLst>
              <a:ext uri="{FF2B5EF4-FFF2-40B4-BE49-F238E27FC236}">
                <a16:creationId xmlns:a16="http://schemas.microsoft.com/office/drawing/2014/main" id="{F1EAA433-DC09-DF79-5CC7-1EB14ECB7636}"/>
              </a:ext>
            </a:extLst>
          </p:cNvPr>
          <p:cNvSpPr txBox="1"/>
          <p:nvPr/>
        </p:nvSpPr>
        <p:spPr>
          <a:xfrm>
            <a:off x="4491667" y="2847854"/>
            <a:ext cx="1789272" cy="500137"/>
          </a:xfrm>
          <a:prstGeom prst="rect">
            <a:avLst/>
          </a:prstGeom>
          <a:noFill/>
        </p:spPr>
        <p:txBody>
          <a:bodyPr wrap="none" rtlCol="0">
            <a:spAutoFit/>
          </a:bodyPr>
          <a:lstStyle/>
          <a:p>
            <a:pPr algn="just">
              <a:lnSpc>
                <a:spcPct val="125000"/>
              </a:lnSpc>
            </a:pPr>
            <a:r>
              <a:rPr kumimoji="0" lang="en-US" altLang="zh-CN" sz="2400" b="1" i="0" u="none" strike="noStrike" kern="1200" cap="none" spc="0" normalizeH="0" baseline="0" noProof="0" dirty="0">
                <a:ln>
                  <a:noFill/>
                </a:ln>
                <a:solidFill>
                  <a:schemeClr val="accent1"/>
                </a:solidFill>
                <a:effectLst/>
                <a:uLnTx/>
                <a:uFillTx/>
                <a:latin typeface="+mn-ea"/>
                <a:cs typeface="+mn-cs"/>
              </a:rPr>
              <a:t>2</a:t>
            </a:r>
            <a:r>
              <a:rPr lang="zh-CN" altLang="en-US" sz="2400" b="1" dirty="0">
                <a:solidFill>
                  <a:schemeClr val="accent1"/>
                </a:solidFill>
                <a:latin typeface="+mn-ea"/>
              </a:rPr>
              <a:t>．丘比特之杯</a:t>
            </a:r>
            <a:endParaRPr lang="zh-CN" altLang="en-US" sz="2400" dirty="0">
              <a:solidFill>
                <a:schemeClr val="accent1"/>
              </a:solidFill>
              <a:latin typeface="+mn-ea"/>
            </a:endParaRPr>
          </a:p>
        </p:txBody>
      </p:sp>
      <p:sp>
        <p:nvSpPr>
          <p:cNvPr id="16" name="文本框 15">
            <a:extLst>
              <a:ext uri="{FF2B5EF4-FFF2-40B4-BE49-F238E27FC236}">
                <a16:creationId xmlns:a16="http://schemas.microsoft.com/office/drawing/2014/main" id="{8A8AC18E-0637-B70B-1C02-C51E4690C174}"/>
              </a:ext>
            </a:extLst>
          </p:cNvPr>
          <p:cNvSpPr txBox="1"/>
          <p:nvPr/>
        </p:nvSpPr>
        <p:spPr>
          <a:xfrm>
            <a:off x="4524156" y="3479609"/>
            <a:ext cx="2928590" cy="1596334"/>
          </a:xfrm>
          <a:prstGeom prst="rect">
            <a:avLst/>
          </a:prstGeom>
          <a:noFill/>
        </p:spPr>
        <p:txBody>
          <a:bodyPr wrap="square" rtlCol="0">
            <a:spAutoFit/>
          </a:bodyPr>
          <a:lstStyle/>
          <a:p>
            <a:pPr marL="285750" indent="-285750" algn="just">
              <a:lnSpc>
                <a:spcPct val="125000"/>
              </a:lnSpc>
              <a:buFont typeface="Arial" panose="020B0604020202020204" pitchFamily="34" charset="0"/>
              <a:buChar char="•"/>
            </a:pPr>
            <a:r>
              <a:rPr kumimoji="0" lang="zh-CN" altLang="en-US" sz="1600" b="0" i="0" u="none" strike="noStrike" kern="1200" cap="none" spc="0" normalizeH="0" baseline="0" noProof="0" dirty="0">
                <a:ln>
                  <a:noFill/>
                </a:ln>
                <a:solidFill>
                  <a:srgbClr val="595959"/>
                </a:solidFill>
                <a:effectLst/>
                <a:uLnTx/>
                <a:uFillTx/>
                <a:latin typeface="Bahnschrift Light"/>
                <a:ea typeface="字体圈欣意吉祥宋"/>
                <a:cs typeface="+mn-cs"/>
              </a:rPr>
              <a:t>取</a:t>
            </a:r>
            <a:r>
              <a:rPr kumimoji="0" lang="en-US" altLang="zh-CN" sz="1600" b="0" i="0" u="none" strike="noStrike" kern="1200" cap="none" spc="0" normalizeH="0" baseline="0" noProof="0" dirty="0">
                <a:ln>
                  <a:noFill/>
                </a:ln>
                <a:solidFill>
                  <a:srgbClr val="595959"/>
                </a:solidFill>
                <a:effectLst/>
                <a:uLnTx/>
                <a:uFillTx/>
                <a:latin typeface="Bahnschrift Light"/>
                <a:ea typeface="字体圈欣意吉祥宋"/>
                <a:cs typeface="+mn-cs"/>
              </a:rPr>
              <a:t>2</a:t>
            </a:r>
            <a:r>
              <a:rPr kumimoji="0" lang="zh-CN" altLang="en-US" sz="1600" b="0" i="0" u="none" strike="noStrike" kern="1200" cap="none" spc="0" normalizeH="0" baseline="0" noProof="0" dirty="0">
                <a:ln>
                  <a:noFill/>
                </a:ln>
                <a:solidFill>
                  <a:srgbClr val="595959"/>
                </a:solidFill>
                <a:effectLst/>
                <a:uLnTx/>
                <a:uFillTx/>
                <a:latin typeface="Bahnschrift Light"/>
                <a:ea typeface="字体圈欣意吉祥宋"/>
                <a:cs typeface="+mn-cs"/>
              </a:rPr>
              <a:t>个⼀样的杯子，倒满玫瑰酒，在顶部盖上保鲜膜，然后将</a:t>
            </a:r>
            <a:r>
              <a:rPr kumimoji="0" lang="en-US" altLang="zh-CN" sz="1600" b="0" i="0" u="none" strike="noStrike" kern="1200" cap="none" spc="0" normalizeH="0" baseline="0" noProof="0" dirty="0">
                <a:ln>
                  <a:noFill/>
                </a:ln>
                <a:solidFill>
                  <a:srgbClr val="595959"/>
                </a:solidFill>
                <a:effectLst/>
                <a:uLnTx/>
                <a:uFillTx/>
                <a:latin typeface="Bahnschrift Light"/>
                <a:ea typeface="字体圈欣意吉祥宋"/>
                <a:cs typeface="+mn-cs"/>
              </a:rPr>
              <a:t>2</a:t>
            </a:r>
            <a:r>
              <a:rPr kumimoji="0" lang="zh-CN" altLang="en-US" sz="1600" b="0" i="0" u="none" strike="noStrike" kern="1200" cap="none" spc="0" normalizeH="0" baseline="0" noProof="0" dirty="0">
                <a:ln>
                  <a:noFill/>
                </a:ln>
                <a:solidFill>
                  <a:srgbClr val="595959"/>
                </a:solidFill>
                <a:effectLst/>
                <a:uLnTx/>
                <a:uFillTx/>
                <a:latin typeface="Bahnschrift Light"/>
                <a:ea typeface="字体圈欣意吉祥宋"/>
                <a:cs typeface="+mn-cs"/>
              </a:rPr>
              <a:t>个杯字相对扣上缓缓抽出薄膜</a:t>
            </a:r>
            <a:endParaRPr kumimoji="0" lang="en-US" altLang="zh-CN" sz="1600" b="0" i="0" u="none" strike="noStrike" kern="1200" cap="none" spc="0" normalizeH="0" baseline="0" noProof="0" dirty="0">
              <a:ln>
                <a:noFill/>
              </a:ln>
              <a:solidFill>
                <a:srgbClr val="595959"/>
              </a:solidFill>
              <a:effectLst/>
              <a:uLnTx/>
              <a:uFillTx/>
              <a:latin typeface="Bahnschrift Light"/>
              <a:ea typeface="字体圈欣意吉祥宋"/>
              <a:cs typeface="+mn-cs"/>
            </a:endParaRPr>
          </a:p>
          <a:p>
            <a:pPr marL="285750" indent="-285750" algn="just">
              <a:lnSpc>
                <a:spcPct val="125000"/>
              </a:lnSpc>
              <a:buFont typeface="Arial" panose="020B0604020202020204" pitchFamily="34" charset="0"/>
              <a:buChar char="•"/>
            </a:pPr>
            <a:r>
              <a:rPr kumimoji="0" lang="zh-CN" altLang="en-US" sz="1600" b="0" i="0" u="none" strike="noStrike" kern="1200" cap="none" spc="0" normalizeH="0" baseline="0" noProof="0" dirty="0">
                <a:ln>
                  <a:noFill/>
                </a:ln>
                <a:solidFill>
                  <a:srgbClr val="595959"/>
                </a:solidFill>
                <a:effectLst/>
                <a:uLnTx/>
                <a:uFillTx/>
                <a:latin typeface="Bahnschrift Light"/>
                <a:ea typeface="字体圈欣意吉祥宋"/>
                <a:cs typeface="+mn-cs"/>
              </a:rPr>
              <a:t>要求两⼈不能动手⼀起喝完扣在⼀起的两杯酒，不能洒出。</a:t>
            </a:r>
            <a:endParaRPr lang="zh-CN" altLang="en-US" sz="1600" dirty="0">
              <a:solidFill>
                <a:schemeClr val="tx2"/>
              </a:solidFill>
            </a:endParaRPr>
          </a:p>
        </p:txBody>
      </p:sp>
      <p:sp>
        <p:nvSpPr>
          <p:cNvPr id="18" name="文本框 17">
            <a:extLst>
              <a:ext uri="{FF2B5EF4-FFF2-40B4-BE49-F238E27FC236}">
                <a16:creationId xmlns:a16="http://schemas.microsoft.com/office/drawing/2014/main" id="{C50B1F46-61BB-E664-3F85-33D8B2DE5195}"/>
              </a:ext>
            </a:extLst>
          </p:cNvPr>
          <p:cNvSpPr txBox="1"/>
          <p:nvPr/>
        </p:nvSpPr>
        <p:spPr>
          <a:xfrm>
            <a:off x="8335283" y="2847854"/>
            <a:ext cx="1459054" cy="500137"/>
          </a:xfrm>
          <a:prstGeom prst="rect">
            <a:avLst/>
          </a:prstGeom>
          <a:noFill/>
        </p:spPr>
        <p:txBody>
          <a:bodyPr wrap="none" rtlCol="0">
            <a:spAutoFit/>
          </a:bodyPr>
          <a:lstStyle/>
          <a:p>
            <a:pPr algn="just">
              <a:lnSpc>
                <a:spcPct val="125000"/>
              </a:lnSpc>
            </a:pPr>
            <a:r>
              <a:rPr kumimoji="0" lang="en-US" altLang="zh-CN" sz="2400" b="1" i="0" u="none" strike="noStrike" kern="1200" cap="none" spc="0" normalizeH="0" baseline="0" noProof="0" dirty="0">
                <a:ln>
                  <a:noFill/>
                </a:ln>
                <a:solidFill>
                  <a:schemeClr val="accent1"/>
                </a:solidFill>
                <a:effectLst/>
                <a:uLnTx/>
                <a:uFillTx/>
                <a:latin typeface="+mn-ea"/>
                <a:cs typeface="+mn-cs"/>
              </a:rPr>
              <a:t>3.</a:t>
            </a:r>
            <a:r>
              <a:rPr kumimoji="0" lang="zh-CN" altLang="en-US" sz="2400" b="1" i="0" u="none" strike="noStrike" kern="1200" cap="none" spc="0" normalizeH="0" baseline="0" noProof="0" dirty="0">
                <a:ln>
                  <a:noFill/>
                </a:ln>
                <a:solidFill>
                  <a:schemeClr val="accent1"/>
                </a:solidFill>
                <a:effectLst/>
                <a:uLnTx/>
                <a:uFillTx/>
                <a:latin typeface="+mn-ea"/>
                <a:cs typeface="+mn-cs"/>
              </a:rPr>
              <a:t> 只此一心</a:t>
            </a:r>
            <a:endParaRPr lang="zh-CN" altLang="en-US" sz="2400" dirty="0">
              <a:solidFill>
                <a:schemeClr val="accent1"/>
              </a:solidFill>
              <a:latin typeface="+mn-ea"/>
            </a:endParaRPr>
          </a:p>
        </p:txBody>
      </p:sp>
      <p:sp>
        <p:nvSpPr>
          <p:cNvPr id="20" name="文本框 19">
            <a:extLst>
              <a:ext uri="{FF2B5EF4-FFF2-40B4-BE49-F238E27FC236}">
                <a16:creationId xmlns:a16="http://schemas.microsoft.com/office/drawing/2014/main" id="{C9DE566A-68B8-C48F-7499-497B3D93C035}"/>
              </a:ext>
            </a:extLst>
          </p:cNvPr>
          <p:cNvSpPr txBox="1"/>
          <p:nvPr/>
        </p:nvSpPr>
        <p:spPr>
          <a:xfrm>
            <a:off x="8315673" y="3479609"/>
            <a:ext cx="2928590" cy="1596334"/>
          </a:xfrm>
          <a:prstGeom prst="rect">
            <a:avLst/>
          </a:prstGeom>
          <a:noFill/>
        </p:spPr>
        <p:txBody>
          <a:bodyPr wrap="square" rtlCol="0">
            <a:spAutoFit/>
          </a:bodyPr>
          <a:lstStyle/>
          <a:p>
            <a:pPr marL="285750" indent="-285750" algn="just">
              <a:lnSpc>
                <a:spcPct val="125000"/>
              </a:lnSpc>
              <a:buFont typeface="Arial" panose="020B0604020202020204" pitchFamily="34" charset="0"/>
              <a:buChar char="•"/>
            </a:pPr>
            <a:r>
              <a:rPr kumimoji="0" lang="zh-CN" altLang="en-US" sz="1600" b="0" i="0" u="none" strike="noStrike" kern="1200" cap="none" spc="0" normalizeH="0" baseline="0" noProof="0" dirty="0">
                <a:ln>
                  <a:noFill/>
                </a:ln>
                <a:solidFill>
                  <a:srgbClr val="595959"/>
                </a:solidFill>
                <a:effectLst/>
                <a:uLnTx/>
                <a:uFillTx/>
                <a:latin typeface="Bahnschrift Light"/>
                <a:ea typeface="字体圈欣意吉祥宋"/>
                <a:cs typeface="+mn-cs"/>
              </a:rPr>
              <a:t>每次</a:t>
            </a:r>
            <a:r>
              <a:rPr kumimoji="0" lang="en-US" altLang="zh-CN" sz="1600" b="0" i="0" u="none" strike="noStrike" kern="1200" cap="none" spc="0" normalizeH="0" baseline="0" noProof="0" dirty="0">
                <a:ln>
                  <a:noFill/>
                </a:ln>
                <a:solidFill>
                  <a:srgbClr val="595959"/>
                </a:solidFill>
                <a:effectLst/>
                <a:uLnTx/>
                <a:uFillTx/>
                <a:latin typeface="Bahnschrift Light"/>
                <a:ea typeface="字体圈欣意吉祥宋"/>
                <a:cs typeface="+mn-cs"/>
              </a:rPr>
              <a:t>4</a:t>
            </a:r>
            <a:r>
              <a:rPr kumimoji="0" lang="zh-CN" altLang="en-US" sz="1600" b="0" i="0" u="none" strike="noStrike" kern="1200" cap="none" spc="0" normalizeH="0" baseline="0" noProof="0" dirty="0">
                <a:ln>
                  <a:noFill/>
                </a:ln>
                <a:solidFill>
                  <a:srgbClr val="595959"/>
                </a:solidFill>
                <a:effectLst/>
                <a:uLnTx/>
                <a:uFillTx/>
                <a:latin typeface="Bahnschrift Light"/>
                <a:ea typeface="字体圈欣意吉祥宋"/>
                <a:cs typeface="+mn-cs"/>
              </a:rPr>
              <a:t>人，</a:t>
            </a:r>
            <a:r>
              <a:rPr kumimoji="0" lang="en-US" altLang="zh-CN" sz="1600" b="0" i="0" u="none" strike="noStrike" kern="1200" cap="none" spc="0" normalizeH="0" baseline="0" noProof="0" dirty="0">
                <a:ln>
                  <a:noFill/>
                </a:ln>
                <a:solidFill>
                  <a:srgbClr val="595959"/>
                </a:solidFill>
                <a:effectLst/>
                <a:uLnTx/>
                <a:uFillTx/>
                <a:latin typeface="Bahnschrift Light"/>
                <a:ea typeface="字体圈欣意吉祥宋"/>
                <a:cs typeface="+mn-cs"/>
              </a:rPr>
              <a:t>2</a:t>
            </a:r>
            <a:r>
              <a:rPr kumimoji="0" lang="zh-CN" altLang="en-US" sz="1600" b="0" i="0" u="none" strike="noStrike" kern="1200" cap="none" spc="0" normalizeH="0" baseline="0" noProof="0" dirty="0">
                <a:ln>
                  <a:noFill/>
                </a:ln>
                <a:solidFill>
                  <a:srgbClr val="595959"/>
                </a:solidFill>
                <a:effectLst/>
                <a:uLnTx/>
                <a:uFillTx/>
                <a:latin typeface="Bahnschrift Light"/>
                <a:ea typeface="字体圈欣意吉祥宋"/>
                <a:cs typeface="+mn-cs"/>
              </a:rPr>
              <a:t>人一组，每组分别将两⼈夹在中间的⽓球压破</a:t>
            </a:r>
            <a:endParaRPr kumimoji="0" lang="en-US" altLang="zh-CN" sz="1600" b="0" i="0" u="none" strike="noStrike" kern="1200" cap="none" spc="0" normalizeH="0" baseline="0" noProof="0" dirty="0">
              <a:ln>
                <a:noFill/>
              </a:ln>
              <a:solidFill>
                <a:srgbClr val="595959"/>
              </a:solidFill>
              <a:effectLst/>
              <a:uLnTx/>
              <a:uFillTx/>
              <a:latin typeface="Bahnschrift Light"/>
              <a:ea typeface="字体圈欣意吉祥宋"/>
              <a:cs typeface="+mn-cs"/>
            </a:endParaRPr>
          </a:p>
          <a:p>
            <a:pPr marL="285750" indent="-285750" algn="just">
              <a:lnSpc>
                <a:spcPct val="125000"/>
              </a:lnSpc>
              <a:buFont typeface="Arial" panose="020B0604020202020204" pitchFamily="34" charset="0"/>
              <a:buChar char="•"/>
            </a:pPr>
            <a:r>
              <a:rPr kumimoji="0" lang="zh-CN" altLang="en-US" sz="1600" b="0" i="0" u="none" strike="noStrike" kern="1200" cap="none" spc="0" normalizeH="0" baseline="0" noProof="0" dirty="0">
                <a:ln>
                  <a:noFill/>
                </a:ln>
                <a:solidFill>
                  <a:srgbClr val="595959"/>
                </a:solidFill>
                <a:effectLst/>
                <a:uLnTx/>
                <a:uFillTx/>
                <a:latin typeface="Bahnschrift Light"/>
                <a:ea typeface="字体圈欣意吉祥宋"/>
                <a:cs typeface="+mn-cs"/>
              </a:rPr>
              <a:t>前提是不得借助手和身体之外的任何道具。在规定的时间内看哪一组压爆的气球数量多。</a:t>
            </a:r>
            <a:endParaRPr lang="zh-CN" altLang="en-US" sz="1600" dirty="0">
              <a:solidFill>
                <a:schemeClr val="tx2"/>
              </a:solidFill>
            </a:endParaRPr>
          </a:p>
        </p:txBody>
      </p:sp>
      <p:sp>
        <p:nvSpPr>
          <p:cNvPr id="5" name="文本框 4">
            <a:extLst>
              <a:ext uri="{FF2B5EF4-FFF2-40B4-BE49-F238E27FC236}">
                <a16:creationId xmlns:a16="http://schemas.microsoft.com/office/drawing/2014/main" id="{0D0543AA-BEF1-7065-9299-44635DBB4E53}"/>
              </a:ext>
            </a:extLst>
          </p:cNvPr>
          <p:cNvSpPr txBox="1"/>
          <p:nvPr/>
        </p:nvSpPr>
        <p:spPr>
          <a:xfrm>
            <a:off x="621744" y="1778294"/>
            <a:ext cx="2156360" cy="584775"/>
          </a:xfrm>
          <a:prstGeom prst="rect">
            <a:avLst/>
          </a:prstGeom>
          <a:noFill/>
        </p:spPr>
        <p:txBody>
          <a:bodyPr wrap="none" rtlCol="0">
            <a:spAutoFit/>
          </a:bodyPr>
          <a:lstStyle/>
          <a:p>
            <a:r>
              <a:rPr lang="zh-CN" altLang="en-US" sz="3200" dirty="0">
                <a:solidFill>
                  <a:schemeClr val="lt1">
                    <a:lumMod val="100000"/>
                  </a:schemeClr>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有奖互动游戏</a:t>
            </a:r>
          </a:p>
        </p:txBody>
      </p:sp>
    </p:spTree>
    <p:extLst>
      <p:ext uri="{BB962C8B-B14F-4D97-AF65-F5344CB8AC3E}">
        <p14:creationId xmlns:p14="http://schemas.microsoft.com/office/powerpoint/2010/main" val="2382819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a:extLst>
              <a:ext uri="{FF2B5EF4-FFF2-40B4-BE49-F238E27FC236}">
                <a16:creationId xmlns:a16="http://schemas.microsoft.com/office/drawing/2014/main" id="{B6A3CDC5-DF25-8BEE-A97E-D9AC036D9366}"/>
              </a:ext>
            </a:extLst>
          </p:cNvPr>
          <p:cNvGrpSpPr/>
          <p:nvPr/>
        </p:nvGrpSpPr>
        <p:grpSpPr>
          <a:xfrm>
            <a:off x="-1" y="4893698"/>
            <a:ext cx="5777989" cy="1967386"/>
            <a:chOff x="-1" y="4893698"/>
            <a:chExt cx="5777989" cy="1967386"/>
          </a:xfrm>
        </p:grpSpPr>
        <p:sp>
          <p:nvSpPr>
            <p:cNvPr id="4" name="PA-任意多边形 161">
              <a:extLst>
                <a:ext uri="{FF2B5EF4-FFF2-40B4-BE49-F238E27FC236}">
                  <a16:creationId xmlns:a16="http://schemas.microsoft.com/office/drawing/2014/main" id="{ECA8941E-6E6C-6CCA-00A9-CDF05355F457}"/>
                </a:ext>
              </a:extLst>
            </p:cNvPr>
            <p:cNvSpPr/>
            <p:nvPr>
              <p:custDataLst>
                <p:tags r:id="rId1"/>
              </p:custDataLst>
            </p:nvPr>
          </p:nvSpPr>
          <p:spPr>
            <a:xfrm rot="19380000">
              <a:off x="1264656" y="4893698"/>
              <a:ext cx="333388" cy="399346"/>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a:gsLst>
                <a:gs pos="22000">
                  <a:srgbClr val="BDBDFF"/>
                </a:gs>
                <a:gs pos="61000">
                  <a:srgbClr val="FFCDF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10" name="PA-任意多边形 166">
              <a:extLst>
                <a:ext uri="{FF2B5EF4-FFF2-40B4-BE49-F238E27FC236}">
                  <a16:creationId xmlns:a16="http://schemas.microsoft.com/office/drawing/2014/main" id="{ECB3C30A-6D13-335E-C7A8-2B21BF0B3E3E}"/>
                </a:ext>
              </a:extLst>
            </p:cNvPr>
            <p:cNvSpPr/>
            <p:nvPr>
              <p:custDataLst>
                <p:tags r:id="rId2"/>
              </p:custDataLst>
            </p:nvPr>
          </p:nvSpPr>
          <p:spPr>
            <a:xfrm rot="17700000">
              <a:off x="2020123" y="6115486"/>
              <a:ext cx="645753" cy="764455"/>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a:gsLst>
                <a:gs pos="22000">
                  <a:srgbClr val="BDBDFF"/>
                </a:gs>
                <a:gs pos="61000">
                  <a:srgbClr val="FFCDF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14" name="PA-任意多边形 167">
              <a:extLst>
                <a:ext uri="{FF2B5EF4-FFF2-40B4-BE49-F238E27FC236}">
                  <a16:creationId xmlns:a16="http://schemas.microsoft.com/office/drawing/2014/main" id="{0F3B1B8D-A9A0-3529-E3A9-F21DC3E27CEB}"/>
                </a:ext>
              </a:extLst>
            </p:cNvPr>
            <p:cNvSpPr/>
            <p:nvPr>
              <p:custDataLst>
                <p:tags r:id="rId3"/>
              </p:custDataLst>
            </p:nvPr>
          </p:nvSpPr>
          <p:spPr>
            <a:xfrm rot="20100000" flipH="1">
              <a:off x="2091395" y="5254016"/>
              <a:ext cx="388599" cy="567157"/>
            </a:xfrm>
            <a:custGeom>
              <a:avLst/>
              <a:gdLst>
                <a:gd name="connisteX0" fmla="*/ 3570904 w 3858416"/>
                <a:gd name="connsiteY0" fmla="*/ 40964 h 5601094"/>
                <a:gd name="connisteX1" fmla="*/ 3399454 w 3858416"/>
                <a:gd name="connsiteY1" fmla="*/ 297504 h 5601094"/>
                <a:gd name="connisteX2" fmla="*/ 2961939 w 3858416"/>
                <a:gd name="connsiteY2" fmla="*/ 649294 h 5601094"/>
                <a:gd name="connisteX3" fmla="*/ 2676824 w 3858416"/>
                <a:gd name="connsiteY3" fmla="*/ 1058234 h 5601094"/>
                <a:gd name="connisteX4" fmla="*/ 2400599 w 3858416"/>
                <a:gd name="connsiteY4" fmla="*/ 1182059 h 5601094"/>
                <a:gd name="connisteX5" fmla="*/ 1982134 w 3858416"/>
                <a:gd name="connsiteY5" fmla="*/ 1667199 h 5601094"/>
                <a:gd name="connisteX6" fmla="*/ 1735119 w 3858416"/>
                <a:gd name="connsiteY6" fmla="*/ 1743399 h 5601094"/>
                <a:gd name="connisteX7" fmla="*/ 1297604 w 3858416"/>
                <a:gd name="connsiteY7" fmla="*/ 2095189 h 5601094"/>
                <a:gd name="connisteX8" fmla="*/ 983914 w 3858416"/>
                <a:gd name="connsiteY8" fmla="*/ 2342204 h 5601094"/>
                <a:gd name="connisteX9" fmla="*/ 831514 w 3858416"/>
                <a:gd name="connsiteY9" fmla="*/ 2579694 h 5601094"/>
                <a:gd name="connisteX10" fmla="*/ 679749 w 3858416"/>
                <a:gd name="connsiteY10" fmla="*/ 2722569 h 5601094"/>
                <a:gd name="connisteX11" fmla="*/ 422574 w 3858416"/>
                <a:gd name="connsiteY11" fmla="*/ 2703519 h 5601094"/>
                <a:gd name="connisteX12" fmla="*/ 89834 w 3858416"/>
                <a:gd name="connsiteY12" fmla="*/ 2951169 h 5601094"/>
                <a:gd name="connisteX13" fmla="*/ 4109 w 3858416"/>
                <a:gd name="connsiteY13" fmla="*/ 3322009 h 5601094"/>
                <a:gd name="connisteX14" fmla="*/ 32684 w 3858416"/>
                <a:gd name="connsiteY14" fmla="*/ 3502349 h 5601094"/>
                <a:gd name="connisteX15" fmla="*/ 137459 w 3858416"/>
                <a:gd name="connsiteY15" fmla="*/ 3397574 h 5601094"/>
                <a:gd name="connisteX16" fmla="*/ 347009 w 3858416"/>
                <a:gd name="connsiteY16" fmla="*/ 3530924 h 5601094"/>
                <a:gd name="connisteX17" fmla="*/ 422574 w 3858416"/>
                <a:gd name="connsiteY17" fmla="*/ 3616649 h 5601094"/>
                <a:gd name="connisteX18" fmla="*/ 574974 w 3858416"/>
                <a:gd name="connsiteY18" fmla="*/ 3730949 h 5601094"/>
                <a:gd name="connisteX19" fmla="*/ 584499 w 3858416"/>
                <a:gd name="connsiteY19" fmla="*/ 3930339 h 5601094"/>
                <a:gd name="connisteX20" fmla="*/ 622599 w 3858416"/>
                <a:gd name="connsiteY20" fmla="*/ 4291654 h 5601094"/>
                <a:gd name="connisteX21" fmla="*/ 850564 w 3858416"/>
                <a:gd name="connsiteY21" fmla="*/ 4539304 h 5601094"/>
                <a:gd name="connisteX22" fmla="*/ 926764 w 3858416"/>
                <a:gd name="connsiteY22" fmla="*/ 4862519 h 5601094"/>
                <a:gd name="connisteX23" fmla="*/ 1060114 w 3858416"/>
                <a:gd name="connsiteY23" fmla="*/ 5128584 h 5601094"/>
                <a:gd name="connisteX24" fmla="*/ 1164889 w 3858416"/>
                <a:gd name="connsiteY24" fmla="*/ 5290509 h 5601094"/>
                <a:gd name="connisteX25" fmla="*/ 1240454 w 3858416"/>
                <a:gd name="connsiteY25" fmla="*/ 5442274 h 5601094"/>
                <a:gd name="connisteX26" fmla="*/ 1297604 w 3858416"/>
                <a:gd name="connsiteY26" fmla="*/ 5518474 h 5601094"/>
                <a:gd name="connisteX27" fmla="*/ 1335704 w 3858416"/>
                <a:gd name="connsiteY27" fmla="*/ 5594674 h 5601094"/>
                <a:gd name="connisteX28" fmla="*/ 1364279 w 3858416"/>
                <a:gd name="connsiteY28" fmla="*/ 5376234 h 5601094"/>
                <a:gd name="connisteX29" fmla="*/ 1450004 w 3858416"/>
                <a:gd name="connsiteY29" fmla="*/ 5499424 h 5601094"/>
                <a:gd name="connisteX30" fmla="*/ 1469054 w 3858416"/>
                <a:gd name="connsiteY30" fmla="*/ 5280984 h 5601094"/>
                <a:gd name="connisteX31" fmla="*/ 1516679 w 3858416"/>
                <a:gd name="connsiteY31" fmla="*/ 5300034 h 5601094"/>
                <a:gd name="connisteX32" fmla="*/ 1526204 w 3858416"/>
                <a:gd name="connsiteY32" fmla="*/ 5052384 h 5601094"/>
                <a:gd name="connisteX33" fmla="*/ 1611294 w 3858416"/>
                <a:gd name="connsiteY33" fmla="*/ 5128584 h 5601094"/>
                <a:gd name="connisteX34" fmla="*/ 1564304 w 3858416"/>
                <a:gd name="connsiteY34" fmla="*/ 4852994 h 5601094"/>
                <a:gd name="connisteX35" fmla="*/ 1620819 w 3858416"/>
                <a:gd name="connsiteY35" fmla="*/ 4910144 h 5601094"/>
                <a:gd name="connisteX36" fmla="*/ 1507154 w 3858416"/>
                <a:gd name="connsiteY36" fmla="*/ 4577404 h 5601094"/>
                <a:gd name="connisteX37" fmla="*/ 1592244 w 3858416"/>
                <a:gd name="connsiteY37" fmla="*/ 4643444 h 5601094"/>
                <a:gd name="connisteX38" fmla="*/ 1564304 w 3858416"/>
                <a:gd name="connsiteY38" fmla="*/ 4301179 h 5601094"/>
                <a:gd name="connisteX39" fmla="*/ 1630344 w 3858416"/>
                <a:gd name="connsiteY39" fmla="*/ 4377379 h 5601094"/>
                <a:gd name="connisteX40" fmla="*/ 1545254 w 3858416"/>
                <a:gd name="connsiteY40" fmla="*/ 4006539 h 5601094"/>
                <a:gd name="connisteX41" fmla="*/ 1592244 w 3858416"/>
                <a:gd name="connsiteY41" fmla="*/ 4054164 h 5601094"/>
                <a:gd name="connisteX42" fmla="*/ 1516679 w 3858416"/>
                <a:gd name="connsiteY42" fmla="*/ 3749999 h 5601094"/>
                <a:gd name="connisteX43" fmla="*/ 1497629 w 3858416"/>
                <a:gd name="connsiteY43" fmla="*/ 3607124 h 5601094"/>
                <a:gd name="connisteX44" fmla="*/ 1478579 w 3858416"/>
                <a:gd name="connsiteY44" fmla="*/ 3540449 h 5601094"/>
                <a:gd name="connisteX45" fmla="*/ 1582719 w 3858416"/>
                <a:gd name="connsiteY45" fmla="*/ 3711899 h 5601094"/>
                <a:gd name="connisteX46" fmla="*/ 1459529 w 3858416"/>
                <a:gd name="connsiteY46" fmla="*/ 3407099 h 5601094"/>
                <a:gd name="connisteX47" fmla="*/ 1545254 w 3858416"/>
                <a:gd name="connsiteY47" fmla="*/ 3369634 h 5601094"/>
                <a:gd name="connisteX48" fmla="*/ 1677969 w 3858416"/>
                <a:gd name="connsiteY48" fmla="*/ 3416624 h 5601094"/>
                <a:gd name="connisteX49" fmla="*/ 1839894 w 3858416"/>
                <a:gd name="connsiteY49" fmla="*/ 3378524 h 5601094"/>
                <a:gd name="connisteX50" fmla="*/ 2067859 w 3858416"/>
                <a:gd name="connsiteY50" fmla="*/ 3331534 h 5601094"/>
                <a:gd name="connisteX51" fmla="*/ 2239309 w 3858416"/>
                <a:gd name="connsiteY51" fmla="*/ 3312484 h 5601094"/>
                <a:gd name="connisteX52" fmla="*/ 2543474 w 3858416"/>
                <a:gd name="connsiteY52" fmla="*/ 3378524 h 5601094"/>
                <a:gd name="connisteX53" fmla="*/ 2819064 w 3858416"/>
                <a:gd name="connsiteY53" fmla="*/ 3322009 h 5601094"/>
                <a:gd name="connisteX54" fmla="*/ 2990514 w 3858416"/>
                <a:gd name="connsiteY54" fmla="*/ 3198184 h 5601094"/>
                <a:gd name="connisteX55" fmla="*/ 3332779 w 3858416"/>
                <a:gd name="connsiteY55" fmla="*/ 3160084 h 5601094"/>
                <a:gd name="connisteX56" fmla="*/ 3599479 w 3858416"/>
                <a:gd name="connsiteY56" fmla="*/ 3160084 h 5601094"/>
                <a:gd name="connisteX57" fmla="*/ 3523279 w 3858416"/>
                <a:gd name="connsiteY57" fmla="*/ 3064834 h 5601094"/>
                <a:gd name="connisteX58" fmla="*/ 3798869 w 3858416"/>
                <a:gd name="connsiteY58" fmla="*/ 3045784 h 5601094"/>
                <a:gd name="connisteX59" fmla="*/ 3713144 w 3858416"/>
                <a:gd name="connsiteY59" fmla="*/ 2979109 h 5601094"/>
                <a:gd name="connisteX60" fmla="*/ 3846494 w 3858416"/>
                <a:gd name="connsiteY60" fmla="*/ 2979109 h 5601094"/>
                <a:gd name="connisteX61" fmla="*/ 3703619 w 3858416"/>
                <a:gd name="connsiteY61" fmla="*/ 2865444 h 5601094"/>
                <a:gd name="connisteX62" fmla="*/ 3856019 w 3858416"/>
                <a:gd name="connsiteY62" fmla="*/ 2827344 h 5601094"/>
                <a:gd name="connisteX63" fmla="*/ 3580429 w 3858416"/>
                <a:gd name="connsiteY63" fmla="*/ 2779719 h 5601094"/>
                <a:gd name="connisteX64" fmla="*/ 3542329 w 3858416"/>
                <a:gd name="connsiteY64" fmla="*/ 2713044 h 5601094"/>
                <a:gd name="connisteX65" fmla="*/ 3418504 w 3858416"/>
                <a:gd name="connsiteY65" fmla="*/ 2665419 h 5601094"/>
                <a:gd name="connisteX66" fmla="*/ 3370879 w 3858416"/>
                <a:gd name="connsiteY66" fmla="*/ 2608269 h 5601094"/>
                <a:gd name="connisteX67" fmla="*/ 3418504 w 3858416"/>
                <a:gd name="connsiteY67" fmla="*/ 2608269 h 5601094"/>
                <a:gd name="connisteX68" fmla="*/ 3256579 w 3858416"/>
                <a:gd name="connsiteY68" fmla="*/ 2589219 h 5601094"/>
                <a:gd name="connisteX69" fmla="*/ 3361354 w 3858416"/>
                <a:gd name="connsiteY69" fmla="*/ 2523179 h 5601094"/>
                <a:gd name="connisteX70" fmla="*/ 3171489 w 3858416"/>
                <a:gd name="connsiteY70" fmla="*/ 2513654 h 5601094"/>
                <a:gd name="connisteX71" fmla="*/ 3228004 w 3858416"/>
                <a:gd name="connsiteY71" fmla="*/ 2456504 h 5601094"/>
                <a:gd name="connisteX72" fmla="*/ 2809539 w 3858416"/>
                <a:gd name="connsiteY72" fmla="*/ 2427929 h 5601094"/>
                <a:gd name="connisteX73" fmla="*/ 2895264 w 3858416"/>
                <a:gd name="connsiteY73" fmla="*/ 2361254 h 5601094"/>
                <a:gd name="connisteX74" fmla="*/ 2753024 w 3858416"/>
                <a:gd name="connsiteY74" fmla="*/ 2323154 h 5601094"/>
                <a:gd name="connisteX75" fmla="*/ 2600624 w 3858416"/>
                <a:gd name="connsiteY75" fmla="*/ 2218379 h 5601094"/>
                <a:gd name="connisteX76" fmla="*/ 2457749 w 3858416"/>
                <a:gd name="connsiteY76" fmla="*/ 2180279 h 5601094"/>
                <a:gd name="connisteX77" fmla="*/ 2258359 w 3858416"/>
                <a:gd name="connsiteY77" fmla="*/ 2151704 h 5601094"/>
                <a:gd name="connisteX78" fmla="*/ 2077384 w 3858416"/>
                <a:gd name="connsiteY78" fmla="*/ 2114239 h 5601094"/>
                <a:gd name="connisteX79" fmla="*/ 2001184 w 3858416"/>
                <a:gd name="connsiteY79" fmla="*/ 2066614 h 5601094"/>
                <a:gd name="connisteX80" fmla="*/ 1973244 w 3858416"/>
                <a:gd name="connsiteY80" fmla="*/ 1980889 h 5601094"/>
                <a:gd name="connisteX81" fmla="*/ 2248834 w 3858416"/>
                <a:gd name="connsiteY81" fmla="*/ 1857064 h 5601094"/>
                <a:gd name="connisteX82" fmla="*/ 2476799 w 3858416"/>
                <a:gd name="connsiteY82" fmla="*/ 1638624 h 5601094"/>
                <a:gd name="connisteX83" fmla="*/ 2714924 w 3858416"/>
                <a:gd name="connsiteY83" fmla="*/ 1448124 h 5601094"/>
                <a:gd name="connisteX84" fmla="*/ 2952414 w 3858416"/>
                <a:gd name="connsiteY84" fmla="*/ 1277309 h 5601094"/>
                <a:gd name="connisteX85" fmla="*/ 3256579 w 3858416"/>
                <a:gd name="connsiteY85" fmla="*/ 962984 h 5601094"/>
                <a:gd name="connisteX86" fmla="*/ 3428029 w 3858416"/>
                <a:gd name="connsiteY86" fmla="*/ 754069 h 5601094"/>
                <a:gd name="connisteX87" fmla="*/ 3447079 w 3858416"/>
                <a:gd name="connsiteY87" fmla="*/ 611194 h 5601094"/>
                <a:gd name="connisteX88" fmla="*/ 3523279 w 3858416"/>
                <a:gd name="connsiteY88" fmla="*/ 430854 h 5601094"/>
                <a:gd name="connisteX89" fmla="*/ 3617894 w 3858416"/>
                <a:gd name="connsiteY89" fmla="*/ 326079 h 5601094"/>
                <a:gd name="connisteX90" fmla="*/ 3636944 w 3858416"/>
                <a:gd name="connsiteY90" fmla="*/ 221304 h 5601094"/>
                <a:gd name="connisteX91" fmla="*/ 3665519 w 3858416"/>
                <a:gd name="connsiteY91" fmla="*/ 40964 h 5601094"/>
                <a:gd name="connisteX92" fmla="*/ 3646469 w 3858416"/>
                <a:gd name="connsiteY92" fmla="*/ 107639 h 5601094"/>
                <a:gd name="connisteX93" fmla="*/ 3608369 w 3858416"/>
                <a:gd name="connsiteY93" fmla="*/ 12389 h 5601094"/>
                <a:gd name="connisteX94" fmla="*/ 3570904 w 3858416"/>
                <a:gd name="connsiteY94" fmla="*/ 40964 h 560109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Lst>
              <a:rect l="l" t="t" r="r" b="b"/>
              <a:pathLst>
                <a:path w="3858416" h="5601094">
                  <a:moveTo>
                    <a:pt x="3570905" y="40964"/>
                  </a:moveTo>
                  <a:cubicBezTo>
                    <a:pt x="3528995" y="98114"/>
                    <a:pt x="3521375" y="175584"/>
                    <a:pt x="3399455" y="297504"/>
                  </a:cubicBezTo>
                  <a:cubicBezTo>
                    <a:pt x="3277535" y="419424"/>
                    <a:pt x="3106720" y="496894"/>
                    <a:pt x="2961940" y="649294"/>
                  </a:cubicBezTo>
                  <a:cubicBezTo>
                    <a:pt x="2817160" y="801694"/>
                    <a:pt x="2789220" y="951554"/>
                    <a:pt x="2676825" y="1058234"/>
                  </a:cubicBezTo>
                  <a:cubicBezTo>
                    <a:pt x="2564430" y="1164914"/>
                    <a:pt x="2539665" y="1060139"/>
                    <a:pt x="2400600" y="1182059"/>
                  </a:cubicBezTo>
                  <a:cubicBezTo>
                    <a:pt x="2261535" y="1303979"/>
                    <a:pt x="2115485" y="1554804"/>
                    <a:pt x="1982135" y="1667199"/>
                  </a:cubicBezTo>
                  <a:cubicBezTo>
                    <a:pt x="1848785" y="1779594"/>
                    <a:pt x="1872280" y="1657674"/>
                    <a:pt x="1735120" y="1743399"/>
                  </a:cubicBezTo>
                  <a:cubicBezTo>
                    <a:pt x="1597960" y="1829124"/>
                    <a:pt x="1448100" y="1975174"/>
                    <a:pt x="1297605" y="2095189"/>
                  </a:cubicBezTo>
                  <a:cubicBezTo>
                    <a:pt x="1147110" y="2215204"/>
                    <a:pt x="1077260" y="2245049"/>
                    <a:pt x="983915" y="2342204"/>
                  </a:cubicBezTo>
                  <a:cubicBezTo>
                    <a:pt x="890570" y="2439359"/>
                    <a:pt x="892475" y="2503494"/>
                    <a:pt x="831515" y="2579694"/>
                  </a:cubicBezTo>
                  <a:cubicBezTo>
                    <a:pt x="770555" y="2655894"/>
                    <a:pt x="761665" y="2697804"/>
                    <a:pt x="679750" y="2722569"/>
                  </a:cubicBezTo>
                  <a:cubicBezTo>
                    <a:pt x="597835" y="2747334"/>
                    <a:pt x="540685" y="2657799"/>
                    <a:pt x="422575" y="2703519"/>
                  </a:cubicBezTo>
                  <a:cubicBezTo>
                    <a:pt x="304465" y="2749239"/>
                    <a:pt x="173655" y="2827344"/>
                    <a:pt x="89835" y="2951169"/>
                  </a:cubicBezTo>
                  <a:cubicBezTo>
                    <a:pt x="6015" y="3074994"/>
                    <a:pt x="15540" y="3211519"/>
                    <a:pt x="4110" y="3322009"/>
                  </a:cubicBezTo>
                  <a:cubicBezTo>
                    <a:pt x="-7320" y="3432499"/>
                    <a:pt x="6015" y="3487109"/>
                    <a:pt x="32685" y="3502349"/>
                  </a:cubicBezTo>
                  <a:cubicBezTo>
                    <a:pt x="59355" y="3517589"/>
                    <a:pt x="74595" y="3391859"/>
                    <a:pt x="137460" y="3397574"/>
                  </a:cubicBezTo>
                  <a:cubicBezTo>
                    <a:pt x="200325" y="3403289"/>
                    <a:pt x="289860" y="3487109"/>
                    <a:pt x="347010" y="3530924"/>
                  </a:cubicBezTo>
                  <a:cubicBezTo>
                    <a:pt x="404160" y="3574739"/>
                    <a:pt x="376855" y="3576644"/>
                    <a:pt x="422575" y="3616649"/>
                  </a:cubicBezTo>
                  <a:cubicBezTo>
                    <a:pt x="468295" y="3656654"/>
                    <a:pt x="542590" y="3668084"/>
                    <a:pt x="574975" y="3730949"/>
                  </a:cubicBezTo>
                  <a:cubicBezTo>
                    <a:pt x="607360" y="3793814"/>
                    <a:pt x="574975" y="3817944"/>
                    <a:pt x="584500" y="3930339"/>
                  </a:cubicBezTo>
                  <a:cubicBezTo>
                    <a:pt x="594025" y="4042734"/>
                    <a:pt x="569260" y="4169734"/>
                    <a:pt x="622600" y="4291654"/>
                  </a:cubicBezTo>
                  <a:cubicBezTo>
                    <a:pt x="675940" y="4413574"/>
                    <a:pt x="789605" y="4425004"/>
                    <a:pt x="850565" y="4539304"/>
                  </a:cubicBezTo>
                  <a:cubicBezTo>
                    <a:pt x="911525" y="4653604"/>
                    <a:pt x="884855" y="4744409"/>
                    <a:pt x="926765" y="4862519"/>
                  </a:cubicBezTo>
                  <a:cubicBezTo>
                    <a:pt x="968675" y="4980629"/>
                    <a:pt x="1012490" y="5042859"/>
                    <a:pt x="1060115" y="5128584"/>
                  </a:cubicBezTo>
                  <a:cubicBezTo>
                    <a:pt x="1107740" y="5214309"/>
                    <a:pt x="1128695" y="5227644"/>
                    <a:pt x="1164890" y="5290509"/>
                  </a:cubicBezTo>
                  <a:cubicBezTo>
                    <a:pt x="1201085" y="5353374"/>
                    <a:pt x="1213785" y="5396554"/>
                    <a:pt x="1240455" y="5442274"/>
                  </a:cubicBezTo>
                  <a:cubicBezTo>
                    <a:pt x="1267125" y="5487994"/>
                    <a:pt x="1278555" y="5487994"/>
                    <a:pt x="1297605" y="5518474"/>
                  </a:cubicBezTo>
                  <a:cubicBezTo>
                    <a:pt x="1316655" y="5548954"/>
                    <a:pt x="1322370" y="5623249"/>
                    <a:pt x="1335705" y="5594674"/>
                  </a:cubicBezTo>
                  <a:cubicBezTo>
                    <a:pt x="1349040" y="5566099"/>
                    <a:pt x="1341420" y="5395284"/>
                    <a:pt x="1364280" y="5376234"/>
                  </a:cubicBezTo>
                  <a:cubicBezTo>
                    <a:pt x="1387140" y="5357184"/>
                    <a:pt x="1429050" y="5518474"/>
                    <a:pt x="1450005" y="5499424"/>
                  </a:cubicBezTo>
                  <a:cubicBezTo>
                    <a:pt x="1470960" y="5480374"/>
                    <a:pt x="1455720" y="5320989"/>
                    <a:pt x="1469055" y="5280984"/>
                  </a:cubicBezTo>
                  <a:cubicBezTo>
                    <a:pt x="1482390" y="5240979"/>
                    <a:pt x="1505250" y="5345754"/>
                    <a:pt x="1516680" y="5300034"/>
                  </a:cubicBezTo>
                  <a:cubicBezTo>
                    <a:pt x="1528110" y="5254314"/>
                    <a:pt x="1507155" y="5086674"/>
                    <a:pt x="1526205" y="5052384"/>
                  </a:cubicBezTo>
                  <a:cubicBezTo>
                    <a:pt x="1545255" y="5018094"/>
                    <a:pt x="1603675" y="5168589"/>
                    <a:pt x="1611295" y="5128584"/>
                  </a:cubicBezTo>
                  <a:cubicBezTo>
                    <a:pt x="1618915" y="5088579"/>
                    <a:pt x="1562400" y="4896809"/>
                    <a:pt x="1564305" y="4852994"/>
                  </a:cubicBezTo>
                  <a:cubicBezTo>
                    <a:pt x="1566210" y="4809179"/>
                    <a:pt x="1632250" y="4965389"/>
                    <a:pt x="1620820" y="4910144"/>
                  </a:cubicBezTo>
                  <a:cubicBezTo>
                    <a:pt x="1609390" y="4854899"/>
                    <a:pt x="1512870" y="4630744"/>
                    <a:pt x="1507155" y="4577404"/>
                  </a:cubicBezTo>
                  <a:cubicBezTo>
                    <a:pt x="1501440" y="4524064"/>
                    <a:pt x="1580815" y="4698689"/>
                    <a:pt x="1592245" y="4643444"/>
                  </a:cubicBezTo>
                  <a:cubicBezTo>
                    <a:pt x="1603675" y="4588199"/>
                    <a:pt x="1556685" y="4354519"/>
                    <a:pt x="1564305" y="4301179"/>
                  </a:cubicBezTo>
                  <a:cubicBezTo>
                    <a:pt x="1571925" y="4247839"/>
                    <a:pt x="1634155" y="4436434"/>
                    <a:pt x="1630345" y="4377379"/>
                  </a:cubicBezTo>
                  <a:cubicBezTo>
                    <a:pt x="1626535" y="4318324"/>
                    <a:pt x="1552875" y="4071309"/>
                    <a:pt x="1545255" y="4006539"/>
                  </a:cubicBezTo>
                  <a:cubicBezTo>
                    <a:pt x="1537635" y="3941769"/>
                    <a:pt x="1597960" y="4105599"/>
                    <a:pt x="1592245" y="4054164"/>
                  </a:cubicBezTo>
                  <a:cubicBezTo>
                    <a:pt x="1586530" y="4002729"/>
                    <a:pt x="1535730" y="3839534"/>
                    <a:pt x="1516680" y="3749999"/>
                  </a:cubicBezTo>
                  <a:cubicBezTo>
                    <a:pt x="1497630" y="3660464"/>
                    <a:pt x="1505250" y="3649034"/>
                    <a:pt x="1497630" y="3607124"/>
                  </a:cubicBezTo>
                  <a:cubicBezTo>
                    <a:pt x="1490010" y="3565214"/>
                    <a:pt x="1461435" y="3519494"/>
                    <a:pt x="1478580" y="3540449"/>
                  </a:cubicBezTo>
                  <a:cubicBezTo>
                    <a:pt x="1495725" y="3561404"/>
                    <a:pt x="1586530" y="3738569"/>
                    <a:pt x="1582720" y="3711899"/>
                  </a:cubicBezTo>
                  <a:cubicBezTo>
                    <a:pt x="1578910" y="3685229"/>
                    <a:pt x="1467150" y="3475679"/>
                    <a:pt x="1459530" y="3407099"/>
                  </a:cubicBezTo>
                  <a:cubicBezTo>
                    <a:pt x="1451910" y="3338519"/>
                    <a:pt x="1501440" y="3367729"/>
                    <a:pt x="1545255" y="3369634"/>
                  </a:cubicBezTo>
                  <a:cubicBezTo>
                    <a:pt x="1589070" y="3371539"/>
                    <a:pt x="1618915" y="3414719"/>
                    <a:pt x="1677970" y="3416624"/>
                  </a:cubicBezTo>
                  <a:cubicBezTo>
                    <a:pt x="1737025" y="3418529"/>
                    <a:pt x="1761790" y="3395669"/>
                    <a:pt x="1839895" y="3378524"/>
                  </a:cubicBezTo>
                  <a:cubicBezTo>
                    <a:pt x="1918000" y="3361379"/>
                    <a:pt x="1987850" y="3344869"/>
                    <a:pt x="2067860" y="3331534"/>
                  </a:cubicBezTo>
                  <a:cubicBezTo>
                    <a:pt x="2147870" y="3318199"/>
                    <a:pt x="2144060" y="3302959"/>
                    <a:pt x="2239310" y="3312484"/>
                  </a:cubicBezTo>
                  <a:cubicBezTo>
                    <a:pt x="2334560" y="3322009"/>
                    <a:pt x="2427270" y="3376619"/>
                    <a:pt x="2543475" y="3378524"/>
                  </a:cubicBezTo>
                  <a:cubicBezTo>
                    <a:pt x="2659680" y="3380429"/>
                    <a:pt x="2729530" y="3358204"/>
                    <a:pt x="2819065" y="3322009"/>
                  </a:cubicBezTo>
                  <a:cubicBezTo>
                    <a:pt x="2908600" y="3285814"/>
                    <a:pt x="2887645" y="3230569"/>
                    <a:pt x="2990515" y="3198184"/>
                  </a:cubicBezTo>
                  <a:cubicBezTo>
                    <a:pt x="3093385" y="3165799"/>
                    <a:pt x="3210860" y="3167704"/>
                    <a:pt x="3332780" y="3160084"/>
                  </a:cubicBezTo>
                  <a:cubicBezTo>
                    <a:pt x="3454700" y="3152464"/>
                    <a:pt x="3561380" y="3179134"/>
                    <a:pt x="3599480" y="3160084"/>
                  </a:cubicBezTo>
                  <a:cubicBezTo>
                    <a:pt x="3637580" y="3141034"/>
                    <a:pt x="3483275" y="3087694"/>
                    <a:pt x="3523280" y="3064834"/>
                  </a:cubicBezTo>
                  <a:cubicBezTo>
                    <a:pt x="3563285" y="3041974"/>
                    <a:pt x="3760770" y="3062929"/>
                    <a:pt x="3798870" y="3045784"/>
                  </a:cubicBezTo>
                  <a:cubicBezTo>
                    <a:pt x="3836970" y="3028639"/>
                    <a:pt x="3703620" y="2992444"/>
                    <a:pt x="3713145" y="2979109"/>
                  </a:cubicBezTo>
                  <a:cubicBezTo>
                    <a:pt x="3722670" y="2965774"/>
                    <a:pt x="3848400" y="3001969"/>
                    <a:pt x="3846495" y="2979109"/>
                  </a:cubicBezTo>
                  <a:cubicBezTo>
                    <a:pt x="3844590" y="2956249"/>
                    <a:pt x="3701715" y="2895924"/>
                    <a:pt x="3703620" y="2865444"/>
                  </a:cubicBezTo>
                  <a:cubicBezTo>
                    <a:pt x="3705525" y="2834964"/>
                    <a:pt x="3880785" y="2844489"/>
                    <a:pt x="3856020" y="2827344"/>
                  </a:cubicBezTo>
                  <a:cubicBezTo>
                    <a:pt x="3831255" y="2810199"/>
                    <a:pt x="3643295" y="2802579"/>
                    <a:pt x="3580430" y="2779719"/>
                  </a:cubicBezTo>
                  <a:cubicBezTo>
                    <a:pt x="3517565" y="2756859"/>
                    <a:pt x="3574715" y="2735904"/>
                    <a:pt x="3542330" y="2713044"/>
                  </a:cubicBezTo>
                  <a:cubicBezTo>
                    <a:pt x="3509945" y="2690184"/>
                    <a:pt x="3452795" y="2686374"/>
                    <a:pt x="3418505" y="2665419"/>
                  </a:cubicBezTo>
                  <a:cubicBezTo>
                    <a:pt x="3384215" y="2644464"/>
                    <a:pt x="3370880" y="2619699"/>
                    <a:pt x="3370880" y="2608269"/>
                  </a:cubicBezTo>
                  <a:cubicBezTo>
                    <a:pt x="3370880" y="2596839"/>
                    <a:pt x="3441365" y="2612079"/>
                    <a:pt x="3418505" y="2608269"/>
                  </a:cubicBezTo>
                  <a:cubicBezTo>
                    <a:pt x="3395645" y="2604459"/>
                    <a:pt x="3268010" y="2606364"/>
                    <a:pt x="3256580" y="2589219"/>
                  </a:cubicBezTo>
                  <a:cubicBezTo>
                    <a:pt x="3245150" y="2572074"/>
                    <a:pt x="3378500" y="2538419"/>
                    <a:pt x="3361355" y="2523179"/>
                  </a:cubicBezTo>
                  <a:cubicBezTo>
                    <a:pt x="3344210" y="2507939"/>
                    <a:pt x="3198160" y="2526989"/>
                    <a:pt x="3171490" y="2513654"/>
                  </a:cubicBezTo>
                  <a:cubicBezTo>
                    <a:pt x="3144820" y="2500319"/>
                    <a:pt x="3300395" y="2473649"/>
                    <a:pt x="3228005" y="2456504"/>
                  </a:cubicBezTo>
                  <a:cubicBezTo>
                    <a:pt x="3155615" y="2439359"/>
                    <a:pt x="2876215" y="2446979"/>
                    <a:pt x="2809540" y="2427929"/>
                  </a:cubicBezTo>
                  <a:cubicBezTo>
                    <a:pt x="2742865" y="2408879"/>
                    <a:pt x="2906695" y="2382209"/>
                    <a:pt x="2895265" y="2361254"/>
                  </a:cubicBezTo>
                  <a:cubicBezTo>
                    <a:pt x="2883835" y="2340299"/>
                    <a:pt x="2812080" y="2351729"/>
                    <a:pt x="2753025" y="2323154"/>
                  </a:cubicBezTo>
                  <a:cubicBezTo>
                    <a:pt x="2693970" y="2294579"/>
                    <a:pt x="2659680" y="2246954"/>
                    <a:pt x="2600625" y="2218379"/>
                  </a:cubicBezTo>
                  <a:cubicBezTo>
                    <a:pt x="2541570" y="2189804"/>
                    <a:pt x="2526330" y="2193614"/>
                    <a:pt x="2457750" y="2180279"/>
                  </a:cubicBezTo>
                  <a:cubicBezTo>
                    <a:pt x="2389170" y="2166944"/>
                    <a:pt x="2334560" y="2165039"/>
                    <a:pt x="2258360" y="2151704"/>
                  </a:cubicBezTo>
                  <a:cubicBezTo>
                    <a:pt x="2182160" y="2138369"/>
                    <a:pt x="2128820" y="2131384"/>
                    <a:pt x="2077385" y="2114239"/>
                  </a:cubicBezTo>
                  <a:cubicBezTo>
                    <a:pt x="2025950" y="2097094"/>
                    <a:pt x="2022140" y="2093284"/>
                    <a:pt x="2001185" y="2066614"/>
                  </a:cubicBezTo>
                  <a:cubicBezTo>
                    <a:pt x="1980230" y="2039944"/>
                    <a:pt x="1923715" y="2022799"/>
                    <a:pt x="1973245" y="1980889"/>
                  </a:cubicBezTo>
                  <a:cubicBezTo>
                    <a:pt x="2022775" y="1938979"/>
                    <a:pt x="2147870" y="1925644"/>
                    <a:pt x="2248835" y="1857064"/>
                  </a:cubicBezTo>
                  <a:cubicBezTo>
                    <a:pt x="2349800" y="1788484"/>
                    <a:pt x="2383455" y="1720539"/>
                    <a:pt x="2476800" y="1638624"/>
                  </a:cubicBezTo>
                  <a:cubicBezTo>
                    <a:pt x="2570145" y="1556709"/>
                    <a:pt x="2619675" y="1520514"/>
                    <a:pt x="2714925" y="1448124"/>
                  </a:cubicBezTo>
                  <a:cubicBezTo>
                    <a:pt x="2810175" y="1375734"/>
                    <a:pt x="2843830" y="1374464"/>
                    <a:pt x="2952415" y="1277309"/>
                  </a:cubicBezTo>
                  <a:cubicBezTo>
                    <a:pt x="3061000" y="1180154"/>
                    <a:pt x="3161330" y="1067759"/>
                    <a:pt x="3256580" y="962984"/>
                  </a:cubicBezTo>
                  <a:cubicBezTo>
                    <a:pt x="3351830" y="858209"/>
                    <a:pt x="3389930" y="824554"/>
                    <a:pt x="3428030" y="754069"/>
                  </a:cubicBezTo>
                  <a:cubicBezTo>
                    <a:pt x="3466130" y="683584"/>
                    <a:pt x="3428030" y="675964"/>
                    <a:pt x="3447080" y="611194"/>
                  </a:cubicBezTo>
                  <a:cubicBezTo>
                    <a:pt x="3466130" y="546424"/>
                    <a:pt x="3488990" y="488004"/>
                    <a:pt x="3523280" y="430854"/>
                  </a:cubicBezTo>
                  <a:cubicBezTo>
                    <a:pt x="3557570" y="373704"/>
                    <a:pt x="3595035" y="367989"/>
                    <a:pt x="3617895" y="326079"/>
                  </a:cubicBezTo>
                  <a:cubicBezTo>
                    <a:pt x="3640755" y="284169"/>
                    <a:pt x="3627420" y="278454"/>
                    <a:pt x="3636945" y="221304"/>
                  </a:cubicBezTo>
                  <a:cubicBezTo>
                    <a:pt x="3646470" y="164154"/>
                    <a:pt x="3663615" y="63824"/>
                    <a:pt x="3665520" y="40964"/>
                  </a:cubicBezTo>
                  <a:cubicBezTo>
                    <a:pt x="3667425" y="18104"/>
                    <a:pt x="3657900" y="113354"/>
                    <a:pt x="3646470" y="107639"/>
                  </a:cubicBezTo>
                  <a:cubicBezTo>
                    <a:pt x="3635040" y="101924"/>
                    <a:pt x="3623610" y="25724"/>
                    <a:pt x="3608370" y="12389"/>
                  </a:cubicBezTo>
                  <a:cubicBezTo>
                    <a:pt x="3593130" y="-946"/>
                    <a:pt x="3612815" y="-16186"/>
                    <a:pt x="3570905" y="40964"/>
                  </a:cubicBezTo>
                  <a:close/>
                </a:path>
              </a:pathLst>
            </a:custGeom>
            <a:gradFill>
              <a:gsLst>
                <a:gs pos="22000">
                  <a:srgbClr val="BDBDFF"/>
                </a:gs>
                <a:gs pos="61000">
                  <a:srgbClr val="FFCDF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18" name="PA-任意多边形 161">
              <a:extLst>
                <a:ext uri="{FF2B5EF4-FFF2-40B4-BE49-F238E27FC236}">
                  <a16:creationId xmlns:a16="http://schemas.microsoft.com/office/drawing/2014/main" id="{383A60E0-F399-AD9E-9E7E-06A4DE306722}"/>
                </a:ext>
              </a:extLst>
            </p:cNvPr>
            <p:cNvSpPr/>
            <p:nvPr>
              <p:custDataLst>
                <p:tags r:id="rId4"/>
              </p:custDataLst>
            </p:nvPr>
          </p:nvSpPr>
          <p:spPr>
            <a:xfrm rot="17830928">
              <a:off x="32977" y="6265092"/>
              <a:ext cx="333390" cy="399346"/>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a:gsLst>
                <a:gs pos="22000">
                  <a:srgbClr val="BDBDFF"/>
                </a:gs>
                <a:gs pos="61000">
                  <a:srgbClr val="FFCDF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华文楷体" panose="02010600040101010101" charset="-122"/>
              </a:endParaRPr>
            </a:p>
          </p:txBody>
        </p:sp>
        <p:sp>
          <p:nvSpPr>
            <p:cNvPr id="22" name="PA-任意多边形 167">
              <a:extLst>
                <a:ext uri="{FF2B5EF4-FFF2-40B4-BE49-F238E27FC236}">
                  <a16:creationId xmlns:a16="http://schemas.microsoft.com/office/drawing/2014/main" id="{2E04076C-BE1E-D131-B90A-7984C6C6E455}"/>
                </a:ext>
              </a:extLst>
            </p:cNvPr>
            <p:cNvSpPr/>
            <p:nvPr>
              <p:custDataLst>
                <p:tags r:id="rId5"/>
              </p:custDataLst>
            </p:nvPr>
          </p:nvSpPr>
          <p:spPr>
            <a:xfrm rot="18550928" flipH="1">
              <a:off x="1154049" y="6380123"/>
              <a:ext cx="388599" cy="567155"/>
            </a:xfrm>
            <a:custGeom>
              <a:avLst/>
              <a:gdLst>
                <a:gd name="connisteX0" fmla="*/ 3570904 w 3858416"/>
                <a:gd name="connsiteY0" fmla="*/ 40964 h 5601094"/>
                <a:gd name="connisteX1" fmla="*/ 3399454 w 3858416"/>
                <a:gd name="connsiteY1" fmla="*/ 297504 h 5601094"/>
                <a:gd name="connisteX2" fmla="*/ 2961939 w 3858416"/>
                <a:gd name="connsiteY2" fmla="*/ 649294 h 5601094"/>
                <a:gd name="connisteX3" fmla="*/ 2676824 w 3858416"/>
                <a:gd name="connsiteY3" fmla="*/ 1058234 h 5601094"/>
                <a:gd name="connisteX4" fmla="*/ 2400599 w 3858416"/>
                <a:gd name="connsiteY4" fmla="*/ 1182059 h 5601094"/>
                <a:gd name="connisteX5" fmla="*/ 1982134 w 3858416"/>
                <a:gd name="connsiteY5" fmla="*/ 1667199 h 5601094"/>
                <a:gd name="connisteX6" fmla="*/ 1735119 w 3858416"/>
                <a:gd name="connsiteY6" fmla="*/ 1743399 h 5601094"/>
                <a:gd name="connisteX7" fmla="*/ 1297604 w 3858416"/>
                <a:gd name="connsiteY7" fmla="*/ 2095189 h 5601094"/>
                <a:gd name="connisteX8" fmla="*/ 983914 w 3858416"/>
                <a:gd name="connsiteY8" fmla="*/ 2342204 h 5601094"/>
                <a:gd name="connisteX9" fmla="*/ 831514 w 3858416"/>
                <a:gd name="connsiteY9" fmla="*/ 2579694 h 5601094"/>
                <a:gd name="connisteX10" fmla="*/ 679749 w 3858416"/>
                <a:gd name="connsiteY10" fmla="*/ 2722569 h 5601094"/>
                <a:gd name="connisteX11" fmla="*/ 422574 w 3858416"/>
                <a:gd name="connsiteY11" fmla="*/ 2703519 h 5601094"/>
                <a:gd name="connisteX12" fmla="*/ 89834 w 3858416"/>
                <a:gd name="connsiteY12" fmla="*/ 2951169 h 5601094"/>
                <a:gd name="connisteX13" fmla="*/ 4109 w 3858416"/>
                <a:gd name="connsiteY13" fmla="*/ 3322009 h 5601094"/>
                <a:gd name="connisteX14" fmla="*/ 32684 w 3858416"/>
                <a:gd name="connsiteY14" fmla="*/ 3502349 h 5601094"/>
                <a:gd name="connisteX15" fmla="*/ 137459 w 3858416"/>
                <a:gd name="connsiteY15" fmla="*/ 3397574 h 5601094"/>
                <a:gd name="connisteX16" fmla="*/ 347009 w 3858416"/>
                <a:gd name="connsiteY16" fmla="*/ 3530924 h 5601094"/>
                <a:gd name="connisteX17" fmla="*/ 422574 w 3858416"/>
                <a:gd name="connsiteY17" fmla="*/ 3616649 h 5601094"/>
                <a:gd name="connisteX18" fmla="*/ 574974 w 3858416"/>
                <a:gd name="connsiteY18" fmla="*/ 3730949 h 5601094"/>
                <a:gd name="connisteX19" fmla="*/ 584499 w 3858416"/>
                <a:gd name="connsiteY19" fmla="*/ 3930339 h 5601094"/>
                <a:gd name="connisteX20" fmla="*/ 622599 w 3858416"/>
                <a:gd name="connsiteY20" fmla="*/ 4291654 h 5601094"/>
                <a:gd name="connisteX21" fmla="*/ 850564 w 3858416"/>
                <a:gd name="connsiteY21" fmla="*/ 4539304 h 5601094"/>
                <a:gd name="connisteX22" fmla="*/ 926764 w 3858416"/>
                <a:gd name="connsiteY22" fmla="*/ 4862519 h 5601094"/>
                <a:gd name="connisteX23" fmla="*/ 1060114 w 3858416"/>
                <a:gd name="connsiteY23" fmla="*/ 5128584 h 5601094"/>
                <a:gd name="connisteX24" fmla="*/ 1164889 w 3858416"/>
                <a:gd name="connsiteY24" fmla="*/ 5290509 h 5601094"/>
                <a:gd name="connisteX25" fmla="*/ 1240454 w 3858416"/>
                <a:gd name="connsiteY25" fmla="*/ 5442274 h 5601094"/>
                <a:gd name="connisteX26" fmla="*/ 1297604 w 3858416"/>
                <a:gd name="connsiteY26" fmla="*/ 5518474 h 5601094"/>
                <a:gd name="connisteX27" fmla="*/ 1335704 w 3858416"/>
                <a:gd name="connsiteY27" fmla="*/ 5594674 h 5601094"/>
                <a:gd name="connisteX28" fmla="*/ 1364279 w 3858416"/>
                <a:gd name="connsiteY28" fmla="*/ 5376234 h 5601094"/>
                <a:gd name="connisteX29" fmla="*/ 1450004 w 3858416"/>
                <a:gd name="connsiteY29" fmla="*/ 5499424 h 5601094"/>
                <a:gd name="connisteX30" fmla="*/ 1469054 w 3858416"/>
                <a:gd name="connsiteY30" fmla="*/ 5280984 h 5601094"/>
                <a:gd name="connisteX31" fmla="*/ 1516679 w 3858416"/>
                <a:gd name="connsiteY31" fmla="*/ 5300034 h 5601094"/>
                <a:gd name="connisteX32" fmla="*/ 1526204 w 3858416"/>
                <a:gd name="connsiteY32" fmla="*/ 5052384 h 5601094"/>
                <a:gd name="connisteX33" fmla="*/ 1611294 w 3858416"/>
                <a:gd name="connsiteY33" fmla="*/ 5128584 h 5601094"/>
                <a:gd name="connisteX34" fmla="*/ 1564304 w 3858416"/>
                <a:gd name="connsiteY34" fmla="*/ 4852994 h 5601094"/>
                <a:gd name="connisteX35" fmla="*/ 1620819 w 3858416"/>
                <a:gd name="connsiteY35" fmla="*/ 4910144 h 5601094"/>
                <a:gd name="connisteX36" fmla="*/ 1507154 w 3858416"/>
                <a:gd name="connsiteY36" fmla="*/ 4577404 h 5601094"/>
                <a:gd name="connisteX37" fmla="*/ 1592244 w 3858416"/>
                <a:gd name="connsiteY37" fmla="*/ 4643444 h 5601094"/>
                <a:gd name="connisteX38" fmla="*/ 1564304 w 3858416"/>
                <a:gd name="connsiteY38" fmla="*/ 4301179 h 5601094"/>
                <a:gd name="connisteX39" fmla="*/ 1630344 w 3858416"/>
                <a:gd name="connsiteY39" fmla="*/ 4377379 h 5601094"/>
                <a:gd name="connisteX40" fmla="*/ 1545254 w 3858416"/>
                <a:gd name="connsiteY40" fmla="*/ 4006539 h 5601094"/>
                <a:gd name="connisteX41" fmla="*/ 1592244 w 3858416"/>
                <a:gd name="connsiteY41" fmla="*/ 4054164 h 5601094"/>
                <a:gd name="connisteX42" fmla="*/ 1516679 w 3858416"/>
                <a:gd name="connsiteY42" fmla="*/ 3749999 h 5601094"/>
                <a:gd name="connisteX43" fmla="*/ 1497629 w 3858416"/>
                <a:gd name="connsiteY43" fmla="*/ 3607124 h 5601094"/>
                <a:gd name="connisteX44" fmla="*/ 1478579 w 3858416"/>
                <a:gd name="connsiteY44" fmla="*/ 3540449 h 5601094"/>
                <a:gd name="connisteX45" fmla="*/ 1582719 w 3858416"/>
                <a:gd name="connsiteY45" fmla="*/ 3711899 h 5601094"/>
                <a:gd name="connisteX46" fmla="*/ 1459529 w 3858416"/>
                <a:gd name="connsiteY46" fmla="*/ 3407099 h 5601094"/>
                <a:gd name="connisteX47" fmla="*/ 1545254 w 3858416"/>
                <a:gd name="connsiteY47" fmla="*/ 3369634 h 5601094"/>
                <a:gd name="connisteX48" fmla="*/ 1677969 w 3858416"/>
                <a:gd name="connsiteY48" fmla="*/ 3416624 h 5601094"/>
                <a:gd name="connisteX49" fmla="*/ 1839894 w 3858416"/>
                <a:gd name="connsiteY49" fmla="*/ 3378524 h 5601094"/>
                <a:gd name="connisteX50" fmla="*/ 2067859 w 3858416"/>
                <a:gd name="connsiteY50" fmla="*/ 3331534 h 5601094"/>
                <a:gd name="connisteX51" fmla="*/ 2239309 w 3858416"/>
                <a:gd name="connsiteY51" fmla="*/ 3312484 h 5601094"/>
                <a:gd name="connisteX52" fmla="*/ 2543474 w 3858416"/>
                <a:gd name="connsiteY52" fmla="*/ 3378524 h 5601094"/>
                <a:gd name="connisteX53" fmla="*/ 2819064 w 3858416"/>
                <a:gd name="connsiteY53" fmla="*/ 3322009 h 5601094"/>
                <a:gd name="connisteX54" fmla="*/ 2990514 w 3858416"/>
                <a:gd name="connsiteY54" fmla="*/ 3198184 h 5601094"/>
                <a:gd name="connisteX55" fmla="*/ 3332779 w 3858416"/>
                <a:gd name="connsiteY55" fmla="*/ 3160084 h 5601094"/>
                <a:gd name="connisteX56" fmla="*/ 3599479 w 3858416"/>
                <a:gd name="connsiteY56" fmla="*/ 3160084 h 5601094"/>
                <a:gd name="connisteX57" fmla="*/ 3523279 w 3858416"/>
                <a:gd name="connsiteY57" fmla="*/ 3064834 h 5601094"/>
                <a:gd name="connisteX58" fmla="*/ 3798869 w 3858416"/>
                <a:gd name="connsiteY58" fmla="*/ 3045784 h 5601094"/>
                <a:gd name="connisteX59" fmla="*/ 3713144 w 3858416"/>
                <a:gd name="connsiteY59" fmla="*/ 2979109 h 5601094"/>
                <a:gd name="connisteX60" fmla="*/ 3846494 w 3858416"/>
                <a:gd name="connsiteY60" fmla="*/ 2979109 h 5601094"/>
                <a:gd name="connisteX61" fmla="*/ 3703619 w 3858416"/>
                <a:gd name="connsiteY61" fmla="*/ 2865444 h 5601094"/>
                <a:gd name="connisteX62" fmla="*/ 3856019 w 3858416"/>
                <a:gd name="connsiteY62" fmla="*/ 2827344 h 5601094"/>
                <a:gd name="connisteX63" fmla="*/ 3580429 w 3858416"/>
                <a:gd name="connsiteY63" fmla="*/ 2779719 h 5601094"/>
                <a:gd name="connisteX64" fmla="*/ 3542329 w 3858416"/>
                <a:gd name="connsiteY64" fmla="*/ 2713044 h 5601094"/>
                <a:gd name="connisteX65" fmla="*/ 3418504 w 3858416"/>
                <a:gd name="connsiteY65" fmla="*/ 2665419 h 5601094"/>
                <a:gd name="connisteX66" fmla="*/ 3370879 w 3858416"/>
                <a:gd name="connsiteY66" fmla="*/ 2608269 h 5601094"/>
                <a:gd name="connisteX67" fmla="*/ 3418504 w 3858416"/>
                <a:gd name="connsiteY67" fmla="*/ 2608269 h 5601094"/>
                <a:gd name="connisteX68" fmla="*/ 3256579 w 3858416"/>
                <a:gd name="connsiteY68" fmla="*/ 2589219 h 5601094"/>
                <a:gd name="connisteX69" fmla="*/ 3361354 w 3858416"/>
                <a:gd name="connsiteY69" fmla="*/ 2523179 h 5601094"/>
                <a:gd name="connisteX70" fmla="*/ 3171489 w 3858416"/>
                <a:gd name="connsiteY70" fmla="*/ 2513654 h 5601094"/>
                <a:gd name="connisteX71" fmla="*/ 3228004 w 3858416"/>
                <a:gd name="connsiteY71" fmla="*/ 2456504 h 5601094"/>
                <a:gd name="connisteX72" fmla="*/ 2809539 w 3858416"/>
                <a:gd name="connsiteY72" fmla="*/ 2427929 h 5601094"/>
                <a:gd name="connisteX73" fmla="*/ 2895264 w 3858416"/>
                <a:gd name="connsiteY73" fmla="*/ 2361254 h 5601094"/>
                <a:gd name="connisteX74" fmla="*/ 2753024 w 3858416"/>
                <a:gd name="connsiteY74" fmla="*/ 2323154 h 5601094"/>
                <a:gd name="connisteX75" fmla="*/ 2600624 w 3858416"/>
                <a:gd name="connsiteY75" fmla="*/ 2218379 h 5601094"/>
                <a:gd name="connisteX76" fmla="*/ 2457749 w 3858416"/>
                <a:gd name="connsiteY76" fmla="*/ 2180279 h 5601094"/>
                <a:gd name="connisteX77" fmla="*/ 2258359 w 3858416"/>
                <a:gd name="connsiteY77" fmla="*/ 2151704 h 5601094"/>
                <a:gd name="connisteX78" fmla="*/ 2077384 w 3858416"/>
                <a:gd name="connsiteY78" fmla="*/ 2114239 h 5601094"/>
                <a:gd name="connisteX79" fmla="*/ 2001184 w 3858416"/>
                <a:gd name="connsiteY79" fmla="*/ 2066614 h 5601094"/>
                <a:gd name="connisteX80" fmla="*/ 1973244 w 3858416"/>
                <a:gd name="connsiteY80" fmla="*/ 1980889 h 5601094"/>
                <a:gd name="connisteX81" fmla="*/ 2248834 w 3858416"/>
                <a:gd name="connsiteY81" fmla="*/ 1857064 h 5601094"/>
                <a:gd name="connisteX82" fmla="*/ 2476799 w 3858416"/>
                <a:gd name="connsiteY82" fmla="*/ 1638624 h 5601094"/>
                <a:gd name="connisteX83" fmla="*/ 2714924 w 3858416"/>
                <a:gd name="connsiteY83" fmla="*/ 1448124 h 5601094"/>
                <a:gd name="connisteX84" fmla="*/ 2952414 w 3858416"/>
                <a:gd name="connsiteY84" fmla="*/ 1277309 h 5601094"/>
                <a:gd name="connisteX85" fmla="*/ 3256579 w 3858416"/>
                <a:gd name="connsiteY85" fmla="*/ 962984 h 5601094"/>
                <a:gd name="connisteX86" fmla="*/ 3428029 w 3858416"/>
                <a:gd name="connsiteY86" fmla="*/ 754069 h 5601094"/>
                <a:gd name="connisteX87" fmla="*/ 3447079 w 3858416"/>
                <a:gd name="connsiteY87" fmla="*/ 611194 h 5601094"/>
                <a:gd name="connisteX88" fmla="*/ 3523279 w 3858416"/>
                <a:gd name="connsiteY88" fmla="*/ 430854 h 5601094"/>
                <a:gd name="connisteX89" fmla="*/ 3617894 w 3858416"/>
                <a:gd name="connsiteY89" fmla="*/ 326079 h 5601094"/>
                <a:gd name="connisteX90" fmla="*/ 3636944 w 3858416"/>
                <a:gd name="connsiteY90" fmla="*/ 221304 h 5601094"/>
                <a:gd name="connisteX91" fmla="*/ 3665519 w 3858416"/>
                <a:gd name="connsiteY91" fmla="*/ 40964 h 5601094"/>
                <a:gd name="connisteX92" fmla="*/ 3646469 w 3858416"/>
                <a:gd name="connsiteY92" fmla="*/ 107639 h 5601094"/>
                <a:gd name="connisteX93" fmla="*/ 3608369 w 3858416"/>
                <a:gd name="connsiteY93" fmla="*/ 12389 h 5601094"/>
                <a:gd name="connisteX94" fmla="*/ 3570904 w 3858416"/>
                <a:gd name="connsiteY94" fmla="*/ 40964 h 560109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Lst>
              <a:rect l="l" t="t" r="r" b="b"/>
              <a:pathLst>
                <a:path w="3858416" h="5601094">
                  <a:moveTo>
                    <a:pt x="3570905" y="40964"/>
                  </a:moveTo>
                  <a:cubicBezTo>
                    <a:pt x="3528995" y="98114"/>
                    <a:pt x="3521375" y="175584"/>
                    <a:pt x="3399455" y="297504"/>
                  </a:cubicBezTo>
                  <a:cubicBezTo>
                    <a:pt x="3277535" y="419424"/>
                    <a:pt x="3106720" y="496894"/>
                    <a:pt x="2961940" y="649294"/>
                  </a:cubicBezTo>
                  <a:cubicBezTo>
                    <a:pt x="2817160" y="801694"/>
                    <a:pt x="2789220" y="951554"/>
                    <a:pt x="2676825" y="1058234"/>
                  </a:cubicBezTo>
                  <a:cubicBezTo>
                    <a:pt x="2564430" y="1164914"/>
                    <a:pt x="2539665" y="1060139"/>
                    <a:pt x="2400600" y="1182059"/>
                  </a:cubicBezTo>
                  <a:cubicBezTo>
                    <a:pt x="2261535" y="1303979"/>
                    <a:pt x="2115485" y="1554804"/>
                    <a:pt x="1982135" y="1667199"/>
                  </a:cubicBezTo>
                  <a:cubicBezTo>
                    <a:pt x="1848785" y="1779594"/>
                    <a:pt x="1872280" y="1657674"/>
                    <a:pt x="1735120" y="1743399"/>
                  </a:cubicBezTo>
                  <a:cubicBezTo>
                    <a:pt x="1597960" y="1829124"/>
                    <a:pt x="1448100" y="1975174"/>
                    <a:pt x="1297605" y="2095189"/>
                  </a:cubicBezTo>
                  <a:cubicBezTo>
                    <a:pt x="1147110" y="2215204"/>
                    <a:pt x="1077260" y="2245049"/>
                    <a:pt x="983915" y="2342204"/>
                  </a:cubicBezTo>
                  <a:cubicBezTo>
                    <a:pt x="890570" y="2439359"/>
                    <a:pt x="892475" y="2503494"/>
                    <a:pt x="831515" y="2579694"/>
                  </a:cubicBezTo>
                  <a:cubicBezTo>
                    <a:pt x="770555" y="2655894"/>
                    <a:pt x="761665" y="2697804"/>
                    <a:pt x="679750" y="2722569"/>
                  </a:cubicBezTo>
                  <a:cubicBezTo>
                    <a:pt x="597835" y="2747334"/>
                    <a:pt x="540685" y="2657799"/>
                    <a:pt x="422575" y="2703519"/>
                  </a:cubicBezTo>
                  <a:cubicBezTo>
                    <a:pt x="304465" y="2749239"/>
                    <a:pt x="173655" y="2827344"/>
                    <a:pt x="89835" y="2951169"/>
                  </a:cubicBezTo>
                  <a:cubicBezTo>
                    <a:pt x="6015" y="3074994"/>
                    <a:pt x="15540" y="3211519"/>
                    <a:pt x="4110" y="3322009"/>
                  </a:cubicBezTo>
                  <a:cubicBezTo>
                    <a:pt x="-7320" y="3432499"/>
                    <a:pt x="6015" y="3487109"/>
                    <a:pt x="32685" y="3502349"/>
                  </a:cubicBezTo>
                  <a:cubicBezTo>
                    <a:pt x="59355" y="3517589"/>
                    <a:pt x="74595" y="3391859"/>
                    <a:pt x="137460" y="3397574"/>
                  </a:cubicBezTo>
                  <a:cubicBezTo>
                    <a:pt x="200325" y="3403289"/>
                    <a:pt x="289860" y="3487109"/>
                    <a:pt x="347010" y="3530924"/>
                  </a:cubicBezTo>
                  <a:cubicBezTo>
                    <a:pt x="404160" y="3574739"/>
                    <a:pt x="376855" y="3576644"/>
                    <a:pt x="422575" y="3616649"/>
                  </a:cubicBezTo>
                  <a:cubicBezTo>
                    <a:pt x="468295" y="3656654"/>
                    <a:pt x="542590" y="3668084"/>
                    <a:pt x="574975" y="3730949"/>
                  </a:cubicBezTo>
                  <a:cubicBezTo>
                    <a:pt x="607360" y="3793814"/>
                    <a:pt x="574975" y="3817944"/>
                    <a:pt x="584500" y="3930339"/>
                  </a:cubicBezTo>
                  <a:cubicBezTo>
                    <a:pt x="594025" y="4042734"/>
                    <a:pt x="569260" y="4169734"/>
                    <a:pt x="622600" y="4291654"/>
                  </a:cubicBezTo>
                  <a:cubicBezTo>
                    <a:pt x="675940" y="4413574"/>
                    <a:pt x="789605" y="4425004"/>
                    <a:pt x="850565" y="4539304"/>
                  </a:cubicBezTo>
                  <a:cubicBezTo>
                    <a:pt x="911525" y="4653604"/>
                    <a:pt x="884855" y="4744409"/>
                    <a:pt x="926765" y="4862519"/>
                  </a:cubicBezTo>
                  <a:cubicBezTo>
                    <a:pt x="968675" y="4980629"/>
                    <a:pt x="1012490" y="5042859"/>
                    <a:pt x="1060115" y="5128584"/>
                  </a:cubicBezTo>
                  <a:cubicBezTo>
                    <a:pt x="1107740" y="5214309"/>
                    <a:pt x="1128695" y="5227644"/>
                    <a:pt x="1164890" y="5290509"/>
                  </a:cubicBezTo>
                  <a:cubicBezTo>
                    <a:pt x="1201085" y="5353374"/>
                    <a:pt x="1213785" y="5396554"/>
                    <a:pt x="1240455" y="5442274"/>
                  </a:cubicBezTo>
                  <a:cubicBezTo>
                    <a:pt x="1267125" y="5487994"/>
                    <a:pt x="1278555" y="5487994"/>
                    <a:pt x="1297605" y="5518474"/>
                  </a:cubicBezTo>
                  <a:cubicBezTo>
                    <a:pt x="1316655" y="5548954"/>
                    <a:pt x="1322370" y="5623249"/>
                    <a:pt x="1335705" y="5594674"/>
                  </a:cubicBezTo>
                  <a:cubicBezTo>
                    <a:pt x="1349040" y="5566099"/>
                    <a:pt x="1341420" y="5395284"/>
                    <a:pt x="1364280" y="5376234"/>
                  </a:cubicBezTo>
                  <a:cubicBezTo>
                    <a:pt x="1387140" y="5357184"/>
                    <a:pt x="1429050" y="5518474"/>
                    <a:pt x="1450005" y="5499424"/>
                  </a:cubicBezTo>
                  <a:cubicBezTo>
                    <a:pt x="1470960" y="5480374"/>
                    <a:pt x="1455720" y="5320989"/>
                    <a:pt x="1469055" y="5280984"/>
                  </a:cubicBezTo>
                  <a:cubicBezTo>
                    <a:pt x="1482390" y="5240979"/>
                    <a:pt x="1505250" y="5345754"/>
                    <a:pt x="1516680" y="5300034"/>
                  </a:cubicBezTo>
                  <a:cubicBezTo>
                    <a:pt x="1528110" y="5254314"/>
                    <a:pt x="1507155" y="5086674"/>
                    <a:pt x="1526205" y="5052384"/>
                  </a:cubicBezTo>
                  <a:cubicBezTo>
                    <a:pt x="1545255" y="5018094"/>
                    <a:pt x="1603675" y="5168589"/>
                    <a:pt x="1611295" y="5128584"/>
                  </a:cubicBezTo>
                  <a:cubicBezTo>
                    <a:pt x="1618915" y="5088579"/>
                    <a:pt x="1562400" y="4896809"/>
                    <a:pt x="1564305" y="4852994"/>
                  </a:cubicBezTo>
                  <a:cubicBezTo>
                    <a:pt x="1566210" y="4809179"/>
                    <a:pt x="1632250" y="4965389"/>
                    <a:pt x="1620820" y="4910144"/>
                  </a:cubicBezTo>
                  <a:cubicBezTo>
                    <a:pt x="1609390" y="4854899"/>
                    <a:pt x="1512870" y="4630744"/>
                    <a:pt x="1507155" y="4577404"/>
                  </a:cubicBezTo>
                  <a:cubicBezTo>
                    <a:pt x="1501440" y="4524064"/>
                    <a:pt x="1580815" y="4698689"/>
                    <a:pt x="1592245" y="4643444"/>
                  </a:cubicBezTo>
                  <a:cubicBezTo>
                    <a:pt x="1603675" y="4588199"/>
                    <a:pt x="1556685" y="4354519"/>
                    <a:pt x="1564305" y="4301179"/>
                  </a:cubicBezTo>
                  <a:cubicBezTo>
                    <a:pt x="1571925" y="4247839"/>
                    <a:pt x="1634155" y="4436434"/>
                    <a:pt x="1630345" y="4377379"/>
                  </a:cubicBezTo>
                  <a:cubicBezTo>
                    <a:pt x="1626535" y="4318324"/>
                    <a:pt x="1552875" y="4071309"/>
                    <a:pt x="1545255" y="4006539"/>
                  </a:cubicBezTo>
                  <a:cubicBezTo>
                    <a:pt x="1537635" y="3941769"/>
                    <a:pt x="1597960" y="4105599"/>
                    <a:pt x="1592245" y="4054164"/>
                  </a:cubicBezTo>
                  <a:cubicBezTo>
                    <a:pt x="1586530" y="4002729"/>
                    <a:pt x="1535730" y="3839534"/>
                    <a:pt x="1516680" y="3749999"/>
                  </a:cubicBezTo>
                  <a:cubicBezTo>
                    <a:pt x="1497630" y="3660464"/>
                    <a:pt x="1505250" y="3649034"/>
                    <a:pt x="1497630" y="3607124"/>
                  </a:cubicBezTo>
                  <a:cubicBezTo>
                    <a:pt x="1490010" y="3565214"/>
                    <a:pt x="1461435" y="3519494"/>
                    <a:pt x="1478580" y="3540449"/>
                  </a:cubicBezTo>
                  <a:cubicBezTo>
                    <a:pt x="1495725" y="3561404"/>
                    <a:pt x="1586530" y="3738569"/>
                    <a:pt x="1582720" y="3711899"/>
                  </a:cubicBezTo>
                  <a:cubicBezTo>
                    <a:pt x="1578910" y="3685229"/>
                    <a:pt x="1467150" y="3475679"/>
                    <a:pt x="1459530" y="3407099"/>
                  </a:cubicBezTo>
                  <a:cubicBezTo>
                    <a:pt x="1451910" y="3338519"/>
                    <a:pt x="1501440" y="3367729"/>
                    <a:pt x="1545255" y="3369634"/>
                  </a:cubicBezTo>
                  <a:cubicBezTo>
                    <a:pt x="1589070" y="3371539"/>
                    <a:pt x="1618915" y="3414719"/>
                    <a:pt x="1677970" y="3416624"/>
                  </a:cubicBezTo>
                  <a:cubicBezTo>
                    <a:pt x="1737025" y="3418529"/>
                    <a:pt x="1761790" y="3395669"/>
                    <a:pt x="1839895" y="3378524"/>
                  </a:cubicBezTo>
                  <a:cubicBezTo>
                    <a:pt x="1918000" y="3361379"/>
                    <a:pt x="1987850" y="3344869"/>
                    <a:pt x="2067860" y="3331534"/>
                  </a:cubicBezTo>
                  <a:cubicBezTo>
                    <a:pt x="2147870" y="3318199"/>
                    <a:pt x="2144060" y="3302959"/>
                    <a:pt x="2239310" y="3312484"/>
                  </a:cubicBezTo>
                  <a:cubicBezTo>
                    <a:pt x="2334560" y="3322009"/>
                    <a:pt x="2427270" y="3376619"/>
                    <a:pt x="2543475" y="3378524"/>
                  </a:cubicBezTo>
                  <a:cubicBezTo>
                    <a:pt x="2659680" y="3380429"/>
                    <a:pt x="2729530" y="3358204"/>
                    <a:pt x="2819065" y="3322009"/>
                  </a:cubicBezTo>
                  <a:cubicBezTo>
                    <a:pt x="2908600" y="3285814"/>
                    <a:pt x="2887645" y="3230569"/>
                    <a:pt x="2990515" y="3198184"/>
                  </a:cubicBezTo>
                  <a:cubicBezTo>
                    <a:pt x="3093385" y="3165799"/>
                    <a:pt x="3210860" y="3167704"/>
                    <a:pt x="3332780" y="3160084"/>
                  </a:cubicBezTo>
                  <a:cubicBezTo>
                    <a:pt x="3454700" y="3152464"/>
                    <a:pt x="3561380" y="3179134"/>
                    <a:pt x="3599480" y="3160084"/>
                  </a:cubicBezTo>
                  <a:cubicBezTo>
                    <a:pt x="3637580" y="3141034"/>
                    <a:pt x="3483275" y="3087694"/>
                    <a:pt x="3523280" y="3064834"/>
                  </a:cubicBezTo>
                  <a:cubicBezTo>
                    <a:pt x="3563285" y="3041974"/>
                    <a:pt x="3760770" y="3062929"/>
                    <a:pt x="3798870" y="3045784"/>
                  </a:cubicBezTo>
                  <a:cubicBezTo>
                    <a:pt x="3836970" y="3028639"/>
                    <a:pt x="3703620" y="2992444"/>
                    <a:pt x="3713145" y="2979109"/>
                  </a:cubicBezTo>
                  <a:cubicBezTo>
                    <a:pt x="3722670" y="2965774"/>
                    <a:pt x="3848400" y="3001969"/>
                    <a:pt x="3846495" y="2979109"/>
                  </a:cubicBezTo>
                  <a:cubicBezTo>
                    <a:pt x="3844590" y="2956249"/>
                    <a:pt x="3701715" y="2895924"/>
                    <a:pt x="3703620" y="2865444"/>
                  </a:cubicBezTo>
                  <a:cubicBezTo>
                    <a:pt x="3705525" y="2834964"/>
                    <a:pt x="3880785" y="2844489"/>
                    <a:pt x="3856020" y="2827344"/>
                  </a:cubicBezTo>
                  <a:cubicBezTo>
                    <a:pt x="3831255" y="2810199"/>
                    <a:pt x="3643295" y="2802579"/>
                    <a:pt x="3580430" y="2779719"/>
                  </a:cubicBezTo>
                  <a:cubicBezTo>
                    <a:pt x="3517565" y="2756859"/>
                    <a:pt x="3574715" y="2735904"/>
                    <a:pt x="3542330" y="2713044"/>
                  </a:cubicBezTo>
                  <a:cubicBezTo>
                    <a:pt x="3509945" y="2690184"/>
                    <a:pt x="3452795" y="2686374"/>
                    <a:pt x="3418505" y="2665419"/>
                  </a:cubicBezTo>
                  <a:cubicBezTo>
                    <a:pt x="3384215" y="2644464"/>
                    <a:pt x="3370880" y="2619699"/>
                    <a:pt x="3370880" y="2608269"/>
                  </a:cubicBezTo>
                  <a:cubicBezTo>
                    <a:pt x="3370880" y="2596839"/>
                    <a:pt x="3441365" y="2612079"/>
                    <a:pt x="3418505" y="2608269"/>
                  </a:cubicBezTo>
                  <a:cubicBezTo>
                    <a:pt x="3395645" y="2604459"/>
                    <a:pt x="3268010" y="2606364"/>
                    <a:pt x="3256580" y="2589219"/>
                  </a:cubicBezTo>
                  <a:cubicBezTo>
                    <a:pt x="3245150" y="2572074"/>
                    <a:pt x="3378500" y="2538419"/>
                    <a:pt x="3361355" y="2523179"/>
                  </a:cubicBezTo>
                  <a:cubicBezTo>
                    <a:pt x="3344210" y="2507939"/>
                    <a:pt x="3198160" y="2526989"/>
                    <a:pt x="3171490" y="2513654"/>
                  </a:cubicBezTo>
                  <a:cubicBezTo>
                    <a:pt x="3144820" y="2500319"/>
                    <a:pt x="3300395" y="2473649"/>
                    <a:pt x="3228005" y="2456504"/>
                  </a:cubicBezTo>
                  <a:cubicBezTo>
                    <a:pt x="3155615" y="2439359"/>
                    <a:pt x="2876215" y="2446979"/>
                    <a:pt x="2809540" y="2427929"/>
                  </a:cubicBezTo>
                  <a:cubicBezTo>
                    <a:pt x="2742865" y="2408879"/>
                    <a:pt x="2906695" y="2382209"/>
                    <a:pt x="2895265" y="2361254"/>
                  </a:cubicBezTo>
                  <a:cubicBezTo>
                    <a:pt x="2883835" y="2340299"/>
                    <a:pt x="2812080" y="2351729"/>
                    <a:pt x="2753025" y="2323154"/>
                  </a:cubicBezTo>
                  <a:cubicBezTo>
                    <a:pt x="2693970" y="2294579"/>
                    <a:pt x="2659680" y="2246954"/>
                    <a:pt x="2600625" y="2218379"/>
                  </a:cubicBezTo>
                  <a:cubicBezTo>
                    <a:pt x="2541570" y="2189804"/>
                    <a:pt x="2526330" y="2193614"/>
                    <a:pt x="2457750" y="2180279"/>
                  </a:cubicBezTo>
                  <a:cubicBezTo>
                    <a:pt x="2389170" y="2166944"/>
                    <a:pt x="2334560" y="2165039"/>
                    <a:pt x="2258360" y="2151704"/>
                  </a:cubicBezTo>
                  <a:cubicBezTo>
                    <a:pt x="2182160" y="2138369"/>
                    <a:pt x="2128820" y="2131384"/>
                    <a:pt x="2077385" y="2114239"/>
                  </a:cubicBezTo>
                  <a:cubicBezTo>
                    <a:pt x="2025950" y="2097094"/>
                    <a:pt x="2022140" y="2093284"/>
                    <a:pt x="2001185" y="2066614"/>
                  </a:cubicBezTo>
                  <a:cubicBezTo>
                    <a:pt x="1980230" y="2039944"/>
                    <a:pt x="1923715" y="2022799"/>
                    <a:pt x="1973245" y="1980889"/>
                  </a:cubicBezTo>
                  <a:cubicBezTo>
                    <a:pt x="2022775" y="1938979"/>
                    <a:pt x="2147870" y="1925644"/>
                    <a:pt x="2248835" y="1857064"/>
                  </a:cubicBezTo>
                  <a:cubicBezTo>
                    <a:pt x="2349800" y="1788484"/>
                    <a:pt x="2383455" y="1720539"/>
                    <a:pt x="2476800" y="1638624"/>
                  </a:cubicBezTo>
                  <a:cubicBezTo>
                    <a:pt x="2570145" y="1556709"/>
                    <a:pt x="2619675" y="1520514"/>
                    <a:pt x="2714925" y="1448124"/>
                  </a:cubicBezTo>
                  <a:cubicBezTo>
                    <a:pt x="2810175" y="1375734"/>
                    <a:pt x="2843830" y="1374464"/>
                    <a:pt x="2952415" y="1277309"/>
                  </a:cubicBezTo>
                  <a:cubicBezTo>
                    <a:pt x="3061000" y="1180154"/>
                    <a:pt x="3161330" y="1067759"/>
                    <a:pt x="3256580" y="962984"/>
                  </a:cubicBezTo>
                  <a:cubicBezTo>
                    <a:pt x="3351830" y="858209"/>
                    <a:pt x="3389930" y="824554"/>
                    <a:pt x="3428030" y="754069"/>
                  </a:cubicBezTo>
                  <a:cubicBezTo>
                    <a:pt x="3466130" y="683584"/>
                    <a:pt x="3428030" y="675964"/>
                    <a:pt x="3447080" y="611194"/>
                  </a:cubicBezTo>
                  <a:cubicBezTo>
                    <a:pt x="3466130" y="546424"/>
                    <a:pt x="3488990" y="488004"/>
                    <a:pt x="3523280" y="430854"/>
                  </a:cubicBezTo>
                  <a:cubicBezTo>
                    <a:pt x="3557570" y="373704"/>
                    <a:pt x="3595035" y="367989"/>
                    <a:pt x="3617895" y="326079"/>
                  </a:cubicBezTo>
                  <a:cubicBezTo>
                    <a:pt x="3640755" y="284169"/>
                    <a:pt x="3627420" y="278454"/>
                    <a:pt x="3636945" y="221304"/>
                  </a:cubicBezTo>
                  <a:cubicBezTo>
                    <a:pt x="3646470" y="164154"/>
                    <a:pt x="3663615" y="63824"/>
                    <a:pt x="3665520" y="40964"/>
                  </a:cubicBezTo>
                  <a:cubicBezTo>
                    <a:pt x="3667425" y="18104"/>
                    <a:pt x="3657900" y="113354"/>
                    <a:pt x="3646470" y="107639"/>
                  </a:cubicBezTo>
                  <a:cubicBezTo>
                    <a:pt x="3635040" y="101924"/>
                    <a:pt x="3623610" y="25724"/>
                    <a:pt x="3608370" y="12389"/>
                  </a:cubicBezTo>
                  <a:cubicBezTo>
                    <a:pt x="3593130" y="-946"/>
                    <a:pt x="3612815" y="-16186"/>
                    <a:pt x="3570905" y="40964"/>
                  </a:cubicBezTo>
                  <a:close/>
                </a:path>
              </a:pathLst>
            </a:custGeom>
            <a:gradFill>
              <a:gsLst>
                <a:gs pos="22000">
                  <a:srgbClr val="BDBDFF"/>
                </a:gs>
                <a:gs pos="61000">
                  <a:srgbClr val="FFCDF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26" name="PA-任意多边形 168">
              <a:extLst>
                <a:ext uri="{FF2B5EF4-FFF2-40B4-BE49-F238E27FC236}">
                  <a16:creationId xmlns:a16="http://schemas.microsoft.com/office/drawing/2014/main" id="{7407B225-36BD-F981-998D-F0DDC428D494}"/>
                </a:ext>
              </a:extLst>
            </p:cNvPr>
            <p:cNvSpPr/>
            <p:nvPr>
              <p:custDataLst>
                <p:tags r:id="rId6"/>
              </p:custDataLst>
            </p:nvPr>
          </p:nvSpPr>
          <p:spPr>
            <a:xfrm rot="17640000">
              <a:off x="4147085" y="6185801"/>
              <a:ext cx="348366" cy="411955"/>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a:gsLst>
                <a:gs pos="22000">
                  <a:srgbClr val="BDBDFF"/>
                </a:gs>
                <a:gs pos="61000">
                  <a:srgbClr val="FFCDF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30" name="PA-任意多边形 169">
              <a:extLst>
                <a:ext uri="{FF2B5EF4-FFF2-40B4-BE49-F238E27FC236}">
                  <a16:creationId xmlns:a16="http://schemas.microsoft.com/office/drawing/2014/main" id="{4AA1C73D-395C-1F21-270B-7C2B55C028ED}"/>
                </a:ext>
              </a:extLst>
            </p:cNvPr>
            <p:cNvSpPr/>
            <p:nvPr>
              <p:custDataLst>
                <p:tags r:id="rId7"/>
              </p:custDataLst>
            </p:nvPr>
          </p:nvSpPr>
          <p:spPr>
            <a:xfrm rot="17640000">
              <a:off x="3175138" y="5680658"/>
              <a:ext cx="475818" cy="562723"/>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a:gsLst>
                <a:gs pos="22000">
                  <a:srgbClr val="BDBDFF"/>
                </a:gs>
                <a:gs pos="61000">
                  <a:srgbClr val="FFCDF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34" name="PA-任意多边形 166">
              <a:extLst>
                <a:ext uri="{FF2B5EF4-FFF2-40B4-BE49-F238E27FC236}">
                  <a16:creationId xmlns:a16="http://schemas.microsoft.com/office/drawing/2014/main" id="{8733F247-24C8-AC46-AFC4-8BCB1A0CE36A}"/>
                </a:ext>
              </a:extLst>
            </p:cNvPr>
            <p:cNvSpPr/>
            <p:nvPr>
              <p:custDataLst>
                <p:tags r:id="rId8"/>
              </p:custDataLst>
            </p:nvPr>
          </p:nvSpPr>
          <p:spPr>
            <a:xfrm rot="17700000">
              <a:off x="389806" y="5228998"/>
              <a:ext cx="645753" cy="764455"/>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a:gsLst>
                <a:gs pos="22000">
                  <a:srgbClr val="BDBDFF"/>
                </a:gs>
                <a:gs pos="61000">
                  <a:srgbClr val="FFCDF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38" name="任意多边形 160">
              <a:extLst>
                <a:ext uri="{FF2B5EF4-FFF2-40B4-BE49-F238E27FC236}">
                  <a16:creationId xmlns:a16="http://schemas.microsoft.com/office/drawing/2014/main" id="{F102E2ED-6E85-F8AD-20BB-9D598B8B438B}"/>
                </a:ext>
              </a:extLst>
            </p:cNvPr>
            <p:cNvSpPr/>
            <p:nvPr/>
          </p:nvSpPr>
          <p:spPr>
            <a:xfrm rot="20100000">
              <a:off x="3571001" y="5107286"/>
              <a:ext cx="726505" cy="860615"/>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flip="none" rotWithShape="1">
              <a:gsLst>
                <a:gs pos="21000">
                  <a:schemeClr val="accent4"/>
                </a:gs>
                <a:gs pos="61000">
                  <a:schemeClr val="accent3"/>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42" name="任意多边形 166">
              <a:extLst>
                <a:ext uri="{FF2B5EF4-FFF2-40B4-BE49-F238E27FC236}">
                  <a16:creationId xmlns:a16="http://schemas.microsoft.com/office/drawing/2014/main" id="{15383674-A415-73EB-9482-1C5002474918}"/>
                </a:ext>
              </a:extLst>
            </p:cNvPr>
            <p:cNvSpPr/>
            <p:nvPr/>
          </p:nvSpPr>
          <p:spPr>
            <a:xfrm rot="17700000">
              <a:off x="4984451" y="6067547"/>
              <a:ext cx="726741" cy="860333"/>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flip="none" rotWithShape="1">
              <a:gsLst>
                <a:gs pos="21000">
                  <a:schemeClr val="accent4"/>
                </a:gs>
                <a:gs pos="61000">
                  <a:schemeClr val="accent3"/>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46" name="任意多边形 167">
              <a:extLst>
                <a:ext uri="{FF2B5EF4-FFF2-40B4-BE49-F238E27FC236}">
                  <a16:creationId xmlns:a16="http://schemas.microsoft.com/office/drawing/2014/main" id="{6E338B09-CF2A-CDFF-CE36-DBFAD79F6B84}"/>
                </a:ext>
              </a:extLst>
            </p:cNvPr>
            <p:cNvSpPr/>
            <p:nvPr/>
          </p:nvSpPr>
          <p:spPr>
            <a:xfrm rot="20100000" flipH="1">
              <a:off x="4732472" y="5219576"/>
              <a:ext cx="437337" cy="638288"/>
            </a:xfrm>
            <a:custGeom>
              <a:avLst/>
              <a:gdLst>
                <a:gd name="connisteX0" fmla="*/ 3570904 w 3858416"/>
                <a:gd name="connsiteY0" fmla="*/ 40964 h 5601094"/>
                <a:gd name="connisteX1" fmla="*/ 3399454 w 3858416"/>
                <a:gd name="connsiteY1" fmla="*/ 297504 h 5601094"/>
                <a:gd name="connisteX2" fmla="*/ 2961939 w 3858416"/>
                <a:gd name="connsiteY2" fmla="*/ 649294 h 5601094"/>
                <a:gd name="connisteX3" fmla="*/ 2676824 w 3858416"/>
                <a:gd name="connsiteY3" fmla="*/ 1058234 h 5601094"/>
                <a:gd name="connisteX4" fmla="*/ 2400599 w 3858416"/>
                <a:gd name="connsiteY4" fmla="*/ 1182059 h 5601094"/>
                <a:gd name="connisteX5" fmla="*/ 1982134 w 3858416"/>
                <a:gd name="connsiteY5" fmla="*/ 1667199 h 5601094"/>
                <a:gd name="connisteX6" fmla="*/ 1735119 w 3858416"/>
                <a:gd name="connsiteY6" fmla="*/ 1743399 h 5601094"/>
                <a:gd name="connisteX7" fmla="*/ 1297604 w 3858416"/>
                <a:gd name="connsiteY7" fmla="*/ 2095189 h 5601094"/>
                <a:gd name="connisteX8" fmla="*/ 983914 w 3858416"/>
                <a:gd name="connsiteY8" fmla="*/ 2342204 h 5601094"/>
                <a:gd name="connisteX9" fmla="*/ 831514 w 3858416"/>
                <a:gd name="connsiteY9" fmla="*/ 2579694 h 5601094"/>
                <a:gd name="connisteX10" fmla="*/ 679749 w 3858416"/>
                <a:gd name="connsiteY10" fmla="*/ 2722569 h 5601094"/>
                <a:gd name="connisteX11" fmla="*/ 422574 w 3858416"/>
                <a:gd name="connsiteY11" fmla="*/ 2703519 h 5601094"/>
                <a:gd name="connisteX12" fmla="*/ 89834 w 3858416"/>
                <a:gd name="connsiteY12" fmla="*/ 2951169 h 5601094"/>
                <a:gd name="connisteX13" fmla="*/ 4109 w 3858416"/>
                <a:gd name="connsiteY13" fmla="*/ 3322009 h 5601094"/>
                <a:gd name="connisteX14" fmla="*/ 32684 w 3858416"/>
                <a:gd name="connsiteY14" fmla="*/ 3502349 h 5601094"/>
                <a:gd name="connisteX15" fmla="*/ 137459 w 3858416"/>
                <a:gd name="connsiteY15" fmla="*/ 3397574 h 5601094"/>
                <a:gd name="connisteX16" fmla="*/ 347009 w 3858416"/>
                <a:gd name="connsiteY16" fmla="*/ 3530924 h 5601094"/>
                <a:gd name="connisteX17" fmla="*/ 422574 w 3858416"/>
                <a:gd name="connsiteY17" fmla="*/ 3616649 h 5601094"/>
                <a:gd name="connisteX18" fmla="*/ 574974 w 3858416"/>
                <a:gd name="connsiteY18" fmla="*/ 3730949 h 5601094"/>
                <a:gd name="connisteX19" fmla="*/ 584499 w 3858416"/>
                <a:gd name="connsiteY19" fmla="*/ 3930339 h 5601094"/>
                <a:gd name="connisteX20" fmla="*/ 622599 w 3858416"/>
                <a:gd name="connsiteY20" fmla="*/ 4291654 h 5601094"/>
                <a:gd name="connisteX21" fmla="*/ 850564 w 3858416"/>
                <a:gd name="connsiteY21" fmla="*/ 4539304 h 5601094"/>
                <a:gd name="connisteX22" fmla="*/ 926764 w 3858416"/>
                <a:gd name="connsiteY22" fmla="*/ 4862519 h 5601094"/>
                <a:gd name="connisteX23" fmla="*/ 1060114 w 3858416"/>
                <a:gd name="connsiteY23" fmla="*/ 5128584 h 5601094"/>
                <a:gd name="connisteX24" fmla="*/ 1164889 w 3858416"/>
                <a:gd name="connsiteY24" fmla="*/ 5290509 h 5601094"/>
                <a:gd name="connisteX25" fmla="*/ 1240454 w 3858416"/>
                <a:gd name="connsiteY25" fmla="*/ 5442274 h 5601094"/>
                <a:gd name="connisteX26" fmla="*/ 1297604 w 3858416"/>
                <a:gd name="connsiteY26" fmla="*/ 5518474 h 5601094"/>
                <a:gd name="connisteX27" fmla="*/ 1335704 w 3858416"/>
                <a:gd name="connsiteY27" fmla="*/ 5594674 h 5601094"/>
                <a:gd name="connisteX28" fmla="*/ 1364279 w 3858416"/>
                <a:gd name="connsiteY28" fmla="*/ 5376234 h 5601094"/>
                <a:gd name="connisteX29" fmla="*/ 1450004 w 3858416"/>
                <a:gd name="connsiteY29" fmla="*/ 5499424 h 5601094"/>
                <a:gd name="connisteX30" fmla="*/ 1469054 w 3858416"/>
                <a:gd name="connsiteY30" fmla="*/ 5280984 h 5601094"/>
                <a:gd name="connisteX31" fmla="*/ 1516679 w 3858416"/>
                <a:gd name="connsiteY31" fmla="*/ 5300034 h 5601094"/>
                <a:gd name="connisteX32" fmla="*/ 1526204 w 3858416"/>
                <a:gd name="connsiteY32" fmla="*/ 5052384 h 5601094"/>
                <a:gd name="connisteX33" fmla="*/ 1611294 w 3858416"/>
                <a:gd name="connsiteY33" fmla="*/ 5128584 h 5601094"/>
                <a:gd name="connisteX34" fmla="*/ 1564304 w 3858416"/>
                <a:gd name="connsiteY34" fmla="*/ 4852994 h 5601094"/>
                <a:gd name="connisteX35" fmla="*/ 1620819 w 3858416"/>
                <a:gd name="connsiteY35" fmla="*/ 4910144 h 5601094"/>
                <a:gd name="connisteX36" fmla="*/ 1507154 w 3858416"/>
                <a:gd name="connsiteY36" fmla="*/ 4577404 h 5601094"/>
                <a:gd name="connisteX37" fmla="*/ 1592244 w 3858416"/>
                <a:gd name="connsiteY37" fmla="*/ 4643444 h 5601094"/>
                <a:gd name="connisteX38" fmla="*/ 1564304 w 3858416"/>
                <a:gd name="connsiteY38" fmla="*/ 4301179 h 5601094"/>
                <a:gd name="connisteX39" fmla="*/ 1630344 w 3858416"/>
                <a:gd name="connsiteY39" fmla="*/ 4377379 h 5601094"/>
                <a:gd name="connisteX40" fmla="*/ 1545254 w 3858416"/>
                <a:gd name="connsiteY40" fmla="*/ 4006539 h 5601094"/>
                <a:gd name="connisteX41" fmla="*/ 1592244 w 3858416"/>
                <a:gd name="connsiteY41" fmla="*/ 4054164 h 5601094"/>
                <a:gd name="connisteX42" fmla="*/ 1516679 w 3858416"/>
                <a:gd name="connsiteY42" fmla="*/ 3749999 h 5601094"/>
                <a:gd name="connisteX43" fmla="*/ 1497629 w 3858416"/>
                <a:gd name="connsiteY43" fmla="*/ 3607124 h 5601094"/>
                <a:gd name="connisteX44" fmla="*/ 1478579 w 3858416"/>
                <a:gd name="connsiteY44" fmla="*/ 3540449 h 5601094"/>
                <a:gd name="connisteX45" fmla="*/ 1582719 w 3858416"/>
                <a:gd name="connsiteY45" fmla="*/ 3711899 h 5601094"/>
                <a:gd name="connisteX46" fmla="*/ 1459529 w 3858416"/>
                <a:gd name="connsiteY46" fmla="*/ 3407099 h 5601094"/>
                <a:gd name="connisteX47" fmla="*/ 1545254 w 3858416"/>
                <a:gd name="connsiteY47" fmla="*/ 3369634 h 5601094"/>
                <a:gd name="connisteX48" fmla="*/ 1677969 w 3858416"/>
                <a:gd name="connsiteY48" fmla="*/ 3416624 h 5601094"/>
                <a:gd name="connisteX49" fmla="*/ 1839894 w 3858416"/>
                <a:gd name="connsiteY49" fmla="*/ 3378524 h 5601094"/>
                <a:gd name="connisteX50" fmla="*/ 2067859 w 3858416"/>
                <a:gd name="connsiteY50" fmla="*/ 3331534 h 5601094"/>
                <a:gd name="connisteX51" fmla="*/ 2239309 w 3858416"/>
                <a:gd name="connsiteY51" fmla="*/ 3312484 h 5601094"/>
                <a:gd name="connisteX52" fmla="*/ 2543474 w 3858416"/>
                <a:gd name="connsiteY52" fmla="*/ 3378524 h 5601094"/>
                <a:gd name="connisteX53" fmla="*/ 2819064 w 3858416"/>
                <a:gd name="connsiteY53" fmla="*/ 3322009 h 5601094"/>
                <a:gd name="connisteX54" fmla="*/ 2990514 w 3858416"/>
                <a:gd name="connsiteY54" fmla="*/ 3198184 h 5601094"/>
                <a:gd name="connisteX55" fmla="*/ 3332779 w 3858416"/>
                <a:gd name="connsiteY55" fmla="*/ 3160084 h 5601094"/>
                <a:gd name="connisteX56" fmla="*/ 3599479 w 3858416"/>
                <a:gd name="connsiteY56" fmla="*/ 3160084 h 5601094"/>
                <a:gd name="connisteX57" fmla="*/ 3523279 w 3858416"/>
                <a:gd name="connsiteY57" fmla="*/ 3064834 h 5601094"/>
                <a:gd name="connisteX58" fmla="*/ 3798869 w 3858416"/>
                <a:gd name="connsiteY58" fmla="*/ 3045784 h 5601094"/>
                <a:gd name="connisteX59" fmla="*/ 3713144 w 3858416"/>
                <a:gd name="connsiteY59" fmla="*/ 2979109 h 5601094"/>
                <a:gd name="connisteX60" fmla="*/ 3846494 w 3858416"/>
                <a:gd name="connsiteY60" fmla="*/ 2979109 h 5601094"/>
                <a:gd name="connisteX61" fmla="*/ 3703619 w 3858416"/>
                <a:gd name="connsiteY61" fmla="*/ 2865444 h 5601094"/>
                <a:gd name="connisteX62" fmla="*/ 3856019 w 3858416"/>
                <a:gd name="connsiteY62" fmla="*/ 2827344 h 5601094"/>
                <a:gd name="connisteX63" fmla="*/ 3580429 w 3858416"/>
                <a:gd name="connsiteY63" fmla="*/ 2779719 h 5601094"/>
                <a:gd name="connisteX64" fmla="*/ 3542329 w 3858416"/>
                <a:gd name="connsiteY64" fmla="*/ 2713044 h 5601094"/>
                <a:gd name="connisteX65" fmla="*/ 3418504 w 3858416"/>
                <a:gd name="connsiteY65" fmla="*/ 2665419 h 5601094"/>
                <a:gd name="connisteX66" fmla="*/ 3370879 w 3858416"/>
                <a:gd name="connsiteY66" fmla="*/ 2608269 h 5601094"/>
                <a:gd name="connisteX67" fmla="*/ 3418504 w 3858416"/>
                <a:gd name="connsiteY67" fmla="*/ 2608269 h 5601094"/>
                <a:gd name="connisteX68" fmla="*/ 3256579 w 3858416"/>
                <a:gd name="connsiteY68" fmla="*/ 2589219 h 5601094"/>
                <a:gd name="connisteX69" fmla="*/ 3361354 w 3858416"/>
                <a:gd name="connsiteY69" fmla="*/ 2523179 h 5601094"/>
                <a:gd name="connisteX70" fmla="*/ 3171489 w 3858416"/>
                <a:gd name="connsiteY70" fmla="*/ 2513654 h 5601094"/>
                <a:gd name="connisteX71" fmla="*/ 3228004 w 3858416"/>
                <a:gd name="connsiteY71" fmla="*/ 2456504 h 5601094"/>
                <a:gd name="connisteX72" fmla="*/ 2809539 w 3858416"/>
                <a:gd name="connsiteY72" fmla="*/ 2427929 h 5601094"/>
                <a:gd name="connisteX73" fmla="*/ 2895264 w 3858416"/>
                <a:gd name="connsiteY73" fmla="*/ 2361254 h 5601094"/>
                <a:gd name="connisteX74" fmla="*/ 2753024 w 3858416"/>
                <a:gd name="connsiteY74" fmla="*/ 2323154 h 5601094"/>
                <a:gd name="connisteX75" fmla="*/ 2600624 w 3858416"/>
                <a:gd name="connsiteY75" fmla="*/ 2218379 h 5601094"/>
                <a:gd name="connisteX76" fmla="*/ 2457749 w 3858416"/>
                <a:gd name="connsiteY76" fmla="*/ 2180279 h 5601094"/>
                <a:gd name="connisteX77" fmla="*/ 2258359 w 3858416"/>
                <a:gd name="connsiteY77" fmla="*/ 2151704 h 5601094"/>
                <a:gd name="connisteX78" fmla="*/ 2077384 w 3858416"/>
                <a:gd name="connsiteY78" fmla="*/ 2114239 h 5601094"/>
                <a:gd name="connisteX79" fmla="*/ 2001184 w 3858416"/>
                <a:gd name="connsiteY79" fmla="*/ 2066614 h 5601094"/>
                <a:gd name="connisteX80" fmla="*/ 1973244 w 3858416"/>
                <a:gd name="connsiteY80" fmla="*/ 1980889 h 5601094"/>
                <a:gd name="connisteX81" fmla="*/ 2248834 w 3858416"/>
                <a:gd name="connsiteY81" fmla="*/ 1857064 h 5601094"/>
                <a:gd name="connisteX82" fmla="*/ 2476799 w 3858416"/>
                <a:gd name="connsiteY82" fmla="*/ 1638624 h 5601094"/>
                <a:gd name="connisteX83" fmla="*/ 2714924 w 3858416"/>
                <a:gd name="connsiteY83" fmla="*/ 1448124 h 5601094"/>
                <a:gd name="connisteX84" fmla="*/ 2952414 w 3858416"/>
                <a:gd name="connsiteY84" fmla="*/ 1277309 h 5601094"/>
                <a:gd name="connisteX85" fmla="*/ 3256579 w 3858416"/>
                <a:gd name="connsiteY85" fmla="*/ 962984 h 5601094"/>
                <a:gd name="connisteX86" fmla="*/ 3428029 w 3858416"/>
                <a:gd name="connsiteY86" fmla="*/ 754069 h 5601094"/>
                <a:gd name="connisteX87" fmla="*/ 3447079 w 3858416"/>
                <a:gd name="connsiteY87" fmla="*/ 611194 h 5601094"/>
                <a:gd name="connisteX88" fmla="*/ 3523279 w 3858416"/>
                <a:gd name="connsiteY88" fmla="*/ 430854 h 5601094"/>
                <a:gd name="connisteX89" fmla="*/ 3617894 w 3858416"/>
                <a:gd name="connsiteY89" fmla="*/ 326079 h 5601094"/>
                <a:gd name="connisteX90" fmla="*/ 3636944 w 3858416"/>
                <a:gd name="connsiteY90" fmla="*/ 221304 h 5601094"/>
                <a:gd name="connisteX91" fmla="*/ 3665519 w 3858416"/>
                <a:gd name="connsiteY91" fmla="*/ 40964 h 5601094"/>
                <a:gd name="connisteX92" fmla="*/ 3646469 w 3858416"/>
                <a:gd name="connsiteY92" fmla="*/ 107639 h 5601094"/>
                <a:gd name="connisteX93" fmla="*/ 3608369 w 3858416"/>
                <a:gd name="connsiteY93" fmla="*/ 12389 h 5601094"/>
                <a:gd name="connisteX94" fmla="*/ 3570904 w 3858416"/>
                <a:gd name="connsiteY94" fmla="*/ 40964 h 560109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Lst>
              <a:rect l="l" t="t" r="r" b="b"/>
              <a:pathLst>
                <a:path w="3858416" h="5601094">
                  <a:moveTo>
                    <a:pt x="3570905" y="40964"/>
                  </a:moveTo>
                  <a:cubicBezTo>
                    <a:pt x="3528995" y="98114"/>
                    <a:pt x="3521375" y="175584"/>
                    <a:pt x="3399455" y="297504"/>
                  </a:cubicBezTo>
                  <a:cubicBezTo>
                    <a:pt x="3277535" y="419424"/>
                    <a:pt x="3106720" y="496894"/>
                    <a:pt x="2961940" y="649294"/>
                  </a:cubicBezTo>
                  <a:cubicBezTo>
                    <a:pt x="2817160" y="801694"/>
                    <a:pt x="2789220" y="951554"/>
                    <a:pt x="2676825" y="1058234"/>
                  </a:cubicBezTo>
                  <a:cubicBezTo>
                    <a:pt x="2564430" y="1164914"/>
                    <a:pt x="2539665" y="1060139"/>
                    <a:pt x="2400600" y="1182059"/>
                  </a:cubicBezTo>
                  <a:cubicBezTo>
                    <a:pt x="2261535" y="1303979"/>
                    <a:pt x="2115485" y="1554804"/>
                    <a:pt x="1982135" y="1667199"/>
                  </a:cubicBezTo>
                  <a:cubicBezTo>
                    <a:pt x="1848785" y="1779594"/>
                    <a:pt x="1872280" y="1657674"/>
                    <a:pt x="1735120" y="1743399"/>
                  </a:cubicBezTo>
                  <a:cubicBezTo>
                    <a:pt x="1597960" y="1829124"/>
                    <a:pt x="1448100" y="1975174"/>
                    <a:pt x="1297605" y="2095189"/>
                  </a:cubicBezTo>
                  <a:cubicBezTo>
                    <a:pt x="1147110" y="2215204"/>
                    <a:pt x="1077260" y="2245049"/>
                    <a:pt x="983915" y="2342204"/>
                  </a:cubicBezTo>
                  <a:cubicBezTo>
                    <a:pt x="890570" y="2439359"/>
                    <a:pt x="892475" y="2503494"/>
                    <a:pt x="831515" y="2579694"/>
                  </a:cubicBezTo>
                  <a:cubicBezTo>
                    <a:pt x="770555" y="2655894"/>
                    <a:pt x="761665" y="2697804"/>
                    <a:pt x="679750" y="2722569"/>
                  </a:cubicBezTo>
                  <a:cubicBezTo>
                    <a:pt x="597835" y="2747334"/>
                    <a:pt x="540685" y="2657799"/>
                    <a:pt x="422575" y="2703519"/>
                  </a:cubicBezTo>
                  <a:cubicBezTo>
                    <a:pt x="304465" y="2749239"/>
                    <a:pt x="173655" y="2827344"/>
                    <a:pt x="89835" y="2951169"/>
                  </a:cubicBezTo>
                  <a:cubicBezTo>
                    <a:pt x="6015" y="3074994"/>
                    <a:pt x="15540" y="3211519"/>
                    <a:pt x="4110" y="3322009"/>
                  </a:cubicBezTo>
                  <a:cubicBezTo>
                    <a:pt x="-7320" y="3432499"/>
                    <a:pt x="6015" y="3487109"/>
                    <a:pt x="32685" y="3502349"/>
                  </a:cubicBezTo>
                  <a:cubicBezTo>
                    <a:pt x="59355" y="3517589"/>
                    <a:pt x="74595" y="3391859"/>
                    <a:pt x="137460" y="3397574"/>
                  </a:cubicBezTo>
                  <a:cubicBezTo>
                    <a:pt x="200325" y="3403289"/>
                    <a:pt x="289860" y="3487109"/>
                    <a:pt x="347010" y="3530924"/>
                  </a:cubicBezTo>
                  <a:cubicBezTo>
                    <a:pt x="404160" y="3574739"/>
                    <a:pt x="376855" y="3576644"/>
                    <a:pt x="422575" y="3616649"/>
                  </a:cubicBezTo>
                  <a:cubicBezTo>
                    <a:pt x="468295" y="3656654"/>
                    <a:pt x="542590" y="3668084"/>
                    <a:pt x="574975" y="3730949"/>
                  </a:cubicBezTo>
                  <a:cubicBezTo>
                    <a:pt x="607360" y="3793814"/>
                    <a:pt x="574975" y="3817944"/>
                    <a:pt x="584500" y="3930339"/>
                  </a:cubicBezTo>
                  <a:cubicBezTo>
                    <a:pt x="594025" y="4042734"/>
                    <a:pt x="569260" y="4169734"/>
                    <a:pt x="622600" y="4291654"/>
                  </a:cubicBezTo>
                  <a:cubicBezTo>
                    <a:pt x="675940" y="4413574"/>
                    <a:pt x="789605" y="4425004"/>
                    <a:pt x="850565" y="4539304"/>
                  </a:cubicBezTo>
                  <a:cubicBezTo>
                    <a:pt x="911525" y="4653604"/>
                    <a:pt x="884855" y="4744409"/>
                    <a:pt x="926765" y="4862519"/>
                  </a:cubicBezTo>
                  <a:cubicBezTo>
                    <a:pt x="968675" y="4980629"/>
                    <a:pt x="1012490" y="5042859"/>
                    <a:pt x="1060115" y="5128584"/>
                  </a:cubicBezTo>
                  <a:cubicBezTo>
                    <a:pt x="1107740" y="5214309"/>
                    <a:pt x="1128695" y="5227644"/>
                    <a:pt x="1164890" y="5290509"/>
                  </a:cubicBezTo>
                  <a:cubicBezTo>
                    <a:pt x="1201085" y="5353374"/>
                    <a:pt x="1213785" y="5396554"/>
                    <a:pt x="1240455" y="5442274"/>
                  </a:cubicBezTo>
                  <a:cubicBezTo>
                    <a:pt x="1267125" y="5487994"/>
                    <a:pt x="1278555" y="5487994"/>
                    <a:pt x="1297605" y="5518474"/>
                  </a:cubicBezTo>
                  <a:cubicBezTo>
                    <a:pt x="1316655" y="5548954"/>
                    <a:pt x="1322370" y="5623249"/>
                    <a:pt x="1335705" y="5594674"/>
                  </a:cubicBezTo>
                  <a:cubicBezTo>
                    <a:pt x="1349040" y="5566099"/>
                    <a:pt x="1341420" y="5395284"/>
                    <a:pt x="1364280" y="5376234"/>
                  </a:cubicBezTo>
                  <a:cubicBezTo>
                    <a:pt x="1387140" y="5357184"/>
                    <a:pt x="1429050" y="5518474"/>
                    <a:pt x="1450005" y="5499424"/>
                  </a:cubicBezTo>
                  <a:cubicBezTo>
                    <a:pt x="1470960" y="5480374"/>
                    <a:pt x="1455720" y="5320989"/>
                    <a:pt x="1469055" y="5280984"/>
                  </a:cubicBezTo>
                  <a:cubicBezTo>
                    <a:pt x="1482390" y="5240979"/>
                    <a:pt x="1505250" y="5345754"/>
                    <a:pt x="1516680" y="5300034"/>
                  </a:cubicBezTo>
                  <a:cubicBezTo>
                    <a:pt x="1528110" y="5254314"/>
                    <a:pt x="1507155" y="5086674"/>
                    <a:pt x="1526205" y="5052384"/>
                  </a:cubicBezTo>
                  <a:cubicBezTo>
                    <a:pt x="1545255" y="5018094"/>
                    <a:pt x="1603675" y="5168589"/>
                    <a:pt x="1611295" y="5128584"/>
                  </a:cubicBezTo>
                  <a:cubicBezTo>
                    <a:pt x="1618915" y="5088579"/>
                    <a:pt x="1562400" y="4896809"/>
                    <a:pt x="1564305" y="4852994"/>
                  </a:cubicBezTo>
                  <a:cubicBezTo>
                    <a:pt x="1566210" y="4809179"/>
                    <a:pt x="1632250" y="4965389"/>
                    <a:pt x="1620820" y="4910144"/>
                  </a:cubicBezTo>
                  <a:cubicBezTo>
                    <a:pt x="1609390" y="4854899"/>
                    <a:pt x="1512870" y="4630744"/>
                    <a:pt x="1507155" y="4577404"/>
                  </a:cubicBezTo>
                  <a:cubicBezTo>
                    <a:pt x="1501440" y="4524064"/>
                    <a:pt x="1580815" y="4698689"/>
                    <a:pt x="1592245" y="4643444"/>
                  </a:cubicBezTo>
                  <a:cubicBezTo>
                    <a:pt x="1603675" y="4588199"/>
                    <a:pt x="1556685" y="4354519"/>
                    <a:pt x="1564305" y="4301179"/>
                  </a:cubicBezTo>
                  <a:cubicBezTo>
                    <a:pt x="1571925" y="4247839"/>
                    <a:pt x="1634155" y="4436434"/>
                    <a:pt x="1630345" y="4377379"/>
                  </a:cubicBezTo>
                  <a:cubicBezTo>
                    <a:pt x="1626535" y="4318324"/>
                    <a:pt x="1552875" y="4071309"/>
                    <a:pt x="1545255" y="4006539"/>
                  </a:cubicBezTo>
                  <a:cubicBezTo>
                    <a:pt x="1537635" y="3941769"/>
                    <a:pt x="1597960" y="4105599"/>
                    <a:pt x="1592245" y="4054164"/>
                  </a:cubicBezTo>
                  <a:cubicBezTo>
                    <a:pt x="1586530" y="4002729"/>
                    <a:pt x="1535730" y="3839534"/>
                    <a:pt x="1516680" y="3749999"/>
                  </a:cubicBezTo>
                  <a:cubicBezTo>
                    <a:pt x="1497630" y="3660464"/>
                    <a:pt x="1505250" y="3649034"/>
                    <a:pt x="1497630" y="3607124"/>
                  </a:cubicBezTo>
                  <a:cubicBezTo>
                    <a:pt x="1490010" y="3565214"/>
                    <a:pt x="1461435" y="3519494"/>
                    <a:pt x="1478580" y="3540449"/>
                  </a:cubicBezTo>
                  <a:cubicBezTo>
                    <a:pt x="1495725" y="3561404"/>
                    <a:pt x="1586530" y="3738569"/>
                    <a:pt x="1582720" y="3711899"/>
                  </a:cubicBezTo>
                  <a:cubicBezTo>
                    <a:pt x="1578910" y="3685229"/>
                    <a:pt x="1467150" y="3475679"/>
                    <a:pt x="1459530" y="3407099"/>
                  </a:cubicBezTo>
                  <a:cubicBezTo>
                    <a:pt x="1451910" y="3338519"/>
                    <a:pt x="1501440" y="3367729"/>
                    <a:pt x="1545255" y="3369634"/>
                  </a:cubicBezTo>
                  <a:cubicBezTo>
                    <a:pt x="1589070" y="3371539"/>
                    <a:pt x="1618915" y="3414719"/>
                    <a:pt x="1677970" y="3416624"/>
                  </a:cubicBezTo>
                  <a:cubicBezTo>
                    <a:pt x="1737025" y="3418529"/>
                    <a:pt x="1761790" y="3395669"/>
                    <a:pt x="1839895" y="3378524"/>
                  </a:cubicBezTo>
                  <a:cubicBezTo>
                    <a:pt x="1918000" y="3361379"/>
                    <a:pt x="1987850" y="3344869"/>
                    <a:pt x="2067860" y="3331534"/>
                  </a:cubicBezTo>
                  <a:cubicBezTo>
                    <a:pt x="2147870" y="3318199"/>
                    <a:pt x="2144060" y="3302959"/>
                    <a:pt x="2239310" y="3312484"/>
                  </a:cubicBezTo>
                  <a:cubicBezTo>
                    <a:pt x="2334560" y="3322009"/>
                    <a:pt x="2427270" y="3376619"/>
                    <a:pt x="2543475" y="3378524"/>
                  </a:cubicBezTo>
                  <a:cubicBezTo>
                    <a:pt x="2659680" y="3380429"/>
                    <a:pt x="2729530" y="3358204"/>
                    <a:pt x="2819065" y="3322009"/>
                  </a:cubicBezTo>
                  <a:cubicBezTo>
                    <a:pt x="2908600" y="3285814"/>
                    <a:pt x="2887645" y="3230569"/>
                    <a:pt x="2990515" y="3198184"/>
                  </a:cubicBezTo>
                  <a:cubicBezTo>
                    <a:pt x="3093385" y="3165799"/>
                    <a:pt x="3210860" y="3167704"/>
                    <a:pt x="3332780" y="3160084"/>
                  </a:cubicBezTo>
                  <a:cubicBezTo>
                    <a:pt x="3454700" y="3152464"/>
                    <a:pt x="3561380" y="3179134"/>
                    <a:pt x="3599480" y="3160084"/>
                  </a:cubicBezTo>
                  <a:cubicBezTo>
                    <a:pt x="3637580" y="3141034"/>
                    <a:pt x="3483275" y="3087694"/>
                    <a:pt x="3523280" y="3064834"/>
                  </a:cubicBezTo>
                  <a:cubicBezTo>
                    <a:pt x="3563285" y="3041974"/>
                    <a:pt x="3760770" y="3062929"/>
                    <a:pt x="3798870" y="3045784"/>
                  </a:cubicBezTo>
                  <a:cubicBezTo>
                    <a:pt x="3836970" y="3028639"/>
                    <a:pt x="3703620" y="2992444"/>
                    <a:pt x="3713145" y="2979109"/>
                  </a:cubicBezTo>
                  <a:cubicBezTo>
                    <a:pt x="3722670" y="2965774"/>
                    <a:pt x="3848400" y="3001969"/>
                    <a:pt x="3846495" y="2979109"/>
                  </a:cubicBezTo>
                  <a:cubicBezTo>
                    <a:pt x="3844590" y="2956249"/>
                    <a:pt x="3701715" y="2895924"/>
                    <a:pt x="3703620" y="2865444"/>
                  </a:cubicBezTo>
                  <a:cubicBezTo>
                    <a:pt x="3705525" y="2834964"/>
                    <a:pt x="3880785" y="2844489"/>
                    <a:pt x="3856020" y="2827344"/>
                  </a:cubicBezTo>
                  <a:cubicBezTo>
                    <a:pt x="3831255" y="2810199"/>
                    <a:pt x="3643295" y="2802579"/>
                    <a:pt x="3580430" y="2779719"/>
                  </a:cubicBezTo>
                  <a:cubicBezTo>
                    <a:pt x="3517565" y="2756859"/>
                    <a:pt x="3574715" y="2735904"/>
                    <a:pt x="3542330" y="2713044"/>
                  </a:cubicBezTo>
                  <a:cubicBezTo>
                    <a:pt x="3509945" y="2690184"/>
                    <a:pt x="3452795" y="2686374"/>
                    <a:pt x="3418505" y="2665419"/>
                  </a:cubicBezTo>
                  <a:cubicBezTo>
                    <a:pt x="3384215" y="2644464"/>
                    <a:pt x="3370880" y="2619699"/>
                    <a:pt x="3370880" y="2608269"/>
                  </a:cubicBezTo>
                  <a:cubicBezTo>
                    <a:pt x="3370880" y="2596839"/>
                    <a:pt x="3441365" y="2612079"/>
                    <a:pt x="3418505" y="2608269"/>
                  </a:cubicBezTo>
                  <a:cubicBezTo>
                    <a:pt x="3395645" y="2604459"/>
                    <a:pt x="3268010" y="2606364"/>
                    <a:pt x="3256580" y="2589219"/>
                  </a:cubicBezTo>
                  <a:cubicBezTo>
                    <a:pt x="3245150" y="2572074"/>
                    <a:pt x="3378500" y="2538419"/>
                    <a:pt x="3361355" y="2523179"/>
                  </a:cubicBezTo>
                  <a:cubicBezTo>
                    <a:pt x="3344210" y="2507939"/>
                    <a:pt x="3198160" y="2526989"/>
                    <a:pt x="3171490" y="2513654"/>
                  </a:cubicBezTo>
                  <a:cubicBezTo>
                    <a:pt x="3144820" y="2500319"/>
                    <a:pt x="3300395" y="2473649"/>
                    <a:pt x="3228005" y="2456504"/>
                  </a:cubicBezTo>
                  <a:cubicBezTo>
                    <a:pt x="3155615" y="2439359"/>
                    <a:pt x="2876215" y="2446979"/>
                    <a:pt x="2809540" y="2427929"/>
                  </a:cubicBezTo>
                  <a:cubicBezTo>
                    <a:pt x="2742865" y="2408879"/>
                    <a:pt x="2906695" y="2382209"/>
                    <a:pt x="2895265" y="2361254"/>
                  </a:cubicBezTo>
                  <a:cubicBezTo>
                    <a:pt x="2883835" y="2340299"/>
                    <a:pt x="2812080" y="2351729"/>
                    <a:pt x="2753025" y="2323154"/>
                  </a:cubicBezTo>
                  <a:cubicBezTo>
                    <a:pt x="2693970" y="2294579"/>
                    <a:pt x="2659680" y="2246954"/>
                    <a:pt x="2600625" y="2218379"/>
                  </a:cubicBezTo>
                  <a:cubicBezTo>
                    <a:pt x="2541570" y="2189804"/>
                    <a:pt x="2526330" y="2193614"/>
                    <a:pt x="2457750" y="2180279"/>
                  </a:cubicBezTo>
                  <a:cubicBezTo>
                    <a:pt x="2389170" y="2166944"/>
                    <a:pt x="2334560" y="2165039"/>
                    <a:pt x="2258360" y="2151704"/>
                  </a:cubicBezTo>
                  <a:cubicBezTo>
                    <a:pt x="2182160" y="2138369"/>
                    <a:pt x="2128820" y="2131384"/>
                    <a:pt x="2077385" y="2114239"/>
                  </a:cubicBezTo>
                  <a:cubicBezTo>
                    <a:pt x="2025950" y="2097094"/>
                    <a:pt x="2022140" y="2093284"/>
                    <a:pt x="2001185" y="2066614"/>
                  </a:cubicBezTo>
                  <a:cubicBezTo>
                    <a:pt x="1980230" y="2039944"/>
                    <a:pt x="1923715" y="2022799"/>
                    <a:pt x="1973245" y="1980889"/>
                  </a:cubicBezTo>
                  <a:cubicBezTo>
                    <a:pt x="2022775" y="1938979"/>
                    <a:pt x="2147870" y="1925644"/>
                    <a:pt x="2248835" y="1857064"/>
                  </a:cubicBezTo>
                  <a:cubicBezTo>
                    <a:pt x="2349800" y="1788484"/>
                    <a:pt x="2383455" y="1720539"/>
                    <a:pt x="2476800" y="1638624"/>
                  </a:cubicBezTo>
                  <a:cubicBezTo>
                    <a:pt x="2570145" y="1556709"/>
                    <a:pt x="2619675" y="1520514"/>
                    <a:pt x="2714925" y="1448124"/>
                  </a:cubicBezTo>
                  <a:cubicBezTo>
                    <a:pt x="2810175" y="1375734"/>
                    <a:pt x="2843830" y="1374464"/>
                    <a:pt x="2952415" y="1277309"/>
                  </a:cubicBezTo>
                  <a:cubicBezTo>
                    <a:pt x="3061000" y="1180154"/>
                    <a:pt x="3161330" y="1067759"/>
                    <a:pt x="3256580" y="962984"/>
                  </a:cubicBezTo>
                  <a:cubicBezTo>
                    <a:pt x="3351830" y="858209"/>
                    <a:pt x="3389930" y="824554"/>
                    <a:pt x="3428030" y="754069"/>
                  </a:cubicBezTo>
                  <a:cubicBezTo>
                    <a:pt x="3466130" y="683584"/>
                    <a:pt x="3428030" y="675964"/>
                    <a:pt x="3447080" y="611194"/>
                  </a:cubicBezTo>
                  <a:cubicBezTo>
                    <a:pt x="3466130" y="546424"/>
                    <a:pt x="3488990" y="488004"/>
                    <a:pt x="3523280" y="430854"/>
                  </a:cubicBezTo>
                  <a:cubicBezTo>
                    <a:pt x="3557570" y="373704"/>
                    <a:pt x="3595035" y="367989"/>
                    <a:pt x="3617895" y="326079"/>
                  </a:cubicBezTo>
                  <a:cubicBezTo>
                    <a:pt x="3640755" y="284169"/>
                    <a:pt x="3627420" y="278454"/>
                    <a:pt x="3636945" y="221304"/>
                  </a:cubicBezTo>
                  <a:cubicBezTo>
                    <a:pt x="3646470" y="164154"/>
                    <a:pt x="3663615" y="63824"/>
                    <a:pt x="3665520" y="40964"/>
                  </a:cubicBezTo>
                  <a:cubicBezTo>
                    <a:pt x="3667425" y="18104"/>
                    <a:pt x="3657900" y="113354"/>
                    <a:pt x="3646470" y="107639"/>
                  </a:cubicBezTo>
                  <a:cubicBezTo>
                    <a:pt x="3635040" y="101924"/>
                    <a:pt x="3623610" y="25724"/>
                    <a:pt x="3608370" y="12389"/>
                  </a:cubicBezTo>
                  <a:cubicBezTo>
                    <a:pt x="3593130" y="-946"/>
                    <a:pt x="3612815" y="-16186"/>
                    <a:pt x="3570905" y="40964"/>
                  </a:cubicBezTo>
                  <a:close/>
                </a:path>
              </a:pathLst>
            </a:custGeom>
            <a:gradFill flip="none" rotWithShape="1">
              <a:gsLst>
                <a:gs pos="21000">
                  <a:schemeClr val="accent4"/>
                </a:gs>
                <a:gs pos="61000">
                  <a:schemeClr val="accent3"/>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grpSp>
      <p:cxnSp>
        <p:nvCxnSpPr>
          <p:cNvPr id="3" name="直接连接符 2">
            <a:extLst>
              <a:ext uri="{FF2B5EF4-FFF2-40B4-BE49-F238E27FC236}">
                <a16:creationId xmlns:a16="http://schemas.microsoft.com/office/drawing/2014/main" id="{B02D03C6-D7DF-73F0-0AF2-18D7EB21DBCE}"/>
              </a:ext>
            </a:extLst>
          </p:cNvPr>
          <p:cNvCxnSpPr>
            <a:cxnSpLocks/>
          </p:cNvCxnSpPr>
          <p:nvPr/>
        </p:nvCxnSpPr>
        <p:spPr>
          <a:xfrm>
            <a:off x="1705610" y="2577800"/>
            <a:ext cx="820483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弧形 4">
            <a:extLst>
              <a:ext uri="{FF2B5EF4-FFF2-40B4-BE49-F238E27FC236}">
                <a16:creationId xmlns:a16="http://schemas.microsoft.com/office/drawing/2014/main" id="{4A139C56-497A-A35C-2AA9-D744EC155FB8}"/>
              </a:ext>
            </a:extLst>
          </p:cNvPr>
          <p:cNvSpPr/>
          <p:nvPr/>
        </p:nvSpPr>
        <p:spPr>
          <a:xfrm>
            <a:off x="9211945" y="2577800"/>
            <a:ext cx="1397000" cy="1397000"/>
          </a:xfrm>
          <a:prstGeom prst="arc">
            <a:avLst>
              <a:gd name="adj1" fmla="val 16200000"/>
              <a:gd name="adj2" fmla="val 5392373"/>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2"/>
              </a:solidFill>
              <a:latin typeface="Bahnschrift Light" panose="020B0502040204020203" pitchFamily="34" charset="0"/>
              <a:ea typeface="华文楷体" panose="02010600040101010101" pitchFamily="2" charset="-122"/>
              <a:cs typeface="Arial" panose="020B0604020202020204" pitchFamily="34" charset="0"/>
              <a:sym typeface="Bahnschrift Light" panose="020B0502040204020203" pitchFamily="34" charset="0"/>
            </a:endParaRPr>
          </a:p>
        </p:txBody>
      </p:sp>
      <p:cxnSp>
        <p:nvCxnSpPr>
          <p:cNvPr id="7" name="直接连接符 6">
            <a:extLst>
              <a:ext uri="{FF2B5EF4-FFF2-40B4-BE49-F238E27FC236}">
                <a16:creationId xmlns:a16="http://schemas.microsoft.com/office/drawing/2014/main" id="{67108688-F2E4-89DE-3A1D-922AA7015362}"/>
              </a:ext>
            </a:extLst>
          </p:cNvPr>
          <p:cNvCxnSpPr>
            <a:cxnSpLocks/>
          </p:cNvCxnSpPr>
          <p:nvPr/>
        </p:nvCxnSpPr>
        <p:spPr>
          <a:xfrm>
            <a:off x="2280920" y="3974800"/>
            <a:ext cx="762952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弧形 8">
            <a:extLst>
              <a:ext uri="{FF2B5EF4-FFF2-40B4-BE49-F238E27FC236}">
                <a16:creationId xmlns:a16="http://schemas.microsoft.com/office/drawing/2014/main" id="{AD7AE0CA-CFF3-F793-0E31-3D861FE22F85}"/>
              </a:ext>
            </a:extLst>
          </p:cNvPr>
          <p:cNvSpPr/>
          <p:nvPr/>
        </p:nvSpPr>
        <p:spPr>
          <a:xfrm flipH="1">
            <a:off x="1582420" y="3974800"/>
            <a:ext cx="1397000" cy="1397000"/>
          </a:xfrm>
          <a:prstGeom prst="arc">
            <a:avLst>
              <a:gd name="adj1" fmla="val 16200000"/>
              <a:gd name="adj2" fmla="val 5392373"/>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Bahnschrift Light" panose="020B0502040204020203" pitchFamily="34" charset="0"/>
              <a:ea typeface="华文楷体" panose="02010600040101010101" pitchFamily="2" charset="-122"/>
              <a:cs typeface="Arial" panose="020B0604020202020204" pitchFamily="34" charset="0"/>
              <a:sym typeface="Bahnschrift Light" panose="020B0502040204020203" pitchFamily="34" charset="0"/>
            </a:endParaRPr>
          </a:p>
        </p:txBody>
      </p:sp>
      <p:cxnSp>
        <p:nvCxnSpPr>
          <p:cNvPr id="11" name="直接连接符 10">
            <a:extLst>
              <a:ext uri="{FF2B5EF4-FFF2-40B4-BE49-F238E27FC236}">
                <a16:creationId xmlns:a16="http://schemas.microsoft.com/office/drawing/2014/main" id="{C7703872-9BB2-2DBE-ABBF-A70EEA7D8BE5}"/>
              </a:ext>
            </a:extLst>
          </p:cNvPr>
          <p:cNvCxnSpPr>
            <a:cxnSpLocks/>
          </p:cNvCxnSpPr>
          <p:nvPr/>
        </p:nvCxnSpPr>
        <p:spPr>
          <a:xfrm>
            <a:off x="2280920" y="5371800"/>
            <a:ext cx="832802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椭圆 12">
            <a:extLst>
              <a:ext uri="{FF2B5EF4-FFF2-40B4-BE49-F238E27FC236}">
                <a16:creationId xmlns:a16="http://schemas.microsoft.com/office/drawing/2014/main" id="{236BFB0C-1EC0-2A10-2E3E-412F8FD1FC1D}"/>
              </a:ext>
            </a:extLst>
          </p:cNvPr>
          <p:cNvSpPr/>
          <p:nvPr/>
        </p:nvSpPr>
        <p:spPr>
          <a:xfrm>
            <a:off x="2766563" y="2468943"/>
            <a:ext cx="212857" cy="212857"/>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latin typeface="Bahnschrift Light" panose="020B0502040204020203" pitchFamily="34" charset="0"/>
              <a:ea typeface="华文楷体" panose="02010600040101010101" pitchFamily="2" charset="-122"/>
              <a:cs typeface="Arial" panose="020B0604020202020204" pitchFamily="34" charset="0"/>
              <a:sym typeface="Bahnschrift Light" panose="020B0502040204020203" pitchFamily="34" charset="0"/>
            </a:endParaRPr>
          </a:p>
        </p:txBody>
      </p:sp>
      <p:sp>
        <p:nvSpPr>
          <p:cNvPr id="15" name="椭圆 14">
            <a:extLst>
              <a:ext uri="{FF2B5EF4-FFF2-40B4-BE49-F238E27FC236}">
                <a16:creationId xmlns:a16="http://schemas.microsoft.com/office/drawing/2014/main" id="{A544E3A6-1A89-09FE-DEAF-87F9508E2B14}"/>
              </a:ext>
            </a:extLst>
          </p:cNvPr>
          <p:cNvSpPr/>
          <p:nvPr/>
        </p:nvSpPr>
        <p:spPr>
          <a:xfrm>
            <a:off x="5352349" y="2468943"/>
            <a:ext cx="212857" cy="212857"/>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tx2"/>
              </a:solidFill>
              <a:latin typeface="Bahnschrift Light" panose="020B0502040204020203" pitchFamily="34" charset="0"/>
              <a:ea typeface="华文楷体" panose="02010600040101010101" pitchFamily="2" charset="-122"/>
              <a:cs typeface="Arial" panose="020B0604020202020204" pitchFamily="34" charset="0"/>
              <a:sym typeface="Bahnschrift Light" panose="020B0502040204020203" pitchFamily="34" charset="0"/>
            </a:endParaRPr>
          </a:p>
        </p:txBody>
      </p:sp>
      <p:sp>
        <p:nvSpPr>
          <p:cNvPr id="17" name="椭圆 16">
            <a:extLst>
              <a:ext uri="{FF2B5EF4-FFF2-40B4-BE49-F238E27FC236}">
                <a16:creationId xmlns:a16="http://schemas.microsoft.com/office/drawing/2014/main" id="{DBF5615B-2DC5-F21D-5FA9-FFFABFB4CADD}"/>
              </a:ext>
            </a:extLst>
          </p:cNvPr>
          <p:cNvSpPr/>
          <p:nvPr/>
        </p:nvSpPr>
        <p:spPr>
          <a:xfrm>
            <a:off x="7420723" y="2468943"/>
            <a:ext cx="212857" cy="212857"/>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tx2"/>
              </a:solidFill>
              <a:latin typeface="Bahnschrift Light" panose="020B0502040204020203" pitchFamily="34" charset="0"/>
              <a:ea typeface="华文楷体" panose="02010600040101010101" pitchFamily="2" charset="-122"/>
              <a:cs typeface="Arial" panose="020B0604020202020204" pitchFamily="34" charset="0"/>
              <a:sym typeface="Bahnschrift Light" panose="020B0502040204020203" pitchFamily="34" charset="0"/>
            </a:endParaRPr>
          </a:p>
        </p:txBody>
      </p:sp>
      <p:sp>
        <p:nvSpPr>
          <p:cNvPr id="19" name="椭圆 18">
            <a:extLst>
              <a:ext uri="{FF2B5EF4-FFF2-40B4-BE49-F238E27FC236}">
                <a16:creationId xmlns:a16="http://schemas.microsoft.com/office/drawing/2014/main" id="{EBA88949-14E1-0FA7-AFED-CFF7FA93C5B9}"/>
              </a:ext>
            </a:extLst>
          </p:cNvPr>
          <p:cNvSpPr/>
          <p:nvPr/>
        </p:nvSpPr>
        <p:spPr>
          <a:xfrm>
            <a:off x="9454728" y="2468943"/>
            <a:ext cx="212857" cy="212857"/>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tx2"/>
              </a:solidFill>
              <a:latin typeface="Bahnschrift Light" panose="020B0502040204020203" pitchFamily="34" charset="0"/>
              <a:ea typeface="华文楷体" panose="02010600040101010101" pitchFamily="2" charset="-122"/>
              <a:cs typeface="Arial" panose="020B0604020202020204" pitchFamily="34" charset="0"/>
              <a:sym typeface="Bahnschrift Light" panose="020B0502040204020203" pitchFamily="34" charset="0"/>
            </a:endParaRPr>
          </a:p>
        </p:txBody>
      </p:sp>
      <p:sp>
        <p:nvSpPr>
          <p:cNvPr id="21" name="椭圆 20">
            <a:extLst>
              <a:ext uri="{FF2B5EF4-FFF2-40B4-BE49-F238E27FC236}">
                <a16:creationId xmlns:a16="http://schemas.microsoft.com/office/drawing/2014/main" id="{2922E324-7294-2665-6969-4B2437ED651A}"/>
              </a:ext>
            </a:extLst>
          </p:cNvPr>
          <p:cNvSpPr/>
          <p:nvPr/>
        </p:nvSpPr>
        <p:spPr>
          <a:xfrm>
            <a:off x="2766563" y="5278818"/>
            <a:ext cx="212857" cy="212857"/>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tx2"/>
              </a:solidFill>
              <a:latin typeface="Bahnschrift Light" panose="020B0502040204020203" pitchFamily="34" charset="0"/>
              <a:ea typeface="华文楷体" panose="02010600040101010101" pitchFamily="2" charset="-122"/>
              <a:cs typeface="Arial" panose="020B0604020202020204" pitchFamily="34" charset="0"/>
              <a:sym typeface="Bahnschrift Light" panose="020B0502040204020203" pitchFamily="34" charset="0"/>
            </a:endParaRPr>
          </a:p>
        </p:txBody>
      </p:sp>
      <p:sp>
        <p:nvSpPr>
          <p:cNvPr id="23" name="椭圆 22">
            <a:extLst>
              <a:ext uri="{FF2B5EF4-FFF2-40B4-BE49-F238E27FC236}">
                <a16:creationId xmlns:a16="http://schemas.microsoft.com/office/drawing/2014/main" id="{B9EFF25E-E828-3ADC-928F-CFD1EF702E98}"/>
              </a:ext>
            </a:extLst>
          </p:cNvPr>
          <p:cNvSpPr/>
          <p:nvPr/>
        </p:nvSpPr>
        <p:spPr>
          <a:xfrm>
            <a:off x="5352349" y="5278818"/>
            <a:ext cx="212857" cy="212857"/>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tx2"/>
              </a:solidFill>
              <a:latin typeface="Bahnschrift Light" panose="020B0502040204020203" pitchFamily="34" charset="0"/>
              <a:ea typeface="华文楷体" panose="02010600040101010101" pitchFamily="2" charset="-122"/>
              <a:cs typeface="Arial" panose="020B0604020202020204" pitchFamily="34" charset="0"/>
              <a:sym typeface="Bahnschrift Light" panose="020B0502040204020203" pitchFamily="34" charset="0"/>
            </a:endParaRPr>
          </a:p>
        </p:txBody>
      </p:sp>
      <p:sp>
        <p:nvSpPr>
          <p:cNvPr id="25" name="椭圆 24">
            <a:extLst>
              <a:ext uri="{FF2B5EF4-FFF2-40B4-BE49-F238E27FC236}">
                <a16:creationId xmlns:a16="http://schemas.microsoft.com/office/drawing/2014/main" id="{93BD6E4C-F66D-8182-8D14-1BDDE835D729}"/>
              </a:ext>
            </a:extLst>
          </p:cNvPr>
          <p:cNvSpPr/>
          <p:nvPr/>
        </p:nvSpPr>
        <p:spPr>
          <a:xfrm>
            <a:off x="7420723" y="5278818"/>
            <a:ext cx="212857" cy="212857"/>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tx2"/>
              </a:solidFill>
              <a:latin typeface="Bahnschrift Light" panose="020B0502040204020203" pitchFamily="34" charset="0"/>
              <a:ea typeface="华文楷体" panose="02010600040101010101" pitchFamily="2" charset="-122"/>
              <a:cs typeface="Arial" panose="020B0604020202020204" pitchFamily="34" charset="0"/>
              <a:sym typeface="Bahnschrift Light" panose="020B0502040204020203" pitchFamily="34" charset="0"/>
            </a:endParaRPr>
          </a:p>
        </p:txBody>
      </p:sp>
      <p:sp>
        <p:nvSpPr>
          <p:cNvPr id="27" name="椭圆 26">
            <a:extLst>
              <a:ext uri="{FF2B5EF4-FFF2-40B4-BE49-F238E27FC236}">
                <a16:creationId xmlns:a16="http://schemas.microsoft.com/office/drawing/2014/main" id="{646A48C3-8A8C-D0C6-819D-8CC8DF9E40F2}"/>
              </a:ext>
            </a:extLst>
          </p:cNvPr>
          <p:cNvSpPr/>
          <p:nvPr/>
        </p:nvSpPr>
        <p:spPr>
          <a:xfrm>
            <a:off x="9454728" y="5278818"/>
            <a:ext cx="212857" cy="212857"/>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chemeClr val="tx2"/>
              </a:solidFill>
              <a:latin typeface="Bahnschrift Light" panose="020B0502040204020203" pitchFamily="34" charset="0"/>
              <a:ea typeface="华文楷体" panose="02010600040101010101" pitchFamily="2" charset="-122"/>
              <a:cs typeface="Arial" panose="020B0604020202020204" pitchFamily="34" charset="0"/>
              <a:sym typeface="Bahnschrift Light" panose="020B0502040204020203" pitchFamily="34" charset="0"/>
            </a:endParaRPr>
          </a:p>
        </p:txBody>
      </p:sp>
      <p:sp>
        <p:nvSpPr>
          <p:cNvPr id="29" name="文本框 28">
            <a:extLst>
              <a:ext uri="{FF2B5EF4-FFF2-40B4-BE49-F238E27FC236}">
                <a16:creationId xmlns:a16="http://schemas.microsoft.com/office/drawing/2014/main" id="{36329D08-B29E-A658-502D-6636D42A852A}"/>
              </a:ext>
            </a:extLst>
          </p:cNvPr>
          <p:cNvSpPr txBox="1"/>
          <p:nvPr/>
        </p:nvSpPr>
        <p:spPr>
          <a:xfrm>
            <a:off x="2172335" y="2906730"/>
            <a:ext cx="1172116" cy="461665"/>
          </a:xfrm>
          <a:prstGeom prst="rect">
            <a:avLst/>
          </a:prstGeom>
          <a:noFill/>
        </p:spPr>
        <p:txBody>
          <a:bodyPr wrap="none" rtlCol="0">
            <a:spAutoFit/>
          </a:bodyPr>
          <a:lstStyle/>
          <a:p>
            <a:r>
              <a:rPr lang="zh-CN" altLang="en-US" sz="2400" b="1" dirty="0">
                <a:solidFill>
                  <a:schemeClr val="tx2"/>
                </a:solidFill>
                <a:latin typeface="+mn-ea"/>
                <a:cs typeface="Arial" panose="020B0604020202020204" pitchFamily="34" charset="0"/>
                <a:sym typeface="Bahnschrift Light" panose="020B0502040204020203" pitchFamily="34" charset="0"/>
              </a:rPr>
              <a:t>入场登记</a:t>
            </a:r>
          </a:p>
        </p:txBody>
      </p:sp>
      <p:sp>
        <p:nvSpPr>
          <p:cNvPr id="31" name="文本框 30">
            <a:extLst>
              <a:ext uri="{FF2B5EF4-FFF2-40B4-BE49-F238E27FC236}">
                <a16:creationId xmlns:a16="http://schemas.microsoft.com/office/drawing/2014/main" id="{AEECE93F-6986-B5BB-6443-D24646AC68F7}"/>
              </a:ext>
            </a:extLst>
          </p:cNvPr>
          <p:cNvSpPr txBox="1"/>
          <p:nvPr/>
        </p:nvSpPr>
        <p:spPr>
          <a:xfrm>
            <a:off x="2462530" y="1789765"/>
            <a:ext cx="864339" cy="461665"/>
          </a:xfrm>
          <a:prstGeom prst="rect">
            <a:avLst/>
          </a:prstGeom>
          <a:noFill/>
        </p:spPr>
        <p:txBody>
          <a:bodyPr wrap="none" rtlCol="0">
            <a:spAutoFit/>
          </a:bodyPr>
          <a:lstStyle/>
          <a:p>
            <a:r>
              <a:rPr lang="en-US" altLang="zh-CN" sz="2400" b="1" dirty="0">
                <a:solidFill>
                  <a:schemeClr val="tx2"/>
                </a:solidFill>
                <a:latin typeface="Bahnschrift Light" panose="020B0502040204020203" pitchFamily="34" charset="0"/>
                <a:ea typeface="华文楷体" panose="02010600040101010101" pitchFamily="2" charset="-122"/>
                <a:cs typeface="Arial" panose="020B0604020202020204" pitchFamily="34" charset="0"/>
                <a:sym typeface="Bahnschrift Light" panose="020B0502040204020203" pitchFamily="34" charset="0"/>
              </a:rPr>
              <a:t>18:30</a:t>
            </a:r>
          </a:p>
        </p:txBody>
      </p:sp>
      <p:sp>
        <p:nvSpPr>
          <p:cNvPr id="33" name="文本框 32">
            <a:extLst>
              <a:ext uri="{FF2B5EF4-FFF2-40B4-BE49-F238E27FC236}">
                <a16:creationId xmlns:a16="http://schemas.microsoft.com/office/drawing/2014/main" id="{5FE530A5-CC2A-9F7C-8EC7-F51FC84BCB84}"/>
              </a:ext>
            </a:extLst>
          </p:cNvPr>
          <p:cNvSpPr txBox="1"/>
          <p:nvPr/>
        </p:nvSpPr>
        <p:spPr>
          <a:xfrm>
            <a:off x="6825615" y="2906730"/>
            <a:ext cx="1172116" cy="461665"/>
          </a:xfrm>
          <a:prstGeom prst="rect">
            <a:avLst/>
          </a:prstGeom>
          <a:noFill/>
        </p:spPr>
        <p:txBody>
          <a:bodyPr wrap="none" rtlCol="0">
            <a:spAutoFit/>
          </a:bodyPr>
          <a:lstStyle/>
          <a:p>
            <a:r>
              <a:rPr lang="zh-CN" altLang="en-US" sz="2400" b="1">
                <a:solidFill>
                  <a:schemeClr val="tx2"/>
                </a:solidFill>
                <a:latin typeface="+mn-ea"/>
                <a:cs typeface="Arial" panose="020B0604020202020204" pitchFamily="34" charset="0"/>
                <a:sym typeface="Bahnschrift Light" panose="020B0502040204020203" pitchFamily="34" charset="0"/>
              </a:rPr>
              <a:t>活动开始</a:t>
            </a:r>
          </a:p>
        </p:txBody>
      </p:sp>
      <p:sp>
        <p:nvSpPr>
          <p:cNvPr id="35" name="文本框 34">
            <a:extLst>
              <a:ext uri="{FF2B5EF4-FFF2-40B4-BE49-F238E27FC236}">
                <a16:creationId xmlns:a16="http://schemas.microsoft.com/office/drawing/2014/main" id="{4E847300-602E-F62D-E41B-B148EA2A3153}"/>
              </a:ext>
            </a:extLst>
          </p:cNvPr>
          <p:cNvSpPr txBox="1"/>
          <p:nvPr/>
        </p:nvSpPr>
        <p:spPr>
          <a:xfrm>
            <a:off x="7134225" y="1789765"/>
            <a:ext cx="849913" cy="461665"/>
          </a:xfrm>
          <a:prstGeom prst="rect">
            <a:avLst/>
          </a:prstGeom>
          <a:noFill/>
        </p:spPr>
        <p:txBody>
          <a:bodyPr wrap="none" rtlCol="0">
            <a:spAutoFit/>
          </a:bodyPr>
          <a:lstStyle/>
          <a:p>
            <a:r>
              <a:rPr lang="en-US" altLang="zh-CN" sz="2400" b="1">
                <a:solidFill>
                  <a:schemeClr val="tx2"/>
                </a:solidFill>
                <a:latin typeface="Bahnschrift Light" panose="020B0502040204020203" pitchFamily="34" charset="0"/>
                <a:ea typeface="华文楷体" panose="02010600040101010101" pitchFamily="2" charset="-122"/>
                <a:cs typeface="Arial" panose="020B0604020202020204" pitchFamily="34" charset="0"/>
                <a:sym typeface="Bahnschrift Light" panose="020B0502040204020203" pitchFamily="34" charset="0"/>
              </a:rPr>
              <a:t>19:30</a:t>
            </a:r>
          </a:p>
        </p:txBody>
      </p:sp>
      <p:sp>
        <p:nvSpPr>
          <p:cNvPr id="37" name="文本框 36">
            <a:extLst>
              <a:ext uri="{FF2B5EF4-FFF2-40B4-BE49-F238E27FC236}">
                <a16:creationId xmlns:a16="http://schemas.microsoft.com/office/drawing/2014/main" id="{EF7D469E-624C-755D-7578-E86094C39162}"/>
              </a:ext>
            </a:extLst>
          </p:cNvPr>
          <p:cNvSpPr txBox="1"/>
          <p:nvPr/>
        </p:nvSpPr>
        <p:spPr>
          <a:xfrm>
            <a:off x="8859520" y="5771850"/>
            <a:ext cx="1172116" cy="461665"/>
          </a:xfrm>
          <a:prstGeom prst="rect">
            <a:avLst/>
          </a:prstGeom>
          <a:noFill/>
        </p:spPr>
        <p:txBody>
          <a:bodyPr wrap="none" rtlCol="0">
            <a:spAutoFit/>
          </a:bodyPr>
          <a:lstStyle/>
          <a:p>
            <a:pPr algn="l"/>
            <a:r>
              <a:rPr lang="zh-CN" altLang="en-US" sz="2400" b="1">
                <a:solidFill>
                  <a:schemeClr val="tx2"/>
                </a:solidFill>
                <a:latin typeface="+mn-ea"/>
                <a:cs typeface="Arial" panose="020B0604020202020204" pitchFamily="34" charset="0"/>
                <a:sym typeface="Bahnschrift Light" panose="020B0502040204020203" pitchFamily="34" charset="0"/>
              </a:rPr>
              <a:t>活动结束</a:t>
            </a:r>
          </a:p>
        </p:txBody>
      </p:sp>
      <p:sp>
        <p:nvSpPr>
          <p:cNvPr id="39" name="文本框 38">
            <a:extLst>
              <a:ext uri="{FF2B5EF4-FFF2-40B4-BE49-F238E27FC236}">
                <a16:creationId xmlns:a16="http://schemas.microsoft.com/office/drawing/2014/main" id="{346807BA-7620-C044-86E6-9B24BEFADBD7}"/>
              </a:ext>
            </a:extLst>
          </p:cNvPr>
          <p:cNvSpPr txBox="1"/>
          <p:nvPr/>
        </p:nvSpPr>
        <p:spPr>
          <a:xfrm>
            <a:off x="9150350" y="4654885"/>
            <a:ext cx="800219" cy="461665"/>
          </a:xfrm>
          <a:prstGeom prst="rect">
            <a:avLst/>
          </a:prstGeom>
          <a:noFill/>
        </p:spPr>
        <p:txBody>
          <a:bodyPr wrap="none" rtlCol="0">
            <a:spAutoFit/>
          </a:bodyPr>
          <a:lstStyle/>
          <a:p>
            <a:pPr algn="l"/>
            <a:r>
              <a:rPr lang="en-US" altLang="zh-CN" sz="2400" b="1">
                <a:solidFill>
                  <a:schemeClr val="tx2"/>
                </a:solidFill>
                <a:latin typeface="Bahnschrift Light" panose="020B0502040204020203" pitchFamily="34" charset="0"/>
                <a:ea typeface="华文楷体" panose="02010600040101010101" pitchFamily="2" charset="-122"/>
                <a:cs typeface="Arial" panose="020B0604020202020204" pitchFamily="34" charset="0"/>
                <a:sym typeface="Bahnschrift Light" panose="020B0502040204020203" pitchFamily="34" charset="0"/>
              </a:rPr>
              <a:t>11:00</a:t>
            </a:r>
          </a:p>
        </p:txBody>
      </p:sp>
      <p:sp>
        <p:nvSpPr>
          <p:cNvPr id="41" name="文本框 40">
            <a:extLst>
              <a:ext uri="{FF2B5EF4-FFF2-40B4-BE49-F238E27FC236}">
                <a16:creationId xmlns:a16="http://schemas.microsoft.com/office/drawing/2014/main" id="{97CCDA25-8377-7A6A-C120-D031829EA665}"/>
              </a:ext>
            </a:extLst>
          </p:cNvPr>
          <p:cNvSpPr txBox="1"/>
          <p:nvPr/>
        </p:nvSpPr>
        <p:spPr>
          <a:xfrm>
            <a:off x="4757420" y="2906730"/>
            <a:ext cx="1172116" cy="461665"/>
          </a:xfrm>
          <a:prstGeom prst="rect">
            <a:avLst/>
          </a:prstGeom>
          <a:noFill/>
        </p:spPr>
        <p:txBody>
          <a:bodyPr wrap="none" rtlCol="0">
            <a:spAutoFit/>
          </a:bodyPr>
          <a:lstStyle/>
          <a:p>
            <a:pPr algn="l"/>
            <a:r>
              <a:rPr lang="zh-CN" altLang="en-US" sz="2400" b="1">
                <a:solidFill>
                  <a:schemeClr val="tx2"/>
                </a:solidFill>
                <a:latin typeface="+mn-ea"/>
                <a:cs typeface="Arial" panose="020B0604020202020204" pitchFamily="34" charset="0"/>
                <a:sym typeface="Bahnschrift Light" panose="020B0502040204020203" pitchFamily="34" charset="0"/>
              </a:rPr>
              <a:t>主持出场</a:t>
            </a:r>
          </a:p>
        </p:txBody>
      </p:sp>
      <p:sp>
        <p:nvSpPr>
          <p:cNvPr id="43" name="文本框 42">
            <a:extLst>
              <a:ext uri="{FF2B5EF4-FFF2-40B4-BE49-F238E27FC236}">
                <a16:creationId xmlns:a16="http://schemas.microsoft.com/office/drawing/2014/main" id="{4B0EE047-62E4-FD8E-29CE-0AF1C9EDD76A}"/>
              </a:ext>
            </a:extLst>
          </p:cNvPr>
          <p:cNvSpPr txBox="1"/>
          <p:nvPr/>
        </p:nvSpPr>
        <p:spPr>
          <a:xfrm>
            <a:off x="5047615" y="1789765"/>
            <a:ext cx="856325" cy="461665"/>
          </a:xfrm>
          <a:prstGeom prst="rect">
            <a:avLst/>
          </a:prstGeom>
          <a:noFill/>
        </p:spPr>
        <p:txBody>
          <a:bodyPr wrap="none" rtlCol="0">
            <a:spAutoFit/>
          </a:bodyPr>
          <a:lstStyle/>
          <a:p>
            <a:pPr algn="l"/>
            <a:r>
              <a:rPr lang="en-US" altLang="zh-CN" sz="2400" b="1">
                <a:solidFill>
                  <a:schemeClr val="tx2"/>
                </a:solidFill>
                <a:latin typeface="Bahnschrift Light" panose="020B0502040204020203" pitchFamily="34" charset="0"/>
                <a:ea typeface="华文楷体" panose="02010600040101010101" pitchFamily="2" charset="-122"/>
                <a:cs typeface="Arial" panose="020B0604020202020204" pitchFamily="34" charset="0"/>
                <a:sym typeface="Bahnschrift Light" panose="020B0502040204020203" pitchFamily="34" charset="0"/>
              </a:rPr>
              <a:t>19:00</a:t>
            </a:r>
          </a:p>
        </p:txBody>
      </p:sp>
      <p:sp>
        <p:nvSpPr>
          <p:cNvPr id="45" name="文本框 44">
            <a:extLst>
              <a:ext uri="{FF2B5EF4-FFF2-40B4-BE49-F238E27FC236}">
                <a16:creationId xmlns:a16="http://schemas.microsoft.com/office/drawing/2014/main" id="{57AA508E-C4B8-D411-618E-BD9201E81057}"/>
              </a:ext>
            </a:extLst>
          </p:cNvPr>
          <p:cNvSpPr txBox="1"/>
          <p:nvPr/>
        </p:nvSpPr>
        <p:spPr>
          <a:xfrm>
            <a:off x="6825615" y="5771850"/>
            <a:ext cx="1172116" cy="461665"/>
          </a:xfrm>
          <a:prstGeom prst="rect">
            <a:avLst/>
          </a:prstGeom>
          <a:noFill/>
        </p:spPr>
        <p:txBody>
          <a:bodyPr wrap="none" rtlCol="0">
            <a:spAutoFit/>
          </a:bodyPr>
          <a:lstStyle/>
          <a:p>
            <a:r>
              <a:rPr lang="zh-CN" altLang="en-US" sz="2400" b="1">
                <a:solidFill>
                  <a:schemeClr val="tx2"/>
                </a:solidFill>
                <a:latin typeface="+mn-ea"/>
                <a:cs typeface="Arial" panose="020B0604020202020204" pitchFamily="34" charset="0"/>
                <a:sym typeface="Bahnschrift Light" panose="020B0502040204020203" pitchFamily="34" charset="0"/>
              </a:rPr>
              <a:t>颁奖环节</a:t>
            </a:r>
          </a:p>
        </p:txBody>
      </p:sp>
      <p:sp>
        <p:nvSpPr>
          <p:cNvPr id="47" name="文本框 46">
            <a:extLst>
              <a:ext uri="{FF2B5EF4-FFF2-40B4-BE49-F238E27FC236}">
                <a16:creationId xmlns:a16="http://schemas.microsoft.com/office/drawing/2014/main" id="{B32B4521-413E-8D30-5FB7-C8EBE262EF82}"/>
              </a:ext>
            </a:extLst>
          </p:cNvPr>
          <p:cNvSpPr txBox="1"/>
          <p:nvPr/>
        </p:nvSpPr>
        <p:spPr>
          <a:xfrm>
            <a:off x="7134225" y="4654885"/>
            <a:ext cx="906017" cy="461665"/>
          </a:xfrm>
          <a:prstGeom prst="rect">
            <a:avLst/>
          </a:prstGeom>
          <a:noFill/>
        </p:spPr>
        <p:txBody>
          <a:bodyPr wrap="none" rtlCol="0">
            <a:spAutoFit/>
          </a:bodyPr>
          <a:lstStyle/>
          <a:p>
            <a:r>
              <a:rPr lang="en-US" altLang="zh-CN" sz="2400" b="1">
                <a:solidFill>
                  <a:schemeClr val="tx2"/>
                </a:solidFill>
                <a:latin typeface="Bahnschrift Light" panose="020B0502040204020203" pitchFamily="34" charset="0"/>
                <a:ea typeface="华文楷体" panose="02010600040101010101" pitchFamily="2" charset="-122"/>
                <a:cs typeface="Arial" panose="020B0604020202020204" pitchFamily="34" charset="0"/>
                <a:sym typeface="Bahnschrift Light" panose="020B0502040204020203" pitchFamily="34" charset="0"/>
              </a:rPr>
              <a:t>22:30</a:t>
            </a:r>
          </a:p>
        </p:txBody>
      </p:sp>
      <p:sp>
        <p:nvSpPr>
          <p:cNvPr id="53" name="文本框 52">
            <a:extLst>
              <a:ext uri="{FF2B5EF4-FFF2-40B4-BE49-F238E27FC236}">
                <a16:creationId xmlns:a16="http://schemas.microsoft.com/office/drawing/2014/main" id="{E63D7DA0-FF52-73F2-5095-7269036184AF}"/>
              </a:ext>
            </a:extLst>
          </p:cNvPr>
          <p:cNvSpPr txBox="1"/>
          <p:nvPr/>
        </p:nvSpPr>
        <p:spPr>
          <a:xfrm>
            <a:off x="9089390" y="1789765"/>
            <a:ext cx="955711" cy="461665"/>
          </a:xfrm>
          <a:prstGeom prst="rect">
            <a:avLst/>
          </a:prstGeom>
          <a:noFill/>
        </p:spPr>
        <p:txBody>
          <a:bodyPr wrap="none" rtlCol="0">
            <a:spAutoFit/>
          </a:bodyPr>
          <a:lstStyle/>
          <a:p>
            <a:r>
              <a:rPr lang="en-US" altLang="zh-CN" sz="2400" b="1">
                <a:solidFill>
                  <a:schemeClr val="tx2"/>
                </a:solidFill>
                <a:latin typeface="Bahnschrift Light" panose="020B0502040204020203" pitchFamily="34" charset="0"/>
                <a:ea typeface="华文楷体" panose="02010600040101010101" pitchFamily="2" charset="-122"/>
                <a:cs typeface="Arial" panose="020B0604020202020204" pitchFamily="34" charset="0"/>
                <a:sym typeface="Bahnschrift Light" panose="020B0502040204020203" pitchFamily="34" charset="0"/>
              </a:rPr>
              <a:t>20:00</a:t>
            </a:r>
          </a:p>
        </p:txBody>
      </p:sp>
      <p:sp>
        <p:nvSpPr>
          <p:cNvPr id="55" name="文本框 54">
            <a:extLst>
              <a:ext uri="{FF2B5EF4-FFF2-40B4-BE49-F238E27FC236}">
                <a16:creationId xmlns:a16="http://schemas.microsoft.com/office/drawing/2014/main" id="{552DB3EE-4648-D8AD-6D47-B471ED4D7C8B}"/>
              </a:ext>
            </a:extLst>
          </p:cNvPr>
          <p:cNvSpPr txBox="1"/>
          <p:nvPr/>
        </p:nvSpPr>
        <p:spPr>
          <a:xfrm>
            <a:off x="8799195" y="2906730"/>
            <a:ext cx="1172116" cy="461665"/>
          </a:xfrm>
          <a:prstGeom prst="rect">
            <a:avLst/>
          </a:prstGeom>
          <a:noFill/>
        </p:spPr>
        <p:txBody>
          <a:bodyPr wrap="none" rtlCol="0">
            <a:spAutoFit/>
          </a:bodyPr>
          <a:lstStyle/>
          <a:p>
            <a:r>
              <a:rPr lang="zh-CN" altLang="en-US" sz="2400" b="1">
                <a:solidFill>
                  <a:schemeClr val="tx2"/>
                </a:solidFill>
                <a:latin typeface="+mn-ea"/>
                <a:cs typeface="Arial" panose="020B0604020202020204" pitchFamily="34" charset="0"/>
                <a:sym typeface="Bahnschrift Light" panose="020B0502040204020203" pitchFamily="34" charset="0"/>
              </a:rPr>
              <a:t>游戏环节</a:t>
            </a:r>
          </a:p>
        </p:txBody>
      </p:sp>
      <p:sp>
        <p:nvSpPr>
          <p:cNvPr id="57" name="文本框 56">
            <a:extLst>
              <a:ext uri="{FF2B5EF4-FFF2-40B4-BE49-F238E27FC236}">
                <a16:creationId xmlns:a16="http://schemas.microsoft.com/office/drawing/2014/main" id="{F9132A07-3558-9A33-7105-C402913795EC}"/>
              </a:ext>
            </a:extLst>
          </p:cNvPr>
          <p:cNvSpPr txBox="1"/>
          <p:nvPr/>
        </p:nvSpPr>
        <p:spPr>
          <a:xfrm>
            <a:off x="2462530" y="4654885"/>
            <a:ext cx="917239" cy="461665"/>
          </a:xfrm>
          <a:prstGeom prst="rect">
            <a:avLst/>
          </a:prstGeom>
          <a:noFill/>
        </p:spPr>
        <p:txBody>
          <a:bodyPr wrap="none" rtlCol="0">
            <a:spAutoFit/>
          </a:bodyPr>
          <a:lstStyle/>
          <a:p>
            <a:r>
              <a:rPr lang="en-US" altLang="zh-CN" sz="2400" b="1">
                <a:solidFill>
                  <a:schemeClr val="tx2"/>
                </a:solidFill>
                <a:latin typeface="Bahnschrift Light" panose="020B0502040204020203" pitchFamily="34" charset="0"/>
                <a:ea typeface="华文楷体" panose="02010600040101010101" pitchFamily="2" charset="-122"/>
                <a:cs typeface="Arial" panose="020B0604020202020204" pitchFamily="34" charset="0"/>
                <a:sym typeface="Bahnschrift Light" panose="020B0502040204020203" pitchFamily="34" charset="0"/>
              </a:rPr>
              <a:t>20:30</a:t>
            </a:r>
          </a:p>
        </p:txBody>
      </p:sp>
      <p:sp>
        <p:nvSpPr>
          <p:cNvPr id="59" name="文本框 58">
            <a:extLst>
              <a:ext uri="{FF2B5EF4-FFF2-40B4-BE49-F238E27FC236}">
                <a16:creationId xmlns:a16="http://schemas.microsoft.com/office/drawing/2014/main" id="{79B08791-A831-41CC-FEBC-C798E9D87FAB}"/>
              </a:ext>
            </a:extLst>
          </p:cNvPr>
          <p:cNvSpPr txBox="1"/>
          <p:nvPr/>
        </p:nvSpPr>
        <p:spPr>
          <a:xfrm>
            <a:off x="2172335" y="5771850"/>
            <a:ext cx="1172116" cy="461665"/>
          </a:xfrm>
          <a:prstGeom prst="rect">
            <a:avLst/>
          </a:prstGeom>
          <a:noFill/>
        </p:spPr>
        <p:txBody>
          <a:bodyPr wrap="none" rtlCol="0">
            <a:spAutoFit/>
          </a:bodyPr>
          <a:lstStyle/>
          <a:p>
            <a:r>
              <a:rPr lang="zh-CN" altLang="en-US" sz="2400" b="1" dirty="0">
                <a:solidFill>
                  <a:schemeClr val="tx2"/>
                </a:solidFill>
                <a:latin typeface="+mn-ea"/>
                <a:cs typeface="Arial" panose="020B0604020202020204" pitchFamily="34" charset="0"/>
                <a:sym typeface="Bahnschrift Light" panose="020B0502040204020203" pitchFamily="34" charset="0"/>
              </a:rPr>
              <a:t>游戏环节</a:t>
            </a:r>
          </a:p>
        </p:txBody>
      </p:sp>
      <p:sp>
        <p:nvSpPr>
          <p:cNvPr id="61" name="文本框 60">
            <a:extLst>
              <a:ext uri="{FF2B5EF4-FFF2-40B4-BE49-F238E27FC236}">
                <a16:creationId xmlns:a16="http://schemas.microsoft.com/office/drawing/2014/main" id="{D3AE5999-7BEA-6AA8-7D17-19C845AD7F2E}"/>
              </a:ext>
            </a:extLst>
          </p:cNvPr>
          <p:cNvSpPr txBox="1"/>
          <p:nvPr/>
        </p:nvSpPr>
        <p:spPr>
          <a:xfrm>
            <a:off x="5046980" y="4654885"/>
            <a:ext cx="856325" cy="461665"/>
          </a:xfrm>
          <a:prstGeom prst="rect">
            <a:avLst/>
          </a:prstGeom>
          <a:noFill/>
        </p:spPr>
        <p:txBody>
          <a:bodyPr wrap="none" rtlCol="0">
            <a:spAutoFit/>
          </a:bodyPr>
          <a:lstStyle/>
          <a:p>
            <a:r>
              <a:rPr lang="en-US" altLang="zh-CN" sz="2400" b="1">
                <a:solidFill>
                  <a:schemeClr val="tx2"/>
                </a:solidFill>
                <a:latin typeface="Bahnschrift Light" panose="020B0502040204020203" pitchFamily="34" charset="0"/>
                <a:ea typeface="华文楷体" panose="02010600040101010101" pitchFamily="2" charset="-122"/>
                <a:cs typeface="Arial" panose="020B0604020202020204" pitchFamily="34" charset="0"/>
                <a:sym typeface="Bahnschrift Light" panose="020B0502040204020203" pitchFamily="34" charset="0"/>
              </a:rPr>
              <a:t>21:00</a:t>
            </a:r>
          </a:p>
        </p:txBody>
      </p:sp>
      <p:sp>
        <p:nvSpPr>
          <p:cNvPr id="63" name="文本框 62">
            <a:extLst>
              <a:ext uri="{FF2B5EF4-FFF2-40B4-BE49-F238E27FC236}">
                <a16:creationId xmlns:a16="http://schemas.microsoft.com/office/drawing/2014/main" id="{BFB3486A-B240-9082-0191-C2FEB4B9B81A}"/>
              </a:ext>
            </a:extLst>
          </p:cNvPr>
          <p:cNvSpPr txBox="1"/>
          <p:nvPr/>
        </p:nvSpPr>
        <p:spPr>
          <a:xfrm>
            <a:off x="4756785" y="5771850"/>
            <a:ext cx="1172116" cy="461665"/>
          </a:xfrm>
          <a:prstGeom prst="rect">
            <a:avLst/>
          </a:prstGeom>
          <a:noFill/>
        </p:spPr>
        <p:txBody>
          <a:bodyPr wrap="none" rtlCol="0">
            <a:spAutoFit/>
          </a:bodyPr>
          <a:lstStyle/>
          <a:p>
            <a:r>
              <a:rPr lang="zh-CN" altLang="en-US" sz="2400" b="1">
                <a:solidFill>
                  <a:schemeClr val="tx2"/>
                </a:solidFill>
                <a:latin typeface="+mn-ea"/>
                <a:cs typeface="Arial" panose="020B0604020202020204" pitchFamily="34" charset="0"/>
                <a:sym typeface="Bahnschrift Light" panose="020B0502040204020203" pitchFamily="34" charset="0"/>
              </a:rPr>
              <a:t>游戏环节</a:t>
            </a:r>
          </a:p>
        </p:txBody>
      </p:sp>
      <p:sp>
        <p:nvSpPr>
          <p:cNvPr id="6" name="标题 5">
            <a:extLst>
              <a:ext uri="{FF2B5EF4-FFF2-40B4-BE49-F238E27FC236}">
                <a16:creationId xmlns:a16="http://schemas.microsoft.com/office/drawing/2014/main" id="{4FDC4B43-8A1D-9634-646F-962FC4EFBE32}"/>
              </a:ext>
            </a:extLst>
          </p:cNvPr>
          <p:cNvSpPr>
            <a:spLocks noGrp="1"/>
          </p:cNvSpPr>
          <p:nvPr>
            <p:ph type="title"/>
          </p:nvPr>
        </p:nvSpPr>
        <p:spPr/>
        <p:txBody>
          <a:bodyPr>
            <a:normAutofit/>
          </a:bodyPr>
          <a:lstStyle/>
          <a:p>
            <a:r>
              <a:rPr lang="zh-CN" altLang="en-US" dirty="0">
                <a:latin typeface="字体圈欣意吉祥宋" panose="00000500000000000000" pitchFamily="2" charset="-122"/>
                <a:ea typeface="字体圈欣意吉祥宋" panose="00000500000000000000" pitchFamily="2" charset="-122"/>
                <a:sym typeface="字体圈欣意吉祥宋" panose="00000500000000000000" pitchFamily="2" charset="-122"/>
              </a:rPr>
              <a:t>活动流程</a:t>
            </a:r>
          </a:p>
        </p:txBody>
      </p:sp>
    </p:spTree>
    <p:extLst>
      <p:ext uri="{BB962C8B-B14F-4D97-AF65-F5344CB8AC3E}">
        <p14:creationId xmlns:p14="http://schemas.microsoft.com/office/powerpoint/2010/main" val="1118551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4717E2-60F6-42C1-7BEB-3C055BE98D3B}"/>
              </a:ext>
            </a:extLst>
          </p:cNvPr>
          <p:cNvSpPr>
            <a:spLocks noGrp="1"/>
          </p:cNvSpPr>
          <p:nvPr>
            <p:ph type="title"/>
          </p:nvPr>
        </p:nvSpPr>
        <p:spPr>
          <a:xfrm>
            <a:off x="643665" y="720346"/>
            <a:ext cx="4307476" cy="706755"/>
          </a:xfrm>
        </p:spPr>
        <p:txBody>
          <a:bodyPr/>
          <a:lstStyle/>
          <a:p>
            <a:r>
              <a:rPr lang="zh-CN" altLang="en-US" dirty="0">
                <a:latin typeface="字体圈欣意吉祥宋" panose="00000500000000000000" pitchFamily="2" charset="-122"/>
                <a:ea typeface="字体圈欣意吉祥宋" panose="00000500000000000000" pitchFamily="2" charset="-122"/>
                <a:sym typeface="字体圈欣意吉祥宋" panose="00000500000000000000" pitchFamily="2" charset="-122"/>
              </a:rPr>
              <a:t>效果预估</a:t>
            </a:r>
          </a:p>
        </p:txBody>
      </p:sp>
      <p:sp>
        <p:nvSpPr>
          <p:cNvPr id="5" name="箭头: 虚尾 4">
            <a:extLst>
              <a:ext uri="{FF2B5EF4-FFF2-40B4-BE49-F238E27FC236}">
                <a16:creationId xmlns:a16="http://schemas.microsoft.com/office/drawing/2014/main" id="{130B5EC5-07D5-ABA6-3CBF-2EBB1CC7512E}"/>
              </a:ext>
            </a:extLst>
          </p:cNvPr>
          <p:cNvSpPr/>
          <p:nvPr/>
        </p:nvSpPr>
        <p:spPr>
          <a:xfrm rot="16200000">
            <a:off x="10436625" y="2630577"/>
            <a:ext cx="836845" cy="778432"/>
          </a:xfrm>
          <a:prstGeom prst="stripedRightArrow">
            <a:avLst>
              <a:gd name="adj1" fmla="val 40827"/>
              <a:gd name="adj2" fmla="val 5228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dirty="0"/>
          </a:p>
        </p:txBody>
      </p:sp>
      <p:sp>
        <p:nvSpPr>
          <p:cNvPr id="7" name="文本框 6">
            <a:extLst>
              <a:ext uri="{FF2B5EF4-FFF2-40B4-BE49-F238E27FC236}">
                <a16:creationId xmlns:a16="http://schemas.microsoft.com/office/drawing/2014/main" id="{7F577918-AB3F-8686-A9EA-B07C694DD977}"/>
              </a:ext>
            </a:extLst>
          </p:cNvPr>
          <p:cNvSpPr txBox="1"/>
          <p:nvPr/>
        </p:nvSpPr>
        <p:spPr>
          <a:xfrm>
            <a:off x="8815149" y="1876728"/>
            <a:ext cx="1868642" cy="2418932"/>
          </a:xfrm>
          <a:prstGeom prst="rect">
            <a:avLst/>
          </a:prstGeom>
          <a:noFill/>
        </p:spPr>
        <p:txBody>
          <a:bodyPr wrap="square" rtlCol="0">
            <a:spAutoFit/>
          </a:bodyPr>
          <a:lstStyle/>
          <a:p>
            <a:pPr algn="ctr">
              <a:lnSpc>
                <a:spcPct val="150000"/>
              </a:lnSpc>
            </a:pPr>
            <a:r>
              <a:rPr lang="en-US" altLang="zh-CN" sz="11500" dirty="0">
                <a:solidFill>
                  <a:schemeClr val="accent1"/>
                </a:solidFill>
                <a:latin typeface="Bahnschrift Light" panose="020B0502040204020203" pitchFamily="34" charset="0"/>
                <a:ea typeface="汉仪中宋简" panose="02010609000101010101" pitchFamily="49" charset="-122"/>
                <a:cs typeface="Arial" panose="020B0604020202020204" pitchFamily="34" charset="0"/>
                <a:sym typeface="Bahnschrift Light" panose="020B0502040204020203" pitchFamily="34" charset="0"/>
              </a:rPr>
              <a:t>9</a:t>
            </a:r>
            <a:r>
              <a:rPr lang="en-US" altLang="zh-CN" sz="6000" b="1" dirty="0">
                <a:solidFill>
                  <a:schemeClr val="accent1"/>
                </a:solidFill>
                <a:latin typeface="Bahnschrift Light" panose="020B0502040204020203" pitchFamily="34" charset="0"/>
                <a:ea typeface="汉仪中宋简" panose="02010609000101010101" pitchFamily="49" charset="-122"/>
                <a:cs typeface="Arial" panose="020B0604020202020204" pitchFamily="34" charset="0"/>
                <a:sym typeface="Bahnschrift Light" panose="020B0502040204020203" pitchFamily="34" charset="0"/>
              </a:rPr>
              <a:t>%</a:t>
            </a:r>
            <a:endParaRPr lang="zh-CN" altLang="en-US" sz="6000" b="1" dirty="0">
              <a:solidFill>
                <a:schemeClr val="accent1"/>
              </a:solidFill>
              <a:latin typeface="Bahnschrift Light" panose="020B0502040204020203" pitchFamily="34" charset="0"/>
              <a:ea typeface="汉仪中宋简" panose="02010609000101010101" pitchFamily="49" charset="-122"/>
              <a:cs typeface="Arial" panose="020B0604020202020204" pitchFamily="34" charset="0"/>
              <a:sym typeface="Bahnschrift Light" panose="020B0502040204020203" pitchFamily="34" charset="0"/>
            </a:endParaRPr>
          </a:p>
        </p:txBody>
      </p:sp>
      <p:sp>
        <p:nvSpPr>
          <p:cNvPr id="8" name="文本框 7">
            <a:extLst>
              <a:ext uri="{FF2B5EF4-FFF2-40B4-BE49-F238E27FC236}">
                <a16:creationId xmlns:a16="http://schemas.microsoft.com/office/drawing/2014/main" id="{3A778794-F7D0-727C-2BBF-CB79FDB3EDF9}"/>
              </a:ext>
            </a:extLst>
          </p:cNvPr>
          <p:cNvSpPr txBox="1"/>
          <p:nvPr/>
        </p:nvSpPr>
        <p:spPr>
          <a:xfrm>
            <a:off x="9016050" y="4090792"/>
            <a:ext cx="1422235" cy="584775"/>
          </a:xfrm>
          <a:prstGeom prst="rect">
            <a:avLst/>
          </a:prstGeom>
          <a:noFill/>
        </p:spPr>
        <p:txBody>
          <a:bodyPr wrap="square" rtlCol="0">
            <a:spAutoFit/>
          </a:bodyPr>
          <a:lstStyle/>
          <a:p>
            <a:pPr algn="ctr"/>
            <a:r>
              <a:rPr lang="zh-CN" altLang="en-US" sz="3200" b="1"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客单价</a:t>
            </a:r>
          </a:p>
        </p:txBody>
      </p:sp>
      <p:sp>
        <p:nvSpPr>
          <p:cNvPr id="9" name="文本框 8">
            <a:extLst>
              <a:ext uri="{FF2B5EF4-FFF2-40B4-BE49-F238E27FC236}">
                <a16:creationId xmlns:a16="http://schemas.microsoft.com/office/drawing/2014/main" id="{C12F8E5C-0FC8-BDA7-D74B-EAF49519DCB0}"/>
              </a:ext>
            </a:extLst>
          </p:cNvPr>
          <p:cNvSpPr txBox="1"/>
          <p:nvPr/>
        </p:nvSpPr>
        <p:spPr>
          <a:xfrm>
            <a:off x="643665" y="5296829"/>
            <a:ext cx="6618390" cy="400110"/>
          </a:xfrm>
          <a:prstGeom prst="rect">
            <a:avLst/>
          </a:prstGeom>
          <a:noFill/>
        </p:spPr>
        <p:txBody>
          <a:bodyPr wrap="square" rtlCol="0">
            <a:spAutoFit/>
          </a:bodyPr>
          <a:lstStyle/>
          <a:p>
            <a:pPr algn="just"/>
            <a:r>
              <a:rPr lang="zh-CN" altLang="en-US" sz="2000" b="1" dirty="0">
                <a:solidFill>
                  <a:schemeClr val="tx2"/>
                </a:solidFill>
              </a:rPr>
              <a:t>注：</a:t>
            </a:r>
            <a:r>
              <a:rPr lang="zh-CN" altLang="en-US" sz="1400" dirty="0">
                <a:solidFill>
                  <a:schemeClr val="tx2"/>
                </a:solidFill>
              </a:rPr>
              <a:t>此页中所有数据提升均是与去年七夕活动结果数据相较而言</a:t>
            </a:r>
          </a:p>
        </p:txBody>
      </p:sp>
      <p:sp>
        <p:nvSpPr>
          <p:cNvPr id="10" name="文本框 9">
            <a:extLst>
              <a:ext uri="{FF2B5EF4-FFF2-40B4-BE49-F238E27FC236}">
                <a16:creationId xmlns:a16="http://schemas.microsoft.com/office/drawing/2014/main" id="{5E6437E5-0548-5EA2-6722-D100B0E92385}"/>
              </a:ext>
            </a:extLst>
          </p:cNvPr>
          <p:cNvSpPr txBox="1"/>
          <p:nvPr/>
        </p:nvSpPr>
        <p:spPr>
          <a:xfrm>
            <a:off x="396781" y="1876728"/>
            <a:ext cx="2612851" cy="2418932"/>
          </a:xfrm>
          <a:prstGeom prst="rect">
            <a:avLst/>
          </a:prstGeom>
          <a:noFill/>
        </p:spPr>
        <p:txBody>
          <a:bodyPr wrap="square" rtlCol="0">
            <a:spAutoFit/>
          </a:bodyPr>
          <a:lstStyle/>
          <a:p>
            <a:pPr algn="ctr">
              <a:lnSpc>
                <a:spcPct val="150000"/>
              </a:lnSpc>
            </a:pPr>
            <a:r>
              <a:rPr lang="en-US" altLang="zh-CN" sz="11500" dirty="0">
                <a:solidFill>
                  <a:schemeClr val="accent1"/>
                </a:solidFill>
                <a:latin typeface="Bahnschrift Light" panose="020B0502040204020203" pitchFamily="34" charset="0"/>
                <a:ea typeface="汉仪中宋简" panose="02010609000101010101" pitchFamily="49" charset="-122"/>
                <a:cs typeface="Arial" panose="020B0604020202020204" pitchFamily="34" charset="0"/>
                <a:sym typeface="Bahnschrift Light" panose="020B0502040204020203" pitchFamily="34" charset="0"/>
              </a:rPr>
              <a:t>23</a:t>
            </a:r>
            <a:r>
              <a:rPr lang="en-US" altLang="zh-CN" sz="6000" b="1" dirty="0">
                <a:solidFill>
                  <a:schemeClr val="accent1"/>
                </a:solidFill>
                <a:latin typeface="Bahnschrift Light" panose="020B0502040204020203" pitchFamily="34" charset="0"/>
                <a:ea typeface="汉仪中宋简" panose="02010609000101010101" pitchFamily="49" charset="-122"/>
                <a:cs typeface="Arial" panose="020B0604020202020204" pitchFamily="34" charset="0"/>
                <a:sym typeface="Bahnschrift Light" panose="020B0502040204020203" pitchFamily="34" charset="0"/>
              </a:rPr>
              <a:t>%</a:t>
            </a:r>
            <a:endParaRPr lang="zh-CN" altLang="en-US" sz="6000" b="1" dirty="0">
              <a:solidFill>
                <a:schemeClr val="accent1"/>
              </a:solidFill>
              <a:latin typeface="Bahnschrift Light" panose="020B0502040204020203" pitchFamily="34" charset="0"/>
              <a:ea typeface="汉仪中宋简" panose="02010609000101010101" pitchFamily="49" charset="-122"/>
              <a:cs typeface="Arial" panose="020B0604020202020204" pitchFamily="34" charset="0"/>
              <a:sym typeface="Bahnschrift Light" panose="020B0502040204020203" pitchFamily="34" charset="0"/>
            </a:endParaRPr>
          </a:p>
        </p:txBody>
      </p:sp>
      <p:sp>
        <p:nvSpPr>
          <p:cNvPr id="11" name="文本框 10">
            <a:extLst>
              <a:ext uri="{FF2B5EF4-FFF2-40B4-BE49-F238E27FC236}">
                <a16:creationId xmlns:a16="http://schemas.microsoft.com/office/drawing/2014/main" id="{8DCA7E3B-44E5-3118-E15A-C4065E719ADF}"/>
              </a:ext>
            </a:extLst>
          </p:cNvPr>
          <p:cNvSpPr txBox="1"/>
          <p:nvPr/>
        </p:nvSpPr>
        <p:spPr>
          <a:xfrm>
            <a:off x="320959" y="4115932"/>
            <a:ext cx="2669476" cy="584775"/>
          </a:xfrm>
          <a:prstGeom prst="rect">
            <a:avLst/>
          </a:prstGeom>
          <a:noFill/>
        </p:spPr>
        <p:txBody>
          <a:bodyPr wrap="square" rtlCol="0">
            <a:spAutoFit/>
          </a:bodyPr>
          <a:lstStyle/>
          <a:p>
            <a:pPr algn="ctr"/>
            <a:r>
              <a:rPr lang="zh-CN" altLang="en-US" sz="3200" b="1"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活动参与人数</a:t>
            </a:r>
          </a:p>
        </p:txBody>
      </p:sp>
      <p:sp>
        <p:nvSpPr>
          <p:cNvPr id="12" name="箭头: 虚尾 11">
            <a:extLst>
              <a:ext uri="{FF2B5EF4-FFF2-40B4-BE49-F238E27FC236}">
                <a16:creationId xmlns:a16="http://schemas.microsoft.com/office/drawing/2014/main" id="{D5CEF325-8CDA-F605-2E5F-EF0D762E6593}"/>
              </a:ext>
            </a:extLst>
          </p:cNvPr>
          <p:cNvSpPr/>
          <p:nvPr/>
        </p:nvSpPr>
        <p:spPr>
          <a:xfrm rot="16200000">
            <a:off x="2667031" y="2630577"/>
            <a:ext cx="836847" cy="778434"/>
          </a:xfrm>
          <a:prstGeom prst="stripedRightArrow">
            <a:avLst>
              <a:gd name="adj1" fmla="val 40827"/>
              <a:gd name="adj2" fmla="val 5228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dirty="0"/>
          </a:p>
        </p:txBody>
      </p:sp>
      <p:sp>
        <p:nvSpPr>
          <p:cNvPr id="13" name="文本框 12">
            <a:extLst>
              <a:ext uri="{FF2B5EF4-FFF2-40B4-BE49-F238E27FC236}">
                <a16:creationId xmlns:a16="http://schemas.microsoft.com/office/drawing/2014/main" id="{D1FE637F-38D1-2659-817B-45F96E1DC441}"/>
              </a:ext>
            </a:extLst>
          </p:cNvPr>
          <p:cNvSpPr txBox="1"/>
          <p:nvPr/>
        </p:nvSpPr>
        <p:spPr>
          <a:xfrm>
            <a:off x="4433426" y="1876728"/>
            <a:ext cx="2612851" cy="2418932"/>
          </a:xfrm>
          <a:prstGeom prst="rect">
            <a:avLst/>
          </a:prstGeom>
          <a:noFill/>
        </p:spPr>
        <p:txBody>
          <a:bodyPr wrap="square" rtlCol="0">
            <a:spAutoFit/>
          </a:bodyPr>
          <a:lstStyle/>
          <a:p>
            <a:pPr algn="ctr">
              <a:lnSpc>
                <a:spcPct val="150000"/>
              </a:lnSpc>
            </a:pPr>
            <a:r>
              <a:rPr lang="en-US" altLang="zh-CN" sz="11500" dirty="0">
                <a:solidFill>
                  <a:schemeClr val="accent1"/>
                </a:solidFill>
                <a:latin typeface="Bahnschrift Light" panose="020B0502040204020203" pitchFamily="34" charset="0"/>
                <a:ea typeface="汉仪中宋简" panose="02010609000101010101" pitchFamily="49" charset="-122"/>
                <a:cs typeface="Arial" panose="020B0604020202020204" pitchFamily="34" charset="0"/>
                <a:sym typeface="Bahnschrift Light" panose="020B0502040204020203" pitchFamily="34" charset="0"/>
              </a:rPr>
              <a:t>15</a:t>
            </a:r>
            <a:r>
              <a:rPr lang="en-US" altLang="zh-CN" sz="6000" b="1" dirty="0">
                <a:solidFill>
                  <a:schemeClr val="accent1"/>
                </a:solidFill>
                <a:latin typeface="Bahnschrift Light" panose="020B0502040204020203" pitchFamily="34" charset="0"/>
                <a:ea typeface="汉仪中宋简" panose="02010609000101010101" pitchFamily="49" charset="-122"/>
                <a:cs typeface="Arial" panose="020B0604020202020204" pitchFamily="34" charset="0"/>
                <a:sym typeface="Bahnschrift Light" panose="020B0502040204020203" pitchFamily="34" charset="0"/>
              </a:rPr>
              <a:t>%</a:t>
            </a:r>
            <a:endParaRPr lang="zh-CN" altLang="en-US" sz="6000" b="1" dirty="0">
              <a:solidFill>
                <a:schemeClr val="accent1"/>
              </a:solidFill>
              <a:latin typeface="Bahnschrift Light" panose="020B0502040204020203" pitchFamily="34" charset="0"/>
              <a:ea typeface="汉仪中宋简" panose="02010609000101010101" pitchFamily="49" charset="-122"/>
              <a:cs typeface="Arial" panose="020B0604020202020204" pitchFamily="34" charset="0"/>
              <a:sym typeface="Bahnschrift Light" panose="020B0502040204020203" pitchFamily="34" charset="0"/>
            </a:endParaRPr>
          </a:p>
        </p:txBody>
      </p:sp>
      <p:sp>
        <p:nvSpPr>
          <p:cNvPr id="14" name="文本框 13">
            <a:extLst>
              <a:ext uri="{FF2B5EF4-FFF2-40B4-BE49-F238E27FC236}">
                <a16:creationId xmlns:a16="http://schemas.microsoft.com/office/drawing/2014/main" id="{90384B6E-A74F-62DE-DEC6-44BF8C75972D}"/>
              </a:ext>
            </a:extLst>
          </p:cNvPr>
          <p:cNvSpPr txBox="1"/>
          <p:nvPr/>
        </p:nvSpPr>
        <p:spPr>
          <a:xfrm>
            <a:off x="4850315" y="4090792"/>
            <a:ext cx="1868642" cy="584775"/>
          </a:xfrm>
          <a:prstGeom prst="rect">
            <a:avLst/>
          </a:prstGeom>
          <a:noFill/>
        </p:spPr>
        <p:txBody>
          <a:bodyPr wrap="square" rtlCol="0">
            <a:spAutoFit/>
          </a:bodyPr>
          <a:lstStyle/>
          <a:p>
            <a:pPr algn="ctr"/>
            <a:r>
              <a:rPr lang="zh-CN" altLang="en-US" sz="3200" b="1"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产品销量</a:t>
            </a:r>
          </a:p>
        </p:txBody>
      </p:sp>
      <p:sp>
        <p:nvSpPr>
          <p:cNvPr id="15" name="箭头: 虚尾 14">
            <a:extLst>
              <a:ext uri="{FF2B5EF4-FFF2-40B4-BE49-F238E27FC236}">
                <a16:creationId xmlns:a16="http://schemas.microsoft.com/office/drawing/2014/main" id="{F985D957-9E34-7321-5394-C1BB904D5648}"/>
              </a:ext>
            </a:extLst>
          </p:cNvPr>
          <p:cNvSpPr/>
          <p:nvPr/>
        </p:nvSpPr>
        <p:spPr>
          <a:xfrm rot="16200000">
            <a:off x="6701441" y="2630577"/>
            <a:ext cx="836845" cy="778432"/>
          </a:xfrm>
          <a:prstGeom prst="stripedRightArrow">
            <a:avLst>
              <a:gd name="adj1" fmla="val 40827"/>
              <a:gd name="adj2" fmla="val 5228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dirty="0"/>
          </a:p>
        </p:txBody>
      </p:sp>
    </p:spTree>
    <p:extLst>
      <p:ext uri="{BB962C8B-B14F-4D97-AF65-F5344CB8AC3E}">
        <p14:creationId xmlns:p14="http://schemas.microsoft.com/office/powerpoint/2010/main" val="3559033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108DE5-4D08-DF42-9B82-0FFF12D276D4}"/>
              </a:ext>
            </a:extLst>
          </p:cNvPr>
          <p:cNvSpPr>
            <a:spLocks noGrp="1"/>
          </p:cNvSpPr>
          <p:nvPr>
            <p:ph type="title"/>
          </p:nvPr>
        </p:nvSpPr>
        <p:spPr/>
        <p:txBody>
          <a:bodyPr/>
          <a:lstStyle/>
          <a:p>
            <a:r>
              <a:rPr lang="zh-CN" altLang="en-US" dirty="0">
                <a:latin typeface="字体圈欣意吉祥宋" panose="00000500000000000000" pitchFamily="2" charset="-122"/>
                <a:ea typeface="字体圈欣意吉祥宋" panose="00000500000000000000" pitchFamily="2" charset="-122"/>
                <a:sym typeface="字体圈欣意吉祥宋" panose="00000500000000000000" pitchFamily="2" charset="-122"/>
              </a:rPr>
              <a:t>活动准备</a:t>
            </a:r>
          </a:p>
        </p:txBody>
      </p:sp>
      <p:sp>
        <p:nvSpPr>
          <p:cNvPr id="3" name="文本占位符 2">
            <a:extLst>
              <a:ext uri="{FF2B5EF4-FFF2-40B4-BE49-F238E27FC236}">
                <a16:creationId xmlns:a16="http://schemas.microsoft.com/office/drawing/2014/main" id="{912A7E6C-98B6-2595-57B1-4A61E3AEC043}"/>
              </a:ext>
            </a:extLst>
          </p:cNvPr>
          <p:cNvSpPr>
            <a:spLocks noGrp="1"/>
          </p:cNvSpPr>
          <p:nvPr>
            <p:ph type="body" sz="quarter" idx="10"/>
          </p:nvPr>
        </p:nvSpPr>
        <p:spPr/>
        <p:txBody>
          <a:bodyPr/>
          <a:lstStyle/>
          <a:p>
            <a:r>
              <a:rPr lang="zh-CN" altLang="en-US" dirty="0">
                <a:latin typeface="字体圈欣意吉祥宋" panose="00000500000000000000" pitchFamily="2" charset="-122"/>
                <a:ea typeface="字体圈欣意吉祥宋" panose="00000500000000000000" pitchFamily="2" charset="-122"/>
                <a:sym typeface="字体圈欣意吉祥宋" panose="00000500000000000000" pitchFamily="2" charset="-122"/>
              </a:rPr>
              <a:t>叁</a:t>
            </a:r>
          </a:p>
        </p:txBody>
      </p:sp>
    </p:spTree>
    <p:extLst>
      <p:ext uri="{BB962C8B-B14F-4D97-AF65-F5344CB8AC3E}">
        <p14:creationId xmlns:p14="http://schemas.microsoft.com/office/powerpoint/2010/main" val="2113750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F83DFF-FB3D-A769-214A-73DEC1A37115}"/>
              </a:ext>
            </a:extLst>
          </p:cNvPr>
          <p:cNvSpPr>
            <a:spLocks noGrp="1"/>
          </p:cNvSpPr>
          <p:nvPr>
            <p:ph type="title"/>
          </p:nvPr>
        </p:nvSpPr>
        <p:spPr/>
        <p:txBody>
          <a:bodyPr/>
          <a:lstStyle/>
          <a:p>
            <a:r>
              <a:rPr lang="zh-CN" altLang="en-US" dirty="0">
                <a:latin typeface="字体圈欣意吉祥宋" panose="00000500000000000000" pitchFamily="2" charset="-122"/>
                <a:ea typeface="字体圈欣意吉祥宋" panose="00000500000000000000" pitchFamily="2" charset="-122"/>
                <a:sym typeface="字体圈欣意吉祥宋" panose="00000500000000000000" pitchFamily="2" charset="-122"/>
              </a:rPr>
              <a:t>广告与物料</a:t>
            </a:r>
          </a:p>
        </p:txBody>
      </p:sp>
      <p:sp>
        <p:nvSpPr>
          <p:cNvPr id="10" name="文本框 9">
            <a:extLst>
              <a:ext uri="{FF2B5EF4-FFF2-40B4-BE49-F238E27FC236}">
                <a16:creationId xmlns:a16="http://schemas.microsoft.com/office/drawing/2014/main" id="{760C4B66-30C5-E172-395D-77ECF80FDAF7}"/>
              </a:ext>
            </a:extLst>
          </p:cNvPr>
          <p:cNvSpPr txBox="1"/>
          <p:nvPr/>
        </p:nvSpPr>
        <p:spPr>
          <a:xfrm>
            <a:off x="1536256" y="2761291"/>
            <a:ext cx="2055326" cy="450123"/>
          </a:xfrm>
          <a:prstGeom prst="rect">
            <a:avLst/>
          </a:prstGeom>
          <a:noFill/>
        </p:spPr>
        <p:txBody>
          <a:bodyPr wrap="square" rtlCol="0">
            <a:spAutoFit/>
          </a:bodyPr>
          <a:lstStyle/>
          <a:p>
            <a:pPr algn="just">
              <a:lnSpc>
                <a:spcPct val="150000"/>
              </a:lnSpc>
            </a:pPr>
            <a:r>
              <a:rPr lang="zh-CN" altLang="en-US" b="1" dirty="0">
                <a:solidFill>
                  <a:schemeClr val="lt1">
                    <a:lumMod val="100000"/>
                  </a:schemeClr>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短视频投放</a:t>
            </a:r>
          </a:p>
        </p:txBody>
      </p:sp>
      <p:sp>
        <p:nvSpPr>
          <p:cNvPr id="9" name="文本框 8">
            <a:extLst>
              <a:ext uri="{FF2B5EF4-FFF2-40B4-BE49-F238E27FC236}">
                <a16:creationId xmlns:a16="http://schemas.microsoft.com/office/drawing/2014/main" id="{E9446906-E610-DB03-B7B4-51DB533F3A72}"/>
              </a:ext>
            </a:extLst>
          </p:cNvPr>
          <p:cNvSpPr txBox="1"/>
          <p:nvPr/>
        </p:nvSpPr>
        <p:spPr>
          <a:xfrm>
            <a:off x="1536257" y="3102966"/>
            <a:ext cx="3902454" cy="671979"/>
          </a:xfrm>
          <a:prstGeom prst="rect">
            <a:avLst/>
          </a:prstGeom>
          <a:noFill/>
        </p:spPr>
        <p:txBody>
          <a:bodyPr wrap="square" rtlCol="0">
            <a:spAutoFit/>
          </a:bodyPr>
          <a:lstStyle/>
          <a:p>
            <a:pPr algn="just">
              <a:lnSpc>
                <a:spcPct val="125000"/>
              </a:lnSpc>
            </a:pPr>
            <a:r>
              <a:rPr lang="zh-CN" altLang="en-US"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通过快手、抖音平台的头部、腰部博主进行短视频广告的投放，预算控制在</a:t>
            </a:r>
            <a:r>
              <a:rPr lang="en-US" altLang="zh-CN" sz="1600" dirty="0" err="1">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balaba</a:t>
            </a:r>
            <a:r>
              <a:rPr lang="zh-CN" altLang="en-US"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之间</a:t>
            </a:r>
          </a:p>
        </p:txBody>
      </p:sp>
      <p:sp>
        <p:nvSpPr>
          <p:cNvPr id="6" name="文本框 5">
            <a:extLst>
              <a:ext uri="{FF2B5EF4-FFF2-40B4-BE49-F238E27FC236}">
                <a16:creationId xmlns:a16="http://schemas.microsoft.com/office/drawing/2014/main" id="{A5731613-72ED-B21B-25E8-90F14887FCFF}"/>
              </a:ext>
            </a:extLst>
          </p:cNvPr>
          <p:cNvSpPr txBox="1">
            <a:spLocks/>
          </p:cNvSpPr>
          <p:nvPr/>
        </p:nvSpPr>
        <p:spPr>
          <a:xfrm>
            <a:off x="753836" y="2984511"/>
            <a:ext cx="677532" cy="692098"/>
          </a:xfrm>
          <a:prstGeom prst="rect">
            <a:avLst/>
          </a:prstGeom>
          <a:noFill/>
        </p:spPr>
        <p:txBody>
          <a:bodyPr wrap="square" rtlCol="0">
            <a:noAutofit/>
          </a:bodyPr>
          <a:lstStyle/>
          <a:p>
            <a:pPr algn="ctr">
              <a:lnSpc>
                <a:spcPct val="150000"/>
              </a:lnSpc>
            </a:pPr>
            <a:r>
              <a:rPr lang="en-US" altLang="zh-CN" sz="2400" b="1" dirty="0">
                <a:solidFill>
                  <a:schemeClr val="accent1"/>
                </a:solidFill>
                <a:latin typeface="Bahnschrift Light" panose="020B0502040204020203" pitchFamily="34" charset="0"/>
                <a:ea typeface="汉仪菱心体简" panose="02010609000101010101" pitchFamily="49" charset="-122"/>
                <a:cs typeface="Arial" panose="020B0604020202020204" pitchFamily="34" charset="0"/>
                <a:sym typeface="Bahnschrift Light" panose="020B0502040204020203" pitchFamily="34" charset="0"/>
              </a:rPr>
              <a:t>01</a:t>
            </a:r>
            <a:endParaRPr lang="zh-CN" altLang="en-US" sz="2400" b="1" dirty="0">
              <a:solidFill>
                <a:schemeClr val="accent1"/>
              </a:solidFill>
              <a:latin typeface="Bahnschrift Light" panose="020B0502040204020203" pitchFamily="34" charset="0"/>
              <a:ea typeface="汉仪菱心体简" panose="02010609000101010101" pitchFamily="49" charset="-122"/>
              <a:cs typeface="Arial" panose="020B0604020202020204" pitchFamily="34" charset="0"/>
              <a:sym typeface="Bahnschrift Light" panose="020B0502040204020203" pitchFamily="34" charset="0"/>
            </a:endParaRPr>
          </a:p>
        </p:txBody>
      </p:sp>
      <p:sp>
        <p:nvSpPr>
          <p:cNvPr id="16" name="文本框 15">
            <a:extLst>
              <a:ext uri="{FF2B5EF4-FFF2-40B4-BE49-F238E27FC236}">
                <a16:creationId xmlns:a16="http://schemas.microsoft.com/office/drawing/2014/main" id="{FC868361-1533-0B6E-668F-EA00825F098D}"/>
              </a:ext>
            </a:extLst>
          </p:cNvPr>
          <p:cNvSpPr txBox="1"/>
          <p:nvPr/>
        </p:nvSpPr>
        <p:spPr>
          <a:xfrm>
            <a:off x="1547440" y="4262591"/>
            <a:ext cx="3902454" cy="671979"/>
          </a:xfrm>
          <a:prstGeom prst="rect">
            <a:avLst/>
          </a:prstGeom>
          <a:noFill/>
        </p:spPr>
        <p:txBody>
          <a:bodyPr wrap="square" rtlCol="0">
            <a:spAutoFit/>
          </a:bodyPr>
          <a:lstStyle/>
          <a:p>
            <a:pPr algn="just">
              <a:lnSpc>
                <a:spcPct val="125000"/>
              </a:lnSpc>
            </a:pPr>
            <a:r>
              <a:rPr lang="zh-CN" altLang="en-US"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通过微信的头部公众号进行图文广告的投放，预算控制在</a:t>
            </a:r>
            <a:r>
              <a:rPr lang="en-US" altLang="zh-CN" sz="1600" dirty="0" err="1">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balaba</a:t>
            </a:r>
            <a:r>
              <a:rPr lang="zh-CN" altLang="en-US"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之间</a:t>
            </a:r>
          </a:p>
        </p:txBody>
      </p:sp>
      <p:sp>
        <p:nvSpPr>
          <p:cNvPr id="17" name="文本框 16">
            <a:extLst>
              <a:ext uri="{FF2B5EF4-FFF2-40B4-BE49-F238E27FC236}">
                <a16:creationId xmlns:a16="http://schemas.microsoft.com/office/drawing/2014/main" id="{55B8AA80-F774-FD93-DC4D-926C18DD9D0B}"/>
              </a:ext>
            </a:extLst>
          </p:cNvPr>
          <p:cNvSpPr txBox="1"/>
          <p:nvPr/>
        </p:nvSpPr>
        <p:spPr>
          <a:xfrm>
            <a:off x="1547439" y="3920916"/>
            <a:ext cx="2055326" cy="450123"/>
          </a:xfrm>
          <a:prstGeom prst="rect">
            <a:avLst/>
          </a:prstGeom>
          <a:noFill/>
        </p:spPr>
        <p:txBody>
          <a:bodyPr wrap="square" rtlCol="0">
            <a:spAutoFit/>
          </a:bodyPr>
          <a:lstStyle/>
          <a:p>
            <a:pPr algn="just">
              <a:lnSpc>
                <a:spcPct val="150000"/>
              </a:lnSpc>
            </a:pPr>
            <a:r>
              <a:rPr lang="zh-CN" altLang="en-US" b="1" dirty="0">
                <a:solidFill>
                  <a:schemeClr val="lt1">
                    <a:lumMod val="100000"/>
                  </a:schemeClr>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头部公众号图文广告</a:t>
            </a:r>
          </a:p>
        </p:txBody>
      </p:sp>
      <p:sp>
        <p:nvSpPr>
          <p:cNvPr id="13" name="文本框 12">
            <a:extLst>
              <a:ext uri="{FF2B5EF4-FFF2-40B4-BE49-F238E27FC236}">
                <a16:creationId xmlns:a16="http://schemas.microsoft.com/office/drawing/2014/main" id="{A8EB9D2E-201B-5FDC-224D-27EB849E7A60}"/>
              </a:ext>
            </a:extLst>
          </p:cNvPr>
          <p:cNvSpPr txBox="1">
            <a:spLocks/>
          </p:cNvSpPr>
          <p:nvPr/>
        </p:nvSpPr>
        <p:spPr>
          <a:xfrm>
            <a:off x="753836" y="4055437"/>
            <a:ext cx="677532" cy="692098"/>
          </a:xfrm>
          <a:prstGeom prst="rect">
            <a:avLst/>
          </a:prstGeom>
          <a:noFill/>
        </p:spPr>
        <p:txBody>
          <a:bodyPr wrap="square" rtlCol="0">
            <a:noAutofit/>
          </a:bodyPr>
          <a:lstStyle/>
          <a:p>
            <a:pPr algn="ctr">
              <a:lnSpc>
                <a:spcPct val="150000"/>
              </a:lnSpc>
            </a:pPr>
            <a:r>
              <a:rPr lang="en-US" altLang="zh-CN" sz="2400" b="1" dirty="0">
                <a:solidFill>
                  <a:schemeClr val="accent1"/>
                </a:solidFill>
                <a:latin typeface="Bahnschrift Light" panose="020B0502040204020203" pitchFamily="34" charset="0"/>
                <a:ea typeface="汉仪菱心体简" panose="02010609000101010101" pitchFamily="49" charset="-122"/>
                <a:cs typeface="Arial" panose="020B0604020202020204" pitchFamily="34" charset="0"/>
                <a:sym typeface="Bahnschrift Light" panose="020B0502040204020203" pitchFamily="34" charset="0"/>
              </a:rPr>
              <a:t>02</a:t>
            </a:r>
            <a:endParaRPr lang="zh-CN" altLang="en-US" sz="2400" b="1" dirty="0">
              <a:solidFill>
                <a:schemeClr val="accent1"/>
              </a:solidFill>
              <a:latin typeface="Bahnschrift Light" panose="020B0502040204020203" pitchFamily="34" charset="0"/>
              <a:ea typeface="汉仪菱心体简" panose="02010609000101010101" pitchFamily="49" charset="-122"/>
              <a:cs typeface="Arial" panose="020B0604020202020204" pitchFamily="34" charset="0"/>
              <a:sym typeface="Bahnschrift Light" panose="020B0502040204020203" pitchFamily="34" charset="0"/>
            </a:endParaRPr>
          </a:p>
        </p:txBody>
      </p:sp>
      <p:sp>
        <p:nvSpPr>
          <p:cNvPr id="23" name="文本框 22">
            <a:extLst>
              <a:ext uri="{FF2B5EF4-FFF2-40B4-BE49-F238E27FC236}">
                <a16:creationId xmlns:a16="http://schemas.microsoft.com/office/drawing/2014/main" id="{57705672-D35D-156E-91D5-B5E1EC6E2D9C}"/>
              </a:ext>
            </a:extLst>
          </p:cNvPr>
          <p:cNvSpPr txBox="1"/>
          <p:nvPr/>
        </p:nvSpPr>
        <p:spPr>
          <a:xfrm>
            <a:off x="1547440" y="5422215"/>
            <a:ext cx="3902454" cy="671979"/>
          </a:xfrm>
          <a:prstGeom prst="rect">
            <a:avLst/>
          </a:prstGeom>
          <a:noFill/>
        </p:spPr>
        <p:txBody>
          <a:bodyPr wrap="square" rtlCol="0">
            <a:spAutoFit/>
          </a:bodyPr>
          <a:lstStyle/>
          <a:p>
            <a:pPr algn="just">
              <a:lnSpc>
                <a:spcPct val="125000"/>
              </a:lnSpc>
            </a:pPr>
            <a:r>
              <a:rPr lang="zh-CN" altLang="en-US"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通过线下的传单、地铁广告、公交站台进行图文广告的投放，预算控制在</a:t>
            </a:r>
            <a:r>
              <a:rPr lang="en-US" altLang="zh-CN" sz="1600" dirty="0" err="1">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balaba</a:t>
            </a:r>
            <a:r>
              <a:rPr lang="zh-CN" altLang="en-US"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之间</a:t>
            </a:r>
          </a:p>
        </p:txBody>
      </p:sp>
      <p:sp>
        <p:nvSpPr>
          <p:cNvPr id="24" name="文本框 23">
            <a:extLst>
              <a:ext uri="{FF2B5EF4-FFF2-40B4-BE49-F238E27FC236}">
                <a16:creationId xmlns:a16="http://schemas.microsoft.com/office/drawing/2014/main" id="{8AB65585-F881-5686-E534-54EE3705962F}"/>
              </a:ext>
            </a:extLst>
          </p:cNvPr>
          <p:cNvSpPr txBox="1"/>
          <p:nvPr/>
        </p:nvSpPr>
        <p:spPr>
          <a:xfrm>
            <a:off x="1547439" y="5080540"/>
            <a:ext cx="2055326" cy="450123"/>
          </a:xfrm>
          <a:prstGeom prst="rect">
            <a:avLst/>
          </a:prstGeom>
          <a:noFill/>
        </p:spPr>
        <p:txBody>
          <a:bodyPr wrap="square" rtlCol="0">
            <a:spAutoFit/>
          </a:bodyPr>
          <a:lstStyle/>
          <a:p>
            <a:pPr algn="just">
              <a:lnSpc>
                <a:spcPct val="150000"/>
              </a:lnSpc>
            </a:pPr>
            <a:r>
              <a:rPr lang="zh-CN" altLang="en-US" b="1" dirty="0">
                <a:solidFill>
                  <a:schemeClr val="lt1">
                    <a:lumMod val="100000"/>
                  </a:schemeClr>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线下广告</a:t>
            </a:r>
          </a:p>
        </p:txBody>
      </p:sp>
      <p:sp>
        <p:nvSpPr>
          <p:cNvPr id="20" name="文本框 19">
            <a:extLst>
              <a:ext uri="{FF2B5EF4-FFF2-40B4-BE49-F238E27FC236}">
                <a16:creationId xmlns:a16="http://schemas.microsoft.com/office/drawing/2014/main" id="{ED739FB2-FBC6-D0EB-0A74-D674F224F714}"/>
              </a:ext>
            </a:extLst>
          </p:cNvPr>
          <p:cNvSpPr txBox="1">
            <a:spLocks/>
          </p:cNvSpPr>
          <p:nvPr/>
        </p:nvSpPr>
        <p:spPr>
          <a:xfrm>
            <a:off x="753836" y="5107916"/>
            <a:ext cx="677532" cy="692098"/>
          </a:xfrm>
          <a:prstGeom prst="rect">
            <a:avLst/>
          </a:prstGeom>
          <a:noFill/>
        </p:spPr>
        <p:txBody>
          <a:bodyPr wrap="square" rtlCol="0">
            <a:noAutofit/>
          </a:bodyPr>
          <a:lstStyle/>
          <a:p>
            <a:pPr algn="ctr">
              <a:lnSpc>
                <a:spcPct val="150000"/>
              </a:lnSpc>
            </a:pPr>
            <a:r>
              <a:rPr lang="en-US" altLang="zh-CN" sz="2400" b="1" dirty="0">
                <a:solidFill>
                  <a:schemeClr val="accent1"/>
                </a:solidFill>
                <a:latin typeface="Bahnschrift Light" panose="020B0502040204020203" pitchFamily="34" charset="0"/>
                <a:ea typeface="汉仪菱心体简" panose="02010609000101010101" pitchFamily="49" charset="-122"/>
                <a:cs typeface="Arial" panose="020B0604020202020204" pitchFamily="34" charset="0"/>
                <a:sym typeface="Bahnschrift Light" panose="020B0502040204020203" pitchFamily="34" charset="0"/>
              </a:rPr>
              <a:t>03</a:t>
            </a:r>
            <a:endParaRPr lang="zh-CN" altLang="en-US" sz="2400" b="1" dirty="0">
              <a:solidFill>
                <a:schemeClr val="accent1"/>
              </a:solidFill>
              <a:latin typeface="Bahnschrift Light" panose="020B0502040204020203" pitchFamily="34" charset="0"/>
              <a:ea typeface="汉仪菱心体简" panose="02010609000101010101" pitchFamily="49" charset="-122"/>
              <a:cs typeface="Arial" panose="020B0604020202020204" pitchFamily="34" charset="0"/>
              <a:sym typeface="Bahnschrift Light" panose="020B0502040204020203" pitchFamily="34" charset="0"/>
            </a:endParaRPr>
          </a:p>
        </p:txBody>
      </p:sp>
      <p:sp>
        <p:nvSpPr>
          <p:cNvPr id="50" name="文本框 49">
            <a:extLst>
              <a:ext uri="{FF2B5EF4-FFF2-40B4-BE49-F238E27FC236}">
                <a16:creationId xmlns:a16="http://schemas.microsoft.com/office/drawing/2014/main" id="{27A20FA3-6DF1-C3D0-0305-5A90DD85FCBA}"/>
              </a:ext>
            </a:extLst>
          </p:cNvPr>
          <p:cNvSpPr txBox="1"/>
          <p:nvPr/>
        </p:nvSpPr>
        <p:spPr>
          <a:xfrm>
            <a:off x="2726363" y="1921491"/>
            <a:ext cx="876402" cy="584775"/>
          </a:xfrm>
          <a:prstGeom prst="rect">
            <a:avLst/>
          </a:prstGeom>
          <a:noFill/>
        </p:spPr>
        <p:txBody>
          <a:bodyPr wrap="square" rtlCol="0">
            <a:spAutoFit/>
          </a:bodyPr>
          <a:lstStyle/>
          <a:p>
            <a:pPr algn="just"/>
            <a:r>
              <a:rPr lang="zh-CN" altLang="en-US" sz="3200" b="1" dirty="0">
                <a:solidFill>
                  <a:schemeClr val="lt1">
                    <a:lumMod val="100000"/>
                  </a:schemeClr>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广告</a:t>
            </a:r>
          </a:p>
        </p:txBody>
      </p:sp>
      <p:sp>
        <p:nvSpPr>
          <p:cNvPr id="18" name="文本框 17">
            <a:extLst>
              <a:ext uri="{FF2B5EF4-FFF2-40B4-BE49-F238E27FC236}">
                <a16:creationId xmlns:a16="http://schemas.microsoft.com/office/drawing/2014/main" id="{86CC9E18-5A46-CD4C-7402-B48663095AE7}"/>
              </a:ext>
            </a:extLst>
          </p:cNvPr>
          <p:cNvSpPr txBox="1"/>
          <p:nvPr/>
        </p:nvSpPr>
        <p:spPr>
          <a:xfrm>
            <a:off x="8494256" y="1921491"/>
            <a:ext cx="876402" cy="584775"/>
          </a:xfrm>
          <a:prstGeom prst="rect">
            <a:avLst/>
          </a:prstGeom>
          <a:noFill/>
        </p:spPr>
        <p:txBody>
          <a:bodyPr wrap="square" rtlCol="0">
            <a:spAutoFit/>
          </a:bodyPr>
          <a:lstStyle/>
          <a:p>
            <a:pPr algn="just"/>
            <a:r>
              <a:rPr lang="zh-CN" altLang="en-US" sz="3200" b="1" dirty="0">
                <a:solidFill>
                  <a:schemeClr val="accent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物料</a:t>
            </a:r>
          </a:p>
        </p:txBody>
      </p:sp>
      <p:grpSp>
        <p:nvGrpSpPr>
          <p:cNvPr id="60" name="组合 59">
            <a:extLst>
              <a:ext uri="{FF2B5EF4-FFF2-40B4-BE49-F238E27FC236}">
                <a16:creationId xmlns:a16="http://schemas.microsoft.com/office/drawing/2014/main" id="{B05DE80F-8D8B-D522-60A0-10754E3AFE8F}"/>
              </a:ext>
            </a:extLst>
          </p:cNvPr>
          <p:cNvGrpSpPr/>
          <p:nvPr/>
        </p:nvGrpSpPr>
        <p:grpSpPr>
          <a:xfrm>
            <a:off x="6636859" y="5162908"/>
            <a:ext cx="457845" cy="420010"/>
            <a:chOff x="6737070" y="5422215"/>
            <a:chExt cx="706558" cy="648171"/>
          </a:xfrm>
        </p:grpSpPr>
        <p:sp>
          <p:nvSpPr>
            <p:cNvPr id="31" name="矩形 30">
              <a:extLst>
                <a:ext uri="{FF2B5EF4-FFF2-40B4-BE49-F238E27FC236}">
                  <a16:creationId xmlns:a16="http://schemas.microsoft.com/office/drawing/2014/main" id="{6D4D2FAE-01A5-D66E-CA09-B4AEB93AFCF7}"/>
                </a:ext>
              </a:extLst>
            </p:cNvPr>
            <p:cNvSpPr/>
            <p:nvPr/>
          </p:nvSpPr>
          <p:spPr>
            <a:xfrm>
              <a:off x="6737070" y="5422215"/>
              <a:ext cx="706558" cy="45503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Straight Connector 15+++">
              <a:extLst>
                <a:ext uri="{FF2B5EF4-FFF2-40B4-BE49-F238E27FC236}">
                  <a16:creationId xmlns:a16="http://schemas.microsoft.com/office/drawing/2014/main" id="{3CEF421A-3C9C-BFB5-3900-0EA718B99572}"/>
                </a:ext>
              </a:extLst>
            </p:cNvPr>
            <p:cNvCxnSpPr>
              <a:cxnSpLocks/>
            </p:cNvCxnSpPr>
            <p:nvPr/>
          </p:nvCxnSpPr>
          <p:spPr>
            <a:xfrm>
              <a:off x="6769860" y="6070386"/>
              <a:ext cx="64097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3D79BF4B-5421-CD50-B9B3-FC0081FB4F93}"/>
                </a:ext>
              </a:extLst>
            </p:cNvPr>
            <p:cNvCxnSpPr/>
            <p:nvPr/>
          </p:nvCxnSpPr>
          <p:spPr>
            <a:xfrm>
              <a:off x="6792494" y="5709112"/>
              <a:ext cx="0" cy="1681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DF33E5E8-F87D-845F-56ED-76B446CCDB65}"/>
                </a:ext>
              </a:extLst>
            </p:cNvPr>
            <p:cNvCxnSpPr>
              <a:cxnSpLocks/>
            </p:cNvCxnSpPr>
            <p:nvPr/>
          </p:nvCxnSpPr>
          <p:spPr>
            <a:xfrm>
              <a:off x="7380986" y="5744276"/>
              <a:ext cx="0" cy="1329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18488778-B2CD-77A5-F773-7209CBE0CA60}"/>
                </a:ext>
              </a:extLst>
            </p:cNvPr>
            <p:cNvCxnSpPr>
              <a:cxnSpLocks/>
            </p:cNvCxnSpPr>
            <p:nvPr/>
          </p:nvCxnSpPr>
          <p:spPr>
            <a:xfrm>
              <a:off x="6899492" y="5744276"/>
              <a:ext cx="0" cy="1329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0CFE375B-AC3C-3996-CA04-B91BD9E029DC}"/>
                </a:ext>
              </a:extLst>
            </p:cNvPr>
            <p:cNvCxnSpPr>
              <a:cxnSpLocks/>
            </p:cNvCxnSpPr>
            <p:nvPr/>
          </p:nvCxnSpPr>
          <p:spPr>
            <a:xfrm>
              <a:off x="6845993" y="5744276"/>
              <a:ext cx="0" cy="1329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25+">
              <a:extLst>
                <a:ext uri="{FF2B5EF4-FFF2-40B4-BE49-F238E27FC236}">
                  <a16:creationId xmlns:a16="http://schemas.microsoft.com/office/drawing/2014/main" id="{2B837E10-0A6E-C212-0A99-DD9F419CE92F}"/>
                </a:ext>
              </a:extLst>
            </p:cNvPr>
            <p:cNvCxnSpPr>
              <a:cxnSpLocks/>
            </p:cNvCxnSpPr>
            <p:nvPr/>
          </p:nvCxnSpPr>
          <p:spPr>
            <a:xfrm>
              <a:off x="6952991" y="5744276"/>
              <a:ext cx="0" cy="1329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25++">
              <a:extLst>
                <a:ext uri="{FF2B5EF4-FFF2-40B4-BE49-F238E27FC236}">
                  <a16:creationId xmlns:a16="http://schemas.microsoft.com/office/drawing/2014/main" id="{77B95567-4B43-7F36-3FAA-853450C6B0BE}"/>
                </a:ext>
              </a:extLst>
            </p:cNvPr>
            <p:cNvCxnSpPr>
              <a:cxnSpLocks/>
            </p:cNvCxnSpPr>
            <p:nvPr/>
          </p:nvCxnSpPr>
          <p:spPr>
            <a:xfrm>
              <a:off x="7006491" y="5744276"/>
              <a:ext cx="0" cy="1329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Straight Connector 25+++">
              <a:extLst>
                <a:ext uri="{FF2B5EF4-FFF2-40B4-BE49-F238E27FC236}">
                  <a16:creationId xmlns:a16="http://schemas.microsoft.com/office/drawing/2014/main" id="{C6F9B534-6F05-96D1-763D-57C767B0BF78}"/>
                </a:ext>
              </a:extLst>
            </p:cNvPr>
            <p:cNvCxnSpPr>
              <a:cxnSpLocks/>
            </p:cNvCxnSpPr>
            <p:nvPr/>
          </p:nvCxnSpPr>
          <p:spPr>
            <a:xfrm>
              <a:off x="7059990" y="5709112"/>
              <a:ext cx="0" cy="16814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Straight Connector 25++++">
              <a:extLst>
                <a:ext uri="{FF2B5EF4-FFF2-40B4-BE49-F238E27FC236}">
                  <a16:creationId xmlns:a16="http://schemas.microsoft.com/office/drawing/2014/main" id="{366760D9-3655-AE37-4083-E25C5C38F0D8}"/>
                </a:ext>
              </a:extLst>
            </p:cNvPr>
            <p:cNvCxnSpPr>
              <a:cxnSpLocks/>
            </p:cNvCxnSpPr>
            <p:nvPr/>
          </p:nvCxnSpPr>
          <p:spPr>
            <a:xfrm>
              <a:off x="7113489" y="5744276"/>
              <a:ext cx="0" cy="1329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Straight Connector 25+++++">
              <a:extLst>
                <a:ext uri="{FF2B5EF4-FFF2-40B4-BE49-F238E27FC236}">
                  <a16:creationId xmlns:a16="http://schemas.microsoft.com/office/drawing/2014/main" id="{09282002-D2AF-C045-0E4B-B87A650B4724}"/>
                </a:ext>
              </a:extLst>
            </p:cNvPr>
            <p:cNvCxnSpPr>
              <a:cxnSpLocks/>
            </p:cNvCxnSpPr>
            <p:nvPr/>
          </p:nvCxnSpPr>
          <p:spPr>
            <a:xfrm>
              <a:off x="7166988" y="5744276"/>
              <a:ext cx="0" cy="1329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Straight Connector 25++++++">
              <a:extLst>
                <a:ext uri="{FF2B5EF4-FFF2-40B4-BE49-F238E27FC236}">
                  <a16:creationId xmlns:a16="http://schemas.microsoft.com/office/drawing/2014/main" id="{DA81CD2A-2F54-D869-AF8B-F8C8C5A1FD7B}"/>
                </a:ext>
              </a:extLst>
            </p:cNvPr>
            <p:cNvCxnSpPr>
              <a:cxnSpLocks/>
            </p:cNvCxnSpPr>
            <p:nvPr/>
          </p:nvCxnSpPr>
          <p:spPr>
            <a:xfrm>
              <a:off x="7220487" y="5744276"/>
              <a:ext cx="0" cy="1329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25+++++++">
              <a:extLst>
                <a:ext uri="{FF2B5EF4-FFF2-40B4-BE49-F238E27FC236}">
                  <a16:creationId xmlns:a16="http://schemas.microsoft.com/office/drawing/2014/main" id="{57D22A0E-C9FF-94FD-1A0A-F2A1490ACD1D}"/>
                </a:ext>
              </a:extLst>
            </p:cNvPr>
            <p:cNvCxnSpPr>
              <a:cxnSpLocks/>
            </p:cNvCxnSpPr>
            <p:nvPr/>
          </p:nvCxnSpPr>
          <p:spPr>
            <a:xfrm>
              <a:off x="7273986" y="5744276"/>
              <a:ext cx="0" cy="1329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Straight Connector 25++++++++">
              <a:extLst>
                <a:ext uri="{FF2B5EF4-FFF2-40B4-BE49-F238E27FC236}">
                  <a16:creationId xmlns:a16="http://schemas.microsoft.com/office/drawing/2014/main" id="{6AAAED94-9CC2-3B41-BBCB-B9A336D1FFAB}"/>
                </a:ext>
              </a:extLst>
            </p:cNvPr>
            <p:cNvCxnSpPr>
              <a:cxnSpLocks/>
            </p:cNvCxnSpPr>
            <p:nvPr/>
          </p:nvCxnSpPr>
          <p:spPr>
            <a:xfrm>
              <a:off x="7327486" y="5709112"/>
              <a:ext cx="0" cy="168141"/>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73" name="文本框 72">
            <a:extLst>
              <a:ext uri="{FF2B5EF4-FFF2-40B4-BE49-F238E27FC236}">
                <a16:creationId xmlns:a16="http://schemas.microsoft.com/office/drawing/2014/main" id="{F8788B48-D602-1C13-459E-FB7976519C39}"/>
              </a:ext>
            </a:extLst>
          </p:cNvPr>
          <p:cNvSpPr txBox="1"/>
          <p:nvPr/>
        </p:nvSpPr>
        <p:spPr>
          <a:xfrm>
            <a:off x="6530663" y="5469835"/>
            <a:ext cx="670237" cy="489878"/>
          </a:xfrm>
          <a:prstGeom prst="rect">
            <a:avLst/>
          </a:prstGeom>
          <a:noFill/>
        </p:spPr>
        <p:txBody>
          <a:bodyPr wrap="square" rtlCol="0">
            <a:spAutoFit/>
          </a:bodyPr>
          <a:lstStyle/>
          <a:p>
            <a:pPr algn="ctr">
              <a:lnSpc>
                <a:spcPct val="150000"/>
              </a:lnSpc>
            </a:pPr>
            <a:r>
              <a:rPr lang="zh-CN" altLang="en-US" sz="2000" b="1" dirty="0">
                <a:solidFill>
                  <a:schemeClr val="accent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标准</a:t>
            </a:r>
          </a:p>
        </p:txBody>
      </p:sp>
      <p:grpSp>
        <p:nvGrpSpPr>
          <p:cNvPr id="4" name="组合 3">
            <a:extLst>
              <a:ext uri="{FF2B5EF4-FFF2-40B4-BE49-F238E27FC236}">
                <a16:creationId xmlns:a16="http://schemas.microsoft.com/office/drawing/2014/main" id="{B7DA3F45-E6A9-1143-2B9E-FDCCD14EE026}"/>
              </a:ext>
            </a:extLst>
          </p:cNvPr>
          <p:cNvGrpSpPr/>
          <p:nvPr/>
        </p:nvGrpSpPr>
        <p:grpSpPr>
          <a:xfrm>
            <a:off x="6636859" y="3184825"/>
            <a:ext cx="457845" cy="420010"/>
            <a:chOff x="4885762" y="2200565"/>
            <a:chExt cx="2775127" cy="2545800"/>
          </a:xfrm>
        </p:grpSpPr>
        <p:sp>
          <p:nvSpPr>
            <p:cNvPr id="30" name="矩形 29">
              <a:extLst>
                <a:ext uri="{FF2B5EF4-FFF2-40B4-BE49-F238E27FC236}">
                  <a16:creationId xmlns:a16="http://schemas.microsoft.com/office/drawing/2014/main" id="{39006917-AA2D-51F3-1D8F-C04D8881E1CC}"/>
                </a:ext>
              </a:extLst>
            </p:cNvPr>
            <p:cNvSpPr/>
            <p:nvPr/>
          </p:nvSpPr>
          <p:spPr>
            <a:xfrm>
              <a:off x="4885762" y="2200565"/>
              <a:ext cx="1005251" cy="100525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Rectangle 12+">
              <a:extLst>
                <a:ext uri="{FF2B5EF4-FFF2-40B4-BE49-F238E27FC236}">
                  <a16:creationId xmlns:a16="http://schemas.microsoft.com/office/drawing/2014/main" id="{3863A263-1103-F861-A6C2-FD2402762232}"/>
                </a:ext>
              </a:extLst>
            </p:cNvPr>
            <p:cNvSpPr/>
            <p:nvPr/>
          </p:nvSpPr>
          <p:spPr>
            <a:xfrm>
              <a:off x="4885762" y="3713452"/>
              <a:ext cx="1032913" cy="103291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4" name="直接连接符 63">
              <a:extLst>
                <a:ext uri="{FF2B5EF4-FFF2-40B4-BE49-F238E27FC236}">
                  <a16:creationId xmlns:a16="http://schemas.microsoft.com/office/drawing/2014/main" id="{8E9C2F95-F693-DED6-BBFD-B8F771D386B9}"/>
                </a:ext>
              </a:extLst>
            </p:cNvPr>
            <p:cNvCxnSpPr>
              <a:cxnSpLocks/>
            </p:cNvCxnSpPr>
            <p:nvPr/>
          </p:nvCxnSpPr>
          <p:spPr>
            <a:xfrm>
              <a:off x="6273326" y="2200565"/>
              <a:ext cx="138756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5" name="Straight Connector 15+">
              <a:extLst>
                <a:ext uri="{FF2B5EF4-FFF2-40B4-BE49-F238E27FC236}">
                  <a16:creationId xmlns:a16="http://schemas.microsoft.com/office/drawing/2014/main" id="{8D0182B2-53D4-01A9-700A-14B683965522}"/>
                </a:ext>
              </a:extLst>
            </p:cNvPr>
            <p:cNvCxnSpPr>
              <a:cxnSpLocks/>
            </p:cNvCxnSpPr>
            <p:nvPr/>
          </p:nvCxnSpPr>
          <p:spPr>
            <a:xfrm>
              <a:off x="6273326" y="3049165"/>
              <a:ext cx="138756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6" name="Straight Connector 15++">
              <a:extLst>
                <a:ext uri="{FF2B5EF4-FFF2-40B4-BE49-F238E27FC236}">
                  <a16:creationId xmlns:a16="http://schemas.microsoft.com/office/drawing/2014/main" id="{9F62ED16-27CC-6270-47FE-E30B1765C8E0}"/>
                </a:ext>
              </a:extLst>
            </p:cNvPr>
            <p:cNvCxnSpPr>
              <a:cxnSpLocks/>
            </p:cNvCxnSpPr>
            <p:nvPr/>
          </p:nvCxnSpPr>
          <p:spPr>
            <a:xfrm>
              <a:off x="6273326" y="3897765"/>
              <a:ext cx="138756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9" name="Straight Connector 15+++">
              <a:extLst>
                <a:ext uri="{FF2B5EF4-FFF2-40B4-BE49-F238E27FC236}">
                  <a16:creationId xmlns:a16="http://schemas.microsoft.com/office/drawing/2014/main" id="{7050E610-F2C6-9296-BF05-B2F680BB064A}"/>
                </a:ext>
              </a:extLst>
            </p:cNvPr>
            <p:cNvCxnSpPr>
              <a:cxnSpLocks/>
            </p:cNvCxnSpPr>
            <p:nvPr/>
          </p:nvCxnSpPr>
          <p:spPr>
            <a:xfrm>
              <a:off x="6273326" y="4746365"/>
              <a:ext cx="1387563"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77" name="文本框 76">
            <a:extLst>
              <a:ext uri="{FF2B5EF4-FFF2-40B4-BE49-F238E27FC236}">
                <a16:creationId xmlns:a16="http://schemas.microsoft.com/office/drawing/2014/main" id="{997EF689-C695-6B30-EDBC-C2F0EB8B4E3C}"/>
              </a:ext>
            </a:extLst>
          </p:cNvPr>
          <p:cNvSpPr txBox="1"/>
          <p:nvPr/>
        </p:nvSpPr>
        <p:spPr>
          <a:xfrm>
            <a:off x="6530663" y="3491752"/>
            <a:ext cx="670237" cy="489878"/>
          </a:xfrm>
          <a:prstGeom prst="rect">
            <a:avLst/>
          </a:prstGeom>
          <a:noFill/>
        </p:spPr>
        <p:txBody>
          <a:bodyPr wrap="square" rtlCol="0">
            <a:spAutoFit/>
          </a:bodyPr>
          <a:lstStyle/>
          <a:p>
            <a:pPr algn="ctr">
              <a:lnSpc>
                <a:spcPct val="150000"/>
              </a:lnSpc>
            </a:pPr>
            <a:r>
              <a:rPr lang="zh-CN" altLang="en-US" sz="2000" b="1" dirty="0">
                <a:solidFill>
                  <a:schemeClr val="accent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类型</a:t>
            </a:r>
          </a:p>
        </p:txBody>
      </p:sp>
      <p:grpSp>
        <p:nvGrpSpPr>
          <p:cNvPr id="78" name="组合 77">
            <a:extLst>
              <a:ext uri="{FF2B5EF4-FFF2-40B4-BE49-F238E27FC236}">
                <a16:creationId xmlns:a16="http://schemas.microsoft.com/office/drawing/2014/main" id="{03FA9126-DDC1-3EF2-F19D-9C7A65A82403}"/>
              </a:ext>
            </a:extLst>
          </p:cNvPr>
          <p:cNvGrpSpPr/>
          <p:nvPr/>
        </p:nvGrpSpPr>
        <p:grpSpPr>
          <a:xfrm>
            <a:off x="6636859" y="4164002"/>
            <a:ext cx="457845" cy="457844"/>
            <a:chOff x="1016290" y="2200565"/>
            <a:chExt cx="2775126" cy="2775126"/>
          </a:xfrm>
        </p:grpSpPr>
        <p:sp>
          <p:nvSpPr>
            <p:cNvPr id="79" name="椭圆 78">
              <a:extLst>
                <a:ext uri="{FF2B5EF4-FFF2-40B4-BE49-F238E27FC236}">
                  <a16:creationId xmlns:a16="http://schemas.microsoft.com/office/drawing/2014/main" id="{13CB79E6-9529-0033-F642-1FD17AC4D03A}"/>
                </a:ext>
              </a:extLst>
            </p:cNvPr>
            <p:cNvSpPr>
              <a:spLocks/>
            </p:cNvSpPr>
            <p:nvPr/>
          </p:nvSpPr>
          <p:spPr>
            <a:xfrm>
              <a:off x="1016290" y="2200565"/>
              <a:ext cx="2775126" cy="277512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80" name="Straight Connector 25+++">
              <a:extLst>
                <a:ext uri="{FF2B5EF4-FFF2-40B4-BE49-F238E27FC236}">
                  <a16:creationId xmlns:a16="http://schemas.microsoft.com/office/drawing/2014/main" id="{2D4F1B58-98B7-37C1-17AD-AB69A25783DF}"/>
                </a:ext>
              </a:extLst>
            </p:cNvPr>
            <p:cNvCxnSpPr>
              <a:cxnSpLocks/>
            </p:cNvCxnSpPr>
            <p:nvPr/>
          </p:nvCxnSpPr>
          <p:spPr>
            <a:xfrm>
              <a:off x="2403853" y="2893325"/>
              <a:ext cx="0" cy="148760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1" name="Straight Connector 15+">
              <a:extLst>
                <a:ext uri="{FF2B5EF4-FFF2-40B4-BE49-F238E27FC236}">
                  <a16:creationId xmlns:a16="http://schemas.microsoft.com/office/drawing/2014/main" id="{072EEF16-C59A-0B1D-78AE-EB82B91F2679}"/>
                </a:ext>
              </a:extLst>
            </p:cNvPr>
            <p:cNvCxnSpPr>
              <a:cxnSpLocks/>
            </p:cNvCxnSpPr>
            <p:nvPr/>
          </p:nvCxnSpPr>
          <p:spPr>
            <a:xfrm>
              <a:off x="1644155" y="3588128"/>
              <a:ext cx="1519396" cy="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82" name="文本框 81">
            <a:extLst>
              <a:ext uri="{FF2B5EF4-FFF2-40B4-BE49-F238E27FC236}">
                <a16:creationId xmlns:a16="http://schemas.microsoft.com/office/drawing/2014/main" id="{A93A2BD1-85C1-5C0F-399B-6D77D3FACD0F}"/>
              </a:ext>
            </a:extLst>
          </p:cNvPr>
          <p:cNvSpPr txBox="1"/>
          <p:nvPr/>
        </p:nvSpPr>
        <p:spPr>
          <a:xfrm>
            <a:off x="6530663" y="4490659"/>
            <a:ext cx="670237" cy="489878"/>
          </a:xfrm>
          <a:prstGeom prst="rect">
            <a:avLst/>
          </a:prstGeom>
          <a:noFill/>
        </p:spPr>
        <p:txBody>
          <a:bodyPr wrap="square" rtlCol="0">
            <a:spAutoFit/>
          </a:bodyPr>
          <a:lstStyle/>
          <a:p>
            <a:pPr algn="ctr">
              <a:lnSpc>
                <a:spcPct val="150000"/>
              </a:lnSpc>
            </a:pPr>
            <a:r>
              <a:rPr lang="zh-CN" altLang="en-US" sz="2000" b="1" dirty="0">
                <a:solidFill>
                  <a:schemeClr val="accent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数量</a:t>
            </a:r>
          </a:p>
        </p:txBody>
      </p:sp>
      <p:grpSp>
        <p:nvGrpSpPr>
          <p:cNvPr id="33" name="组合 32">
            <a:extLst>
              <a:ext uri="{FF2B5EF4-FFF2-40B4-BE49-F238E27FC236}">
                <a16:creationId xmlns:a16="http://schemas.microsoft.com/office/drawing/2014/main" id="{02ADFE00-6F47-E8FB-93F6-340E99F84E82}"/>
              </a:ext>
            </a:extLst>
          </p:cNvPr>
          <p:cNvGrpSpPr/>
          <p:nvPr/>
        </p:nvGrpSpPr>
        <p:grpSpPr>
          <a:xfrm>
            <a:off x="767650" y="2986768"/>
            <a:ext cx="807742" cy="2812018"/>
            <a:chOff x="814639" y="2851918"/>
            <a:chExt cx="885213" cy="3081718"/>
          </a:xfrm>
        </p:grpSpPr>
        <p:sp>
          <p:nvSpPr>
            <p:cNvPr id="7" name="不完整圆 2">
              <a:extLst>
                <a:ext uri="{FF2B5EF4-FFF2-40B4-BE49-F238E27FC236}">
                  <a16:creationId xmlns:a16="http://schemas.microsoft.com/office/drawing/2014/main" id="{ECFD2FAC-A4FE-B783-1CC9-6C4020BF98D7}"/>
                </a:ext>
              </a:extLst>
            </p:cNvPr>
            <p:cNvSpPr>
              <a:spLocks/>
            </p:cNvSpPr>
            <p:nvPr/>
          </p:nvSpPr>
          <p:spPr>
            <a:xfrm rot="16200000" flipH="1" flipV="1">
              <a:off x="814633" y="2851924"/>
              <a:ext cx="727388" cy="727376"/>
            </a:xfrm>
            <a:custGeom>
              <a:avLst/>
              <a:gdLst>
                <a:gd name="connsiteX0" fmla="*/ 1258594 w 1584960"/>
                <a:gd name="connsiteY0" fmla="*/ 151573 h 1584960"/>
                <a:gd name="connsiteX1" fmla="*/ 1498456 w 1584960"/>
                <a:gd name="connsiteY1" fmla="*/ 1152512 h 1584960"/>
                <a:gd name="connsiteX2" fmla="*/ 547410 w 1584960"/>
                <a:gd name="connsiteY2" fmla="*/ 1546115 h 1584960"/>
                <a:gd name="connsiteX3" fmla="*/ 9771 w 1584960"/>
                <a:gd name="connsiteY3" fmla="*/ 668415 h 1584960"/>
                <a:gd name="connsiteX4" fmla="*/ 792480 w 1584960"/>
                <a:gd name="connsiteY4" fmla="*/ 0 h 1584960"/>
                <a:gd name="connsiteX5" fmla="*/ 792480 w 1584960"/>
                <a:gd name="connsiteY5" fmla="*/ 792480 h 1584960"/>
                <a:gd name="connsiteX6" fmla="*/ 1258594 w 1584960"/>
                <a:gd name="connsiteY6" fmla="*/ 151573 h 1584960"/>
                <a:gd name="connsiteX0" fmla="*/ 792551 w 1585100"/>
                <a:gd name="connsiteY0" fmla="*/ 792480 h 1585074"/>
                <a:gd name="connsiteX1" fmla="*/ 1258665 w 1585100"/>
                <a:gd name="connsiteY1" fmla="*/ 151573 h 1585074"/>
                <a:gd name="connsiteX2" fmla="*/ 1498527 w 1585100"/>
                <a:gd name="connsiteY2" fmla="*/ 1152512 h 1585074"/>
                <a:gd name="connsiteX3" fmla="*/ 547481 w 1585100"/>
                <a:gd name="connsiteY3" fmla="*/ 1546115 h 1585074"/>
                <a:gd name="connsiteX4" fmla="*/ 9842 w 1585100"/>
                <a:gd name="connsiteY4" fmla="*/ 668415 h 1585074"/>
                <a:gd name="connsiteX5" fmla="*/ 792551 w 1585100"/>
                <a:gd name="connsiteY5" fmla="*/ 0 h 1585074"/>
                <a:gd name="connsiteX6" fmla="*/ 883991 w 1585100"/>
                <a:gd name="connsiteY6" fmla="*/ 883920 h 1585074"/>
                <a:gd name="connsiteX0" fmla="*/ 792551 w 1585100"/>
                <a:gd name="connsiteY0" fmla="*/ 792480 h 1585074"/>
                <a:gd name="connsiteX1" fmla="*/ 1258665 w 1585100"/>
                <a:gd name="connsiteY1" fmla="*/ 151573 h 1585074"/>
                <a:gd name="connsiteX2" fmla="*/ 1498527 w 1585100"/>
                <a:gd name="connsiteY2" fmla="*/ 1152512 h 1585074"/>
                <a:gd name="connsiteX3" fmla="*/ 547481 w 1585100"/>
                <a:gd name="connsiteY3" fmla="*/ 1546115 h 1585074"/>
                <a:gd name="connsiteX4" fmla="*/ 9842 w 1585100"/>
                <a:gd name="connsiteY4" fmla="*/ 668415 h 1585074"/>
                <a:gd name="connsiteX5" fmla="*/ 792551 w 1585100"/>
                <a:gd name="connsiteY5" fmla="*/ 0 h 1585074"/>
                <a:gd name="connsiteX0" fmla="*/ 1258665 w 1585100"/>
                <a:gd name="connsiteY0" fmla="*/ 151573 h 1585074"/>
                <a:gd name="connsiteX1" fmla="*/ 1498527 w 1585100"/>
                <a:gd name="connsiteY1" fmla="*/ 1152512 h 1585074"/>
                <a:gd name="connsiteX2" fmla="*/ 547481 w 1585100"/>
                <a:gd name="connsiteY2" fmla="*/ 1546115 h 1585074"/>
                <a:gd name="connsiteX3" fmla="*/ 9842 w 1585100"/>
                <a:gd name="connsiteY3" fmla="*/ 668415 h 1585074"/>
                <a:gd name="connsiteX4" fmla="*/ 792551 w 1585100"/>
                <a:gd name="connsiteY4" fmla="*/ 0 h 1585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100" h="1585074">
                  <a:moveTo>
                    <a:pt x="1258665" y="151573"/>
                  </a:moveTo>
                  <a:cubicBezTo>
                    <a:pt x="1573894" y="380830"/>
                    <a:pt x="1675607" y="805279"/>
                    <a:pt x="1498527" y="1152512"/>
                  </a:cubicBezTo>
                  <a:cubicBezTo>
                    <a:pt x="1321446" y="1499744"/>
                    <a:pt x="918154" y="1666652"/>
                    <a:pt x="547481" y="1546115"/>
                  </a:cubicBezTo>
                  <a:cubicBezTo>
                    <a:pt x="176808" y="1425578"/>
                    <a:pt x="-51179" y="1053389"/>
                    <a:pt x="9842" y="668415"/>
                  </a:cubicBezTo>
                  <a:cubicBezTo>
                    <a:pt x="70863" y="283442"/>
                    <a:pt x="402771" y="0"/>
                    <a:pt x="792551"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9" name="任意多边形: 形状 18">
              <a:extLst>
                <a:ext uri="{FF2B5EF4-FFF2-40B4-BE49-F238E27FC236}">
                  <a16:creationId xmlns:a16="http://schemas.microsoft.com/office/drawing/2014/main" id="{B8723C26-E3D6-C92A-B515-0C14EC17B8C8}"/>
                </a:ext>
              </a:extLst>
            </p:cNvPr>
            <p:cNvSpPr/>
            <p:nvPr/>
          </p:nvSpPr>
          <p:spPr>
            <a:xfrm>
              <a:off x="1377336" y="3259106"/>
              <a:ext cx="322516" cy="134180"/>
            </a:xfrm>
            <a:custGeom>
              <a:avLst/>
              <a:gdLst>
                <a:gd name="connsiteX0" fmla="*/ 6660817 w 14868757"/>
                <a:gd name="connsiteY0" fmla="*/ 6095697 h 6186009"/>
                <a:gd name="connsiteX1" fmla="*/ 10980817 w 14868757"/>
                <a:gd name="connsiteY1" fmla="*/ 6095697 h 6186009"/>
                <a:gd name="connsiteX2" fmla="*/ 10980817 w 14868757"/>
                <a:gd name="connsiteY2" fmla="*/ 6186008 h 6186009"/>
                <a:gd name="connsiteX3" fmla="*/ 6660817 w 14868757"/>
                <a:gd name="connsiteY3" fmla="*/ 6186008 h 6186009"/>
                <a:gd name="connsiteX4" fmla="*/ 4472649 w 14868757"/>
                <a:gd name="connsiteY4" fmla="*/ 0 h 6186009"/>
                <a:gd name="connsiteX5" fmla="*/ 10981448 w 14868757"/>
                <a:gd name="connsiteY5" fmla="*/ 0 h 6186009"/>
                <a:gd name="connsiteX6" fmla="*/ 10981448 w 14868757"/>
                <a:gd name="connsiteY6" fmla="*/ 90311 h 6186009"/>
                <a:gd name="connsiteX7" fmla="*/ 4472649 w 14868757"/>
                <a:gd name="connsiteY7" fmla="*/ 90311 h 6186009"/>
                <a:gd name="connsiteX8" fmla="*/ 4472649 w 14868757"/>
                <a:gd name="connsiteY8" fmla="*/ 88453 h 6186009"/>
                <a:gd name="connsiteX9" fmla="*/ 4398376 w 14868757"/>
                <a:gd name="connsiteY9" fmla="*/ 93393 h 6186009"/>
                <a:gd name="connsiteX10" fmla="*/ 3981910 w 14868757"/>
                <a:gd name="connsiteY10" fmla="*/ 372900 h 6186009"/>
                <a:gd name="connsiteX11" fmla="*/ 3983499 w 14868757"/>
                <a:gd name="connsiteY11" fmla="*/ 941008 h 6186009"/>
                <a:gd name="connsiteX12" fmla="*/ 4401523 w 14868757"/>
                <a:gd name="connsiteY12" fmla="*/ 1218179 h 6186009"/>
                <a:gd name="connsiteX13" fmla="*/ 4473642 w 14868757"/>
                <a:gd name="connsiteY13" fmla="*/ 1222570 h 6186009"/>
                <a:gd name="connsiteX14" fmla="*/ 4473642 w 14868757"/>
                <a:gd name="connsiteY14" fmla="*/ 1220846 h 6186009"/>
                <a:gd name="connsiteX15" fmla="*/ 8760030 w 14868757"/>
                <a:gd name="connsiteY15" fmla="*/ 1220846 h 6186009"/>
                <a:gd name="connsiteX16" fmla="*/ 8760030 w 14868757"/>
                <a:gd name="connsiteY16" fmla="*/ 1220846 h 6186009"/>
                <a:gd name="connsiteX17" fmla="*/ 8760035 w 14868757"/>
                <a:gd name="connsiteY17" fmla="*/ 1220846 h 6186009"/>
                <a:gd name="connsiteX18" fmla="*/ 8793641 w 14868757"/>
                <a:gd name="connsiteY18" fmla="*/ 1220846 h 6186009"/>
                <a:gd name="connsiteX19" fmla="*/ 8793641 w 14868757"/>
                <a:gd name="connsiteY19" fmla="*/ 1223082 h 6186009"/>
                <a:gd name="connsiteX20" fmla="*/ 8847026 w 14868757"/>
                <a:gd name="connsiteY20" fmla="*/ 1226632 h 6186009"/>
                <a:gd name="connsiteX21" fmla="*/ 9328389 w 14868757"/>
                <a:gd name="connsiteY21" fmla="*/ 1549696 h 6186009"/>
                <a:gd name="connsiteX22" fmla="*/ 9326551 w 14868757"/>
                <a:gd name="connsiteY22" fmla="*/ 2206332 h 6186009"/>
                <a:gd name="connsiteX23" fmla="*/ 8756360 w 14868757"/>
                <a:gd name="connsiteY23" fmla="*/ 2531994 h 6186009"/>
                <a:gd name="connsiteX24" fmla="*/ 8756387 w 14868757"/>
                <a:gd name="connsiteY24" fmla="*/ 2527238 h 6186009"/>
                <a:gd name="connsiteX25" fmla="*/ 626637 w 14868757"/>
                <a:gd name="connsiteY25" fmla="*/ 2527238 h 6186009"/>
                <a:gd name="connsiteX26" fmla="*/ 580312 w 14868757"/>
                <a:gd name="connsiteY26" fmla="*/ 2530319 h 6186009"/>
                <a:gd name="connsiteX27" fmla="*/ 163847 w 14868757"/>
                <a:gd name="connsiteY27" fmla="*/ 2809827 h 6186009"/>
                <a:gd name="connsiteX28" fmla="*/ 165437 w 14868757"/>
                <a:gd name="connsiteY28" fmla="*/ 3377934 h 6186009"/>
                <a:gd name="connsiteX29" fmla="*/ 583460 w 14868757"/>
                <a:gd name="connsiteY29" fmla="*/ 3655106 h 6186009"/>
                <a:gd name="connsiteX30" fmla="*/ 655580 w 14868757"/>
                <a:gd name="connsiteY30" fmla="*/ 3659497 h 6186009"/>
                <a:gd name="connsiteX31" fmla="*/ 655580 w 14868757"/>
                <a:gd name="connsiteY31" fmla="*/ 3653008 h 6186009"/>
                <a:gd name="connsiteX32" fmla="*/ 14213178 w 14868757"/>
                <a:gd name="connsiteY32" fmla="*/ 3653008 h 6186009"/>
                <a:gd name="connsiteX33" fmla="*/ 14792310 w 14868757"/>
                <a:gd name="connsiteY33" fmla="*/ 4001356 h 6186009"/>
                <a:gd name="connsiteX34" fmla="*/ 14755986 w 14868757"/>
                <a:gd name="connsiteY34" fmla="*/ 4676204 h 6186009"/>
                <a:gd name="connsiteX35" fmla="*/ 14142812 w 14868757"/>
                <a:gd name="connsiteY35" fmla="*/ 4960378 h 6186009"/>
                <a:gd name="connsiteX36" fmla="*/ 14142918 w 14868757"/>
                <a:gd name="connsiteY36" fmla="*/ 4959397 h 6186009"/>
                <a:gd name="connsiteX37" fmla="*/ 6654690 w 14868757"/>
                <a:gd name="connsiteY37" fmla="*/ 4959397 h 6186009"/>
                <a:gd name="connsiteX38" fmla="*/ 6654690 w 14868757"/>
                <a:gd name="connsiteY38" fmla="*/ 4963237 h 6186009"/>
                <a:gd name="connsiteX39" fmla="*/ 6162958 w 14868757"/>
                <a:gd name="connsiteY39" fmla="*/ 5247751 h 6186009"/>
                <a:gd name="connsiteX40" fmla="*/ 6164548 w 14868757"/>
                <a:gd name="connsiteY40" fmla="*/ 5815858 h 6186009"/>
                <a:gd name="connsiteX41" fmla="*/ 6657865 w 14868757"/>
                <a:gd name="connsiteY41" fmla="*/ 6097614 h 6186009"/>
                <a:gd name="connsiteX42" fmla="*/ 6658360 w 14868757"/>
                <a:gd name="connsiteY42" fmla="*/ 6185999 h 6186009"/>
                <a:gd name="connsiteX43" fmla="*/ 6088169 w 14868757"/>
                <a:gd name="connsiteY43" fmla="*/ 5860337 h 6186009"/>
                <a:gd name="connsiteX44" fmla="*/ 6086331 w 14868757"/>
                <a:gd name="connsiteY44" fmla="*/ 5203701 h 6186009"/>
                <a:gd name="connsiteX45" fmla="*/ 6567694 w 14868757"/>
                <a:gd name="connsiteY45" fmla="*/ 4880638 h 6186009"/>
                <a:gd name="connsiteX46" fmla="*/ 6641990 w 14868757"/>
                <a:gd name="connsiteY46" fmla="*/ 4875696 h 6186009"/>
                <a:gd name="connsiteX47" fmla="*/ 6641990 w 14868757"/>
                <a:gd name="connsiteY47" fmla="*/ 4869086 h 6186009"/>
                <a:gd name="connsiteX48" fmla="*/ 14201990 w 14868757"/>
                <a:gd name="connsiteY48" fmla="*/ 4869086 h 6186009"/>
                <a:gd name="connsiteX49" fmla="*/ 14201990 w 14868757"/>
                <a:gd name="connsiteY49" fmla="*/ 4877724 h 6186009"/>
                <a:gd name="connsiteX50" fmla="*/ 14230288 w 14868757"/>
                <a:gd name="connsiteY50" fmla="*/ 4878827 h 6186009"/>
                <a:gd name="connsiteX51" fmla="*/ 14685530 w 14868757"/>
                <a:gd name="connsiteY51" fmla="*/ 4628487 h 6186009"/>
                <a:gd name="connsiteX52" fmla="*/ 14717138 w 14868757"/>
                <a:gd name="connsiteY52" fmla="*/ 4041235 h 6186009"/>
                <a:gd name="connsiteX53" fmla="*/ 14213178 w 14868757"/>
                <a:gd name="connsiteY53" fmla="*/ 3738103 h 6186009"/>
                <a:gd name="connsiteX54" fmla="*/ 14213178 w 14868757"/>
                <a:gd name="connsiteY54" fmla="*/ 3743319 h 6186009"/>
                <a:gd name="connsiteX55" fmla="*/ 659222 w 14868757"/>
                <a:gd name="connsiteY55" fmla="*/ 3743319 h 6186009"/>
                <a:gd name="connsiteX56" fmla="*/ 659249 w 14868757"/>
                <a:gd name="connsiteY56" fmla="*/ 3748075 h 6186009"/>
                <a:gd name="connsiteX57" fmla="*/ 89058 w 14868757"/>
                <a:gd name="connsiteY57" fmla="*/ 3422413 h 6186009"/>
                <a:gd name="connsiteX58" fmla="*/ 87220 w 14868757"/>
                <a:gd name="connsiteY58" fmla="*/ 2765777 h 6186009"/>
                <a:gd name="connsiteX59" fmla="*/ 568583 w 14868757"/>
                <a:gd name="connsiteY59" fmla="*/ 2442713 h 6186009"/>
                <a:gd name="connsiteX60" fmla="*/ 603642 w 14868757"/>
                <a:gd name="connsiteY60" fmla="*/ 2440381 h 6186009"/>
                <a:gd name="connsiteX61" fmla="*/ 603642 w 14868757"/>
                <a:gd name="connsiteY61" fmla="*/ 2436927 h 6186009"/>
                <a:gd name="connsiteX62" fmla="*/ 655575 w 14868757"/>
                <a:gd name="connsiteY62" fmla="*/ 2436927 h 6186009"/>
                <a:gd name="connsiteX63" fmla="*/ 655579 w 14868757"/>
                <a:gd name="connsiteY63" fmla="*/ 2436927 h 6186009"/>
                <a:gd name="connsiteX64" fmla="*/ 655579 w 14868757"/>
                <a:gd name="connsiteY64" fmla="*/ 2436927 h 6186009"/>
                <a:gd name="connsiteX65" fmla="*/ 8793641 w 14868757"/>
                <a:gd name="connsiteY65" fmla="*/ 2436927 h 6186009"/>
                <a:gd name="connsiteX66" fmla="*/ 8793641 w 14868757"/>
                <a:gd name="connsiteY66" fmla="*/ 2441369 h 6186009"/>
                <a:gd name="connsiteX67" fmla="*/ 8832149 w 14868757"/>
                <a:gd name="connsiteY67" fmla="*/ 2439024 h 6186009"/>
                <a:gd name="connsiteX68" fmla="*/ 9250172 w 14868757"/>
                <a:gd name="connsiteY68" fmla="*/ 2161853 h 6186009"/>
                <a:gd name="connsiteX69" fmla="*/ 9251762 w 14868757"/>
                <a:gd name="connsiteY69" fmla="*/ 1593746 h 6186009"/>
                <a:gd name="connsiteX70" fmla="*/ 8835297 w 14868757"/>
                <a:gd name="connsiteY70" fmla="*/ 1314238 h 6186009"/>
                <a:gd name="connsiteX71" fmla="*/ 8788982 w 14868757"/>
                <a:gd name="connsiteY71" fmla="*/ 1311158 h 6186009"/>
                <a:gd name="connsiteX72" fmla="*/ 4473642 w 14868757"/>
                <a:gd name="connsiteY72" fmla="*/ 1311158 h 6186009"/>
                <a:gd name="connsiteX73" fmla="*/ 4473642 w 14868757"/>
                <a:gd name="connsiteY73" fmla="*/ 1310925 h 6186009"/>
                <a:gd name="connsiteX74" fmla="*/ 4390285 w 14868757"/>
                <a:gd name="connsiteY74" fmla="*/ 1305849 h 6186009"/>
                <a:gd name="connsiteX75" fmla="*/ 3907121 w 14868757"/>
                <a:gd name="connsiteY75" fmla="*/ 985487 h 6186009"/>
                <a:gd name="connsiteX76" fmla="*/ 3905284 w 14868757"/>
                <a:gd name="connsiteY76" fmla="*/ 328851 h 6186009"/>
                <a:gd name="connsiteX77" fmla="*/ 4386646 w 14868757"/>
                <a:gd name="connsiteY77" fmla="*/ 5787 h 6186009"/>
                <a:gd name="connsiteX78" fmla="*/ 4472649 w 14868757"/>
                <a:gd name="connsiteY78" fmla="*/ 67 h 618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4868757" h="6186009">
                  <a:moveTo>
                    <a:pt x="6660817" y="6095697"/>
                  </a:moveTo>
                  <a:lnTo>
                    <a:pt x="10980817" y="6095697"/>
                  </a:lnTo>
                  <a:lnTo>
                    <a:pt x="10980817" y="6186008"/>
                  </a:lnTo>
                  <a:lnTo>
                    <a:pt x="6660817" y="6186008"/>
                  </a:lnTo>
                  <a:close/>
                  <a:moveTo>
                    <a:pt x="4472649" y="0"/>
                  </a:moveTo>
                  <a:lnTo>
                    <a:pt x="10981448" y="0"/>
                  </a:lnTo>
                  <a:lnTo>
                    <a:pt x="10981448" y="90311"/>
                  </a:lnTo>
                  <a:lnTo>
                    <a:pt x="4472649" y="90311"/>
                  </a:lnTo>
                  <a:lnTo>
                    <a:pt x="4472649" y="88453"/>
                  </a:lnTo>
                  <a:lnTo>
                    <a:pt x="4398376" y="93393"/>
                  </a:lnTo>
                  <a:cubicBezTo>
                    <a:pt x="4225091" y="116568"/>
                    <a:pt x="4070442" y="218894"/>
                    <a:pt x="3981910" y="372900"/>
                  </a:cubicBezTo>
                  <a:cubicBezTo>
                    <a:pt x="3880730" y="548907"/>
                    <a:pt x="3881337" y="765569"/>
                    <a:pt x="3983499" y="941008"/>
                  </a:cubicBezTo>
                  <a:cubicBezTo>
                    <a:pt x="4072896" y="1094515"/>
                    <a:pt x="4228113" y="1195974"/>
                    <a:pt x="4401523" y="1218179"/>
                  </a:cubicBezTo>
                  <a:lnTo>
                    <a:pt x="4473642" y="1222570"/>
                  </a:lnTo>
                  <a:lnTo>
                    <a:pt x="4473642" y="1220846"/>
                  </a:lnTo>
                  <a:lnTo>
                    <a:pt x="8760030" y="1220846"/>
                  </a:lnTo>
                  <a:lnTo>
                    <a:pt x="8760030" y="1220846"/>
                  </a:lnTo>
                  <a:lnTo>
                    <a:pt x="8760035" y="1220846"/>
                  </a:lnTo>
                  <a:lnTo>
                    <a:pt x="8793641" y="1220846"/>
                  </a:lnTo>
                  <a:lnTo>
                    <a:pt x="8793641" y="1223082"/>
                  </a:lnTo>
                  <a:lnTo>
                    <a:pt x="8847026" y="1226632"/>
                  </a:lnTo>
                  <a:cubicBezTo>
                    <a:pt x="9047313" y="1253419"/>
                    <a:pt x="9226060" y="1371691"/>
                    <a:pt x="9328389" y="1549696"/>
                  </a:cubicBezTo>
                  <a:cubicBezTo>
                    <a:pt x="9445336" y="1753130"/>
                    <a:pt x="9444635" y="2003556"/>
                    <a:pt x="9326551" y="2206332"/>
                  </a:cubicBezTo>
                  <a:cubicBezTo>
                    <a:pt x="9208467" y="2409108"/>
                    <a:pt x="8991009" y="2533308"/>
                    <a:pt x="8756360" y="2531994"/>
                  </a:cubicBezTo>
                  <a:lnTo>
                    <a:pt x="8756387" y="2527238"/>
                  </a:lnTo>
                  <a:lnTo>
                    <a:pt x="626637" y="2527238"/>
                  </a:lnTo>
                  <a:lnTo>
                    <a:pt x="580312" y="2530319"/>
                  </a:lnTo>
                  <a:cubicBezTo>
                    <a:pt x="407027" y="2553494"/>
                    <a:pt x="252379" y="2655821"/>
                    <a:pt x="163847" y="2809827"/>
                  </a:cubicBezTo>
                  <a:cubicBezTo>
                    <a:pt x="62666" y="2985834"/>
                    <a:pt x="63273" y="3202496"/>
                    <a:pt x="165437" y="3377934"/>
                  </a:cubicBezTo>
                  <a:cubicBezTo>
                    <a:pt x="254830" y="3531441"/>
                    <a:pt x="410048" y="3632901"/>
                    <a:pt x="583460" y="3655106"/>
                  </a:cubicBezTo>
                  <a:lnTo>
                    <a:pt x="655580" y="3659497"/>
                  </a:lnTo>
                  <a:lnTo>
                    <a:pt x="655580" y="3653008"/>
                  </a:lnTo>
                  <a:lnTo>
                    <a:pt x="14213178" y="3653008"/>
                  </a:lnTo>
                  <a:cubicBezTo>
                    <a:pt x="14455810" y="3653008"/>
                    <a:pt x="14678602" y="3787017"/>
                    <a:pt x="14792310" y="4001356"/>
                  </a:cubicBezTo>
                  <a:cubicBezTo>
                    <a:pt x="14906016" y="4215695"/>
                    <a:pt x="14892042" y="4475308"/>
                    <a:pt x="14755986" y="4676204"/>
                  </a:cubicBezTo>
                  <a:cubicBezTo>
                    <a:pt x="14619930" y="4877100"/>
                    <a:pt x="14384042" y="4986421"/>
                    <a:pt x="14142812" y="4960378"/>
                  </a:cubicBezTo>
                  <a:lnTo>
                    <a:pt x="14142918" y="4959397"/>
                  </a:lnTo>
                  <a:lnTo>
                    <a:pt x="6654690" y="4959397"/>
                  </a:lnTo>
                  <a:lnTo>
                    <a:pt x="6654690" y="4963237"/>
                  </a:lnTo>
                  <a:cubicBezTo>
                    <a:pt x="6451673" y="4963237"/>
                    <a:pt x="6264138" y="5071744"/>
                    <a:pt x="6162958" y="5247751"/>
                  </a:cubicBezTo>
                  <a:cubicBezTo>
                    <a:pt x="6061778" y="5423758"/>
                    <a:pt x="6062384" y="5640420"/>
                    <a:pt x="6164548" y="5815858"/>
                  </a:cubicBezTo>
                  <a:cubicBezTo>
                    <a:pt x="6266712" y="5991295"/>
                    <a:pt x="6454851" y="6098751"/>
                    <a:pt x="6657865" y="6097614"/>
                  </a:cubicBezTo>
                  <a:lnTo>
                    <a:pt x="6658360" y="6185999"/>
                  </a:lnTo>
                  <a:cubicBezTo>
                    <a:pt x="6423711" y="6187313"/>
                    <a:pt x="6206253" y="6063113"/>
                    <a:pt x="6088169" y="5860337"/>
                  </a:cubicBezTo>
                  <a:cubicBezTo>
                    <a:pt x="5970085" y="5657561"/>
                    <a:pt x="5969384" y="5407135"/>
                    <a:pt x="6086331" y="5203701"/>
                  </a:cubicBezTo>
                  <a:cubicBezTo>
                    <a:pt x="6188660" y="5025697"/>
                    <a:pt x="6367407" y="4907424"/>
                    <a:pt x="6567694" y="4880638"/>
                  </a:cubicBezTo>
                  <a:lnTo>
                    <a:pt x="6641990" y="4875696"/>
                  </a:lnTo>
                  <a:lnTo>
                    <a:pt x="6641990" y="4869086"/>
                  </a:lnTo>
                  <a:lnTo>
                    <a:pt x="14201990" y="4869086"/>
                  </a:lnTo>
                  <a:lnTo>
                    <a:pt x="14201990" y="4877724"/>
                  </a:lnTo>
                  <a:lnTo>
                    <a:pt x="14230288" y="4878827"/>
                  </a:lnTo>
                  <a:cubicBezTo>
                    <a:pt x="14411826" y="4873410"/>
                    <a:pt x="14581934" y="4781454"/>
                    <a:pt x="14685530" y="4628487"/>
                  </a:cubicBezTo>
                  <a:cubicBezTo>
                    <a:pt x="14803926" y="4453668"/>
                    <a:pt x="14816086" y="4227752"/>
                    <a:pt x="14717138" y="4041235"/>
                  </a:cubicBezTo>
                  <a:cubicBezTo>
                    <a:pt x="14618190" y="3854718"/>
                    <a:pt x="14424318" y="3738103"/>
                    <a:pt x="14213178" y="3738103"/>
                  </a:cubicBezTo>
                  <a:lnTo>
                    <a:pt x="14213178" y="3743319"/>
                  </a:lnTo>
                  <a:lnTo>
                    <a:pt x="659222" y="3743319"/>
                  </a:lnTo>
                  <a:lnTo>
                    <a:pt x="659249" y="3748075"/>
                  </a:lnTo>
                  <a:cubicBezTo>
                    <a:pt x="424600" y="3749389"/>
                    <a:pt x="207142" y="3625189"/>
                    <a:pt x="89058" y="3422413"/>
                  </a:cubicBezTo>
                  <a:cubicBezTo>
                    <a:pt x="-29026" y="3219637"/>
                    <a:pt x="-29727" y="2969211"/>
                    <a:pt x="87220" y="2765777"/>
                  </a:cubicBezTo>
                  <a:cubicBezTo>
                    <a:pt x="189549" y="2587772"/>
                    <a:pt x="368296" y="2469501"/>
                    <a:pt x="568583" y="2442713"/>
                  </a:cubicBezTo>
                  <a:lnTo>
                    <a:pt x="603642" y="2440381"/>
                  </a:lnTo>
                  <a:lnTo>
                    <a:pt x="603642" y="2436927"/>
                  </a:lnTo>
                  <a:lnTo>
                    <a:pt x="655575" y="2436927"/>
                  </a:lnTo>
                  <a:lnTo>
                    <a:pt x="655579" y="2436927"/>
                  </a:lnTo>
                  <a:lnTo>
                    <a:pt x="655579" y="2436927"/>
                  </a:lnTo>
                  <a:lnTo>
                    <a:pt x="8793641" y="2436927"/>
                  </a:lnTo>
                  <a:lnTo>
                    <a:pt x="8793641" y="2441369"/>
                  </a:lnTo>
                  <a:lnTo>
                    <a:pt x="8832149" y="2439024"/>
                  </a:lnTo>
                  <a:cubicBezTo>
                    <a:pt x="9005560" y="2416820"/>
                    <a:pt x="9160779" y="2315360"/>
                    <a:pt x="9250172" y="2161853"/>
                  </a:cubicBezTo>
                  <a:cubicBezTo>
                    <a:pt x="9352336" y="1986415"/>
                    <a:pt x="9352942" y="1769753"/>
                    <a:pt x="9251762" y="1593746"/>
                  </a:cubicBezTo>
                  <a:cubicBezTo>
                    <a:pt x="9163229" y="1439740"/>
                    <a:pt x="9008581" y="1337413"/>
                    <a:pt x="8835297" y="1314238"/>
                  </a:cubicBezTo>
                  <a:lnTo>
                    <a:pt x="8788982" y="1311158"/>
                  </a:lnTo>
                  <a:lnTo>
                    <a:pt x="4473642" y="1311158"/>
                  </a:lnTo>
                  <a:lnTo>
                    <a:pt x="4473642" y="1310925"/>
                  </a:lnTo>
                  <a:lnTo>
                    <a:pt x="4390285" y="1305849"/>
                  </a:lnTo>
                  <a:cubicBezTo>
                    <a:pt x="4189852" y="1280185"/>
                    <a:pt x="4010445" y="1162915"/>
                    <a:pt x="3907121" y="985487"/>
                  </a:cubicBezTo>
                  <a:cubicBezTo>
                    <a:pt x="3789037" y="782710"/>
                    <a:pt x="3788336" y="532285"/>
                    <a:pt x="3905284" y="328851"/>
                  </a:cubicBezTo>
                  <a:cubicBezTo>
                    <a:pt x="4007611" y="150846"/>
                    <a:pt x="4186360" y="32574"/>
                    <a:pt x="4386646" y="5787"/>
                  </a:cubicBezTo>
                  <a:lnTo>
                    <a:pt x="4472649" y="67"/>
                  </a:lnTo>
                  <a:close/>
                </a:path>
              </a:pathLst>
            </a:cu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不完整圆 2">
              <a:extLst>
                <a:ext uri="{FF2B5EF4-FFF2-40B4-BE49-F238E27FC236}">
                  <a16:creationId xmlns:a16="http://schemas.microsoft.com/office/drawing/2014/main" id="{5EBB2443-2D50-D59A-9C97-A6E1330105D9}"/>
                </a:ext>
              </a:extLst>
            </p:cNvPr>
            <p:cNvSpPr>
              <a:spLocks/>
            </p:cNvSpPr>
            <p:nvPr/>
          </p:nvSpPr>
          <p:spPr>
            <a:xfrm rot="16200000" flipH="1" flipV="1">
              <a:off x="814633" y="4029089"/>
              <a:ext cx="727388" cy="727376"/>
            </a:xfrm>
            <a:custGeom>
              <a:avLst/>
              <a:gdLst>
                <a:gd name="connsiteX0" fmla="*/ 1258594 w 1584960"/>
                <a:gd name="connsiteY0" fmla="*/ 151573 h 1584960"/>
                <a:gd name="connsiteX1" fmla="*/ 1498456 w 1584960"/>
                <a:gd name="connsiteY1" fmla="*/ 1152512 h 1584960"/>
                <a:gd name="connsiteX2" fmla="*/ 547410 w 1584960"/>
                <a:gd name="connsiteY2" fmla="*/ 1546115 h 1584960"/>
                <a:gd name="connsiteX3" fmla="*/ 9771 w 1584960"/>
                <a:gd name="connsiteY3" fmla="*/ 668415 h 1584960"/>
                <a:gd name="connsiteX4" fmla="*/ 792480 w 1584960"/>
                <a:gd name="connsiteY4" fmla="*/ 0 h 1584960"/>
                <a:gd name="connsiteX5" fmla="*/ 792480 w 1584960"/>
                <a:gd name="connsiteY5" fmla="*/ 792480 h 1584960"/>
                <a:gd name="connsiteX6" fmla="*/ 1258594 w 1584960"/>
                <a:gd name="connsiteY6" fmla="*/ 151573 h 1584960"/>
                <a:gd name="connsiteX0" fmla="*/ 792551 w 1585100"/>
                <a:gd name="connsiteY0" fmla="*/ 792480 h 1585074"/>
                <a:gd name="connsiteX1" fmla="*/ 1258665 w 1585100"/>
                <a:gd name="connsiteY1" fmla="*/ 151573 h 1585074"/>
                <a:gd name="connsiteX2" fmla="*/ 1498527 w 1585100"/>
                <a:gd name="connsiteY2" fmla="*/ 1152512 h 1585074"/>
                <a:gd name="connsiteX3" fmla="*/ 547481 w 1585100"/>
                <a:gd name="connsiteY3" fmla="*/ 1546115 h 1585074"/>
                <a:gd name="connsiteX4" fmla="*/ 9842 w 1585100"/>
                <a:gd name="connsiteY4" fmla="*/ 668415 h 1585074"/>
                <a:gd name="connsiteX5" fmla="*/ 792551 w 1585100"/>
                <a:gd name="connsiteY5" fmla="*/ 0 h 1585074"/>
                <a:gd name="connsiteX6" fmla="*/ 883991 w 1585100"/>
                <a:gd name="connsiteY6" fmla="*/ 883920 h 1585074"/>
                <a:gd name="connsiteX0" fmla="*/ 792551 w 1585100"/>
                <a:gd name="connsiteY0" fmla="*/ 792480 h 1585074"/>
                <a:gd name="connsiteX1" fmla="*/ 1258665 w 1585100"/>
                <a:gd name="connsiteY1" fmla="*/ 151573 h 1585074"/>
                <a:gd name="connsiteX2" fmla="*/ 1498527 w 1585100"/>
                <a:gd name="connsiteY2" fmla="*/ 1152512 h 1585074"/>
                <a:gd name="connsiteX3" fmla="*/ 547481 w 1585100"/>
                <a:gd name="connsiteY3" fmla="*/ 1546115 h 1585074"/>
                <a:gd name="connsiteX4" fmla="*/ 9842 w 1585100"/>
                <a:gd name="connsiteY4" fmla="*/ 668415 h 1585074"/>
                <a:gd name="connsiteX5" fmla="*/ 792551 w 1585100"/>
                <a:gd name="connsiteY5" fmla="*/ 0 h 1585074"/>
                <a:gd name="connsiteX0" fmla="*/ 1258665 w 1585100"/>
                <a:gd name="connsiteY0" fmla="*/ 151573 h 1585074"/>
                <a:gd name="connsiteX1" fmla="*/ 1498527 w 1585100"/>
                <a:gd name="connsiteY1" fmla="*/ 1152512 h 1585074"/>
                <a:gd name="connsiteX2" fmla="*/ 547481 w 1585100"/>
                <a:gd name="connsiteY2" fmla="*/ 1546115 h 1585074"/>
                <a:gd name="connsiteX3" fmla="*/ 9842 w 1585100"/>
                <a:gd name="connsiteY3" fmla="*/ 668415 h 1585074"/>
                <a:gd name="connsiteX4" fmla="*/ 792551 w 1585100"/>
                <a:gd name="connsiteY4" fmla="*/ 0 h 1585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100" h="1585074">
                  <a:moveTo>
                    <a:pt x="1258665" y="151573"/>
                  </a:moveTo>
                  <a:cubicBezTo>
                    <a:pt x="1573894" y="380830"/>
                    <a:pt x="1675607" y="805279"/>
                    <a:pt x="1498527" y="1152512"/>
                  </a:cubicBezTo>
                  <a:cubicBezTo>
                    <a:pt x="1321446" y="1499744"/>
                    <a:pt x="918154" y="1666652"/>
                    <a:pt x="547481" y="1546115"/>
                  </a:cubicBezTo>
                  <a:cubicBezTo>
                    <a:pt x="176808" y="1425578"/>
                    <a:pt x="-51179" y="1053389"/>
                    <a:pt x="9842" y="668415"/>
                  </a:cubicBezTo>
                  <a:cubicBezTo>
                    <a:pt x="70863" y="283442"/>
                    <a:pt x="402771" y="0"/>
                    <a:pt x="792551"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6" name="任意多边形: 形状 25">
              <a:extLst>
                <a:ext uri="{FF2B5EF4-FFF2-40B4-BE49-F238E27FC236}">
                  <a16:creationId xmlns:a16="http://schemas.microsoft.com/office/drawing/2014/main" id="{C9A3F445-9713-E0E7-CB36-95E67596E8E7}"/>
                </a:ext>
              </a:extLst>
            </p:cNvPr>
            <p:cNvSpPr/>
            <p:nvPr/>
          </p:nvSpPr>
          <p:spPr>
            <a:xfrm>
              <a:off x="1377336" y="4436271"/>
              <a:ext cx="322516" cy="134180"/>
            </a:xfrm>
            <a:custGeom>
              <a:avLst/>
              <a:gdLst>
                <a:gd name="connsiteX0" fmla="*/ 6660817 w 14868757"/>
                <a:gd name="connsiteY0" fmla="*/ 6095697 h 6186009"/>
                <a:gd name="connsiteX1" fmla="*/ 10980817 w 14868757"/>
                <a:gd name="connsiteY1" fmla="*/ 6095697 h 6186009"/>
                <a:gd name="connsiteX2" fmla="*/ 10980817 w 14868757"/>
                <a:gd name="connsiteY2" fmla="*/ 6186008 h 6186009"/>
                <a:gd name="connsiteX3" fmla="*/ 6660817 w 14868757"/>
                <a:gd name="connsiteY3" fmla="*/ 6186008 h 6186009"/>
                <a:gd name="connsiteX4" fmla="*/ 4472649 w 14868757"/>
                <a:gd name="connsiteY4" fmla="*/ 0 h 6186009"/>
                <a:gd name="connsiteX5" fmla="*/ 10981448 w 14868757"/>
                <a:gd name="connsiteY5" fmla="*/ 0 h 6186009"/>
                <a:gd name="connsiteX6" fmla="*/ 10981448 w 14868757"/>
                <a:gd name="connsiteY6" fmla="*/ 90311 h 6186009"/>
                <a:gd name="connsiteX7" fmla="*/ 4472649 w 14868757"/>
                <a:gd name="connsiteY7" fmla="*/ 90311 h 6186009"/>
                <a:gd name="connsiteX8" fmla="*/ 4472649 w 14868757"/>
                <a:gd name="connsiteY8" fmla="*/ 88453 h 6186009"/>
                <a:gd name="connsiteX9" fmla="*/ 4398376 w 14868757"/>
                <a:gd name="connsiteY9" fmla="*/ 93393 h 6186009"/>
                <a:gd name="connsiteX10" fmla="*/ 3981910 w 14868757"/>
                <a:gd name="connsiteY10" fmla="*/ 372900 h 6186009"/>
                <a:gd name="connsiteX11" fmla="*/ 3983499 w 14868757"/>
                <a:gd name="connsiteY11" fmla="*/ 941008 h 6186009"/>
                <a:gd name="connsiteX12" fmla="*/ 4401523 w 14868757"/>
                <a:gd name="connsiteY12" fmla="*/ 1218179 h 6186009"/>
                <a:gd name="connsiteX13" fmla="*/ 4473642 w 14868757"/>
                <a:gd name="connsiteY13" fmla="*/ 1222570 h 6186009"/>
                <a:gd name="connsiteX14" fmla="*/ 4473642 w 14868757"/>
                <a:gd name="connsiteY14" fmla="*/ 1220846 h 6186009"/>
                <a:gd name="connsiteX15" fmla="*/ 8760030 w 14868757"/>
                <a:gd name="connsiteY15" fmla="*/ 1220846 h 6186009"/>
                <a:gd name="connsiteX16" fmla="*/ 8760030 w 14868757"/>
                <a:gd name="connsiteY16" fmla="*/ 1220846 h 6186009"/>
                <a:gd name="connsiteX17" fmla="*/ 8760035 w 14868757"/>
                <a:gd name="connsiteY17" fmla="*/ 1220846 h 6186009"/>
                <a:gd name="connsiteX18" fmla="*/ 8793641 w 14868757"/>
                <a:gd name="connsiteY18" fmla="*/ 1220846 h 6186009"/>
                <a:gd name="connsiteX19" fmla="*/ 8793641 w 14868757"/>
                <a:gd name="connsiteY19" fmla="*/ 1223082 h 6186009"/>
                <a:gd name="connsiteX20" fmla="*/ 8847026 w 14868757"/>
                <a:gd name="connsiteY20" fmla="*/ 1226632 h 6186009"/>
                <a:gd name="connsiteX21" fmla="*/ 9328389 w 14868757"/>
                <a:gd name="connsiteY21" fmla="*/ 1549696 h 6186009"/>
                <a:gd name="connsiteX22" fmla="*/ 9326551 w 14868757"/>
                <a:gd name="connsiteY22" fmla="*/ 2206332 h 6186009"/>
                <a:gd name="connsiteX23" fmla="*/ 8756360 w 14868757"/>
                <a:gd name="connsiteY23" fmla="*/ 2531994 h 6186009"/>
                <a:gd name="connsiteX24" fmla="*/ 8756387 w 14868757"/>
                <a:gd name="connsiteY24" fmla="*/ 2527238 h 6186009"/>
                <a:gd name="connsiteX25" fmla="*/ 626637 w 14868757"/>
                <a:gd name="connsiteY25" fmla="*/ 2527238 h 6186009"/>
                <a:gd name="connsiteX26" fmla="*/ 580312 w 14868757"/>
                <a:gd name="connsiteY26" fmla="*/ 2530319 h 6186009"/>
                <a:gd name="connsiteX27" fmla="*/ 163847 w 14868757"/>
                <a:gd name="connsiteY27" fmla="*/ 2809827 h 6186009"/>
                <a:gd name="connsiteX28" fmla="*/ 165437 w 14868757"/>
                <a:gd name="connsiteY28" fmla="*/ 3377934 h 6186009"/>
                <a:gd name="connsiteX29" fmla="*/ 583460 w 14868757"/>
                <a:gd name="connsiteY29" fmla="*/ 3655106 h 6186009"/>
                <a:gd name="connsiteX30" fmla="*/ 655580 w 14868757"/>
                <a:gd name="connsiteY30" fmla="*/ 3659497 h 6186009"/>
                <a:gd name="connsiteX31" fmla="*/ 655580 w 14868757"/>
                <a:gd name="connsiteY31" fmla="*/ 3653008 h 6186009"/>
                <a:gd name="connsiteX32" fmla="*/ 14213178 w 14868757"/>
                <a:gd name="connsiteY32" fmla="*/ 3653008 h 6186009"/>
                <a:gd name="connsiteX33" fmla="*/ 14792310 w 14868757"/>
                <a:gd name="connsiteY33" fmla="*/ 4001356 h 6186009"/>
                <a:gd name="connsiteX34" fmla="*/ 14755986 w 14868757"/>
                <a:gd name="connsiteY34" fmla="*/ 4676204 h 6186009"/>
                <a:gd name="connsiteX35" fmla="*/ 14142812 w 14868757"/>
                <a:gd name="connsiteY35" fmla="*/ 4960378 h 6186009"/>
                <a:gd name="connsiteX36" fmla="*/ 14142918 w 14868757"/>
                <a:gd name="connsiteY36" fmla="*/ 4959397 h 6186009"/>
                <a:gd name="connsiteX37" fmla="*/ 6654690 w 14868757"/>
                <a:gd name="connsiteY37" fmla="*/ 4959397 h 6186009"/>
                <a:gd name="connsiteX38" fmla="*/ 6654690 w 14868757"/>
                <a:gd name="connsiteY38" fmla="*/ 4963237 h 6186009"/>
                <a:gd name="connsiteX39" fmla="*/ 6162958 w 14868757"/>
                <a:gd name="connsiteY39" fmla="*/ 5247751 h 6186009"/>
                <a:gd name="connsiteX40" fmla="*/ 6164548 w 14868757"/>
                <a:gd name="connsiteY40" fmla="*/ 5815858 h 6186009"/>
                <a:gd name="connsiteX41" fmla="*/ 6657865 w 14868757"/>
                <a:gd name="connsiteY41" fmla="*/ 6097614 h 6186009"/>
                <a:gd name="connsiteX42" fmla="*/ 6658360 w 14868757"/>
                <a:gd name="connsiteY42" fmla="*/ 6185999 h 6186009"/>
                <a:gd name="connsiteX43" fmla="*/ 6088169 w 14868757"/>
                <a:gd name="connsiteY43" fmla="*/ 5860337 h 6186009"/>
                <a:gd name="connsiteX44" fmla="*/ 6086331 w 14868757"/>
                <a:gd name="connsiteY44" fmla="*/ 5203701 h 6186009"/>
                <a:gd name="connsiteX45" fmla="*/ 6567694 w 14868757"/>
                <a:gd name="connsiteY45" fmla="*/ 4880638 h 6186009"/>
                <a:gd name="connsiteX46" fmla="*/ 6641990 w 14868757"/>
                <a:gd name="connsiteY46" fmla="*/ 4875696 h 6186009"/>
                <a:gd name="connsiteX47" fmla="*/ 6641990 w 14868757"/>
                <a:gd name="connsiteY47" fmla="*/ 4869086 h 6186009"/>
                <a:gd name="connsiteX48" fmla="*/ 14201990 w 14868757"/>
                <a:gd name="connsiteY48" fmla="*/ 4869086 h 6186009"/>
                <a:gd name="connsiteX49" fmla="*/ 14201990 w 14868757"/>
                <a:gd name="connsiteY49" fmla="*/ 4877724 h 6186009"/>
                <a:gd name="connsiteX50" fmla="*/ 14230288 w 14868757"/>
                <a:gd name="connsiteY50" fmla="*/ 4878827 h 6186009"/>
                <a:gd name="connsiteX51" fmla="*/ 14685530 w 14868757"/>
                <a:gd name="connsiteY51" fmla="*/ 4628487 h 6186009"/>
                <a:gd name="connsiteX52" fmla="*/ 14717138 w 14868757"/>
                <a:gd name="connsiteY52" fmla="*/ 4041235 h 6186009"/>
                <a:gd name="connsiteX53" fmla="*/ 14213178 w 14868757"/>
                <a:gd name="connsiteY53" fmla="*/ 3738103 h 6186009"/>
                <a:gd name="connsiteX54" fmla="*/ 14213178 w 14868757"/>
                <a:gd name="connsiteY54" fmla="*/ 3743319 h 6186009"/>
                <a:gd name="connsiteX55" fmla="*/ 659222 w 14868757"/>
                <a:gd name="connsiteY55" fmla="*/ 3743319 h 6186009"/>
                <a:gd name="connsiteX56" fmla="*/ 659249 w 14868757"/>
                <a:gd name="connsiteY56" fmla="*/ 3748075 h 6186009"/>
                <a:gd name="connsiteX57" fmla="*/ 89058 w 14868757"/>
                <a:gd name="connsiteY57" fmla="*/ 3422413 h 6186009"/>
                <a:gd name="connsiteX58" fmla="*/ 87220 w 14868757"/>
                <a:gd name="connsiteY58" fmla="*/ 2765777 h 6186009"/>
                <a:gd name="connsiteX59" fmla="*/ 568583 w 14868757"/>
                <a:gd name="connsiteY59" fmla="*/ 2442713 h 6186009"/>
                <a:gd name="connsiteX60" fmla="*/ 603642 w 14868757"/>
                <a:gd name="connsiteY60" fmla="*/ 2440381 h 6186009"/>
                <a:gd name="connsiteX61" fmla="*/ 603642 w 14868757"/>
                <a:gd name="connsiteY61" fmla="*/ 2436927 h 6186009"/>
                <a:gd name="connsiteX62" fmla="*/ 655575 w 14868757"/>
                <a:gd name="connsiteY62" fmla="*/ 2436927 h 6186009"/>
                <a:gd name="connsiteX63" fmla="*/ 655579 w 14868757"/>
                <a:gd name="connsiteY63" fmla="*/ 2436927 h 6186009"/>
                <a:gd name="connsiteX64" fmla="*/ 655579 w 14868757"/>
                <a:gd name="connsiteY64" fmla="*/ 2436927 h 6186009"/>
                <a:gd name="connsiteX65" fmla="*/ 8793641 w 14868757"/>
                <a:gd name="connsiteY65" fmla="*/ 2436927 h 6186009"/>
                <a:gd name="connsiteX66" fmla="*/ 8793641 w 14868757"/>
                <a:gd name="connsiteY66" fmla="*/ 2441369 h 6186009"/>
                <a:gd name="connsiteX67" fmla="*/ 8832149 w 14868757"/>
                <a:gd name="connsiteY67" fmla="*/ 2439024 h 6186009"/>
                <a:gd name="connsiteX68" fmla="*/ 9250172 w 14868757"/>
                <a:gd name="connsiteY68" fmla="*/ 2161853 h 6186009"/>
                <a:gd name="connsiteX69" fmla="*/ 9251762 w 14868757"/>
                <a:gd name="connsiteY69" fmla="*/ 1593746 h 6186009"/>
                <a:gd name="connsiteX70" fmla="*/ 8835297 w 14868757"/>
                <a:gd name="connsiteY70" fmla="*/ 1314238 h 6186009"/>
                <a:gd name="connsiteX71" fmla="*/ 8788982 w 14868757"/>
                <a:gd name="connsiteY71" fmla="*/ 1311158 h 6186009"/>
                <a:gd name="connsiteX72" fmla="*/ 4473642 w 14868757"/>
                <a:gd name="connsiteY72" fmla="*/ 1311158 h 6186009"/>
                <a:gd name="connsiteX73" fmla="*/ 4473642 w 14868757"/>
                <a:gd name="connsiteY73" fmla="*/ 1310925 h 6186009"/>
                <a:gd name="connsiteX74" fmla="*/ 4390285 w 14868757"/>
                <a:gd name="connsiteY74" fmla="*/ 1305849 h 6186009"/>
                <a:gd name="connsiteX75" fmla="*/ 3907121 w 14868757"/>
                <a:gd name="connsiteY75" fmla="*/ 985487 h 6186009"/>
                <a:gd name="connsiteX76" fmla="*/ 3905284 w 14868757"/>
                <a:gd name="connsiteY76" fmla="*/ 328851 h 6186009"/>
                <a:gd name="connsiteX77" fmla="*/ 4386646 w 14868757"/>
                <a:gd name="connsiteY77" fmla="*/ 5787 h 6186009"/>
                <a:gd name="connsiteX78" fmla="*/ 4472649 w 14868757"/>
                <a:gd name="connsiteY78" fmla="*/ 67 h 618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4868757" h="6186009">
                  <a:moveTo>
                    <a:pt x="6660817" y="6095697"/>
                  </a:moveTo>
                  <a:lnTo>
                    <a:pt x="10980817" y="6095697"/>
                  </a:lnTo>
                  <a:lnTo>
                    <a:pt x="10980817" y="6186008"/>
                  </a:lnTo>
                  <a:lnTo>
                    <a:pt x="6660817" y="6186008"/>
                  </a:lnTo>
                  <a:close/>
                  <a:moveTo>
                    <a:pt x="4472649" y="0"/>
                  </a:moveTo>
                  <a:lnTo>
                    <a:pt x="10981448" y="0"/>
                  </a:lnTo>
                  <a:lnTo>
                    <a:pt x="10981448" y="90311"/>
                  </a:lnTo>
                  <a:lnTo>
                    <a:pt x="4472649" y="90311"/>
                  </a:lnTo>
                  <a:lnTo>
                    <a:pt x="4472649" y="88453"/>
                  </a:lnTo>
                  <a:lnTo>
                    <a:pt x="4398376" y="93393"/>
                  </a:lnTo>
                  <a:cubicBezTo>
                    <a:pt x="4225091" y="116568"/>
                    <a:pt x="4070442" y="218894"/>
                    <a:pt x="3981910" y="372900"/>
                  </a:cubicBezTo>
                  <a:cubicBezTo>
                    <a:pt x="3880730" y="548907"/>
                    <a:pt x="3881337" y="765569"/>
                    <a:pt x="3983499" y="941008"/>
                  </a:cubicBezTo>
                  <a:cubicBezTo>
                    <a:pt x="4072896" y="1094515"/>
                    <a:pt x="4228113" y="1195974"/>
                    <a:pt x="4401523" y="1218179"/>
                  </a:cubicBezTo>
                  <a:lnTo>
                    <a:pt x="4473642" y="1222570"/>
                  </a:lnTo>
                  <a:lnTo>
                    <a:pt x="4473642" y="1220846"/>
                  </a:lnTo>
                  <a:lnTo>
                    <a:pt x="8760030" y="1220846"/>
                  </a:lnTo>
                  <a:lnTo>
                    <a:pt x="8760030" y="1220846"/>
                  </a:lnTo>
                  <a:lnTo>
                    <a:pt x="8760035" y="1220846"/>
                  </a:lnTo>
                  <a:lnTo>
                    <a:pt x="8793641" y="1220846"/>
                  </a:lnTo>
                  <a:lnTo>
                    <a:pt x="8793641" y="1223082"/>
                  </a:lnTo>
                  <a:lnTo>
                    <a:pt x="8847026" y="1226632"/>
                  </a:lnTo>
                  <a:cubicBezTo>
                    <a:pt x="9047313" y="1253419"/>
                    <a:pt x="9226060" y="1371691"/>
                    <a:pt x="9328389" y="1549696"/>
                  </a:cubicBezTo>
                  <a:cubicBezTo>
                    <a:pt x="9445336" y="1753130"/>
                    <a:pt x="9444635" y="2003556"/>
                    <a:pt x="9326551" y="2206332"/>
                  </a:cubicBezTo>
                  <a:cubicBezTo>
                    <a:pt x="9208467" y="2409108"/>
                    <a:pt x="8991009" y="2533308"/>
                    <a:pt x="8756360" y="2531994"/>
                  </a:cubicBezTo>
                  <a:lnTo>
                    <a:pt x="8756387" y="2527238"/>
                  </a:lnTo>
                  <a:lnTo>
                    <a:pt x="626637" y="2527238"/>
                  </a:lnTo>
                  <a:lnTo>
                    <a:pt x="580312" y="2530319"/>
                  </a:lnTo>
                  <a:cubicBezTo>
                    <a:pt x="407027" y="2553494"/>
                    <a:pt x="252379" y="2655821"/>
                    <a:pt x="163847" y="2809827"/>
                  </a:cubicBezTo>
                  <a:cubicBezTo>
                    <a:pt x="62666" y="2985834"/>
                    <a:pt x="63273" y="3202496"/>
                    <a:pt x="165437" y="3377934"/>
                  </a:cubicBezTo>
                  <a:cubicBezTo>
                    <a:pt x="254830" y="3531441"/>
                    <a:pt x="410048" y="3632901"/>
                    <a:pt x="583460" y="3655106"/>
                  </a:cubicBezTo>
                  <a:lnTo>
                    <a:pt x="655580" y="3659497"/>
                  </a:lnTo>
                  <a:lnTo>
                    <a:pt x="655580" y="3653008"/>
                  </a:lnTo>
                  <a:lnTo>
                    <a:pt x="14213178" y="3653008"/>
                  </a:lnTo>
                  <a:cubicBezTo>
                    <a:pt x="14455810" y="3653008"/>
                    <a:pt x="14678602" y="3787017"/>
                    <a:pt x="14792310" y="4001356"/>
                  </a:cubicBezTo>
                  <a:cubicBezTo>
                    <a:pt x="14906016" y="4215695"/>
                    <a:pt x="14892042" y="4475308"/>
                    <a:pt x="14755986" y="4676204"/>
                  </a:cubicBezTo>
                  <a:cubicBezTo>
                    <a:pt x="14619930" y="4877100"/>
                    <a:pt x="14384042" y="4986421"/>
                    <a:pt x="14142812" y="4960378"/>
                  </a:cubicBezTo>
                  <a:lnTo>
                    <a:pt x="14142918" y="4959397"/>
                  </a:lnTo>
                  <a:lnTo>
                    <a:pt x="6654690" y="4959397"/>
                  </a:lnTo>
                  <a:lnTo>
                    <a:pt x="6654690" y="4963237"/>
                  </a:lnTo>
                  <a:cubicBezTo>
                    <a:pt x="6451673" y="4963237"/>
                    <a:pt x="6264138" y="5071744"/>
                    <a:pt x="6162958" y="5247751"/>
                  </a:cubicBezTo>
                  <a:cubicBezTo>
                    <a:pt x="6061778" y="5423758"/>
                    <a:pt x="6062384" y="5640420"/>
                    <a:pt x="6164548" y="5815858"/>
                  </a:cubicBezTo>
                  <a:cubicBezTo>
                    <a:pt x="6266712" y="5991295"/>
                    <a:pt x="6454851" y="6098751"/>
                    <a:pt x="6657865" y="6097614"/>
                  </a:cubicBezTo>
                  <a:lnTo>
                    <a:pt x="6658360" y="6185999"/>
                  </a:lnTo>
                  <a:cubicBezTo>
                    <a:pt x="6423711" y="6187313"/>
                    <a:pt x="6206253" y="6063113"/>
                    <a:pt x="6088169" y="5860337"/>
                  </a:cubicBezTo>
                  <a:cubicBezTo>
                    <a:pt x="5970085" y="5657561"/>
                    <a:pt x="5969384" y="5407135"/>
                    <a:pt x="6086331" y="5203701"/>
                  </a:cubicBezTo>
                  <a:cubicBezTo>
                    <a:pt x="6188660" y="5025697"/>
                    <a:pt x="6367407" y="4907424"/>
                    <a:pt x="6567694" y="4880638"/>
                  </a:cubicBezTo>
                  <a:lnTo>
                    <a:pt x="6641990" y="4875696"/>
                  </a:lnTo>
                  <a:lnTo>
                    <a:pt x="6641990" y="4869086"/>
                  </a:lnTo>
                  <a:lnTo>
                    <a:pt x="14201990" y="4869086"/>
                  </a:lnTo>
                  <a:lnTo>
                    <a:pt x="14201990" y="4877724"/>
                  </a:lnTo>
                  <a:lnTo>
                    <a:pt x="14230288" y="4878827"/>
                  </a:lnTo>
                  <a:cubicBezTo>
                    <a:pt x="14411826" y="4873410"/>
                    <a:pt x="14581934" y="4781454"/>
                    <a:pt x="14685530" y="4628487"/>
                  </a:cubicBezTo>
                  <a:cubicBezTo>
                    <a:pt x="14803926" y="4453668"/>
                    <a:pt x="14816086" y="4227752"/>
                    <a:pt x="14717138" y="4041235"/>
                  </a:cubicBezTo>
                  <a:cubicBezTo>
                    <a:pt x="14618190" y="3854718"/>
                    <a:pt x="14424318" y="3738103"/>
                    <a:pt x="14213178" y="3738103"/>
                  </a:cubicBezTo>
                  <a:lnTo>
                    <a:pt x="14213178" y="3743319"/>
                  </a:lnTo>
                  <a:lnTo>
                    <a:pt x="659222" y="3743319"/>
                  </a:lnTo>
                  <a:lnTo>
                    <a:pt x="659249" y="3748075"/>
                  </a:lnTo>
                  <a:cubicBezTo>
                    <a:pt x="424600" y="3749389"/>
                    <a:pt x="207142" y="3625189"/>
                    <a:pt x="89058" y="3422413"/>
                  </a:cubicBezTo>
                  <a:cubicBezTo>
                    <a:pt x="-29026" y="3219637"/>
                    <a:pt x="-29727" y="2969211"/>
                    <a:pt x="87220" y="2765777"/>
                  </a:cubicBezTo>
                  <a:cubicBezTo>
                    <a:pt x="189549" y="2587772"/>
                    <a:pt x="368296" y="2469501"/>
                    <a:pt x="568583" y="2442713"/>
                  </a:cubicBezTo>
                  <a:lnTo>
                    <a:pt x="603642" y="2440381"/>
                  </a:lnTo>
                  <a:lnTo>
                    <a:pt x="603642" y="2436927"/>
                  </a:lnTo>
                  <a:lnTo>
                    <a:pt x="655575" y="2436927"/>
                  </a:lnTo>
                  <a:lnTo>
                    <a:pt x="655579" y="2436927"/>
                  </a:lnTo>
                  <a:lnTo>
                    <a:pt x="655579" y="2436927"/>
                  </a:lnTo>
                  <a:lnTo>
                    <a:pt x="8793641" y="2436927"/>
                  </a:lnTo>
                  <a:lnTo>
                    <a:pt x="8793641" y="2441369"/>
                  </a:lnTo>
                  <a:lnTo>
                    <a:pt x="8832149" y="2439024"/>
                  </a:lnTo>
                  <a:cubicBezTo>
                    <a:pt x="9005560" y="2416820"/>
                    <a:pt x="9160779" y="2315360"/>
                    <a:pt x="9250172" y="2161853"/>
                  </a:cubicBezTo>
                  <a:cubicBezTo>
                    <a:pt x="9352336" y="1986415"/>
                    <a:pt x="9352942" y="1769753"/>
                    <a:pt x="9251762" y="1593746"/>
                  </a:cubicBezTo>
                  <a:cubicBezTo>
                    <a:pt x="9163229" y="1439740"/>
                    <a:pt x="9008581" y="1337413"/>
                    <a:pt x="8835297" y="1314238"/>
                  </a:cubicBezTo>
                  <a:lnTo>
                    <a:pt x="8788982" y="1311158"/>
                  </a:lnTo>
                  <a:lnTo>
                    <a:pt x="4473642" y="1311158"/>
                  </a:lnTo>
                  <a:lnTo>
                    <a:pt x="4473642" y="1310925"/>
                  </a:lnTo>
                  <a:lnTo>
                    <a:pt x="4390285" y="1305849"/>
                  </a:lnTo>
                  <a:cubicBezTo>
                    <a:pt x="4189852" y="1280185"/>
                    <a:pt x="4010445" y="1162915"/>
                    <a:pt x="3907121" y="985487"/>
                  </a:cubicBezTo>
                  <a:cubicBezTo>
                    <a:pt x="3789037" y="782710"/>
                    <a:pt x="3788336" y="532285"/>
                    <a:pt x="3905284" y="328851"/>
                  </a:cubicBezTo>
                  <a:cubicBezTo>
                    <a:pt x="4007611" y="150846"/>
                    <a:pt x="4186360" y="32574"/>
                    <a:pt x="4386646" y="5787"/>
                  </a:cubicBezTo>
                  <a:lnTo>
                    <a:pt x="4472649" y="67"/>
                  </a:lnTo>
                  <a:close/>
                </a:path>
              </a:pathLst>
            </a:cu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8" name="不完整圆 2">
              <a:extLst>
                <a:ext uri="{FF2B5EF4-FFF2-40B4-BE49-F238E27FC236}">
                  <a16:creationId xmlns:a16="http://schemas.microsoft.com/office/drawing/2014/main" id="{B5830F5E-8072-70E2-8D0A-E6523A5E684C}"/>
                </a:ext>
              </a:extLst>
            </p:cNvPr>
            <p:cNvSpPr>
              <a:spLocks/>
            </p:cNvSpPr>
            <p:nvPr/>
          </p:nvSpPr>
          <p:spPr>
            <a:xfrm rot="16200000" flipH="1" flipV="1">
              <a:off x="814633" y="5206254"/>
              <a:ext cx="727388" cy="727376"/>
            </a:xfrm>
            <a:custGeom>
              <a:avLst/>
              <a:gdLst>
                <a:gd name="connsiteX0" fmla="*/ 1258594 w 1584960"/>
                <a:gd name="connsiteY0" fmla="*/ 151573 h 1584960"/>
                <a:gd name="connsiteX1" fmla="*/ 1498456 w 1584960"/>
                <a:gd name="connsiteY1" fmla="*/ 1152512 h 1584960"/>
                <a:gd name="connsiteX2" fmla="*/ 547410 w 1584960"/>
                <a:gd name="connsiteY2" fmla="*/ 1546115 h 1584960"/>
                <a:gd name="connsiteX3" fmla="*/ 9771 w 1584960"/>
                <a:gd name="connsiteY3" fmla="*/ 668415 h 1584960"/>
                <a:gd name="connsiteX4" fmla="*/ 792480 w 1584960"/>
                <a:gd name="connsiteY4" fmla="*/ 0 h 1584960"/>
                <a:gd name="connsiteX5" fmla="*/ 792480 w 1584960"/>
                <a:gd name="connsiteY5" fmla="*/ 792480 h 1584960"/>
                <a:gd name="connsiteX6" fmla="*/ 1258594 w 1584960"/>
                <a:gd name="connsiteY6" fmla="*/ 151573 h 1584960"/>
                <a:gd name="connsiteX0" fmla="*/ 792551 w 1585100"/>
                <a:gd name="connsiteY0" fmla="*/ 792480 h 1585074"/>
                <a:gd name="connsiteX1" fmla="*/ 1258665 w 1585100"/>
                <a:gd name="connsiteY1" fmla="*/ 151573 h 1585074"/>
                <a:gd name="connsiteX2" fmla="*/ 1498527 w 1585100"/>
                <a:gd name="connsiteY2" fmla="*/ 1152512 h 1585074"/>
                <a:gd name="connsiteX3" fmla="*/ 547481 w 1585100"/>
                <a:gd name="connsiteY3" fmla="*/ 1546115 h 1585074"/>
                <a:gd name="connsiteX4" fmla="*/ 9842 w 1585100"/>
                <a:gd name="connsiteY4" fmla="*/ 668415 h 1585074"/>
                <a:gd name="connsiteX5" fmla="*/ 792551 w 1585100"/>
                <a:gd name="connsiteY5" fmla="*/ 0 h 1585074"/>
                <a:gd name="connsiteX6" fmla="*/ 883991 w 1585100"/>
                <a:gd name="connsiteY6" fmla="*/ 883920 h 1585074"/>
                <a:gd name="connsiteX0" fmla="*/ 792551 w 1585100"/>
                <a:gd name="connsiteY0" fmla="*/ 792480 h 1585074"/>
                <a:gd name="connsiteX1" fmla="*/ 1258665 w 1585100"/>
                <a:gd name="connsiteY1" fmla="*/ 151573 h 1585074"/>
                <a:gd name="connsiteX2" fmla="*/ 1498527 w 1585100"/>
                <a:gd name="connsiteY2" fmla="*/ 1152512 h 1585074"/>
                <a:gd name="connsiteX3" fmla="*/ 547481 w 1585100"/>
                <a:gd name="connsiteY3" fmla="*/ 1546115 h 1585074"/>
                <a:gd name="connsiteX4" fmla="*/ 9842 w 1585100"/>
                <a:gd name="connsiteY4" fmla="*/ 668415 h 1585074"/>
                <a:gd name="connsiteX5" fmla="*/ 792551 w 1585100"/>
                <a:gd name="connsiteY5" fmla="*/ 0 h 1585074"/>
                <a:gd name="connsiteX0" fmla="*/ 1258665 w 1585100"/>
                <a:gd name="connsiteY0" fmla="*/ 151573 h 1585074"/>
                <a:gd name="connsiteX1" fmla="*/ 1498527 w 1585100"/>
                <a:gd name="connsiteY1" fmla="*/ 1152512 h 1585074"/>
                <a:gd name="connsiteX2" fmla="*/ 547481 w 1585100"/>
                <a:gd name="connsiteY2" fmla="*/ 1546115 h 1585074"/>
                <a:gd name="connsiteX3" fmla="*/ 9842 w 1585100"/>
                <a:gd name="connsiteY3" fmla="*/ 668415 h 1585074"/>
                <a:gd name="connsiteX4" fmla="*/ 792551 w 1585100"/>
                <a:gd name="connsiteY4" fmla="*/ 0 h 1585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100" h="1585074">
                  <a:moveTo>
                    <a:pt x="1258665" y="151573"/>
                  </a:moveTo>
                  <a:cubicBezTo>
                    <a:pt x="1573894" y="380830"/>
                    <a:pt x="1675607" y="805279"/>
                    <a:pt x="1498527" y="1152512"/>
                  </a:cubicBezTo>
                  <a:cubicBezTo>
                    <a:pt x="1321446" y="1499744"/>
                    <a:pt x="918154" y="1666652"/>
                    <a:pt x="547481" y="1546115"/>
                  </a:cubicBezTo>
                  <a:cubicBezTo>
                    <a:pt x="176808" y="1425578"/>
                    <a:pt x="-51179" y="1053389"/>
                    <a:pt x="9842" y="668415"/>
                  </a:cubicBezTo>
                  <a:cubicBezTo>
                    <a:pt x="70863" y="283442"/>
                    <a:pt x="402771" y="0"/>
                    <a:pt x="792551"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9" name="任意多边形: 形状 28">
              <a:extLst>
                <a:ext uri="{FF2B5EF4-FFF2-40B4-BE49-F238E27FC236}">
                  <a16:creationId xmlns:a16="http://schemas.microsoft.com/office/drawing/2014/main" id="{E6B02A6C-2644-6F8E-621A-1F9FE914301E}"/>
                </a:ext>
              </a:extLst>
            </p:cNvPr>
            <p:cNvSpPr/>
            <p:nvPr/>
          </p:nvSpPr>
          <p:spPr>
            <a:xfrm>
              <a:off x="1377336" y="5613436"/>
              <a:ext cx="322516" cy="134180"/>
            </a:xfrm>
            <a:custGeom>
              <a:avLst/>
              <a:gdLst>
                <a:gd name="connsiteX0" fmla="*/ 6660817 w 14868757"/>
                <a:gd name="connsiteY0" fmla="*/ 6095697 h 6186009"/>
                <a:gd name="connsiteX1" fmla="*/ 10980817 w 14868757"/>
                <a:gd name="connsiteY1" fmla="*/ 6095697 h 6186009"/>
                <a:gd name="connsiteX2" fmla="*/ 10980817 w 14868757"/>
                <a:gd name="connsiteY2" fmla="*/ 6186008 h 6186009"/>
                <a:gd name="connsiteX3" fmla="*/ 6660817 w 14868757"/>
                <a:gd name="connsiteY3" fmla="*/ 6186008 h 6186009"/>
                <a:gd name="connsiteX4" fmla="*/ 4472649 w 14868757"/>
                <a:gd name="connsiteY4" fmla="*/ 0 h 6186009"/>
                <a:gd name="connsiteX5" fmla="*/ 10981448 w 14868757"/>
                <a:gd name="connsiteY5" fmla="*/ 0 h 6186009"/>
                <a:gd name="connsiteX6" fmla="*/ 10981448 w 14868757"/>
                <a:gd name="connsiteY6" fmla="*/ 90311 h 6186009"/>
                <a:gd name="connsiteX7" fmla="*/ 4472649 w 14868757"/>
                <a:gd name="connsiteY7" fmla="*/ 90311 h 6186009"/>
                <a:gd name="connsiteX8" fmla="*/ 4472649 w 14868757"/>
                <a:gd name="connsiteY8" fmla="*/ 88453 h 6186009"/>
                <a:gd name="connsiteX9" fmla="*/ 4398376 w 14868757"/>
                <a:gd name="connsiteY9" fmla="*/ 93393 h 6186009"/>
                <a:gd name="connsiteX10" fmla="*/ 3981910 w 14868757"/>
                <a:gd name="connsiteY10" fmla="*/ 372900 h 6186009"/>
                <a:gd name="connsiteX11" fmla="*/ 3983499 w 14868757"/>
                <a:gd name="connsiteY11" fmla="*/ 941008 h 6186009"/>
                <a:gd name="connsiteX12" fmla="*/ 4401523 w 14868757"/>
                <a:gd name="connsiteY12" fmla="*/ 1218179 h 6186009"/>
                <a:gd name="connsiteX13" fmla="*/ 4473642 w 14868757"/>
                <a:gd name="connsiteY13" fmla="*/ 1222570 h 6186009"/>
                <a:gd name="connsiteX14" fmla="*/ 4473642 w 14868757"/>
                <a:gd name="connsiteY14" fmla="*/ 1220846 h 6186009"/>
                <a:gd name="connsiteX15" fmla="*/ 8760030 w 14868757"/>
                <a:gd name="connsiteY15" fmla="*/ 1220846 h 6186009"/>
                <a:gd name="connsiteX16" fmla="*/ 8760030 w 14868757"/>
                <a:gd name="connsiteY16" fmla="*/ 1220846 h 6186009"/>
                <a:gd name="connsiteX17" fmla="*/ 8760035 w 14868757"/>
                <a:gd name="connsiteY17" fmla="*/ 1220846 h 6186009"/>
                <a:gd name="connsiteX18" fmla="*/ 8793641 w 14868757"/>
                <a:gd name="connsiteY18" fmla="*/ 1220846 h 6186009"/>
                <a:gd name="connsiteX19" fmla="*/ 8793641 w 14868757"/>
                <a:gd name="connsiteY19" fmla="*/ 1223082 h 6186009"/>
                <a:gd name="connsiteX20" fmla="*/ 8847026 w 14868757"/>
                <a:gd name="connsiteY20" fmla="*/ 1226632 h 6186009"/>
                <a:gd name="connsiteX21" fmla="*/ 9328389 w 14868757"/>
                <a:gd name="connsiteY21" fmla="*/ 1549696 h 6186009"/>
                <a:gd name="connsiteX22" fmla="*/ 9326551 w 14868757"/>
                <a:gd name="connsiteY22" fmla="*/ 2206332 h 6186009"/>
                <a:gd name="connsiteX23" fmla="*/ 8756360 w 14868757"/>
                <a:gd name="connsiteY23" fmla="*/ 2531994 h 6186009"/>
                <a:gd name="connsiteX24" fmla="*/ 8756387 w 14868757"/>
                <a:gd name="connsiteY24" fmla="*/ 2527238 h 6186009"/>
                <a:gd name="connsiteX25" fmla="*/ 626637 w 14868757"/>
                <a:gd name="connsiteY25" fmla="*/ 2527238 h 6186009"/>
                <a:gd name="connsiteX26" fmla="*/ 580312 w 14868757"/>
                <a:gd name="connsiteY26" fmla="*/ 2530319 h 6186009"/>
                <a:gd name="connsiteX27" fmla="*/ 163847 w 14868757"/>
                <a:gd name="connsiteY27" fmla="*/ 2809827 h 6186009"/>
                <a:gd name="connsiteX28" fmla="*/ 165437 w 14868757"/>
                <a:gd name="connsiteY28" fmla="*/ 3377934 h 6186009"/>
                <a:gd name="connsiteX29" fmla="*/ 583460 w 14868757"/>
                <a:gd name="connsiteY29" fmla="*/ 3655106 h 6186009"/>
                <a:gd name="connsiteX30" fmla="*/ 655580 w 14868757"/>
                <a:gd name="connsiteY30" fmla="*/ 3659497 h 6186009"/>
                <a:gd name="connsiteX31" fmla="*/ 655580 w 14868757"/>
                <a:gd name="connsiteY31" fmla="*/ 3653008 h 6186009"/>
                <a:gd name="connsiteX32" fmla="*/ 14213178 w 14868757"/>
                <a:gd name="connsiteY32" fmla="*/ 3653008 h 6186009"/>
                <a:gd name="connsiteX33" fmla="*/ 14792310 w 14868757"/>
                <a:gd name="connsiteY33" fmla="*/ 4001356 h 6186009"/>
                <a:gd name="connsiteX34" fmla="*/ 14755986 w 14868757"/>
                <a:gd name="connsiteY34" fmla="*/ 4676204 h 6186009"/>
                <a:gd name="connsiteX35" fmla="*/ 14142812 w 14868757"/>
                <a:gd name="connsiteY35" fmla="*/ 4960378 h 6186009"/>
                <a:gd name="connsiteX36" fmla="*/ 14142918 w 14868757"/>
                <a:gd name="connsiteY36" fmla="*/ 4959397 h 6186009"/>
                <a:gd name="connsiteX37" fmla="*/ 6654690 w 14868757"/>
                <a:gd name="connsiteY37" fmla="*/ 4959397 h 6186009"/>
                <a:gd name="connsiteX38" fmla="*/ 6654690 w 14868757"/>
                <a:gd name="connsiteY38" fmla="*/ 4963237 h 6186009"/>
                <a:gd name="connsiteX39" fmla="*/ 6162958 w 14868757"/>
                <a:gd name="connsiteY39" fmla="*/ 5247751 h 6186009"/>
                <a:gd name="connsiteX40" fmla="*/ 6164548 w 14868757"/>
                <a:gd name="connsiteY40" fmla="*/ 5815858 h 6186009"/>
                <a:gd name="connsiteX41" fmla="*/ 6657865 w 14868757"/>
                <a:gd name="connsiteY41" fmla="*/ 6097614 h 6186009"/>
                <a:gd name="connsiteX42" fmla="*/ 6658360 w 14868757"/>
                <a:gd name="connsiteY42" fmla="*/ 6185999 h 6186009"/>
                <a:gd name="connsiteX43" fmla="*/ 6088169 w 14868757"/>
                <a:gd name="connsiteY43" fmla="*/ 5860337 h 6186009"/>
                <a:gd name="connsiteX44" fmla="*/ 6086331 w 14868757"/>
                <a:gd name="connsiteY44" fmla="*/ 5203701 h 6186009"/>
                <a:gd name="connsiteX45" fmla="*/ 6567694 w 14868757"/>
                <a:gd name="connsiteY45" fmla="*/ 4880638 h 6186009"/>
                <a:gd name="connsiteX46" fmla="*/ 6641990 w 14868757"/>
                <a:gd name="connsiteY46" fmla="*/ 4875696 h 6186009"/>
                <a:gd name="connsiteX47" fmla="*/ 6641990 w 14868757"/>
                <a:gd name="connsiteY47" fmla="*/ 4869086 h 6186009"/>
                <a:gd name="connsiteX48" fmla="*/ 14201990 w 14868757"/>
                <a:gd name="connsiteY48" fmla="*/ 4869086 h 6186009"/>
                <a:gd name="connsiteX49" fmla="*/ 14201990 w 14868757"/>
                <a:gd name="connsiteY49" fmla="*/ 4877724 h 6186009"/>
                <a:gd name="connsiteX50" fmla="*/ 14230288 w 14868757"/>
                <a:gd name="connsiteY50" fmla="*/ 4878827 h 6186009"/>
                <a:gd name="connsiteX51" fmla="*/ 14685530 w 14868757"/>
                <a:gd name="connsiteY51" fmla="*/ 4628487 h 6186009"/>
                <a:gd name="connsiteX52" fmla="*/ 14717138 w 14868757"/>
                <a:gd name="connsiteY52" fmla="*/ 4041235 h 6186009"/>
                <a:gd name="connsiteX53" fmla="*/ 14213178 w 14868757"/>
                <a:gd name="connsiteY53" fmla="*/ 3738103 h 6186009"/>
                <a:gd name="connsiteX54" fmla="*/ 14213178 w 14868757"/>
                <a:gd name="connsiteY54" fmla="*/ 3743319 h 6186009"/>
                <a:gd name="connsiteX55" fmla="*/ 659222 w 14868757"/>
                <a:gd name="connsiteY55" fmla="*/ 3743319 h 6186009"/>
                <a:gd name="connsiteX56" fmla="*/ 659249 w 14868757"/>
                <a:gd name="connsiteY56" fmla="*/ 3748075 h 6186009"/>
                <a:gd name="connsiteX57" fmla="*/ 89058 w 14868757"/>
                <a:gd name="connsiteY57" fmla="*/ 3422413 h 6186009"/>
                <a:gd name="connsiteX58" fmla="*/ 87220 w 14868757"/>
                <a:gd name="connsiteY58" fmla="*/ 2765777 h 6186009"/>
                <a:gd name="connsiteX59" fmla="*/ 568583 w 14868757"/>
                <a:gd name="connsiteY59" fmla="*/ 2442713 h 6186009"/>
                <a:gd name="connsiteX60" fmla="*/ 603642 w 14868757"/>
                <a:gd name="connsiteY60" fmla="*/ 2440381 h 6186009"/>
                <a:gd name="connsiteX61" fmla="*/ 603642 w 14868757"/>
                <a:gd name="connsiteY61" fmla="*/ 2436927 h 6186009"/>
                <a:gd name="connsiteX62" fmla="*/ 655575 w 14868757"/>
                <a:gd name="connsiteY62" fmla="*/ 2436927 h 6186009"/>
                <a:gd name="connsiteX63" fmla="*/ 655579 w 14868757"/>
                <a:gd name="connsiteY63" fmla="*/ 2436927 h 6186009"/>
                <a:gd name="connsiteX64" fmla="*/ 655579 w 14868757"/>
                <a:gd name="connsiteY64" fmla="*/ 2436927 h 6186009"/>
                <a:gd name="connsiteX65" fmla="*/ 8793641 w 14868757"/>
                <a:gd name="connsiteY65" fmla="*/ 2436927 h 6186009"/>
                <a:gd name="connsiteX66" fmla="*/ 8793641 w 14868757"/>
                <a:gd name="connsiteY66" fmla="*/ 2441369 h 6186009"/>
                <a:gd name="connsiteX67" fmla="*/ 8832149 w 14868757"/>
                <a:gd name="connsiteY67" fmla="*/ 2439024 h 6186009"/>
                <a:gd name="connsiteX68" fmla="*/ 9250172 w 14868757"/>
                <a:gd name="connsiteY68" fmla="*/ 2161853 h 6186009"/>
                <a:gd name="connsiteX69" fmla="*/ 9251762 w 14868757"/>
                <a:gd name="connsiteY69" fmla="*/ 1593746 h 6186009"/>
                <a:gd name="connsiteX70" fmla="*/ 8835297 w 14868757"/>
                <a:gd name="connsiteY70" fmla="*/ 1314238 h 6186009"/>
                <a:gd name="connsiteX71" fmla="*/ 8788982 w 14868757"/>
                <a:gd name="connsiteY71" fmla="*/ 1311158 h 6186009"/>
                <a:gd name="connsiteX72" fmla="*/ 4473642 w 14868757"/>
                <a:gd name="connsiteY72" fmla="*/ 1311158 h 6186009"/>
                <a:gd name="connsiteX73" fmla="*/ 4473642 w 14868757"/>
                <a:gd name="connsiteY73" fmla="*/ 1310925 h 6186009"/>
                <a:gd name="connsiteX74" fmla="*/ 4390285 w 14868757"/>
                <a:gd name="connsiteY74" fmla="*/ 1305849 h 6186009"/>
                <a:gd name="connsiteX75" fmla="*/ 3907121 w 14868757"/>
                <a:gd name="connsiteY75" fmla="*/ 985487 h 6186009"/>
                <a:gd name="connsiteX76" fmla="*/ 3905284 w 14868757"/>
                <a:gd name="connsiteY76" fmla="*/ 328851 h 6186009"/>
                <a:gd name="connsiteX77" fmla="*/ 4386646 w 14868757"/>
                <a:gd name="connsiteY77" fmla="*/ 5787 h 6186009"/>
                <a:gd name="connsiteX78" fmla="*/ 4472649 w 14868757"/>
                <a:gd name="connsiteY78" fmla="*/ 67 h 618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4868757" h="6186009">
                  <a:moveTo>
                    <a:pt x="6660817" y="6095697"/>
                  </a:moveTo>
                  <a:lnTo>
                    <a:pt x="10980817" y="6095697"/>
                  </a:lnTo>
                  <a:lnTo>
                    <a:pt x="10980817" y="6186008"/>
                  </a:lnTo>
                  <a:lnTo>
                    <a:pt x="6660817" y="6186008"/>
                  </a:lnTo>
                  <a:close/>
                  <a:moveTo>
                    <a:pt x="4472649" y="0"/>
                  </a:moveTo>
                  <a:lnTo>
                    <a:pt x="10981448" y="0"/>
                  </a:lnTo>
                  <a:lnTo>
                    <a:pt x="10981448" y="90311"/>
                  </a:lnTo>
                  <a:lnTo>
                    <a:pt x="4472649" y="90311"/>
                  </a:lnTo>
                  <a:lnTo>
                    <a:pt x="4472649" y="88453"/>
                  </a:lnTo>
                  <a:lnTo>
                    <a:pt x="4398376" y="93393"/>
                  </a:lnTo>
                  <a:cubicBezTo>
                    <a:pt x="4225091" y="116568"/>
                    <a:pt x="4070442" y="218894"/>
                    <a:pt x="3981910" y="372900"/>
                  </a:cubicBezTo>
                  <a:cubicBezTo>
                    <a:pt x="3880730" y="548907"/>
                    <a:pt x="3881337" y="765569"/>
                    <a:pt x="3983499" y="941008"/>
                  </a:cubicBezTo>
                  <a:cubicBezTo>
                    <a:pt x="4072896" y="1094515"/>
                    <a:pt x="4228113" y="1195974"/>
                    <a:pt x="4401523" y="1218179"/>
                  </a:cubicBezTo>
                  <a:lnTo>
                    <a:pt x="4473642" y="1222570"/>
                  </a:lnTo>
                  <a:lnTo>
                    <a:pt x="4473642" y="1220846"/>
                  </a:lnTo>
                  <a:lnTo>
                    <a:pt x="8760030" y="1220846"/>
                  </a:lnTo>
                  <a:lnTo>
                    <a:pt x="8760030" y="1220846"/>
                  </a:lnTo>
                  <a:lnTo>
                    <a:pt x="8760035" y="1220846"/>
                  </a:lnTo>
                  <a:lnTo>
                    <a:pt x="8793641" y="1220846"/>
                  </a:lnTo>
                  <a:lnTo>
                    <a:pt x="8793641" y="1223082"/>
                  </a:lnTo>
                  <a:lnTo>
                    <a:pt x="8847026" y="1226632"/>
                  </a:lnTo>
                  <a:cubicBezTo>
                    <a:pt x="9047313" y="1253419"/>
                    <a:pt x="9226060" y="1371691"/>
                    <a:pt x="9328389" y="1549696"/>
                  </a:cubicBezTo>
                  <a:cubicBezTo>
                    <a:pt x="9445336" y="1753130"/>
                    <a:pt x="9444635" y="2003556"/>
                    <a:pt x="9326551" y="2206332"/>
                  </a:cubicBezTo>
                  <a:cubicBezTo>
                    <a:pt x="9208467" y="2409108"/>
                    <a:pt x="8991009" y="2533308"/>
                    <a:pt x="8756360" y="2531994"/>
                  </a:cubicBezTo>
                  <a:lnTo>
                    <a:pt x="8756387" y="2527238"/>
                  </a:lnTo>
                  <a:lnTo>
                    <a:pt x="626637" y="2527238"/>
                  </a:lnTo>
                  <a:lnTo>
                    <a:pt x="580312" y="2530319"/>
                  </a:lnTo>
                  <a:cubicBezTo>
                    <a:pt x="407027" y="2553494"/>
                    <a:pt x="252379" y="2655821"/>
                    <a:pt x="163847" y="2809827"/>
                  </a:cubicBezTo>
                  <a:cubicBezTo>
                    <a:pt x="62666" y="2985834"/>
                    <a:pt x="63273" y="3202496"/>
                    <a:pt x="165437" y="3377934"/>
                  </a:cubicBezTo>
                  <a:cubicBezTo>
                    <a:pt x="254830" y="3531441"/>
                    <a:pt x="410048" y="3632901"/>
                    <a:pt x="583460" y="3655106"/>
                  </a:cubicBezTo>
                  <a:lnTo>
                    <a:pt x="655580" y="3659497"/>
                  </a:lnTo>
                  <a:lnTo>
                    <a:pt x="655580" y="3653008"/>
                  </a:lnTo>
                  <a:lnTo>
                    <a:pt x="14213178" y="3653008"/>
                  </a:lnTo>
                  <a:cubicBezTo>
                    <a:pt x="14455810" y="3653008"/>
                    <a:pt x="14678602" y="3787017"/>
                    <a:pt x="14792310" y="4001356"/>
                  </a:cubicBezTo>
                  <a:cubicBezTo>
                    <a:pt x="14906016" y="4215695"/>
                    <a:pt x="14892042" y="4475308"/>
                    <a:pt x="14755986" y="4676204"/>
                  </a:cubicBezTo>
                  <a:cubicBezTo>
                    <a:pt x="14619930" y="4877100"/>
                    <a:pt x="14384042" y="4986421"/>
                    <a:pt x="14142812" y="4960378"/>
                  </a:cubicBezTo>
                  <a:lnTo>
                    <a:pt x="14142918" y="4959397"/>
                  </a:lnTo>
                  <a:lnTo>
                    <a:pt x="6654690" y="4959397"/>
                  </a:lnTo>
                  <a:lnTo>
                    <a:pt x="6654690" y="4963237"/>
                  </a:lnTo>
                  <a:cubicBezTo>
                    <a:pt x="6451673" y="4963237"/>
                    <a:pt x="6264138" y="5071744"/>
                    <a:pt x="6162958" y="5247751"/>
                  </a:cubicBezTo>
                  <a:cubicBezTo>
                    <a:pt x="6061778" y="5423758"/>
                    <a:pt x="6062384" y="5640420"/>
                    <a:pt x="6164548" y="5815858"/>
                  </a:cubicBezTo>
                  <a:cubicBezTo>
                    <a:pt x="6266712" y="5991295"/>
                    <a:pt x="6454851" y="6098751"/>
                    <a:pt x="6657865" y="6097614"/>
                  </a:cubicBezTo>
                  <a:lnTo>
                    <a:pt x="6658360" y="6185999"/>
                  </a:lnTo>
                  <a:cubicBezTo>
                    <a:pt x="6423711" y="6187313"/>
                    <a:pt x="6206253" y="6063113"/>
                    <a:pt x="6088169" y="5860337"/>
                  </a:cubicBezTo>
                  <a:cubicBezTo>
                    <a:pt x="5970085" y="5657561"/>
                    <a:pt x="5969384" y="5407135"/>
                    <a:pt x="6086331" y="5203701"/>
                  </a:cubicBezTo>
                  <a:cubicBezTo>
                    <a:pt x="6188660" y="5025697"/>
                    <a:pt x="6367407" y="4907424"/>
                    <a:pt x="6567694" y="4880638"/>
                  </a:cubicBezTo>
                  <a:lnTo>
                    <a:pt x="6641990" y="4875696"/>
                  </a:lnTo>
                  <a:lnTo>
                    <a:pt x="6641990" y="4869086"/>
                  </a:lnTo>
                  <a:lnTo>
                    <a:pt x="14201990" y="4869086"/>
                  </a:lnTo>
                  <a:lnTo>
                    <a:pt x="14201990" y="4877724"/>
                  </a:lnTo>
                  <a:lnTo>
                    <a:pt x="14230288" y="4878827"/>
                  </a:lnTo>
                  <a:cubicBezTo>
                    <a:pt x="14411826" y="4873410"/>
                    <a:pt x="14581934" y="4781454"/>
                    <a:pt x="14685530" y="4628487"/>
                  </a:cubicBezTo>
                  <a:cubicBezTo>
                    <a:pt x="14803926" y="4453668"/>
                    <a:pt x="14816086" y="4227752"/>
                    <a:pt x="14717138" y="4041235"/>
                  </a:cubicBezTo>
                  <a:cubicBezTo>
                    <a:pt x="14618190" y="3854718"/>
                    <a:pt x="14424318" y="3738103"/>
                    <a:pt x="14213178" y="3738103"/>
                  </a:cubicBezTo>
                  <a:lnTo>
                    <a:pt x="14213178" y="3743319"/>
                  </a:lnTo>
                  <a:lnTo>
                    <a:pt x="659222" y="3743319"/>
                  </a:lnTo>
                  <a:lnTo>
                    <a:pt x="659249" y="3748075"/>
                  </a:lnTo>
                  <a:cubicBezTo>
                    <a:pt x="424600" y="3749389"/>
                    <a:pt x="207142" y="3625189"/>
                    <a:pt x="89058" y="3422413"/>
                  </a:cubicBezTo>
                  <a:cubicBezTo>
                    <a:pt x="-29026" y="3219637"/>
                    <a:pt x="-29727" y="2969211"/>
                    <a:pt x="87220" y="2765777"/>
                  </a:cubicBezTo>
                  <a:cubicBezTo>
                    <a:pt x="189549" y="2587772"/>
                    <a:pt x="368296" y="2469501"/>
                    <a:pt x="568583" y="2442713"/>
                  </a:cubicBezTo>
                  <a:lnTo>
                    <a:pt x="603642" y="2440381"/>
                  </a:lnTo>
                  <a:lnTo>
                    <a:pt x="603642" y="2436927"/>
                  </a:lnTo>
                  <a:lnTo>
                    <a:pt x="655575" y="2436927"/>
                  </a:lnTo>
                  <a:lnTo>
                    <a:pt x="655579" y="2436927"/>
                  </a:lnTo>
                  <a:lnTo>
                    <a:pt x="655579" y="2436927"/>
                  </a:lnTo>
                  <a:lnTo>
                    <a:pt x="8793641" y="2436927"/>
                  </a:lnTo>
                  <a:lnTo>
                    <a:pt x="8793641" y="2441369"/>
                  </a:lnTo>
                  <a:lnTo>
                    <a:pt x="8832149" y="2439024"/>
                  </a:lnTo>
                  <a:cubicBezTo>
                    <a:pt x="9005560" y="2416820"/>
                    <a:pt x="9160779" y="2315360"/>
                    <a:pt x="9250172" y="2161853"/>
                  </a:cubicBezTo>
                  <a:cubicBezTo>
                    <a:pt x="9352336" y="1986415"/>
                    <a:pt x="9352942" y="1769753"/>
                    <a:pt x="9251762" y="1593746"/>
                  </a:cubicBezTo>
                  <a:cubicBezTo>
                    <a:pt x="9163229" y="1439740"/>
                    <a:pt x="9008581" y="1337413"/>
                    <a:pt x="8835297" y="1314238"/>
                  </a:cubicBezTo>
                  <a:lnTo>
                    <a:pt x="8788982" y="1311158"/>
                  </a:lnTo>
                  <a:lnTo>
                    <a:pt x="4473642" y="1311158"/>
                  </a:lnTo>
                  <a:lnTo>
                    <a:pt x="4473642" y="1310925"/>
                  </a:lnTo>
                  <a:lnTo>
                    <a:pt x="4390285" y="1305849"/>
                  </a:lnTo>
                  <a:cubicBezTo>
                    <a:pt x="4189852" y="1280185"/>
                    <a:pt x="4010445" y="1162915"/>
                    <a:pt x="3907121" y="985487"/>
                  </a:cubicBezTo>
                  <a:cubicBezTo>
                    <a:pt x="3789037" y="782710"/>
                    <a:pt x="3788336" y="532285"/>
                    <a:pt x="3905284" y="328851"/>
                  </a:cubicBezTo>
                  <a:cubicBezTo>
                    <a:pt x="4007611" y="150846"/>
                    <a:pt x="4186360" y="32574"/>
                    <a:pt x="4386646" y="5787"/>
                  </a:cubicBezTo>
                  <a:lnTo>
                    <a:pt x="4472649" y="67"/>
                  </a:lnTo>
                  <a:close/>
                </a:path>
              </a:pathLst>
            </a:cu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aphicFrame>
        <p:nvGraphicFramePr>
          <p:cNvPr id="5" name="表格 83">
            <a:extLst>
              <a:ext uri="{FF2B5EF4-FFF2-40B4-BE49-F238E27FC236}">
                <a16:creationId xmlns:a16="http://schemas.microsoft.com/office/drawing/2014/main" id="{813BDB28-04FC-F1FF-1021-B51A48AFD2D5}"/>
              </a:ext>
            </a:extLst>
          </p:cNvPr>
          <p:cNvGraphicFramePr>
            <a:graphicFrameLocks noGrp="1"/>
          </p:cNvGraphicFramePr>
          <p:nvPr>
            <p:extLst>
              <p:ext uri="{D42A27DB-BD31-4B8C-83A1-F6EECF244321}">
                <p14:modId xmlns:p14="http://schemas.microsoft.com/office/powerpoint/2010/main" val="938277991"/>
              </p:ext>
            </p:extLst>
          </p:nvPr>
        </p:nvGraphicFramePr>
        <p:xfrm>
          <a:off x="7425537" y="2953714"/>
          <a:ext cx="3818724" cy="3156573"/>
        </p:xfrm>
        <a:graphic>
          <a:graphicData uri="http://schemas.openxmlformats.org/drawingml/2006/table">
            <a:tbl>
              <a:tblPr firstRow="1" bandRow="1">
                <a:tableStyleId>{5C22544A-7EE6-4342-B048-85BDC9FD1C3A}</a:tableStyleId>
              </a:tblPr>
              <a:tblGrid>
                <a:gridCol w="1272908">
                  <a:extLst>
                    <a:ext uri="{9D8B030D-6E8A-4147-A177-3AD203B41FA5}">
                      <a16:colId xmlns:a16="http://schemas.microsoft.com/office/drawing/2014/main" val="2457658656"/>
                    </a:ext>
                  </a:extLst>
                </a:gridCol>
                <a:gridCol w="1272908">
                  <a:extLst>
                    <a:ext uri="{9D8B030D-6E8A-4147-A177-3AD203B41FA5}">
                      <a16:colId xmlns:a16="http://schemas.microsoft.com/office/drawing/2014/main" val="1151166370"/>
                    </a:ext>
                  </a:extLst>
                </a:gridCol>
                <a:gridCol w="1272908">
                  <a:extLst>
                    <a:ext uri="{9D8B030D-6E8A-4147-A177-3AD203B41FA5}">
                      <a16:colId xmlns:a16="http://schemas.microsoft.com/office/drawing/2014/main" val="3591216733"/>
                    </a:ext>
                  </a:extLst>
                </a:gridCol>
              </a:tblGrid>
              <a:tr h="1052191">
                <a:tc>
                  <a:txBody>
                    <a:bodyPr/>
                    <a:lstStyle/>
                    <a:p>
                      <a:pPr algn="ctr"/>
                      <a:r>
                        <a:rPr lang="zh-CN" altLang="en-US" sz="20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广告物料</a:t>
                      </a:r>
                    </a:p>
                  </a:txBody>
                  <a:tcPr anchor="ctr">
                    <a:lnL w="12700" cmpd="sng">
                      <a:noFill/>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zh-CN" altLang="en-US" sz="20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活动物料</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zh-CN" altLang="en-US" sz="20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场地物料</a:t>
                      </a:r>
                    </a:p>
                  </a:txBody>
                  <a:tcPr anchor="ctr">
                    <a:lnL w="127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699149"/>
                  </a:ext>
                </a:extLst>
              </a:tr>
              <a:tr h="1052191">
                <a:tc>
                  <a:txBody>
                    <a:bodyPr/>
                    <a:lstStyle/>
                    <a:p>
                      <a:pPr algn="ctr"/>
                      <a:r>
                        <a:rPr lang="en-US" altLang="zh-CN" sz="2800" dirty="0">
                          <a:solidFill>
                            <a:schemeClr val="tx2"/>
                          </a:solidFill>
                          <a:latin typeface="Bahnschrift Light" panose="020B0502040204020203" pitchFamily="34" charset="0"/>
                          <a:ea typeface="华文楷体" panose="02010600040101010101" pitchFamily="2" charset="-122"/>
                          <a:cs typeface="Arial" panose="020B0604020202020204" pitchFamily="34" charset="0"/>
                          <a:sym typeface="Bahnschrift Light" panose="020B0502040204020203" pitchFamily="34" charset="0"/>
                        </a:rPr>
                        <a:t>5</a:t>
                      </a:r>
                      <a:endParaRPr lang="zh-CN" altLang="en-US" sz="2800" dirty="0">
                        <a:solidFill>
                          <a:schemeClr val="tx2"/>
                        </a:solidFill>
                        <a:latin typeface="Bahnschrift Light" panose="020B0502040204020203" pitchFamily="34" charset="0"/>
                        <a:ea typeface="华文楷体" panose="02010600040101010101" pitchFamily="2" charset="-122"/>
                        <a:cs typeface="Arial" panose="020B0604020202020204" pitchFamily="34" charset="0"/>
                        <a:sym typeface="Bahnschrift Light" panose="020B0502040204020203" pitchFamily="34" charset="0"/>
                      </a:endParaRPr>
                    </a:p>
                  </a:txBody>
                  <a:tcPr anchor="ctr">
                    <a:lnL w="12700" cmpd="sng">
                      <a:noFill/>
                    </a:lnL>
                    <a:lnR w="12700" cap="flat" cmpd="sng" algn="ctr">
                      <a:solidFill>
                        <a:schemeClr val="accent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US" altLang="zh-CN" sz="2800" dirty="0">
                          <a:solidFill>
                            <a:schemeClr val="tx2"/>
                          </a:solidFill>
                          <a:latin typeface="Bahnschrift Light" panose="020B0502040204020203" pitchFamily="34" charset="0"/>
                          <a:ea typeface="华文楷体" panose="02010600040101010101" pitchFamily="2" charset="-122"/>
                          <a:cs typeface="Arial" panose="020B0604020202020204" pitchFamily="34" charset="0"/>
                          <a:sym typeface="Bahnschrift Light" panose="020B0502040204020203" pitchFamily="34" charset="0"/>
                        </a:rPr>
                        <a:t>8</a:t>
                      </a:r>
                      <a:endParaRPr lang="zh-CN" altLang="en-US" sz="2800" dirty="0">
                        <a:solidFill>
                          <a:schemeClr val="tx2"/>
                        </a:solidFill>
                        <a:latin typeface="Bahnschrift Light" panose="020B0502040204020203" pitchFamily="34" charset="0"/>
                        <a:ea typeface="华文楷体" panose="02010600040101010101" pitchFamily="2" charset="-122"/>
                        <a:cs typeface="Arial" panose="020B0604020202020204" pitchFamily="34" charset="0"/>
                        <a:sym typeface="Bahnschrift Light" panose="020B0502040204020203" pitchFamily="34"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US" altLang="zh-CN" sz="2800" dirty="0">
                          <a:solidFill>
                            <a:schemeClr val="tx2"/>
                          </a:solidFill>
                          <a:latin typeface="Bahnschrift Light" panose="020B0502040204020203" pitchFamily="34" charset="0"/>
                          <a:ea typeface="华文楷体" panose="02010600040101010101" pitchFamily="2" charset="-122"/>
                          <a:cs typeface="Arial" panose="020B0604020202020204" pitchFamily="34" charset="0"/>
                          <a:sym typeface="Bahnschrift Light" panose="020B0502040204020203" pitchFamily="34" charset="0"/>
                        </a:rPr>
                        <a:t>15</a:t>
                      </a:r>
                      <a:endParaRPr lang="zh-CN" altLang="en-US" sz="2800" dirty="0">
                        <a:solidFill>
                          <a:schemeClr val="tx2"/>
                        </a:solidFill>
                        <a:latin typeface="Bahnschrift Light" panose="020B0502040204020203" pitchFamily="34" charset="0"/>
                        <a:ea typeface="华文楷体" panose="02010600040101010101" pitchFamily="2" charset="-122"/>
                        <a:cs typeface="Arial" panose="020B0604020202020204" pitchFamily="34" charset="0"/>
                        <a:sym typeface="Bahnschrift Light" panose="020B0502040204020203" pitchFamily="34" charset="0"/>
                      </a:endParaRPr>
                    </a:p>
                  </a:txBody>
                  <a:tcPr anchor="ctr">
                    <a:lnL w="12700" cap="flat" cmpd="sng" algn="ctr">
                      <a:solidFill>
                        <a:schemeClr val="accent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04345249"/>
                  </a:ext>
                </a:extLst>
              </a:tr>
              <a:tr h="105219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tx2"/>
                          </a:solidFill>
                          <a:effectLst/>
                          <a:uLnTx/>
                          <a:uFillTx/>
                          <a:latin typeface="字体圈欣意吉祥宋" panose="00000500000000000000" pitchFamily="2" charset="-122"/>
                          <a:ea typeface="字体圈欣意吉祥宋" panose="00000500000000000000" pitchFamily="2" charset="-122"/>
                          <a:cs typeface="+mn-cs"/>
                          <a:sym typeface="字体圈欣意吉祥宋" panose="00000500000000000000" pitchFamily="2" charset="-122"/>
                        </a:rPr>
                        <a:t>40cm X 70cm</a:t>
                      </a:r>
                      <a:endParaRPr kumimoji="0" lang="zh-CN" altLang="en-US" sz="1600" b="0" i="0" u="none" strike="noStrike" kern="1200" cap="none" spc="0" normalizeH="0" baseline="0" noProof="0" dirty="0">
                        <a:ln>
                          <a:noFill/>
                        </a:ln>
                        <a:solidFill>
                          <a:schemeClr val="tx2"/>
                        </a:solidFill>
                        <a:effectLst/>
                        <a:uLnTx/>
                        <a:uFillTx/>
                        <a:latin typeface="字体圈欣意吉祥宋" panose="00000500000000000000" pitchFamily="2" charset="-122"/>
                        <a:ea typeface="字体圈欣意吉祥宋" panose="00000500000000000000" pitchFamily="2" charset="-122"/>
                        <a:cs typeface="+mn-cs"/>
                        <a:sym typeface="字体圈欣意吉祥宋" panose="00000500000000000000" pitchFamily="2" charset="-122"/>
                      </a:endParaRPr>
                    </a:p>
                  </a:txBody>
                  <a:tcPr anchor="ctr">
                    <a:lnL w="12700" cmpd="sng">
                      <a:noFill/>
                    </a:lnL>
                    <a:lnR w="12700" cap="flat" cmpd="sng" algn="ctr">
                      <a:solidFill>
                        <a:schemeClr val="accent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tx2"/>
                          </a:solidFill>
                          <a:effectLst/>
                          <a:uLnTx/>
                          <a:uFillTx/>
                          <a:latin typeface="字体圈欣意吉祥宋" panose="00000500000000000000" pitchFamily="2" charset="-122"/>
                          <a:ea typeface="字体圈欣意吉祥宋" panose="00000500000000000000" pitchFamily="2" charset="-122"/>
                          <a:cs typeface="+mn-cs"/>
                          <a:sym typeface="字体圈欣意吉祥宋" panose="00000500000000000000" pitchFamily="2" charset="-122"/>
                        </a:rPr>
                        <a:t>40cm X 70cm</a:t>
                      </a:r>
                      <a:endParaRPr kumimoji="0" lang="zh-CN" altLang="en-US" sz="1600" b="0" i="0" u="none" strike="noStrike" kern="1200" cap="none" spc="0" normalizeH="0" baseline="0" noProof="0" dirty="0">
                        <a:ln>
                          <a:noFill/>
                        </a:ln>
                        <a:solidFill>
                          <a:schemeClr val="tx2"/>
                        </a:solidFill>
                        <a:effectLst/>
                        <a:uLnTx/>
                        <a:uFillTx/>
                        <a:latin typeface="字体圈欣意吉祥宋" panose="00000500000000000000" pitchFamily="2" charset="-122"/>
                        <a:ea typeface="字体圈欣意吉祥宋" panose="00000500000000000000" pitchFamily="2" charset="-122"/>
                        <a:cs typeface="+mn-cs"/>
                        <a:sym typeface="字体圈欣意吉祥宋" panose="00000500000000000000" pitchFamily="2"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tx2"/>
                          </a:solidFill>
                          <a:effectLst/>
                          <a:uLnTx/>
                          <a:uFillTx/>
                          <a:latin typeface="字体圈欣意吉祥宋" panose="00000500000000000000" pitchFamily="2" charset="-122"/>
                          <a:ea typeface="字体圈欣意吉祥宋" panose="00000500000000000000" pitchFamily="2" charset="-122"/>
                          <a:cs typeface="+mn-cs"/>
                          <a:sym typeface="字体圈欣意吉祥宋" panose="00000500000000000000" pitchFamily="2" charset="-122"/>
                        </a:rPr>
                        <a:t>40cm X 70cm</a:t>
                      </a:r>
                      <a:endParaRPr kumimoji="0" lang="zh-CN" altLang="en-US" sz="1600" b="0" i="0" u="none" strike="noStrike" kern="1200" cap="none" spc="0" normalizeH="0" baseline="0" noProof="0" dirty="0">
                        <a:ln>
                          <a:noFill/>
                        </a:ln>
                        <a:solidFill>
                          <a:schemeClr val="tx2"/>
                        </a:solidFill>
                        <a:effectLst/>
                        <a:uLnTx/>
                        <a:uFillTx/>
                        <a:latin typeface="字体圈欣意吉祥宋" panose="00000500000000000000" pitchFamily="2" charset="-122"/>
                        <a:ea typeface="字体圈欣意吉祥宋" panose="00000500000000000000" pitchFamily="2" charset="-122"/>
                        <a:cs typeface="+mn-cs"/>
                        <a:sym typeface="字体圈欣意吉祥宋" panose="00000500000000000000" pitchFamily="2" charset="-122"/>
                      </a:endParaRPr>
                    </a:p>
                  </a:txBody>
                  <a:tcPr anchor="ctr">
                    <a:lnL w="12700" cap="flat" cmpd="sng" algn="ctr">
                      <a:solidFill>
                        <a:schemeClr val="accent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78431629"/>
                  </a:ext>
                </a:extLst>
              </a:tr>
            </a:tbl>
          </a:graphicData>
        </a:graphic>
      </p:graphicFrame>
    </p:spTree>
    <p:extLst>
      <p:ext uri="{BB962C8B-B14F-4D97-AF65-F5344CB8AC3E}">
        <p14:creationId xmlns:p14="http://schemas.microsoft.com/office/powerpoint/2010/main" val="924852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A4C1BD98-4022-EF03-DCE3-74ADE5FD4316}"/>
              </a:ext>
            </a:extLst>
          </p:cNvPr>
          <p:cNvSpPr>
            <a:spLocks noGrp="1"/>
          </p:cNvSpPr>
          <p:nvPr>
            <p:ph type="title"/>
          </p:nvPr>
        </p:nvSpPr>
        <p:spPr/>
        <p:txBody>
          <a:bodyPr/>
          <a:lstStyle/>
          <a:p>
            <a:r>
              <a:rPr lang="zh-CN" altLang="en-US" dirty="0">
                <a:latin typeface="字体圈欣意吉祥宋" panose="00000500000000000000" pitchFamily="2" charset="-122"/>
                <a:ea typeface="字体圈欣意吉祥宋" panose="00000500000000000000" pitchFamily="2" charset="-122"/>
                <a:sym typeface="字体圈欣意吉祥宋" panose="00000500000000000000" pitchFamily="2" charset="-122"/>
              </a:rPr>
              <a:t>进度把控</a:t>
            </a:r>
          </a:p>
        </p:txBody>
      </p:sp>
      <p:sp>
        <p:nvSpPr>
          <p:cNvPr id="18" name="文本框 17">
            <a:extLst>
              <a:ext uri="{FF2B5EF4-FFF2-40B4-BE49-F238E27FC236}">
                <a16:creationId xmlns:a16="http://schemas.microsoft.com/office/drawing/2014/main" id="{F7DCEDDF-A2CE-353E-9598-9B0941ED0A86}"/>
              </a:ext>
            </a:extLst>
          </p:cNvPr>
          <p:cNvSpPr txBox="1"/>
          <p:nvPr/>
        </p:nvSpPr>
        <p:spPr>
          <a:xfrm>
            <a:off x="1664887" y="3028890"/>
            <a:ext cx="762002" cy="400110"/>
          </a:xfrm>
          <a:prstGeom prst="rect">
            <a:avLst/>
          </a:prstGeom>
          <a:noFill/>
        </p:spPr>
        <p:txBody>
          <a:bodyPr wrap="square" rtlCol="0">
            <a:noAutofit/>
          </a:bodyPr>
          <a:lstStyle/>
          <a:p>
            <a:pPr algn="ctr"/>
            <a:r>
              <a:rPr lang="en-US" altLang="zh-CN" sz="2000" b="1" dirty="0">
                <a:solidFill>
                  <a:schemeClr val="accent1"/>
                </a:solidFill>
              </a:rPr>
              <a:t>25%</a:t>
            </a:r>
            <a:endParaRPr lang="zh-CN" altLang="en-US" sz="2000" b="1" dirty="0">
              <a:solidFill>
                <a:schemeClr val="accent1"/>
              </a:solidFill>
            </a:endParaRPr>
          </a:p>
        </p:txBody>
      </p:sp>
      <p:sp>
        <p:nvSpPr>
          <p:cNvPr id="42" name="文本框 41">
            <a:extLst>
              <a:ext uri="{FF2B5EF4-FFF2-40B4-BE49-F238E27FC236}">
                <a16:creationId xmlns:a16="http://schemas.microsoft.com/office/drawing/2014/main" id="{1B4EC046-A9C0-D1E3-55BD-D595B1B1DF62}"/>
              </a:ext>
            </a:extLst>
          </p:cNvPr>
          <p:cNvSpPr txBox="1"/>
          <p:nvPr/>
        </p:nvSpPr>
        <p:spPr>
          <a:xfrm>
            <a:off x="9516947" y="3028890"/>
            <a:ext cx="762000" cy="400110"/>
          </a:xfrm>
          <a:prstGeom prst="rect">
            <a:avLst/>
          </a:prstGeom>
          <a:noFill/>
        </p:spPr>
        <p:txBody>
          <a:bodyPr wrap="square" rtlCol="0">
            <a:noAutofit/>
          </a:bodyPr>
          <a:lstStyle/>
          <a:p>
            <a:pPr algn="ctr"/>
            <a:r>
              <a:rPr lang="en-US" altLang="zh-CN" sz="2000" b="1" dirty="0">
                <a:solidFill>
                  <a:schemeClr val="accent1"/>
                </a:solidFill>
              </a:rPr>
              <a:t>100%</a:t>
            </a:r>
            <a:endParaRPr lang="zh-CN" altLang="en-US" sz="2000" b="1" dirty="0">
              <a:solidFill>
                <a:schemeClr val="accent1"/>
              </a:solidFill>
            </a:endParaRPr>
          </a:p>
        </p:txBody>
      </p:sp>
      <p:sp>
        <p:nvSpPr>
          <p:cNvPr id="2" name="矩形: 圆角 1">
            <a:extLst>
              <a:ext uri="{FF2B5EF4-FFF2-40B4-BE49-F238E27FC236}">
                <a16:creationId xmlns:a16="http://schemas.microsoft.com/office/drawing/2014/main" id="{9A1901E5-4871-BCA2-B8B1-FD464170D12C}"/>
              </a:ext>
            </a:extLst>
          </p:cNvPr>
          <p:cNvSpPr/>
          <p:nvPr/>
        </p:nvSpPr>
        <p:spPr>
          <a:xfrm>
            <a:off x="1289286" y="2630995"/>
            <a:ext cx="1513205" cy="150030"/>
          </a:xfrm>
          <a:prstGeom prst="roundRect">
            <a:avLst>
              <a:gd name="adj" fmla="val 50000"/>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Rounded Rectangle 1+">
            <a:extLst>
              <a:ext uri="{FF2B5EF4-FFF2-40B4-BE49-F238E27FC236}">
                <a16:creationId xmlns:a16="http://schemas.microsoft.com/office/drawing/2014/main" id="{68351538-CF05-3996-DD43-0C24B50D70C7}"/>
              </a:ext>
            </a:extLst>
          </p:cNvPr>
          <p:cNvSpPr/>
          <p:nvPr/>
        </p:nvSpPr>
        <p:spPr>
          <a:xfrm>
            <a:off x="1289287" y="2630994"/>
            <a:ext cx="378301" cy="150032"/>
          </a:xfrm>
          <a:prstGeom prst="roundRect">
            <a:avLst>
              <a:gd name="adj" fmla="val 50000"/>
            </a:avLst>
          </a:prstGeom>
          <a:solidFill>
            <a:schemeClr val="accent4"/>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a:extLst>
              <a:ext uri="{FF2B5EF4-FFF2-40B4-BE49-F238E27FC236}">
                <a16:creationId xmlns:a16="http://schemas.microsoft.com/office/drawing/2014/main" id="{37E352F8-2AC3-F815-7AB0-CE51122DB5E7}"/>
              </a:ext>
            </a:extLst>
          </p:cNvPr>
          <p:cNvSpPr/>
          <p:nvPr/>
        </p:nvSpPr>
        <p:spPr>
          <a:xfrm>
            <a:off x="1538293" y="2560215"/>
            <a:ext cx="348460" cy="291590"/>
          </a:xfrm>
          <a:custGeom>
            <a:avLst/>
            <a:gdLst/>
            <a:ahLst/>
            <a:cxnLst/>
            <a:rect l="0" t="0" r="0" b="0"/>
            <a:pathLst>
              <a:path w="3425413" h="2866365">
                <a:moveTo>
                  <a:pt x="885463" y="46818"/>
                </a:moveTo>
                <a:cubicBezTo>
                  <a:pt x="931185" y="46539"/>
                  <a:pt x="977398" y="50050"/>
                  <a:pt x="1023702" y="57565"/>
                </a:cubicBezTo>
                <a:cubicBezTo>
                  <a:pt x="1347824" y="110171"/>
                  <a:pt x="1605673" y="347526"/>
                  <a:pt x="1690394" y="656169"/>
                </a:cubicBezTo>
                <a:lnTo>
                  <a:pt x="1712945" y="777195"/>
                </a:lnTo>
                <a:lnTo>
                  <a:pt x="1735019" y="658725"/>
                </a:lnTo>
                <a:cubicBezTo>
                  <a:pt x="1819740" y="350082"/>
                  <a:pt x="2077588" y="112727"/>
                  <a:pt x="2401711" y="60121"/>
                </a:cubicBezTo>
                <a:cubicBezTo>
                  <a:pt x="2772138" y="0"/>
                  <a:pt x="3136763" y="196175"/>
                  <a:pt x="3290709" y="538420"/>
                </a:cubicBezTo>
                <a:cubicBezTo>
                  <a:pt x="3425412" y="837884"/>
                  <a:pt x="3369424" y="1183845"/>
                  <a:pt x="3158550" y="1424615"/>
                </a:cubicBezTo>
                <a:lnTo>
                  <a:pt x="3064813" y="1515112"/>
                </a:lnTo>
                <a:lnTo>
                  <a:pt x="3065089" y="1515262"/>
                </a:lnTo>
                <a:lnTo>
                  <a:pt x="1713985" y="2866364"/>
                </a:lnTo>
                <a:lnTo>
                  <a:pt x="362880" y="1515262"/>
                </a:lnTo>
                <a:lnTo>
                  <a:pt x="266862" y="1422059"/>
                </a:lnTo>
                <a:cubicBezTo>
                  <a:pt x="55988" y="1181288"/>
                  <a:pt x="0" y="835328"/>
                  <a:pt x="134703" y="535864"/>
                </a:cubicBezTo>
                <a:cubicBezTo>
                  <a:pt x="269406" y="236400"/>
                  <a:pt x="565410" y="48770"/>
                  <a:pt x="885463" y="46818"/>
                </a:cubicBezTo>
                <a:close/>
              </a:path>
            </a:pathLst>
          </a:custGeom>
          <a:gradFill flip="none" rotWithShape="1">
            <a:gsLst>
              <a:gs pos="0">
                <a:srgbClr val="FF19C3">
                  <a:alpha val="90000"/>
                </a:srgbClr>
              </a:gs>
              <a:gs pos="56000">
                <a:schemeClr val="accent4"/>
              </a:gs>
              <a:gs pos="100000">
                <a:srgbClr val="FF19C3">
                  <a:alpha val="90000"/>
                </a:srgbClr>
              </a:gs>
            </a:gsLst>
            <a:path path="circle">
              <a:fillToRect l="100000" t="100000"/>
            </a:path>
            <a:tileRect r="-100000" b="-100000"/>
          </a:gra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37" name="文本框 36">
            <a:extLst>
              <a:ext uri="{FF2B5EF4-FFF2-40B4-BE49-F238E27FC236}">
                <a16:creationId xmlns:a16="http://schemas.microsoft.com/office/drawing/2014/main" id="{2A7E4616-DBC5-E1C9-2BFA-8676D0C9B7BD}"/>
              </a:ext>
            </a:extLst>
          </p:cNvPr>
          <p:cNvSpPr txBox="1"/>
          <p:nvPr/>
        </p:nvSpPr>
        <p:spPr>
          <a:xfrm>
            <a:off x="4292993" y="3028890"/>
            <a:ext cx="762002" cy="400110"/>
          </a:xfrm>
          <a:prstGeom prst="rect">
            <a:avLst/>
          </a:prstGeom>
          <a:noFill/>
        </p:spPr>
        <p:txBody>
          <a:bodyPr wrap="square" rtlCol="0">
            <a:noAutofit/>
          </a:bodyPr>
          <a:lstStyle/>
          <a:p>
            <a:pPr algn="ctr"/>
            <a:r>
              <a:rPr lang="en-US" altLang="zh-CN" sz="2000" b="1" dirty="0">
                <a:solidFill>
                  <a:schemeClr val="accent1"/>
                </a:solidFill>
              </a:rPr>
              <a:t>50%</a:t>
            </a:r>
            <a:endParaRPr lang="zh-CN" altLang="en-US" sz="2000" b="1" dirty="0">
              <a:solidFill>
                <a:schemeClr val="accent1"/>
              </a:solidFill>
            </a:endParaRPr>
          </a:p>
        </p:txBody>
      </p:sp>
      <p:sp>
        <p:nvSpPr>
          <p:cNvPr id="34" name="矩形: 圆角 33">
            <a:extLst>
              <a:ext uri="{FF2B5EF4-FFF2-40B4-BE49-F238E27FC236}">
                <a16:creationId xmlns:a16="http://schemas.microsoft.com/office/drawing/2014/main" id="{E4CCFB25-24F7-33C3-1F72-6AFAAF5B43D0}"/>
              </a:ext>
            </a:extLst>
          </p:cNvPr>
          <p:cNvSpPr/>
          <p:nvPr/>
        </p:nvSpPr>
        <p:spPr>
          <a:xfrm>
            <a:off x="3917392" y="2630995"/>
            <a:ext cx="1513205" cy="150030"/>
          </a:xfrm>
          <a:prstGeom prst="roundRect">
            <a:avLst>
              <a:gd name="adj" fmla="val 50000"/>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Rounded Rectangle 1+">
            <a:extLst>
              <a:ext uri="{FF2B5EF4-FFF2-40B4-BE49-F238E27FC236}">
                <a16:creationId xmlns:a16="http://schemas.microsoft.com/office/drawing/2014/main" id="{EF74B833-A22B-FD7F-A030-B131D21C93F9}"/>
              </a:ext>
            </a:extLst>
          </p:cNvPr>
          <p:cNvSpPr/>
          <p:nvPr/>
        </p:nvSpPr>
        <p:spPr>
          <a:xfrm>
            <a:off x="3917393" y="2630994"/>
            <a:ext cx="756602" cy="150032"/>
          </a:xfrm>
          <a:prstGeom prst="roundRect">
            <a:avLst>
              <a:gd name="adj" fmla="val 50000"/>
            </a:avLst>
          </a:prstGeom>
          <a:solidFill>
            <a:schemeClr val="accent4"/>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形状 35">
            <a:extLst>
              <a:ext uri="{FF2B5EF4-FFF2-40B4-BE49-F238E27FC236}">
                <a16:creationId xmlns:a16="http://schemas.microsoft.com/office/drawing/2014/main" id="{4C8234BB-9979-5291-186F-C137C68CE33B}"/>
              </a:ext>
            </a:extLst>
          </p:cNvPr>
          <p:cNvSpPr/>
          <p:nvPr/>
        </p:nvSpPr>
        <p:spPr>
          <a:xfrm>
            <a:off x="4396939" y="2560215"/>
            <a:ext cx="348460" cy="291590"/>
          </a:xfrm>
          <a:custGeom>
            <a:avLst/>
            <a:gdLst/>
            <a:ahLst/>
            <a:cxnLst/>
            <a:rect l="0" t="0" r="0" b="0"/>
            <a:pathLst>
              <a:path w="3425413" h="2866365">
                <a:moveTo>
                  <a:pt x="885463" y="46818"/>
                </a:moveTo>
                <a:cubicBezTo>
                  <a:pt x="931185" y="46539"/>
                  <a:pt x="977398" y="50050"/>
                  <a:pt x="1023702" y="57565"/>
                </a:cubicBezTo>
                <a:cubicBezTo>
                  <a:pt x="1347824" y="110171"/>
                  <a:pt x="1605673" y="347526"/>
                  <a:pt x="1690394" y="656169"/>
                </a:cubicBezTo>
                <a:lnTo>
                  <a:pt x="1712945" y="777195"/>
                </a:lnTo>
                <a:lnTo>
                  <a:pt x="1735019" y="658725"/>
                </a:lnTo>
                <a:cubicBezTo>
                  <a:pt x="1819740" y="350082"/>
                  <a:pt x="2077588" y="112727"/>
                  <a:pt x="2401711" y="60121"/>
                </a:cubicBezTo>
                <a:cubicBezTo>
                  <a:pt x="2772138" y="0"/>
                  <a:pt x="3136763" y="196175"/>
                  <a:pt x="3290709" y="538420"/>
                </a:cubicBezTo>
                <a:cubicBezTo>
                  <a:pt x="3425412" y="837884"/>
                  <a:pt x="3369424" y="1183845"/>
                  <a:pt x="3158550" y="1424615"/>
                </a:cubicBezTo>
                <a:lnTo>
                  <a:pt x="3064813" y="1515112"/>
                </a:lnTo>
                <a:lnTo>
                  <a:pt x="3065089" y="1515262"/>
                </a:lnTo>
                <a:lnTo>
                  <a:pt x="1713985" y="2866364"/>
                </a:lnTo>
                <a:lnTo>
                  <a:pt x="362880" y="1515262"/>
                </a:lnTo>
                <a:lnTo>
                  <a:pt x="266862" y="1422059"/>
                </a:lnTo>
                <a:cubicBezTo>
                  <a:pt x="55988" y="1181288"/>
                  <a:pt x="0" y="835328"/>
                  <a:pt x="134703" y="535864"/>
                </a:cubicBezTo>
                <a:cubicBezTo>
                  <a:pt x="269406" y="236400"/>
                  <a:pt x="565410" y="48770"/>
                  <a:pt x="885463" y="46818"/>
                </a:cubicBezTo>
                <a:close/>
              </a:path>
            </a:pathLst>
          </a:custGeom>
          <a:gradFill flip="none" rotWithShape="1">
            <a:gsLst>
              <a:gs pos="0">
                <a:srgbClr val="FF19C3">
                  <a:alpha val="90000"/>
                </a:srgbClr>
              </a:gs>
              <a:gs pos="56000">
                <a:schemeClr val="accent4"/>
              </a:gs>
              <a:gs pos="100000">
                <a:srgbClr val="FF19C3">
                  <a:alpha val="90000"/>
                </a:srgbClr>
              </a:gs>
            </a:gsLst>
            <a:path path="circle">
              <a:fillToRect l="100000" t="100000"/>
            </a:path>
            <a:tileRect r="-100000" b="-100000"/>
          </a:gra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39" name="矩形: 圆角 38">
            <a:extLst>
              <a:ext uri="{FF2B5EF4-FFF2-40B4-BE49-F238E27FC236}">
                <a16:creationId xmlns:a16="http://schemas.microsoft.com/office/drawing/2014/main" id="{B8AB2269-F8B2-F823-46B2-1E9E9B9B342C}"/>
              </a:ext>
            </a:extLst>
          </p:cNvPr>
          <p:cNvSpPr/>
          <p:nvPr/>
        </p:nvSpPr>
        <p:spPr>
          <a:xfrm>
            <a:off x="9141344" y="2598736"/>
            <a:ext cx="1513205" cy="150030"/>
          </a:xfrm>
          <a:prstGeom prst="roundRect">
            <a:avLst>
              <a:gd name="adj" fmla="val 50000"/>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Rounded Rectangle 1+">
            <a:extLst>
              <a:ext uri="{FF2B5EF4-FFF2-40B4-BE49-F238E27FC236}">
                <a16:creationId xmlns:a16="http://schemas.microsoft.com/office/drawing/2014/main" id="{F43D5BA0-D842-8D16-117E-8C17465CDECF}"/>
              </a:ext>
            </a:extLst>
          </p:cNvPr>
          <p:cNvSpPr/>
          <p:nvPr/>
        </p:nvSpPr>
        <p:spPr>
          <a:xfrm>
            <a:off x="9141345" y="2598735"/>
            <a:ext cx="1513205" cy="150032"/>
          </a:xfrm>
          <a:prstGeom prst="roundRect">
            <a:avLst>
              <a:gd name="adj" fmla="val 50000"/>
            </a:avLst>
          </a:prstGeom>
          <a:solidFill>
            <a:schemeClr val="accent4"/>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40">
            <a:extLst>
              <a:ext uri="{FF2B5EF4-FFF2-40B4-BE49-F238E27FC236}">
                <a16:creationId xmlns:a16="http://schemas.microsoft.com/office/drawing/2014/main" id="{72754258-678A-6545-BA89-0654C0D25495}"/>
              </a:ext>
            </a:extLst>
          </p:cNvPr>
          <p:cNvSpPr/>
          <p:nvPr/>
        </p:nvSpPr>
        <p:spPr>
          <a:xfrm>
            <a:off x="10399043" y="2527956"/>
            <a:ext cx="348460" cy="291590"/>
          </a:xfrm>
          <a:custGeom>
            <a:avLst/>
            <a:gdLst/>
            <a:ahLst/>
            <a:cxnLst/>
            <a:rect l="0" t="0" r="0" b="0"/>
            <a:pathLst>
              <a:path w="3425413" h="2866365">
                <a:moveTo>
                  <a:pt x="885463" y="46818"/>
                </a:moveTo>
                <a:cubicBezTo>
                  <a:pt x="931185" y="46539"/>
                  <a:pt x="977398" y="50050"/>
                  <a:pt x="1023702" y="57565"/>
                </a:cubicBezTo>
                <a:cubicBezTo>
                  <a:pt x="1347824" y="110171"/>
                  <a:pt x="1605673" y="347526"/>
                  <a:pt x="1690394" y="656169"/>
                </a:cubicBezTo>
                <a:lnTo>
                  <a:pt x="1712945" y="777195"/>
                </a:lnTo>
                <a:lnTo>
                  <a:pt x="1735019" y="658725"/>
                </a:lnTo>
                <a:cubicBezTo>
                  <a:pt x="1819740" y="350082"/>
                  <a:pt x="2077588" y="112727"/>
                  <a:pt x="2401711" y="60121"/>
                </a:cubicBezTo>
                <a:cubicBezTo>
                  <a:pt x="2772138" y="0"/>
                  <a:pt x="3136763" y="196175"/>
                  <a:pt x="3290709" y="538420"/>
                </a:cubicBezTo>
                <a:cubicBezTo>
                  <a:pt x="3425412" y="837884"/>
                  <a:pt x="3369424" y="1183845"/>
                  <a:pt x="3158550" y="1424615"/>
                </a:cubicBezTo>
                <a:lnTo>
                  <a:pt x="3064813" y="1515112"/>
                </a:lnTo>
                <a:lnTo>
                  <a:pt x="3065089" y="1515262"/>
                </a:lnTo>
                <a:lnTo>
                  <a:pt x="1713985" y="2866364"/>
                </a:lnTo>
                <a:lnTo>
                  <a:pt x="362880" y="1515262"/>
                </a:lnTo>
                <a:lnTo>
                  <a:pt x="266862" y="1422059"/>
                </a:lnTo>
                <a:cubicBezTo>
                  <a:pt x="55988" y="1181288"/>
                  <a:pt x="0" y="835328"/>
                  <a:pt x="134703" y="535864"/>
                </a:cubicBezTo>
                <a:cubicBezTo>
                  <a:pt x="269406" y="236400"/>
                  <a:pt x="565410" y="48770"/>
                  <a:pt x="885463" y="46818"/>
                </a:cubicBezTo>
                <a:close/>
              </a:path>
            </a:pathLst>
          </a:custGeom>
          <a:gradFill flip="none" rotWithShape="1">
            <a:gsLst>
              <a:gs pos="0">
                <a:srgbClr val="FF19C3">
                  <a:alpha val="90000"/>
                </a:srgbClr>
              </a:gs>
              <a:gs pos="56000">
                <a:schemeClr val="accent4"/>
              </a:gs>
              <a:gs pos="100000">
                <a:srgbClr val="FF19C3">
                  <a:alpha val="90000"/>
                </a:srgbClr>
              </a:gs>
            </a:gsLst>
            <a:path path="circle">
              <a:fillToRect l="100000" t="100000"/>
            </a:path>
            <a:tileRect r="-100000" b="-100000"/>
          </a:gra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50" name="矩形: 圆角 49">
            <a:extLst>
              <a:ext uri="{FF2B5EF4-FFF2-40B4-BE49-F238E27FC236}">
                <a16:creationId xmlns:a16="http://schemas.microsoft.com/office/drawing/2014/main" id="{931F6D01-AD96-8260-7598-C19397338CF3}"/>
              </a:ext>
            </a:extLst>
          </p:cNvPr>
          <p:cNvSpPr/>
          <p:nvPr/>
        </p:nvSpPr>
        <p:spPr>
          <a:xfrm>
            <a:off x="6545498" y="2630995"/>
            <a:ext cx="1513205" cy="150030"/>
          </a:xfrm>
          <a:prstGeom prst="roundRect">
            <a:avLst>
              <a:gd name="adj" fmla="val 50000"/>
            </a:avLst>
          </a:prstGeom>
          <a:solidFill>
            <a:schemeClr val="accent1"/>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Rounded Rectangle 1+">
            <a:extLst>
              <a:ext uri="{FF2B5EF4-FFF2-40B4-BE49-F238E27FC236}">
                <a16:creationId xmlns:a16="http://schemas.microsoft.com/office/drawing/2014/main" id="{7F063267-F226-5E51-58C5-9C7F14EA82D0}"/>
              </a:ext>
            </a:extLst>
          </p:cNvPr>
          <p:cNvSpPr/>
          <p:nvPr/>
        </p:nvSpPr>
        <p:spPr>
          <a:xfrm>
            <a:off x="6546848" y="2630995"/>
            <a:ext cx="1134904" cy="150030"/>
          </a:xfrm>
          <a:prstGeom prst="roundRect">
            <a:avLst>
              <a:gd name="adj" fmla="val 50000"/>
            </a:avLst>
          </a:prstGeom>
          <a:solidFill>
            <a:schemeClr val="accent4"/>
          </a:soli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形状 51">
            <a:extLst>
              <a:ext uri="{FF2B5EF4-FFF2-40B4-BE49-F238E27FC236}">
                <a16:creationId xmlns:a16="http://schemas.microsoft.com/office/drawing/2014/main" id="{1B229CE8-D74D-11BD-4FAE-724429C24E99}"/>
              </a:ext>
            </a:extLst>
          </p:cNvPr>
          <p:cNvSpPr/>
          <p:nvPr/>
        </p:nvSpPr>
        <p:spPr>
          <a:xfrm>
            <a:off x="7430612" y="2560215"/>
            <a:ext cx="348460" cy="291590"/>
          </a:xfrm>
          <a:custGeom>
            <a:avLst/>
            <a:gdLst/>
            <a:ahLst/>
            <a:cxnLst/>
            <a:rect l="0" t="0" r="0" b="0"/>
            <a:pathLst>
              <a:path w="3425413" h="2866365">
                <a:moveTo>
                  <a:pt x="885463" y="46818"/>
                </a:moveTo>
                <a:cubicBezTo>
                  <a:pt x="931185" y="46539"/>
                  <a:pt x="977398" y="50050"/>
                  <a:pt x="1023702" y="57565"/>
                </a:cubicBezTo>
                <a:cubicBezTo>
                  <a:pt x="1347824" y="110171"/>
                  <a:pt x="1605673" y="347526"/>
                  <a:pt x="1690394" y="656169"/>
                </a:cubicBezTo>
                <a:lnTo>
                  <a:pt x="1712945" y="777195"/>
                </a:lnTo>
                <a:lnTo>
                  <a:pt x="1735019" y="658725"/>
                </a:lnTo>
                <a:cubicBezTo>
                  <a:pt x="1819740" y="350082"/>
                  <a:pt x="2077588" y="112727"/>
                  <a:pt x="2401711" y="60121"/>
                </a:cubicBezTo>
                <a:cubicBezTo>
                  <a:pt x="2772138" y="0"/>
                  <a:pt x="3136763" y="196175"/>
                  <a:pt x="3290709" y="538420"/>
                </a:cubicBezTo>
                <a:cubicBezTo>
                  <a:pt x="3425412" y="837884"/>
                  <a:pt x="3369424" y="1183845"/>
                  <a:pt x="3158550" y="1424615"/>
                </a:cubicBezTo>
                <a:lnTo>
                  <a:pt x="3064813" y="1515112"/>
                </a:lnTo>
                <a:lnTo>
                  <a:pt x="3065089" y="1515262"/>
                </a:lnTo>
                <a:lnTo>
                  <a:pt x="1713985" y="2866364"/>
                </a:lnTo>
                <a:lnTo>
                  <a:pt x="362880" y="1515262"/>
                </a:lnTo>
                <a:lnTo>
                  <a:pt x="266862" y="1422059"/>
                </a:lnTo>
                <a:cubicBezTo>
                  <a:pt x="55988" y="1181288"/>
                  <a:pt x="0" y="835328"/>
                  <a:pt x="134703" y="535864"/>
                </a:cubicBezTo>
                <a:cubicBezTo>
                  <a:pt x="269406" y="236400"/>
                  <a:pt x="565410" y="48770"/>
                  <a:pt x="885463" y="46818"/>
                </a:cubicBezTo>
                <a:close/>
              </a:path>
            </a:pathLst>
          </a:custGeom>
          <a:gradFill flip="none" rotWithShape="1">
            <a:gsLst>
              <a:gs pos="0">
                <a:srgbClr val="FF19C3">
                  <a:alpha val="90000"/>
                </a:srgbClr>
              </a:gs>
              <a:gs pos="56000">
                <a:schemeClr val="accent4"/>
              </a:gs>
              <a:gs pos="100000">
                <a:srgbClr val="FF19C3">
                  <a:alpha val="90000"/>
                </a:srgbClr>
              </a:gs>
            </a:gsLst>
            <a:path path="circle">
              <a:fillToRect l="100000" t="100000"/>
            </a:path>
            <a:tileRect r="-100000" b="-100000"/>
          </a:gradFill>
          <a:ln>
            <a:noFill/>
          </a:ln>
          <a:effectLst>
            <a:outerShdw blurRad="635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53" name="文本框 52">
            <a:extLst>
              <a:ext uri="{FF2B5EF4-FFF2-40B4-BE49-F238E27FC236}">
                <a16:creationId xmlns:a16="http://schemas.microsoft.com/office/drawing/2014/main" id="{E43BEA30-CADC-47A0-7DC6-6408A4559209}"/>
              </a:ext>
            </a:extLst>
          </p:cNvPr>
          <p:cNvSpPr txBox="1"/>
          <p:nvPr/>
        </p:nvSpPr>
        <p:spPr>
          <a:xfrm>
            <a:off x="6733299" y="3028890"/>
            <a:ext cx="762002" cy="400110"/>
          </a:xfrm>
          <a:prstGeom prst="rect">
            <a:avLst/>
          </a:prstGeom>
          <a:noFill/>
        </p:spPr>
        <p:txBody>
          <a:bodyPr wrap="square" rtlCol="0">
            <a:noAutofit/>
          </a:bodyPr>
          <a:lstStyle/>
          <a:p>
            <a:pPr algn="ctr"/>
            <a:r>
              <a:rPr lang="en-US" altLang="zh-CN" sz="2000" b="1" dirty="0">
                <a:solidFill>
                  <a:schemeClr val="accent1"/>
                </a:solidFill>
              </a:rPr>
              <a:t>75%</a:t>
            </a:r>
            <a:endParaRPr lang="zh-CN" altLang="en-US" sz="2000" b="1" dirty="0">
              <a:solidFill>
                <a:schemeClr val="accent1"/>
              </a:solidFill>
            </a:endParaRPr>
          </a:p>
        </p:txBody>
      </p:sp>
      <p:sp>
        <p:nvSpPr>
          <p:cNvPr id="65" name="文本框 64">
            <a:extLst>
              <a:ext uri="{FF2B5EF4-FFF2-40B4-BE49-F238E27FC236}">
                <a16:creationId xmlns:a16="http://schemas.microsoft.com/office/drawing/2014/main" id="{6FE4D06D-F786-86C1-99B1-33D3C18BDE13}"/>
              </a:ext>
            </a:extLst>
          </p:cNvPr>
          <p:cNvSpPr txBox="1"/>
          <p:nvPr/>
        </p:nvSpPr>
        <p:spPr>
          <a:xfrm>
            <a:off x="1458168" y="3821530"/>
            <a:ext cx="1175443" cy="369332"/>
          </a:xfrm>
          <a:prstGeom prst="rect">
            <a:avLst/>
          </a:prstGeom>
          <a:noFill/>
        </p:spPr>
        <p:txBody>
          <a:bodyPr wrap="square" rtlCol="0">
            <a:noAutofit/>
          </a:bodyPr>
          <a:lstStyle/>
          <a:p>
            <a:pPr algn="ctr"/>
            <a:r>
              <a:rPr lang="en-US" altLang="zh-CN" b="1" dirty="0"/>
              <a:t>XX</a:t>
            </a:r>
            <a:r>
              <a:rPr lang="zh-CN" altLang="en-US" b="1" dirty="0"/>
              <a:t>月</a:t>
            </a:r>
            <a:r>
              <a:rPr lang="en-US" altLang="zh-CN" b="1" dirty="0"/>
              <a:t>XX</a:t>
            </a:r>
            <a:r>
              <a:rPr lang="zh-CN" altLang="en-US" b="1" dirty="0"/>
              <a:t>日</a:t>
            </a:r>
          </a:p>
        </p:txBody>
      </p:sp>
      <p:sp>
        <p:nvSpPr>
          <p:cNvPr id="66" name="文本框 65">
            <a:extLst>
              <a:ext uri="{FF2B5EF4-FFF2-40B4-BE49-F238E27FC236}">
                <a16:creationId xmlns:a16="http://schemas.microsoft.com/office/drawing/2014/main" id="{16065BF8-B0E2-07C1-75AE-70FF97273239}"/>
              </a:ext>
            </a:extLst>
          </p:cNvPr>
          <p:cNvSpPr txBox="1"/>
          <p:nvPr/>
        </p:nvSpPr>
        <p:spPr>
          <a:xfrm>
            <a:off x="4086274" y="3821530"/>
            <a:ext cx="1175443" cy="369332"/>
          </a:xfrm>
          <a:prstGeom prst="rect">
            <a:avLst/>
          </a:prstGeom>
          <a:noFill/>
        </p:spPr>
        <p:txBody>
          <a:bodyPr wrap="square" rtlCol="0">
            <a:noAutofit/>
          </a:bodyPr>
          <a:lstStyle/>
          <a:p>
            <a:pPr algn="ctr"/>
            <a:r>
              <a:rPr lang="en-US" altLang="zh-CN" b="1" dirty="0"/>
              <a:t>XX</a:t>
            </a:r>
            <a:r>
              <a:rPr lang="zh-CN" altLang="en-US" b="1" dirty="0"/>
              <a:t>月</a:t>
            </a:r>
            <a:r>
              <a:rPr lang="en-US" altLang="zh-CN" b="1" dirty="0"/>
              <a:t>XX</a:t>
            </a:r>
            <a:r>
              <a:rPr lang="zh-CN" altLang="en-US" b="1" dirty="0"/>
              <a:t>日</a:t>
            </a:r>
          </a:p>
        </p:txBody>
      </p:sp>
      <p:sp>
        <p:nvSpPr>
          <p:cNvPr id="67" name="TextBox 65+">
            <a:extLst>
              <a:ext uri="{FF2B5EF4-FFF2-40B4-BE49-F238E27FC236}">
                <a16:creationId xmlns:a16="http://schemas.microsoft.com/office/drawing/2014/main" id="{734A0D12-16FA-F33B-90E8-5205D8F7DAB3}"/>
              </a:ext>
            </a:extLst>
          </p:cNvPr>
          <p:cNvSpPr txBox="1"/>
          <p:nvPr/>
        </p:nvSpPr>
        <p:spPr>
          <a:xfrm>
            <a:off x="6714380" y="3821530"/>
            <a:ext cx="1175443" cy="369332"/>
          </a:xfrm>
          <a:prstGeom prst="rect">
            <a:avLst/>
          </a:prstGeom>
          <a:noFill/>
        </p:spPr>
        <p:txBody>
          <a:bodyPr wrap="square" rtlCol="0">
            <a:noAutofit/>
          </a:bodyPr>
          <a:lstStyle/>
          <a:p>
            <a:pPr algn="ctr"/>
            <a:r>
              <a:rPr lang="en-US" altLang="zh-CN" b="1" dirty="0"/>
              <a:t>XX</a:t>
            </a:r>
            <a:r>
              <a:rPr lang="zh-CN" altLang="en-US" b="1" dirty="0"/>
              <a:t>月</a:t>
            </a:r>
            <a:r>
              <a:rPr lang="en-US" altLang="zh-CN" b="1" dirty="0"/>
              <a:t>XX</a:t>
            </a:r>
            <a:r>
              <a:rPr lang="zh-CN" altLang="en-US" b="1" dirty="0"/>
              <a:t>日</a:t>
            </a:r>
          </a:p>
        </p:txBody>
      </p:sp>
      <p:sp>
        <p:nvSpPr>
          <p:cNvPr id="68" name="TextBox 65++">
            <a:extLst>
              <a:ext uri="{FF2B5EF4-FFF2-40B4-BE49-F238E27FC236}">
                <a16:creationId xmlns:a16="http://schemas.microsoft.com/office/drawing/2014/main" id="{0EC02BAA-3961-9205-F39E-CEF862D2AD67}"/>
              </a:ext>
            </a:extLst>
          </p:cNvPr>
          <p:cNvSpPr txBox="1"/>
          <p:nvPr/>
        </p:nvSpPr>
        <p:spPr>
          <a:xfrm>
            <a:off x="9342485" y="3821530"/>
            <a:ext cx="1175443" cy="369332"/>
          </a:xfrm>
          <a:prstGeom prst="rect">
            <a:avLst/>
          </a:prstGeom>
          <a:noFill/>
        </p:spPr>
        <p:txBody>
          <a:bodyPr wrap="square" rtlCol="0">
            <a:noAutofit/>
          </a:bodyPr>
          <a:lstStyle/>
          <a:p>
            <a:pPr algn="ctr"/>
            <a:r>
              <a:rPr lang="en-US" altLang="zh-CN" b="1" dirty="0"/>
              <a:t>XX</a:t>
            </a:r>
            <a:r>
              <a:rPr lang="zh-CN" altLang="en-US" b="1" dirty="0"/>
              <a:t>月</a:t>
            </a:r>
            <a:r>
              <a:rPr lang="en-US" altLang="zh-CN" b="1" dirty="0"/>
              <a:t>XX</a:t>
            </a:r>
            <a:r>
              <a:rPr lang="zh-CN" altLang="en-US" b="1" dirty="0"/>
              <a:t>日</a:t>
            </a:r>
          </a:p>
        </p:txBody>
      </p:sp>
      <p:sp>
        <p:nvSpPr>
          <p:cNvPr id="70" name="文本框 69">
            <a:extLst>
              <a:ext uri="{FF2B5EF4-FFF2-40B4-BE49-F238E27FC236}">
                <a16:creationId xmlns:a16="http://schemas.microsoft.com/office/drawing/2014/main" id="{26749EAD-6904-650D-7E6B-401F664D4C24}"/>
              </a:ext>
            </a:extLst>
          </p:cNvPr>
          <p:cNvSpPr txBox="1"/>
          <p:nvPr/>
        </p:nvSpPr>
        <p:spPr>
          <a:xfrm>
            <a:off x="768481" y="4306081"/>
            <a:ext cx="2509978" cy="1919180"/>
          </a:xfrm>
          <a:prstGeom prst="rect">
            <a:avLst/>
          </a:prstGeom>
          <a:noFill/>
        </p:spPr>
        <p:txBody>
          <a:bodyPr wrap="square" rtlCol="0">
            <a:noAutofit/>
          </a:bodyPr>
          <a:lstStyle/>
          <a:p>
            <a:pPr marL="285750" indent="-285750" algn="just">
              <a:lnSpc>
                <a:spcPct val="125000"/>
              </a:lnSpc>
              <a:buFont typeface="Arial" panose="020B0604020202020204" pitchFamily="34" charset="0"/>
              <a:buChar char="•"/>
            </a:pPr>
            <a:r>
              <a:rPr lang="zh-CN" altLang="en-US"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定好邀请嘉宾名单</a:t>
            </a:r>
            <a:endParaRPr lang="en-US" altLang="zh-CN"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endParaRPr>
          </a:p>
          <a:p>
            <a:pPr marL="285750" indent="-285750" algn="just">
              <a:lnSpc>
                <a:spcPct val="125000"/>
              </a:lnSpc>
              <a:buFont typeface="Arial" panose="020B0604020202020204" pitchFamily="34" charset="0"/>
              <a:buChar char="•"/>
            </a:pPr>
            <a:r>
              <a:rPr lang="zh-CN" altLang="en-US"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选定广告商</a:t>
            </a:r>
            <a:endParaRPr lang="en-US" altLang="zh-CN"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endParaRPr>
          </a:p>
          <a:p>
            <a:pPr marL="285750" indent="-285750" algn="just">
              <a:lnSpc>
                <a:spcPct val="125000"/>
              </a:lnSpc>
              <a:buFont typeface="Arial" panose="020B0604020202020204" pitchFamily="34" charset="0"/>
              <a:buChar char="•"/>
            </a:pPr>
            <a:r>
              <a:rPr lang="zh-CN" altLang="en-US"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谈判场地出租事项</a:t>
            </a:r>
            <a:endParaRPr lang="en-US" altLang="zh-CN"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endParaRPr>
          </a:p>
          <a:p>
            <a:pPr marL="285750" indent="-285750" algn="just">
              <a:lnSpc>
                <a:spcPct val="125000"/>
              </a:lnSpc>
              <a:buFont typeface="Arial" panose="020B0604020202020204" pitchFamily="34" charset="0"/>
              <a:buChar char="•"/>
            </a:pPr>
            <a:r>
              <a:rPr lang="zh-CN" altLang="en-US"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确定好活动人员安排</a:t>
            </a:r>
            <a:endParaRPr lang="en-US" altLang="zh-CN"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endParaRPr>
          </a:p>
          <a:p>
            <a:pPr marL="285750" indent="-285750" algn="just">
              <a:lnSpc>
                <a:spcPct val="125000"/>
              </a:lnSpc>
              <a:buFont typeface="Arial" panose="020B0604020202020204" pitchFamily="34" charset="0"/>
              <a:buChar char="•"/>
            </a:pPr>
            <a:r>
              <a:rPr lang="zh-CN" altLang="en-US"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敲定物料的合作商家</a:t>
            </a:r>
            <a:endParaRPr lang="en-US" altLang="zh-CN"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endParaRPr>
          </a:p>
        </p:txBody>
      </p:sp>
      <p:sp>
        <p:nvSpPr>
          <p:cNvPr id="71" name="文本框 70">
            <a:extLst>
              <a:ext uri="{FF2B5EF4-FFF2-40B4-BE49-F238E27FC236}">
                <a16:creationId xmlns:a16="http://schemas.microsoft.com/office/drawing/2014/main" id="{CE1A7ECD-982B-7BF5-AFF5-5DFE24BD1B3C}"/>
              </a:ext>
            </a:extLst>
          </p:cNvPr>
          <p:cNvSpPr txBox="1"/>
          <p:nvPr/>
        </p:nvSpPr>
        <p:spPr>
          <a:xfrm>
            <a:off x="3419006" y="4306081"/>
            <a:ext cx="2509978" cy="1919180"/>
          </a:xfrm>
          <a:prstGeom prst="rect">
            <a:avLst/>
          </a:prstGeom>
          <a:noFill/>
        </p:spPr>
        <p:txBody>
          <a:bodyPr wrap="square" rtlCol="0">
            <a:noAutofit/>
          </a:bodyPr>
          <a:lstStyle/>
          <a:p>
            <a:pPr marL="285750" indent="-285750" algn="just">
              <a:lnSpc>
                <a:spcPct val="125000"/>
              </a:lnSpc>
              <a:buFont typeface="Arial" panose="020B0604020202020204" pitchFamily="34" charset="0"/>
              <a:buChar char="•"/>
            </a:pPr>
            <a:r>
              <a:rPr lang="zh-CN" altLang="en-US"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制作广告并投放</a:t>
            </a:r>
            <a:endParaRPr lang="en-US" altLang="zh-CN"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endParaRPr>
          </a:p>
          <a:p>
            <a:pPr marL="285750" indent="-285750" algn="just">
              <a:lnSpc>
                <a:spcPct val="125000"/>
              </a:lnSpc>
              <a:buFont typeface="Arial" panose="020B0604020202020204" pitchFamily="34" charset="0"/>
              <a:buChar char="•"/>
            </a:pPr>
            <a:r>
              <a:rPr lang="zh-CN" altLang="en-US"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设计活动场地并装修</a:t>
            </a:r>
            <a:endParaRPr lang="en-US" altLang="zh-CN"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endParaRPr>
          </a:p>
          <a:p>
            <a:pPr marL="285750" indent="-285750" algn="just">
              <a:lnSpc>
                <a:spcPct val="125000"/>
              </a:lnSpc>
              <a:buFont typeface="Arial" panose="020B0604020202020204" pitchFamily="34" charset="0"/>
              <a:buChar char="•"/>
            </a:pPr>
            <a:r>
              <a:rPr lang="zh-CN" altLang="en-US"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生产物料</a:t>
            </a:r>
            <a:endParaRPr lang="en-US" altLang="zh-CN"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endParaRPr>
          </a:p>
          <a:p>
            <a:pPr marL="285750" indent="-285750" algn="just">
              <a:lnSpc>
                <a:spcPct val="125000"/>
              </a:lnSpc>
              <a:buFont typeface="Arial" panose="020B0604020202020204" pitchFamily="34" charset="0"/>
              <a:buChar char="•"/>
            </a:pPr>
            <a:r>
              <a:rPr lang="zh-CN" altLang="en-US"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敲定物料的合作商家</a:t>
            </a:r>
            <a:endParaRPr lang="en-US" altLang="zh-CN"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endParaRPr>
          </a:p>
          <a:p>
            <a:pPr marL="285750" indent="-285750" algn="just">
              <a:lnSpc>
                <a:spcPct val="125000"/>
              </a:lnSpc>
              <a:buFont typeface="Arial" panose="020B0604020202020204" pitchFamily="34" charset="0"/>
              <a:buChar char="•"/>
            </a:pPr>
            <a:r>
              <a:rPr lang="zh-CN" altLang="en-US"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制定应急处理方案</a:t>
            </a:r>
            <a:endParaRPr lang="en-US" altLang="zh-CN"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endParaRPr>
          </a:p>
          <a:p>
            <a:pPr algn="just">
              <a:lnSpc>
                <a:spcPct val="125000"/>
              </a:lnSpc>
            </a:pPr>
            <a:endParaRPr lang="en-US" altLang="zh-CN" sz="1600" dirty="0">
              <a:solidFill>
                <a:schemeClr val="tx2"/>
              </a:solidFill>
              <a:latin typeface="华文楷体" panose="02010600040101010101" pitchFamily="2" charset="-122"/>
              <a:ea typeface="华文楷体" panose="02010600040101010101" pitchFamily="2" charset="-122"/>
            </a:endParaRPr>
          </a:p>
        </p:txBody>
      </p:sp>
      <p:sp>
        <p:nvSpPr>
          <p:cNvPr id="72" name="文本框 71">
            <a:extLst>
              <a:ext uri="{FF2B5EF4-FFF2-40B4-BE49-F238E27FC236}">
                <a16:creationId xmlns:a16="http://schemas.microsoft.com/office/drawing/2014/main" id="{0F734AD1-B5D5-C21F-4485-05A36FA737A9}"/>
              </a:ext>
            </a:extLst>
          </p:cNvPr>
          <p:cNvSpPr txBox="1"/>
          <p:nvPr/>
        </p:nvSpPr>
        <p:spPr>
          <a:xfrm>
            <a:off x="8675217" y="4306081"/>
            <a:ext cx="2509978" cy="1919180"/>
          </a:xfrm>
          <a:prstGeom prst="rect">
            <a:avLst/>
          </a:prstGeom>
          <a:noFill/>
        </p:spPr>
        <p:txBody>
          <a:bodyPr wrap="square" rtlCol="0">
            <a:noAutofit/>
          </a:bodyPr>
          <a:lstStyle/>
          <a:p>
            <a:pPr marL="285750" indent="-285750" algn="just">
              <a:lnSpc>
                <a:spcPct val="125000"/>
              </a:lnSpc>
              <a:buFont typeface="Arial" panose="020B0604020202020204" pitchFamily="34" charset="0"/>
              <a:buChar char="•"/>
            </a:pPr>
            <a:r>
              <a:rPr lang="zh-CN" altLang="en-US"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开场</a:t>
            </a:r>
            <a:r>
              <a:rPr lang="en-US" altLang="zh-CN"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3</a:t>
            </a:r>
            <a:r>
              <a:rPr lang="zh-CN" altLang="en-US"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小时前确保所有嘉宾能够准时到场</a:t>
            </a:r>
            <a:endParaRPr lang="en-US" altLang="zh-CN"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endParaRPr>
          </a:p>
          <a:p>
            <a:pPr marL="285750" indent="-285750" algn="just">
              <a:lnSpc>
                <a:spcPct val="125000"/>
              </a:lnSpc>
              <a:buFont typeface="Arial" panose="020B0604020202020204" pitchFamily="34" charset="0"/>
              <a:buChar char="•"/>
            </a:pPr>
            <a:r>
              <a:rPr lang="zh-CN" altLang="en-US"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进行最后一次彩排</a:t>
            </a:r>
            <a:endParaRPr lang="en-US" altLang="zh-CN"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endParaRPr>
          </a:p>
          <a:p>
            <a:pPr marL="285750" indent="-285750" algn="just">
              <a:lnSpc>
                <a:spcPct val="125000"/>
              </a:lnSpc>
              <a:buFont typeface="Arial" panose="020B0604020202020204" pitchFamily="34" charset="0"/>
              <a:buChar char="•"/>
            </a:pPr>
            <a:r>
              <a:rPr lang="zh-CN" altLang="en-US"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确认好安保、应急设施设备、应急人员安排</a:t>
            </a:r>
            <a:endParaRPr lang="en-US" altLang="zh-CN"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endParaRPr>
          </a:p>
        </p:txBody>
      </p:sp>
      <p:sp>
        <p:nvSpPr>
          <p:cNvPr id="73" name="文本框 72">
            <a:extLst>
              <a:ext uri="{FF2B5EF4-FFF2-40B4-BE49-F238E27FC236}">
                <a16:creationId xmlns:a16="http://schemas.microsoft.com/office/drawing/2014/main" id="{89D39D13-9C1A-D502-62B9-89E716EEBBBE}"/>
              </a:ext>
            </a:extLst>
          </p:cNvPr>
          <p:cNvSpPr txBox="1"/>
          <p:nvPr/>
        </p:nvSpPr>
        <p:spPr>
          <a:xfrm>
            <a:off x="6047111" y="4306081"/>
            <a:ext cx="2509978" cy="1919180"/>
          </a:xfrm>
          <a:prstGeom prst="rect">
            <a:avLst/>
          </a:prstGeom>
          <a:noFill/>
        </p:spPr>
        <p:txBody>
          <a:bodyPr wrap="square" rtlCol="0">
            <a:noAutofit/>
          </a:bodyPr>
          <a:lstStyle/>
          <a:p>
            <a:pPr marL="285750" indent="-285750" algn="just">
              <a:lnSpc>
                <a:spcPct val="125000"/>
              </a:lnSpc>
              <a:buFont typeface="Arial" panose="020B0604020202020204" pitchFamily="34" charset="0"/>
              <a:buChar char="•"/>
            </a:pPr>
            <a:r>
              <a:rPr lang="zh-CN" altLang="en-US"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再次确认到场嘉宾名单</a:t>
            </a:r>
            <a:endParaRPr lang="en-US" altLang="zh-CN"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endParaRPr>
          </a:p>
          <a:p>
            <a:pPr marL="285750" indent="-285750" algn="just">
              <a:lnSpc>
                <a:spcPct val="125000"/>
              </a:lnSpc>
              <a:buFont typeface="Arial" panose="020B0604020202020204" pitchFamily="34" charset="0"/>
              <a:buChar char="•"/>
            </a:pPr>
            <a:r>
              <a:rPr lang="zh-CN" altLang="en-US"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全面排开宣传</a:t>
            </a:r>
            <a:endParaRPr lang="en-US" altLang="zh-CN"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endParaRPr>
          </a:p>
          <a:p>
            <a:pPr marL="285750" indent="-285750" algn="just">
              <a:lnSpc>
                <a:spcPct val="125000"/>
              </a:lnSpc>
              <a:buFont typeface="Arial" panose="020B0604020202020204" pitchFamily="34" charset="0"/>
              <a:buChar char="•"/>
            </a:pPr>
            <a:r>
              <a:rPr lang="zh-CN" altLang="en-US"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完成场地装修与物料</a:t>
            </a:r>
            <a:endParaRPr lang="en-US" altLang="zh-CN"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endParaRPr>
          </a:p>
          <a:p>
            <a:pPr marL="285750" indent="-285750" algn="just">
              <a:lnSpc>
                <a:spcPct val="125000"/>
              </a:lnSpc>
              <a:buFont typeface="Arial" panose="020B0604020202020204" pitchFamily="34" charset="0"/>
              <a:buChar char="•"/>
            </a:pPr>
            <a:r>
              <a:rPr lang="zh-CN" altLang="en-US"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进行活动流程彩排</a:t>
            </a:r>
            <a:endParaRPr lang="en-US" altLang="zh-CN"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endParaRPr>
          </a:p>
          <a:p>
            <a:pPr marL="285750" indent="-285750" algn="just">
              <a:lnSpc>
                <a:spcPct val="125000"/>
              </a:lnSpc>
              <a:buFont typeface="Arial" panose="020B0604020202020204" pitchFamily="34" charset="0"/>
              <a:buChar char="•"/>
            </a:pPr>
            <a:r>
              <a:rPr lang="zh-CN" altLang="en-US"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确保宣传效果达标</a:t>
            </a:r>
            <a:endParaRPr lang="en-US" altLang="zh-CN"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endParaRPr>
          </a:p>
        </p:txBody>
      </p:sp>
    </p:spTree>
    <p:extLst>
      <p:ext uri="{BB962C8B-B14F-4D97-AF65-F5344CB8AC3E}">
        <p14:creationId xmlns:p14="http://schemas.microsoft.com/office/powerpoint/2010/main" val="2610292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B2364B-B488-F735-C9C7-3E4C2E054B85}"/>
              </a:ext>
            </a:extLst>
          </p:cNvPr>
          <p:cNvSpPr>
            <a:spLocks noGrp="1"/>
          </p:cNvSpPr>
          <p:nvPr>
            <p:ph type="title"/>
          </p:nvPr>
        </p:nvSpPr>
        <p:spPr/>
        <p:txBody>
          <a:bodyPr>
            <a:normAutofit/>
          </a:bodyPr>
          <a:lstStyle/>
          <a:p>
            <a:r>
              <a:rPr lang="zh-CN" altLang="en-US" dirty="0">
                <a:latin typeface="字体圈欣意吉祥宋" panose="00000500000000000000" pitchFamily="2" charset="-122"/>
                <a:ea typeface="字体圈欣意吉祥宋" panose="00000500000000000000" pitchFamily="2" charset="-122"/>
                <a:sym typeface="字体圈欣意吉祥宋" panose="00000500000000000000" pitchFamily="2" charset="-122"/>
              </a:rPr>
              <a:t>人员安排名单（待定）</a:t>
            </a:r>
          </a:p>
        </p:txBody>
      </p:sp>
      <p:graphicFrame>
        <p:nvGraphicFramePr>
          <p:cNvPr id="4" name="表格 4">
            <a:extLst>
              <a:ext uri="{FF2B5EF4-FFF2-40B4-BE49-F238E27FC236}">
                <a16:creationId xmlns:a16="http://schemas.microsoft.com/office/drawing/2014/main" id="{ED81706F-31A7-4D75-18AE-4157CF3CBB15}"/>
              </a:ext>
            </a:extLst>
          </p:cNvPr>
          <p:cNvGraphicFramePr>
            <a:graphicFrameLocks noGrp="1"/>
          </p:cNvGraphicFramePr>
          <p:nvPr>
            <p:extLst>
              <p:ext uri="{D42A27DB-BD31-4B8C-83A1-F6EECF244321}">
                <p14:modId xmlns:p14="http://schemas.microsoft.com/office/powerpoint/2010/main" val="409491235"/>
              </p:ext>
            </p:extLst>
          </p:nvPr>
        </p:nvGraphicFramePr>
        <p:xfrm>
          <a:off x="752566" y="1867735"/>
          <a:ext cx="10491700" cy="4103096"/>
        </p:xfrm>
        <a:graphic>
          <a:graphicData uri="http://schemas.openxmlformats.org/drawingml/2006/table">
            <a:tbl>
              <a:tblPr firstRow="1" bandRow="1">
                <a:tableStyleId>{5C22544A-7EE6-4342-B048-85BDC9FD1C3A}</a:tableStyleId>
              </a:tblPr>
              <a:tblGrid>
                <a:gridCol w="462918">
                  <a:extLst>
                    <a:ext uri="{9D8B030D-6E8A-4147-A177-3AD203B41FA5}">
                      <a16:colId xmlns:a16="http://schemas.microsoft.com/office/drawing/2014/main" val="2174738274"/>
                    </a:ext>
                  </a:extLst>
                </a:gridCol>
                <a:gridCol w="1215483">
                  <a:extLst>
                    <a:ext uri="{9D8B030D-6E8A-4147-A177-3AD203B41FA5}">
                      <a16:colId xmlns:a16="http://schemas.microsoft.com/office/drawing/2014/main" val="774899162"/>
                    </a:ext>
                  </a:extLst>
                </a:gridCol>
                <a:gridCol w="419939">
                  <a:extLst>
                    <a:ext uri="{9D8B030D-6E8A-4147-A177-3AD203B41FA5}">
                      <a16:colId xmlns:a16="http://schemas.microsoft.com/office/drawing/2014/main" val="510564393"/>
                    </a:ext>
                  </a:extLst>
                </a:gridCol>
                <a:gridCol w="449856">
                  <a:extLst>
                    <a:ext uri="{9D8B030D-6E8A-4147-A177-3AD203B41FA5}">
                      <a16:colId xmlns:a16="http://schemas.microsoft.com/office/drawing/2014/main" val="2920526343"/>
                    </a:ext>
                  </a:extLst>
                </a:gridCol>
                <a:gridCol w="1215483">
                  <a:extLst>
                    <a:ext uri="{9D8B030D-6E8A-4147-A177-3AD203B41FA5}">
                      <a16:colId xmlns:a16="http://schemas.microsoft.com/office/drawing/2014/main" val="313359973"/>
                    </a:ext>
                  </a:extLst>
                </a:gridCol>
                <a:gridCol w="433001">
                  <a:extLst>
                    <a:ext uri="{9D8B030D-6E8A-4147-A177-3AD203B41FA5}">
                      <a16:colId xmlns:a16="http://schemas.microsoft.com/office/drawing/2014/main" val="4080663953"/>
                    </a:ext>
                  </a:extLst>
                </a:gridCol>
                <a:gridCol w="481399">
                  <a:extLst>
                    <a:ext uri="{9D8B030D-6E8A-4147-A177-3AD203B41FA5}">
                      <a16:colId xmlns:a16="http://schemas.microsoft.com/office/drawing/2014/main" val="1001942840"/>
                    </a:ext>
                  </a:extLst>
                </a:gridCol>
                <a:gridCol w="1148576">
                  <a:extLst>
                    <a:ext uri="{9D8B030D-6E8A-4147-A177-3AD203B41FA5}">
                      <a16:colId xmlns:a16="http://schemas.microsoft.com/office/drawing/2014/main" val="1566845609"/>
                    </a:ext>
                  </a:extLst>
                </a:gridCol>
                <a:gridCol w="468365">
                  <a:extLst>
                    <a:ext uri="{9D8B030D-6E8A-4147-A177-3AD203B41FA5}">
                      <a16:colId xmlns:a16="http://schemas.microsoft.com/office/drawing/2014/main" val="2121810820"/>
                    </a:ext>
                  </a:extLst>
                </a:gridCol>
                <a:gridCol w="468337">
                  <a:extLst>
                    <a:ext uri="{9D8B030D-6E8A-4147-A177-3AD203B41FA5}">
                      <a16:colId xmlns:a16="http://schemas.microsoft.com/office/drawing/2014/main" val="3184696415"/>
                    </a:ext>
                  </a:extLst>
                </a:gridCol>
                <a:gridCol w="1260088">
                  <a:extLst>
                    <a:ext uri="{9D8B030D-6E8A-4147-A177-3AD203B41FA5}">
                      <a16:colId xmlns:a16="http://schemas.microsoft.com/office/drawing/2014/main" val="4017297542"/>
                    </a:ext>
                  </a:extLst>
                </a:gridCol>
                <a:gridCol w="369915">
                  <a:extLst>
                    <a:ext uri="{9D8B030D-6E8A-4147-A177-3AD203B41FA5}">
                      <a16:colId xmlns:a16="http://schemas.microsoft.com/office/drawing/2014/main" val="3914360678"/>
                    </a:ext>
                  </a:extLst>
                </a:gridCol>
                <a:gridCol w="455275">
                  <a:extLst>
                    <a:ext uri="{9D8B030D-6E8A-4147-A177-3AD203B41FA5}">
                      <a16:colId xmlns:a16="http://schemas.microsoft.com/office/drawing/2014/main" val="3551300040"/>
                    </a:ext>
                  </a:extLst>
                </a:gridCol>
                <a:gridCol w="1148576">
                  <a:extLst>
                    <a:ext uri="{9D8B030D-6E8A-4147-A177-3AD203B41FA5}">
                      <a16:colId xmlns:a16="http://schemas.microsoft.com/office/drawing/2014/main" val="219025319"/>
                    </a:ext>
                  </a:extLst>
                </a:gridCol>
                <a:gridCol w="494489">
                  <a:extLst>
                    <a:ext uri="{9D8B030D-6E8A-4147-A177-3AD203B41FA5}">
                      <a16:colId xmlns:a16="http://schemas.microsoft.com/office/drawing/2014/main" val="1164594287"/>
                    </a:ext>
                  </a:extLst>
                </a:gridCol>
              </a:tblGrid>
              <a:tr h="822532">
                <a:tc gridSpan="3">
                  <a:txBody>
                    <a:bodyPr/>
                    <a:lstStyle/>
                    <a:p>
                      <a:pPr algn="ctr"/>
                      <a:r>
                        <a:rPr lang="zh-CN" altLang="en-US" sz="2000" dirty="0">
                          <a:latin typeface="字体圈欣意吉祥宋" panose="00000500000000000000" pitchFamily="2" charset="-122"/>
                          <a:ea typeface="字体圈欣意吉祥宋" panose="00000500000000000000" pitchFamily="2" charset="-122"/>
                          <a:sym typeface="字体圈欣意吉祥宋" panose="00000500000000000000" pitchFamily="2" charset="-122"/>
                        </a:rPr>
                        <a:t>嘉宾对接组</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endParaRPr lang="zh-CN" altLang="en-US"/>
                    </a:p>
                  </a:txBody>
                  <a:tcPr/>
                </a:tc>
                <a:tc hMerge="1">
                  <a:txBody>
                    <a:bodyPr/>
                    <a:lstStyle/>
                    <a:p>
                      <a:endParaRPr lang="zh-CN" altLang="en-US"/>
                    </a:p>
                  </a:txBody>
                  <a:tcPr/>
                </a:tc>
                <a:tc gridSpan="3">
                  <a:txBody>
                    <a:bodyPr/>
                    <a:lstStyle/>
                    <a:p>
                      <a:pPr algn="ctr"/>
                      <a:r>
                        <a:rPr lang="zh-CN" altLang="en-US" sz="2000" dirty="0">
                          <a:latin typeface="字体圈欣意吉祥宋" panose="00000500000000000000" pitchFamily="2" charset="-122"/>
                          <a:ea typeface="字体圈欣意吉祥宋" panose="00000500000000000000" pitchFamily="2" charset="-122"/>
                          <a:sym typeface="字体圈欣意吉祥宋" panose="00000500000000000000" pitchFamily="2" charset="-122"/>
                        </a:rPr>
                        <a:t>物料安排组</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endParaRPr lang="zh-CN" altLang="en-US"/>
                    </a:p>
                  </a:txBody>
                  <a:tcPr/>
                </a:tc>
                <a:tc hMerge="1">
                  <a:txBody>
                    <a:bodyPr/>
                    <a:lstStyle/>
                    <a:p>
                      <a:endParaRPr lang="zh-CN" altLang="en-US"/>
                    </a:p>
                  </a:txBody>
                  <a:tcPr/>
                </a:tc>
                <a:tc gridSpan="3">
                  <a:txBody>
                    <a:bodyPr/>
                    <a:lstStyle/>
                    <a:p>
                      <a:pPr algn="ctr"/>
                      <a:r>
                        <a:rPr lang="zh-CN" altLang="en-US" sz="2000" dirty="0">
                          <a:latin typeface="字体圈欣意吉祥宋" panose="00000500000000000000" pitchFamily="2" charset="-122"/>
                          <a:ea typeface="字体圈欣意吉祥宋" panose="00000500000000000000" pitchFamily="2" charset="-122"/>
                          <a:sym typeface="字体圈欣意吉祥宋" panose="00000500000000000000" pitchFamily="2" charset="-122"/>
                        </a:rPr>
                        <a:t>活动当天工作人员</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endParaRPr lang="zh-CN" altLang="en-US"/>
                    </a:p>
                  </a:txBody>
                  <a:tcPr/>
                </a:tc>
                <a:tc hMerge="1">
                  <a:txBody>
                    <a:bodyPr/>
                    <a:lstStyle/>
                    <a:p>
                      <a:endParaRPr lang="zh-CN" altLang="en-US"/>
                    </a:p>
                  </a:txBody>
                  <a:tcPr/>
                </a:tc>
                <a:tc gridSpan="3">
                  <a:txBody>
                    <a:bodyPr/>
                    <a:lstStyle/>
                    <a:p>
                      <a:pPr algn="ctr"/>
                      <a:r>
                        <a:rPr lang="zh-CN" altLang="en-US" sz="2000" dirty="0">
                          <a:latin typeface="字体圈欣意吉祥宋" panose="00000500000000000000" pitchFamily="2" charset="-122"/>
                          <a:ea typeface="字体圈欣意吉祥宋" panose="00000500000000000000" pitchFamily="2" charset="-122"/>
                          <a:sym typeface="字体圈欣意吉祥宋" panose="00000500000000000000" pitchFamily="2" charset="-122"/>
                        </a:rPr>
                        <a:t>安保组</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endParaRPr lang="zh-CN" altLang="en-US"/>
                    </a:p>
                  </a:txBody>
                  <a:tcPr/>
                </a:tc>
                <a:tc hMerge="1">
                  <a:txBody>
                    <a:bodyPr/>
                    <a:lstStyle/>
                    <a:p>
                      <a:endParaRPr lang="zh-CN" altLang="en-US"/>
                    </a:p>
                  </a:txBody>
                  <a:tcPr/>
                </a:tc>
                <a:tc gridSpan="3">
                  <a:txBody>
                    <a:bodyPr/>
                    <a:lstStyle/>
                    <a:p>
                      <a:pPr algn="ctr"/>
                      <a:r>
                        <a:rPr lang="zh-CN" altLang="en-US" sz="2000" dirty="0">
                          <a:latin typeface="字体圈欣意吉祥宋" panose="00000500000000000000" pitchFamily="2" charset="-122"/>
                          <a:ea typeface="字体圈欣意吉祥宋" panose="00000500000000000000" pitchFamily="2" charset="-122"/>
                          <a:sym typeface="字体圈欣意吉祥宋" panose="00000500000000000000" pitchFamily="2" charset="-122"/>
                        </a:rPr>
                        <a:t>物料准备组</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84484882"/>
                  </a:ext>
                </a:extLst>
              </a:tr>
              <a:tr h="468652">
                <a:tc>
                  <a:txBody>
                    <a:bodyPr/>
                    <a:lstStyle/>
                    <a:p>
                      <a:pPr algn="just"/>
                      <a:endParaRPr lang="zh-CN" altLang="en-US" dirty="0">
                        <a:solidFill>
                          <a:schemeClr val="tx2"/>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altLang="zh-CN" dirty="0">
                          <a:solidFill>
                            <a:schemeClr val="tx2"/>
                          </a:solidFill>
                        </a:rPr>
                        <a:t>A1</a:t>
                      </a: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endParaRPr lang="zh-CN" altLang="en-US" dirty="0">
                        <a:solidFill>
                          <a:schemeClr val="tx2"/>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altLang="zh-CN" dirty="0">
                          <a:solidFill>
                            <a:schemeClr val="tx2"/>
                          </a:solidFill>
                        </a:rPr>
                        <a:t>A1</a:t>
                      </a: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endParaRPr lang="zh-CN" altLang="en-US" dirty="0">
                        <a:solidFill>
                          <a:schemeClr val="tx2"/>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altLang="zh-CN" dirty="0">
                          <a:solidFill>
                            <a:schemeClr val="tx2"/>
                          </a:solidFill>
                        </a:rPr>
                        <a:t>A1</a:t>
                      </a: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endParaRPr lang="zh-CN" altLang="en-US" dirty="0">
                        <a:solidFill>
                          <a:schemeClr val="tx2"/>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altLang="zh-CN" dirty="0">
                          <a:solidFill>
                            <a:schemeClr val="tx2"/>
                          </a:solidFill>
                        </a:rPr>
                        <a:t>A1</a:t>
                      </a: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endParaRPr lang="zh-CN" altLang="en-US" dirty="0">
                        <a:solidFill>
                          <a:schemeClr val="tx2"/>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altLang="zh-CN" dirty="0">
                          <a:solidFill>
                            <a:schemeClr val="tx2"/>
                          </a:solidFill>
                        </a:rPr>
                        <a:t>A1</a:t>
                      </a: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7102586"/>
                  </a:ext>
                </a:extLst>
              </a:tr>
              <a:tr h="46865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dirty="0">
                          <a:solidFill>
                            <a:schemeClr val="tx2"/>
                          </a:solidFill>
                        </a:rPr>
                        <a:t>A1</a:t>
                      </a: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dirty="0">
                          <a:solidFill>
                            <a:schemeClr val="tx2"/>
                          </a:solidFill>
                        </a:rPr>
                        <a:t>A1</a:t>
                      </a: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dirty="0">
                          <a:solidFill>
                            <a:schemeClr val="tx2"/>
                          </a:solidFill>
                        </a:rPr>
                        <a:t>A1</a:t>
                      </a: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dirty="0">
                          <a:solidFill>
                            <a:schemeClr val="tx2"/>
                          </a:solidFill>
                        </a:rPr>
                        <a:t>A1</a:t>
                      </a: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dirty="0">
                          <a:solidFill>
                            <a:schemeClr val="tx2"/>
                          </a:solidFill>
                        </a:rPr>
                        <a:t>A1</a:t>
                      </a: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2995670"/>
                  </a:ext>
                </a:extLst>
              </a:tr>
              <a:tr h="46865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dirty="0">
                          <a:solidFill>
                            <a:schemeClr val="tx2"/>
                          </a:solidFill>
                        </a:rPr>
                        <a:t>A1</a:t>
                      </a: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dirty="0">
                          <a:solidFill>
                            <a:schemeClr val="tx2"/>
                          </a:solidFill>
                        </a:rPr>
                        <a:t>A1</a:t>
                      </a: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dirty="0">
                          <a:solidFill>
                            <a:schemeClr val="tx2"/>
                          </a:solidFill>
                        </a:rPr>
                        <a:t>A1</a:t>
                      </a: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dirty="0">
                          <a:solidFill>
                            <a:schemeClr val="tx2"/>
                          </a:solidFill>
                        </a:rPr>
                        <a:t>A1</a:t>
                      </a: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dirty="0">
                          <a:solidFill>
                            <a:schemeClr val="tx2"/>
                          </a:solidFill>
                        </a:rPr>
                        <a:t>A1</a:t>
                      </a: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5199134"/>
                  </a:ext>
                </a:extLst>
              </a:tr>
              <a:tr h="46865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dirty="0">
                          <a:solidFill>
                            <a:schemeClr val="tx2"/>
                          </a:solidFill>
                        </a:rPr>
                        <a:t>A1</a:t>
                      </a: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dirty="0">
                          <a:solidFill>
                            <a:schemeClr val="tx2"/>
                          </a:solidFill>
                        </a:rPr>
                        <a:t>A1</a:t>
                      </a: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dirty="0">
                          <a:solidFill>
                            <a:schemeClr val="tx2"/>
                          </a:solidFill>
                        </a:rPr>
                        <a:t>A1</a:t>
                      </a: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dirty="0">
                          <a:solidFill>
                            <a:schemeClr val="tx2"/>
                          </a:solidFill>
                        </a:rPr>
                        <a:t>A1</a:t>
                      </a: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dirty="0">
                          <a:solidFill>
                            <a:schemeClr val="tx2"/>
                          </a:solidFill>
                        </a:rPr>
                        <a:t>A1</a:t>
                      </a: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8883098"/>
                  </a:ext>
                </a:extLst>
              </a:tr>
              <a:tr h="46865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dirty="0">
                          <a:solidFill>
                            <a:schemeClr val="tx2"/>
                          </a:solidFill>
                        </a:rPr>
                        <a:t>A1</a:t>
                      </a: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dirty="0">
                          <a:solidFill>
                            <a:schemeClr val="tx2"/>
                          </a:solidFill>
                        </a:rPr>
                        <a:t>A1</a:t>
                      </a: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dirty="0">
                          <a:solidFill>
                            <a:schemeClr val="tx2"/>
                          </a:solidFill>
                        </a:rPr>
                        <a:t>A1</a:t>
                      </a: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dirty="0">
                          <a:solidFill>
                            <a:schemeClr val="tx2"/>
                          </a:solidFill>
                        </a:rPr>
                        <a:t>A1</a:t>
                      </a: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dirty="0">
                          <a:solidFill>
                            <a:schemeClr val="tx2"/>
                          </a:solidFill>
                        </a:rPr>
                        <a:t>A1</a:t>
                      </a: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3463067"/>
                  </a:ext>
                </a:extLst>
              </a:tr>
              <a:tr h="46865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dirty="0">
                          <a:solidFill>
                            <a:schemeClr val="tx2"/>
                          </a:solidFill>
                        </a:rPr>
                        <a:t>A1</a:t>
                      </a: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dirty="0">
                          <a:solidFill>
                            <a:schemeClr val="tx2"/>
                          </a:solidFill>
                        </a:rPr>
                        <a:t>A1</a:t>
                      </a: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dirty="0">
                          <a:solidFill>
                            <a:schemeClr val="tx2"/>
                          </a:solidFill>
                        </a:rPr>
                        <a:t>A1</a:t>
                      </a: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dirty="0">
                          <a:solidFill>
                            <a:schemeClr val="tx2"/>
                          </a:solidFill>
                        </a:rPr>
                        <a:t>A1</a:t>
                      </a: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dirty="0">
                          <a:solidFill>
                            <a:schemeClr val="tx2"/>
                          </a:solidFill>
                        </a:rPr>
                        <a:t>A1</a:t>
                      </a: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2808966"/>
                  </a:ext>
                </a:extLst>
              </a:tr>
              <a:tr h="46865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dirty="0">
                          <a:solidFill>
                            <a:schemeClr val="tx2"/>
                          </a:solidFill>
                        </a:rPr>
                        <a:t>A1</a:t>
                      </a: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dirty="0">
                          <a:solidFill>
                            <a:schemeClr val="tx2"/>
                          </a:solidFill>
                        </a:rPr>
                        <a:t>A1</a:t>
                      </a: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dirty="0">
                          <a:solidFill>
                            <a:schemeClr val="tx2"/>
                          </a:solidFill>
                        </a:rPr>
                        <a:t>A1</a:t>
                      </a: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dirty="0">
                          <a:solidFill>
                            <a:schemeClr val="tx2"/>
                          </a:solidFill>
                        </a:rPr>
                        <a:t>A1</a:t>
                      </a: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dirty="0">
                          <a:solidFill>
                            <a:schemeClr val="tx2"/>
                          </a:solidFill>
                        </a:rPr>
                        <a:t>A1</a:t>
                      </a: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zh-CN" altLang="en-US" dirty="0">
                        <a:solidFill>
                          <a:schemeClr val="tx2"/>
                        </a:solidFill>
                      </a:endParaRPr>
                    </a:p>
                  </a:txBody>
                  <a:tcPr anchor="ct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4112338"/>
                  </a:ext>
                </a:extLst>
              </a:tr>
            </a:tbl>
          </a:graphicData>
        </a:graphic>
      </p:graphicFrame>
    </p:spTree>
    <p:extLst>
      <p:ext uri="{BB962C8B-B14F-4D97-AF65-F5344CB8AC3E}">
        <p14:creationId xmlns:p14="http://schemas.microsoft.com/office/powerpoint/2010/main" val="1114495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AB74F1-037B-789C-0229-19711873C615}"/>
              </a:ext>
            </a:extLst>
          </p:cNvPr>
          <p:cNvSpPr>
            <a:spLocks noGrp="1"/>
          </p:cNvSpPr>
          <p:nvPr>
            <p:ph type="title"/>
          </p:nvPr>
        </p:nvSpPr>
        <p:spPr/>
        <p:txBody>
          <a:bodyPr/>
          <a:lstStyle/>
          <a:p>
            <a:r>
              <a:rPr lang="zh-CN" altLang="en-US" dirty="0">
                <a:latin typeface="字体圈欣意吉祥宋" panose="00000500000000000000" pitchFamily="2" charset="-122"/>
                <a:ea typeface="字体圈欣意吉祥宋" panose="00000500000000000000" pitchFamily="2" charset="-122"/>
                <a:sym typeface="字体圈欣意吉祥宋" panose="00000500000000000000" pitchFamily="2" charset="-122"/>
              </a:rPr>
              <a:t>活动预算</a:t>
            </a:r>
          </a:p>
        </p:txBody>
      </p:sp>
      <p:sp>
        <p:nvSpPr>
          <p:cNvPr id="3" name="文本占位符 2">
            <a:extLst>
              <a:ext uri="{FF2B5EF4-FFF2-40B4-BE49-F238E27FC236}">
                <a16:creationId xmlns:a16="http://schemas.microsoft.com/office/drawing/2014/main" id="{7FA26470-083D-905E-4324-EA91727447D9}"/>
              </a:ext>
            </a:extLst>
          </p:cNvPr>
          <p:cNvSpPr>
            <a:spLocks noGrp="1"/>
          </p:cNvSpPr>
          <p:nvPr>
            <p:ph type="body" sz="quarter" idx="10"/>
          </p:nvPr>
        </p:nvSpPr>
        <p:spPr/>
        <p:txBody>
          <a:bodyPr/>
          <a:lstStyle/>
          <a:p>
            <a:r>
              <a:rPr lang="zh-CN" altLang="en-US" dirty="0">
                <a:latin typeface="字体圈欣意吉祥宋" panose="00000500000000000000" pitchFamily="2" charset="-122"/>
                <a:ea typeface="字体圈欣意吉祥宋" panose="00000500000000000000" pitchFamily="2" charset="-122"/>
                <a:sym typeface="字体圈欣意吉祥宋" panose="00000500000000000000" pitchFamily="2" charset="-122"/>
              </a:rPr>
              <a:t>肆</a:t>
            </a:r>
          </a:p>
        </p:txBody>
      </p:sp>
    </p:spTree>
    <p:extLst>
      <p:ext uri="{BB962C8B-B14F-4D97-AF65-F5344CB8AC3E}">
        <p14:creationId xmlns:p14="http://schemas.microsoft.com/office/powerpoint/2010/main" val="939558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E923CA-2250-B8C4-F81D-EEA8569D24E1}"/>
              </a:ext>
            </a:extLst>
          </p:cNvPr>
          <p:cNvSpPr>
            <a:spLocks noGrp="1"/>
          </p:cNvSpPr>
          <p:nvPr>
            <p:ph type="title"/>
          </p:nvPr>
        </p:nvSpPr>
        <p:spPr/>
        <p:txBody>
          <a:bodyPr/>
          <a:lstStyle/>
          <a:p>
            <a:r>
              <a:rPr lang="zh-CN" altLang="en-US" dirty="0">
                <a:latin typeface="字体圈欣意吉祥宋" panose="00000500000000000000" pitchFamily="2" charset="-122"/>
                <a:ea typeface="字体圈欣意吉祥宋" panose="00000500000000000000" pitchFamily="2" charset="-122"/>
                <a:sym typeface="字体圈欣意吉祥宋" panose="00000500000000000000" pitchFamily="2" charset="-122"/>
              </a:rPr>
              <a:t>成本预算</a:t>
            </a:r>
          </a:p>
        </p:txBody>
      </p:sp>
      <p:graphicFrame>
        <p:nvGraphicFramePr>
          <p:cNvPr id="8" name="图表 7">
            <a:extLst>
              <a:ext uri="{FF2B5EF4-FFF2-40B4-BE49-F238E27FC236}">
                <a16:creationId xmlns:a16="http://schemas.microsoft.com/office/drawing/2014/main" id="{9BA6FD16-705A-3452-CDFF-56FF7AD0A99A}"/>
              </a:ext>
            </a:extLst>
          </p:cNvPr>
          <p:cNvGraphicFramePr/>
          <p:nvPr>
            <p:extLst>
              <p:ext uri="{D42A27DB-BD31-4B8C-83A1-F6EECF244321}">
                <p14:modId xmlns:p14="http://schemas.microsoft.com/office/powerpoint/2010/main" val="3829438819"/>
              </p:ext>
            </p:extLst>
          </p:nvPr>
        </p:nvGraphicFramePr>
        <p:xfrm>
          <a:off x="752475" y="2264113"/>
          <a:ext cx="2163481" cy="1899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图表 8">
            <a:extLst>
              <a:ext uri="{FF2B5EF4-FFF2-40B4-BE49-F238E27FC236}">
                <a16:creationId xmlns:a16="http://schemas.microsoft.com/office/drawing/2014/main" id="{17299B31-5E74-C301-F7FC-23E2FFF1F5CA}"/>
              </a:ext>
            </a:extLst>
          </p:cNvPr>
          <p:cNvGraphicFramePr/>
          <p:nvPr>
            <p:extLst>
              <p:ext uri="{D42A27DB-BD31-4B8C-83A1-F6EECF244321}">
                <p14:modId xmlns:p14="http://schemas.microsoft.com/office/powerpoint/2010/main" val="788679177"/>
              </p:ext>
            </p:extLst>
          </p:nvPr>
        </p:nvGraphicFramePr>
        <p:xfrm>
          <a:off x="3528577" y="2264113"/>
          <a:ext cx="2163481" cy="18993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图表 9">
            <a:extLst>
              <a:ext uri="{FF2B5EF4-FFF2-40B4-BE49-F238E27FC236}">
                <a16:creationId xmlns:a16="http://schemas.microsoft.com/office/drawing/2014/main" id="{F3258CC3-2F80-EADC-F7E0-7C6720962E00}"/>
              </a:ext>
            </a:extLst>
          </p:cNvPr>
          <p:cNvGraphicFramePr/>
          <p:nvPr>
            <p:extLst>
              <p:ext uri="{D42A27DB-BD31-4B8C-83A1-F6EECF244321}">
                <p14:modId xmlns:p14="http://schemas.microsoft.com/office/powerpoint/2010/main" val="1662379842"/>
              </p:ext>
            </p:extLst>
          </p:nvPr>
        </p:nvGraphicFramePr>
        <p:xfrm>
          <a:off x="6304679" y="2264113"/>
          <a:ext cx="2163481" cy="189935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图表 10">
            <a:extLst>
              <a:ext uri="{FF2B5EF4-FFF2-40B4-BE49-F238E27FC236}">
                <a16:creationId xmlns:a16="http://schemas.microsoft.com/office/drawing/2014/main" id="{EAD5D78D-5678-AC40-7549-D0C90EFEFFE5}"/>
              </a:ext>
            </a:extLst>
          </p:cNvPr>
          <p:cNvGraphicFramePr/>
          <p:nvPr>
            <p:extLst>
              <p:ext uri="{D42A27DB-BD31-4B8C-83A1-F6EECF244321}">
                <p14:modId xmlns:p14="http://schemas.microsoft.com/office/powerpoint/2010/main" val="1824295197"/>
              </p:ext>
            </p:extLst>
          </p:nvPr>
        </p:nvGraphicFramePr>
        <p:xfrm>
          <a:off x="9080782" y="2264113"/>
          <a:ext cx="2163481" cy="1899352"/>
        </p:xfrm>
        <a:graphic>
          <a:graphicData uri="http://schemas.openxmlformats.org/drawingml/2006/chart">
            <c:chart xmlns:c="http://schemas.openxmlformats.org/drawingml/2006/chart" xmlns:r="http://schemas.openxmlformats.org/officeDocument/2006/relationships" r:id="rId6"/>
          </a:graphicData>
        </a:graphic>
      </p:graphicFrame>
      <p:sp>
        <p:nvSpPr>
          <p:cNvPr id="4" name="文本框 3">
            <a:extLst>
              <a:ext uri="{FF2B5EF4-FFF2-40B4-BE49-F238E27FC236}">
                <a16:creationId xmlns:a16="http://schemas.microsoft.com/office/drawing/2014/main" id="{A95BD564-D752-241D-E625-33E3C98385CB}"/>
              </a:ext>
            </a:extLst>
          </p:cNvPr>
          <p:cNvSpPr txBox="1"/>
          <p:nvPr/>
        </p:nvSpPr>
        <p:spPr>
          <a:xfrm>
            <a:off x="968886" y="4163465"/>
            <a:ext cx="1730658" cy="553998"/>
          </a:xfrm>
          <a:prstGeom prst="rect">
            <a:avLst/>
          </a:prstGeom>
          <a:noFill/>
        </p:spPr>
        <p:txBody>
          <a:bodyPr wrap="square" rtlCol="0">
            <a:spAutoFit/>
          </a:bodyPr>
          <a:lstStyle/>
          <a:p>
            <a:pPr algn="ctr"/>
            <a:r>
              <a:rPr lang="zh-CN" altLang="en-US" sz="3000" b="1"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广告成本</a:t>
            </a:r>
          </a:p>
        </p:txBody>
      </p:sp>
      <p:sp>
        <p:nvSpPr>
          <p:cNvPr id="6" name="文本框 5">
            <a:extLst>
              <a:ext uri="{FF2B5EF4-FFF2-40B4-BE49-F238E27FC236}">
                <a16:creationId xmlns:a16="http://schemas.microsoft.com/office/drawing/2014/main" id="{907C9403-9BDF-9CC4-CE67-D14BF2850EB6}"/>
              </a:ext>
            </a:extLst>
          </p:cNvPr>
          <p:cNvSpPr txBox="1"/>
          <p:nvPr/>
        </p:nvSpPr>
        <p:spPr>
          <a:xfrm>
            <a:off x="3744988" y="4163465"/>
            <a:ext cx="1730658" cy="553998"/>
          </a:xfrm>
          <a:prstGeom prst="rect">
            <a:avLst/>
          </a:prstGeom>
          <a:noFill/>
        </p:spPr>
        <p:txBody>
          <a:bodyPr wrap="square" rtlCol="0">
            <a:spAutoFit/>
          </a:bodyPr>
          <a:lstStyle/>
          <a:p>
            <a:pPr algn="ctr"/>
            <a:r>
              <a:rPr lang="zh-CN" altLang="en-US" sz="3000" b="1"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人力成本</a:t>
            </a:r>
          </a:p>
        </p:txBody>
      </p:sp>
      <p:sp>
        <p:nvSpPr>
          <p:cNvPr id="7" name="文本框 6">
            <a:extLst>
              <a:ext uri="{FF2B5EF4-FFF2-40B4-BE49-F238E27FC236}">
                <a16:creationId xmlns:a16="http://schemas.microsoft.com/office/drawing/2014/main" id="{D137D583-153A-2C5B-638F-488D414ABA16}"/>
              </a:ext>
            </a:extLst>
          </p:cNvPr>
          <p:cNvSpPr txBox="1"/>
          <p:nvPr/>
        </p:nvSpPr>
        <p:spPr>
          <a:xfrm>
            <a:off x="6521090" y="4163465"/>
            <a:ext cx="1730658" cy="553998"/>
          </a:xfrm>
          <a:prstGeom prst="rect">
            <a:avLst/>
          </a:prstGeom>
          <a:noFill/>
        </p:spPr>
        <p:txBody>
          <a:bodyPr wrap="square" rtlCol="0">
            <a:spAutoFit/>
          </a:bodyPr>
          <a:lstStyle/>
          <a:p>
            <a:pPr algn="ctr"/>
            <a:r>
              <a:rPr lang="zh-CN" altLang="en-US" sz="3000" b="1"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物料成本</a:t>
            </a:r>
          </a:p>
        </p:txBody>
      </p:sp>
      <p:sp>
        <p:nvSpPr>
          <p:cNvPr id="12" name="文本框 11">
            <a:extLst>
              <a:ext uri="{FF2B5EF4-FFF2-40B4-BE49-F238E27FC236}">
                <a16:creationId xmlns:a16="http://schemas.microsoft.com/office/drawing/2014/main" id="{1BE3D46A-575B-7243-6D1B-2C42FD64CB0C}"/>
              </a:ext>
            </a:extLst>
          </p:cNvPr>
          <p:cNvSpPr txBox="1"/>
          <p:nvPr/>
        </p:nvSpPr>
        <p:spPr>
          <a:xfrm>
            <a:off x="9297193" y="4163465"/>
            <a:ext cx="1730658" cy="553998"/>
          </a:xfrm>
          <a:prstGeom prst="rect">
            <a:avLst/>
          </a:prstGeom>
          <a:noFill/>
        </p:spPr>
        <p:txBody>
          <a:bodyPr wrap="square" rtlCol="0">
            <a:spAutoFit/>
          </a:bodyPr>
          <a:lstStyle/>
          <a:p>
            <a:pPr algn="ctr"/>
            <a:r>
              <a:rPr lang="zh-CN" altLang="en-US" sz="3000" b="1"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场地成本</a:t>
            </a:r>
          </a:p>
        </p:txBody>
      </p:sp>
      <p:sp>
        <p:nvSpPr>
          <p:cNvPr id="13" name="文本框 12">
            <a:extLst>
              <a:ext uri="{FF2B5EF4-FFF2-40B4-BE49-F238E27FC236}">
                <a16:creationId xmlns:a16="http://schemas.microsoft.com/office/drawing/2014/main" id="{144023CE-0900-27CA-6C2D-53EFBCC647D3}"/>
              </a:ext>
            </a:extLst>
          </p:cNvPr>
          <p:cNvSpPr txBox="1"/>
          <p:nvPr/>
        </p:nvSpPr>
        <p:spPr>
          <a:xfrm>
            <a:off x="1383877" y="2859846"/>
            <a:ext cx="771525" cy="707886"/>
          </a:xfrm>
          <a:prstGeom prst="rect">
            <a:avLst/>
          </a:prstGeom>
          <a:noFill/>
        </p:spPr>
        <p:txBody>
          <a:bodyPr wrap="square" rtlCol="0">
            <a:spAutoFit/>
          </a:bodyPr>
          <a:lstStyle/>
          <a:p>
            <a:pPr algn="just"/>
            <a:r>
              <a:rPr lang="en-US" altLang="zh-CN" sz="4000" b="1" dirty="0">
                <a:solidFill>
                  <a:schemeClr val="accent1"/>
                </a:solidFill>
                <a:latin typeface="Bahnschrift Light" panose="020B0502040204020203" pitchFamily="34" charset="0"/>
                <a:cs typeface="Arial" panose="020B0604020202020204" pitchFamily="34" charset="0"/>
                <a:sym typeface="Bahnschrift Light" panose="020B0502040204020203" pitchFamily="34" charset="0"/>
              </a:rPr>
              <a:t>40</a:t>
            </a:r>
            <a:endParaRPr lang="zh-CN" altLang="en-US" sz="4000" b="1" dirty="0">
              <a:solidFill>
                <a:schemeClr val="accent1"/>
              </a:solidFill>
              <a:latin typeface="Bahnschrift Light" panose="020B0502040204020203" pitchFamily="34" charset="0"/>
              <a:cs typeface="Arial" panose="020B0604020202020204" pitchFamily="34" charset="0"/>
              <a:sym typeface="Bahnschrift Light" panose="020B0502040204020203" pitchFamily="34" charset="0"/>
            </a:endParaRPr>
          </a:p>
        </p:txBody>
      </p:sp>
      <p:sp>
        <p:nvSpPr>
          <p:cNvPr id="14" name="文本框 13">
            <a:extLst>
              <a:ext uri="{FF2B5EF4-FFF2-40B4-BE49-F238E27FC236}">
                <a16:creationId xmlns:a16="http://schemas.microsoft.com/office/drawing/2014/main" id="{6F6BAC83-5378-E1CA-AEE8-2D6F6EA10A7F}"/>
              </a:ext>
            </a:extLst>
          </p:cNvPr>
          <p:cNvSpPr txBox="1"/>
          <p:nvPr/>
        </p:nvSpPr>
        <p:spPr>
          <a:xfrm>
            <a:off x="1936597" y="3072372"/>
            <a:ext cx="482754" cy="461665"/>
          </a:xfrm>
          <a:prstGeom prst="rect">
            <a:avLst/>
          </a:prstGeom>
          <a:noFill/>
        </p:spPr>
        <p:txBody>
          <a:bodyPr wrap="square" rtlCol="0">
            <a:spAutoFit/>
          </a:bodyPr>
          <a:lstStyle/>
          <a:p>
            <a:pPr algn="just"/>
            <a:r>
              <a:rPr lang="en-US" altLang="zh-CN" sz="2400" dirty="0">
                <a:solidFill>
                  <a:schemeClr val="accent1"/>
                </a:solidFill>
                <a:latin typeface="Bahnschrift Light" panose="020B0502040204020203" pitchFamily="34" charset="0"/>
                <a:cs typeface="Arial" panose="020B0604020202020204" pitchFamily="34" charset="0"/>
                <a:sym typeface="Bahnschrift Light" panose="020B0502040204020203" pitchFamily="34" charset="0"/>
              </a:rPr>
              <a:t>%</a:t>
            </a:r>
            <a:endParaRPr lang="zh-CN" altLang="en-US" sz="2400" dirty="0">
              <a:solidFill>
                <a:schemeClr val="accent1"/>
              </a:solidFill>
              <a:latin typeface="Bahnschrift Light" panose="020B0502040204020203" pitchFamily="34" charset="0"/>
              <a:cs typeface="Arial" panose="020B0604020202020204" pitchFamily="34" charset="0"/>
              <a:sym typeface="Bahnschrift Light" panose="020B0502040204020203" pitchFamily="34" charset="0"/>
            </a:endParaRPr>
          </a:p>
        </p:txBody>
      </p:sp>
      <p:sp>
        <p:nvSpPr>
          <p:cNvPr id="17" name="文本框 16">
            <a:extLst>
              <a:ext uri="{FF2B5EF4-FFF2-40B4-BE49-F238E27FC236}">
                <a16:creationId xmlns:a16="http://schemas.microsoft.com/office/drawing/2014/main" id="{98F1517A-81A9-498C-B69D-A8F431E414A6}"/>
              </a:ext>
            </a:extLst>
          </p:cNvPr>
          <p:cNvSpPr txBox="1"/>
          <p:nvPr/>
        </p:nvSpPr>
        <p:spPr>
          <a:xfrm>
            <a:off x="4256511" y="2859846"/>
            <a:ext cx="670056" cy="707886"/>
          </a:xfrm>
          <a:prstGeom prst="rect">
            <a:avLst/>
          </a:prstGeom>
          <a:noFill/>
        </p:spPr>
        <p:txBody>
          <a:bodyPr wrap="square" rtlCol="0">
            <a:spAutoFit/>
          </a:bodyPr>
          <a:lstStyle/>
          <a:p>
            <a:pPr algn="just"/>
            <a:r>
              <a:rPr lang="en-US" altLang="zh-CN" sz="4000" b="1" dirty="0">
                <a:solidFill>
                  <a:schemeClr val="accent1"/>
                </a:solidFill>
                <a:latin typeface="Bahnschrift Light" panose="020B0502040204020203" pitchFamily="34" charset="0"/>
                <a:cs typeface="Arial" panose="020B0604020202020204" pitchFamily="34" charset="0"/>
                <a:sym typeface="Bahnschrift Light" panose="020B0502040204020203" pitchFamily="34" charset="0"/>
              </a:rPr>
              <a:t>10</a:t>
            </a:r>
            <a:endParaRPr lang="zh-CN" altLang="en-US" sz="4000" b="1" dirty="0">
              <a:solidFill>
                <a:schemeClr val="accent1"/>
              </a:solidFill>
              <a:latin typeface="Bahnschrift Light" panose="020B0502040204020203" pitchFamily="34" charset="0"/>
              <a:cs typeface="Arial" panose="020B0604020202020204" pitchFamily="34" charset="0"/>
              <a:sym typeface="Bahnschrift Light" panose="020B0502040204020203" pitchFamily="34" charset="0"/>
            </a:endParaRPr>
          </a:p>
        </p:txBody>
      </p:sp>
      <p:sp>
        <p:nvSpPr>
          <p:cNvPr id="18" name="文本框 17">
            <a:extLst>
              <a:ext uri="{FF2B5EF4-FFF2-40B4-BE49-F238E27FC236}">
                <a16:creationId xmlns:a16="http://schemas.microsoft.com/office/drawing/2014/main" id="{898ABD76-AED1-16B8-F080-EEB415754DE3}"/>
              </a:ext>
            </a:extLst>
          </p:cNvPr>
          <p:cNvSpPr txBox="1"/>
          <p:nvPr/>
        </p:nvSpPr>
        <p:spPr>
          <a:xfrm>
            <a:off x="4743913" y="3072372"/>
            <a:ext cx="482754" cy="461665"/>
          </a:xfrm>
          <a:prstGeom prst="rect">
            <a:avLst/>
          </a:prstGeom>
          <a:noFill/>
        </p:spPr>
        <p:txBody>
          <a:bodyPr wrap="square" rtlCol="0">
            <a:spAutoFit/>
          </a:bodyPr>
          <a:lstStyle/>
          <a:p>
            <a:pPr algn="just"/>
            <a:r>
              <a:rPr lang="en-US" altLang="zh-CN" sz="2400" dirty="0">
                <a:solidFill>
                  <a:schemeClr val="accent1"/>
                </a:solidFill>
                <a:latin typeface="Bahnschrift Light" panose="020B0502040204020203" pitchFamily="34" charset="0"/>
                <a:cs typeface="Arial" panose="020B0604020202020204" pitchFamily="34" charset="0"/>
                <a:sym typeface="Bahnschrift Light" panose="020B0502040204020203" pitchFamily="34" charset="0"/>
              </a:rPr>
              <a:t>%</a:t>
            </a:r>
            <a:endParaRPr lang="zh-CN" altLang="en-US" sz="2400" dirty="0">
              <a:solidFill>
                <a:schemeClr val="accent1"/>
              </a:solidFill>
              <a:latin typeface="Bahnschrift Light" panose="020B0502040204020203" pitchFamily="34" charset="0"/>
              <a:cs typeface="Arial" panose="020B0604020202020204" pitchFamily="34" charset="0"/>
              <a:sym typeface="Bahnschrift Light" panose="020B0502040204020203" pitchFamily="34" charset="0"/>
            </a:endParaRPr>
          </a:p>
        </p:txBody>
      </p:sp>
      <p:sp>
        <p:nvSpPr>
          <p:cNvPr id="19" name="文本框 18">
            <a:extLst>
              <a:ext uri="{FF2B5EF4-FFF2-40B4-BE49-F238E27FC236}">
                <a16:creationId xmlns:a16="http://schemas.microsoft.com/office/drawing/2014/main" id="{F9CD9543-90BE-75A7-4624-18CBE68C52D6}"/>
              </a:ext>
            </a:extLst>
          </p:cNvPr>
          <p:cNvSpPr txBox="1"/>
          <p:nvPr/>
        </p:nvSpPr>
        <p:spPr>
          <a:xfrm>
            <a:off x="6905818" y="2859846"/>
            <a:ext cx="771525" cy="707886"/>
          </a:xfrm>
          <a:prstGeom prst="rect">
            <a:avLst/>
          </a:prstGeom>
          <a:noFill/>
        </p:spPr>
        <p:txBody>
          <a:bodyPr wrap="square" rtlCol="0">
            <a:spAutoFit/>
          </a:bodyPr>
          <a:lstStyle/>
          <a:p>
            <a:pPr algn="just"/>
            <a:r>
              <a:rPr lang="en-US" altLang="zh-CN" sz="4000" b="1" dirty="0">
                <a:solidFill>
                  <a:schemeClr val="accent1"/>
                </a:solidFill>
                <a:latin typeface="Bahnschrift Light" panose="020B0502040204020203" pitchFamily="34" charset="0"/>
                <a:cs typeface="Arial" panose="020B0604020202020204" pitchFamily="34" charset="0"/>
                <a:sym typeface="Bahnschrift Light" panose="020B0502040204020203" pitchFamily="34" charset="0"/>
              </a:rPr>
              <a:t>20</a:t>
            </a:r>
            <a:endParaRPr lang="zh-CN" altLang="en-US" sz="4000" b="1" dirty="0">
              <a:solidFill>
                <a:schemeClr val="accent1"/>
              </a:solidFill>
              <a:latin typeface="Bahnschrift Light" panose="020B0502040204020203" pitchFamily="34" charset="0"/>
              <a:cs typeface="Arial" panose="020B0604020202020204" pitchFamily="34" charset="0"/>
              <a:sym typeface="Bahnschrift Light" panose="020B0502040204020203" pitchFamily="34" charset="0"/>
            </a:endParaRPr>
          </a:p>
        </p:txBody>
      </p:sp>
      <p:sp>
        <p:nvSpPr>
          <p:cNvPr id="20" name="文本框 19">
            <a:extLst>
              <a:ext uri="{FF2B5EF4-FFF2-40B4-BE49-F238E27FC236}">
                <a16:creationId xmlns:a16="http://schemas.microsoft.com/office/drawing/2014/main" id="{4CD98A7F-3DA4-4DEB-1D11-126E0636F14B}"/>
              </a:ext>
            </a:extLst>
          </p:cNvPr>
          <p:cNvSpPr txBox="1"/>
          <p:nvPr/>
        </p:nvSpPr>
        <p:spPr>
          <a:xfrm>
            <a:off x="7458538" y="3072372"/>
            <a:ext cx="482754" cy="461665"/>
          </a:xfrm>
          <a:prstGeom prst="rect">
            <a:avLst/>
          </a:prstGeom>
          <a:noFill/>
        </p:spPr>
        <p:txBody>
          <a:bodyPr wrap="square" rtlCol="0">
            <a:spAutoFit/>
          </a:bodyPr>
          <a:lstStyle/>
          <a:p>
            <a:pPr algn="just"/>
            <a:r>
              <a:rPr lang="en-US" altLang="zh-CN" sz="2400" dirty="0">
                <a:solidFill>
                  <a:schemeClr val="accent1"/>
                </a:solidFill>
                <a:latin typeface="Bahnschrift Light" panose="020B0502040204020203" pitchFamily="34" charset="0"/>
                <a:cs typeface="Arial" panose="020B0604020202020204" pitchFamily="34" charset="0"/>
                <a:sym typeface="Bahnschrift Light" panose="020B0502040204020203" pitchFamily="34" charset="0"/>
              </a:rPr>
              <a:t>%</a:t>
            </a:r>
            <a:endParaRPr lang="zh-CN" altLang="en-US" sz="2400" dirty="0">
              <a:solidFill>
                <a:schemeClr val="accent1"/>
              </a:solidFill>
              <a:latin typeface="Bahnschrift Light" panose="020B0502040204020203" pitchFamily="34" charset="0"/>
              <a:cs typeface="Arial" panose="020B0604020202020204" pitchFamily="34" charset="0"/>
              <a:sym typeface="Bahnschrift Light" panose="020B0502040204020203" pitchFamily="34" charset="0"/>
            </a:endParaRPr>
          </a:p>
        </p:txBody>
      </p:sp>
      <p:sp>
        <p:nvSpPr>
          <p:cNvPr id="21" name="文本框 20">
            <a:extLst>
              <a:ext uri="{FF2B5EF4-FFF2-40B4-BE49-F238E27FC236}">
                <a16:creationId xmlns:a16="http://schemas.microsoft.com/office/drawing/2014/main" id="{0F6AB969-FDE4-8B68-03A4-FACBC31D1B8F}"/>
              </a:ext>
            </a:extLst>
          </p:cNvPr>
          <p:cNvSpPr txBox="1"/>
          <p:nvPr/>
        </p:nvSpPr>
        <p:spPr>
          <a:xfrm>
            <a:off x="9763318" y="2859846"/>
            <a:ext cx="771525" cy="707886"/>
          </a:xfrm>
          <a:prstGeom prst="rect">
            <a:avLst/>
          </a:prstGeom>
          <a:noFill/>
        </p:spPr>
        <p:txBody>
          <a:bodyPr wrap="square" rtlCol="0">
            <a:spAutoFit/>
          </a:bodyPr>
          <a:lstStyle/>
          <a:p>
            <a:pPr algn="just"/>
            <a:r>
              <a:rPr lang="en-US" altLang="zh-CN" sz="4000" b="1" dirty="0">
                <a:solidFill>
                  <a:schemeClr val="accent1"/>
                </a:solidFill>
                <a:latin typeface="Bahnschrift Light" panose="020B0502040204020203" pitchFamily="34" charset="0"/>
                <a:cs typeface="Arial" panose="020B0604020202020204" pitchFamily="34" charset="0"/>
                <a:sym typeface="Bahnschrift Light" panose="020B0502040204020203" pitchFamily="34" charset="0"/>
              </a:rPr>
              <a:t>30</a:t>
            </a:r>
            <a:endParaRPr lang="zh-CN" altLang="en-US" sz="4000" b="1" dirty="0">
              <a:solidFill>
                <a:schemeClr val="accent1"/>
              </a:solidFill>
              <a:latin typeface="Bahnschrift Light" panose="020B0502040204020203" pitchFamily="34" charset="0"/>
              <a:cs typeface="Arial" panose="020B0604020202020204" pitchFamily="34" charset="0"/>
              <a:sym typeface="Bahnschrift Light" panose="020B0502040204020203" pitchFamily="34" charset="0"/>
            </a:endParaRPr>
          </a:p>
        </p:txBody>
      </p:sp>
      <p:sp>
        <p:nvSpPr>
          <p:cNvPr id="22" name="文本框 21">
            <a:extLst>
              <a:ext uri="{FF2B5EF4-FFF2-40B4-BE49-F238E27FC236}">
                <a16:creationId xmlns:a16="http://schemas.microsoft.com/office/drawing/2014/main" id="{BD13C1F3-9039-FAAD-C165-7163B68D2685}"/>
              </a:ext>
            </a:extLst>
          </p:cNvPr>
          <p:cNvSpPr txBox="1"/>
          <p:nvPr/>
        </p:nvSpPr>
        <p:spPr>
          <a:xfrm>
            <a:off x="10316038" y="3072372"/>
            <a:ext cx="482754" cy="461665"/>
          </a:xfrm>
          <a:prstGeom prst="rect">
            <a:avLst/>
          </a:prstGeom>
          <a:noFill/>
        </p:spPr>
        <p:txBody>
          <a:bodyPr wrap="square" rtlCol="0">
            <a:spAutoFit/>
          </a:bodyPr>
          <a:lstStyle/>
          <a:p>
            <a:pPr algn="just"/>
            <a:r>
              <a:rPr lang="en-US" altLang="zh-CN" sz="2400" dirty="0">
                <a:solidFill>
                  <a:schemeClr val="accent1"/>
                </a:solidFill>
                <a:latin typeface="Bahnschrift Light" panose="020B0502040204020203" pitchFamily="34" charset="0"/>
                <a:cs typeface="Arial" panose="020B0604020202020204" pitchFamily="34" charset="0"/>
                <a:sym typeface="Bahnschrift Light" panose="020B0502040204020203" pitchFamily="34" charset="0"/>
              </a:rPr>
              <a:t>%</a:t>
            </a:r>
            <a:endParaRPr lang="zh-CN" altLang="en-US" sz="2400" dirty="0">
              <a:solidFill>
                <a:schemeClr val="accent1"/>
              </a:solidFill>
              <a:latin typeface="Bahnschrift Light" panose="020B0502040204020203" pitchFamily="34" charset="0"/>
              <a:cs typeface="Arial" panose="020B0604020202020204" pitchFamily="34" charset="0"/>
              <a:sym typeface="Bahnschrift Light" panose="020B0502040204020203" pitchFamily="34" charset="0"/>
            </a:endParaRPr>
          </a:p>
        </p:txBody>
      </p:sp>
      <p:sp>
        <p:nvSpPr>
          <p:cNvPr id="23" name="文本框 22">
            <a:extLst>
              <a:ext uri="{FF2B5EF4-FFF2-40B4-BE49-F238E27FC236}">
                <a16:creationId xmlns:a16="http://schemas.microsoft.com/office/drawing/2014/main" id="{7187C05E-CFB9-0B88-EA42-43D6BD4CA2FA}"/>
              </a:ext>
            </a:extLst>
          </p:cNvPr>
          <p:cNvSpPr txBox="1"/>
          <p:nvPr/>
        </p:nvSpPr>
        <p:spPr>
          <a:xfrm>
            <a:off x="700087" y="5282418"/>
            <a:ext cx="1009650" cy="369332"/>
          </a:xfrm>
          <a:prstGeom prst="rect">
            <a:avLst/>
          </a:prstGeom>
          <a:noFill/>
        </p:spPr>
        <p:txBody>
          <a:bodyPr wrap="square" rtlCol="0">
            <a:spAutoFit/>
          </a:bodyPr>
          <a:lstStyle/>
          <a:p>
            <a:pPr algn="just"/>
            <a:r>
              <a:rPr lang="zh-CN" altLang="en-US" b="1" dirty="0">
                <a:solidFill>
                  <a:schemeClr val="tx2"/>
                </a:solidFill>
              </a:rPr>
              <a:t>总成本：</a:t>
            </a:r>
          </a:p>
        </p:txBody>
      </p:sp>
      <p:sp>
        <p:nvSpPr>
          <p:cNvPr id="24" name="文本框 23">
            <a:extLst>
              <a:ext uri="{FF2B5EF4-FFF2-40B4-BE49-F238E27FC236}">
                <a16:creationId xmlns:a16="http://schemas.microsoft.com/office/drawing/2014/main" id="{FF55476B-525C-C6A2-B8B8-72D12170D337}"/>
              </a:ext>
            </a:extLst>
          </p:cNvPr>
          <p:cNvSpPr txBox="1"/>
          <p:nvPr/>
        </p:nvSpPr>
        <p:spPr>
          <a:xfrm>
            <a:off x="1834215" y="5168154"/>
            <a:ext cx="1509060" cy="523220"/>
          </a:xfrm>
          <a:prstGeom prst="rect">
            <a:avLst/>
          </a:prstGeom>
          <a:noFill/>
        </p:spPr>
        <p:txBody>
          <a:bodyPr wrap="square" rtlCol="0">
            <a:spAutoFit/>
          </a:bodyPr>
          <a:lstStyle/>
          <a:p>
            <a:pPr algn="just"/>
            <a:r>
              <a:rPr lang="en-US" altLang="zh-CN" sz="2800" b="1" dirty="0">
                <a:solidFill>
                  <a:schemeClr val="tx2"/>
                </a:solidFill>
                <a:latin typeface="Bahnschrift Light" panose="020B0502040204020203" pitchFamily="34" charset="0"/>
                <a:cs typeface="Arial" panose="020B0604020202020204" pitchFamily="34" charset="0"/>
                <a:sym typeface="Bahnschrift Light" panose="020B0502040204020203" pitchFamily="34" charset="0"/>
              </a:rPr>
              <a:t>200,000</a:t>
            </a:r>
            <a:endParaRPr lang="zh-CN" altLang="en-US" sz="2800" b="1" dirty="0">
              <a:solidFill>
                <a:schemeClr val="tx2"/>
              </a:solidFill>
              <a:latin typeface="Bahnschrift Light" panose="020B0502040204020203" pitchFamily="34" charset="0"/>
              <a:cs typeface="Arial" panose="020B0604020202020204" pitchFamily="34" charset="0"/>
              <a:sym typeface="Bahnschrift Light" panose="020B0502040204020203" pitchFamily="34" charset="0"/>
            </a:endParaRPr>
          </a:p>
        </p:txBody>
      </p:sp>
      <p:sp>
        <p:nvSpPr>
          <p:cNvPr id="25" name="文本框 24">
            <a:extLst>
              <a:ext uri="{FF2B5EF4-FFF2-40B4-BE49-F238E27FC236}">
                <a16:creationId xmlns:a16="http://schemas.microsoft.com/office/drawing/2014/main" id="{E7E3E045-436D-D5D6-B9E8-6066D481541B}"/>
              </a:ext>
            </a:extLst>
          </p:cNvPr>
          <p:cNvSpPr txBox="1"/>
          <p:nvPr/>
        </p:nvSpPr>
        <p:spPr>
          <a:xfrm>
            <a:off x="3240163" y="5282418"/>
            <a:ext cx="731762" cy="369332"/>
          </a:xfrm>
          <a:prstGeom prst="rect">
            <a:avLst/>
          </a:prstGeom>
          <a:noFill/>
        </p:spPr>
        <p:txBody>
          <a:bodyPr wrap="square" rtlCol="0">
            <a:spAutoFit/>
          </a:bodyPr>
          <a:lstStyle/>
          <a:p>
            <a:pPr algn="just"/>
            <a:r>
              <a:rPr lang="zh-CN" altLang="en-US" b="1" dirty="0">
                <a:solidFill>
                  <a:schemeClr val="tx2"/>
                </a:solidFill>
              </a:rPr>
              <a:t>万元</a:t>
            </a:r>
          </a:p>
        </p:txBody>
      </p:sp>
    </p:spTree>
    <p:extLst>
      <p:ext uri="{BB962C8B-B14F-4D97-AF65-F5344CB8AC3E}">
        <p14:creationId xmlns:p14="http://schemas.microsoft.com/office/powerpoint/2010/main" val="2649745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gs>
            <a:gs pos="40000">
              <a:schemeClr val="accent5"/>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FB172D84-5D4F-78A8-AFB3-FDCB3AF9F22F}"/>
              </a:ext>
            </a:extLst>
          </p:cNvPr>
          <p:cNvSpPr txBox="1"/>
          <p:nvPr/>
        </p:nvSpPr>
        <p:spPr>
          <a:xfrm>
            <a:off x="647860" y="1884047"/>
            <a:ext cx="851635" cy="450944"/>
          </a:xfrm>
          <a:prstGeom prst="rect">
            <a:avLst/>
          </a:prstGeom>
          <a:noFill/>
        </p:spPr>
        <p:txBody>
          <a:bodyPr wrap="square" rtlCol="0">
            <a:noAutofit/>
          </a:bodyPr>
          <a:lstStyle/>
          <a:p>
            <a:pPr algn="just"/>
            <a:r>
              <a:rPr lang="zh-CN" altLang="en-US" sz="2400" b="1" dirty="0">
                <a:solidFill>
                  <a:schemeClr val="tx2"/>
                </a:solidFill>
              </a:rPr>
              <a:t>注意</a:t>
            </a:r>
          </a:p>
        </p:txBody>
      </p:sp>
      <p:sp>
        <p:nvSpPr>
          <p:cNvPr id="12" name="文本框 11">
            <a:extLst>
              <a:ext uri="{FF2B5EF4-FFF2-40B4-BE49-F238E27FC236}">
                <a16:creationId xmlns:a16="http://schemas.microsoft.com/office/drawing/2014/main" id="{91EED4BB-A655-042F-0FD1-97A63F20C59E}"/>
              </a:ext>
            </a:extLst>
          </p:cNvPr>
          <p:cNvSpPr txBox="1"/>
          <p:nvPr/>
        </p:nvSpPr>
        <p:spPr>
          <a:xfrm>
            <a:off x="647860" y="2595501"/>
            <a:ext cx="3505625" cy="369332"/>
          </a:xfrm>
          <a:prstGeom prst="rect">
            <a:avLst/>
          </a:prstGeom>
          <a:noFill/>
        </p:spPr>
        <p:txBody>
          <a:bodyPr wrap="square" rtlCol="0">
            <a:noAutofit/>
          </a:bodyPr>
          <a:lstStyle/>
          <a:p>
            <a:pPr algn="just"/>
            <a:r>
              <a:rPr lang="zh-CN" altLang="en-US" dirty="0">
                <a:solidFill>
                  <a:schemeClr val="tx2"/>
                </a:solidFill>
              </a:rPr>
              <a:t>此模板使用时用户需自行下载字体</a:t>
            </a:r>
          </a:p>
        </p:txBody>
      </p:sp>
      <p:sp>
        <p:nvSpPr>
          <p:cNvPr id="14" name="文本框 13">
            <a:extLst>
              <a:ext uri="{FF2B5EF4-FFF2-40B4-BE49-F238E27FC236}">
                <a16:creationId xmlns:a16="http://schemas.microsoft.com/office/drawing/2014/main" id="{EF7192D4-DDDD-D5AA-5EE1-58DEC7F7A05E}"/>
              </a:ext>
            </a:extLst>
          </p:cNvPr>
          <p:cNvSpPr txBox="1"/>
          <p:nvPr/>
        </p:nvSpPr>
        <p:spPr>
          <a:xfrm>
            <a:off x="647860" y="3130760"/>
            <a:ext cx="3990128" cy="873957"/>
          </a:xfrm>
          <a:prstGeom prst="rect">
            <a:avLst/>
          </a:prstGeom>
          <a:noFill/>
        </p:spPr>
        <p:txBody>
          <a:bodyPr wrap="square">
            <a:noAutofit/>
          </a:bodyPr>
          <a:lstStyle/>
          <a:p>
            <a:pPr algn="just">
              <a:lnSpc>
                <a:spcPct val="150000"/>
              </a:lnSpc>
            </a:pPr>
            <a:r>
              <a:rPr kumimoji="1" lang="zh-CN" altLang="en-US" dirty="0">
                <a:solidFill>
                  <a:schemeClr val="tx2"/>
                </a:solidFill>
                <a:latin typeface="+mn-ea"/>
                <a:cs typeface="Arial" panose="020B0604020202020204" pitchFamily="34" charset="0"/>
                <a:sym typeface="字体圈欣意吉祥宋" panose="00000500000000000000" pitchFamily="2" charset="-122"/>
              </a:rPr>
              <a:t>中文   全字库正楷体（封面、尾页标题字体）</a:t>
            </a:r>
            <a:endParaRPr kumimoji="1" lang="en-US" altLang="zh-CN" dirty="0">
              <a:solidFill>
                <a:schemeClr val="tx2"/>
              </a:solidFill>
              <a:latin typeface="+mn-ea"/>
              <a:cs typeface="Arial" panose="020B0604020202020204" pitchFamily="34" charset="0"/>
              <a:sym typeface="字体圈欣意吉祥宋" panose="00000500000000000000" pitchFamily="2" charset="-122"/>
            </a:endParaRPr>
          </a:p>
          <a:p>
            <a:pPr algn="just">
              <a:lnSpc>
                <a:spcPct val="150000"/>
              </a:lnSpc>
            </a:pPr>
            <a:r>
              <a:rPr kumimoji="1" lang="zh-CN" altLang="en-US" dirty="0">
                <a:solidFill>
                  <a:schemeClr val="tx2"/>
                </a:solidFill>
                <a:latin typeface="+mn-ea"/>
                <a:cs typeface="Arial" panose="020B0604020202020204" pitchFamily="34" charset="0"/>
                <a:sym typeface="字体圈欣意吉祥宋" panose="00000500000000000000" pitchFamily="2" charset="-122"/>
              </a:rPr>
              <a:t>       字体圈欣意吉祥宋（其余部分所用字体）</a:t>
            </a:r>
            <a:endParaRPr kumimoji="1" lang="en-US" altLang="zh-CN" dirty="0">
              <a:solidFill>
                <a:schemeClr val="tx2"/>
              </a:solidFill>
              <a:latin typeface="+mn-ea"/>
              <a:cs typeface="Arial" panose="020B0604020202020204" pitchFamily="34" charset="0"/>
              <a:sym typeface="字体圈欣意吉祥宋" panose="00000500000000000000" pitchFamily="2" charset="-122"/>
            </a:endParaRPr>
          </a:p>
          <a:p>
            <a:pPr algn="just">
              <a:lnSpc>
                <a:spcPct val="150000"/>
              </a:lnSpc>
            </a:pPr>
            <a:r>
              <a:rPr kumimoji="1" lang="zh-CN" altLang="en-US" dirty="0">
                <a:solidFill>
                  <a:schemeClr val="tx2"/>
                </a:solidFill>
                <a:latin typeface="+mn-ea"/>
                <a:cs typeface="Arial" panose="020B0604020202020204" pitchFamily="34" charset="0"/>
                <a:sym typeface="字体圈欣意吉祥宋" panose="00000500000000000000" pitchFamily="2" charset="-122"/>
              </a:rPr>
              <a:t>英文   </a:t>
            </a:r>
            <a:r>
              <a:rPr kumimoji="1" lang="en-US" altLang="zh-CN" dirty="0">
                <a:solidFill>
                  <a:schemeClr val="tx2"/>
                </a:solidFill>
                <a:latin typeface="+mn-ea"/>
                <a:cs typeface="Arial" panose="020B0604020202020204" pitchFamily="34" charset="0"/>
                <a:sym typeface="字体圈欣意吉祥宋" panose="00000500000000000000" pitchFamily="2" charset="-122"/>
              </a:rPr>
              <a:t>Bahnschrift  Light</a:t>
            </a:r>
          </a:p>
        </p:txBody>
      </p:sp>
      <p:sp>
        <p:nvSpPr>
          <p:cNvPr id="15" name="文本框 14">
            <a:extLst>
              <a:ext uri="{FF2B5EF4-FFF2-40B4-BE49-F238E27FC236}">
                <a16:creationId xmlns:a16="http://schemas.microsoft.com/office/drawing/2014/main" id="{A8EB35DF-6F6B-9716-D4D6-FBC84258D377}"/>
              </a:ext>
            </a:extLst>
          </p:cNvPr>
          <p:cNvSpPr txBox="1"/>
          <p:nvPr/>
        </p:nvSpPr>
        <p:spPr>
          <a:xfrm>
            <a:off x="647860" y="4531664"/>
            <a:ext cx="2747342" cy="369332"/>
          </a:xfrm>
          <a:prstGeom prst="rect">
            <a:avLst/>
          </a:prstGeom>
          <a:noFill/>
        </p:spPr>
        <p:txBody>
          <a:bodyPr wrap="square" rtlCol="0">
            <a:noAutofit/>
          </a:bodyPr>
          <a:lstStyle/>
          <a:p>
            <a:pPr algn="just"/>
            <a:r>
              <a:rPr lang="zh-CN" altLang="en-US" dirty="0">
                <a:solidFill>
                  <a:schemeClr val="tx2"/>
                </a:solidFill>
              </a:rPr>
              <a:t>请在网络上自行下载</a:t>
            </a:r>
          </a:p>
        </p:txBody>
      </p:sp>
      <p:sp>
        <p:nvSpPr>
          <p:cNvPr id="17" name="文本占位符 1">
            <a:extLst>
              <a:ext uri="{FF2B5EF4-FFF2-40B4-BE49-F238E27FC236}">
                <a16:creationId xmlns:a16="http://schemas.microsoft.com/office/drawing/2014/main" id="{927BE04E-A047-0F55-B7FD-B9DA2191E386}"/>
              </a:ext>
            </a:extLst>
          </p:cNvPr>
          <p:cNvSpPr txBox="1">
            <a:spLocks/>
          </p:cNvSpPr>
          <p:nvPr/>
        </p:nvSpPr>
        <p:spPr>
          <a:xfrm>
            <a:off x="1135850" y="868180"/>
            <a:ext cx="3078176" cy="4002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1" lang="en-US" altLang="zh-CN" dirty="0">
                <a:solidFill>
                  <a:srgbClr val="757575"/>
                </a:solidFill>
                <a:latin typeface="+mj-lt"/>
                <a:ea typeface="微软雅黑" panose="020B0503020204020204" pitchFamily="34" charset="-122"/>
                <a:cs typeface="Arial" panose="020B0604020202020204" pitchFamily="34" charset="0"/>
                <a:sym typeface="字体圈欣意吉祥宋" panose="00000500000000000000" pitchFamily="2" charset="-122"/>
              </a:rPr>
              <a:t>Office</a:t>
            </a:r>
            <a:r>
              <a:rPr kumimoji="1" lang="en-US" altLang="zh-CN" dirty="0">
                <a:solidFill>
                  <a:srgbClr val="EE542D"/>
                </a:solidFill>
                <a:latin typeface="+mj-lt"/>
                <a:ea typeface="微软雅黑" panose="020B0503020204020204" pitchFamily="34" charset="-122"/>
                <a:cs typeface="Arial" panose="020B0604020202020204" pitchFamily="34" charset="0"/>
                <a:sym typeface="字体圈欣意吉祥宋" panose="00000500000000000000" pitchFamily="2" charset="-122"/>
              </a:rPr>
              <a:t>P</a:t>
            </a:r>
            <a:r>
              <a:rPr kumimoji="1" lang="en-US" altLang="zh-CN" dirty="0">
                <a:solidFill>
                  <a:srgbClr val="27398E"/>
                </a:solidFill>
                <a:latin typeface="+mj-lt"/>
                <a:ea typeface="微软雅黑" panose="020B0503020204020204" pitchFamily="34" charset="-122"/>
                <a:cs typeface="Arial" panose="020B0604020202020204" pitchFamily="34" charset="0"/>
                <a:sym typeface="字体圈欣意吉祥宋" panose="00000500000000000000" pitchFamily="2" charset="-122"/>
              </a:rPr>
              <a:t>L</a:t>
            </a:r>
            <a:r>
              <a:rPr kumimoji="1" lang="en-US" altLang="zh-CN" dirty="0">
                <a:solidFill>
                  <a:srgbClr val="1D934A"/>
                </a:solidFill>
                <a:latin typeface="+mj-lt"/>
                <a:ea typeface="微软雅黑" panose="020B0503020204020204" pitchFamily="34" charset="-122"/>
                <a:cs typeface="Arial" panose="020B0604020202020204" pitchFamily="34" charset="0"/>
                <a:sym typeface="字体圈欣意吉祥宋" panose="00000500000000000000" pitchFamily="2" charset="-122"/>
              </a:rPr>
              <a:t>U</a:t>
            </a:r>
            <a:r>
              <a:rPr kumimoji="1" lang="en-US" altLang="zh-CN" dirty="0">
                <a:solidFill>
                  <a:srgbClr val="FBAB40"/>
                </a:solidFill>
                <a:latin typeface="+mj-lt"/>
                <a:ea typeface="微软雅黑" panose="020B0503020204020204" pitchFamily="34" charset="-122"/>
                <a:cs typeface="Arial" panose="020B0604020202020204" pitchFamily="34" charset="0"/>
                <a:sym typeface="字体圈欣意吉祥宋" panose="00000500000000000000" pitchFamily="2" charset="-122"/>
              </a:rPr>
              <a:t>S</a:t>
            </a:r>
            <a:r>
              <a:rPr kumimoji="1" lang="en-US" altLang="zh-CN" dirty="0">
                <a:solidFill>
                  <a:srgbClr val="757575"/>
                </a:solidFill>
                <a:latin typeface="+mj-lt"/>
                <a:ea typeface="微软雅黑" panose="020B0503020204020204" pitchFamily="34" charset="-122"/>
                <a:cs typeface="Arial" panose="020B0604020202020204" pitchFamily="34" charset="0"/>
                <a:sym typeface="字体圈欣意吉祥宋" panose="00000500000000000000" pitchFamily="2" charset="-122"/>
              </a:rPr>
              <a:t>.cn</a:t>
            </a:r>
            <a:endParaRPr kumimoji="1" lang="zh-CN" altLang="en-US" dirty="0">
              <a:solidFill>
                <a:srgbClr val="757575"/>
              </a:solidFill>
              <a:latin typeface="+mj-lt"/>
              <a:ea typeface="微软雅黑" panose="020B0503020204020204" pitchFamily="34" charset="-122"/>
              <a:cs typeface="Arial" panose="020B0604020202020204" pitchFamily="34" charset="0"/>
              <a:sym typeface="字体圈欣意吉祥宋" panose="00000500000000000000" pitchFamily="2" charset="-122"/>
            </a:endParaRPr>
          </a:p>
        </p:txBody>
      </p:sp>
      <p:pic>
        <p:nvPicPr>
          <p:cNvPr id="5" name="图片 4" hidden="1">
            <a:extLst>
              <a:ext uri="{FF2B5EF4-FFF2-40B4-BE49-F238E27FC236}">
                <a16:creationId xmlns:a16="http://schemas.microsoft.com/office/drawing/2014/main" id="{A86E6746-33E9-3634-8898-BD147B759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9857" y="1940564"/>
            <a:ext cx="3694682" cy="2974938"/>
          </a:xfrm>
          <a:prstGeom prst="rect">
            <a:avLst/>
          </a:prstGeom>
        </p:spPr>
      </p:pic>
      <p:grpSp>
        <p:nvGrpSpPr>
          <p:cNvPr id="13" name="组合 12">
            <a:extLst>
              <a:ext uri="{FF2B5EF4-FFF2-40B4-BE49-F238E27FC236}">
                <a16:creationId xmlns:a16="http://schemas.microsoft.com/office/drawing/2014/main" id="{170EAAC0-21D5-B709-949D-068E74DE2C6D}"/>
              </a:ext>
            </a:extLst>
          </p:cNvPr>
          <p:cNvGrpSpPr/>
          <p:nvPr/>
        </p:nvGrpSpPr>
        <p:grpSpPr>
          <a:xfrm>
            <a:off x="731838" y="908050"/>
            <a:ext cx="406319" cy="369499"/>
            <a:chOff x="5378842" y="3699332"/>
            <a:chExt cx="651448" cy="592414"/>
          </a:xfrm>
        </p:grpSpPr>
        <p:cxnSp>
          <p:nvCxnSpPr>
            <p:cNvPr id="36" name="直接连接符 35">
              <a:extLst>
                <a:ext uri="{FF2B5EF4-FFF2-40B4-BE49-F238E27FC236}">
                  <a16:creationId xmlns:a16="http://schemas.microsoft.com/office/drawing/2014/main" id="{444C320B-6DB5-3AF7-AC09-C8A738805E3C}"/>
                </a:ext>
              </a:extLst>
            </p:cNvPr>
            <p:cNvCxnSpPr>
              <a:cxnSpLocks/>
            </p:cNvCxnSpPr>
            <p:nvPr/>
          </p:nvCxnSpPr>
          <p:spPr>
            <a:xfrm>
              <a:off x="5742878" y="3699332"/>
              <a:ext cx="0" cy="198774"/>
            </a:xfrm>
            <a:prstGeom prst="line">
              <a:avLst/>
            </a:prstGeom>
            <a:ln w="38100">
              <a:solidFill>
                <a:srgbClr val="4CAB71"/>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402FDFE2-E85C-5C2C-EC7F-E67369201772}"/>
                </a:ext>
              </a:extLst>
            </p:cNvPr>
            <p:cNvCxnSpPr>
              <a:cxnSpLocks/>
            </p:cNvCxnSpPr>
            <p:nvPr/>
          </p:nvCxnSpPr>
          <p:spPr>
            <a:xfrm>
              <a:off x="5378842" y="4063368"/>
              <a:ext cx="228856" cy="0"/>
            </a:xfrm>
            <a:prstGeom prst="line">
              <a:avLst/>
            </a:prstGeom>
            <a:ln w="38100">
              <a:solidFill>
                <a:srgbClr val="4CAB71"/>
              </a:solidFill>
            </a:ln>
          </p:spPr>
          <p:style>
            <a:lnRef idx="1">
              <a:schemeClr val="accent1"/>
            </a:lnRef>
            <a:fillRef idx="0">
              <a:schemeClr val="accent1"/>
            </a:fillRef>
            <a:effectRef idx="0">
              <a:schemeClr val="accent1"/>
            </a:effectRef>
            <a:fontRef idx="minor">
              <a:schemeClr val="tx1"/>
            </a:fontRef>
          </p:style>
        </p:cxnSp>
        <p:sp>
          <p:nvSpPr>
            <p:cNvPr id="16" name="任意多边形: 形状 15">
              <a:extLst>
                <a:ext uri="{FF2B5EF4-FFF2-40B4-BE49-F238E27FC236}">
                  <a16:creationId xmlns:a16="http://schemas.microsoft.com/office/drawing/2014/main" id="{DC856765-7E7A-902D-897B-DEFE6BEC4D3A}"/>
                </a:ext>
              </a:extLst>
            </p:cNvPr>
            <p:cNvSpPr/>
            <p:nvPr/>
          </p:nvSpPr>
          <p:spPr>
            <a:xfrm>
              <a:off x="5378842" y="3699332"/>
              <a:ext cx="228856" cy="228856"/>
            </a:xfrm>
            <a:custGeom>
              <a:avLst/>
              <a:gdLst>
                <a:gd name="connsiteX0" fmla="*/ 228856 w 228856"/>
                <a:gd name="connsiteY0" fmla="*/ 0 h 228856"/>
                <a:gd name="connsiteX1" fmla="*/ 228856 w 228856"/>
                <a:gd name="connsiteY1" fmla="*/ 160173 h 228856"/>
                <a:gd name="connsiteX2" fmla="*/ 160173 w 228856"/>
                <a:gd name="connsiteY2" fmla="*/ 228856 h 228856"/>
                <a:gd name="connsiteX3" fmla="*/ 0 w 228856"/>
                <a:gd name="connsiteY3" fmla="*/ 228856 h 228856"/>
                <a:gd name="connsiteX4" fmla="*/ 228856 w 228856"/>
                <a:gd name="connsiteY4" fmla="*/ 0 h 228856"/>
                <a:gd name="connsiteX0" fmla="*/ 228856 w 228856"/>
                <a:gd name="connsiteY0" fmla="*/ 0 h 228856"/>
                <a:gd name="connsiteX1" fmla="*/ 228856 w 228856"/>
                <a:gd name="connsiteY1" fmla="*/ 160173 h 228856"/>
                <a:gd name="connsiteX2" fmla="*/ 160173 w 228856"/>
                <a:gd name="connsiteY2" fmla="*/ 228856 h 228856"/>
                <a:gd name="connsiteX3" fmla="*/ 0 w 228856"/>
                <a:gd name="connsiteY3" fmla="*/ 228856 h 228856"/>
                <a:gd name="connsiteX4" fmla="*/ 126608 w 228856"/>
                <a:gd name="connsiteY4" fmla="*/ 105906 h 228856"/>
                <a:gd name="connsiteX5" fmla="*/ 228856 w 228856"/>
                <a:gd name="connsiteY5" fmla="*/ 0 h 228856"/>
                <a:gd name="connsiteX0" fmla="*/ 126608 w 228856"/>
                <a:gd name="connsiteY0" fmla="*/ 105906 h 228856"/>
                <a:gd name="connsiteX1" fmla="*/ 228856 w 228856"/>
                <a:gd name="connsiteY1" fmla="*/ 0 h 228856"/>
                <a:gd name="connsiteX2" fmla="*/ 228856 w 228856"/>
                <a:gd name="connsiteY2" fmla="*/ 160173 h 228856"/>
                <a:gd name="connsiteX3" fmla="*/ 160173 w 228856"/>
                <a:gd name="connsiteY3" fmla="*/ 228856 h 228856"/>
                <a:gd name="connsiteX4" fmla="*/ 0 w 228856"/>
                <a:gd name="connsiteY4" fmla="*/ 228856 h 228856"/>
                <a:gd name="connsiteX5" fmla="*/ 218048 w 228856"/>
                <a:gd name="connsiteY5" fmla="*/ 197346 h 228856"/>
                <a:gd name="connsiteX0" fmla="*/ 126608 w 228856"/>
                <a:gd name="connsiteY0" fmla="*/ 105906 h 228856"/>
                <a:gd name="connsiteX1" fmla="*/ 228856 w 228856"/>
                <a:gd name="connsiteY1" fmla="*/ 0 h 228856"/>
                <a:gd name="connsiteX2" fmla="*/ 228856 w 228856"/>
                <a:gd name="connsiteY2" fmla="*/ 160173 h 228856"/>
                <a:gd name="connsiteX3" fmla="*/ 160173 w 228856"/>
                <a:gd name="connsiteY3" fmla="*/ 228856 h 228856"/>
                <a:gd name="connsiteX4" fmla="*/ 0 w 228856"/>
                <a:gd name="connsiteY4" fmla="*/ 228856 h 228856"/>
                <a:gd name="connsiteX0" fmla="*/ 228856 w 228856"/>
                <a:gd name="connsiteY0" fmla="*/ 0 h 228856"/>
                <a:gd name="connsiteX1" fmla="*/ 228856 w 228856"/>
                <a:gd name="connsiteY1" fmla="*/ 160173 h 228856"/>
                <a:gd name="connsiteX2" fmla="*/ 160173 w 228856"/>
                <a:gd name="connsiteY2" fmla="*/ 228856 h 228856"/>
                <a:gd name="connsiteX3" fmla="*/ 0 w 228856"/>
                <a:gd name="connsiteY3" fmla="*/ 228856 h 228856"/>
              </a:gdLst>
              <a:ahLst/>
              <a:cxnLst>
                <a:cxn ang="0">
                  <a:pos x="connsiteX0" y="connsiteY0"/>
                </a:cxn>
                <a:cxn ang="0">
                  <a:pos x="connsiteX1" y="connsiteY1"/>
                </a:cxn>
                <a:cxn ang="0">
                  <a:pos x="connsiteX2" y="connsiteY2"/>
                </a:cxn>
                <a:cxn ang="0">
                  <a:pos x="connsiteX3" y="connsiteY3"/>
                </a:cxn>
              </a:cxnLst>
              <a:rect l="l" t="t" r="r" b="b"/>
              <a:pathLst>
                <a:path w="228856" h="228856">
                  <a:moveTo>
                    <a:pt x="228856" y="0"/>
                  </a:moveTo>
                  <a:lnTo>
                    <a:pt x="228856" y="160173"/>
                  </a:lnTo>
                  <a:cubicBezTo>
                    <a:pt x="228856" y="198106"/>
                    <a:pt x="198106" y="228856"/>
                    <a:pt x="160173" y="228856"/>
                  </a:cubicBezTo>
                  <a:lnTo>
                    <a:pt x="0" y="228856"/>
                  </a:lnTo>
                </a:path>
              </a:pathLst>
            </a:custGeom>
            <a:noFill/>
            <a:ln w="38100">
              <a:solidFill>
                <a:srgbClr val="2A3C9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5" name="任意多边形: 形状 64">
              <a:extLst>
                <a:ext uri="{FF2B5EF4-FFF2-40B4-BE49-F238E27FC236}">
                  <a16:creationId xmlns:a16="http://schemas.microsoft.com/office/drawing/2014/main" id="{6887E7B4-F4EF-CC32-560D-4702C6C50046}"/>
                </a:ext>
              </a:extLst>
            </p:cNvPr>
            <p:cNvSpPr/>
            <p:nvPr/>
          </p:nvSpPr>
          <p:spPr>
            <a:xfrm>
              <a:off x="5742879" y="3987221"/>
              <a:ext cx="287411" cy="302145"/>
            </a:xfrm>
            <a:custGeom>
              <a:avLst/>
              <a:gdLst>
                <a:gd name="connsiteX0" fmla="*/ 176632 w 287411"/>
                <a:gd name="connsiteY0" fmla="*/ 0 h 616475"/>
                <a:gd name="connsiteX1" fmla="*/ 287411 w 287411"/>
                <a:gd name="connsiteY1" fmla="*/ 0 h 616475"/>
                <a:gd name="connsiteX2" fmla="*/ 287411 w 287411"/>
                <a:gd name="connsiteY2" fmla="*/ 281685 h 616475"/>
                <a:gd name="connsiteX3" fmla="*/ 1 w 287411"/>
                <a:gd name="connsiteY3" fmla="*/ 281685 h 616475"/>
                <a:gd name="connsiteX4" fmla="*/ 1 w 287411"/>
                <a:gd name="connsiteY4" fmla="*/ 616475 h 616475"/>
                <a:gd name="connsiteX5" fmla="*/ 0 w 287411"/>
                <a:gd name="connsiteY5" fmla="*/ 616470 h 616475"/>
                <a:gd name="connsiteX6" fmla="*/ 0 w 287411"/>
                <a:gd name="connsiteY6" fmla="*/ 176632 h 616475"/>
                <a:gd name="connsiteX7" fmla="*/ 176632 w 287411"/>
                <a:gd name="connsiteY7" fmla="*/ 0 h 616475"/>
                <a:gd name="connsiteX0" fmla="*/ 1 w 287411"/>
                <a:gd name="connsiteY0" fmla="*/ 281685 h 616475"/>
                <a:gd name="connsiteX1" fmla="*/ 1 w 287411"/>
                <a:gd name="connsiteY1" fmla="*/ 616475 h 616475"/>
                <a:gd name="connsiteX2" fmla="*/ 0 w 287411"/>
                <a:gd name="connsiteY2" fmla="*/ 616470 h 616475"/>
                <a:gd name="connsiteX3" fmla="*/ 0 w 287411"/>
                <a:gd name="connsiteY3" fmla="*/ 176632 h 616475"/>
                <a:gd name="connsiteX4" fmla="*/ 176632 w 287411"/>
                <a:gd name="connsiteY4" fmla="*/ 0 h 616475"/>
                <a:gd name="connsiteX5" fmla="*/ 287411 w 287411"/>
                <a:gd name="connsiteY5" fmla="*/ 0 h 616475"/>
                <a:gd name="connsiteX6" fmla="*/ 287411 w 287411"/>
                <a:gd name="connsiteY6" fmla="*/ 281685 h 616475"/>
                <a:gd name="connsiteX7" fmla="*/ 91441 w 287411"/>
                <a:gd name="connsiteY7" fmla="*/ 373125 h 616475"/>
                <a:gd name="connsiteX0" fmla="*/ 1 w 287411"/>
                <a:gd name="connsiteY0" fmla="*/ 281685 h 616475"/>
                <a:gd name="connsiteX1" fmla="*/ 1 w 287411"/>
                <a:gd name="connsiteY1" fmla="*/ 616475 h 616475"/>
                <a:gd name="connsiteX2" fmla="*/ 0 w 287411"/>
                <a:gd name="connsiteY2" fmla="*/ 616470 h 616475"/>
                <a:gd name="connsiteX3" fmla="*/ 0 w 287411"/>
                <a:gd name="connsiteY3" fmla="*/ 176632 h 616475"/>
                <a:gd name="connsiteX4" fmla="*/ 176632 w 287411"/>
                <a:gd name="connsiteY4" fmla="*/ 0 h 616475"/>
                <a:gd name="connsiteX5" fmla="*/ 287411 w 287411"/>
                <a:gd name="connsiteY5" fmla="*/ 0 h 616475"/>
                <a:gd name="connsiteX6" fmla="*/ 287411 w 287411"/>
                <a:gd name="connsiteY6" fmla="*/ 281685 h 616475"/>
                <a:gd name="connsiteX0" fmla="*/ 1 w 287411"/>
                <a:gd name="connsiteY0" fmla="*/ 281685 h 616475"/>
                <a:gd name="connsiteX1" fmla="*/ 1 w 287411"/>
                <a:gd name="connsiteY1" fmla="*/ 616475 h 616475"/>
                <a:gd name="connsiteX2" fmla="*/ 0 w 287411"/>
                <a:gd name="connsiteY2" fmla="*/ 616470 h 616475"/>
                <a:gd name="connsiteX3" fmla="*/ 0 w 287411"/>
                <a:gd name="connsiteY3" fmla="*/ 176632 h 616475"/>
                <a:gd name="connsiteX4" fmla="*/ 176632 w 287411"/>
                <a:gd name="connsiteY4" fmla="*/ 0 h 616475"/>
                <a:gd name="connsiteX5" fmla="*/ 287411 w 287411"/>
                <a:gd name="connsiteY5" fmla="*/ 0 h 616475"/>
                <a:gd name="connsiteX0" fmla="*/ 1 w 287411"/>
                <a:gd name="connsiteY0" fmla="*/ 616475 h 616475"/>
                <a:gd name="connsiteX1" fmla="*/ 0 w 287411"/>
                <a:gd name="connsiteY1" fmla="*/ 616470 h 616475"/>
                <a:gd name="connsiteX2" fmla="*/ 0 w 287411"/>
                <a:gd name="connsiteY2" fmla="*/ 176632 h 616475"/>
                <a:gd name="connsiteX3" fmla="*/ 176632 w 287411"/>
                <a:gd name="connsiteY3" fmla="*/ 0 h 616475"/>
                <a:gd name="connsiteX4" fmla="*/ 287411 w 287411"/>
                <a:gd name="connsiteY4" fmla="*/ 0 h 616475"/>
                <a:gd name="connsiteX0" fmla="*/ 1 w 287411"/>
                <a:gd name="connsiteY0" fmla="*/ 616475 h 616475"/>
                <a:gd name="connsiteX1" fmla="*/ 0 w 287411"/>
                <a:gd name="connsiteY1" fmla="*/ 302145 h 616475"/>
                <a:gd name="connsiteX2" fmla="*/ 0 w 287411"/>
                <a:gd name="connsiteY2" fmla="*/ 176632 h 616475"/>
                <a:gd name="connsiteX3" fmla="*/ 176632 w 287411"/>
                <a:gd name="connsiteY3" fmla="*/ 0 h 616475"/>
                <a:gd name="connsiteX4" fmla="*/ 287411 w 287411"/>
                <a:gd name="connsiteY4" fmla="*/ 0 h 616475"/>
                <a:gd name="connsiteX0" fmla="*/ 0 w 287411"/>
                <a:gd name="connsiteY0" fmla="*/ 302145 h 302145"/>
                <a:gd name="connsiteX1" fmla="*/ 0 w 287411"/>
                <a:gd name="connsiteY1" fmla="*/ 176632 h 302145"/>
                <a:gd name="connsiteX2" fmla="*/ 176632 w 287411"/>
                <a:gd name="connsiteY2" fmla="*/ 0 h 302145"/>
                <a:gd name="connsiteX3" fmla="*/ 287411 w 287411"/>
                <a:gd name="connsiteY3" fmla="*/ 0 h 302145"/>
              </a:gdLst>
              <a:ahLst/>
              <a:cxnLst>
                <a:cxn ang="0">
                  <a:pos x="connsiteX0" y="connsiteY0"/>
                </a:cxn>
                <a:cxn ang="0">
                  <a:pos x="connsiteX1" y="connsiteY1"/>
                </a:cxn>
                <a:cxn ang="0">
                  <a:pos x="connsiteX2" y="connsiteY2"/>
                </a:cxn>
                <a:cxn ang="0">
                  <a:pos x="connsiteX3" y="connsiteY3"/>
                </a:cxn>
              </a:cxnLst>
              <a:rect l="l" t="t" r="r" b="b"/>
              <a:pathLst>
                <a:path w="287411" h="302145">
                  <a:moveTo>
                    <a:pt x="0" y="302145"/>
                  </a:moveTo>
                  <a:lnTo>
                    <a:pt x="0" y="176632"/>
                  </a:lnTo>
                  <a:cubicBezTo>
                    <a:pt x="0" y="79081"/>
                    <a:pt x="79081" y="0"/>
                    <a:pt x="176632" y="0"/>
                  </a:cubicBezTo>
                  <a:lnTo>
                    <a:pt x="287411" y="0"/>
                  </a:lnTo>
                </a:path>
              </a:pathLst>
            </a:custGeom>
            <a:noFill/>
            <a:ln w="38100">
              <a:solidFill>
                <a:srgbClr val="FFBF4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形状 9">
              <a:extLst>
                <a:ext uri="{FF2B5EF4-FFF2-40B4-BE49-F238E27FC236}">
                  <a16:creationId xmlns:a16="http://schemas.microsoft.com/office/drawing/2014/main" id="{C348F209-7630-767A-7255-9C5B39D70B5F}"/>
                </a:ext>
              </a:extLst>
            </p:cNvPr>
            <p:cNvSpPr/>
            <p:nvPr/>
          </p:nvSpPr>
          <p:spPr>
            <a:xfrm>
              <a:off x="5607698" y="3852041"/>
              <a:ext cx="421632" cy="439705"/>
            </a:xfrm>
            <a:custGeom>
              <a:avLst/>
              <a:gdLst>
                <a:gd name="connsiteX0" fmla="*/ 259793 w 421632"/>
                <a:gd name="connsiteY0" fmla="*/ 0 h 439705"/>
                <a:gd name="connsiteX1" fmla="*/ 421632 w 421632"/>
                <a:gd name="connsiteY1" fmla="*/ 0 h 439705"/>
                <a:gd name="connsiteX2" fmla="*/ 421632 w 421632"/>
                <a:gd name="connsiteY2" fmla="*/ 439705 h 439705"/>
                <a:gd name="connsiteX3" fmla="*/ 0 w 421632"/>
                <a:gd name="connsiteY3" fmla="*/ 439705 h 439705"/>
                <a:gd name="connsiteX4" fmla="*/ 0 w 421632"/>
                <a:gd name="connsiteY4" fmla="*/ 259793 h 439705"/>
                <a:gd name="connsiteX5" fmla="*/ 259793 w 421632"/>
                <a:gd name="connsiteY5" fmla="*/ 0 h 439705"/>
                <a:gd name="connsiteX0" fmla="*/ 421632 w 513072"/>
                <a:gd name="connsiteY0" fmla="*/ 439705 h 531145"/>
                <a:gd name="connsiteX1" fmla="*/ 0 w 513072"/>
                <a:gd name="connsiteY1" fmla="*/ 439705 h 531145"/>
                <a:gd name="connsiteX2" fmla="*/ 0 w 513072"/>
                <a:gd name="connsiteY2" fmla="*/ 259793 h 531145"/>
                <a:gd name="connsiteX3" fmla="*/ 259793 w 513072"/>
                <a:gd name="connsiteY3" fmla="*/ 0 h 531145"/>
                <a:gd name="connsiteX4" fmla="*/ 421632 w 513072"/>
                <a:gd name="connsiteY4" fmla="*/ 0 h 531145"/>
                <a:gd name="connsiteX5" fmla="*/ 513072 w 513072"/>
                <a:gd name="connsiteY5" fmla="*/ 531145 h 531145"/>
                <a:gd name="connsiteX0" fmla="*/ 421632 w 421632"/>
                <a:gd name="connsiteY0" fmla="*/ 439705 h 439705"/>
                <a:gd name="connsiteX1" fmla="*/ 0 w 421632"/>
                <a:gd name="connsiteY1" fmla="*/ 439705 h 439705"/>
                <a:gd name="connsiteX2" fmla="*/ 0 w 421632"/>
                <a:gd name="connsiteY2" fmla="*/ 259793 h 439705"/>
                <a:gd name="connsiteX3" fmla="*/ 259793 w 421632"/>
                <a:gd name="connsiteY3" fmla="*/ 0 h 439705"/>
                <a:gd name="connsiteX4" fmla="*/ 421632 w 421632"/>
                <a:gd name="connsiteY4" fmla="*/ 0 h 439705"/>
                <a:gd name="connsiteX0" fmla="*/ 0 w 421632"/>
                <a:gd name="connsiteY0" fmla="*/ 439705 h 439705"/>
                <a:gd name="connsiteX1" fmla="*/ 0 w 421632"/>
                <a:gd name="connsiteY1" fmla="*/ 259793 h 439705"/>
                <a:gd name="connsiteX2" fmla="*/ 259793 w 421632"/>
                <a:gd name="connsiteY2" fmla="*/ 0 h 439705"/>
                <a:gd name="connsiteX3" fmla="*/ 421632 w 421632"/>
                <a:gd name="connsiteY3" fmla="*/ 0 h 439705"/>
              </a:gdLst>
              <a:ahLst/>
              <a:cxnLst>
                <a:cxn ang="0">
                  <a:pos x="connsiteX0" y="connsiteY0"/>
                </a:cxn>
                <a:cxn ang="0">
                  <a:pos x="connsiteX1" y="connsiteY1"/>
                </a:cxn>
                <a:cxn ang="0">
                  <a:pos x="connsiteX2" y="connsiteY2"/>
                </a:cxn>
                <a:cxn ang="0">
                  <a:pos x="connsiteX3" y="connsiteY3"/>
                </a:cxn>
              </a:cxnLst>
              <a:rect l="l" t="t" r="r" b="b"/>
              <a:pathLst>
                <a:path w="421632" h="439705">
                  <a:moveTo>
                    <a:pt x="0" y="439705"/>
                  </a:moveTo>
                  <a:lnTo>
                    <a:pt x="0" y="259793"/>
                  </a:lnTo>
                  <a:cubicBezTo>
                    <a:pt x="0" y="116313"/>
                    <a:pt x="116313" y="0"/>
                    <a:pt x="259793" y="0"/>
                  </a:cubicBezTo>
                  <a:lnTo>
                    <a:pt x="421632" y="0"/>
                  </a:lnTo>
                </a:path>
              </a:pathLst>
            </a:custGeom>
            <a:noFill/>
            <a:ln w="38100">
              <a:solidFill>
                <a:srgbClr val="F65A3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4" name="任意多边形: 形状 3">
            <a:extLst>
              <a:ext uri="{FF2B5EF4-FFF2-40B4-BE49-F238E27FC236}">
                <a16:creationId xmlns:a16="http://schemas.microsoft.com/office/drawing/2014/main" id="{01A4E9B8-E58D-352F-B854-1806E976AB14}"/>
              </a:ext>
            </a:extLst>
          </p:cNvPr>
          <p:cNvSpPr/>
          <p:nvPr userDrawn="1"/>
        </p:nvSpPr>
        <p:spPr>
          <a:xfrm>
            <a:off x="10648193" y="519369"/>
            <a:ext cx="597276" cy="499798"/>
          </a:xfrm>
          <a:custGeom>
            <a:avLst/>
            <a:gdLst/>
            <a:ahLst/>
            <a:cxnLst/>
            <a:rect l="0" t="0" r="0" b="0"/>
            <a:pathLst>
              <a:path w="3425413" h="2866365">
                <a:moveTo>
                  <a:pt x="885463" y="46818"/>
                </a:moveTo>
                <a:cubicBezTo>
                  <a:pt x="931185" y="46539"/>
                  <a:pt x="977398" y="50050"/>
                  <a:pt x="1023702" y="57565"/>
                </a:cubicBezTo>
                <a:cubicBezTo>
                  <a:pt x="1347824" y="110171"/>
                  <a:pt x="1605673" y="347526"/>
                  <a:pt x="1690394" y="656169"/>
                </a:cubicBezTo>
                <a:lnTo>
                  <a:pt x="1712945" y="777195"/>
                </a:lnTo>
                <a:lnTo>
                  <a:pt x="1735019" y="658725"/>
                </a:lnTo>
                <a:cubicBezTo>
                  <a:pt x="1819740" y="350082"/>
                  <a:pt x="2077588" y="112727"/>
                  <a:pt x="2401711" y="60121"/>
                </a:cubicBezTo>
                <a:cubicBezTo>
                  <a:pt x="2772138" y="0"/>
                  <a:pt x="3136763" y="196175"/>
                  <a:pt x="3290709" y="538420"/>
                </a:cubicBezTo>
                <a:cubicBezTo>
                  <a:pt x="3425412" y="837884"/>
                  <a:pt x="3369424" y="1183845"/>
                  <a:pt x="3158550" y="1424615"/>
                </a:cubicBezTo>
                <a:lnTo>
                  <a:pt x="3064813" y="1515112"/>
                </a:lnTo>
                <a:lnTo>
                  <a:pt x="3065089" y="1515262"/>
                </a:lnTo>
                <a:lnTo>
                  <a:pt x="1713985" y="2866364"/>
                </a:lnTo>
                <a:lnTo>
                  <a:pt x="362880" y="1515262"/>
                </a:lnTo>
                <a:lnTo>
                  <a:pt x="266862" y="1422059"/>
                </a:lnTo>
                <a:cubicBezTo>
                  <a:pt x="55988" y="1181288"/>
                  <a:pt x="0" y="835328"/>
                  <a:pt x="134703" y="535864"/>
                </a:cubicBezTo>
                <a:cubicBezTo>
                  <a:pt x="269406" y="236400"/>
                  <a:pt x="565410" y="48770"/>
                  <a:pt x="885463" y="46818"/>
                </a:cubicBezTo>
                <a:close/>
              </a:path>
            </a:pathLst>
          </a:custGeom>
          <a:gradFill flip="none" rotWithShape="1">
            <a:gsLst>
              <a:gs pos="0">
                <a:schemeClr val="accent1"/>
              </a:gs>
              <a:gs pos="56000">
                <a:schemeClr val="accent4"/>
              </a:gs>
              <a:gs pos="100000">
                <a:schemeClr val="accent1"/>
              </a:gs>
            </a:gsLst>
            <a:path path="circle">
              <a:fillToRect l="100000" t="100000"/>
            </a:path>
            <a:tileRect r="-100000" b="-100000"/>
          </a:gradFill>
          <a:ln>
            <a:noFill/>
          </a:ln>
          <a:effectLst>
            <a:outerShdw blurRad="50800" dist="38100" dir="5400000" algn="t" rotWithShape="0">
              <a:srgbClr val="FF19C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任意多边形: 形状 19">
            <a:extLst>
              <a:ext uri="{FF2B5EF4-FFF2-40B4-BE49-F238E27FC236}">
                <a16:creationId xmlns:a16="http://schemas.microsoft.com/office/drawing/2014/main" id="{76B328E8-D6CB-AE33-FA51-27A921573319}"/>
              </a:ext>
            </a:extLst>
          </p:cNvPr>
          <p:cNvSpPr/>
          <p:nvPr userDrawn="1"/>
        </p:nvSpPr>
        <p:spPr>
          <a:xfrm>
            <a:off x="10001360" y="1255481"/>
            <a:ext cx="445266" cy="372597"/>
          </a:xfrm>
          <a:custGeom>
            <a:avLst/>
            <a:gdLst/>
            <a:ahLst/>
            <a:cxnLst/>
            <a:rect l="0" t="0" r="0" b="0"/>
            <a:pathLst>
              <a:path w="3425413" h="2866365">
                <a:moveTo>
                  <a:pt x="885463" y="46818"/>
                </a:moveTo>
                <a:cubicBezTo>
                  <a:pt x="931185" y="46539"/>
                  <a:pt x="977398" y="50050"/>
                  <a:pt x="1023702" y="57565"/>
                </a:cubicBezTo>
                <a:cubicBezTo>
                  <a:pt x="1347824" y="110171"/>
                  <a:pt x="1605673" y="347526"/>
                  <a:pt x="1690394" y="656169"/>
                </a:cubicBezTo>
                <a:lnTo>
                  <a:pt x="1712945" y="777195"/>
                </a:lnTo>
                <a:lnTo>
                  <a:pt x="1735019" y="658725"/>
                </a:lnTo>
                <a:cubicBezTo>
                  <a:pt x="1819740" y="350082"/>
                  <a:pt x="2077588" y="112727"/>
                  <a:pt x="2401711" y="60121"/>
                </a:cubicBezTo>
                <a:cubicBezTo>
                  <a:pt x="2772138" y="0"/>
                  <a:pt x="3136763" y="196175"/>
                  <a:pt x="3290709" y="538420"/>
                </a:cubicBezTo>
                <a:cubicBezTo>
                  <a:pt x="3425412" y="837884"/>
                  <a:pt x="3369424" y="1183845"/>
                  <a:pt x="3158550" y="1424615"/>
                </a:cubicBezTo>
                <a:lnTo>
                  <a:pt x="3064813" y="1515112"/>
                </a:lnTo>
                <a:lnTo>
                  <a:pt x="3065089" y="1515262"/>
                </a:lnTo>
                <a:lnTo>
                  <a:pt x="1713985" y="2866364"/>
                </a:lnTo>
                <a:lnTo>
                  <a:pt x="362880" y="1515262"/>
                </a:lnTo>
                <a:lnTo>
                  <a:pt x="266862" y="1422059"/>
                </a:lnTo>
                <a:cubicBezTo>
                  <a:pt x="55988" y="1181288"/>
                  <a:pt x="0" y="835328"/>
                  <a:pt x="134703" y="535864"/>
                </a:cubicBezTo>
                <a:cubicBezTo>
                  <a:pt x="269406" y="236400"/>
                  <a:pt x="565410" y="48770"/>
                  <a:pt x="885463" y="46818"/>
                </a:cubicBezTo>
                <a:close/>
              </a:path>
            </a:pathLst>
          </a:custGeom>
          <a:gradFill flip="none" rotWithShape="1">
            <a:gsLst>
              <a:gs pos="0">
                <a:schemeClr val="accent1"/>
              </a:gs>
              <a:gs pos="56000">
                <a:schemeClr val="accent4"/>
              </a:gs>
              <a:gs pos="100000">
                <a:schemeClr val="accent1"/>
              </a:gs>
            </a:gsLst>
            <a:path path="circle">
              <a:fillToRect l="100000" t="100000"/>
            </a:path>
            <a:tileRect r="-100000" b="-100000"/>
          </a:gradFill>
          <a:ln>
            <a:noFill/>
          </a:ln>
          <a:effectLst>
            <a:outerShdw blurRad="50800" dist="38100" dir="5400000" algn="t" rotWithShape="0">
              <a:srgbClr val="FF19C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21" name="任意多边形: 形状 20">
            <a:extLst>
              <a:ext uri="{FF2B5EF4-FFF2-40B4-BE49-F238E27FC236}">
                <a16:creationId xmlns:a16="http://schemas.microsoft.com/office/drawing/2014/main" id="{5ECF3EC5-CC5F-3176-B186-1BD97A2287D1}"/>
              </a:ext>
            </a:extLst>
          </p:cNvPr>
          <p:cNvSpPr/>
          <p:nvPr userDrawn="1"/>
        </p:nvSpPr>
        <p:spPr>
          <a:xfrm>
            <a:off x="9478180" y="734676"/>
            <a:ext cx="297472" cy="248923"/>
          </a:xfrm>
          <a:custGeom>
            <a:avLst/>
            <a:gdLst/>
            <a:ahLst/>
            <a:cxnLst/>
            <a:rect l="0" t="0" r="0" b="0"/>
            <a:pathLst>
              <a:path w="3425413" h="2866365">
                <a:moveTo>
                  <a:pt x="885463" y="46818"/>
                </a:moveTo>
                <a:cubicBezTo>
                  <a:pt x="931185" y="46539"/>
                  <a:pt x="977398" y="50050"/>
                  <a:pt x="1023702" y="57565"/>
                </a:cubicBezTo>
                <a:cubicBezTo>
                  <a:pt x="1347824" y="110171"/>
                  <a:pt x="1605673" y="347526"/>
                  <a:pt x="1690394" y="656169"/>
                </a:cubicBezTo>
                <a:lnTo>
                  <a:pt x="1712945" y="777195"/>
                </a:lnTo>
                <a:lnTo>
                  <a:pt x="1735019" y="658725"/>
                </a:lnTo>
                <a:cubicBezTo>
                  <a:pt x="1819740" y="350082"/>
                  <a:pt x="2077588" y="112727"/>
                  <a:pt x="2401711" y="60121"/>
                </a:cubicBezTo>
                <a:cubicBezTo>
                  <a:pt x="2772138" y="0"/>
                  <a:pt x="3136763" y="196175"/>
                  <a:pt x="3290709" y="538420"/>
                </a:cubicBezTo>
                <a:cubicBezTo>
                  <a:pt x="3425412" y="837884"/>
                  <a:pt x="3369424" y="1183845"/>
                  <a:pt x="3158550" y="1424615"/>
                </a:cubicBezTo>
                <a:lnTo>
                  <a:pt x="3064813" y="1515112"/>
                </a:lnTo>
                <a:lnTo>
                  <a:pt x="3065089" y="1515262"/>
                </a:lnTo>
                <a:lnTo>
                  <a:pt x="1713985" y="2866364"/>
                </a:lnTo>
                <a:lnTo>
                  <a:pt x="362880" y="1515262"/>
                </a:lnTo>
                <a:lnTo>
                  <a:pt x="266862" y="1422059"/>
                </a:lnTo>
                <a:cubicBezTo>
                  <a:pt x="55988" y="1181288"/>
                  <a:pt x="0" y="835328"/>
                  <a:pt x="134703" y="535864"/>
                </a:cubicBezTo>
                <a:cubicBezTo>
                  <a:pt x="269406" y="236400"/>
                  <a:pt x="565410" y="48770"/>
                  <a:pt x="885463" y="46818"/>
                </a:cubicBezTo>
                <a:close/>
              </a:path>
            </a:pathLst>
          </a:custGeom>
          <a:gradFill flip="none" rotWithShape="1">
            <a:gsLst>
              <a:gs pos="0">
                <a:schemeClr val="accent1"/>
              </a:gs>
              <a:gs pos="56000">
                <a:schemeClr val="accent4"/>
              </a:gs>
              <a:gs pos="100000">
                <a:schemeClr val="accent1"/>
              </a:gs>
            </a:gsLst>
            <a:path path="circle">
              <a:fillToRect l="100000" t="100000"/>
            </a:path>
            <a:tileRect r="-100000" b="-100000"/>
          </a:gradFill>
          <a:ln>
            <a:noFill/>
          </a:ln>
          <a:effectLst>
            <a:outerShdw blurRad="50800" dist="38100" dir="5400000" algn="t" rotWithShape="0">
              <a:srgbClr val="FF19C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4017502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50E2C425-4C4C-0700-7807-E0B712243BAD}"/>
              </a:ext>
            </a:extLst>
          </p:cNvPr>
          <p:cNvSpPr>
            <a:spLocks noGrp="1"/>
          </p:cNvSpPr>
          <p:nvPr>
            <p:ph type="title"/>
          </p:nvPr>
        </p:nvSpPr>
        <p:spPr/>
        <p:txBody>
          <a:bodyPr>
            <a:noAutofit/>
          </a:bodyPr>
          <a:lstStyle/>
          <a:p>
            <a:r>
              <a:rPr lang="zh-CN" altLang="en-US" dirty="0">
                <a:latin typeface="字体圈欣意吉祥宋" panose="00000500000000000000" pitchFamily="2" charset="-122"/>
                <a:ea typeface="字体圈欣意吉祥宋" panose="00000500000000000000" pitchFamily="2" charset="-122"/>
                <a:sym typeface="字体圈欣意吉祥宋" panose="00000500000000000000" pitchFamily="2" charset="-122"/>
              </a:rPr>
              <a:t>预算分配</a:t>
            </a:r>
          </a:p>
        </p:txBody>
      </p:sp>
      <p:sp>
        <p:nvSpPr>
          <p:cNvPr id="106" name="文本框 105">
            <a:extLst>
              <a:ext uri="{FF2B5EF4-FFF2-40B4-BE49-F238E27FC236}">
                <a16:creationId xmlns:a16="http://schemas.microsoft.com/office/drawing/2014/main" id="{63714A1F-5E16-B25C-E2CA-F319856EE043}"/>
              </a:ext>
            </a:extLst>
          </p:cNvPr>
          <p:cNvSpPr txBox="1"/>
          <p:nvPr/>
        </p:nvSpPr>
        <p:spPr>
          <a:xfrm>
            <a:off x="1122189" y="2043352"/>
            <a:ext cx="1538897" cy="369332"/>
          </a:xfrm>
          <a:prstGeom prst="rect">
            <a:avLst/>
          </a:prstGeom>
          <a:noFill/>
        </p:spPr>
        <p:txBody>
          <a:bodyPr wrap="square" rtlCol="0">
            <a:noAutofit/>
          </a:bodyPr>
          <a:lstStyle/>
          <a:p>
            <a:r>
              <a:rPr lang="zh-CN" altLang="en-US" sz="2000" b="1" dirty="0">
                <a:solidFill>
                  <a:schemeClr val="bg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广告费用</a:t>
            </a:r>
          </a:p>
        </p:txBody>
      </p:sp>
      <p:sp>
        <p:nvSpPr>
          <p:cNvPr id="107" name="文本框 106">
            <a:extLst>
              <a:ext uri="{FF2B5EF4-FFF2-40B4-BE49-F238E27FC236}">
                <a16:creationId xmlns:a16="http://schemas.microsoft.com/office/drawing/2014/main" id="{D59D8896-0413-C49F-7967-95E5EB91D54F}"/>
              </a:ext>
            </a:extLst>
          </p:cNvPr>
          <p:cNvSpPr txBox="1"/>
          <p:nvPr/>
        </p:nvSpPr>
        <p:spPr>
          <a:xfrm>
            <a:off x="2781573" y="1950838"/>
            <a:ext cx="408791" cy="523220"/>
          </a:xfrm>
          <a:prstGeom prst="rect">
            <a:avLst/>
          </a:prstGeom>
          <a:noFill/>
        </p:spPr>
        <p:txBody>
          <a:bodyPr wrap="square" rtlCol="0">
            <a:noAutofit/>
          </a:bodyPr>
          <a:lstStyle/>
          <a:p>
            <a:pPr algn="ctr"/>
            <a:r>
              <a:rPr lang="en-US" altLang="zh-CN" sz="2800" b="1" dirty="0">
                <a:solidFill>
                  <a:schemeClr val="accent1"/>
                </a:solidFill>
              </a:rPr>
              <a:t>8</a:t>
            </a:r>
            <a:endParaRPr lang="zh-CN" altLang="en-US" sz="2800" b="1" dirty="0">
              <a:solidFill>
                <a:schemeClr val="accent1"/>
              </a:solidFill>
            </a:endParaRPr>
          </a:p>
        </p:txBody>
      </p:sp>
      <p:sp>
        <p:nvSpPr>
          <p:cNvPr id="108" name="文本框 107">
            <a:extLst>
              <a:ext uri="{FF2B5EF4-FFF2-40B4-BE49-F238E27FC236}">
                <a16:creationId xmlns:a16="http://schemas.microsoft.com/office/drawing/2014/main" id="{8C67D740-2FD0-6F40-C629-18C2E3170E2E}"/>
              </a:ext>
            </a:extLst>
          </p:cNvPr>
          <p:cNvSpPr txBox="1"/>
          <p:nvPr/>
        </p:nvSpPr>
        <p:spPr>
          <a:xfrm>
            <a:off x="3167438" y="2076805"/>
            <a:ext cx="676457" cy="369332"/>
          </a:xfrm>
          <a:prstGeom prst="rect">
            <a:avLst/>
          </a:prstGeom>
          <a:noFill/>
        </p:spPr>
        <p:txBody>
          <a:bodyPr wrap="square" rtlCol="0">
            <a:noAutofit/>
          </a:bodyPr>
          <a:lstStyle/>
          <a:p>
            <a:r>
              <a:rPr lang="zh-CN" altLang="en-US" b="1" dirty="0">
                <a:solidFill>
                  <a:schemeClr val="bg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万元</a:t>
            </a:r>
          </a:p>
        </p:txBody>
      </p:sp>
      <p:sp>
        <p:nvSpPr>
          <p:cNvPr id="109" name="文本框 108">
            <a:extLst>
              <a:ext uri="{FF2B5EF4-FFF2-40B4-BE49-F238E27FC236}">
                <a16:creationId xmlns:a16="http://schemas.microsoft.com/office/drawing/2014/main" id="{E5F52F26-4FD8-EA36-7EEE-04017E21AD00}"/>
              </a:ext>
            </a:extLst>
          </p:cNvPr>
          <p:cNvSpPr txBox="1"/>
          <p:nvPr/>
        </p:nvSpPr>
        <p:spPr>
          <a:xfrm>
            <a:off x="1122189" y="2443925"/>
            <a:ext cx="2667341" cy="646331"/>
          </a:xfrm>
          <a:prstGeom prst="rect">
            <a:avLst/>
          </a:prstGeom>
          <a:noFill/>
        </p:spPr>
        <p:txBody>
          <a:bodyPr wrap="square" rtlCol="0">
            <a:noAutofit/>
          </a:bodyPr>
          <a:lstStyle/>
          <a:p>
            <a:pPr algn="just">
              <a:lnSpc>
                <a:spcPct val="125000"/>
              </a:lnSpc>
            </a:pPr>
            <a:r>
              <a:rPr lang="zh-CN" altLang="en-US"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户外广告、微信广告等费用</a:t>
            </a:r>
          </a:p>
        </p:txBody>
      </p:sp>
      <p:sp>
        <p:nvSpPr>
          <p:cNvPr id="110" name="文本框 109">
            <a:extLst>
              <a:ext uri="{FF2B5EF4-FFF2-40B4-BE49-F238E27FC236}">
                <a16:creationId xmlns:a16="http://schemas.microsoft.com/office/drawing/2014/main" id="{91F22C9E-8BCE-05CD-6FD1-3B5DDF1997E1}"/>
              </a:ext>
            </a:extLst>
          </p:cNvPr>
          <p:cNvSpPr txBox="1"/>
          <p:nvPr/>
        </p:nvSpPr>
        <p:spPr>
          <a:xfrm>
            <a:off x="4639418" y="2043352"/>
            <a:ext cx="1538897" cy="369332"/>
          </a:xfrm>
          <a:prstGeom prst="rect">
            <a:avLst/>
          </a:prstGeom>
          <a:noFill/>
        </p:spPr>
        <p:txBody>
          <a:bodyPr wrap="square" rtlCol="0">
            <a:noAutofit/>
          </a:bodyPr>
          <a:lstStyle/>
          <a:p>
            <a:r>
              <a:rPr lang="zh-CN" altLang="en-US" sz="2000" b="1" dirty="0">
                <a:solidFill>
                  <a:schemeClr val="bg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物料费用</a:t>
            </a:r>
          </a:p>
        </p:txBody>
      </p:sp>
      <p:sp>
        <p:nvSpPr>
          <p:cNvPr id="111" name="文本框 110">
            <a:extLst>
              <a:ext uri="{FF2B5EF4-FFF2-40B4-BE49-F238E27FC236}">
                <a16:creationId xmlns:a16="http://schemas.microsoft.com/office/drawing/2014/main" id="{19CA697F-E91C-0B3B-C863-1C0DCB9BE150}"/>
              </a:ext>
            </a:extLst>
          </p:cNvPr>
          <p:cNvSpPr txBox="1"/>
          <p:nvPr/>
        </p:nvSpPr>
        <p:spPr>
          <a:xfrm>
            <a:off x="6325205" y="1950838"/>
            <a:ext cx="408791" cy="523220"/>
          </a:xfrm>
          <a:prstGeom prst="rect">
            <a:avLst/>
          </a:prstGeom>
          <a:noFill/>
        </p:spPr>
        <p:txBody>
          <a:bodyPr wrap="square" rtlCol="0">
            <a:noAutofit/>
          </a:bodyPr>
          <a:lstStyle/>
          <a:p>
            <a:pPr algn="ctr"/>
            <a:r>
              <a:rPr lang="en-US" altLang="zh-CN" sz="2800" b="1" dirty="0">
                <a:solidFill>
                  <a:schemeClr val="accent1"/>
                </a:solidFill>
              </a:rPr>
              <a:t>4</a:t>
            </a:r>
            <a:endParaRPr lang="zh-CN" altLang="en-US" sz="2800" b="1" dirty="0">
              <a:solidFill>
                <a:schemeClr val="accent1"/>
              </a:solidFill>
            </a:endParaRPr>
          </a:p>
        </p:txBody>
      </p:sp>
      <p:sp>
        <p:nvSpPr>
          <p:cNvPr id="112" name="文本框 111">
            <a:extLst>
              <a:ext uri="{FF2B5EF4-FFF2-40B4-BE49-F238E27FC236}">
                <a16:creationId xmlns:a16="http://schemas.microsoft.com/office/drawing/2014/main" id="{E85A17ED-4FFF-D9EE-3D9F-787449557451}"/>
              </a:ext>
            </a:extLst>
          </p:cNvPr>
          <p:cNvSpPr txBox="1"/>
          <p:nvPr/>
        </p:nvSpPr>
        <p:spPr>
          <a:xfrm>
            <a:off x="6711070" y="2076805"/>
            <a:ext cx="676457" cy="369332"/>
          </a:xfrm>
          <a:prstGeom prst="rect">
            <a:avLst/>
          </a:prstGeom>
          <a:noFill/>
        </p:spPr>
        <p:txBody>
          <a:bodyPr wrap="square" rtlCol="0">
            <a:noAutofit/>
          </a:bodyPr>
          <a:lstStyle/>
          <a:p>
            <a:r>
              <a:rPr lang="zh-CN" altLang="en-US" b="1" dirty="0">
                <a:solidFill>
                  <a:schemeClr val="bg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万元</a:t>
            </a:r>
          </a:p>
        </p:txBody>
      </p:sp>
      <p:sp>
        <p:nvSpPr>
          <p:cNvPr id="113" name="文本框 112">
            <a:extLst>
              <a:ext uri="{FF2B5EF4-FFF2-40B4-BE49-F238E27FC236}">
                <a16:creationId xmlns:a16="http://schemas.microsoft.com/office/drawing/2014/main" id="{50C531AB-E801-F805-EA19-32FB33CE1C0D}"/>
              </a:ext>
            </a:extLst>
          </p:cNvPr>
          <p:cNvSpPr txBox="1"/>
          <p:nvPr/>
        </p:nvSpPr>
        <p:spPr>
          <a:xfrm>
            <a:off x="4639418" y="2443925"/>
            <a:ext cx="2667341" cy="646331"/>
          </a:xfrm>
          <a:prstGeom prst="rect">
            <a:avLst/>
          </a:prstGeom>
          <a:noFill/>
        </p:spPr>
        <p:txBody>
          <a:bodyPr wrap="square" rtlCol="0">
            <a:noAutofit/>
          </a:bodyPr>
          <a:lstStyle/>
          <a:p>
            <a:pPr algn="just">
              <a:lnSpc>
                <a:spcPct val="125000"/>
              </a:lnSpc>
            </a:pPr>
            <a:r>
              <a:rPr lang="zh-CN" altLang="en-US"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广告物料、活动物料、场地物料等</a:t>
            </a:r>
          </a:p>
        </p:txBody>
      </p:sp>
      <p:sp>
        <p:nvSpPr>
          <p:cNvPr id="122" name="文本框 121">
            <a:extLst>
              <a:ext uri="{FF2B5EF4-FFF2-40B4-BE49-F238E27FC236}">
                <a16:creationId xmlns:a16="http://schemas.microsoft.com/office/drawing/2014/main" id="{3DE984A3-E210-435D-8BAD-B32DAD4E9AE9}"/>
              </a:ext>
            </a:extLst>
          </p:cNvPr>
          <p:cNvSpPr txBox="1"/>
          <p:nvPr/>
        </p:nvSpPr>
        <p:spPr>
          <a:xfrm>
            <a:off x="1122189" y="3549164"/>
            <a:ext cx="1538897" cy="369332"/>
          </a:xfrm>
          <a:prstGeom prst="rect">
            <a:avLst/>
          </a:prstGeom>
          <a:noFill/>
        </p:spPr>
        <p:txBody>
          <a:bodyPr wrap="square" rtlCol="0">
            <a:noAutofit/>
          </a:bodyPr>
          <a:lstStyle/>
          <a:p>
            <a:r>
              <a:rPr lang="zh-CN" altLang="en-US" sz="2000" b="1" dirty="0">
                <a:solidFill>
                  <a:schemeClr val="bg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人员费用</a:t>
            </a:r>
          </a:p>
        </p:txBody>
      </p:sp>
      <p:sp>
        <p:nvSpPr>
          <p:cNvPr id="123" name="文本框 122">
            <a:extLst>
              <a:ext uri="{FF2B5EF4-FFF2-40B4-BE49-F238E27FC236}">
                <a16:creationId xmlns:a16="http://schemas.microsoft.com/office/drawing/2014/main" id="{C94F5835-A379-A1EE-AB66-7090C2E9B1F5}"/>
              </a:ext>
            </a:extLst>
          </p:cNvPr>
          <p:cNvSpPr txBox="1"/>
          <p:nvPr/>
        </p:nvSpPr>
        <p:spPr>
          <a:xfrm>
            <a:off x="2781573" y="3456650"/>
            <a:ext cx="408791" cy="523220"/>
          </a:xfrm>
          <a:prstGeom prst="rect">
            <a:avLst/>
          </a:prstGeom>
          <a:noFill/>
        </p:spPr>
        <p:txBody>
          <a:bodyPr wrap="square" rtlCol="0">
            <a:noAutofit/>
          </a:bodyPr>
          <a:lstStyle/>
          <a:p>
            <a:pPr algn="ctr"/>
            <a:r>
              <a:rPr lang="en-US" altLang="zh-CN" sz="2800" b="1" dirty="0">
                <a:solidFill>
                  <a:schemeClr val="accent1"/>
                </a:solidFill>
              </a:rPr>
              <a:t>1</a:t>
            </a:r>
            <a:endParaRPr lang="zh-CN" altLang="en-US" sz="2800" b="1" dirty="0">
              <a:solidFill>
                <a:schemeClr val="accent1"/>
              </a:solidFill>
            </a:endParaRPr>
          </a:p>
        </p:txBody>
      </p:sp>
      <p:sp>
        <p:nvSpPr>
          <p:cNvPr id="124" name="文本框 123">
            <a:extLst>
              <a:ext uri="{FF2B5EF4-FFF2-40B4-BE49-F238E27FC236}">
                <a16:creationId xmlns:a16="http://schemas.microsoft.com/office/drawing/2014/main" id="{B3744ABE-ABF5-248B-F33D-EFF325D7097E}"/>
              </a:ext>
            </a:extLst>
          </p:cNvPr>
          <p:cNvSpPr txBox="1"/>
          <p:nvPr/>
        </p:nvSpPr>
        <p:spPr>
          <a:xfrm>
            <a:off x="3167438" y="3582617"/>
            <a:ext cx="676457" cy="369332"/>
          </a:xfrm>
          <a:prstGeom prst="rect">
            <a:avLst/>
          </a:prstGeom>
          <a:noFill/>
        </p:spPr>
        <p:txBody>
          <a:bodyPr wrap="square" rtlCol="0">
            <a:noAutofit/>
          </a:bodyPr>
          <a:lstStyle/>
          <a:p>
            <a:r>
              <a:rPr lang="zh-CN" altLang="en-US" b="1" dirty="0">
                <a:solidFill>
                  <a:schemeClr val="bg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万元</a:t>
            </a:r>
          </a:p>
        </p:txBody>
      </p:sp>
      <p:sp>
        <p:nvSpPr>
          <p:cNvPr id="125" name="文本框 124">
            <a:extLst>
              <a:ext uri="{FF2B5EF4-FFF2-40B4-BE49-F238E27FC236}">
                <a16:creationId xmlns:a16="http://schemas.microsoft.com/office/drawing/2014/main" id="{9081D3A1-C5AC-3690-1099-A23B096BF215}"/>
              </a:ext>
            </a:extLst>
          </p:cNvPr>
          <p:cNvSpPr txBox="1"/>
          <p:nvPr/>
        </p:nvSpPr>
        <p:spPr>
          <a:xfrm>
            <a:off x="1122189" y="3949737"/>
            <a:ext cx="2667341" cy="646331"/>
          </a:xfrm>
          <a:prstGeom prst="rect">
            <a:avLst/>
          </a:prstGeom>
          <a:noFill/>
        </p:spPr>
        <p:txBody>
          <a:bodyPr wrap="square" rtlCol="0">
            <a:noAutofit/>
          </a:bodyPr>
          <a:lstStyle/>
          <a:p>
            <a:pPr algn="just">
              <a:lnSpc>
                <a:spcPct val="125000"/>
              </a:lnSpc>
            </a:pPr>
            <a:r>
              <a:rPr lang="zh-CN" altLang="en-US"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临时安保组、员工节日加班等费用</a:t>
            </a:r>
          </a:p>
        </p:txBody>
      </p:sp>
      <p:sp>
        <p:nvSpPr>
          <p:cNvPr id="130" name="文本框 129">
            <a:extLst>
              <a:ext uri="{FF2B5EF4-FFF2-40B4-BE49-F238E27FC236}">
                <a16:creationId xmlns:a16="http://schemas.microsoft.com/office/drawing/2014/main" id="{7D9F4E8F-7C2B-5DD6-95D6-FADF8F7E2166}"/>
              </a:ext>
            </a:extLst>
          </p:cNvPr>
          <p:cNvSpPr txBox="1"/>
          <p:nvPr/>
        </p:nvSpPr>
        <p:spPr>
          <a:xfrm>
            <a:off x="4639418" y="3549164"/>
            <a:ext cx="1538897" cy="369332"/>
          </a:xfrm>
          <a:prstGeom prst="rect">
            <a:avLst/>
          </a:prstGeom>
          <a:noFill/>
        </p:spPr>
        <p:txBody>
          <a:bodyPr wrap="square" rtlCol="0">
            <a:noAutofit/>
          </a:bodyPr>
          <a:lstStyle/>
          <a:p>
            <a:r>
              <a:rPr lang="zh-CN" altLang="en-US" sz="2000" b="1" dirty="0">
                <a:solidFill>
                  <a:schemeClr val="accent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演出费用</a:t>
            </a:r>
          </a:p>
        </p:txBody>
      </p:sp>
      <p:sp>
        <p:nvSpPr>
          <p:cNvPr id="131" name="文本框 130">
            <a:extLst>
              <a:ext uri="{FF2B5EF4-FFF2-40B4-BE49-F238E27FC236}">
                <a16:creationId xmlns:a16="http://schemas.microsoft.com/office/drawing/2014/main" id="{CDCDAEA8-99A2-365C-26A7-BF8964026433}"/>
              </a:ext>
            </a:extLst>
          </p:cNvPr>
          <p:cNvSpPr txBox="1"/>
          <p:nvPr/>
        </p:nvSpPr>
        <p:spPr>
          <a:xfrm>
            <a:off x="6325205" y="3456650"/>
            <a:ext cx="408791" cy="523220"/>
          </a:xfrm>
          <a:prstGeom prst="rect">
            <a:avLst/>
          </a:prstGeom>
          <a:noFill/>
        </p:spPr>
        <p:txBody>
          <a:bodyPr wrap="square" rtlCol="0">
            <a:noAutofit/>
          </a:bodyPr>
          <a:lstStyle/>
          <a:p>
            <a:pPr algn="ctr"/>
            <a:r>
              <a:rPr lang="en-US" altLang="zh-CN" sz="2800" b="1" dirty="0">
                <a:solidFill>
                  <a:schemeClr val="accent1"/>
                </a:solidFill>
              </a:rPr>
              <a:t>2</a:t>
            </a:r>
            <a:endParaRPr lang="zh-CN" altLang="en-US" sz="2800" b="1" dirty="0">
              <a:solidFill>
                <a:schemeClr val="accent1"/>
              </a:solidFill>
            </a:endParaRPr>
          </a:p>
        </p:txBody>
      </p:sp>
      <p:sp>
        <p:nvSpPr>
          <p:cNvPr id="132" name="文本框 131">
            <a:extLst>
              <a:ext uri="{FF2B5EF4-FFF2-40B4-BE49-F238E27FC236}">
                <a16:creationId xmlns:a16="http://schemas.microsoft.com/office/drawing/2014/main" id="{6BD7847E-0DFA-658D-7BAF-10A0067D28DE}"/>
              </a:ext>
            </a:extLst>
          </p:cNvPr>
          <p:cNvSpPr txBox="1"/>
          <p:nvPr/>
        </p:nvSpPr>
        <p:spPr>
          <a:xfrm>
            <a:off x="6711070" y="3582617"/>
            <a:ext cx="676457" cy="369332"/>
          </a:xfrm>
          <a:prstGeom prst="rect">
            <a:avLst/>
          </a:prstGeom>
          <a:noFill/>
        </p:spPr>
        <p:txBody>
          <a:bodyPr wrap="square" rtlCol="0">
            <a:noAutofit/>
          </a:bodyPr>
          <a:lstStyle/>
          <a:p>
            <a:r>
              <a:rPr lang="zh-CN" altLang="en-US" b="1" dirty="0">
                <a:solidFill>
                  <a:schemeClr val="bg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万元</a:t>
            </a:r>
          </a:p>
        </p:txBody>
      </p:sp>
      <p:sp>
        <p:nvSpPr>
          <p:cNvPr id="133" name="文本框 132">
            <a:extLst>
              <a:ext uri="{FF2B5EF4-FFF2-40B4-BE49-F238E27FC236}">
                <a16:creationId xmlns:a16="http://schemas.microsoft.com/office/drawing/2014/main" id="{65A70174-F593-B460-EAB4-866035D928DA}"/>
              </a:ext>
            </a:extLst>
          </p:cNvPr>
          <p:cNvSpPr txBox="1"/>
          <p:nvPr/>
        </p:nvSpPr>
        <p:spPr>
          <a:xfrm>
            <a:off x="4639418" y="3949737"/>
            <a:ext cx="2667341" cy="646331"/>
          </a:xfrm>
          <a:prstGeom prst="rect">
            <a:avLst/>
          </a:prstGeom>
          <a:noFill/>
        </p:spPr>
        <p:txBody>
          <a:bodyPr wrap="square" rtlCol="0">
            <a:noAutofit/>
          </a:bodyPr>
          <a:lstStyle/>
          <a:p>
            <a:pPr algn="just">
              <a:lnSpc>
                <a:spcPct val="125000"/>
              </a:lnSpc>
            </a:pPr>
            <a:r>
              <a:rPr lang="zh-CN" altLang="en-US"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嘉宾的演出设施设备、配演费用</a:t>
            </a:r>
          </a:p>
        </p:txBody>
      </p:sp>
      <p:sp>
        <p:nvSpPr>
          <p:cNvPr id="126" name="文本框 125">
            <a:extLst>
              <a:ext uri="{FF2B5EF4-FFF2-40B4-BE49-F238E27FC236}">
                <a16:creationId xmlns:a16="http://schemas.microsoft.com/office/drawing/2014/main" id="{2DBC0F3C-0D90-B00B-7FA1-B65DBB5752E3}"/>
              </a:ext>
            </a:extLst>
          </p:cNvPr>
          <p:cNvSpPr txBox="1"/>
          <p:nvPr/>
        </p:nvSpPr>
        <p:spPr>
          <a:xfrm>
            <a:off x="1122189" y="5065833"/>
            <a:ext cx="1538897" cy="369332"/>
          </a:xfrm>
          <a:prstGeom prst="rect">
            <a:avLst/>
          </a:prstGeom>
          <a:noFill/>
        </p:spPr>
        <p:txBody>
          <a:bodyPr wrap="square" rtlCol="0">
            <a:noAutofit/>
          </a:bodyPr>
          <a:lstStyle/>
          <a:p>
            <a:r>
              <a:rPr lang="zh-CN" altLang="en-US" sz="2000" b="1" dirty="0">
                <a:solidFill>
                  <a:schemeClr val="bg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场地费用</a:t>
            </a:r>
          </a:p>
        </p:txBody>
      </p:sp>
      <p:sp>
        <p:nvSpPr>
          <p:cNvPr id="127" name="文本框 126">
            <a:extLst>
              <a:ext uri="{FF2B5EF4-FFF2-40B4-BE49-F238E27FC236}">
                <a16:creationId xmlns:a16="http://schemas.microsoft.com/office/drawing/2014/main" id="{7F5A243B-DD77-84A8-91B2-254DE2DFBE29}"/>
              </a:ext>
            </a:extLst>
          </p:cNvPr>
          <p:cNvSpPr txBox="1"/>
          <p:nvPr/>
        </p:nvSpPr>
        <p:spPr>
          <a:xfrm>
            <a:off x="2781573" y="4973319"/>
            <a:ext cx="408791" cy="523220"/>
          </a:xfrm>
          <a:prstGeom prst="rect">
            <a:avLst/>
          </a:prstGeom>
          <a:noFill/>
        </p:spPr>
        <p:txBody>
          <a:bodyPr wrap="square" rtlCol="0">
            <a:noAutofit/>
          </a:bodyPr>
          <a:lstStyle/>
          <a:p>
            <a:pPr algn="ctr"/>
            <a:r>
              <a:rPr lang="en-US" altLang="zh-CN" sz="2800" b="1" dirty="0">
                <a:solidFill>
                  <a:schemeClr val="accent1"/>
                </a:solidFill>
              </a:rPr>
              <a:t>1</a:t>
            </a:r>
            <a:endParaRPr lang="zh-CN" altLang="en-US" sz="2800" b="1" dirty="0">
              <a:solidFill>
                <a:schemeClr val="accent1"/>
              </a:solidFill>
            </a:endParaRPr>
          </a:p>
        </p:txBody>
      </p:sp>
      <p:sp>
        <p:nvSpPr>
          <p:cNvPr id="128" name="文本框 127">
            <a:extLst>
              <a:ext uri="{FF2B5EF4-FFF2-40B4-BE49-F238E27FC236}">
                <a16:creationId xmlns:a16="http://schemas.microsoft.com/office/drawing/2014/main" id="{BF83D8A9-B4C9-88B4-3BBE-B300F1AA4F53}"/>
              </a:ext>
            </a:extLst>
          </p:cNvPr>
          <p:cNvSpPr txBox="1"/>
          <p:nvPr/>
        </p:nvSpPr>
        <p:spPr>
          <a:xfrm>
            <a:off x="3167438" y="5099286"/>
            <a:ext cx="676457" cy="369332"/>
          </a:xfrm>
          <a:prstGeom prst="rect">
            <a:avLst/>
          </a:prstGeom>
          <a:noFill/>
        </p:spPr>
        <p:txBody>
          <a:bodyPr wrap="square" rtlCol="0">
            <a:noAutofit/>
          </a:bodyPr>
          <a:lstStyle/>
          <a:p>
            <a:r>
              <a:rPr lang="zh-CN" altLang="en-US" b="1" dirty="0">
                <a:solidFill>
                  <a:schemeClr val="bg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万元</a:t>
            </a:r>
          </a:p>
        </p:txBody>
      </p:sp>
      <p:sp>
        <p:nvSpPr>
          <p:cNvPr id="129" name="文本框 128">
            <a:extLst>
              <a:ext uri="{FF2B5EF4-FFF2-40B4-BE49-F238E27FC236}">
                <a16:creationId xmlns:a16="http://schemas.microsoft.com/office/drawing/2014/main" id="{47E7D0D8-4F8C-D471-83C5-030E3CBACFD2}"/>
              </a:ext>
            </a:extLst>
          </p:cNvPr>
          <p:cNvSpPr txBox="1"/>
          <p:nvPr/>
        </p:nvSpPr>
        <p:spPr>
          <a:xfrm>
            <a:off x="1122189" y="5466406"/>
            <a:ext cx="2667341" cy="646331"/>
          </a:xfrm>
          <a:prstGeom prst="rect">
            <a:avLst/>
          </a:prstGeom>
          <a:noFill/>
        </p:spPr>
        <p:txBody>
          <a:bodyPr wrap="square" rtlCol="0">
            <a:noAutofit/>
          </a:bodyPr>
          <a:lstStyle/>
          <a:p>
            <a:pPr algn="just">
              <a:lnSpc>
                <a:spcPct val="125000"/>
              </a:lnSpc>
            </a:pPr>
            <a:r>
              <a:rPr lang="zh-CN" altLang="en-US"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包括：</a:t>
            </a:r>
            <a:r>
              <a:rPr lang="en-US" altLang="zh-CN"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2</a:t>
            </a:r>
            <a:r>
              <a:rPr lang="zh-CN" altLang="en-US"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个</a:t>
            </a:r>
            <a:r>
              <a:rPr lang="en-US" altLang="zh-CN"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300</a:t>
            </a:r>
            <a:r>
              <a:rPr lang="zh-CN" altLang="en-US"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平米的临街铺面</a:t>
            </a:r>
          </a:p>
        </p:txBody>
      </p:sp>
      <p:sp>
        <p:nvSpPr>
          <p:cNvPr id="134" name="文本框 133">
            <a:extLst>
              <a:ext uri="{FF2B5EF4-FFF2-40B4-BE49-F238E27FC236}">
                <a16:creationId xmlns:a16="http://schemas.microsoft.com/office/drawing/2014/main" id="{ECBA74FE-FBCA-FCEF-EEAC-BC5F6645C70F}"/>
              </a:ext>
            </a:extLst>
          </p:cNvPr>
          <p:cNvSpPr txBox="1"/>
          <p:nvPr/>
        </p:nvSpPr>
        <p:spPr>
          <a:xfrm>
            <a:off x="4639418" y="5065833"/>
            <a:ext cx="1538897" cy="369332"/>
          </a:xfrm>
          <a:prstGeom prst="rect">
            <a:avLst/>
          </a:prstGeom>
          <a:noFill/>
        </p:spPr>
        <p:txBody>
          <a:bodyPr wrap="square" rtlCol="0">
            <a:noAutofit/>
          </a:bodyPr>
          <a:lstStyle/>
          <a:p>
            <a:r>
              <a:rPr lang="zh-CN" altLang="en-US" sz="2000" b="1" dirty="0">
                <a:solidFill>
                  <a:schemeClr val="bg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嘉宾费用</a:t>
            </a:r>
          </a:p>
        </p:txBody>
      </p:sp>
      <p:sp>
        <p:nvSpPr>
          <p:cNvPr id="135" name="文本框 134">
            <a:extLst>
              <a:ext uri="{FF2B5EF4-FFF2-40B4-BE49-F238E27FC236}">
                <a16:creationId xmlns:a16="http://schemas.microsoft.com/office/drawing/2014/main" id="{1B155648-4F4B-E3BA-66AB-DA015565BA5A}"/>
              </a:ext>
            </a:extLst>
          </p:cNvPr>
          <p:cNvSpPr txBox="1"/>
          <p:nvPr/>
        </p:nvSpPr>
        <p:spPr>
          <a:xfrm>
            <a:off x="6325205" y="4973319"/>
            <a:ext cx="408791" cy="523220"/>
          </a:xfrm>
          <a:prstGeom prst="rect">
            <a:avLst/>
          </a:prstGeom>
          <a:noFill/>
        </p:spPr>
        <p:txBody>
          <a:bodyPr wrap="square" rtlCol="0">
            <a:noAutofit/>
          </a:bodyPr>
          <a:lstStyle/>
          <a:p>
            <a:pPr algn="ctr"/>
            <a:r>
              <a:rPr lang="en-US" altLang="zh-CN" sz="2800" b="1" dirty="0">
                <a:solidFill>
                  <a:schemeClr val="accent1"/>
                </a:solidFill>
              </a:rPr>
              <a:t>4</a:t>
            </a:r>
            <a:endParaRPr lang="zh-CN" altLang="en-US" sz="2800" b="1" dirty="0">
              <a:solidFill>
                <a:schemeClr val="accent1"/>
              </a:solidFill>
            </a:endParaRPr>
          </a:p>
        </p:txBody>
      </p:sp>
      <p:sp>
        <p:nvSpPr>
          <p:cNvPr id="136" name="文本框 135">
            <a:extLst>
              <a:ext uri="{FF2B5EF4-FFF2-40B4-BE49-F238E27FC236}">
                <a16:creationId xmlns:a16="http://schemas.microsoft.com/office/drawing/2014/main" id="{0AC5D9AB-7026-080C-82D8-7FF3EEACDD66}"/>
              </a:ext>
            </a:extLst>
          </p:cNvPr>
          <p:cNvSpPr txBox="1"/>
          <p:nvPr/>
        </p:nvSpPr>
        <p:spPr>
          <a:xfrm>
            <a:off x="6711070" y="5099286"/>
            <a:ext cx="676457" cy="369332"/>
          </a:xfrm>
          <a:prstGeom prst="rect">
            <a:avLst/>
          </a:prstGeom>
          <a:noFill/>
        </p:spPr>
        <p:txBody>
          <a:bodyPr wrap="square" rtlCol="0">
            <a:noAutofit/>
          </a:bodyPr>
          <a:lstStyle/>
          <a:p>
            <a:r>
              <a:rPr lang="zh-CN" altLang="en-US" b="1" dirty="0">
                <a:solidFill>
                  <a:schemeClr val="bg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万元</a:t>
            </a:r>
          </a:p>
        </p:txBody>
      </p:sp>
      <p:sp>
        <p:nvSpPr>
          <p:cNvPr id="137" name="文本框 136">
            <a:extLst>
              <a:ext uri="{FF2B5EF4-FFF2-40B4-BE49-F238E27FC236}">
                <a16:creationId xmlns:a16="http://schemas.microsoft.com/office/drawing/2014/main" id="{80444A77-9004-8AA3-A1BE-59DE806997B0}"/>
              </a:ext>
            </a:extLst>
          </p:cNvPr>
          <p:cNvSpPr txBox="1"/>
          <p:nvPr/>
        </p:nvSpPr>
        <p:spPr>
          <a:xfrm>
            <a:off x="4639418" y="5466406"/>
            <a:ext cx="2667341" cy="646331"/>
          </a:xfrm>
          <a:prstGeom prst="rect">
            <a:avLst/>
          </a:prstGeom>
          <a:noFill/>
        </p:spPr>
        <p:txBody>
          <a:bodyPr wrap="square" rtlCol="0">
            <a:noAutofit/>
          </a:bodyPr>
          <a:lstStyle/>
          <a:p>
            <a:pPr algn="just">
              <a:lnSpc>
                <a:spcPct val="125000"/>
              </a:lnSpc>
            </a:pPr>
            <a:r>
              <a:rPr lang="zh-CN" altLang="en-US"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包括：特邀嘉宾、普通嘉宾</a:t>
            </a:r>
          </a:p>
        </p:txBody>
      </p:sp>
      <p:grpSp>
        <p:nvGrpSpPr>
          <p:cNvPr id="27" name="组合 26">
            <a:extLst>
              <a:ext uri="{FF2B5EF4-FFF2-40B4-BE49-F238E27FC236}">
                <a16:creationId xmlns:a16="http://schemas.microsoft.com/office/drawing/2014/main" id="{CF2C2DDF-5F7B-A681-29C1-ED383A5FF391}"/>
              </a:ext>
            </a:extLst>
          </p:cNvPr>
          <p:cNvGrpSpPr/>
          <p:nvPr/>
        </p:nvGrpSpPr>
        <p:grpSpPr>
          <a:xfrm>
            <a:off x="666525" y="1919462"/>
            <a:ext cx="7692587" cy="1089106"/>
            <a:chOff x="666525" y="1919462"/>
            <a:chExt cx="7692587" cy="1089106"/>
          </a:xfrm>
        </p:grpSpPr>
        <p:sp>
          <p:nvSpPr>
            <p:cNvPr id="13" name="任意多边形: 形状 12">
              <a:extLst>
                <a:ext uri="{FF2B5EF4-FFF2-40B4-BE49-F238E27FC236}">
                  <a16:creationId xmlns:a16="http://schemas.microsoft.com/office/drawing/2014/main" id="{61011220-1F42-BA3D-9102-C1DD2D992934}"/>
                </a:ext>
              </a:extLst>
            </p:cNvPr>
            <p:cNvSpPr/>
            <p:nvPr/>
          </p:nvSpPr>
          <p:spPr>
            <a:xfrm>
              <a:off x="7460126" y="2634553"/>
              <a:ext cx="898986" cy="374015"/>
            </a:xfrm>
            <a:custGeom>
              <a:avLst/>
              <a:gdLst>
                <a:gd name="connsiteX0" fmla="*/ 6660817 w 14868757"/>
                <a:gd name="connsiteY0" fmla="*/ 6095697 h 6186009"/>
                <a:gd name="connsiteX1" fmla="*/ 10980817 w 14868757"/>
                <a:gd name="connsiteY1" fmla="*/ 6095697 h 6186009"/>
                <a:gd name="connsiteX2" fmla="*/ 10980817 w 14868757"/>
                <a:gd name="connsiteY2" fmla="*/ 6186008 h 6186009"/>
                <a:gd name="connsiteX3" fmla="*/ 6660817 w 14868757"/>
                <a:gd name="connsiteY3" fmla="*/ 6186008 h 6186009"/>
                <a:gd name="connsiteX4" fmla="*/ 4472649 w 14868757"/>
                <a:gd name="connsiteY4" fmla="*/ 0 h 6186009"/>
                <a:gd name="connsiteX5" fmla="*/ 10981448 w 14868757"/>
                <a:gd name="connsiteY5" fmla="*/ 0 h 6186009"/>
                <a:gd name="connsiteX6" fmla="*/ 10981448 w 14868757"/>
                <a:gd name="connsiteY6" fmla="*/ 90311 h 6186009"/>
                <a:gd name="connsiteX7" fmla="*/ 4472649 w 14868757"/>
                <a:gd name="connsiteY7" fmla="*/ 90311 h 6186009"/>
                <a:gd name="connsiteX8" fmla="*/ 4472649 w 14868757"/>
                <a:gd name="connsiteY8" fmla="*/ 88453 h 6186009"/>
                <a:gd name="connsiteX9" fmla="*/ 4398376 w 14868757"/>
                <a:gd name="connsiteY9" fmla="*/ 93393 h 6186009"/>
                <a:gd name="connsiteX10" fmla="*/ 3981910 w 14868757"/>
                <a:gd name="connsiteY10" fmla="*/ 372900 h 6186009"/>
                <a:gd name="connsiteX11" fmla="*/ 3983499 w 14868757"/>
                <a:gd name="connsiteY11" fmla="*/ 941008 h 6186009"/>
                <a:gd name="connsiteX12" fmla="*/ 4401523 w 14868757"/>
                <a:gd name="connsiteY12" fmla="*/ 1218179 h 6186009"/>
                <a:gd name="connsiteX13" fmla="*/ 4473642 w 14868757"/>
                <a:gd name="connsiteY13" fmla="*/ 1222570 h 6186009"/>
                <a:gd name="connsiteX14" fmla="*/ 4473642 w 14868757"/>
                <a:gd name="connsiteY14" fmla="*/ 1220846 h 6186009"/>
                <a:gd name="connsiteX15" fmla="*/ 8760030 w 14868757"/>
                <a:gd name="connsiteY15" fmla="*/ 1220846 h 6186009"/>
                <a:gd name="connsiteX16" fmla="*/ 8760030 w 14868757"/>
                <a:gd name="connsiteY16" fmla="*/ 1220846 h 6186009"/>
                <a:gd name="connsiteX17" fmla="*/ 8760035 w 14868757"/>
                <a:gd name="connsiteY17" fmla="*/ 1220846 h 6186009"/>
                <a:gd name="connsiteX18" fmla="*/ 8793641 w 14868757"/>
                <a:gd name="connsiteY18" fmla="*/ 1220846 h 6186009"/>
                <a:gd name="connsiteX19" fmla="*/ 8793641 w 14868757"/>
                <a:gd name="connsiteY19" fmla="*/ 1223082 h 6186009"/>
                <a:gd name="connsiteX20" fmla="*/ 8847026 w 14868757"/>
                <a:gd name="connsiteY20" fmla="*/ 1226632 h 6186009"/>
                <a:gd name="connsiteX21" fmla="*/ 9328389 w 14868757"/>
                <a:gd name="connsiteY21" fmla="*/ 1549696 h 6186009"/>
                <a:gd name="connsiteX22" fmla="*/ 9326551 w 14868757"/>
                <a:gd name="connsiteY22" fmla="*/ 2206332 h 6186009"/>
                <a:gd name="connsiteX23" fmla="*/ 8756360 w 14868757"/>
                <a:gd name="connsiteY23" fmla="*/ 2531994 h 6186009"/>
                <a:gd name="connsiteX24" fmla="*/ 8756387 w 14868757"/>
                <a:gd name="connsiteY24" fmla="*/ 2527238 h 6186009"/>
                <a:gd name="connsiteX25" fmla="*/ 626637 w 14868757"/>
                <a:gd name="connsiteY25" fmla="*/ 2527238 h 6186009"/>
                <a:gd name="connsiteX26" fmla="*/ 580312 w 14868757"/>
                <a:gd name="connsiteY26" fmla="*/ 2530319 h 6186009"/>
                <a:gd name="connsiteX27" fmla="*/ 163847 w 14868757"/>
                <a:gd name="connsiteY27" fmla="*/ 2809827 h 6186009"/>
                <a:gd name="connsiteX28" fmla="*/ 165437 w 14868757"/>
                <a:gd name="connsiteY28" fmla="*/ 3377934 h 6186009"/>
                <a:gd name="connsiteX29" fmla="*/ 583460 w 14868757"/>
                <a:gd name="connsiteY29" fmla="*/ 3655106 h 6186009"/>
                <a:gd name="connsiteX30" fmla="*/ 655580 w 14868757"/>
                <a:gd name="connsiteY30" fmla="*/ 3659497 h 6186009"/>
                <a:gd name="connsiteX31" fmla="*/ 655580 w 14868757"/>
                <a:gd name="connsiteY31" fmla="*/ 3653008 h 6186009"/>
                <a:gd name="connsiteX32" fmla="*/ 14213178 w 14868757"/>
                <a:gd name="connsiteY32" fmla="*/ 3653008 h 6186009"/>
                <a:gd name="connsiteX33" fmla="*/ 14792310 w 14868757"/>
                <a:gd name="connsiteY33" fmla="*/ 4001356 h 6186009"/>
                <a:gd name="connsiteX34" fmla="*/ 14755986 w 14868757"/>
                <a:gd name="connsiteY34" fmla="*/ 4676204 h 6186009"/>
                <a:gd name="connsiteX35" fmla="*/ 14142812 w 14868757"/>
                <a:gd name="connsiteY35" fmla="*/ 4960378 h 6186009"/>
                <a:gd name="connsiteX36" fmla="*/ 14142918 w 14868757"/>
                <a:gd name="connsiteY36" fmla="*/ 4959397 h 6186009"/>
                <a:gd name="connsiteX37" fmla="*/ 6654690 w 14868757"/>
                <a:gd name="connsiteY37" fmla="*/ 4959397 h 6186009"/>
                <a:gd name="connsiteX38" fmla="*/ 6654690 w 14868757"/>
                <a:gd name="connsiteY38" fmla="*/ 4963237 h 6186009"/>
                <a:gd name="connsiteX39" fmla="*/ 6162958 w 14868757"/>
                <a:gd name="connsiteY39" fmla="*/ 5247751 h 6186009"/>
                <a:gd name="connsiteX40" fmla="*/ 6164548 w 14868757"/>
                <a:gd name="connsiteY40" fmla="*/ 5815858 h 6186009"/>
                <a:gd name="connsiteX41" fmla="*/ 6657865 w 14868757"/>
                <a:gd name="connsiteY41" fmla="*/ 6097614 h 6186009"/>
                <a:gd name="connsiteX42" fmla="*/ 6658360 w 14868757"/>
                <a:gd name="connsiteY42" fmla="*/ 6185999 h 6186009"/>
                <a:gd name="connsiteX43" fmla="*/ 6088169 w 14868757"/>
                <a:gd name="connsiteY43" fmla="*/ 5860337 h 6186009"/>
                <a:gd name="connsiteX44" fmla="*/ 6086331 w 14868757"/>
                <a:gd name="connsiteY44" fmla="*/ 5203701 h 6186009"/>
                <a:gd name="connsiteX45" fmla="*/ 6567694 w 14868757"/>
                <a:gd name="connsiteY45" fmla="*/ 4880638 h 6186009"/>
                <a:gd name="connsiteX46" fmla="*/ 6641990 w 14868757"/>
                <a:gd name="connsiteY46" fmla="*/ 4875696 h 6186009"/>
                <a:gd name="connsiteX47" fmla="*/ 6641990 w 14868757"/>
                <a:gd name="connsiteY47" fmla="*/ 4869086 h 6186009"/>
                <a:gd name="connsiteX48" fmla="*/ 14201990 w 14868757"/>
                <a:gd name="connsiteY48" fmla="*/ 4869086 h 6186009"/>
                <a:gd name="connsiteX49" fmla="*/ 14201990 w 14868757"/>
                <a:gd name="connsiteY49" fmla="*/ 4877724 h 6186009"/>
                <a:gd name="connsiteX50" fmla="*/ 14230288 w 14868757"/>
                <a:gd name="connsiteY50" fmla="*/ 4878827 h 6186009"/>
                <a:gd name="connsiteX51" fmla="*/ 14685530 w 14868757"/>
                <a:gd name="connsiteY51" fmla="*/ 4628487 h 6186009"/>
                <a:gd name="connsiteX52" fmla="*/ 14717138 w 14868757"/>
                <a:gd name="connsiteY52" fmla="*/ 4041235 h 6186009"/>
                <a:gd name="connsiteX53" fmla="*/ 14213178 w 14868757"/>
                <a:gd name="connsiteY53" fmla="*/ 3738103 h 6186009"/>
                <a:gd name="connsiteX54" fmla="*/ 14213178 w 14868757"/>
                <a:gd name="connsiteY54" fmla="*/ 3743319 h 6186009"/>
                <a:gd name="connsiteX55" fmla="*/ 659222 w 14868757"/>
                <a:gd name="connsiteY55" fmla="*/ 3743319 h 6186009"/>
                <a:gd name="connsiteX56" fmla="*/ 659249 w 14868757"/>
                <a:gd name="connsiteY56" fmla="*/ 3748075 h 6186009"/>
                <a:gd name="connsiteX57" fmla="*/ 89058 w 14868757"/>
                <a:gd name="connsiteY57" fmla="*/ 3422413 h 6186009"/>
                <a:gd name="connsiteX58" fmla="*/ 87220 w 14868757"/>
                <a:gd name="connsiteY58" fmla="*/ 2765777 h 6186009"/>
                <a:gd name="connsiteX59" fmla="*/ 568583 w 14868757"/>
                <a:gd name="connsiteY59" fmla="*/ 2442713 h 6186009"/>
                <a:gd name="connsiteX60" fmla="*/ 603642 w 14868757"/>
                <a:gd name="connsiteY60" fmla="*/ 2440381 h 6186009"/>
                <a:gd name="connsiteX61" fmla="*/ 603642 w 14868757"/>
                <a:gd name="connsiteY61" fmla="*/ 2436927 h 6186009"/>
                <a:gd name="connsiteX62" fmla="*/ 655575 w 14868757"/>
                <a:gd name="connsiteY62" fmla="*/ 2436927 h 6186009"/>
                <a:gd name="connsiteX63" fmla="*/ 655579 w 14868757"/>
                <a:gd name="connsiteY63" fmla="*/ 2436927 h 6186009"/>
                <a:gd name="connsiteX64" fmla="*/ 655579 w 14868757"/>
                <a:gd name="connsiteY64" fmla="*/ 2436927 h 6186009"/>
                <a:gd name="connsiteX65" fmla="*/ 8793641 w 14868757"/>
                <a:gd name="connsiteY65" fmla="*/ 2436927 h 6186009"/>
                <a:gd name="connsiteX66" fmla="*/ 8793641 w 14868757"/>
                <a:gd name="connsiteY66" fmla="*/ 2441369 h 6186009"/>
                <a:gd name="connsiteX67" fmla="*/ 8832149 w 14868757"/>
                <a:gd name="connsiteY67" fmla="*/ 2439024 h 6186009"/>
                <a:gd name="connsiteX68" fmla="*/ 9250172 w 14868757"/>
                <a:gd name="connsiteY68" fmla="*/ 2161853 h 6186009"/>
                <a:gd name="connsiteX69" fmla="*/ 9251762 w 14868757"/>
                <a:gd name="connsiteY69" fmla="*/ 1593746 h 6186009"/>
                <a:gd name="connsiteX70" fmla="*/ 8835297 w 14868757"/>
                <a:gd name="connsiteY70" fmla="*/ 1314238 h 6186009"/>
                <a:gd name="connsiteX71" fmla="*/ 8788982 w 14868757"/>
                <a:gd name="connsiteY71" fmla="*/ 1311158 h 6186009"/>
                <a:gd name="connsiteX72" fmla="*/ 4473642 w 14868757"/>
                <a:gd name="connsiteY72" fmla="*/ 1311158 h 6186009"/>
                <a:gd name="connsiteX73" fmla="*/ 4473642 w 14868757"/>
                <a:gd name="connsiteY73" fmla="*/ 1310925 h 6186009"/>
                <a:gd name="connsiteX74" fmla="*/ 4390285 w 14868757"/>
                <a:gd name="connsiteY74" fmla="*/ 1305849 h 6186009"/>
                <a:gd name="connsiteX75" fmla="*/ 3907121 w 14868757"/>
                <a:gd name="connsiteY75" fmla="*/ 985487 h 6186009"/>
                <a:gd name="connsiteX76" fmla="*/ 3905284 w 14868757"/>
                <a:gd name="connsiteY76" fmla="*/ 328851 h 6186009"/>
                <a:gd name="connsiteX77" fmla="*/ 4386646 w 14868757"/>
                <a:gd name="connsiteY77" fmla="*/ 5787 h 6186009"/>
                <a:gd name="connsiteX78" fmla="*/ 4472649 w 14868757"/>
                <a:gd name="connsiteY78" fmla="*/ 67 h 618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4868757" h="6186009">
                  <a:moveTo>
                    <a:pt x="6660817" y="6095697"/>
                  </a:moveTo>
                  <a:lnTo>
                    <a:pt x="10980817" y="6095697"/>
                  </a:lnTo>
                  <a:lnTo>
                    <a:pt x="10980817" y="6186008"/>
                  </a:lnTo>
                  <a:lnTo>
                    <a:pt x="6660817" y="6186008"/>
                  </a:lnTo>
                  <a:close/>
                  <a:moveTo>
                    <a:pt x="4472649" y="0"/>
                  </a:moveTo>
                  <a:lnTo>
                    <a:pt x="10981448" y="0"/>
                  </a:lnTo>
                  <a:lnTo>
                    <a:pt x="10981448" y="90311"/>
                  </a:lnTo>
                  <a:lnTo>
                    <a:pt x="4472649" y="90311"/>
                  </a:lnTo>
                  <a:lnTo>
                    <a:pt x="4472649" y="88453"/>
                  </a:lnTo>
                  <a:lnTo>
                    <a:pt x="4398376" y="93393"/>
                  </a:lnTo>
                  <a:cubicBezTo>
                    <a:pt x="4225091" y="116568"/>
                    <a:pt x="4070442" y="218894"/>
                    <a:pt x="3981910" y="372900"/>
                  </a:cubicBezTo>
                  <a:cubicBezTo>
                    <a:pt x="3880730" y="548907"/>
                    <a:pt x="3881337" y="765569"/>
                    <a:pt x="3983499" y="941008"/>
                  </a:cubicBezTo>
                  <a:cubicBezTo>
                    <a:pt x="4072896" y="1094515"/>
                    <a:pt x="4228113" y="1195974"/>
                    <a:pt x="4401523" y="1218179"/>
                  </a:cubicBezTo>
                  <a:lnTo>
                    <a:pt x="4473642" y="1222570"/>
                  </a:lnTo>
                  <a:lnTo>
                    <a:pt x="4473642" y="1220846"/>
                  </a:lnTo>
                  <a:lnTo>
                    <a:pt x="8760030" y="1220846"/>
                  </a:lnTo>
                  <a:lnTo>
                    <a:pt x="8760030" y="1220846"/>
                  </a:lnTo>
                  <a:lnTo>
                    <a:pt x="8760035" y="1220846"/>
                  </a:lnTo>
                  <a:lnTo>
                    <a:pt x="8793641" y="1220846"/>
                  </a:lnTo>
                  <a:lnTo>
                    <a:pt x="8793641" y="1223082"/>
                  </a:lnTo>
                  <a:lnTo>
                    <a:pt x="8847026" y="1226632"/>
                  </a:lnTo>
                  <a:cubicBezTo>
                    <a:pt x="9047313" y="1253419"/>
                    <a:pt x="9226060" y="1371691"/>
                    <a:pt x="9328389" y="1549696"/>
                  </a:cubicBezTo>
                  <a:cubicBezTo>
                    <a:pt x="9445336" y="1753130"/>
                    <a:pt x="9444635" y="2003556"/>
                    <a:pt x="9326551" y="2206332"/>
                  </a:cubicBezTo>
                  <a:cubicBezTo>
                    <a:pt x="9208467" y="2409108"/>
                    <a:pt x="8991009" y="2533308"/>
                    <a:pt x="8756360" y="2531994"/>
                  </a:cubicBezTo>
                  <a:lnTo>
                    <a:pt x="8756387" y="2527238"/>
                  </a:lnTo>
                  <a:lnTo>
                    <a:pt x="626637" y="2527238"/>
                  </a:lnTo>
                  <a:lnTo>
                    <a:pt x="580312" y="2530319"/>
                  </a:lnTo>
                  <a:cubicBezTo>
                    <a:pt x="407027" y="2553494"/>
                    <a:pt x="252379" y="2655821"/>
                    <a:pt x="163847" y="2809827"/>
                  </a:cubicBezTo>
                  <a:cubicBezTo>
                    <a:pt x="62666" y="2985834"/>
                    <a:pt x="63273" y="3202496"/>
                    <a:pt x="165437" y="3377934"/>
                  </a:cubicBezTo>
                  <a:cubicBezTo>
                    <a:pt x="254830" y="3531441"/>
                    <a:pt x="410048" y="3632901"/>
                    <a:pt x="583460" y="3655106"/>
                  </a:cubicBezTo>
                  <a:lnTo>
                    <a:pt x="655580" y="3659497"/>
                  </a:lnTo>
                  <a:lnTo>
                    <a:pt x="655580" y="3653008"/>
                  </a:lnTo>
                  <a:lnTo>
                    <a:pt x="14213178" y="3653008"/>
                  </a:lnTo>
                  <a:cubicBezTo>
                    <a:pt x="14455810" y="3653008"/>
                    <a:pt x="14678602" y="3787017"/>
                    <a:pt x="14792310" y="4001356"/>
                  </a:cubicBezTo>
                  <a:cubicBezTo>
                    <a:pt x="14906016" y="4215695"/>
                    <a:pt x="14892042" y="4475308"/>
                    <a:pt x="14755986" y="4676204"/>
                  </a:cubicBezTo>
                  <a:cubicBezTo>
                    <a:pt x="14619930" y="4877100"/>
                    <a:pt x="14384042" y="4986421"/>
                    <a:pt x="14142812" y="4960378"/>
                  </a:cubicBezTo>
                  <a:lnTo>
                    <a:pt x="14142918" y="4959397"/>
                  </a:lnTo>
                  <a:lnTo>
                    <a:pt x="6654690" y="4959397"/>
                  </a:lnTo>
                  <a:lnTo>
                    <a:pt x="6654690" y="4963237"/>
                  </a:lnTo>
                  <a:cubicBezTo>
                    <a:pt x="6451673" y="4963237"/>
                    <a:pt x="6264138" y="5071744"/>
                    <a:pt x="6162958" y="5247751"/>
                  </a:cubicBezTo>
                  <a:cubicBezTo>
                    <a:pt x="6061778" y="5423758"/>
                    <a:pt x="6062384" y="5640420"/>
                    <a:pt x="6164548" y="5815858"/>
                  </a:cubicBezTo>
                  <a:cubicBezTo>
                    <a:pt x="6266712" y="5991295"/>
                    <a:pt x="6454851" y="6098751"/>
                    <a:pt x="6657865" y="6097614"/>
                  </a:cubicBezTo>
                  <a:lnTo>
                    <a:pt x="6658360" y="6185999"/>
                  </a:lnTo>
                  <a:cubicBezTo>
                    <a:pt x="6423711" y="6187313"/>
                    <a:pt x="6206253" y="6063113"/>
                    <a:pt x="6088169" y="5860337"/>
                  </a:cubicBezTo>
                  <a:cubicBezTo>
                    <a:pt x="5970085" y="5657561"/>
                    <a:pt x="5969384" y="5407135"/>
                    <a:pt x="6086331" y="5203701"/>
                  </a:cubicBezTo>
                  <a:cubicBezTo>
                    <a:pt x="6188660" y="5025697"/>
                    <a:pt x="6367407" y="4907424"/>
                    <a:pt x="6567694" y="4880638"/>
                  </a:cubicBezTo>
                  <a:lnTo>
                    <a:pt x="6641990" y="4875696"/>
                  </a:lnTo>
                  <a:lnTo>
                    <a:pt x="6641990" y="4869086"/>
                  </a:lnTo>
                  <a:lnTo>
                    <a:pt x="14201990" y="4869086"/>
                  </a:lnTo>
                  <a:lnTo>
                    <a:pt x="14201990" y="4877724"/>
                  </a:lnTo>
                  <a:lnTo>
                    <a:pt x="14230288" y="4878827"/>
                  </a:lnTo>
                  <a:cubicBezTo>
                    <a:pt x="14411826" y="4873410"/>
                    <a:pt x="14581934" y="4781454"/>
                    <a:pt x="14685530" y="4628487"/>
                  </a:cubicBezTo>
                  <a:cubicBezTo>
                    <a:pt x="14803926" y="4453668"/>
                    <a:pt x="14816086" y="4227752"/>
                    <a:pt x="14717138" y="4041235"/>
                  </a:cubicBezTo>
                  <a:cubicBezTo>
                    <a:pt x="14618190" y="3854718"/>
                    <a:pt x="14424318" y="3738103"/>
                    <a:pt x="14213178" y="3738103"/>
                  </a:cubicBezTo>
                  <a:lnTo>
                    <a:pt x="14213178" y="3743319"/>
                  </a:lnTo>
                  <a:lnTo>
                    <a:pt x="659222" y="3743319"/>
                  </a:lnTo>
                  <a:lnTo>
                    <a:pt x="659249" y="3748075"/>
                  </a:lnTo>
                  <a:cubicBezTo>
                    <a:pt x="424600" y="3749389"/>
                    <a:pt x="207142" y="3625189"/>
                    <a:pt x="89058" y="3422413"/>
                  </a:cubicBezTo>
                  <a:cubicBezTo>
                    <a:pt x="-29026" y="3219637"/>
                    <a:pt x="-29727" y="2969211"/>
                    <a:pt x="87220" y="2765777"/>
                  </a:cubicBezTo>
                  <a:cubicBezTo>
                    <a:pt x="189549" y="2587772"/>
                    <a:pt x="368296" y="2469501"/>
                    <a:pt x="568583" y="2442713"/>
                  </a:cubicBezTo>
                  <a:lnTo>
                    <a:pt x="603642" y="2440381"/>
                  </a:lnTo>
                  <a:lnTo>
                    <a:pt x="603642" y="2436927"/>
                  </a:lnTo>
                  <a:lnTo>
                    <a:pt x="655575" y="2436927"/>
                  </a:lnTo>
                  <a:lnTo>
                    <a:pt x="655579" y="2436927"/>
                  </a:lnTo>
                  <a:lnTo>
                    <a:pt x="655579" y="2436927"/>
                  </a:lnTo>
                  <a:lnTo>
                    <a:pt x="8793641" y="2436927"/>
                  </a:lnTo>
                  <a:lnTo>
                    <a:pt x="8793641" y="2441369"/>
                  </a:lnTo>
                  <a:lnTo>
                    <a:pt x="8832149" y="2439024"/>
                  </a:lnTo>
                  <a:cubicBezTo>
                    <a:pt x="9005560" y="2416820"/>
                    <a:pt x="9160779" y="2315360"/>
                    <a:pt x="9250172" y="2161853"/>
                  </a:cubicBezTo>
                  <a:cubicBezTo>
                    <a:pt x="9352336" y="1986415"/>
                    <a:pt x="9352942" y="1769753"/>
                    <a:pt x="9251762" y="1593746"/>
                  </a:cubicBezTo>
                  <a:cubicBezTo>
                    <a:pt x="9163229" y="1439740"/>
                    <a:pt x="9008581" y="1337413"/>
                    <a:pt x="8835297" y="1314238"/>
                  </a:cubicBezTo>
                  <a:lnTo>
                    <a:pt x="8788982" y="1311158"/>
                  </a:lnTo>
                  <a:lnTo>
                    <a:pt x="4473642" y="1311158"/>
                  </a:lnTo>
                  <a:lnTo>
                    <a:pt x="4473642" y="1310925"/>
                  </a:lnTo>
                  <a:lnTo>
                    <a:pt x="4390285" y="1305849"/>
                  </a:lnTo>
                  <a:cubicBezTo>
                    <a:pt x="4189852" y="1280185"/>
                    <a:pt x="4010445" y="1162915"/>
                    <a:pt x="3907121" y="985487"/>
                  </a:cubicBezTo>
                  <a:cubicBezTo>
                    <a:pt x="3789037" y="782710"/>
                    <a:pt x="3788336" y="532285"/>
                    <a:pt x="3905284" y="328851"/>
                  </a:cubicBezTo>
                  <a:cubicBezTo>
                    <a:pt x="4007611" y="150846"/>
                    <a:pt x="4186360" y="32574"/>
                    <a:pt x="4386646" y="5787"/>
                  </a:cubicBezTo>
                  <a:lnTo>
                    <a:pt x="4472649" y="67"/>
                  </a:lnTo>
                  <a:close/>
                </a:path>
              </a:pathLst>
            </a:cu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任意多边形: 形状 25">
              <a:extLst>
                <a:ext uri="{FF2B5EF4-FFF2-40B4-BE49-F238E27FC236}">
                  <a16:creationId xmlns:a16="http://schemas.microsoft.com/office/drawing/2014/main" id="{1C19C39D-1B76-654C-6425-51C35B0A5C6D}"/>
                </a:ext>
              </a:extLst>
            </p:cNvPr>
            <p:cNvSpPr>
              <a:spLocks/>
            </p:cNvSpPr>
            <p:nvPr/>
          </p:nvSpPr>
          <p:spPr>
            <a:xfrm>
              <a:off x="666525" y="1919462"/>
              <a:ext cx="7325757" cy="1067424"/>
            </a:xfrm>
            <a:custGeom>
              <a:avLst/>
              <a:gdLst>
                <a:gd name="connsiteX0" fmla="*/ 223663 w 7325757"/>
                <a:gd name="connsiteY0" fmla="*/ 0 h 1067424"/>
                <a:gd name="connsiteX1" fmla="*/ 7102094 w 7325757"/>
                <a:gd name="connsiteY1" fmla="*/ 0 h 1067424"/>
                <a:gd name="connsiteX2" fmla="*/ 7102094 w 7325757"/>
                <a:gd name="connsiteY2" fmla="*/ 223663 h 1067424"/>
                <a:gd name="connsiteX3" fmla="*/ 7325757 w 7325757"/>
                <a:gd name="connsiteY3" fmla="*/ 223663 h 1067424"/>
                <a:gd name="connsiteX4" fmla="*/ 7325757 w 7325757"/>
                <a:gd name="connsiteY4" fmla="*/ 657687 h 1067424"/>
                <a:gd name="connsiteX5" fmla="*/ 6793525 w 7325757"/>
                <a:gd name="connsiteY5" fmla="*/ 1067424 h 1067424"/>
                <a:gd name="connsiteX6" fmla="*/ 223663 w 7325757"/>
                <a:gd name="connsiteY6" fmla="*/ 1067424 h 1067424"/>
                <a:gd name="connsiteX7" fmla="*/ 223663 w 7325757"/>
                <a:gd name="connsiteY7" fmla="*/ 843761 h 1067424"/>
                <a:gd name="connsiteX8" fmla="*/ 0 w 7325757"/>
                <a:gd name="connsiteY8" fmla="*/ 843761 h 1067424"/>
                <a:gd name="connsiteX9" fmla="*/ 0 w 7325757"/>
                <a:gd name="connsiteY9" fmla="*/ 223663 h 1067424"/>
                <a:gd name="connsiteX10" fmla="*/ 223663 w 7325757"/>
                <a:gd name="connsiteY10" fmla="*/ 223663 h 1067424"/>
                <a:gd name="connsiteX0" fmla="*/ 223663 w 7325757"/>
                <a:gd name="connsiteY0" fmla="*/ 0 h 1067424"/>
                <a:gd name="connsiteX1" fmla="*/ 7102094 w 7325757"/>
                <a:gd name="connsiteY1" fmla="*/ 0 h 1067424"/>
                <a:gd name="connsiteX2" fmla="*/ 7102094 w 7325757"/>
                <a:gd name="connsiteY2" fmla="*/ 223663 h 1067424"/>
                <a:gd name="connsiteX3" fmla="*/ 7325757 w 7325757"/>
                <a:gd name="connsiteY3" fmla="*/ 223663 h 1067424"/>
                <a:gd name="connsiteX4" fmla="*/ 7325757 w 7325757"/>
                <a:gd name="connsiteY4" fmla="*/ 657687 h 1067424"/>
                <a:gd name="connsiteX5" fmla="*/ 7067775 w 7325757"/>
                <a:gd name="connsiteY5" fmla="*/ 852313 h 1067424"/>
                <a:gd name="connsiteX6" fmla="*/ 6793525 w 7325757"/>
                <a:gd name="connsiteY6" fmla="*/ 1067424 h 1067424"/>
                <a:gd name="connsiteX7" fmla="*/ 223663 w 7325757"/>
                <a:gd name="connsiteY7" fmla="*/ 1067424 h 1067424"/>
                <a:gd name="connsiteX8" fmla="*/ 223663 w 7325757"/>
                <a:gd name="connsiteY8" fmla="*/ 843761 h 1067424"/>
                <a:gd name="connsiteX9" fmla="*/ 0 w 7325757"/>
                <a:gd name="connsiteY9" fmla="*/ 843761 h 1067424"/>
                <a:gd name="connsiteX10" fmla="*/ 0 w 7325757"/>
                <a:gd name="connsiteY10" fmla="*/ 223663 h 1067424"/>
                <a:gd name="connsiteX11" fmla="*/ 223663 w 7325757"/>
                <a:gd name="connsiteY11" fmla="*/ 223663 h 1067424"/>
                <a:gd name="connsiteX12" fmla="*/ 223663 w 7325757"/>
                <a:gd name="connsiteY12" fmla="*/ 0 h 1067424"/>
                <a:gd name="connsiteX0" fmla="*/ 7067775 w 7325757"/>
                <a:gd name="connsiteY0" fmla="*/ 852313 h 1067424"/>
                <a:gd name="connsiteX1" fmla="*/ 6793525 w 7325757"/>
                <a:gd name="connsiteY1" fmla="*/ 1067424 h 1067424"/>
                <a:gd name="connsiteX2" fmla="*/ 223663 w 7325757"/>
                <a:gd name="connsiteY2" fmla="*/ 1067424 h 1067424"/>
                <a:gd name="connsiteX3" fmla="*/ 223663 w 7325757"/>
                <a:gd name="connsiteY3" fmla="*/ 843761 h 1067424"/>
                <a:gd name="connsiteX4" fmla="*/ 0 w 7325757"/>
                <a:gd name="connsiteY4" fmla="*/ 843761 h 1067424"/>
                <a:gd name="connsiteX5" fmla="*/ 0 w 7325757"/>
                <a:gd name="connsiteY5" fmla="*/ 223663 h 1067424"/>
                <a:gd name="connsiteX6" fmla="*/ 223663 w 7325757"/>
                <a:gd name="connsiteY6" fmla="*/ 223663 h 1067424"/>
                <a:gd name="connsiteX7" fmla="*/ 223663 w 7325757"/>
                <a:gd name="connsiteY7" fmla="*/ 0 h 1067424"/>
                <a:gd name="connsiteX8" fmla="*/ 7102094 w 7325757"/>
                <a:gd name="connsiteY8" fmla="*/ 0 h 1067424"/>
                <a:gd name="connsiteX9" fmla="*/ 7102094 w 7325757"/>
                <a:gd name="connsiteY9" fmla="*/ 223663 h 1067424"/>
                <a:gd name="connsiteX10" fmla="*/ 7325757 w 7325757"/>
                <a:gd name="connsiteY10" fmla="*/ 223663 h 1067424"/>
                <a:gd name="connsiteX11" fmla="*/ 7325757 w 7325757"/>
                <a:gd name="connsiteY11" fmla="*/ 657687 h 1067424"/>
                <a:gd name="connsiteX12" fmla="*/ 7159215 w 7325757"/>
                <a:gd name="connsiteY12" fmla="*/ 943753 h 1067424"/>
                <a:gd name="connsiteX0" fmla="*/ 7067775 w 7325757"/>
                <a:gd name="connsiteY0" fmla="*/ 852313 h 1067424"/>
                <a:gd name="connsiteX1" fmla="*/ 6793525 w 7325757"/>
                <a:gd name="connsiteY1" fmla="*/ 1067424 h 1067424"/>
                <a:gd name="connsiteX2" fmla="*/ 223663 w 7325757"/>
                <a:gd name="connsiteY2" fmla="*/ 1067424 h 1067424"/>
                <a:gd name="connsiteX3" fmla="*/ 223663 w 7325757"/>
                <a:gd name="connsiteY3" fmla="*/ 843761 h 1067424"/>
                <a:gd name="connsiteX4" fmla="*/ 0 w 7325757"/>
                <a:gd name="connsiteY4" fmla="*/ 843761 h 1067424"/>
                <a:gd name="connsiteX5" fmla="*/ 0 w 7325757"/>
                <a:gd name="connsiteY5" fmla="*/ 223663 h 1067424"/>
                <a:gd name="connsiteX6" fmla="*/ 223663 w 7325757"/>
                <a:gd name="connsiteY6" fmla="*/ 223663 h 1067424"/>
                <a:gd name="connsiteX7" fmla="*/ 223663 w 7325757"/>
                <a:gd name="connsiteY7" fmla="*/ 0 h 1067424"/>
                <a:gd name="connsiteX8" fmla="*/ 7102094 w 7325757"/>
                <a:gd name="connsiteY8" fmla="*/ 0 h 1067424"/>
                <a:gd name="connsiteX9" fmla="*/ 7102094 w 7325757"/>
                <a:gd name="connsiteY9" fmla="*/ 223663 h 1067424"/>
                <a:gd name="connsiteX10" fmla="*/ 7325757 w 7325757"/>
                <a:gd name="connsiteY10" fmla="*/ 223663 h 1067424"/>
                <a:gd name="connsiteX11" fmla="*/ 7325757 w 7325757"/>
                <a:gd name="connsiteY11" fmla="*/ 657687 h 1067424"/>
                <a:gd name="connsiteX0" fmla="*/ 6793525 w 7325757"/>
                <a:gd name="connsiteY0" fmla="*/ 1067424 h 1067424"/>
                <a:gd name="connsiteX1" fmla="*/ 223663 w 7325757"/>
                <a:gd name="connsiteY1" fmla="*/ 1067424 h 1067424"/>
                <a:gd name="connsiteX2" fmla="*/ 223663 w 7325757"/>
                <a:gd name="connsiteY2" fmla="*/ 843761 h 1067424"/>
                <a:gd name="connsiteX3" fmla="*/ 0 w 7325757"/>
                <a:gd name="connsiteY3" fmla="*/ 843761 h 1067424"/>
                <a:gd name="connsiteX4" fmla="*/ 0 w 7325757"/>
                <a:gd name="connsiteY4" fmla="*/ 223663 h 1067424"/>
                <a:gd name="connsiteX5" fmla="*/ 223663 w 7325757"/>
                <a:gd name="connsiteY5" fmla="*/ 223663 h 1067424"/>
                <a:gd name="connsiteX6" fmla="*/ 223663 w 7325757"/>
                <a:gd name="connsiteY6" fmla="*/ 0 h 1067424"/>
                <a:gd name="connsiteX7" fmla="*/ 7102094 w 7325757"/>
                <a:gd name="connsiteY7" fmla="*/ 0 h 1067424"/>
                <a:gd name="connsiteX8" fmla="*/ 7102094 w 7325757"/>
                <a:gd name="connsiteY8" fmla="*/ 223663 h 1067424"/>
                <a:gd name="connsiteX9" fmla="*/ 7325757 w 7325757"/>
                <a:gd name="connsiteY9" fmla="*/ 223663 h 1067424"/>
                <a:gd name="connsiteX10" fmla="*/ 7325757 w 7325757"/>
                <a:gd name="connsiteY10" fmla="*/ 657687 h 106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25757" h="1067424">
                  <a:moveTo>
                    <a:pt x="6793525" y="1067424"/>
                  </a:moveTo>
                  <a:lnTo>
                    <a:pt x="223663" y="1067424"/>
                  </a:lnTo>
                  <a:lnTo>
                    <a:pt x="223663" y="843761"/>
                  </a:lnTo>
                  <a:lnTo>
                    <a:pt x="0" y="843761"/>
                  </a:lnTo>
                  <a:lnTo>
                    <a:pt x="0" y="223663"/>
                  </a:lnTo>
                  <a:lnTo>
                    <a:pt x="223663" y="223663"/>
                  </a:lnTo>
                  <a:lnTo>
                    <a:pt x="223663" y="0"/>
                  </a:lnTo>
                  <a:lnTo>
                    <a:pt x="7102094" y="0"/>
                  </a:lnTo>
                  <a:lnTo>
                    <a:pt x="7102094" y="223663"/>
                  </a:lnTo>
                  <a:lnTo>
                    <a:pt x="7325757" y="223663"/>
                  </a:lnTo>
                  <a:lnTo>
                    <a:pt x="7325757" y="657687"/>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Rectangle 8+">
              <a:extLst>
                <a:ext uri="{FF2B5EF4-FFF2-40B4-BE49-F238E27FC236}">
                  <a16:creationId xmlns:a16="http://schemas.microsoft.com/office/drawing/2014/main" id="{C0D26FA7-FD0D-4AD5-0152-1C7611D26A87}"/>
                </a:ext>
              </a:extLst>
            </p:cNvPr>
            <p:cNvSpPr>
              <a:spLocks/>
            </p:cNvSpPr>
            <p:nvPr/>
          </p:nvSpPr>
          <p:spPr>
            <a:xfrm>
              <a:off x="666525" y="1919462"/>
              <a:ext cx="165325" cy="1653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Rectangle 8+">
              <a:extLst>
                <a:ext uri="{FF2B5EF4-FFF2-40B4-BE49-F238E27FC236}">
                  <a16:creationId xmlns:a16="http://schemas.microsoft.com/office/drawing/2014/main" id="{16221C2B-845E-784F-AF01-83768CC9F6F9}"/>
                </a:ext>
              </a:extLst>
            </p:cNvPr>
            <p:cNvSpPr>
              <a:spLocks/>
            </p:cNvSpPr>
            <p:nvPr/>
          </p:nvSpPr>
          <p:spPr>
            <a:xfrm>
              <a:off x="666525" y="2821561"/>
              <a:ext cx="165325" cy="1653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Rectangle 8+">
              <a:extLst>
                <a:ext uri="{FF2B5EF4-FFF2-40B4-BE49-F238E27FC236}">
                  <a16:creationId xmlns:a16="http://schemas.microsoft.com/office/drawing/2014/main" id="{D576A822-C18F-2B30-46C0-5C5ABE5AA284}"/>
                </a:ext>
              </a:extLst>
            </p:cNvPr>
            <p:cNvSpPr>
              <a:spLocks/>
            </p:cNvSpPr>
            <p:nvPr/>
          </p:nvSpPr>
          <p:spPr>
            <a:xfrm>
              <a:off x="7826957" y="1919462"/>
              <a:ext cx="165325" cy="1653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a:extLst>
              <a:ext uri="{FF2B5EF4-FFF2-40B4-BE49-F238E27FC236}">
                <a16:creationId xmlns:a16="http://schemas.microsoft.com/office/drawing/2014/main" id="{51BBB8A0-FEE2-9E2E-46FE-1E2CF1601060}"/>
              </a:ext>
            </a:extLst>
          </p:cNvPr>
          <p:cNvGrpSpPr/>
          <p:nvPr/>
        </p:nvGrpSpPr>
        <p:grpSpPr>
          <a:xfrm>
            <a:off x="666525" y="3406416"/>
            <a:ext cx="7692587" cy="1089106"/>
            <a:chOff x="666525" y="1919462"/>
            <a:chExt cx="7692587" cy="1089106"/>
          </a:xfrm>
        </p:grpSpPr>
        <p:sp>
          <p:nvSpPr>
            <p:cNvPr id="31" name="任意多边形: 形状 30">
              <a:extLst>
                <a:ext uri="{FF2B5EF4-FFF2-40B4-BE49-F238E27FC236}">
                  <a16:creationId xmlns:a16="http://schemas.microsoft.com/office/drawing/2014/main" id="{0D22DFE5-3820-EF98-23DE-D219E20C64B2}"/>
                </a:ext>
              </a:extLst>
            </p:cNvPr>
            <p:cNvSpPr/>
            <p:nvPr/>
          </p:nvSpPr>
          <p:spPr>
            <a:xfrm>
              <a:off x="7460126" y="2634553"/>
              <a:ext cx="898986" cy="374015"/>
            </a:xfrm>
            <a:custGeom>
              <a:avLst/>
              <a:gdLst>
                <a:gd name="connsiteX0" fmla="*/ 6660817 w 14868757"/>
                <a:gd name="connsiteY0" fmla="*/ 6095697 h 6186009"/>
                <a:gd name="connsiteX1" fmla="*/ 10980817 w 14868757"/>
                <a:gd name="connsiteY1" fmla="*/ 6095697 h 6186009"/>
                <a:gd name="connsiteX2" fmla="*/ 10980817 w 14868757"/>
                <a:gd name="connsiteY2" fmla="*/ 6186008 h 6186009"/>
                <a:gd name="connsiteX3" fmla="*/ 6660817 w 14868757"/>
                <a:gd name="connsiteY3" fmla="*/ 6186008 h 6186009"/>
                <a:gd name="connsiteX4" fmla="*/ 4472649 w 14868757"/>
                <a:gd name="connsiteY4" fmla="*/ 0 h 6186009"/>
                <a:gd name="connsiteX5" fmla="*/ 10981448 w 14868757"/>
                <a:gd name="connsiteY5" fmla="*/ 0 h 6186009"/>
                <a:gd name="connsiteX6" fmla="*/ 10981448 w 14868757"/>
                <a:gd name="connsiteY6" fmla="*/ 90311 h 6186009"/>
                <a:gd name="connsiteX7" fmla="*/ 4472649 w 14868757"/>
                <a:gd name="connsiteY7" fmla="*/ 90311 h 6186009"/>
                <a:gd name="connsiteX8" fmla="*/ 4472649 w 14868757"/>
                <a:gd name="connsiteY8" fmla="*/ 88453 h 6186009"/>
                <a:gd name="connsiteX9" fmla="*/ 4398376 w 14868757"/>
                <a:gd name="connsiteY9" fmla="*/ 93393 h 6186009"/>
                <a:gd name="connsiteX10" fmla="*/ 3981910 w 14868757"/>
                <a:gd name="connsiteY10" fmla="*/ 372900 h 6186009"/>
                <a:gd name="connsiteX11" fmla="*/ 3983499 w 14868757"/>
                <a:gd name="connsiteY11" fmla="*/ 941008 h 6186009"/>
                <a:gd name="connsiteX12" fmla="*/ 4401523 w 14868757"/>
                <a:gd name="connsiteY12" fmla="*/ 1218179 h 6186009"/>
                <a:gd name="connsiteX13" fmla="*/ 4473642 w 14868757"/>
                <a:gd name="connsiteY13" fmla="*/ 1222570 h 6186009"/>
                <a:gd name="connsiteX14" fmla="*/ 4473642 w 14868757"/>
                <a:gd name="connsiteY14" fmla="*/ 1220846 h 6186009"/>
                <a:gd name="connsiteX15" fmla="*/ 8760030 w 14868757"/>
                <a:gd name="connsiteY15" fmla="*/ 1220846 h 6186009"/>
                <a:gd name="connsiteX16" fmla="*/ 8760030 w 14868757"/>
                <a:gd name="connsiteY16" fmla="*/ 1220846 h 6186009"/>
                <a:gd name="connsiteX17" fmla="*/ 8760035 w 14868757"/>
                <a:gd name="connsiteY17" fmla="*/ 1220846 h 6186009"/>
                <a:gd name="connsiteX18" fmla="*/ 8793641 w 14868757"/>
                <a:gd name="connsiteY18" fmla="*/ 1220846 h 6186009"/>
                <a:gd name="connsiteX19" fmla="*/ 8793641 w 14868757"/>
                <a:gd name="connsiteY19" fmla="*/ 1223082 h 6186009"/>
                <a:gd name="connsiteX20" fmla="*/ 8847026 w 14868757"/>
                <a:gd name="connsiteY20" fmla="*/ 1226632 h 6186009"/>
                <a:gd name="connsiteX21" fmla="*/ 9328389 w 14868757"/>
                <a:gd name="connsiteY21" fmla="*/ 1549696 h 6186009"/>
                <a:gd name="connsiteX22" fmla="*/ 9326551 w 14868757"/>
                <a:gd name="connsiteY22" fmla="*/ 2206332 h 6186009"/>
                <a:gd name="connsiteX23" fmla="*/ 8756360 w 14868757"/>
                <a:gd name="connsiteY23" fmla="*/ 2531994 h 6186009"/>
                <a:gd name="connsiteX24" fmla="*/ 8756387 w 14868757"/>
                <a:gd name="connsiteY24" fmla="*/ 2527238 h 6186009"/>
                <a:gd name="connsiteX25" fmla="*/ 626637 w 14868757"/>
                <a:gd name="connsiteY25" fmla="*/ 2527238 h 6186009"/>
                <a:gd name="connsiteX26" fmla="*/ 580312 w 14868757"/>
                <a:gd name="connsiteY26" fmla="*/ 2530319 h 6186009"/>
                <a:gd name="connsiteX27" fmla="*/ 163847 w 14868757"/>
                <a:gd name="connsiteY27" fmla="*/ 2809827 h 6186009"/>
                <a:gd name="connsiteX28" fmla="*/ 165437 w 14868757"/>
                <a:gd name="connsiteY28" fmla="*/ 3377934 h 6186009"/>
                <a:gd name="connsiteX29" fmla="*/ 583460 w 14868757"/>
                <a:gd name="connsiteY29" fmla="*/ 3655106 h 6186009"/>
                <a:gd name="connsiteX30" fmla="*/ 655580 w 14868757"/>
                <a:gd name="connsiteY30" fmla="*/ 3659497 h 6186009"/>
                <a:gd name="connsiteX31" fmla="*/ 655580 w 14868757"/>
                <a:gd name="connsiteY31" fmla="*/ 3653008 h 6186009"/>
                <a:gd name="connsiteX32" fmla="*/ 14213178 w 14868757"/>
                <a:gd name="connsiteY32" fmla="*/ 3653008 h 6186009"/>
                <a:gd name="connsiteX33" fmla="*/ 14792310 w 14868757"/>
                <a:gd name="connsiteY33" fmla="*/ 4001356 h 6186009"/>
                <a:gd name="connsiteX34" fmla="*/ 14755986 w 14868757"/>
                <a:gd name="connsiteY34" fmla="*/ 4676204 h 6186009"/>
                <a:gd name="connsiteX35" fmla="*/ 14142812 w 14868757"/>
                <a:gd name="connsiteY35" fmla="*/ 4960378 h 6186009"/>
                <a:gd name="connsiteX36" fmla="*/ 14142918 w 14868757"/>
                <a:gd name="connsiteY36" fmla="*/ 4959397 h 6186009"/>
                <a:gd name="connsiteX37" fmla="*/ 6654690 w 14868757"/>
                <a:gd name="connsiteY37" fmla="*/ 4959397 h 6186009"/>
                <a:gd name="connsiteX38" fmla="*/ 6654690 w 14868757"/>
                <a:gd name="connsiteY38" fmla="*/ 4963237 h 6186009"/>
                <a:gd name="connsiteX39" fmla="*/ 6162958 w 14868757"/>
                <a:gd name="connsiteY39" fmla="*/ 5247751 h 6186009"/>
                <a:gd name="connsiteX40" fmla="*/ 6164548 w 14868757"/>
                <a:gd name="connsiteY40" fmla="*/ 5815858 h 6186009"/>
                <a:gd name="connsiteX41" fmla="*/ 6657865 w 14868757"/>
                <a:gd name="connsiteY41" fmla="*/ 6097614 h 6186009"/>
                <a:gd name="connsiteX42" fmla="*/ 6658360 w 14868757"/>
                <a:gd name="connsiteY42" fmla="*/ 6185999 h 6186009"/>
                <a:gd name="connsiteX43" fmla="*/ 6088169 w 14868757"/>
                <a:gd name="connsiteY43" fmla="*/ 5860337 h 6186009"/>
                <a:gd name="connsiteX44" fmla="*/ 6086331 w 14868757"/>
                <a:gd name="connsiteY44" fmla="*/ 5203701 h 6186009"/>
                <a:gd name="connsiteX45" fmla="*/ 6567694 w 14868757"/>
                <a:gd name="connsiteY45" fmla="*/ 4880638 h 6186009"/>
                <a:gd name="connsiteX46" fmla="*/ 6641990 w 14868757"/>
                <a:gd name="connsiteY46" fmla="*/ 4875696 h 6186009"/>
                <a:gd name="connsiteX47" fmla="*/ 6641990 w 14868757"/>
                <a:gd name="connsiteY47" fmla="*/ 4869086 h 6186009"/>
                <a:gd name="connsiteX48" fmla="*/ 14201990 w 14868757"/>
                <a:gd name="connsiteY48" fmla="*/ 4869086 h 6186009"/>
                <a:gd name="connsiteX49" fmla="*/ 14201990 w 14868757"/>
                <a:gd name="connsiteY49" fmla="*/ 4877724 h 6186009"/>
                <a:gd name="connsiteX50" fmla="*/ 14230288 w 14868757"/>
                <a:gd name="connsiteY50" fmla="*/ 4878827 h 6186009"/>
                <a:gd name="connsiteX51" fmla="*/ 14685530 w 14868757"/>
                <a:gd name="connsiteY51" fmla="*/ 4628487 h 6186009"/>
                <a:gd name="connsiteX52" fmla="*/ 14717138 w 14868757"/>
                <a:gd name="connsiteY52" fmla="*/ 4041235 h 6186009"/>
                <a:gd name="connsiteX53" fmla="*/ 14213178 w 14868757"/>
                <a:gd name="connsiteY53" fmla="*/ 3738103 h 6186009"/>
                <a:gd name="connsiteX54" fmla="*/ 14213178 w 14868757"/>
                <a:gd name="connsiteY54" fmla="*/ 3743319 h 6186009"/>
                <a:gd name="connsiteX55" fmla="*/ 659222 w 14868757"/>
                <a:gd name="connsiteY55" fmla="*/ 3743319 h 6186009"/>
                <a:gd name="connsiteX56" fmla="*/ 659249 w 14868757"/>
                <a:gd name="connsiteY56" fmla="*/ 3748075 h 6186009"/>
                <a:gd name="connsiteX57" fmla="*/ 89058 w 14868757"/>
                <a:gd name="connsiteY57" fmla="*/ 3422413 h 6186009"/>
                <a:gd name="connsiteX58" fmla="*/ 87220 w 14868757"/>
                <a:gd name="connsiteY58" fmla="*/ 2765777 h 6186009"/>
                <a:gd name="connsiteX59" fmla="*/ 568583 w 14868757"/>
                <a:gd name="connsiteY59" fmla="*/ 2442713 h 6186009"/>
                <a:gd name="connsiteX60" fmla="*/ 603642 w 14868757"/>
                <a:gd name="connsiteY60" fmla="*/ 2440381 h 6186009"/>
                <a:gd name="connsiteX61" fmla="*/ 603642 w 14868757"/>
                <a:gd name="connsiteY61" fmla="*/ 2436927 h 6186009"/>
                <a:gd name="connsiteX62" fmla="*/ 655575 w 14868757"/>
                <a:gd name="connsiteY62" fmla="*/ 2436927 h 6186009"/>
                <a:gd name="connsiteX63" fmla="*/ 655579 w 14868757"/>
                <a:gd name="connsiteY63" fmla="*/ 2436927 h 6186009"/>
                <a:gd name="connsiteX64" fmla="*/ 655579 w 14868757"/>
                <a:gd name="connsiteY64" fmla="*/ 2436927 h 6186009"/>
                <a:gd name="connsiteX65" fmla="*/ 8793641 w 14868757"/>
                <a:gd name="connsiteY65" fmla="*/ 2436927 h 6186009"/>
                <a:gd name="connsiteX66" fmla="*/ 8793641 w 14868757"/>
                <a:gd name="connsiteY66" fmla="*/ 2441369 h 6186009"/>
                <a:gd name="connsiteX67" fmla="*/ 8832149 w 14868757"/>
                <a:gd name="connsiteY67" fmla="*/ 2439024 h 6186009"/>
                <a:gd name="connsiteX68" fmla="*/ 9250172 w 14868757"/>
                <a:gd name="connsiteY68" fmla="*/ 2161853 h 6186009"/>
                <a:gd name="connsiteX69" fmla="*/ 9251762 w 14868757"/>
                <a:gd name="connsiteY69" fmla="*/ 1593746 h 6186009"/>
                <a:gd name="connsiteX70" fmla="*/ 8835297 w 14868757"/>
                <a:gd name="connsiteY70" fmla="*/ 1314238 h 6186009"/>
                <a:gd name="connsiteX71" fmla="*/ 8788982 w 14868757"/>
                <a:gd name="connsiteY71" fmla="*/ 1311158 h 6186009"/>
                <a:gd name="connsiteX72" fmla="*/ 4473642 w 14868757"/>
                <a:gd name="connsiteY72" fmla="*/ 1311158 h 6186009"/>
                <a:gd name="connsiteX73" fmla="*/ 4473642 w 14868757"/>
                <a:gd name="connsiteY73" fmla="*/ 1310925 h 6186009"/>
                <a:gd name="connsiteX74" fmla="*/ 4390285 w 14868757"/>
                <a:gd name="connsiteY74" fmla="*/ 1305849 h 6186009"/>
                <a:gd name="connsiteX75" fmla="*/ 3907121 w 14868757"/>
                <a:gd name="connsiteY75" fmla="*/ 985487 h 6186009"/>
                <a:gd name="connsiteX76" fmla="*/ 3905284 w 14868757"/>
                <a:gd name="connsiteY76" fmla="*/ 328851 h 6186009"/>
                <a:gd name="connsiteX77" fmla="*/ 4386646 w 14868757"/>
                <a:gd name="connsiteY77" fmla="*/ 5787 h 6186009"/>
                <a:gd name="connsiteX78" fmla="*/ 4472649 w 14868757"/>
                <a:gd name="connsiteY78" fmla="*/ 67 h 618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4868757" h="6186009">
                  <a:moveTo>
                    <a:pt x="6660817" y="6095697"/>
                  </a:moveTo>
                  <a:lnTo>
                    <a:pt x="10980817" y="6095697"/>
                  </a:lnTo>
                  <a:lnTo>
                    <a:pt x="10980817" y="6186008"/>
                  </a:lnTo>
                  <a:lnTo>
                    <a:pt x="6660817" y="6186008"/>
                  </a:lnTo>
                  <a:close/>
                  <a:moveTo>
                    <a:pt x="4472649" y="0"/>
                  </a:moveTo>
                  <a:lnTo>
                    <a:pt x="10981448" y="0"/>
                  </a:lnTo>
                  <a:lnTo>
                    <a:pt x="10981448" y="90311"/>
                  </a:lnTo>
                  <a:lnTo>
                    <a:pt x="4472649" y="90311"/>
                  </a:lnTo>
                  <a:lnTo>
                    <a:pt x="4472649" y="88453"/>
                  </a:lnTo>
                  <a:lnTo>
                    <a:pt x="4398376" y="93393"/>
                  </a:lnTo>
                  <a:cubicBezTo>
                    <a:pt x="4225091" y="116568"/>
                    <a:pt x="4070442" y="218894"/>
                    <a:pt x="3981910" y="372900"/>
                  </a:cubicBezTo>
                  <a:cubicBezTo>
                    <a:pt x="3880730" y="548907"/>
                    <a:pt x="3881337" y="765569"/>
                    <a:pt x="3983499" y="941008"/>
                  </a:cubicBezTo>
                  <a:cubicBezTo>
                    <a:pt x="4072896" y="1094515"/>
                    <a:pt x="4228113" y="1195974"/>
                    <a:pt x="4401523" y="1218179"/>
                  </a:cubicBezTo>
                  <a:lnTo>
                    <a:pt x="4473642" y="1222570"/>
                  </a:lnTo>
                  <a:lnTo>
                    <a:pt x="4473642" y="1220846"/>
                  </a:lnTo>
                  <a:lnTo>
                    <a:pt x="8760030" y="1220846"/>
                  </a:lnTo>
                  <a:lnTo>
                    <a:pt x="8760030" y="1220846"/>
                  </a:lnTo>
                  <a:lnTo>
                    <a:pt x="8760035" y="1220846"/>
                  </a:lnTo>
                  <a:lnTo>
                    <a:pt x="8793641" y="1220846"/>
                  </a:lnTo>
                  <a:lnTo>
                    <a:pt x="8793641" y="1223082"/>
                  </a:lnTo>
                  <a:lnTo>
                    <a:pt x="8847026" y="1226632"/>
                  </a:lnTo>
                  <a:cubicBezTo>
                    <a:pt x="9047313" y="1253419"/>
                    <a:pt x="9226060" y="1371691"/>
                    <a:pt x="9328389" y="1549696"/>
                  </a:cubicBezTo>
                  <a:cubicBezTo>
                    <a:pt x="9445336" y="1753130"/>
                    <a:pt x="9444635" y="2003556"/>
                    <a:pt x="9326551" y="2206332"/>
                  </a:cubicBezTo>
                  <a:cubicBezTo>
                    <a:pt x="9208467" y="2409108"/>
                    <a:pt x="8991009" y="2533308"/>
                    <a:pt x="8756360" y="2531994"/>
                  </a:cubicBezTo>
                  <a:lnTo>
                    <a:pt x="8756387" y="2527238"/>
                  </a:lnTo>
                  <a:lnTo>
                    <a:pt x="626637" y="2527238"/>
                  </a:lnTo>
                  <a:lnTo>
                    <a:pt x="580312" y="2530319"/>
                  </a:lnTo>
                  <a:cubicBezTo>
                    <a:pt x="407027" y="2553494"/>
                    <a:pt x="252379" y="2655821"/>
                    <a:pt x="163847" y="2809827"/>
                  </a:cubicBezTo>
                  <a:cubicBezTo>
                    <a:pt x="62666" y="2985834"/>
                    <a:pt x="63273" y="3202496"/>
                    <a:pt x="165437" y="3377934"/>
                  </a:cubicBezTo>
                  <a:cubicBezTo>
                    <a:pt x="254830" y="3531441"/>
                    <a:pt x="410048" y="3632901"/>
                    <a:pt x="583460" y="3655106"/>
                  </a:cubicBezTo>
                  <a:lnTo>
                    <a:pt x="655580" y="3659497"/>
                  </a:lnTo>
                  <a:lnTo>
                    <a:pt x="655580" y="3653008"/>
                  </a:lnTo>
                  <a:lnTo>
                    <a:pt x="14213178" y="3653008"/>
                  </a:lnTo>
                  <a:cubicBezTo>
                    <a:pt x="14455810" y="3653008"/>
                    <a:pt x="14678602" y="3787017"/>
                    <a:pt x="14792310" y="4001356"/>
                  </a:cubicBezTo>
                  <a:cubicBezTo>
                    <a:pt x="14906016" y="4215695"/>
                    <a:pt x="14892042" y="4475308"/>
                    <a:pt x="14755986" y="4676204"/>
                  </a:cubicBezTo>
                  <a:cubicBezTo>
                    <a:pt x="14619930" y="4877100"/>
                    <a:pt x="14384042" y="4986421"/>
                    <a:pt x="14142812" y="4960378"/>
                  </a:cubicBezTo>
                  <a:lnTo>
                    <a:pt x="14142918" y="4959397"/>
                  </a:lnTo>
                  <a:lnTo>
                    <a:pt x="6654690" y="4959397"/>
                  </a:lnTo>
                  <a:lnTo>
                    <a:pt x="6654690" y="4963237"/>
                  </a:lnTo>
                  <a:cubicBezTo>
                    <a:pt x="6451673" y="4963237"/>
                    <a:pt x="6264138" y="5071744"/>
                    <a:pt x="6162958" y="5247751"/>
                  </a:cubicBezTo>
                  <a:cubicBezTo>
                    <a:pt x="6061778" y="5423758"/>
                    <a:pt x="6062384" y="5640420"/>
                    <a:pt x="6164548" y="5815858"/>
                  </a:cubicBezTo>
                  <a:cubicBezTo>
                    <a:pt x="6266712" y="5991295"/>
                    <a:pt x="6454851" y="6098751"/>
                    <a:pt x="6657865" y="6097614"/>
                  </a:cubicBezTo>
                  <a:lnTo>
                    <a:pt x="6658360" y="6185999"/>
                  </a:lnTo>
                  <a:cubicBezTo>
                    <a:pt x="6423711" y="6187313"/>
                    <a:pt x="6206253" y="6063113"/>
                    <a:pt x="6088169" y="5860337"/>
                  </a:cubicBezTo>
                  <a:cubicBezTo>
                    <a:pt x="5970085" y="5657561"/>
                    <a:pt x="5969384" y="5407135"/>
                    <a:pt x="6086331" y="5203701"/>
                  </a:cubicBezTo>
                  <a:cubicBezTo>
                    <a:pt x="6188660" y="5025697"/>
                    <a:pt x="6367407" y="4907424"/>
                    <a:pt x="6567694" y="4880638"/>
                  </a:cubicBezTo>
                  <a:lnTo>
                    <a:pt x="6641990" y="4875696"/>
                  </a:lnTo>
                  <a:lnTo>
                    <a:pt x="6641990" y="4869086"/>
                  </a:lnTo>
                  <a:lnTo>
                    <a:pt x="14201990" y="4869086"/>
                  </a:lnTo>
                  <a:lnTo>
                    <a:pt x="14201990" y="4877724"/>
                  </a:lnTo>
                  <a:lnTo>
                    <a:pt x="14230288" y="4878827"/>
                  </a:lnTo>
                  <a:cubicBezTo>
                    <a:pt x="14411826" y="4873410"/>
                    <a:pt x="14581934" y="4781454"/>
                    <a:pt x="14685530" y="4628487"/>
                  </a:cubicBezTo>
                  <a:cubicBezTo>
                    <a:pt x="14803926" y="4453668"/>
                    <a:pt x="14816086" y="4227752"/>
                    <a:pt x="14717138" y="4041235"/>
                  </a:cubicBezTo>
                  <a:cubicBezTo>
                    <a:pt x="14618190" y="3854718"/>
                    <a:pt x="14424318" y="3738103"/>
                    <a:pt x="14213178" y="3738103"/>
                  </a:cubicBezTo>
                  <a:lnTo>
                    <a:pt x="14213178" y="3743319"/>
                  </a:lnTo>
                  <a:lnTo>
                    <a:pt x="659222" y="3743319"/>
                  </a:lnTo>
                  <a:lnTo>
                    <a:pt x="659249" y="3748075"/>
                  </a:lnTo>
                  <a:cubicBezTo>
                    <a:pt x="424600" y="3749389"/>
                    <a:pt x="207142" y="3625189"/>
                    <a:pt x="89058" y="3422413"/>
                  </a:cubicBezTo>
                  <a:cubicBezTo>
                    <a:pt x="-29026" y="3219637"/>
                    <a:pt x="-29727" y="2969211"/>
                    <a:pt x="87220" y="2765777"/>
                  </a:cubicBezTo>
                  <a:cubicBezTo>
                    <a:pt x="189549" y="2587772"/>
                    <a:pt x="368296" y="2469501"/>
                    <a:pt x="568583" y="2442713"/>
                  </a:cubicBezTo>
                  <a:lnTo>
                    <a:pt x="603642" y="2440381"/>
                  </a:lnTo>
                  <a:lnTo>
                    <a:pt x="603642" y="2436927"/>
                  </a:lnTo>
                  <a:lnTo>
                    <a:pt x="655575" y="2436927"/>
                  </a:lnTo>
                  <a:lnTo>
                    <a:pt x="655579" y="2436927"/>
                  </a:lnTo>
                  <a:lnTo>
                    <a:pt x="655579" y="2436927"/>
                  </a:lnTo>
                  <a:lnTo>
                    <a:pt x="8793641" y="2436927"/>
                  </a:lnTo>
                  <a:lnTo>
                    <a:pt x="8793641" y="2441369"/>
                  </a:lnTo>
                  <a:lnTo>
                    <a:pt x="8832149" y="2439024"/>
                  </a:lnTo>
                  <a:cubicBezTo>
                    <a:pt x="9005560" y="2416820"/>
                    <a:pt x="9160779" y="2315360"/>
                    <a:pt x="9250172" y="2161853"/>
                  </a:cubicBezTo>
                  <a:cubicBezTo>
                    <a:pt x="9352336" y="1986415"/>
                    <a:pt x="9352942" y="1769753"/>
                    <a:pt x="9251762" y="1593746"/>
                  </a:cubicBezTo>
                  <a:cubicBezTo>
                    <a:pt x="9163229" y="1439740"/>
                    <a:pt x="9008581" y="1337413"/>
                    <a:pt x="8835297" y="1314238"/>
                  </a:cubicBezTo>
                  <a:lnTo>
                    <a:pt x="8788982" y="1311158"/>
                  </a:lnTo>
                  <a:lnTo>
                    <a:pt x="4473642" y="1311158"/>
                  </a:lnTo>
                  <a:lnTo>
                    <a:pt x="4473642" y="1310925"/>
                  </a:lnTo>
                  <a:lnTo>
                    <a:pt x="4390285" y="1305849"/>
                  </a:lnTo>
                  <a:cubicBezTo>
                    <a:pt x="4189852" y="1280185"/>
                    <a:pt x="4010445" y="1162915"/>
                    <a:pt x="3907121" y="985487"/>
                  </a:cubicBezTo>
                  <a:cubicBezTo>
                    <a:pt x="3789037" y="782710"/>
                    <a:pt x="3788336" y="532285"/>
                    <a:pt x="3905284" y="328851"/>
                  </a:cubicBezTo>
                  <a:cubicBezTo>
                    <a:pt x="4007611" y="150846"/>
                    <a:pt x="4186360" y="32574"/>
                    <a:pt x="4386646" y="5787"/>
                  </a:cubicBezTo>
                  <a:lnTo>
                    <a:pt x="4472649" y="67"/>
                  </a:lnTo>
                  <a:close/>
                </a:path>
              </a:pathLst>
            </a:cu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2" name="任意多边形: 形状 31">
              <a:extLst>
                <a:ext uri="{FF2B5EF4-FFF2-40B4-BE49-F238E27FC236}">
                  <a16:creationId xmlns:a16="http://schemas.microsoft.com/office/drawing/2014/main" id="{691EE6B2-E8F1-DD1C-656D-43C298C5660E}"/>
                </a:ext>
              </a:extLst>
            </p:cNvPr>
            <p:cNvSpPr>
              <a:spLocks/>
            </p:cNvSpPr>
            <p:nvPr/>
          </p:nvSpPr>
          <p:spPr>
            <a:xfrm>
              <a:off x="666525" y="1919462"/>
              <a:ext cx="7325757" cy="1067424"/>
            </a:xfrm>
            <a:custGeom>
              <a:avLst/>
              <a:gdLst>
                <a:gd name="connsiteX0" fmla="*/ 223663 w 7325757"/>
                <a:gd name="connsiteY0" fmla="*/ 0 h 1067424"/>
                <a:gd name="connsiteX1" fmla="*/ 7102094 w 7325757"/>
                <a:gd name="connsiteY1" fmla="*/ 0 h 1067424"/>
                <a:gd name="connsiteX2" fmla="*/ 7102094 w 7325757"/>
                <a:gd name="connsiteY2" fmla="*/ 223663 h 1067424"/>
                <a:gd name="connsiteX3" fmla="*/ 7325757 w 7325757"/>
                <a:gd name="connsiteY3" fmla="*/ 223663 h 1067424"/>
                <a:gd name="connsiteX4" fmla="*/ 7325757 w 7325757"/>
                <a:gd name="connsiteY4" fmla="*/ 657687 h 1067424"/>
                <a:gd name="connsiteX5" fmla="*/ 6793525 w 7325757"/>
                <a:gd name="connsiteY5" fmla="*/ 1067424 h 1067424"/>
                <a:gd name="connsiteX6" fmla="*/ 223663 w 7325757"/>
                <a:gd name="connsiteY6" fmla="*/ 1067424 h 1067424"/>
                <a:gd name="connsiteX7" fmla="*/ 223663 w 7325757"/>
                <a:gd name="connsiteY7" fmla="*/ 843761 h 1067424"/>
                <a:gd name="connsiteX8" fmla="*/ 0 w 7325757"/>
                <a:gd name="connsiteY8" fmla="*/ 843761 h 1067424"/>
                <a:gd name="connsiteX9" fmla="*/ 0 w 7325757"/>
                <a:gd name="connsiteY9" fmla="*/ 223663 h 1067424"/>
                <a:gd name="connsiteX10" fmla="*/ 223663 w 7325757"/>
                <a:gd name="connsiteY10" fmla="*/ 223663 h 1067424"/>
                <a:gd name="connsiteX0" fmla="*/ 223663 w 7325757"/>
                <a:gd name="connsiteY0" fmla="*/ 0 h 1067424"/>
                <a:gd name="connsiteX1" fmla="*/ 7102094 w 7325757"/>
                <a:gd name="connsiteY1" fmla="*/ 0 h 1067424"/>
                <a:gd name="connsiteX2" fmla="*/ 7102094 w 7325757"/>
                <a:gd name="connsiteY2" fmla="*/ 223663 h 1067424"/>
                <a:gd name="connsiteX3" fmla="*/ 7325757 w 7325757"/>
                <a:gd name="connsiteY3" fmla="*/ 223663 h 1067424"/>
                <a:gd name="connsiteX4" fmla="*/ 7325757 w 7325757"/>
                <a:gd name="connsiteY4" fmla="*/ 657687 h 1067424"/>
                <a:gd name="connsiteX5" fmla="*/ 7067775 w 7325757"/>
                <a:gd name="connsiteY5" fmla="*/ 852313 h 1067424"/>
                <a:gd name="connsiteX6" fmla="*/ 6793525 w 7325757"/>
                <a:gd name="connsiteY6" fmla="*/ 1067424 h 1067424"/>
                <a:gd name="connsiteX7" fmla="*/ 223663 w 7325757"/>
                <a:gd name="connsiteY7" fmla="*/ 1067424 h 1067424"/>
                <a:gd name="connsiteX8" fmla="*/ 223663 w 7325757"/>
                <a:gd name="connsiteY8" fmla="*/ 843761 h 1067424"/>
                <a:gd name="connsiteX9" fmla="*/ 0 w 7325757"/>
                <a:gd name="connsiteY9" fmla="*/ 843761 h 1067424"/>
                <a:gd name="connsiteX10" fmla="*/ 0 w 7325757"/>
                <a:gd name="connsiteY10" fmla="*/ 223663 h 1067424"/>
                <a:gd name="connsiteX11" fmla="*/ 223663 w 7325757"/>
                <a:gd name="connsiteY11" fmla="*/ 223663 h 1067424"/>
                <a:gd name="connsiteX12" fmla="*/ 223663 w 7325757"/>
                <a:gd name="connsiteY12" fmla="*/ 0 h 1067424"/>
                <a:gd name="connsiteX0" fmla="*/ 7067775 w 7325757"/>
                <a:gd name="connsiteY0" fmla="*/ 852313 h 1067424"/>
                <a:gd name="connsiteX1" fmla="*/ 6793525 w 7325757"/>
                <a:gd name="connsiteY1" fmla="*/ 1067424 h 1067424"/>
                <a:gd name="connsiteX2" fmla="*/ 223663 w 7325757"/>
                <a:gd name="connsiteY2" fmla="*/ 1067424 h 1067424"/>
                <a:gd name="connsiteX3" fmla="*/ 223663 w 7325757"/>
                <a:gd name="connsiteY3" fmla="*/ 843761 h 1067424"/>
                <a:gd name="connsiteX4" fmla="*/ 0 w 7325757"/>
                <a:gd name="connsiteY4" fmla="*/ 843761 h 1067424"/>
                <a:gd name="connsiteX5" fmla="*/ 0 w 7325757"/>
                <a:gd name="connsiteY5" fmla="*/ 223663 h 1067424"/>
                <a:gd name="connsiteX6" fmla="*/ 223663 w 7325757"/>
                <a:gd name="connsiteY6" fmla="*/ 223663 h 1067424"/>
                <a:gd name="connsiteX7" fmla="*/ 223663 w 7325757"/>
                <a:gd name="connsiteY7" fmla="*/ 0 h 1067424"/>
                <a:gd name="connsiteX8" fmla="*/ 7102094 w 7325757"/>
                <a:gd name="connsiteY8" fmla="*/ 0 h 1067424"/>
                <a:gd name="connsiteX9" fmla="*/ 7102094 w 7325757"/>
                <a:gd name="connsiteY9" fmla="*/ 223663 h 1067424"/>
                <a:gd name="connsiteX10" fmla="*/ 7325757 w 7325757"/>
                <a:gd name="connsiteY10" fmla="*/ 223663 h 1067424"/>
                <a:gd name="connsiteX11" fmla="*/ 7325757 w 7325757"/>
                <a:gd name="connsiteY11" fmla="*/ 657687 h 1067424"/>
                <a:gd name="connsiteX12" fmla="*/ 7159215 w 7325757"/>
                <a:gd name="connsiteY12" fmla="*/ 943753 h 1067424"/>
                <a:gd name="connsiteX0" fmla="*/ 7067775 w 7325757"/>
                <a:gd name="connsiteY0" fmla="*/ 852313 h 1067424"/>
                <a:gd name="connsiteX1" fmla="*/ 6793525 w 7325757"/>
                <a:gd name="connsiteY1" fmla="*/ 1067424 h 1067424"/>
                <a:gd name="connsiteX2" fmla="*/ 223663 w 7325757"/>
                <a:gd name="connsiteY2" fmla="*/ 1067424 h 1067424"/>
                <a:gd name="connsiteX3" fmla="*/ 223663 w 7325757"/>
                <a:gd name="connsiteY3" fmla="*/ 843761 h 1067424"/>
                <a:gd name="connsiteX4" fmla="*/ 0 w 7325757"/>
                <a:gd name="connsiteY4" fmla="*/ 843761 h 1067424"/>
                <a:gd name="connsiteX5" fmla="*/ 0 w 7325757"/>
                <a:gd name="connsiteY5" fmla="*/ 223663 h 1067424"/>
                <a:gd name="connsiteX6" fmla="*/ 223663 w 7325757"/>
                <a:gd name="connsiteY6" fmla="*/ 223663 h 1067424"/>
                <a:gd name="connsiteX7" fmla="*/ 223663 w 7325757"/>
                <a:gd name="connsiteY7" fmla="*/ 0 h 1067424"/>
                <a:gd name="connsiteX8" fmla="*/ 7102094 w 7325757"/>
                <a:gd name="connsiteY8" fmla="*/ 0 h 1067424"/>
                <a:gd name="connsiteX9" fmla="*/ 7102094 w 7325757"/>
                <a:gd name="connsiteY9" fmla="*/ 223663 h 1067424"/>
                <a:gd name="connsiteX10" fmla="*/ 7325757 w 7325757"/>
                <a:gd name="connsiteY10" fmla="*/ 223663 h 1067424"/>
                <a:gd name="connsiteX11" fmla="*/ 7325757 w 7325757"/>
                <a:gd name="connsiteY11" fmla="*/ 657687 h 1067424"/>
                <a:gd name="connsiteX0" fmla="*/ 6793525 w 7325757"/>
                <a:gd name="connsiteY0" fmla="*/ 1067424 h 1067424"/>
                <a:gd name="connsiteX1" fmla="*/ 223663 w 7325757"/>
                <a:gd name="connsiteY1" fmla="*/ 1067424 h 1067424"/>
                <a:gd name="connsiteX2" fmla="*/ 223663 w 7325757"/>
                <a:gd name="connsiteY2" fmla="*/ 843761 h 1067424"/>
                <a:gd name="connsiteX3" fmla="*/ 0 w 7325757"/>
                <a:gd name="connsiteY3" fmla="*/ 843761 h 1067424"/>
                <a:gd name="connsiteX4" fmla="*/ 0 w 7325757"/>
                <a:gd name="connsiteY4" fmla="*/ 223663 h 1067424"/>
                <a:gd name="connsiteX5" fmla="*/ 223663 w 7325757"/>
                <a:gd name="connsiteY5" fmla="*/ 223663 h 1067424"/>
                <a:gd name="connsiteX6" fmla="*/ 223663 w 7325757"/>
                <a:gd name="connsiteY6" fmla="*/ 0 h 1067424"/>
                <a:gd name="connsiteX7" fmla="*/ 7102094 w 7325757"/>
                <a:gd name="connsiteY7" fmla="*/ 0 h 1067424"/>
                <a:gd name="connsiteX8" fmla="*/ 7102094 w 7325757"/>
                <a:gd name="connsiteY8" fmla="*/ 223663 h 1067424"/>
                <a:gd name="connsiteX9" fmla="*/ 7325757 w 7325757"/>
                <a:gd name="connsiteY9" fmla="*/ 223663 h 1067424"/>
                <a:gd name="connsiteX10" fmla="*/ 7325757 w 7325757"/>
                <a:gd name="connsiteY10" fmla="*/ 657687 h 106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25757" h="1067424">
                  <a:moveTo>
                    <a:pt x="6793525" y="1067424"/>
                  </a:moveTo>
                  <a:lnTo>
                    <a:pt x="223663" y="1067424"/>
                  </a:lnTo>
                  <a:lnTo>
                    <a:pt x="223663" y="843761"/>
                  </a:lnTo>
                  <a:lnTo>
                    <a:pt x="0" y="843761"/>
                  </a:lnTo>
                  <a:lnTo>
                    <a:pt x="0" y="223663"/>
                  </a:lnTo>
                  <a:lnTo>
                    <a:pt x="223663" y="223663"/>
                  </a:lnTo>
                  <a:lnTo>
                    <a:pt x="223663" y="0"/>
                  </a:lnTo>
                  <a:lnTo>
                    <a:pt x="7102094" y="0"/>
                  </a:lnTo>
                  <a:lnTo>
                    <a:pt x="7102094" y="223663"/>
                  </a:lnTo>
                  <a:lnTo>
                    <a:pt x="7325757" y="223663"/>
                  </a:lnTo>
                  <a:lnTo>
                    <a:pt x="7325757" y="657687"/>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3" name="Rectangle 8+">
              <a:extLst>
                <a:ext uri="{FF2B5EF4-FFF2-40B4-BE49-F238E27FC236}">
                  <a16:creationId xmlns:a16="http://schemas.microsoft.com/office/drawing/2014/main" id="{48ABE602-70B3-6010-D97C-982E70E28A85}"/>
                </a:ext>
              </a:extLst>
            </p:cNvPr>
            <p:cNvSpPr>
              <a:spLocks/>
            </p:cNvSpPr>
            <p:nvPr/>
          </p:nvSpPr>
          <p:spPr>
            <a:xfrm>
              <a:off x="666525" y="1919462"/>
              <a:ext cx="165325" cy="1653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Rectangle 8+">
              <a:extLst>
                <a:ext uri="{FF2B5EF4-FFF2-40B4-BE49-F238E27FC236}">
                  <a16:creationId xmlns:a16="http://schemas.microsoft.com/office/drawing/2014/main" id="{A15567DC-2CF3-D2BE-2FC6-69B9C73A3F6B}"/>
                </a:ext>
              </a:extLst>
            </p:cNvPr>
            <p:cNvSpPr>
              <a:spLocks/>
            </p:cNvSpPr>
            <p:nvPr/>
          </p:nvSpPr>
          <p:spPr>
            <a:xfrm>
              <a:off x="666525" y="2821561"/>
              <a:ext cx="165325" cy="1653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Rectangle 8+">
              <a:extLst>
                <a:ext uri="{FF2B5EF4-FFF2-40B4-BE49-F238E27FC236}">
                  <a16:creationId xmlns:a16="http://schemas.microsoft.com/office/drawing/2014/main" id="{26F30421-479A-C908-4314-607DD71445E5}"/>
                </a:ext>
              </a:extLst>
            </p:cNvPr>
            <p:cNvSpPr>
              <a:spLocks/>
            </p:cNvSpPr>
            <p:nvPr/>
          </p:nvSpPr>
          <p:spPr>
            <a:xfrm>
              <a:off x="7826957" y="1919462"/>
              <a:ext cx="165325" cy="1653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a:extLst>
              <a:ext uri="{FF2B5EF4-FFF2-40B4-BE49-F238E27FC236}">
                <a16:creationId xmlns:a16="http://schemas.microsoft.com/office/drawing/2014/main" id="{DC2CB592-95EE-3F31-BC0E-2B4819349D7F}"/>
              </a:ext>
            </a:extLst>
          </p:cNvPr>
          <p:cNvGrpSpPr/>
          <p:nvPr/>
        </p:nvGrpSpPr>
        <p:grpSpPr>
          <a:xfrm>
            <a:off x="666525" y="4942894"/>
            <a:ext cx="7692587" cy="1089106"/>
            <a:chOff x="666525" y="1919462"/>
            <a:chExt cx="7692587" cy="1089106"/>
          </a:xfrm>
        </p:grpSpPr>
        <p:sp>
          <p:nvSpPr>
            <p:cNvPr id="37" name="任意多边形: 形状 36">
              <a:extLst>
                <a:ext uri="{FF2B5EF4-FFF2-40B4-BE49-F238E27FC236}">
                  <a16:creationId xmlns:a16="http://schemas.microsoft.com/office/drawing/2014/main" id="{37C77B67-FBAB-082B-ECB2-87A19556E548}"/>
                </a:ext>
              </a:extLst>
            </p:cNvPr>
            <p:cNvSpPr/>
            <p:nvPr/>
          </p:nvSpPr>
          <p:spPr>
            <a:xfrm>
              <a:off x="7460126" y="2634553"/>
              <a:ext cx="898986" cy="374015"/>
            </a:xfrm>
            <a:custGeom>
              <a:avLst/>
              <a:gdLst>
                <a:gd name="connsiteX0" fmla="*/ 6660817 w 14868757"/>
                <a:gd name="connsiteY0" fmla="*/ 6095697 h 6186009"/>
                <a:gd name="connsiteX1" fmla="*/ 10980817 w 14868757"/>
                <a:gd name="connsiteY1" fmla="*/ 6095697 h 6186009"/>
                <a:gd name="connsiteX2" fmla="*/ 10980817 w 14868757"/>
                <a:gd name="connsiteY2" fmla="*/ 6186008 h 6186009"/>
                <a:gd name="connsiteX3" fmla="*/ 6660817 w 14868757"/>
                <a:gd name="connsiteY3" fmla="*/ 6186008 h 6186009"/>
                <a:gd name="connsiteX4" fmla="*/ 4472649 w 14868757"/>
                <a:gd name="connsiteY4" fmla="*/ 0 h 6186009"/>
                <a:gd name="connsiteX5" fmla="*/ 10981448 w 14868757"/>
                <a:gd name="connsiteY5" fmla="*/ 0 h 6186009"/>
                <a:gd name="connsiteX6" fmla="*/ 10981448 w 14868757"/>
                <a:gd name="connsiteY6" fmla="*/ 90311 h 6186009"/>
                <a:gd name="connsiteX7" fmla="*/ 4472649 w 14868757"/>
                <a:gd name="connsiteY7" fmla="*/ 90311 h 6186009"/>
                <a:gd name="connsiteX8" fmla="*/ 4472649 w 14868757"/>
                <a:gd name="connsiteY8" fmla="*/ 88453 h 6186009"/>
                <a:gd name="connsiteX9" fmla="*/ 4398376 w 14868757"/>
                <a:gd name="connsiteY9" fmla="*/ 93393 h 6186009"/>
                <a:gd name="connsiteX10" fmla="*/ 3981910 w 14868757"/>
                <a:gd name="connsiteY10" fmla="*/ 372900 h 6186009"/>
                <a:gd name="connsiteX11" fmla="*/ 3983499 w 14868757"/>
                <a:gd name="connsiteY11" fmla="*/ 941008 h 6186009"/>
                <a:gd name="connsiteX12" fmla="*/ 4401523 w 14868757"/>
                <a:gd name="connsiteY12" fmla="*/ 1218179 h 6186009"/>
                <a:gd name="connsiteX13" fmla="*/ 4473642 w 14868757"/>
                <a:gd name="connsiteY13" fmla="*/ 1222570 h 6186009"/>
                <a:gd name="connsiteX14" fmla="*/ 4473642 w 14868757"/>
                <a:gd name="connsiteY14" fmla="*/ 1220846 h 6186009"/>
                <a:gd name="connsiteX15" fmla="*/ 8760030 w 14868757"/>
                <a:gd name="connsiteY15" fmla="*/ 1220846 h 6186009"/>
                <a:gd name="connsiteX16" fmla="*/ 8760030 w 14868757"/>
                <a:gd name="connsiteY16" fmla="*/ 1220846 h 6186009"/>
                <a:gd name="connsiteX17" fmla="*/ 8760035 w 14868757"/>
                <a:gd name="connsiteY17" fmla="*/ 1220846 h 6186009"/>
                <a:gd name="connsiteX18" fmla="*/ 8793641 w 14868757"/>
                <a:gd name="connsiteY18" fmla="*/ 1220846 h 6186009"/>
                <a:gd name="connsiteX19" fmla="*/ 8793641 w 14868757"/>
                <a:gd name="connsiteY19" fmla="*/ 1223082 h 6186009"/>
                <a:gd name="connsiteX20" fmla="*/ 8847026 w 14868757"/>
                <a:gd name="connsiteY20" fmla="*/ 1226632 h 6186009"/>
                <a:gd name="connsiteX21" fmla="*/ 9328389 w 14868757"/>
                <a:gd name="connsiteY21" fmla="*/ 1549696 h 6186009"/>
                <a:gd name="connsiteX22" fmla="*/ 9326551 w 14868757"/>
                <a:gd name="connsiteY22" fmla="*/ 2206332 h 6186009"/>
                <a:gd name="connsiteX23" fmla="*/ 8756360 w 14868757"/>
                <a:gd name="connsiteY23" fmla="*/ 2531994 h 6186009"/>
                <a:gd name="connsiteX24" fmla="*/ 8756387 w 14868757"/>
                <a:gd name="connsiteY24" fmla="*/ 2527238 h 6186009"/>
                <a:gd name="connsiteX25" fmla="*/ 626637 w 14868757"/>
                <a:gd name="connsiteY25" fmla="*/ 2527238 h 6186009"/>
                <a:gd name="connsiteX26" fmla="*/ 580312 w 14868757"/>
                <a:gd name="connsiteY26" fmla="*/ 2530319 h 6186009"/>
                <a:gd name="connsiteX27" fmla="*/ 163847 w 14868757"/>
                <a:gd name="connsiteY27" fmla="*/ 2809827 h 6186009"/>
                <a:gd name="connsiteX28" fmla="*/ 165437 w 14868757"/>
                <a:gd name="connsiteY28" fmla="*/ 3377934 h 6186009"/>
                <a:gd name="connsiteX29" fmla="*/ 583460 w 14868757"/>
                <a:gd name="connsiteY29" fmla="*/ 3655106 h 6186009"/>
                <a:gd name="connsiteX30" fmla="*/ 655580 w 14868757"/>
                <a:gd name="connsiteY30" fmla="*/ 3659497 h 6186009"/>
                <a:gd name="connsiteX31" fmla="*/ 655580 w 14868757"/>
                <a:gd name="connsiteY31" fmla="*/ 3653008 h 6186009"/>
                <a:gd name="connsiteX32" fmla="*/ 14213178 w 14868757"/>
                <a:gd name="connsiteY32" fmla="*/ 3653008 h 6186009"/>
                <a:gd name="connsiteX33" fmla="*/ 14792310 w 14868757"/>
                <a:gd name="connsiteY33" fmla="*/ 4001356 h 6186009"/>
                <a:gd name="connsiteX34" fmla="*/ 14755986 w 14868757"/>
                <a:gd name="connsiteY34" fmla="*/ 4676204 h 6186009"/>
                <a:gd name="connsiteX35" fmla="*/ 14142812 w 14868757"/>
                <a:gd name="connsiteY35" fmla="*/ 4960378 h 6186009"/>
                <a:gd name="connsiteX36" fmla="*/ 14142918 w 14868757"/>
                <a:gd name="connsiteY36" fmla="*/ 4959397 h 6186009"/>
                <a:gd name="connsiteX37" fmla="*/ 6654690 w 14868757"/>
                <a:gd name="connsiteY37" fmla="*/ 4959397 h 6186009"/>
                <a:gd name="connsiteX38" fmla="*/ 6654690 w 14868757"/>
                <a:gd name="connsiteY38" fmla="*/ 4963237 h 6186009"/>
                <a:gd name="connsiteX39" fmla="*/ 6162958 w 14868757"/>
                <a:gd name="connsiteY39" fmla="*/ 5247751 h 6186009"/>
                <a:gd name="connsiteX40" fmla="*/ 6164548 w 14868757"/>
                <a:gd name="connsiteY40" fmla="*/ 5815858 h 6186009"/>
                <a:gd name="connsiteX41" fmla="*/ 6657865 w 14868757"/>
                <a:gd name="connsiteY41" fmla="*/ 6097614 h 6186009"/>
                <a:gd name="connsiteX42" fmla="*/ 6658360 w 14868757"/>
                <a:gd name="connsiteY42" fmla="*/ 6185999 h 6186009"/>
                <a:gd name="connsiteX43" fmla="*/ 6088169 w 14868757"/>
                <a:gd name="connsiteY43" fmla="*/ 5860337 h 6186009"/>
                <a:gd name="connsiteX44" fmla="*/ 6086331 w 14868757"/>
                <a:gd name="connsiteY44" fmla="*/ 5203701 h 6186009"/>
                <a:gd name="connsiteX45" fmla="*/ 6567694 w 14868757"/>
                <a:gd name="connsiteY45" fmla="*/ 4880638 h 6186009"/>
                <a:gd name="connsiteX46" fmla="*/ 6641990 w 14868757"/>
                <a:gd name="connsiteY46" fmla="*/ 4875696 h 6186009"/>
                <a:gd name="connsiteX47" fmla="*/ 6641990 w 14868757"/>
                <a:gd name="connsiteY47" fmla="*/ 4869086 h 6186009"/>
                <a:gd name="connsiteX48" fmla="*/ 14201990 w 14868757"/>
                <a:gd name="connsiteY48" fmla="*/ 4869086 h 6186009"/>
                <a:gd name="connsiteX49" fmla="*/ 14201990 w 14868757"/>
                <a:gd name="connsiteY49" fmla="*/ 4877724 h 6186009"/>
                <a:gd name="connsiteX50" fmla="*/ 14230288 w 14868757"/>
                <a:gd name="connsiteY50" fmla="*/ 4878827 h 6186009"/>
                <a:gd name="connsiteX51" fmla="*/ 14685530 w 14868757"/>
                <a:gd name="connsiteY51" fmla="*/ 4628487 h 6186009"/>
                <a:gd name="connsiteX52" fmla="*/ 14717138 w 14868757"/>
                <a:gd name="connsiteY52" fmla="*/ 4041235 h 6186009"/>
                <a:gd name="connsiteX53" fmla="*/ 14213178 w 14868757"/>
                <a:gd name="connsiteY53" fmla="*/ 3738103 h 6186009"/>
                <a:gd name="connsiteX54" fmla="*/ 14213178 w 14868757"/>
                <a:gd name="connsiteY54" fmla="*/ 3743319 h 6186009"/>
                <a:gd name="connsiteX55" fmla="*/ 659222 w 14868757"/>
                <a:gd name="connsiteY55" fmla="*/ 3743319 h 6186009"/>
                <a:gd name="connsiteX56" fmla="*/ 659249 w 14868757"/>
                <a:gd name="connsiteY56" fmla="*/ 3748075 h 6186009"/>
                <a:gd name="connsiteX57" fmla="*/ 89058 w 14868757"/>
                <a:gd name="connsiteY57" fmla="*/ 3422413 h 6186009"/>
                <a:gd name="connsiteX58" fmla="*/ 87220 w 14868757"/>
                <a:gd name="connsiteY58" fmla="*/ 2765777 h 6186009"/>
                <a:gd name="connsiteX59" fmla="*/ 568583 w 14868757"/>
                <a:gd name="connsiteY59" fmla="*/ 2442713 h 6186009"/>
                <a:gd name="connsiteX60" fmla="*/ 603642 w 14868757"/>
                <a:gd name="connsiteY60" fmla="*/ 2440381 h 6186009"/>
                <a:gd name="connsiteX61" fmla="*/ 603642 w 14868757"/>
                <a:gd name="connsiteY61" fmla="*/ 2436927 h 6186009"/>
                <a:gd name="connsiteX62" fmla="*/ 655575 w 14868757"/>
                <a:gd name="connsiteY62" fmla="*/ 2436927 h 6186009"/>
                <a:gd name="connsiteX63" fmla="*/ 655579 w 14868757"/>
                <a:gd name="connsiteY63" fmla="*/ 2436927 h 6186009"/>
                <a:gd name="connsiteX64" fmla="*/ 655579 w 14868757"/>
                <a:gd name="connsiteY64" fmla="*/ 2436927 h 6186009"/>
                <a:gd name="connsiteX65" fmla="*/ 8793641 w 14868757"/>
                <a:gd name="connsiteY65" fmla="*/ 2436927 h 6186009"/>
                <a:gd name="connsiteX66" fmla="*/ 8793641 w 14868757"/>
                <a:gd name="connsiteY66" fmla="*/ 2441369 h 6186009"/>
                <a:gd name="connsiteX67" fmla="*/ 8832149 w 14868757"/>
                <a:gd name="connsiteY67" fmla="*/ 2439024 h 6186009"/>
                <a:gd name="connsiteX68" fmla="*/ 9250172 w 14868757"/>
                <a:gd name="connsiteY68" fmla="*/ 2161853 h 6186009"/>
                <a:gd name="connsiteX69" fmla="*/ 9251762 w 14868757"/>
                <a:gd name="connsiteY69" fmla="*/ 1593746 h 6186009"/>
                <a:gd name="connsiteX70" fmla="*/ 8835297 w 14868757"/>
                <a:gd name="connsiteY70" fmla="*/ 1314238 h 6186009"/>
                <a:gd name="connsiteX71" fmla="*/ 8788982 w 14868757"/>
                <a:gd name="connsiteY71" fmla="*/ 1311158 h 6186009"/>
                <a:gd name="connsiteX72" fmla="*/ 4473642 w 14868757"/>
                <a:gd name="connsiteY72" fmla="*/ 1311158 h 6186009"/>
                <a:gd name="connsiteX73" fmla="*/ 4473642 w 14868757"/>
                <a:gd name="connsiteY73" fmla="*/ 1310925 h 6186009"/>
                <a:gd name="connsiteX74" fmla="*/ 4390285 w 14868757"/>
                <a:gd name="connsiteY74" fmla="*/ 1305849 h 6186009"/>
                <a:gd name="connsiteX75" fmla="*/ 3907121 w 14868757"/>
                <a:gd name="connsiteY75" fmla="*/ 985487 h 6186009"/>
                <a:gd name="connsiteX76" fmla="*/ 3905284 w 14868757"/>
                <a:gd name="connsiteY76" fmla="*/ 328851 h 6186009"/>
                <a:gd name="connsiteX77" fmla="*/ 4386646 w 14868757"/>
                <a:gd name="connsiteY77" fmla="*/ 5787 h 6186009"/>
                <a:gd name="connsiteX78" fmla="*/ 4472649 w 14868757"/>
                <a:gd name="connsiteY78" fmla="*/ 67 h 618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4868757" h="6186009">
                  <a:moveTo>
                    <a:pt x="6660817" y="6095697"/>
                  </a:moveTo>
                  <a:lnTo>
                    <a:pt x="10980817" y="6095697"/>
                  </a:lnTo>
                  <a:lnTo>
                    <a:pt x="10980817" y="6186008"/>
                  </a:lnTo>
                  <a:lnTo>
                    <a:pt x="6660817" y="6186008"/>
                  </a:lnTo>
                  <a:close/>
                  <a:moveTo>
                    <a:pt x="4472649" y="0"/>
                  </a:moveTo>
                  <a:lnTo>
                    <a:pt x="10981448" y="0"/>
                  </a:lnTo>
                  <a:lnTo>
                    <a:pt x="10981448" y="90311"/>
                  </a:lnTo>
                  <a:lnTo>
                    <a:pt x="4472649" y="90311"/>
                  </a:lnTo>
                  <a:lnTo>
                    <a:pt x="4472649" y="88453"/>
                  </a:lnTo>
                  <a:lnTo>
                    <a:pt x="4398376" y="93393"/>
                  </a:lnTo>
                  <a:cubicBezTo>
                    <a:pt x="4225091" y="116568"/>
                    <a:pt x="4070442" y="218894"/>
                    <a:pt x="3981910" y="372900"/>
                  </a:cubicBezTo>
                  <a:cubicBezTo>
                    <a:pt x="3880730" y="548907"/>
                    <a:pt x="3881337" y="765569"/>
                    <a:pt x="3983499" y="941008"/>
                  </a:cubicBezTo>
                  <a:cubicBezTo>
                    <a:pt x="4072896" y="1094515"/>
                    <a:pt x="4228113" y="1195974"/>
                    <a:pt x="4401523" y="1218179"/>
                  </a:cubicBezTo>
                  <a:lnTo>
                    <a:pt x="4473642" y="1222570"/>
                  </a:lnTo>
                  <a:lnTo>
                    <a:pt x="4473642" y="1220846"/>
                  </a:lnTo>
                  <a:lnTo>
                    <a:pt x="8760030" y="1220846"/>
                  </a:lnTo>
                  <a:lnTo>
                    <a:pt x="8760030" y="1220846"/>
                  </a:lnTo>
                  <a:lnTo>
                    <a:pt x="8760035" y="1220846"/>
                  </a:lnTo>
                  <a:lnTo>
                    <a:pt x="8793641" y="1220846"/>
                  </a:lnTo>
                  <a:lnTo>
                    <a:pt x="8793641" y="1223082"/>
                  </a:lnTo>
                  <a:lnTo>
                    <a:pt x="8847026" y="1226632"/>
                  </a:lnTo>
                  <a:cubicBezTo>
                    <a:pt x="9047313" y="1253419"/>
                    <a:pt x="9226060" y="1371691"/>
                    <a:pt x="9328389" y="1549696"/>
                  </a:cubicBezTo>
                  <a:cubicBezTo>
                    <a:pt x="9445336" y="1753130"/>
                    <a:pt x="9444635" y="2003556"/>
                    <a:pt x="9326551" y="2206332"/>
                  </a:cubicBezTo>
                  <a:cubicBezTo>
                    <a:pt x="9208467" y="2409108"/>
                    <a:pt x="8991009" y="2533308"/>
                    <a:pt x="8756360" y="2531994"/>
                  </a:cubicBezTo>
                  <a:lnTo>
                    <a:pt x="8756387" y="2527238"/>
                  </a:lnTo>
                  <a:lnTo>
                    <a:pt x="626637" y="2527238"/>
                  </a:lnTo>
                  <a:lnTo>
                    <a:pt x="580312" y="2530319"/>
                  </a:lnTo>
                  <a:cubicBezTo>
                    <a:pt x="407027" y="2553494"/>
                    <a:pt x="252379" y="2655821"/>
                    <a:pt x="163847" y="2809827"/>
                  </a:cubicBezTo>
                  <a:cubicBezTo>
                    <a:pt x="62666" y="2985834"/>
                    <a:pt x="63273" y="3202496"/>
                    <a:pt x="165437" y="3377934"/>
                  </a:cubicBezTo>
                  <a:cubicBezTo>
                    <a:pt x="254830" y="3531441"/>
                    <a:pt x="410048" y="3632901"/>
                    <a:pt x="583460" y="3655106"/>
                  </a:cubicBezTo>
                  <a:lnTo>
                    <a:pt x="655580" y="3659497"/>
                  </a:lnTo>
                  <a:lnTo>
                    <a:pt x="655580" y="3653008"/>
                  </a:lnTo>
                  <a:lnTo>
                    <a:pt x="14213178" y="3653008"/>
                  </a:lnTo>
                  <a:cubicBezTo>
                    <a:pt x="14455810" y="3653008"/>
                    <a:pt x="14678602" y="3787017"/>
                    <a:pt x="14792310" y="4001356"/>
                  </a:cubicBezTo>
                  <a:cubicBezTo>
                    <a:pt x="14906016" y="4215695"/>
                    <a:pt x="14892042" y="4475308"/>
                    <a:pt x="14755986" y="4676204"/>
                  </a:cubicBezTo>
                  <a:cubicBezTo>
                    <a:pt x="14619930" y="4877100"/>
                    <a:pt x="14384042" y="4986421"/>
                    <a:pt x="14142812" y="4960378"/>
                  </a:cubicBezTo>
                  <a:lnTo>
                    <a:pt x="14142918" y="4959397"/>
                  </a:lnTo>
                  <a:lnTo>
                    <a:pt x="6654690" y="4959397"/>
                  </a:lnTo>
                  <a:lnTo>
                    <a:pt x="6654690" y="4963237"/>
                  </a:lnTo>
                  <a:cubicBezTo>
                    <a:pt x="6451673" y="4963237"/>
                    <a:pt x="6264138" y="5071744"/>
                    <a:pt x="6162958" y="5247751"/>
                  </a:cubicBezTo>
                  <a:cubicBezTo>
                    <a:pt x="6061778" y="5423758"/>
                    <a:pt x="6062384" y="5640420"/>
                    <a:pt x="6164548" y="5815858"/>
                  </a:cubicBezTo>
                  <a:cubicBezTo>
                    <a:pt x="6266712" y="5991295"/>
                    <a:pt x="6454851" y="6098751"/>
                    <a:pt x="6657865" y="6097614"/>
                  </a:cubicBezTo>
                  <a:lnTo>
                    <a:pt x="6658360" y="6185999"/>
                  </a:lnTo>
                  <a:cubicBezTo>
                    <a:pt x="6423711" y="6187313"/>
                    <a:pt x="6206253" y="6063113"/>
                    <a:pt x="6088169" y="5860337"/>
                  </a:cubicBezTo>
                  <a:cubicBezTo>
                    <a:pt x="5970085" y="5657561"/>
                    <a:pt x="5969384" y="5407135"/>
                    <a:pt x="6086331" y="5203701"/>
                  </a:cubicBezTo>
                  <a:cubicBezTo>
                    <a:pt x="6188660" y="5025697"/>
                    <a:pt x="6367407" y="4907424"/>
                    <a:pt x="6567694" y="4880638"/>
                  </a:cubicBezTo>
                  <a:lnTo>
                    <a:pt x="6641990" y="4875696"/>
                  </a:lnTo>
                  <a:lnTo>
                    <a:pt x="6641990" y="4869086"/>
                  </a:lnTo>
                  <a:lnTo>
                    <a:pt x="14201990" y="4869086"/>
                  </a:lnTo>
                  <a:lnTo>
                    <a:pt x="14201990" y="4877724"/>
                  </a:lnTo>
                  <a:lnTo>
                    <a:pt x="14230288" y="4878827"/>
                  </a:lnTo>
                  <a:cubicBezTo>
                    <a:pt x="14411826" y="4873410"/>
                    <a:pt x="14581934" y="4781454"/>
                    <a:pt x="14685530" y="4628487"/>
                  </a:cubicBezTo>
                  <a:cubicBezTo>
                    <a:pt x="14803926" y="4453668"/>
                    <a:pt x="14816086" y="4227752"/>
                    <a:pt x="14717138" y="4041235"/>
                  </a:cubicBezTo>
                  <a:cubicBezTo>
                    <a:pt x="14618190" y="3854718"/>
                    <a:pt x="14424318" y="3738103"/>
                    <a:pt x="14213178" y="3738103"/>
                  </a:cubicBezTo>
                  <a:lnTo>
                    <a:pt x="14213178" y="3743319"/>
                  </a:lnTo>
                  <a:lnTo>
                    <a:pt x="659222" y="3743319"/>
                  </a:lnTo>
                  <a:lnTo>
                    <a:pt x="659249" y="3748075"/>
                  </a:lnTo>
                  <a:cubicBezTo>
                    <a:pt x="424600" y="3749389"/>
                    <a:pt x="207142" y="3625189"/>
                    <a:pt x="89058" y="3422413"/>
                  </a:cubicBezTo>
                  <a:cubicBezTo>
                    <a:pt x="-29026" y="3219637"/>
                    <a:pt x="-29727" y="2969211"/>
                    <a:pt x="87220" y="2765777"/>
                  </a:cubicBezTo>
                  <a:cubicBezTo>
                    <a:pt x="189549" y="2587772"/>
                    <a:pt x="368296" y="2469501"/>
                    <a:pt x="568583" y="2442713"/>
                  </a:cubicBezTo>
                  <a:lnTo>
                    <a:pt x="603642" y="2440381"/>
                  </a:lnTo>
                  <a:lnTo>
                    <a:pt x="603642" y="2436927"/>
                  </a:lnTo>
                  <a:lnTo>
                    <a:pt x="655575" y="2436927"/>
                  </a:lnTo>
                  <a:lnTo>
                    <a:pt x="655579" y="2436927"/>
                  </a:lnTo>
                  <a:lnTo>
                    <a:pt x="655579" y="2436927"/>
                  </a:lnTo>
                  <a:lnTo>
                    <a:pt x="8793641" y="2436927"/>
                  </a:lnTo>
                  <a:lnTo>
                    <a:pt x="8793641" y="2441369"/>
                  </a:lnTo>
                  <a:lnTo>
                    <a:pt x="8832149" y="2439024"/>
                  </a:lnTo>
                  <a:cubicBezTo>
                    <a:pt x="9005560" y="2416820"/>
                    <a:pt x="9160779" y="2315360"/>
                    <a:pt x="9250172" y="2161853"/>
                  </a:cubicBezTo>
                  <a:cubicBezTo>
                    <a:pt x="9352336" y="1986415"/>
                    <a:pt x="9352942" y="1769753"/>
                    <a:pt x="9251762" y="1593746"/>
                  </a:cubicBezTo>
                  <a:cubicBezTo>
                    <a:pt x="9163229" y="1439740"/>
                    <a:pt x="9008581" y="1337413"/>
                    <a:pt x="8835297" y="1314238"/>
                  </a:cubicBezTo>
                  <a:lnTo>
                    <a:pt x="8788982" y="1311158"/>
                  </a:lnTo>
                  <a:lnTo>
                    <a:pt x="4473642" y="1311158"/>
                  </a:lnTo>
                  <a:lnTo>
                    <a:pt x="4473642" y="1310925"/>
                  </a:lnTo>
                  <a:lnTo>
                    <a:pt x="4390285" y="1305849"/>
                  </a:lnTo>
                  <a:cubicBezTo>
                    <a:pt x="4189852" y="1280185"/>
                    <a:pt x="4010445" y="1162915"/>
                    <a:pt x="3907121" y="985487"/>
                  </a:cubicBezTo>
                  <a:cubicBezTo>
                    <a:pt x="3789037" y="782710"/>
                    <a:pt x="3788336" y="532285"/>
                    <a:pt x="3905284" y="328851"/>
                  </a:cubicBezTo>
                  <a:cubicBezTo>
                    <a:pt x="4007611" y="150846"/>
                    <a:pt x="4186360" y="32574"/>
                    <a:pt x="4386646" y="5787"/>
                  </a:cubicBezTo>
                  <a:lnTo>
                    <a:pt x="4472649" y="67"/>
                  </a:lnTo>
                  <a:close/>
                </a:path>
              </a:pathLst>
            </a:cu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8" name="任意多边形: 形状 37">
              <a:extLst>
                <a:ext uri="{FF2B5EF4-FFF2-40B4-BE49-F238E27FC236}">
                  <a16:creationId xmlns:a16="http://schemas.microsoft.com/office/drawing/2014/main" id="{4BAF84FD-66BC-6C3E-C878-3A7772F67763}"/>
                </a:ext>
              </a:extLst>
            </p:cNvPr>
            <p:cNvSpPr>
              <a:spLocks/>
            </p:cNvSpPr>
            <p:nvPr/>
          </p:nvSpPr>
          <p:spPr>
            <a:xfrm>
              <a:off x="666525" y="1919462"/>
              <a:ext cx="7325757" cy="1067424"/>
            </a:xfrm>
            <a:custGeom>
              <a:avLst/>
              <a:gdLst>
                <a:gd name="connsiteX0" fmla="*/ 223663 w 7325757"/>
                <a:gd name="connsiteY0" fmla="*/ 0 h 1067424"/>
                <a:gd name="connsiteX1" fmla="*/ 7102094 w 7325757"/>
                <a:gd name="connsiteY1" fmla="*/ 0 h 1067424"/>
                <a:gd name="connsiteX2" fmla="*/ 7102094 w 7325757"/>
                <a:gd name="connsiteY2" fmla="*/ 223663 h 1067424"/>
                <a:gd name="connsiteX3" fmla="*/ 7325757 w 7325757"/>
                <a:gd name="connsiteY3" fmla="*/ 223663 h 1067424"/>
                <a:gd name="connsiteX4" fmla="*/ 7325757 w 7325757"/>
                <a:gd name="connsiteY4" fmla="*/ 657687 h 1067424"/>
                <a:gd name="connsiteX5" fmla="*/ 6793525 w 7325757"/>
                <a:gd name="connsiteY5" fmla="*/ 1067424 h 1067424"/>
                <a:gd name="connsiteX6" fmla="*/ 223663 w 7325757"/>
                <a:gd name="connsiteY6" fmla="*/ 1067424 h 1067424"/>
                <a:gd name="connsiteX7" fmla="*/ 223663 w 7325757"/>
                <a:gd name="connsiteY7" fmla="*/ 843761 h 1067424"/>
                <a:gd name="connsiteX8" fmla="*/ 0 w 7325757"/>
                <a:gd name="connsiteY8" fmla="*/ 843761 h 1067424"/>
                <a:gd name="connsiteX9" fmla="*/ 0 w 7325757"/>
                <a:gd name="connsiteY9" fmla="*/ 223663 h 1067424"/>
                <a:gd name="connsiteX10" fmla="*/ 223663 w 7325757"/>
                <a:gd name="connsiteY10" fmla="*/ 223663 h 1067424"/>
                <a:gd name="connsiteX0" fmla="*/ 223663 w 7325757"/>
                <a:gd name="connsiteY0" fmla="*/ 0 h 1067424"/>
                <a:gd name="connsiteX1" fmla="*/ 7102094 w 7325757"/>
                <a:gd name="connsiteY1" fmla="*/ 0 h 1067424"/>
                <a:gd name="connsiteX2" fmla="*/ 7102094 w 7325757"/>
                <a:gd name="connsiteY2" fmla="*/ 223663 h 1067424"/>
                <a:gd name="connsiteX3" fmla="*/ 7325757 w 7325757"/>
                <a:gd name="connsiteY3" fmla="*/ 223663 h 1067424"/>
                <a:gd name="connsiteX4" fmla="*/ 7325757 w 7325757"/>
                <a:gd name="connsiteY4" fmla="*/ 657687 h 1067424"/>
                <a:gd name="connsiteX5" fmla="*/ 7067775 w 7325757"/>
                <a:gd name="connsiteY5" fmla="*/ 852313 h 1067424"/>
                <a:gd name="connsiteX6" fmla="*/ 6793525 w 7325757"/>
                <a:gd name="connsiteY6" fmla="*/ 1067424 h 1067424"/>
                <a:gd name="connsiteX7" fmla="*/ 223663 w 7325757"/>
                <a:gd name="connsiteY7" fmla="*/ 1067424 h 1067424"/>
                <a:gd name="connsiteX8" fmla="*/ 223663 w 7325757"/>
                <a:gd name="connsiteY8" fmla="*/ 843761 h 1067424"/>
                <a:gd name="connsiteX9" fmla="*/ 0 w 7325757"/>
                <a:gd name="connsiteY9" fmla="*/ 843761 h 1067424"/>
                <a:gd name="connsiteX10" fmla="*/ 0 w 7325757"/>
                <a:gd name="connsiteY10" fmla="*/ 223663 h 1067424"/>
                <a:gd name="connsiteX11" fmla="*/ 223663 w 7325757"/>
                <a:gd name="connsiteY11" fmla="*/ 223663 h 1067424"/>
                <a:gd name="connsiteX12" fmla="*/ 223663 w 7325757"/>
                <a:gd name="connsiteY12" fmla="*/ 0 h 1067424"/>
                <a:gd name="connsiteX0" fmla="*/ 7067775 w 7325757"/>
                <a:gd name="connsiteY0" fmla="*/ 852313 h 1067424"/>
                <a:gd name="connsiteX1" fmla="*/ 6793525 w 7325757"/>
                <a:gd name="connsiteY1" fmla="*/ 1067424 h 1067424"/>
                <a:gd name="connsiteX2" fmla="*/ 223663 w 7325757"/>
                <a:gd name="connsiteY2" fmla="*/ 1067424 h 1067424"/>
                <a:gd name="connsiteX3" fmla="*/ 223663 w 7325757"/>
                <a:gd name="connsiteY3" fmla="*/ 843761 h 1067424"/>
                <a:gd name="connsiteX4" fmla="*/ 0 w 7325757"/>
                <a:gd name="connsiteY4" fmla="*/ 843761 h 1067424"/>
                <a:gd name="connsiteX5" fmla="*/ 0 w 7325757"/>
                <a:gd name="connsiteY5" fmla="*/ 223663 h 1067424"/>
                <a:gd name="connsiteX6" fmla="*/ 223663 w 7325757"/>
                <a:gd name="connsiteY6" fmla="*/ 223663 h 1067424"/>
                <a:gd name="connsiteX7" fmla="*/ 223663 w 7325757"/>
                <a:gd name="connsiteY7" fmla="*/ 0 h 1067424"/>
                <a:gd name="connsiteX8" fmla="*/ 7102094 w 7325757"/>
                <a:gd name="connsiteY8" fmla="*/ 0 h 1067424"/>
                <a:gd name="connsiteX9" fmla="*/ 7102094 w 7325757"/>
                <a:gd name="connsiteY9" fmla="*/ 223663 h 1067424"/>
                <a:gd name="connsiteX10" fmla="*/ 7325757 w 7325757"/>
                <a:gd name="connsiteY10" fmla="*/ 223663 h 1067424"/>
                <a:gd name="connsiteX11" fmla="*/ 7325757 w 7325757"/>
                <a:gd name="connsiteY11" fmla="*/ 657687 h 1067424"/>
                <a:gd name="connsiteX12" fmla="*/ 7159215 w 7325757"/>
                <a:gd name="connsiteY12" fmla="*/ 943753 h 1067424"/>
                <a:gd name="connsiteX0" fmla="*/ 7067775 w 7325757"/>
                <a:gd name="connsiteY0" fmla="*/ 852313 h 1067424"/>
                <a:gd name="connsiteX1" fmla="*/ 6793525 w 7325757"/>
                <a:gd name="connsiteY1" fmla="*/ 1067424 h 1067424"/>
                <a:gd name="connsiteX2" fmla="*/ 223663 w 7325757"/>
                <a:gd name="connsiteY2" fmla="*/ 1067424 h 1067424"/>
                <a:gd name="connsiteX3" fmla="*/ 223663 w 7325757"/>
                <a:gd name="connsiteY3" fmla="*/ 843761 h 1067424"/>
                <a:gd name="connsiteX4" fmla="*/ 0 w 7325757"/>
                <a:gd name="connsiteY4" fmla="*/ 843761 h 1067424"/>
                <a:gd name="connsiteX5" fmla="*/ 0 w 7325757"/>
                <a:gd name="connsiteY5" fmla="*/ 223663 h 1067424"/>
                <a:gd name="connsiteX6" fmla="*/ 223663 w 7325757"/>
                <a:gd name="connsiteY6" fmla="*/ 223663 h 1067424"/>
                <a:gd name="connsiteX7" fmla="*/ 223663 w 7325757"/>
                <a:gd name="connsiteY7" fmla="*/ 0 h 1067424"/>
                <a:gd name="connsiteX8" fmla="*/ 7102094 w 7325757"/>
                <a:gd name="connsiteY8" fmla="*/ 0 h 1067424"/>
                <a:gd name="connsiteX9" fmla="*/ 7102094 w 7325757"/>
                <a:gd name="connsiteY9" fmla="*/ 223663 h 1067424"/>
                <a:gd name="connsiteX10" fmla="*/ 7325757 w 7325757"/>
                <a:gd name="connsiteY10" fmla="*/ 223663 h 1067424"/>
                <a:gd name="connsiteX11" fmla="*/ 7325757 w 7325757"/>
                <a:gd name="connsiteY11" fmla="*/ 657687 h 1067424"/>
                <a:gd name="connsiteX0" fmla="*/ 6793525 w 7325757"/>
                <a:gd name="connsiteY0" fmla="*/ 1067424 h 1067424"/>
                <a:gd name="connsiteX1" fmla="*/ 223663 w 7325757"/>
                <a:gd name="connsiteY1" fmla="*/ 1067424 h 1067424"/>
                <a:gd name="connsiteX2" fmla="*/ 223663 w 7325757"/>
                <a:gd name="connsiteY2" fmla="*/ 843761 h 1067424"/>
                <a:gd name="connsiteX3" fmla="*/ 0 w 7325757"/>
                <a:gd name="connsiteY3" fmla="*/ 843761 h 1067424"/>
                <a:gd name="connsiteX4" fmla="*/ 0 w 7325757"/>
                <a:gd name="connsiteY4" fmla="*/ 223663 h 1067424"/>
                <a:gd name="connsiteX5" fmla="*/ 223663 w 7325757"/>
                <a:gd name="connsiteY5" fmla="*/ 223663 h 1067424"/>
                <a:gd name="connsiteX6" fmla="*/ 223663 w 7325757"/>
                <a:gd name="connsiteY6" fmla="*/ 0 h 1067424"/>
                <a:gd name="connsiteX7" fmla="*/ 7102094 w 7325757"/>
                <a:gd name="connsiteY7" fmla="*/ 0 h 1067424"/>
                <a:gd name="connsiteX8" fmla="*/ 7102094 w 7325757"/>
                <a:gd name="connsiteY8" fmla="*/ 223663 h 1067424"/>
                <a:gd name="connsiteX9" fmla="*/ 7325757 w 7325757"/>
                <a:gd name="connsiteY9" fmla="*/ 223663 h 1067424"/>
                <a:gd name="connsiteX10" fmla="*/ 7325757 w 7325757"/>
                <a:gd name="connsiteY10" fmla="*/ 657687 h 106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25757" h="1067424">
                  <a:moveTo>
                    <a:pt x="6793525" y="1067424"/>
                  </a:moveTo>
                  <a:lnTo>
                    <a:pt x="223663" y="1067424"/>
                  </a:lnTo>
                  <a:lnTo>
                    <a:pt x="223663" y="843761"/>
                  </a:lnTo>
                  <a:lnTo>
                    <a:pt x="0" y="843761"/>
                  </a:lnTo>
                  <a:lnTo>
                    <a:pt x="0" y="223663"/>
                  </a:lnTo>
                  <a:lnTo>
                    <a:pt x="223663" y="223663"/>
                  </a:lnTo>
                  <a:lnTo>
                    <a:pt x="223663" y="0"/>
                  </a:lnTo>
                  <a:lnTo>
                    <a:pt x="7102094" y="0"/>
                  </a:lnTo>
                  <a:lnTo>
                    <a:pt x="7102094" y="223663"/>
                  </a:lnTo>
                  <a:lnTo>
                    <a:pt x="7325757" y="223663"/>
                  </a:lnTo>
                  <a:lnTo>
                    <a:pt x="7325757" y="657687"/>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0" name="Rectangle 8+">
              <a:extLst>
                <a:ext uri="{FF2B5EF4-FFF2-40B4-BE49-F238E27FC236}">
                  <a16:creationId xmlns:a16="http://schemas.microsoft.com/office/drawing/2014/main" id="{6C78C4D5-8F2B-849E-717B-EF07779CBD02}"/>
                </a:ext>
              </a:extLst>
            </p:cNvPr>
            <p:cNvSpPr>
              <a:spLocks/>
            </p:cNvSpPr>
            <p:nvPr/>
          </p:nvSpPr>
          <p:spPr>
            <a:xfrm>
              <a:off x="666525" y="1919462"/>
              <a:ext cx="165325" cy="1653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Rectangle 8+">
              <a:extLst>
                <a:ext uri="{FF2B5EF4-FFF2-40B4-BE49-F238E27FC236}">
                  <a16:creationId xmlns:a16="http://schemas.microsoft.com/office/drawing/2014/main" id="{8DBC04F6-48FA-B2A7-A3CE-8987D3ED5861}"/>
                </a:ext>
              </a:extLst>
            </p:cNvPr>
            <p:cNvSpPr>
              <a:spLocks/>
            </p:cNvSpPr>
            <p:nvPr/>
          </p:nvSpPr>
          <p:spPr>
            <a:xfrm>
              <a:off x="666525" y="2821561"/>
              <a:ext cx="165325" cy="1653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Rectangle 8+">
              <a:extLst>
                <a:ext uri="{FF2B5EF4-FFF2-40B4-BE49-F238E27FC236}">
                  <a16:creationId xmlns:a16="http://schemas.microsoft.com/office/drawing/2014/main" id="{08C979AB-EF50-D4A9-6B5D-ED8FA0A3387F}"/>
                </a:ext>
              </a:extLst>
            </p:cNvPr>
            <p:cNvSpPr>
              <a:spLocks/>
            </p:cNvSpPr>
            <p:nvPr/>
          </p:nvSpPr>
          <p:spPr>
            <a:xfrm>
              <a:off x="7826957" y="1919462"/>
              <a:ext cx="165325" cy="16532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a:extLst>
              <a:ext uri="{FF2B5EF4-FFF2-40B4-BE49-F238E27FC236}">
                <a16:creationId xmlns:a16="http://schemas.microsoft.com/office/drawing/2014/main" id="{33F75270-7753-5477-1414-A1C51B1B6F4B}"/>
              </a:ext>
            </a:extLst>
          </p:cNvPr>
          <p:cNvGrpSpPr/>
          <p:nvPr/>
        </p:nvGrpSpPr>
        <p:grpSpPr>
          <a:xfrm flipH="1">
            <a:off x="9083037" y="2305927"/>
            <a:ext cx="2860315" cy="3425090"/>
            <a:chOff x="8476269" y="2305927"/>
            <a:chExt cx="2860315" cy="3425090"/>
          </a:xfrm>
        </p:grpSpPr>
        <p:pic>
          <p:nvPicPr>
            <p:cNvPr id="3" name="图片 2">
              <a:extLst>
                <a:ext uri="{FF2B5EF4-FFF2-40B4-BE49-F238E27FC236}">
                  <a16:creationId xmlns:a16="http://schemas.microsoft.com/office/drawing/2014/main" id="{E781CC6C-6B81-7E26-FE7F-2D7583E05862}"/>
                </a:ext>
              </a:extLst>
            </p:cNvPr>
            <p:cNvPicPr>
              <a:picLocks noChangeAspect="1"/>
            </p:cNvPicPr>
            <p:nvPr/>
          </p:nvPicPr>
          <p:blipFill>
            <a:blip r:embed="rId3"/>
            <a:stretch>
              <a:fillRect/>
            </a:stretch>
          </p:blipFill>
          <p:spPr>
            <a:xfrm>
              <a:off x="8476269" y="2305927"/>
              <a:ext cx="2420295" cy="1653398"/>
            </a:xfrm>
            <a:prstGeom prst="rect">
              <a:avLst/>
            </a:prstGeom>
          </p:spPr>
        </p:pic>
        <p:grpSp>
          <p:nvGrpSpPr>
            <p:cNvPr id="5" name="组合 4">
              <a:extLst>
                <a:ext uri="{FF2B5EF4-FFF2-40B4-BE49-F238E27FC236}">
                  <a16:creationId xmlns:a16="http://schemas.microsoft.com/office/drawing/2014/main" id="{9656367F-7391-83C2-1249-E34977E8AA8F}"/>
                </a:ext>
              </a:extLst>
            </p:cNvPr>
            <p:cNvGrpSpPr/>
            <p:nvPr/>
          </p:nvGrpSpPr>
          <p:grpSpPr>
            <a:xfrm>
              <a:off x="8798724" y="3429000"/>
              <a:ext cx="2537860" cy="2302017"/>
              <a:chOff x="8798724" y="3269512"/>
              <a:chExt cx="2537860" cy="2302017"/>
            </a:xfrm>
          </p:grpSpPr>
          <p:pic>
            <p:nvPicPr>
              <p:cNvPr id="6" name="图片 5">
                <a:extLst>
                  <a:ext uri="{FF2B5EF4-FFF2-40B4-BE49-F238E27FC236}">
                    <a16:creationId xmlns:a16="http://schemas.microsoft.com/office/drawing/2014/main" id="{7091FAEF-AC1A-F71F-7980-03DE8BE03039}"/>
                  </a:ext>
                </a:extLst>
              </p:cNvPr>
              <p:cNvPicPr>
                <a:picLocks noChangeAspect="1"/>
              </p:cNvPicPr>
              <p:nvPr/>
            </p:nvPicPr>
            <p:blipFill>
              <a:blip r:embed="rId4"/>
              <a:stretch>
                <a:fillRect/>
              </a:stretch>
            </p:blipFill>
            <p:spPr>
              <a:xfrm rot="805721">
                <a:off x="8798724" y="3464500"/>
                <a:ext cx="2537860" cy="2107029"/>
              </a:xfrm>
              <a:prstGeom prst="rect">
                <a:avLst/>
              </a:prstGeom>
            </p:spPr>
          </p:pic>
          <p:pic>
            <p:nvPicPr>
              <p:cNvPr id="7" name="图片 6">
                <a:extLst>
                  <a:ext uri="{FF2B5EF4-FFF2-40B4-BE49-F238E27FC236}">
                    <a16:creationId xmlns:a16="http://schemas.microsoft.com/office/drawing/2014/main" id="{DD56FBED-DBDF-814E-7AB7-8C65968720FB}"/>
                  </a:ext>
                </a:extLst>
              </p:cNvPr>
              <p:cNvPicPr>
                <a:picLocks noChangeAspect="1"/>
              </p:cNvPicPr>
              <p:nvPr/>
            </p:nvPicPr>
            <p:blipFill>
              <a:blip r:embed="rId5"/>
              <a:srcRect/>
              <a:stretch>
                <a:fillRect/>
              </a:stretch>
            </p:blipFill>
            <p:spPr>
              <a:xfrm rot="805721">
                <a:off x="8928952" y="3269512"/>
                <a:ext cx="2301585" cy="1846271"/>
              </a:xfrm>
              <a:custGeom>
                <a:avLst/>
                <a:gdLst>
                  <a:gd name="connsiteX0" fmla="*/ 0 w 2804403"/>
                  <a:gd name="connsiteY0" fmla="*/ 0 h 2249619"/>
                  <a:gd name="connsiteX1" fmla="*/ 2804403 w 2804403"/>
                  <a:gd name="connsiteY1" fmla="*/ 0 h 2249619"/>
                  <a:gd name="connsiteX2" fmla="*/ 2804403 w 2804403"/>
                  <a:gd name="connsiteY2" fmla="*/ 748120 h 2249619"/>
                  <a:gd name="connsiteX3" fmla="*/ 1409004 w 2804403"/>
                  <a:gd name="connsiteY3" fmla="*/ 1648041 h 2249619"/>
                  <a:gd name="connsiteX4" fmla="*/ 1517694 w 2804403"/>
                  <a:gd name="connsiteY4" fmla="*/ 2249619 h 2249619"/>
                  <a:gd name="connsiteX5" fmla="*/ 1508876 w 2804403"/>
                  <a:gd name="connsiteY5" fmla="*/ 2249619 h 2249619"/>
                  <a:gd name="connsiteX6" fmla="*/ 1409876 w 2804403"/>
                  <a:gd name="connsiteY6" fmla="*/ 1675892 h 2249619"/>
                  <a:gd name="connsiteX7" fmla="*/ 0 w 2804403"/>
                  <a:gd name="connsiteY7" fmla="*/ 1139798 h 2249619"/>
                  <a:gd name="connsiteX8" fmla="*/ 0 w 2804403"/>
                  <a:gd name="connsiteY8" fmla="*/ 0 h 224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4403" h="2249619">
                    <a:moveTo>
                      <a:pt x="0" y="0"/>
                    </a:moveTo>
                    <a:lnTo>
                      <a:pt x="2804403" y="0"/>
                    </a:lnTo>
                    <a:lnTo>
                      <a:pt x="2804403" y="748120"/>
                    </a:lnTo>
                    <a:lnTo>
                      <a:pt x="1409004" y="1648041"/>
                    </a:lnTo>
                    <a:lnTo>
                      <a:pt x="1517694" y="2249619"/>
                    </a:lnTo>
                    <a:lnTo>
                      <a:pt x="1508876" y="2249619"/>
                    </a:lnTo>
                    <a:lnTo>
                      <a:pt x="1409876" y="1675892"/>
                    </a:lnTo>
                    <a:lnTo>
                      <a:pt x="0" y="1139798"/>
                    </a:lnTo>
                    <a:lnTo>
                      <a:pt x="0" y="0"/>
                    </a:lnTo>
                    <a:close/>
                  </a:path>
                </a:pathLst>
              </a:custGeom>
              <a:effectLst>
                <a:outerShdw blurRad="63500" sx="102000" sy="102000" algn="ctr" rotWithShape="0">
                  <a:schemeClr val="accent1">
                    <a:alpha val="40000"/>
                  </a:schemeClr>
                </a:outerShdw>
              </a:effectLst>
            </p:spPr>
          </p:pic>
          <p:grpSp>
            <p:nvGrpSpPr>
              <p:cNvPr id="8" name="组合 7">
                <a:extLst>
                  <a:ext uri="{FF2B5EF4-FFF2-40B4-BE49-F238E27FC236}">
                    <a16:creationId xmlns:a16="http://schemas.microsoft.com/office/drawing/2014/main" id="{2C7D1438-FD98-8CFB-AED1-1B91C60FC697}"/>
                  </a:ext>
                </a:extLst>
              </p:cNvPr>
              <p:cNvGrpSpPr/>
              <p:nvPr/>
            </p:nvGrpSpPr>
            <p:grpSpPr>
              <a:xfrm rot="805721">
                <a:off x="9786867" y="3463344"/>
                <a:ext cx="1409886" cy="1060364"/>
                <a:chOff x="9675401" y="3415103"/>
                <a:chExt cx="1409886" cy="1060364"/>
              </a:xfrm>
            </p:grpSpPr>
            <p:sp>
              <p:nvSpPr>
                <p:cNvPr id="9" name="任意多边形: 形状 8">
                  <a:extLst>
                    <a:ext uri="{FF2B5EF4-FFF2-40B4-BE49-F238E27FC236}">
                      <a16:creationId xmlns:a16="http://schemas.microsoft.com/office/drawing/2014/main" id="{CEF601E3-BF22-5E9E-0278-9060730C5611}"/>
                    </a:ext>
                  </a:extLst>
                </p:cNvPr>
                <p:cNvSpPr/>
                <p:nvPr/>
              </p:nvSpPr>
              <p:spPr>
                <a:xfrm rot="21293245">
                  <a:off x="9675401" y="3418017"/>
                  <a:ext cx="1409886" cy="1057450"/>
                </a:xfrm>
                <a:custGeom>
                  <a:avLst/>
                  <a:gdLst>
                    <a:gd name="connsiteX0" fmla="*/ 1058915 w 1409886"/>
                    <a:gd name="connsiteY0" fmla="*/ 974 h 1057450"/>
                    <a:gd name="connsiteX1" fmla="*/ 1283521 w 1409886"/>
                    <a:gd name="connsiteY1" fmla="*/ 85167 h 1057450"/>
                    <a:gd name="connsiteX2" fmla="*/ 1353927 w 1409886"/>
                    <a:gd name="connsiteY2" fmla="*/ 477399 h 1057450"/>
                    <a:gd name="connsiteX3" fmla="*/ 1179107 w 1409886"/>
                    <a:gd name="connsiteY3" fmla="*/ 670555 h 1057450"/>
                    <a:gd name="connsiteX4" fmla="*/ 1177974 w 1409886"/>
                    <a:gd name="connsiteY4" fmla="*/ 669635 h 1057450"/>
                    <a:gd name="connsiteX5" fmla="*/ 1047312 w 1409886"/>
                    <a:gd name="connsiteY5" fmla="*/ 814280 h 1057450"/>
                    <a:gd name="connsiteX6" fmla="*/ 1046040 w 1409886"/>
                    <a:gd name="connsiteY6" fmla="*/ 811869 h 1057450"/>
                    <a:gd name="connsiteX7" fmla="*/ 580689 w 1409886"/>
                    <a:gd name="connsiteY7" fmla="*/ 1057450 h 1057450"/>
                    <a:gd name="connsiteX8" fmla="*/ 231017 w 1409886"/>
                    <a:gd name="connsiteY8" fmla="*/ 670362 h 1057450"/>
                    <a:gd name="connsiteX9" fmla="*/ 230779 w 1409886"/>
                    <a:gd name="connsiteY9" fmla="*/ 670555 h 1057450"/>
                    <a:gd name="connsiteX10" fmla="*/ 55959 w 1409886"/>
                    <a:gd name="connsiteY10" fmla="*/ 477399 h 1057450"/>
                    <a:gd name="connsiteX11" fmla="*/ 126365 w 1409886"/>
                    <a:gd name="connsiteY11" fmla="*/ 85168 h 1057450"/>
                    <a:gd name="connsiteX12" fmla="*/ 350972 w 1409886"/>
                    <a:gd name="connsiteY12" fmla="*/ 974 h 1057450"/>
                    <a:gd name="connsiteX13" fmla="*/ 357082 w 1409886"/>
                    <a:gd name="connsiteY13" fmla="*/ 1443 h 1057450"/>
                    <a:gd name="connsiteX14" fmla="*/ 372941 w 1409886"/>
                    <a:gd name="connsiteY14" fmla="*/ 0 h 1057450"/>
                    <a:gd name="connsiteX15" fmla="*/ 700131 w 1409886"/>
                    <a:gd name="connsiteY15" fmla="*/ 240684 h 1057450"/>
                    <a:gd name="connsiteX16" fmla="*/ 701203 w 1409886"/>
                    <a:gd name="connsiteY16" fmla="*/ 250274 h 1057450"/>
                    <a:gd name="connsiteX17" fmla="*/ 704943 w 1409886"/>
                    <a:gd name="connsiteY17" fmla="*/ 254407 h 1057450"/>
                    <a:gd name="connsiteX18" fmla="*/ 706916 w 1409886"/>
                    <a:gd name="connsiteY18" fmla="*/ 252227 h 1057450"/>
                    <a:gd name="connsiteX19" fmla="*/ 708204 w 1409886"/>
                    <a:gd name="connsiteY19" fmla="*/ 240684 h 1057450"/>
                    <a:gd name="connsiteX20" fmla="*/ 1035396 w 1409886"/>
                    <a:gd name="connsiteY20" fmla="*/ 0 h 1057450"/>
                    <a:gd name="connsiteX21" fmla="*/ 1051962 w 1409886"/>
                    <a:gd name="connsiteY21" fmla="*/ 1507 h 10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09886" h="1057450">
                      <a:moveTo>
                        <a:pt x="1058915" y="974"/>
                      </a:moveTo>
                      <a:cubicBezTo>
                        <a:pt x="1134929" y="2046"/>
                        <a:pt x="1215803" y="30194"/>
                        <a:pt x="1283521" y="85167"/>
                      </a:cubicBezTo>
                      <a:cubicBezTo>
                        <a:pt x="1418956" y="195113"/>
                        <a:pt x="1450479" y="370721"/>
                        <a:pt x="1353927" y="477399"/>
                      </a:cubicBezTo>
                      <a:lnTo>
                        <a:pt x="1179107" y="670555"/>
                      </a:lnTo>
                      <a:lnTo>
                        <a:pt x="1177974" y="669635"/>
                      </a:lnTo>
                      <a:lnTo>
                        <a:pt x="1047312" y="814280"/>
                      </a:lnTo>
                      <a:lnTo>
                        <a:pt x="1046040" y="811869"/>
                      </a:lnTo>
                      <a:lnTo>
                        <a:pt x="580689" y="1057450"/>
                      </a:lnTo>
                      <a:lnTo>
                        <a:pt x="231017" y="670362"/>
                      </a:lnTo>
                      <a:lnTo>
                        <a:pt x="230779" y="670555"/>
                      </a:lnTo>
                      <a:lnTo>
                        <a:pt x="55959" y="477399"/>
                      </a:lnTo>
                      <a:cubicBezTo>
                        <a:pt x="-40592" y="370721"/>
                        <a:pt x="-9070" y="195113"/>
                        <a:pt x="126365" y="85168"/>
                      </a:cubicBezTo>
                      <a:cubicBezTo>
                        <a:pt x="194083" y="30194"/>
                        <a:pt x="274958" y="2046"/>
                        <a:pt x="350972" y="974"/>
                      </a:cubicBezTo>
                      <a:lnTo>
                        <a:pt x="357082" y="1443"/>
                      </a:lnTo>
                      <a:lnTo>
                        <a:pt x="372941" y="0"/>
                      </a:lnTo>
                      <a:cubicBezTo>
                        <a:pt x="534334" y="0"/>
                        <a:pt x="668990" y="103326"/>
                        <a:pt x="700131" y="240684"/>
                      </a:cubicBezTo>
                      <a:lnTo>
                        <a:pt x="701203" y="250274"/>
                      </a:lnTo>
                      <a:lnTo>
                        <a:pt x="704943" y="254407"/>
                      </a:lnTo>
                      <a:lnTo>
                        <a:pt x="706916" y="252227"/>
                      </a:lnTo>
                      <a:lnTo>
                        <a:pt x="708204" y="240684"/>
                      </a:lnTo>
                      <a:cubicBezTo>
                        <a:pt x="739347" y="103326"/>
                        <a:pt x="874002" y="0"/>
                        <a:pt x="1035396" y="0"/>
                      </a:cubicBezTo>
                      <a:lnTo>
                        <a:pt x="1051962" y="1507"/>
                      </a:lnTo>
                      <a:close/>
                    </a:path>
                  </a:pathLst>
                </a:custGeom>
                <a:gradFill>
                  <a:gsLst>
                    <a:gs pos="0">
                      <a:schemeClr val="accent3"/>
                    </a:gs>
                    <a:gs pos="60000">
                      <a:schemeClr val="accent4"/>
                    </a:gs>
                    <a:gs pos="100000">
                      <a:schemeClr val="accent2"/>
                    </a:gs>
                  </a:gsLst>
                  <a:lin ang="10800000" scaled="1"/>
                </a:gradFill>
                <a:ln>
                  <a:noFill/>
                </a:ln>
                <a:effectLst>
                  <a:innerShdw blurRad="1270000" dir="14040000">
                    <a:srgbClr val="96006F">
                      <a:alpha val="10000"/>
                    </a:srgb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endParaRPr>
                </a:p>
              </p:txBody>
            </p:sp>
            <p:sp>
              <p:nvSpPr>
                <p:cNvPr id="10" name="任意多边形: 形状 9">
                  <a:extLst>
                    <a:ext uri="{FF2B5EF4-FFF2-40B4-BE49-F238E27FC236}">
                      <a16:creationId xmlns:a16="http://schemas.microsoft.com/office/drawing/2014/main" id="{F2928774-4167-F6D7-3AD4-F702C5651215}"/>
                    </a:ext>
                  </a:extLst>
                </p:cNvPr>
                <p:cNvSpPr/>
                <p:nvPr/>
              </p:nvSpPr>
              <p:spPr>
                <a:xfrm rot="21293245">
                  <a:off x="9740678" y="3415103"/>
                  <a:ext cx="1344479" cy="1057449"/>
                </a:xfrm>
                <a:custGeom>
                  <a:avLst/>
                  <a:gdLst>
                    <a:gd name="connsiteX0" fmla="*/ 993509 w 1344479"/>
                    <a:gd name="connsiteY0" fmla="*/ 975 h 1057449"/>
                    <a:gd name="connsiteX1" fmla="*/ 1218115 w 1344479"/>
                    <a:gd name="connsiteY1" fmla="*/ 85168 h 1057449"/>
                    <a:gd name="connsiteX2" fmla="*/ 1288521 w 1344479"/>
                    <a:gd name="connsiteY2" fmla="*/ 477398 h 1057449"/>
                    <a:gd name="connsiteX3" fmla="*/ 1113701 w 1344479"/>
                    <a:gd name="connsiteY3" fmla="*/ 670555 h 1057449"/>
                    <a:gd name="connsiteX4" fmla="*/ 1112568 w 1344479"/>
                    <a:gd name="connsiteY4" fmla="*/ 669635 h 1057449"/>
                    <a:gd name="connsiteX5" fmla="*/ 981904 w 1344479"/>
                    <a:gd name="connsiteY5" fmla="*/ 814280 h 1057449"/>
                    <a:gd name="connsiteX6" fmla="*/ 980632 w 1344479"/>
                    <a:gd name="connsiteY6" fmla="*/ 811869 h 1057449"/>
                    <a:gd name="connsiteX7" fmla="*/ 515283 w 1344479"/>
                    <a:gd name="connsiteY7" fmla="*/ 1057449 h 1057449"/>
                    <a:gd name="connsiteX8" fmla="*/ 165611 w 1344479"/>
                    <a:gd name="connsiteY8" fmla="*/ 670362 h 1057449"/>
                    <a:gd name="connsiteX9" fmla="*/ 165373 w 1344479"/>
                    <a:gd name="connsiteY9" fmla="*/ 670555 h 1057449"/>
                    <a:gd name="connsiteX10" fmla="*/ 2284 w 1344479"/>
                    <a:gd name="connsiteY10" fmla="*/ 490362 h 1057449"/>
                    <a:gd name="connsiteX11" fmla="*/ 810 w 1344479"/>
                    <a:gd name="connsiteY11" fmla="*/ 479372 h 1057449"/>
                    <a:gd name="connsiteX12" fmla="*/ 144235 w 1344479"/>
                    <a:gd name="connsiteY12" fmla="*/ 156849 h 1057449"/>
                    <a:gd name="connsiteX13" fmla="*/ 504626 w 1344479"/>
                    <a:gd name="connsiteY13" fmla="*/ 79550 h 1057449"/>
                    <a:gd name="connsiteX14" fmla="*/ 546002 w 1344479"/>
                    <a:gd name="connsiteY14" fmla="*/ 91771 h 1057449"/>
                    <a:gd name="connsiteX15" fmla="*/ 560070 w 1344479"/>
                    <a:gd name="connsiteY15" fmla="*/ 104168 h 1057449"/>
                    <a:gd name="connsiteX16" fmla="*/ 634725 w 1344479"/>
                    <a:gd name="connsiteY16" fmla="*/ 240684 h 1057449"/>
                    <a:gd name="connsiteX17" fmla="*/ 635796 w 1344479"/>
                    <a:gd name="connsiteY17" fmla="*/ 250274 h 1057449"/>
                    <a:gd name="connsiteX18" fmla="*/ 639536 w 1344479"/>
                    <a:gd name="connsiteY18" fmla="*/ 254407 h 1057449"/>
                    <a:gd name="connsiteX19" fmla="*/ 641508 w 1344479"/>
                    <a:gd name="connsiteY19" fmla="*/ 252227 h 1057449"/>
                    <a:gd name="connsiteX20" fmla="*/ 642798 w 1344479"/>
                    <a:gd name="connsiteY20" fmla="*/ 240684 h 1057449"/>
                    <a:gd name="connsiteX21" fmla="*/ 969989 w 1344479"/>
                    <a:gd name="connsiteY21" fmla="*/ 0 h 1057449"/>
                    <a:gd name="connsiteX22" fmla="*/ 986556 w 1344479"/>
                    <a:gd name="connsiteY22" fmla="*/ 1508 h 105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44479" h="1057449">
                      <a:moveTo>
                        <a:pt x="993509" y="975"/>
                      </a:moveTo>
                      <a:cubicBezTo>
                        <a:pt x="1069522" y="2046"/>
                        <a:pt x="1150397" y="30194"/>
                        <a:pt x="1218115" y="85168"/>
                      </a:cubicBezTo>
                      <a:cubicBezTo>
                        <a:pt x="1353550" y="195113"/>
                        <a:pt x="1385071" y="370721"/>
                        <a:pt x="1288521" y="477398"/>
                      </a:cubicBezTo>
                      <a:lnTo>
                        <a:pt x="1113701" y="670555"/>
                      </a:lnTo>
                      <a:lnTo>
                        <a:pt x="1112568" y="669635"/>
                      </a:lnTo>
                      <a:lnTo>
                        <a:pt x="981904" y="814280"/>
                      </a:lnTo>
                      <a:lnTo>
                        <a:pt x="980632" y="811869"/>
                      </a:lnTo>
                      <a:lnTo>
                        <a:pt x="515283" y="1057449"/>
                      </a:lnTo>
                      <a:lnTo>
                        <a:pt x="165611" y="670362"/>
                      </a:lnTo>
                      <a:lnTo>
                        <a:pt x="165373" y="670555"/>
                      </a:lnTo>
                      <a:lnTo>
                        <a:pt x="2284" y="490362"/>
                      </a:lnTo>
                      <a:lnTo>
                        <a:pt x="810" y="479372"/>
                      </a:lnTo>
                      <a:cubicBezTo>
                        <a:pt x="-7230" y="355155"/>
                        <a:pt x="44922" y="235662"/>
                        <a:pt x="144235" y="156849"/>
                      </a:cubicBezTo>
                      <a:cubicBezTo>
                        <a:pt x="243547" y="78036"/>
                        <a:pt x="376898" y="50317"/>
                        <a:pt x="504626" y="79550"/>
                      </a:cubicBezTo>
                      <a:lnTo>
                        <a:pt x="546002" y="91771"/>
                      </a:lnTo>
                      <a:lnTo>
                        <a:pt x="560070" y="104168"/>
                      </a:lnTo>
                      <a:cubicBezTo>
                        <a:pt x="596812" y="142452"/>
                        <a:pt x="623047" y="189175"/>
                        <a:pt x="634725" y="240684"/>
                      </a:cubicBezTo>
                      <a:lnTo>
                        <a:pt x="635796" y="250274"/>
                      </a:lnTo>
                      <a:lnTo>
                        <a:pt x="639536" y="254407"/>
                      </a:lnTo>
                      <a:lnTo>
                        <a:pt x="641508" y="252227"/>
                      </a:lnTo>
                      <a:lnTo>
                        <a:pt x="642798" y="240684"/>
                      </a:lnTo>
                      <a:cubicBezTo>
                        <a:pt x="673940" y="103326"/>
                        <a:pt x="808595" y="0"/>
                        <a:pt x="969989" y="0"/>
                      </a:cubicBezTo>
                      <a:lnTo>
                        <a:pt x="986556" y="1508"/>
                      </a:lnTo>
                      <a:close/>
                    </a:path>
                  </a:pathLst>
                </a:custGeom>
                <a:gradFill>
                  <a:gsLst>
                    <a:gs pos="0">
                      <a:schemeClr val="accent3"/>
                    </a:gs>
                    <a:gs pos="60000">
                      <a:schemeClr val="accent4"/>
                    </a:gs>
                    <a:gs pos="100000">
                      <a:schemeClr val="accent2"/>
                    </a:gs>
                  </a:gsLst>
                  <a:lin ang="108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endParaRPr>
                </a:p>
              </p:txBody>
            </p:sp>
          </p:grpSp>
        </p:grpSp>
      </p:grpSp>
    </p:spTree>
    <p:extLst>
      <p:ext uri="{BB962C8B-B14F-4D97-AF65-F5344CB8AC3E}">
        <p14:creationId xmlns:p14="http://schemas.microsoft.com/office/powerpoint/2010/main" val="2449938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44" name="椭圆 143">
            <a:extLst>
              <a:ext uri="{FF2B5EF4-FFF2-40B4-BE49-F238E27FC236}">
                <a16:creationId xmlns:a16="http://schemas.microsoft.com/office/drawing/2014/main" id="{D2DB2D3F-B325-ABB5-4A6C-EBBB4D0324F4}"/>
              </a:ext>
            </a:extLst>
          </p:cNvPr>
          <p:cNvSpPr/>
          <p:nvPr/>
        </p:nvSpPr>
        <p:spPr>
          <a:xfrm>
            <a:off x="3332836" y="-261717"/>
            <a:ext cx="5526330" cy="5526330"/>
          </a:xfrm>
          <a:prstGeom prst="ellipse">
            <a:avLst/>
          </a:prstGeom>
          <a:solidFill>
            <a:schemeClr val="bg1">
              <a:alpha val="7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B075FFD-7ABE-56CD-946F-47DF4A0DFCAF}"/>
              </a:ext>
            </a:extLst>
          </p:cNvPr>
          <p:cNvSpPr>
            <a:spLocks noGrp="1"/>
          </p:cNvSpPr>
          <p:nvPr>
            <p:ph type="title"/>
          </p:nvPr>
        </p:nvSpPr>
        <p:spPr/>
        <p:txBody>
          <a:bodyPr/>
          <a:lstStyle/>
          <a:p>
            <a:r>
              <a:rPr lang="zh-CN" altLang="en-US" dirty="0">
                <a:sym typeface="字体圈欣意吉祥宋" panose="00000500000000000000" pitchFamily="2" charset="-122"/>
              </a:rPr>
              <a:t>欢迎提出不同意见</a:t>
            </a:r>
          </a:p>
        </p:txBody>
      </p:sp>
      <p:sp>
        <p:nvSpPr>
          <p:cNvPr id="3" name="文本占位符 2">
            <a:extLst>
              <a:ext uri="{FF2B5EF4-FFF2-40B4-BE49-F238E27FC236}">
                <a16:creationId xmlns:a16="http://schemas.microsoft.com/office/drawing/2014/main" id="{5249FA61-4C4A-DD34-B61F-F08A7AB68051}"/>
              </a:ext>
            </a:extLst>
          </p:cNvPr>
          <p:cNvSpPr>
            <a:spLocks noGrp="1"/>
          </p:cNvSpPr>
          <p:nvPr>
            <p:ph type="body" sz="quarter" idx="10"/>
          </p:nvPr>
        </p:nvSpPr>
        <p:spPr/>
        <p:txBody>
          <a:bodyPr/>
          <a:lstStyle/>
          <a:p>
            <a:r>
              <a:rPr lang="en-US" altLang="zh-CN" dirty="0">
                <a:latin typeface="Bahnschrift Light" panose="020B0502040204020203" pitchFamily="34" charset="0"/>
                <a:sym typeface="Bahnschrift Light" panose="020B0502040204020203" pitchFamily="34" charset="0"/>
              </a:rPr>
              <a:t>20XX</a:t>
            </a:r>
            <a:r>
              <a:rPr lang="zh-CN" altLang="en-US" dirty="0">
                <a:latin typeface="Bahnschrift Light" panose="020B0502040204020203" pitchFamily="34" charset="0"/>
                <a:sym typeface="Bahnschrift Light" panose="020B0502040204020203" pitchFamily="34" charset="0"/>
              </a:rPr>
              <a:t>年</a:t>
            </a:r>
            <a:r>
              <a:rPr lang="en-US" altLang="zh-CN" dirty="0">
                <a:latin typeface="Bahnschrift Light" panose="020B0502040204020203" pitchFamily="34" charset="0"/>
                <a:sym typeface="Bahnschrift Light" panose="020B0502040204020203" pitchFamily="34" charset="0"/>
              </a:rPr>
              <a:t>XX</a:t>
            </a:r>
            <a:r>
              <a:rPr lang="zh-CN" altLang="en-US" dirty="0">
                <a:latin typeface="Bahnschrift Light" panose="020B0502040204020203" pitchFamily="34" charset="0"/>
                <a:sym typeface="Bahnschrift Light" panose="020B0502040204020203" pitchFamily="34" charset="0"/>
              </a:rPr>
              <a:t>月</a:t>
            </a:r>
            <a:r>
              <a:rPr lang="en-US" altLang="zh-CN" dirty="0">
                <a:latin typeface="Bahnschrift Light" panose="020B0502040204020203" pitchFamily="34" charset="0"/>
                <a:sym typeface="Bahnschrift Light" panose="020B0502040204020203" pitchFamily="34" charset="0"/>
              </a:rPr>
              <a:t>XX</a:t>
            </a:r>
            <a:r>
              <a:rPr lang="zh-CN" altLang="en-US" dirty="0">
                <a:latin typeface="Bahnschrift Light" panose="020B0502040204020203" pitchFamily="34" charset="0"/>
                <a:sym typeface="Bahnschrift Light" panose="020B0502040204020203" pitchFamily="34" charset="0"/>
              </a:rPr>
              <a:t>日</a:t>
            </a:r>
          </a:p>
        </p:txBody>
      </p:sp>
      <p:sp>
        <p:nvSpPr>
          <p:cNvPr id="105" name="椭圆 104">
            <a:extLst>
              <a:ext uri="{FF2B5EF4-FFF2-40B4-BE49-F238E27FC236}">
                <a16:creationId xmlns:a16="http://schemas.microsoft.com/office/drawing/2014/main" id="{F63D6110-966D-BE3E-5227-6FAFDAE1AD57}"/>
              </a:ext>
            </a:extLst>
          </p:cNvPr>
          <p:cNvSpPr/>
          <p:nvPr/>
        </p:nvSpPr>
        <p:spPr>
          <a:xfrm>
            <a:off x="4101915" y="732299"/>
            <a:ext cx="3639678" cy="3639676"/>
          </a:xfrm>
          <a:prstGeom prst="ellipse">
            <a:avLst/>
          </a:prstGeom>
          <a:gradFill>
            <a:gsLst>
              <a:gs pos="32000">
                <a:schemeClr val="accent4"/>
              </a:gs>
              <a:gs pos="0">
                <a:srgbClr val="BDBDFF"/>
              </a:gs>
              <a:gs pos="77000">
                <a:schemeClr val="accent2">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p>
        </p:txBody>
      </p:sp>
      <p:pic>
        <p:nvPicPr>
          <p:cNvPr id="106" name="图片 105">
            <a:extLst>
              <a:ext uri="{FF2B5EF4-FFF2-40B4-BE49-F238E27FC236}">
                <a16:creationId xmlns:a16="http://schemas.microsoft.com/office/drawing/2014/main" id="{405EC702-2FA6-B00A-0A0F-C951A658CBE1}"/>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contrast="20000"/>
                    </a14:imgEffect>
                  </a14:imgLayer>
                </a14:imgProps>
              </a:ext>
            </a:extLst>
          </a:blip>
          <a:stretch>
            <a:fillRect/>
          </a:stretch>
        </p:blipFill>
        <p:spPr>
          <a:xfrm>
            <a:off x="4623542" y="1821094"/>
            <a:ext cx="2596425" cy="1746221"/>
          </a:xfrm>
          <a:prstGeom prst="rect">
            <a:avLst/>
          </a:prstGeom>
        </p:spPr>
      </p:pic>
      <p:grpSp>
        <p:nvGrpSpPr>
          <p:cNvPr id="107" name="组合 106">
            <a:extLst>
              <a:ext uri="{FF2B5EF4-FFF2-40B4-BE49-F238E27FC236}">
                <a16:creationId xmlns:a16="http://schemas.microsoft.com/office/drawing/2014/main" id="{A649BD70-6C93-E6FA-E2EF-AE720B7FC632}"/>
              </a:ext>
            </a:extLst>
          </p:cNvPr>
          <p:cNvGrpSpPr>
            <a:grpSpLocks/>
          </p:cNvGrpSpPr>
          <p:nvPr/>
        </p:nvGrpSpPr>
        <p:grpSpPr>
          <a:xfrm>
            <a:off x="3594742" y="3484535"/>
            <a:ext cx="1403958" cy="495600"/>
            <a:chOff x="5135" y="4203"/>
            <a:chExt cx="1115" cy="394"/>
          </a:xfrm>
        </p:grpSpPr>
        <p:cxnSp>
          <p:nvCxnSpPr>
            <p:cNvPr id="120" name="直接连接符 119">
              <a:extLst>
                <a:ext uri="{FF2B5EF4-FFF2-40B4-BE49-F238E27FC236}">
                  <a16:creationId xmlns:a16="http://schemas.microsoft.com/office/drawing/2014/main" id="{7917BAE8-7804-A3E5-4820-FB56475C708F}"/>
                </a:ext>
              </a:extLst>
            </p:cNvPr>
            <p:cNvCxnSpPr/>
            <p:nvPr/>
          </p:nvCxnSpPr>
          <p:spPr>
            <a:xfrm>
              <a:off x="5516" y="4203"/>
              <a:ext cx="54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1" name="任意多边形 130">
              <a:extLst>
                <a:ext uri="{FF2B5EF4-FFF2-40B4-BE49-F238E27FC236}">
                  <a16:creationId xmlns:a16="http://schemas.microsoft.com/office/drawing/2014/main" id="{DF5CB012-ACB1-0DAD-429C-B8EBBD40E4B8}"/>
                </a:ext>
              </a:extLst>
            </p:cNvPr>
            <p:cNvSpPr/>
            <p:nvPr/>
          </p:nvSpPr>
          <p:spPr>
            <a:xfrm>
              <a:off x="5459" y="4203"/>
              <a:ext cx="57" cy="80"/>
            </a:xfrm>
            <a:custGeom>
              <a:avLst/>
              <a:gdLst>
                <a:gd name="connsiteX0" fmla="*/ 320 w 320"/>
                <a:gd name="connsiteY0" fmla="*/ 659 h 659"/>
                <a:gd name="connsiteX1" fmla="*/ 313 w 320"/>
                <a:gd name="connsiteY1" fmla="*/ 658 h 659"/>
                <a:gd name="connsiteX2" fmla="*/ 138 w 320"/>
                <a:gd name="connsiteY2" fmla="*/ 650 h 659"/>
                <a:gd name="connsiteX3" fmla="*/ 0 w 320"/>
                <a:gd name="connsiteY3" fmla="*/ 153 h 659"/>
                <a:gd name="connsiteX4" fmla="*/ 320 w 320"/>
                <a:gd name="connsiteY4" fmla="*/ 0 h 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 h="659">
                  <a:moveTo>
                    <a:pt x="320" y="659"/>
                  </a:moveTo>
                  <a:lnTo>
                    <a:pt x="313" y="658"/>
                  </a:lnTo>
                  <a:cubicBezTo>
                    <a:pt x="138" y="650"/>
                    <a:pt x="0" y="506"/>
                    <a:pt x="0" y="329"/>
                  </a:cubicBezTo>
                  <a:cubicBezTo>
                    <a:pt x="0" y="153"/>
                    <a:pt x="138" y="9"/>
                    <a:pt x="313" y="0"/>
                  </a:cubicBezTo>
                  <a:lnTo>
                    <a:pt x="320" y="0"/>
                  </a:lnTo>
                </a:path>
              </a:pathLst>
            </a:custGeom>
            <a:noFill/>
            <a:ln w="28575">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50">
                <a:cs typeface="华文楷体" panose="02010600040101010101" charset="-122"/>
              </a:endParaRPr>
            </a:p>
          </p:txBody>
        </p:sp>
        <p:cxnSp>
          <p:nvCxnSpPr>
            <p:cNvPr id="122" name="直接连接符 121">
              <a:extLst>
                <a:ext uri="{FF2B5EF4-FFF2-40B4-BE49-F238E27FC236}">
                  <a16:creationId xmlns:a16="http://schemas.microsoft.com/office/drawing/2014/main" id="{3AA943C7-C571-1F20-77E0-2AD9795458E6}"/>
                </a:ext>
              </a:extLst>
            </p:cNvPr>
            <p:cNvCxnSpPr/>
            <p:nvPr/>
          </p:nvCxnSpPr>
          <p:spPr>
            <a:xfrm>
              <a:off x="5505" y="4283"/>
              <a:ext cx="31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3" name="任意多边形 132">
              <a:extLst>
                <a:ext uri="{FF2B5EF4-FFF2-40B4-BE49-F238E27FC236}">
                  <a16:creationId xmlns:a16="http://schemas.microsoft.com/office/drawing/2014/main" id="{71C25081-BF33-7065-71E1-2716B6821985}"/>
                </a:ext>
              </a:extLst>
            </p:cNvPr>
            <p:cNvSpPr/>
            <p:nvPr/>
          </p:nvSpPr>
          <p:spPr>
            <a:xfrm flipH="1">
              <a:off x="5817" y="4281"/>
              <a:ext cx="57" cy="80"/>
            </a:xfrm>
            <a:custGeom>
              <a:avLst/>
              <a:gdLst>
                <a:gd name="connsiteX0" fmla="*/ 320 w 320"/>
                <a:gd name="connsiteY0" fmla="*/ 659 h 659"/>
                <a:gd name="connsiteX1" fmla="*/ 313 w 320"/>
                <a:gd name="connsiteY1" fmla="*/ 658 h 659"/>
                <a:gd name="connsiteX2" fmla="*/ 138 w 320"/>
                <a:gd name="connsiteY2" fmla="*/ 650 h 659"/>
                <a:gd name="connsiteX3" fmla="*/ 0 w 320"/>
                <a:gd name="connsiteY3" fmla="*/ 153 h 659"/>
                <a:gd name="connsiteX4" fmla="*/ 320 w 320"/>
                <a:gd name="connsiteY4" fmla="*/ 0 h 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 h="659">
                  <a:moveTo>
                    <a:pt x="320" y="659"/>
                  </a:moveTo>
                  <a:lnTo>
                    <a:pt x="313" y="658"/>
                  </a:lnTo>
                  <a:cubicBezTo>
                    <a:pt x="138" y="650"/>
                    <a:pt x="0" y="506"/>
                    <a:pt x="0" y="329"/>
                  </a:cubicBezTo>
                  <a:cubicBezTo>
                    <a:pt x="0" y="153"/>
                    <a:pt x="138" y="9"/>
                    <a:pt x="313" y="0"/>
                  </a:cubicBezTo>
                  <a:lnTo>
                    <a:pt x="320" y="0"/>
                  </a:lnTo>
                </a:path>
              </a:pathLst>
            </a:custGeom>
            <a:noFill/>
            <a:ln w="28575">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50">
                <a:cs typeface="华文楷体" panose="02010600040101010101" charset="-122"/>
              </a:endParaRPr>
            </a:p>
          </p:txBody>
        </p:sp>
        <p:cxnSp>
          <p:nvCxnSpPr>
            <p:cNvPr id="124" name="直接连接符 123">
              <a:extLst>
                <a:ext uri="{FF2B5EF4-FFF2-40B4-BE49-F238E27FC236}">
                  <a16:creationId xmlns:a16="http://schemas.microsoft.com/office/drawing/2014/main" id="{0EF2D89A-B03C-87BD-AF81-EC15C00BCD2C}"/>
                </a:ext>
              </a:extLst>
            </p:cNvPr>
            <p:cNvCxnSpPr/>
            <p:nvPr/>
          </p:nvCxnSpPr>
          <p:spPr>
            <a:xfrm>
              <a:off x="5188" y="4361"/>
              <a:ext cx="63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5" name="任意多边形 134">
              <a:extLst>
                <a:ext uri="{FF2B5EF4-FFF2-40B4-BE49-F238E27FC236}">
                  <a16:creationId xmlns:a16="http://schemas.microsoft.com/office/drawing/2014/main" id="{8EBE214E-18D7-F3C2-E502-0C65ED612EFF}"/>
                </a:ext>
              </a:extLst>
            </p:cNvPr>
            <p:cNvSpPr/>
            <p:nvPr/>
          </p:nvSpPr>
          <p:spPr>
            <a:xfrm>
              <a:off x="5135" y="4361"/>
              <a:ext cx="57" cy="79"/>
            </a:xfrm>
            <a:custGeom>
              <a:avLst/>
              <a:gdLst>
                <a:gd name="connsiteX0" fmla="*/ 320 w 320"/>
                <a:gd name="connsiteY0" fmla="*/ 659 h 659"/>
                <a:gd name="connsiteX1" fmla="*/ 313 w 320"/>
                <a:gd name="connsiteY1" fmla="*/ 658 h 659"/>
                <a:gd name="connsiteX2" fmla="*/ 138 w 320"/>
                <a:gd name="connsiteY2" fmla="*/ 650 h 659"/>
                <a:gd name="connsiteX3" fmla="*/ 0 w 320"/>
                <a:gd name="connsiteY3" fmla="*/ 153 h 659"/>
                <a:gd name="connsiteX4" fmla="*/ 320 w 320"/>
                <a:gd name="connsiteY4" fmla="*/ 0 h 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 h="659">
                  <a:moveTo>
                    <a:pt x="320" y="659"/>
                  </a:moveTo>
                  <a:lnTo>
                    <a:pt x="313" y="658"/>
                  </a:lnTo>
                  <a:cubicBezTo>
                    <a:pt x="138" y="650"/>
                    <a:pt x="0" y="506"/>
                    <a:pt x="0" y="329"/>
                  </a:cubicBezTo>
                  <a:cubicBezTo>
                    <a:pt x="0" y="153"/>
                    <a:pt x="138" y="9"/>
                    <a:pt x="313" y="0"/>
                  </a:cubicBezTo>
                  <a:lnTo>
                    <a:pt x="320" y="0"/>
                  </a:lnTo>
                </a:path>
              </a:pathLst>
            </a:custGeom>
            <a:noFill/>
            <a:ln w="28575">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50">
                <a:cs typeface="华文楷体" panose="02010600040101010101" charset="-122"/>
              </a:endParaRPr>
            </a:p>
          </p:txBody>
        </p:sp>
        <p:cxnSp>
          <p:nvCxnSpPr>
            <p:cNvPr id="126" name="直接连接符 125">
              <a:extLst>
                <a:ext uri="{FF2B5EF4-FFF2-40B4-BE49-F238E27FC236}">
                  <a16:creationId xmlns:a16="http://schemas.microsoft.com/office/drawing/2014/main" id="{27A54E6A-507D-8144-355B-3BFBBE350E94}"/>
                </a:ext>
              </a:extLst>
            </p:cNvPr>
            <p:cNvCxnSpPr/>
            <p:nvPr/>
          </p:nvCxnSpPr>
          <p:spPr>
            <a:xfrm>
              <a:off x="5188" y="4440"/>
              <a:ext cx="10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7" name="任意多边形 136">
              <a:extLst>
                <a:ext uri="{FF2B5EF4-FFF2-40B4-BE49-F238E27FC236}">
                  <a16:creationId xmlns:a16="http://schemas.microsoft.com/office/drawing/2014/main" id="{577C1D51-28C7-547E-5608-8FD4B86742DA}"/>
                </a:ext>
              </a:extLst>
            </p:cNvPr>
            <p:cNvSpPr/>
            <p:nvPr/>
          </p:nvSpPr>
          <p:spPr>
            <a:xfrm flipH="1">
              <a:off x="6193" y="4440"/>
              <a:ext cx="57" cy="79"/>
            </a:xfrm>
            <a:custGeom>
              <a:avLst/>
              <a:gdLst>
                <a:gd name="connsiteX0" fmla="*/ 320 w 320"/>
                <a:gd name="connsiteY0" fmla="*/ 659 h 659"/>
                <a:gd name="connsiteX1" fmla="*/ 313 w 320"/>
                <a:gd name="connsiteY1" fmla="*/ 658 h 659"/>
                <a:gd name="connsiteX2" fmla="*/ 138 w 320"/>
                <a:gd name="connsiteY2" fmla="*/ 650 h 659"/>
                <a:gd name="connsiteX3" fmla="*/ 0 w 320"/>
                <a:gd name="connsiteY3" fmla="*/ 153 h 659"/>
                <a:gd name="connsiteX4" fmla="*/ 320 w 320"/>
                <a:gd name="connsiteY4" fmla="*/ 0 h 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 h="659">
                  <a:moveTo>
                    <a:pt x="320" y="659"/>
                  </a:moveTo>
                  <a:lnTo>
                    <a:pt x="313" y="658"/>
                  </a:lnTo>
                  <a:cubicBezTo>
                    <a:pt x="138" y="650"/>
                    <a:pt x="0" y="506"/>
                    <a:pt x="0" y="329"/>
                  </a:cubicBezTo>
                  <a:cubicBezTo>
                    <a:pt x="0" y="153"/>
                    <a:pt x="138" y="9"/>
                    <a:pt x="313" y="0"/>
                  </a:cubicBezTo>
                  <a:lnTo>
                    <a:pt x="320" y="0"/>
                  </a:lnTo>
                </a:path>
              </a:pathLst>
            </a:custGeom>
            <a:noFill/>
            <a:ln w="28575">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50">
                <a:cs typeface="华文楷体" panose="02010600040101010101" charset="-122"/>
              </a:endParaRPr>
            </a:p>
          </p:txBody>
        </p:sp>
        <p:cxnSp>
          <p:nvCxnSpPr>
            <p:cNvPr id="128" name="直接连接符 127">
              <a:extLst>
                <a:ext uri="{FF2B5EF4-FFF2-40B4-BE49-F238E27FC236}">
                  <a16:creationId xmlns:a16="http://schemas.microsoft.com/office/drawing/2014/main" id="{723668E5-BB76-A80D-B7CA-928B301C07B4}"/>
                </a:ext>
              </a:extLst>
            </p:cNvPr>
            <p:cNvCxnSpPr/>
            <p:nvPr/>
          </p:nvCxnSpPr>
          <p:spPr>
            <a:xfrm>
              <a:off x="5623" y="4518"/>
              <a:ext cx="57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9" name="任意多边形 138">
              <a:extLst>
                <a:ext uri="{FF2B5EF4-FFF2-40B4-BE49-F238E27FC236}">
                  <a16:creationId xmlns:a16="http://schemas.microsoft.com/office/drawing/2014/main" id="{D14793FD-E6F9-831C-8B06-AE464B52C7AE}"/>
                </a:ext>
              </a:extLst>
            </p:cNvPr>
            <p:cNvSpPr/>
            <p:nvPr/>
          </p:nvSpPr>
          <p:spPr>
            <a:xfrm>
              <a:off x="5588" y="4518"/>
              <a:ext cx="57" cy="79"/>
            </a:xfrm>
            <a:custGeom>
              <a:avLst/>
              <a:gdLst>
                <a:gd name="connsiteX0" fmla="*/ 320 w 320"/>
                <a:gd name="connsiteY0" fmla="*/ 659 h 659"/>
                <a:gd name="connsiteX1" fmla="*/ 313 w 320"/>
                <a:gd name="connsiteY1" fmla="*/ 658 h 659"/>
                <a:gd name="connsiteX2" fmla="*/ 138 w 320"/>
                <a:gd name="connsiteY2" fmla="*/ 650 h 659"/>
                <a:gd name="connsiteX3" fmla="*/ 0 w 320"/>
                <a:gd name="connsiteY3" fmla="*/ 153 h 659"/>
                <a:gd name="connsiteX4" fmla="*/ 320 w 320"/>
                <a:gd name="connsiteY4" fmla="*/ 0 h 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 h="659">
                  <a:moveTo>
                    <a:pt x="320" y="659"/>
                  </a:moveTo>
                  <a:lnTo>
                    <a:pt x="313" y="658"/>
                  </a:lnTo>
                  <a:cubicBezTo>
                    <a:pt x="138" y="650"/>
                    <a:pt x="0" y="506"/>
                    <a:pt x="0" y="329"/>
                  </a:cubicBezTo>
                  <a:cubicBezTo>
                    <a:pt x="0" y="153"/>
                    <a:pt x="138" y="9"/>
                    <a:pt x="313" y="0"/>
                  </a:cubicBezTo>
                  <a:lnTo>
                    <a:pt x="320" y="0"/>
                  </a:lnTo>
                </a:path>
              </a:pathLst>
            </a:custGeom>
            <a:noFill/>
            <a:ln w="28575">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50">
                <a:cs typeface="华文楷体" panose="02010600040101010101" charset="-122"/>
              </a:endParaRPr>
            </a:p>
          </p:txBody>
        </p:sp>
        <p:cxnSp>
          <p:nvCxnSpPr>
            <p:cNvPr id="130" name="直接连接符 129">
              <a:extLst>
                <a:ext uri="{FF2B5EF4-FFF2-40B4-BE49-F238E27FC236}">
                  <a16:creationId xmlns:a16="http://schemas.microsoft.com/office/drawing/2014/main" id="{1B65A5FA-1FD2-BA9E-5F9B-116570C52F28}"/>
                </a:ext>
              </a:extLst>
            </p:cNvPr>
            <p:cNvCxnSpPr/>
            <p:nvPr/>
          </p:nvCxnSpPr>
          <p:spPr>
            <a:xfrm>
              <a:off x="5634" y="4597"/>
              <a:ext cx="40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08" name="组合 107">
            <a:extLst>
              <a:ext uri="{FF2B5EF4-FFF2-40B4-BE49-F238E27FC236}">
                <a16:creationId xmlns:a16="http://schemas.microsoft.com/office/drawing/2014/main" id="{66AFBAAF-4F6E-3FF9-7DFA-67C0C11A325C}"/>
              </a:ext>
            </a:extLst>
          </p:cNvPr>
          <p:cNvGrpSpPr>
            <a:grpSpLocks/>
          </p:cNvGrpSpPr>
          <p:nvPr/>
        </p:nvGrpSpPr>
        <p:grpSpPr>
          <a:xfrm>
            <a:off x="6754877" y="1087724"/>
            <a:ext cx="1402699" cy="505664"/>
            <a:chOff x="7075" y="4106"/>
            <a:chExt cx="944" cy="341"/>
          </a:xfrm>
        </p:grpSpPr>
        <p:cxnSp>
          <p:nvCxnSpPr>
            <p:cNvPr id="109" name="直接连接符 108">
              <a:extLst>
                <a:ext uri="{FF2B5EF4-FFF2-40B4-BE49-F238E27FC236}">
                  <a16:creationId xmlns:a16="http://schemas.microsoft.com/office/drawing/2014/main" id="{5DC1AD2C-8A4C-3FC3-A01B-590CAFD4C79D}"/>
                </a:ext>
              </a:extLst>
            </p:cNvPr>
            <p:cNvCxnSpPr/>
            <p:nvPr/>
          </p:nvCxnSpPr>
          <p:spPr>
            <a:xfrm>
              <a:off x="7397" y="4106"/>
              <a:ext cx="463"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0" name="任意多边形 143">
              <a:extLst>
                <a:ext uri="{FF2B5EF4-FFF2-40B4-BE49-F238E27FC236}">
                  <a16:creationId xmlns:a16="http://schemas.microsoft.com/office/drawing/2014/main" id="{8C83FF3A-FDBC-5232-2883-780DD2CC2DDE}"/>
                </a:ext>
              </a:extLst>
            </p:cNvPr>
            <p:cNvSpPr/>
            <p:nvPr/>
          </p:nvSpPr>
          <p:spPr>
            <a:xfrm>
              <a:off x="7349" y="4106"/>
              <a:ext cx="48" cy="68"/>
            </a:xfrm>
            <a:custGeom>
              <a:avLst/>
              <a:gdLst>
                <a:gd name="connsiteX0" fmla="*/ 320 w 320"/>
                <a:gd name="connsiteY0" fmla="*/ 659 h 659"/>
                <a:gd name="connsiteX1" fmla="*/ 313 w 320"/>
                <a:gd name="connsiteY1" fmla="*/ 658 h 659"/>
                <a:gd name="connsiteX2" fmla="*/ 138 w 320"/>
                <a:gd name="connsiteY2" fmla="*/ 650 h 659"/>
                <a:gd name="connsiteX3" fmla="*/ 0 w 320"/>
                <a:gd name="connsiteY3" fmla="*/ 153 h 659"/>
                <a:gd name="connsiteX4" fmla="*/ 320 w 320"/>
                <a:gd name="connsiteY4" fmla="*/ 0 h 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 h="659">
                  <a:moveTo>
                    <a:pt x="320" y="659"/>
                  </a:moveTo>
                  <a:lnTo>
                    <a:pt x="313" y="658"/>
                  </a:lnTo>
                  <a:cubicBezTo>
                    <a:pt x="138" y="650"/>
                    <a:pt x="0" y="506"/>
                    <a:pt x="0" y="329"/>
                  </a:cubicBezTo>
                  <a:cubicBezTo>
                    <a:pt x="0" y="153"/>
                    <a:pt x="138" y="9"/>
                    <a:pt x="313" y="0"/>
                  </a:cubicBezTo>
                  <a:lnTo>
                    <a:pt x="320" y="0"/>
                  </a:lnTo>
                </a:path>
              </a:pathLst>
            </a:custGeom>
            <a:noFill/>
            <a:ln w="31750">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50">
                <a:cs typeface="华文楷体" panose="02010600040101010101" charset="-122"/>
              </a:endParaRPr>
            </a:p>
          </p:txBody>
        </p:sp>
        <p:cxnSp>
          <p:nvCxnSpPr>
            <p:cNvPr id="111" name="直接连接符 110">
              <a:extLst>
                <a:ext uri="{FF2B5EF4-FFF2-40B4-BE49-F238E27FC236}">
                  <a16:creationId xmlns:a16="http://schemas.microsoft.com/office/drawing/2014/main" id="{8E67DB57-71DE-C007-4E44-499D9AE88133}"/>
                </a:ext>
              </a:extLst>
            </p:cNvPr>
            <p:cNvCxnSpPr/>
            <p:nvPr/>
          </p:nvCxnSpPr>
          <p:spPr>
            <a:xfrm>
              <a:off x="7388" y="4174"/>
              <a:ext cx="269"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2" name="任意多边形 145">
              <a:extLst>
                <a:ext uri="{FF2B5EF4-FFF2-40B4-BE49-F238E27FC236}">
                  <a16:creationId xmlns:a16="http://schemas.microsoft.com/office/drawing/2014/main" id="{6DEFC74B-D5EC-0880-F104-C23FAA418F03}"/>
                </a:ext>
              </a:extLst>
            </p:cNvPr>
            <p:cNvSpPr/>
            <p:nvPr/>
          </p:nvSpPr>
          <p:spPr>
            <a:xfrm flipH="1">
              <a:off x="7652" y="4172"/>
              <a:ext cx="48" cy="68"/>
            </a:xfrm>
            <a:custGeom>
              <a:avLst/>
              <a:gdLst>
                <a:gd name="connsiteX0" fmla="*/ 320 w 320"/>
                <a:gd name="connsiteY0" fmla="*/ 659 h 659"/>
                <a:gd name="connsiteX1" fmla="*/ 313 w 320"/>
                <a:gd name="connsiteY1" fmla="*/ 658 h 659"/>
                <a:gd name="connsiteX2" fmla="*/ 138 w 320"/>
                <a:gd name="connsiteY2" fmla="*/ 650 h 659"/>
                <a:gd name="connsiteX3" fmla="*/ 0 w 320"/>
                <a:gd name="connsiteY3" fmla="*/ 153 h 659"/>
                <a:gd name="connsiteX4" fmla="*/ 320 w 320"/>
                <a:gd name="connsiteY4" fmla="*/ 0 h 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 h="659">
                  <a:moveTo>
                    <a:pt x="320" y="659"/>
                  </a:moveTo>
                  <a:lnTo>
                    <a:pt x="313" y="658"/>
                  </a:lnTo>
                  <a:cubicBezTo>
                    <a:pt x="138" y="650"/>
                    <a:pt x="0" y="506"/>
                    <a:pt x="0" y="329"/>
                  </a:cubicBezTo>
                  <a:cubicBezTo>
                    <a:pt x="0" y="153"/>
                    <a:pt x="138" y="9"/>
                    <a:pt x="313" y="0"/>
                  </a:cubicBezTo>
                  <a:lnTo>
                    <a:pt x="320" y="0"/>
                  </a:lnTo>
                </a:path>
              </a:pathLst>
            </a:custGeom>
            <a:noFill/>
            <a:ln w="31750">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50">
                <a:cs typeface="华文楷体" panose="02010600040101010101" charset="-122"/>
              </a:endParaRPr>
            </a:p>
          </p:txBody>
        </p:sp>
        <p:cxnSp>
          <p:nvCxnSpPr>
            <p:cNvPr id="113" name="直接连接符 112">
              <a:extLst>
                <a:ext uri="{FF2B5EF4-FFF2-40B4-BE49-F238E27FC236}">
                  <a16:creationId xmlns:a16="http://schemas.microsoft.com/office/drawing/2014/main" id="{79C09F48-C3EA-27EE-2C20-BA0AA0C0FCC5}"/>
                </a:ext>
              </a:extLst>
            </p:cNvPr>
            <p:cNvCxnSpPr/>
            <p:nvPr/>
          </p:nvCxnSpPr>
          <p:spPr>
            <a:xfrm>
              <a:off x="7120" y="4240"/>
              <a:ext cx="538"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4" name="任意多边形 147">
              <a:extLst>
                <a:ext uri="{FF2B5EF4-FFF2-40B4-BE49-F238E27FC236}">
                  <a16:creationId xmlns:a16="http://schemas.microsoft.com/office/drawing/2014/main" id="{58F9F25E-EDC9-3F79-D0EA-B6A148E56944}"/>
                </a:ext>
              </a:extLst>
            </p:cNvPr>
            <p:cNvSpPr/>
            <p:nvPr/>
          </p:nvSpPr>
          <p:spPr>
            <a:xfrm>
              <a:off x="7075" y="4240"/>
              <a:ext cx="48" cy="67"/>
            </a:xfrm>
            <a:custGeom>
              <a:avLst/>
              <a:gdLst>
                <a:gd name="connsiteX0" fmla="*/ 320 w 320"/>
                <a:gd name="connsiteY0" fmla="*/ 659 h 659"/>
                <a:gd name="connsiteX1" fmla="*/ 313 w 320"/>
                <a:gd name="connsiteY1" fmla="*/ 658 h 659"/>
                <a:gd name="connsiteX2" fmla="*/ 138 w 320"/>
                <a:gd name="connsiteY2" fmla="*/ 650 h 659"/>
                <a:gd name="connsiteX3" fmla="*/ 0 w 320"/>
                <a:gd name="connsiteY3" fmla="*/ 153 h 659"/>
                <a:gd name="connsiteX4" fmla="*/ 320 w 320"/>
                <a:gd name="connsiteY4" fmla="*/ 0 h 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 h="659">
                  <a:moveTo>
                    <a:pt x="320" y="659"/>
                  </a:moveTo>
                  <a:lnTo>
                    <a:pt x="313" y="658"/>
                  </a:lnTo>
                  <a:cubicBezTo>
                    <a:pt x="138" y="650"/>
                    <a:pt x="0" y="506"/>
                    <a:pt x="0" y="329"/>
                  </a:cubicBezTo>
                  <a:cubicBezTo>
                    <a:pt x="0" y="153"/>
                    <a:pt x="138" y="9"/>
                    <a:pt x="313" y="0"/>
                  </a:cubicBezTo>
                  <a:lnTo>
                    <a:pt x="320" y="0"/>
                  </a:lnTo>
                </a:path>
              </a:pathLst>
            </a:custGeom>
            <a:noFill/>
            <a:ln w="31750">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50">
                <a:cs typeface="华文楷体" panose="02010600040101010101" charset="-122"/>
              </a:endParaRPr>
            </a:p>
          </p:txBody>
        </p:sp>
        <p:cxnSp>
          <p:nvCxnSpPr>
            <p:cNvPr id="115" name="直接连接符 114">
              <a:extLst>
                <a:ext uri="{FF2B5EF4-FFF2-40B4-BE49-F238E27FC236}">
                  <a16:creationId xmlns:a16="http://schemas.microsoft.com/office/drawing/2014/main" id="{C9B94A9D-967E-315E-8F14-F632B7A11919}"/>
                </a:ext>
              </a:extLst>
            </p:cNvPr>
            <p:cNvCxnSpPr/>
            <p:nvPr/>
          </p:nvCxnSpPr>
          <p:spPr>
            <a:xfrm>
              <a:off x="7120" y="4307"/>
              <a:ext cx="864"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6" name="任意多边形 149">
              <a:extLst>
                <a:ext uri="{FF2B5EF4-FFF2-40B4-BE49-F238E27FC236}">
                  <a16:creationId xmlns:a16="http://schemas.microsoft.com/office/drawing/2014/main" id="{8B764E68-DC43-9AFB-0511-E991657C2E05}"/>
                </a:ext>
              </a:extLst>
            </p:cNvPr>
            <p:cNvSpPr/>
            <p:nvPr/>
          </p:nvSpPr>
          <p:spPr>
            <a:xfrm flipH="1">
              <a:off x="7971" y="4307"/>
              <a:ext cx="48" cy="67"/>
            </a:xfrm>
            <a:custGeom>
              <a:avLst/>
              <a:gdLst>
                <a:gd name="connsiteX0" fmla="*/ 320 w 320"/>
                <a:gd name="connsiteY0" fmla="*/ 659 h 659"/>
                <a:gd name="connsiteX1" fmla="*/ 313 w 320"/>
                <a:gd name="connsiteY1" fmla="*/ 658 h 659"/>
                <a:gd name="connsiteX2" fmla="*/ 138 w 320"/>
                <a:gd name="connsiteY2" fmla="*/ 650 h 659"/>
                <a:gd name="connsiteX3" fmla="*/ 0 w 320"/>
                <a:gd name="connsiteY3" fmla="*/ 153 h 659"/>
                <a:gd name="connsiteX4" fmla="*/ 320 w 320"/>
                <a:gd name="connsiteY4" fmla="*/ 0 h 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 h="659">
                  <a:moveTo>
                    <a:pt x="320" y="659"/>
                  </a:moveTo>
                  <a:lnTo>
                    <a:pt x="313" y="658"/>
                  </a:lnTo>
                  <a:cubicBezTo>
                    <a:pt x="138" y="650"/>
                    <a:pt x="0" y="506"/>
                    <a:pt x="0" y="329"/>
                  </a:cubicBezTo>
                  <a:cubicBezTo>
                    <a:pt x="0" y="153"/>
                    <a:pt x="138" y="9"/>
                    <a:pt x="313" y="0"/>
                  </a:cubicBezTo>
                  <a:lnTo>
                    <a:pt x="320" y="0"/>
                  </a:lnTo>
                </a:path>
              </a:pathLst>
            </a:custGeom>
            <a:noFill/>
            <a:ln w="31750">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50">
                <a:cs typeface="华文楷体" panose="02010600040101010101" charset="-122"/>
              </a:endParaRPr>
            </a:p>
          </p:txBody>
        </p:sp>
        <p:cxnSp>
          <p:nvCxnSpPr>
            <p:cNvPr id="117" name="直接连接符 116">
              <a:extLst>
                <a:ext uri="{FF2B5EF4-FFF2-40B4-BE49-F238E27FC236}">
                  <a16:creationId xmlns:a16="http://schemas.microsoft.com/office/drawing/2014/main" id="{3319A340-A7F8-186A-9CAB-1530FDC53967}"/>
                </a:ext>
              </a:extLst>
            </p:cNvPr>
            <p:cNvCxnSpPr/>
            <p:nvPr/>
          </p:nvCxnSpPr>
          <p:spPr>
            <a:xfrm>
              <a:off x="7488" y="4380"/>
              <a:ext cx="483"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8" name="任意多边形 151">
              <a:extLst>
                <a:ext uri="{FF2B5EF4-FFF2-40B4-BE49-F238E27FC236}">
                  <a16:creationId xmlns:a16="http://schemas.microsoft.com/office/drawing/2014/main" id="{8113CEA0-E223-C2B3-A4A7-4CC6764D62FD}"/>
                </a:ext>
              </a:extLst>
            </p:cNvPr>
            <p:cNvSpPr/>
            <p:nvPr/>
          </p:nvSpPr>
          <p:spPr>
            <a:xfrm>
              <a:off x="7459" y="4380"/>
              <a:ext cx="48" cy="67"/>
            </a:xfrm>
            <a:custGeom>
              <a:avLst/>
              <a:gdLst>
                <a:gd name="connsiteX0" fmla="*/ 320 w 320"/>
                <a:gd name="connsiteY0" fmla="*/ 659 h 659"/>
                <a:gd name="connsiteX1" fmla="*/ 313 w 320"/>
                <a:gd name="connsiteY1" fmla="*/ 658 h 659"/>
                <a:gd name="connsiteX2" fmla="*/ 138 w 320"/>
                <a:gd name="connsiteY2" fmla="*/ 650 h 659"/>
                <a:gd name="connsiteX3" fmla="*/ 0 w 320"/>
                <a:gd name="connsiteY3" fmla="*/ 153 h 659"/>
                <a:gd name="connsiteX4" fmla="*/ 320 w 320"/>
                <a:gd name="connsiteY4" fmla="*/ 0 h 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 h="659">
                  <a:moveTo>
                    <a:pt x="320" y="659"/>
                  </a:moveTo>
                  <a:lnTo>
                    <a:pt x="313" y="658"/>
                  </a:lnTo>
                  <a:cubicBezTo>
                    <a:pt x="138" y="650"/>
                    <a:pt x="0" y="506"/>
                    <a:pt x="0" y="329"/>
                  </a:cubicBezTo>
                  <a:cubicBezTo>
                    <a:pt x="0" y="153"/>
                    <a:pt x="138" y="9"/>
                    <a:pt x="313" y="0"/>
                  </a:cubicBezTo>
                  <a:lnTo>
                    <a:pt x="320" y="0"/>
                  </a:lnTo>
                </a:path>
              </a:pathLst>
            </a:custGeom>
            <a:noFill/>
            <a:ln w="31750">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50">
                <a:cs typeface="华文楷体" panose="02010600040101010101" charset="-122"/>
              </a:endParaRPr>
            </a:p>
          </p:txBody>
        </p:sp>
        <p:cxnSp>
          <p:nvCxnSpPr>
            <p:cNvPr id="119" name="直接连接符 118">
              <a:extLst>
                <a:ext uri="{FF2B5EF4-FFF2-40B4-BE49-F238E27FC236}">
                  <a16:creationId xmlns:a16="http://schemas.microsoft.com/office/drawing/2014/main" id="{35FCA5D9-B01F-34E7-CFE7-817E6C0C3836}"/>
                </a:ext>
              </a:extLst>
            </p:cNvPr>
            <p:cNvCxnSpPr/>
            <p:nvPr/>
          </p:nvCxnSpPr>
          <p:spPr>
            <a:xfrm>
              <a:off x="7498" y="4447"/>
              <a:ext cx="341"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31" name="PA-任意多边形 161">
            <a:extLst>
              <a:ext uri="{FF2B5EF4-FFF2-40B4-BE49-F238E27FC236}">
                <a16:creationId xmlns:a16="http://schemas.microsoft.com/office/drawing/2014/main" id="{195A05A1-F0B1-C606-4801-142E5F1457EF}"/>
              </a:ext>
            </a:extLst>
          </p:cNvPr>
          <p:cNvSpPr/>
          <p:nvPr>
            <p:custDataLst>
              <p:tags r:id="rId1"/>
            </p:custDataLst>
          </p:nvPr>
        </p:nvSpPr>
        <p:spPr>
          <a:xfrm rot="2220000" flipH="1">
            <a:off x="9450536" y="1826329"/>
            <a:ext cx="333388" cy="399346"/>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a:gsLst>
              <a:gs pos="22000">
                <a:srgbClr val="BDBDFF"/>
              </a:gs>
              <a:gs pos="61000">
                <a:schemeClr val="accent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132" name="PA-任意多边形 166">
            <a:extLst>
              <a:ext uri="{FF2B5EF4-FFF2-40B4-BE49-F238E27FC236}">
                <a16:creationId xmlns:a16="http://schemas.microsoft.com/office/drawing/2014/main" id="{C4B70B6A-D1E8-FBB1-9577-844067620F31}"/>
              </a:ext>
            </a:extLst>
          </p:cNvPr>
          <p:cNvSpPr/>
          <p:nvPr>
            <p:custDataLst>
              <p:tags r:id="rId2"/>
            </p:custDataLst>
          </p:nvPr>
        </p:nvSpPr>
        <p:spPr>
          <a:xfrm rot="3900000" flipH="1">
            <a:off x="8382704" y="3048117"/>
            <a:ext cx="645753" cy="764455"/>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a:gsLst>
              <a:gs pos="22000">
                <a:srgbClr val="BDBDFF"/>
              </a:gs>
              <a:gs pos="61000">
                <a:schemeClr val="accent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133" name="PA-任意多边形 167">
            <a:extLst>
              <a:ext uri="{FF2B5EF4-FFF2-40B4-BE49-F238E27FC236}">
                <a16:creationId xmlns:a16="http://schemas.microsoft.com/office/drawing/2014/main" id="{240793AF-87CB-B3D7-C0C1-A0FD6452F16F}"/>
              </a:ext>
            </a:extLst>
          </p:cNvPr>
          <p:cNvSpPr/>
          <p:nvPr>
            <p:custDataLst>
              <p:tags r:id="rId3"/>
            </p:custDataLst>
          </p:nvPr>
        </p:nvSpPr>
        <p:spPr>
          <a:xfrm rot="1500000">
            <a:off x="8568586" y="2186647"/>
            <a:ext cx="388599" cy="567157"/>
          </a:xfrm>
          <a:custGeom>
            <a:avLst/>
            <a:gdLst>
              <a:gd name="connisteX0" fmla="*/ 3570904 w 3858416"/>
              <a:gd name="connsiteY0" fmla="*/ 40964 h 5601094"/>
              <a:gd name="connisteX1" fmla="*/ 3399454 w 3858416"/>
              <a:gd name="connsiteY1" fmla="*/ 297504 h 5601094"/>
              <a:gd name="connisteX2" fmla="*/ 2961939 w 3858416"/>
              <a:gd name="connsiteY2" fmla="*/ 649294 h 5601094"/>
              <a:gd name="connisteX3" fmla="*/ 2676824 w 3858416"/>
              <a:gd name="connsiteY3" fmla="*/ 1058234 h 5601094"/>
              <a:gd name="connisteX4" fmla="*/ 2400599 w 3858416"/>
              <a:gd name="connsiteY4" fmla="*/ 1182059 h 5601094"/>
              <a:gd name="connisteX5" fmla="*/ 1982134 w 3858416"/>
              <a:gd name="connsiteY5" fmla="*/ 1667199 h 5601094"/>
              <a:gd name="connisteX6" fmla="*/ 1735119 w 3858416"/>
              <a:gd name="connsiteY6" fmla="*/ 1743399 h 5601094"/>
              <a:gd name="connisteX7" fmla="*/ 1297604 w 3858416"/>
              <a:gd name="connsiteY7" fmla="*/ 2095189 h 5601094"/>
              <a:gd name="connisteX8" fmla="*/ 983914 w 3858416"/>
              <a:gd name="connsiteY8" fmla="*/ 2342204 h 5601094"/>
              <a:gd name="connisteX9" fmla="*/ 831514 w 3858416"/>
              <a:gd name="connsiteY9" fmla="*/ 2579694 h 5601094"/>
              <a:gd name="connisteX10" fmla="*/ 679749 w 3858416"/>
              <a:gd name="connsiteY10" fmla="*/ 2722569 h 5601094"/>
              <a:gd name="connisteX11" fmla="*/ 422574 w 3858416"/>
              <a:gd name="connsiteY11" fmla="*/ 2703519 h 5601094"/>
              <a:gd name="connisteX12" fmla="*/ 89834 w 3858416"/>
              <a:gd name="connsiteY12" fmla="*/ 2951169 h 5601094"/>
              <a:gd name="connisteX13" fmla="*/ 4109 w 3858416"/>
              <a:gd name="connsiteY13" fmla="*/ 3322009 h 5601094"/>
              <a:gd name="connisteX14" fmla="*/ 32684 w 3858416"/>
              <a:gd name="connsiteY14" fmla="*/ 3502349 h 5601094"/>
              <a:gd name="connisteX15" fmla="*/ 137459 w 3858416"/>
              <a:gd name="connsiteY15" fmla="*/ 3397574 h 5601094"/>
              <a:gd name="connisteX16" fmla="*/ 347009 w 3858416"/>
              <a:gd name="connsiteY16" fmla="*/ 3530924 h 5601094"/>
              <a:gd name="connisteX17" fmla="*/ 422574 w 3858416"/>
              <a:gd name="connsiteY17" fmla="*/ 3616649 h 5601094"/>
              <a:gd name="connisteX18" fmla="*/ 574974 w 3858416"/>
              <a:gd name="connsiteY18" fmla="*/ 3730949 h 5601094"/>
              <a:gd name="connisteX19" fmla="*/ 584499 w 3858416"/>
              <a:gd name="connsiteY19" fmla="*/ 3930339 h 5601094"/>
              <a:gd name="connisteX20" fmla="*/ 622599 w 3858416"/>
              <a:gd name="connsiteY20" fmla="*/ 4291654 h 5601094"/>
              <a:gd name="connisteX21" fmla="*/ 850564 w 3858416"/>
              <a:gd name="connsiteY21" fmla="*/ 4539304 h 5601094"/>
              <a:gd name="connisteX22" fmla="*/ 926764 w 3858416"/>
              <a:gd name="connsiteY22" fmla="*/ 4862519 h 5601094"/>
              <a:gd name="connisteX23" fmla="*/ 1060114 w 3858416"/>
              <a:gd name="connsiteY23" fmla="*/ 5128584 h 5601094"/>
              <a:gd name="connisteX24" fmla="*/ 1164889 w 3858416"/>
              <a:gd name="connsiteY24" fmla="*/ 5290509 h 5601094"/>
              <a:gd name="connisteX25" fmla="*/ 1240454 w 3858416"/>
              <a:gd name="connsiteY25" fmla="*/ 5442274 h 5601094"/>
              <a:gd name="connisteX26" fmla="*/ 1297604 w 3858416"/>
              <a:gd name="connsiteY26" fmla="*/ 5518474 h 5601094"/>
              <a:gd name="connisteX27" fmla="*/ 1335704 w 3858416"/>
              <a:gd name="connsiteY27" fmla="*/ 5594674 h 5601094"/>
              <a:gd name="connisteX28" fmla="*/ 1364279 w 3858416"/>
              <a:gd name="connsiteY28" fmla="*/ 5376234 h 5601094"/>
              <a:gd name="connisteX29" fmla="*/ 1450004 w 3858416"/>
              <a:gd name="connsiteY29" fmla="*/ 5499424 h 5601094"/>
              <a:gd name="connisteX30" fmla="*/ 1469054 w 3858416"/>
              <a:gd name="connsiteY30" fmla="*/ 5280984 h 5601094"/>
              <a:gd name="connisteX31" fmla="*/ 1516679 w 3858416"/>
              <a:gd name="connsiteY31" fmla="*/ 5300034 h 5601094"/>
              <a:gd name="connisteX32" fmla="*/ 1526204 w 3858416"/>
              <a:gd name="connsiteY32" fmla="*/ 5052384 h 5601094"/>
              <a:gd name="connisteX33" fmla="*/ 1611294 w 3858416"/>
              <a:gd name="connsiteY33" fmla="*/ 5128584 h 5601094"/>
              <a:gd name="connisteX34" fmla="*/ 1564304 w 3858416"/>
              <a:gd name="connsiteY34" fmla="*/ 4852994 h 5601094"/>
              <a:gd name="connisteX35" fmla="*/ 1620819 w 3858416"/>
              <a:gd name="connsiteY35" fmla="*/ 4910144 h 5601094"/>
              <a:gd name="connisteX36" fmla="*/ 1507154 w 3858416"/>
              <a:gd name="connsiteY36" fmla="*/ 4577404 h 5601094"/>
              <a:gd name="connisteX37" fmla="*/ 1592244 w 3858416"/>
              <a:gd name="connsiteY37" fmla="*/ 4643444 h 5601094"/>
              <a:gd name="connisteX38" fmla="*/ 1564304 w 3858416"/>
              <a:gd name="connsiteY38" fmla="*/ 4301179 h 5601094"/>
              <a:gd name="connisteX39" fmla="*/ 1630344 w 3858416"/>
              <a:gd name="connsiteY39" fmla="*/ 4377379 h 5601094"/>
              <a:gd name="connisteX40" fmla="*/ 1545254 w 3858416"/>
              <a:gd name="connsiteY40" fmla="*/ 4006539 h 5601094"/>
              <a:gd name="connisteX41" fmla="*/ 1592244 w 3858416"/>
              <a:gd name="connsiteY41" fmla="*/ 4054164 h 5601094"/>
              <a:gd name="connisteX42" fmla="*/ 1516679 w 3858416"/>
              <a:gd name="connsiteY42" fmla="*/ 3749999 h 5601094"/>
              <a:gd name="connisteX43" fmla="*/ 1497629 w 3858416"/>
              <a:gd name="connsiteY43" fmla="*/ 3607124 h 5601094"/>
              <a:gd name="connisteX44" fmla="*/ 1478579 w 3858416"/>
              <a:gd name="connsiteY44" fmla="*/ 3540449 h 5601094"/>
              <a:gd name="connisteX45" fmla="*/ 1582719 w 3858416"/>
              <a:gd name="connsiteY45" fmla="*/ 3711899 h 5601094"/>
              <a:gd name="connisteX46" fmla="*/ 1459529 w 3858416"/>
              <a:gd name="connsiteY46" fmla="*/ 3407099 h 5601094"/>
              <a:gd name="connisteX47" fmla="*/ 1545254 w 3858416"/>
              <a:gd name="connsiteY47" fmla="*/ 3369634 h 5601094"/>
              <a:gd name="connisteX48" fmla="*/ 1677969 w 3858416"/>
              <a:gd name="connsiteY48" fmla="*/ 3416624 h 5601094"/>
              <a:gd name="connisteX49" fmla="*/ 1839894 w 3858416"/>
              <a:gd name="connsiteY49" fmla="*/ 3378524 h 5601094"/>
              <a:gd name="connisteX50" fmla="*/ 2067859 w 3858416"/>
              <a:gd name="connsiteY50" fmla="*/ 3331534 h 5601094"/>
              <a:gd name="connisteX51" fmla="*/ 2239309 w 3858416"/>
              <a:gd name="connsiteY51" fmla="*/ 3312484 h 5601094"/>
              <a:gd name="connisteX52" fmla="*/ 2543474 w 3858416"/>
              <a:gd name="connsiteY52" fmla="*/ 3378524 h 5601094"/>
              <a:gd name="connisteX53" fmla="*/ 2819064 w 3858416"/>
              <a:gd name="connsiteY53" fmla="*/ 3322009 h 5601094"/>
              <a:gd name="connisteX54" fmla="*/ 2990514 w 3858416"/>
              <a:gd name="connsiteY54" fmla="*/ 3198184 h 5601094"/>
              <a:gd name="connisteX55" fmla="*/ 3332779 w 3858416"/>
              <a:gd name="connsiteY55" fmla="*/ 3160084 h 5601094"/>
              <a:gd name="connisteX56" fmla="*/ 3599479 w 3858416"/>
              <a:gd name="connsiteY56" fmla="*/ 3160084 h 5601094"/>
              <a:gd name="connisteX57" fmla="*/ 3523279 w 3858416"/>
              <a:gd name="connsiteY57" fmla="*/ 3064834 h 5601094"/>
              <a:gd name="connisteX58" fmla="*/ 3798869 w 3858416"/>
              <a:gd name="connsiteY58" fmla="*/ 3045784 h 5601094"/>
              <a:gd name="connisteX59" fmla="*/ 3713144 w 3858416"/>
              <a:gd name="connsiteY59" fmla="*/ 2979109 h 5601094"/>
              <a:gd name="connisteX60" fmla="*/ 3846494 w 3858416"/>
              <a:gd name="connsiteY60" fmla="*/ 2979109 h 5601094"/>
              <a:gd name="connisteX61" fmla="*/ 3703619 w 3858416"/>
              <a:gd name="connsiteY61" fmla="*/ 2865444 h 5601094"/>
              <a:gd name="connisteX62" fmla="*/ 3856019 w 3858416"/>
              <a:gd name="connsiteY62" fmla="*/ 2827344 h 5601094"/>
              <a:gd name="connisteX63" fmla="*/ 3580429 w 3858416"/>
              <a:gd name="connsiteY63" fmla="*/ 2779719 h 5601094"/>
              <a:gd name="connisteX64" fmla="*/ 3542329 w 3858416"/>
              <a:gd name="connsiteY64" fmla="*/ 2713044 h 5601094"/>
              <a:gd name="connisteX65" fmla="*/ 3418504 w 3858416"/>
              <a:gd name="connsiteY65" fmla="*/ 2665419 h 5601094"/>
              <a:gd name="connisteX66" fmla="*/ 3370879 w 3858416"/>
              <a:gd name="connsiteY66" fmla="*/ 2608269 h 5601094"/>
              <a:gd name="connisteX67" fmla="*/ 3418504 w 3858416"/>
              <a:gd name="connsiteY67" fmla="*/ 2608269 h 5601094"/>
              <a:gd name="connisteX68" fmla="*/ 3256579 w 3858416"/>
              <a:gd name="connsiteY68" fmla="*/ 2589219 h 5601094"/>
              <a:gd name="connisteX69" fmla="*/ 3361354 w 3858416"/>
              <a:gd name="connsiteY69" fmla="*/ 2523179 h 5601094"/>
              <a:gd name="connisteX70" fmla="*/ 3171489 w 3858416"/>
              <a:gd name="connsiteY70" fmla="*/ 2513654 h 5601094"/>
              <a:gd name="connisteX71" fmla="*/ 3228004 w 3858416"/>
              <a:gd name="connsiteY71" fmla="*/ 2456504 h 5601094"/>
              <a:gd name="connisteX72" fmla="*/ 2809539 w 3858416"/>
              <a:gd name="connsiteY72" fmla="*/ 2427929 h 5601094"/>
              <a:gd name="connisteX73" fmla="*/ 2895264 w 3858416"/>
              <a:gd name="connsiteY73" fmla="*/ 2361254 h 5601094"/>
              <a:gd name="connisteX74" fmla="*/ 2753024 w 3858416"/>
              <a:gd name="connsiteY74" fmla="*/ 2323154 h 5601094"/>
              <a:gd name="connisteX75" fmla="*/ 2600624 w 3858416"/>
              <a:gd name="connsiteY75" fmla="*/ 2218379 h 5601094"/>
              <a:gd name="connisteX76" fmla="*/ 2457749 w 3858416"/>
              <a:gd name="connsiteY76" fmla="*/ 2180279 h 5601094"/>
              <a:gd name="connisteX77" fmla="*/ 2258359 w 3858416"/>
              <a:gd name="connsiteY77" fmla="*/ 2151704 h 5601094"/>
              <a:gd name="connisteX78" fmla="*/ 2077384 w 3858416"/>
              <a:gd name="connsiteY78" fmla="*/ 2114239 h 5601094"/>
              <a:gd name="connisteX79" fmla="*/ 2001184 w 3858416"/>
              <a:gd name="connsiteY79" fmla="*/ 2066614 h 5601094"/>
              <a:gd name="connisteX80" fmla="*/ 1973244 w 3858416"/>
              <a:gd name="connsiteY80" fmla="*/ 1980889 h 5601094"/>
              <a:gd name="connisteX81" fmla="*/ 2248834 w 3858416"/>
              <a:gd name="connsiteY81" fmla="*/ 1857064 h 5601094"/>
              <a:gd name="connisteX82" fmla="*/ 2476799 w 3858416"/>
              <a:gd name="connsiteY82" fmla="*/ 1638624 h 5601094"/>
              <a:gd name="connisteX83" fmla="*/ 2714924 w 3858416"/>
              <a:gd name="connsiteY83" fmla="*/ 1448124 h 5601094"/>
              <a:gd name="connisteX84" fmla="*/ 2952414 w 3858416"/>
              <a:gd name="connsiteY84" fmla="*/ 1277309 h 5601094"/>
              <a:gd name="connisteX85" fmla="*/ 3256579 w 3858416"/>
              <a:gd name="connsiteY85" fmla="*/ 962984 h 5601094"/>
              <a:gd name="connisteX86" fmla="*/ 3428029 w 3858416"/>
              <a:gd name="connsiteY86" fmla="*/ 754069 h 5601094"/>
              <a:gd name="connisteX87" fmla="*/ 3447079 w 3858416"/>
              <a:gd name="connsiteY87" fmla="*/ 611194 h 5601094"/>
              <a:gd name="connisteX88" fmla="*/ 3523279 w 3858416"/>
              <a:gd name="connsiteY88" fmla="*/ 430854 h 5601094"/>
              <a:gd name="connisteX89" fmla="*/ 3617894 w 3858416"/>
              <a:gd name="connsiteY89" fmla="*/ 326079 h 5601094"/>
              <a:gd name="connisteX90" fmla="*/ 3636944 w 3858416"/>
              <a:gd name="connsiteY90" fmla="*/ 221304 h 5601094"/>
              <a:gd name="connisteX91" fmla="*/ 3665519 w 3858416"/>
              <a:gd name="connsiteY91" fmla="*/ 40964 h 5601094"/>
              <a:gd name="connisteX92" fmla="*/ 3646469 w 3858416"/>
              <a:gd name="connsiteY92" fmla="*/ 107639 h 5601094"/>
              <a:gd name="connisteX93" fmla="*/ 3608369 w 3858416"/>
              <a:gd name="connsiteY93" fmla="*/ 12389 h 5601094"/>
              <a:gd name="connisteX94" fmla="*/ 3570904 w 3858416"/>
              <a:gd name="connsiteY94" fmla="*/ 40964 h 560109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Lst>
            <a:rect l="l" t="t" r="r" b="b"/>
            <a:pathLst>
              <a:path w="3858416" h="5601094">
                <a:moveTo>
                  <a:pt x="3570905" y="40964"/>
                </a:moveTo>
                <a:cubicBezTo>
                  <a:pt x="3528995" y="98114"/>
                  <a:pt x="3521375" y="175584"/>
                  <a:pt x="3399455" y="297504"/>
                </a:cubicBezTo>
                <a:cubicBezTo>
                  <a:pt x="3277535" y="419424"/>
                  <a:pt x="3106720" y="496894"/>
                  <a:pt x="2961940" y="649294"/>
                </a:cubicBezTo>
                <a:cubicBezTo>
                  <a:pt x="2817160" y="801694"/>
                  <a:pt x="2789220" y="951554"/>
                  <a:pt x="2676825" y="1058234"/>
                </a:cubicBezTo>
                <a:cubicBezTo>
                  <a:pt x="2564430" y="1164914"/>
                  <a:pt x="2539665" y="1060139"/>
                  <a:pt x="2400600" y="1182059"/>
                </a:cubicBezTo>
                <a:cubicBezTo>
                  <a:pt x="2261535" y="1303979"/>
                  <a:pt x="2115485" y="1554804"/>
                  <a:pt x="1982135" y="1667199"/>
                </a:cubicBezTo>
                <a:cubicBezTo>
                  <a:pt x="1848785" y="1779594"/>
                  <a:pt x="1872280" y="1657674"/>
                  <a:pt x="1735120" y="1743399"/>
                </a:cubicBezTo>
                <a:cubicBezTo>
                  <a:pt x="1597960" y="1829124"/>
                  <a:pt x="1448100" y="1975174"/>
                  <a:pt x="1297605" y="2095189"/>
                </a:cubicBezTo>
                <a:cubicBezTo>
                  <a:pt x="1147110" y="2215204"/>
                  <a:pt x="1077260" y="2245049"/>
                  <a:pt x="983915" y="2342204"/>
                </a:cubicBezTo>
                <a:cubicBezTo>
                  <a:pt x="890570" y="2439359"/>
                  <a:pt x="892475" y="2503494"/>
                  <a:pt x="831515" y="2579694"/>
                </a:cubicBezTo>
                <a:cubicBezTo>
                  <a:pt x="770555" y="2655894"/>
                  <a:pt x="761665" y="2697804"/>
                  <a:pt x="679750" y="2722569"/>
                </a:cubicBezTo>
                <a:cubicBezTo>
                  <a:pt x="597835" y="2747334"/>
                  <a:pt x="540685" y="2657799"/>
                  <a:pt x="422575" y="2703519"/>
                </a:cubicBezTo>
                <a:cubicBezTo>
                  <a:pt x="304465" y="2749239"/>
                  <a:pt x="173655" y="2827344"/>
                  <a:pt x="89835" y="2951169"/>
                </a:cubicBezTo>
                <a:cubicBezTo>
                  <a:pt x="6015" y="3074994"/>
                  <a:pt x="15540" y="3211519"/>
                  <a:pt x="4110" y="3322009"/>
                </a:cubicBezTo>
                <a:cubicBezTo>
                  <a:pt x="-7320" y="3432499"/>
                  <a:pt x="6015" y="3487109"/>
                  <a:pt x="32685" y="3502349"/>
                </a:cubicBezTo>
                <a:cubicBezTo>
                  <a:pt x="59355" y="3517589"/>
                  <a:pt x="74595" y="3391859"/>
                  <a:pt x="137460" y="3397574"/>
                </a:cubicBezTo>
                <a:cubicBezTo>
                  <a:pt x="200325" y="3403289"/>
                  <a:pt x="289860" y="3487109"/>
                  <a:pt x="347010" y="3530924"/>
                </a:cubicBezTo>
                <a:cubicBezTo>
                  <a:pt x="404160" y="3574739"/>
                  <a:pt x="376855" y="3576644"/>
                  <a:pt x="422575" y="3616649"/>
                </a:cubicBezTo>
                <a:cubicBezTo>
                  <a:pt x="468295" y="3656654"/>
                  <a:pt x="542590" y="3668084"/>
                  <a:pt x="574975" y="3730949"/>
                </a:cubicBezTo>
                <a:cubicBezTo>
                  <a:pt x="607360" y="3793814"/>
                  <a:pt x="574975" y="3817944"/>
                  <a:pt x="584500" y="3930339"/>
                </a:cubicBezTo>
                <a:cubicBezTo>
                  <a:pt x="594025" y="4042734"/>
                  <a:pt x="569260" y="4169734"/>
                  <a:pt x="622600" y="4291654"/>
                </a:cubicBezTo>
                <a:cubicBezTo>
                  <a:pt x="675940" y="4413574"/>
                  <a:pt x="789605" y="4425004"/>
                  <a:pt x="850565" y="4539304"/>
                </a:cubicBezTo>
                <a:cubicBezTo>
                  <a:pt x="911525" y="4653604"/>
                  <a:pt x="884855" y="4744409"/>
                  <a:pt x="926765" y="4862519"/>
                </a:cubicBezTo>
                <a:cubicBezTo>
                  <a:pt x="968675" y="4980629"/>
                  <a:pt x="1012490" y="5042859"/>
                  <a:pt x="1060115" y="5128584"/>
                </a:cubicBezTo>
                <a:cubicBezTo>
                  <a:pt x="1107740" y="5214309"/>
                  <a:pt x="1128695" y="5227644"/>
                  <a:pt x="1164890" y="5290509"/>
                </a:cubicBezTo>
                <a:cubicBezTo>
                  <a:pt x="1201085" y="5353374"/>
                  <a:pt x="1213785" y="5396554"/>
                  <a:pt x="1240455" y="5442274"/>
                </a:cubicBezTo>
                <a:cubicBezTo>
                  <a:pt x="1267125" y="5487994"/>
                  <a:pt x="1278555" y="5487994"/>
                  <a:pt x="1297605" y="5518474"/>
                </a:cubicBezTo>
                <a:cubicBezTo>
                  <a:pt x="1316655" y="5548954"/>
                  <a:pt x="1322370" y="5623249"/>
                  <a:pt x="1335705" y="5594674"/>
                </a:cubicBezTo>
                <a:cubicBezTo>
                  <a:pt x="1349040" y="5566099"/>
                  <a:pt x="1341420" y="5395284"/>
                  <a:pt x="1364280" y="5376234"/>
                </a:cubicBezTo>
                <a:cubicBezTo>
                  <a:pt x="1387140" y="5357184"/>
                  <a:pt x="1429050" y="5518474"/>
                  <a:pt x="1450005" y="5499424"/>
                </a:cubicBezTo>
                <a:cubicBezTo>
                  <a:pt x="1470960" y="5480374"/>
                  <a:pt x="1455720" y="5320989"/>
                  <a:pt x="1469055" y="5280984"/>
                </a:cubicBezTo>
                <a:cubicBezTo>
                  <a:pt x="1482390" y="5240979"/>
                  <a:pt x="1505250" y="5345754"/>
                  <a:pt x="1516680" y="5300034"/>
                </a:cubicBezTo>
                <a:cubicBezTo>
                  <a:pt x="1528110" y="5254314"/>
                  <a:pt x="1507155" y="5086674"/>
                  <a:pt x="1526205" y="5052384"/>
                </a:cubicBezTo>
                <a:cubicBezTo>
                  <a:pt x="1545255" y="5018094"/>
                  <a:pt x="1603675" y="5168589"/>
                  <a:pt x="1611295" y="5128584"/>
                </a:cubicBezTo>
                <a:cubicBezTo>
                  <a:pt x="1618915" y="5088579"/>
                  <a:pt x="1562400" y="4896809"/>
                  <a:pt x="1564305" y="4852994"/>
                </a:cubicBezTo>
                <a:cubicBezTo>
                  <a:pt x="1566210" y="4809179"/>
                  <a:pt x="1632250" y="4965389"/>
                  <a:pt x="1620820" y="4910144"/>
                </a:cubicBezTo>
                <a:cubicBezTo>
                  <a:pt x="1609390" y="4854899"/>
                  <a:pt x="1512870" y="4630744"/>
                  <a:pt x="1507155" y="4577404"/>
                </a:cubicBezTo>
                <a:cubicBezTo>
                  <a:pt x="1501440" y="4524064"/>
                  <a:pt x="1580815" y="4698689"/>
                  <a:pt x="1592245" y="4643444"/>
                </a:cubicBezTo>
                <a:cubicBezTo>
                  <a:pt x="1603675" y="4588199"/>
                  <a:pt x="1556685" y="4354519"/>
                  <a:pt x="1564305" y="4301179"/>
                </a:cubicBezTo>
                <a:cubicBezTo>
                  <a:pt x="1571925" y="4247839"/>
                  <a:pt x="1634155" y="4436434"/>
                  <a:pt x="1630345" y="4377379"/>
                </a:cubicBezTo>
                <a:cubicBezTo>
                  <a:pt x="1626535" y="4318324"/>
                  <a:pt x="1552875" y="4071309"/>
                  <a:pt x="1545255" y="4006539"/>
                </a:cubicBezTo>
                <a:cubicBezTo>
                  <a:pt x="1537635" y="3941769"/>
                  <a:pt x="1597960" y="4105599"/>
                  <a:pt x="1592245" y="4054164"/>
                </a:cubicBezTo>
                <a:cubicBezTo>
                  <a:pt x="1586530" y="4002729"/>
                  <a:pt x="1535730" y="3839534"/>
                  <a:pt x="1516680" y="3749999"/>
                </a:cubicBezTo>
                <a:cubicBezTo>
                  <a:pt x="1497630" y="3660464"/>
                  <a:pt x="1505250" y="3649034"/>
                  <a:pt x="1497630" y="3607124"/>
                </a:cubicBezTo>
                <a:cubicBezTo>
                  <a:pt x="1490010" y="3565214"/>
                  <a:pt x="1461435" y="3519494"/>
                  <a:pt x="1478580" y="3540449"/>
                </a:cubicBezTo>
                <a:cubicBezTo>
                  <a:pt x="1495725" y="3561404"/>
                  <a:pt x="1586530" y="3738569"/>
                  <a:pt x="1582720" y="3711899"/>
                </a:cubicBezTo>
                <a:cubicBezTo>
                  <a:pt x="1578910" y="3685229"/>
                  <a:pt x="1467150" y="3475679"/>
                  <a:pt x="1459530" y="3407099"/>
                </a:cubicBezTo>
                <a:cubicBezTo>
                  <a:pt x="1451910" y="3338519"/>
                  <a:pt x="1501440" y="3367729"/>
                  <a:pt x="1545255" y="3369634"/>
                </a:cubicBezTo>
                <a:cubicBezTo>
                  <a:pt x="1589070" y="3371539"/>
                  <a:pt x="1618915" y="3414719"/>
                  <a:pt x="1677970" y="3416624"/>
                </a:cubicBezTo>
                <a:cubicBezTo>
                  <a:pt x="1737025" y="3418529"/>
                  <a:pt x="1761790" y="3395669"/>
                  <a:pt x="1839895" y="3378524"/>
                </a:cubicBezTo>
                <a:cubicBezTo>
                  <a:pt x="1918000" y="3361379"/>
                  <a:pt x="1987850" y="3344869"/>
                  <a:pt x="2067860" y="3331534"/>
                </a:cubicBezTo>
                <a:cubicBezTo>
                  <a:pt x="2147870" y="3318199"/>
                  <a:pt x="2144060" y="3302959"/>
                  <a:pt x="2239310" y="3312484"/>
                </a:cubicBezTo>
                <a:cubicBezTo>
                  <a:pt x="2334560" y="3322009"/>
                  <a:pt x="2427270" y="3376619"/>
                  <a:pt x="2543475" y="3378524"/>
                </a:cubicBezTo>
                <a:cubicBezTo>
                  <a:pt x="2659680" y="3380429"/>
                  <a:pt x="2729530" y="3358204"/>
                  <a:pt x="2819065" y="3322009"/>
                </a:cubicBezTo>
                <a:cubicBezTo>
                  <a:pt x="2908600" y="3285814"/>
                  <a:pt x="2887645" y="3230569"/>
                  <a:pt x="2990515" y="3198184"/>
                </a:cubicBezTo>
                <a:cubicBezTo>
                  <a:pt x="3093385" y="3165799"/>
                  <a:pt x="3210860" y="3167704"/>
                  <a:pt x="3332780" y="3160084"/>
                </a:cubicBezTo>
                <a:cubicBezTo>
                  <a:pt x="3454700" y="3152464"/>
                  <a:pt x="3561380" y="3179134"/>
                  <a:pt x="3599480" y="3160084"/>
                </a:cubicBezTo>
                <a:cubicBezTo>
                  <a:pt x="3637580" y="3141034"/>
                  <a:pt x="3483275" y="3087694"/>
                  <a:pt x="3523280" y="3064834"/>
                </a:cubicBezTo>
                <a:cubicBezTo>
                  <a:pt x="3563285" y="3041974"/>
                  <a:pt x="3760770" y="3062929"/>
                  <a:pt x="3798870" y="3045784"/>
                </a:cubicBezTo>
                <a:cubicBezTo>
                  <a:pt x="3836970" y="3028639"/>
                  <a:pt x="3703620" y="2992444"/>
                  <a:pt x="3713145" y="2979109"/>
                </a:cubicBezTo>
                <a:cubicBezTo>
                  <a:pt x="3722670" y="2965774"/>
                  <a:pt x="3848400" y="3001969"/>
                  <a:pt x="3846495" y="2979109"/>
                </a:cubicBezTo>
                <a:cubicBezTo>
                  <a:pt x="3844590" y="2956249"/>
                  <a:pt x="3701715" y="2895924"/>
                  <a:pt x="3703620" y="2865444"/>
                </a:cubicBezTo>
                <a:cubicBezTo>
                  <a:pt x="3705525" y="2834964"/>
                  <a:pt x="3880785" y="2844489"/>
                  <a:pt x="3856020" y="2827344"/>
                </a:cubicBezTo>
                <a:cubicBezTo>
                  <a:pt x="3831255" y="2810199"/>
                  <a:pt x="3643295" y="2802579"/>
                  <a:pt x="3580430" y="2779719"/>
                </a:cubicBezTo>
                <a:cubicBezTo>
                  <a:pt x="3517565" y="2756859"/>
                  <a:pt x="3574715" y="2735904"/>
                  <a:pt x="3542330" y="2713044"/>
                </a:cubicBezTo>
                <a:cubicBezTo>
                  <a:pt x="3509945" y="2690184"/>
                  <a:pt x="3452795" y="2686374"/>
                  <a:pt x="3418505" y="2665419"/>
                </a:cubicBezTo>
                <a:cubicBezTo>
                  <a:pt x="3384215" y="2644464"/>
                  <a:pt x="3370880" y="2619699"/>
                  <a:pt x="3370880" y="2608269"/>
                </a:cubicBezTo>
                <a:cubicBezTo>
                  <a:pt x="3370880" y="2596839"/>
                  <a:pt x="3441365" y="2612079"/>
                  <a:pt x="3418505" y="2608269"/>
                </a:cubicBezTo>
                <a:cubicBezTo>
                  <a:pt x="3395645" y="2604459"/>
                  <a:pt x="3268010" y="2606364"/>
                  <a:pt x="3256580" y="2589219"/>
                </a:cubicBezTo>
                <a:cubicBezTo>
                  <a:pt x="3245150" y="2572074"/>
                  <a:pt x="3378500" y="2538419"/>
                  <a:pt x="3361355" y="2523179"/>
                </a:cubicBezTo>
                <a:cubicBezTo>
                  <a:pt x="3344210" y="2507939"/>
                  <a:pt x="3198160" y="2526989"/>
                  <a:pt x="3171490" y="2513654"/>
                </a:cubicBezTo>
                <a:cubicBezTo>
                  <a:pt x="3144820" y="2500319"/>
                  <a:pt x="3300395" y="2473649"/>
                  <a:pt x="3228005" y="2456504"/>
                </a:cubicBezTo>
                <a:cubicBezTo>
                  <a:pt x="3155615" y="2439359"/>
                  <a:pt x="2876215" y="2446979"/>
                  <a:pt x="2809540" y="2427929"/>
                </a:cubicBezTo>
                <a:cubicBezTo>
                  <a:pt x="2742865" y="2408879"/>
                  <a:pt x="2906695" y="2382209"/>
                  <a:pt x="2895265" y="2361254"/>
                </a:cubicBezTo>
                <a:cubicBezTo>
                  <a:pt x="2883835" y="2340299"/>
                  <a:pt x="2812080" y="2351729"/>
                  <a:pt x="2753025" y="2323154"/>
                </a:cubicBezTo>
                <a:cubicBezTo>
                  <a:pt x="2693970" y="2294579"/>
                  <a:pt x="2659680" y="2246954"/>
                  <a:pt x="2600625" y="2218379"/>
                </a:cubicBezTo>
                <a:cubicBezTo>
                  <a:pt x="2541570" y="2189804"/>
                  <a:pt x="2526330" y="2193614"/>
                  <a:pt x="2457750" y="2180279"/>
                </a:cubicBezTo>
                <a:cubicBezTo>
                  <a:pt x="2389170" y="2166944"/>
                  <a:pt x="2334560" y="2165039"/>
                  <a:pt x="2258360" y="2151704"/>
                </a:cubicBezTo>
                <a:cubicBezTo>
                  <a:pt x="2182160" y="2138369"/>
                  <a:pt x="2128820" y="2131384"/>
                  <a:pt x="2077385" y="2114239"/>
                </a:cubicBezTo>
                <a:cubicBezTo>
                  <a:pt x="2025950" y="2097094"/>
                  <a:pt x="2022140" y="2093284"/>
                  <a:pt x="2001185" y="2066614"/>
                </a:cubicBezTo>
                <a:cubicBezTo>
                  <a:pt x="1980230" y="2039944"/>
                  <a:pt x="1923715" y="2022799"/>
                  <a:pt x="1973245" y="1980889"/>
                </a:cubicBezTo>
                <a:cubicBezTo>
                  <a:pt x="2022775" y="1938979"/>
                  <a:pt x="2147870" y="1925644"/>
                  <a:pt x="2248835" y="1857064"/>
                </a:cubicBezTo>
                <a:cubicBezTo>
                  <a:pt x="2349800" y="1788484"/>
                  <a:pt x="2383455" y="1720539"/>
                  <a:pt x="2476800" y="1638624"/>
                </a:cubicBezTo>
                <a:cubicBezTo>
                  <a:pt x="2570145" y="1556709"/>
                  <a:pt x="2619675" y="1520514"/>
                  <a:pt x="2714925" y="1448124"/>
                </a:cubicBezTo>
                <a:cubicBezTo>
                  <a:pt x="2810175" y="1375734"/>
                  <a:pt x="2843830" y="1374464"/>
                  <a:pt x="2952415" y="1277309"/>
                </a:cubicBezTo>
                <a:cubicBezTo>
                  <a:pt x="3061000" y="1180154"/>
                  <a:pt x="3161330" y="1067759"/>
                  <a:pt x="3256580" y="962984"/>
                </a:cubicBezTo>
                <a:cubicBezTo>
                  <a:pt x="3351830" y="858209"/>
                  <a:pt x="3389930" y="824554"/>
                  <a:pt x="3428030" y="754069"/>
                </a:cubicBezTo>
                <a:cubicBezTo>
                  <a:pt x="3466130" y="683584"/>
                  <a:pt x="3428030" y="675964"/>
                  <a:pt x="3447080" y="611194"/>
                </a:cubicBezTo>
                <a:cubicBezTo>
                  <a:pt x="3466130" y="546424"/>
                  <a:pt x="3488990" y="488004"/>
                  <a:pt x="3523280" y="430854"/>
                </a:cubicBezTo>
                <a:cubicBezTo>
                  <a:pt x="3557570" y="373704"/>
                  <a:pt x="3595035" y="367989"/>
                  <a:pt x="3617895" y="326079"/>
                </a:cubicBezTo>
                <a:cubicBezTo>
                  <a:pt x="3640755" y="284169"/>
                  <a:pt x="3627420" y="278454"/>
                  <a:pt x="3636945" y="221304"/>
                </a:cubicBezTo>
                <a:cubicBezTo>
                  <a:pt x="3646470" y="164154"/>
                  <a:pt x="3663615" y="63824"/>
                  <a:pt x="3665520" y="40964"/>
                </a:cubicBezTo>
                <a:cubicBezTo>
                  <a:pt x="3667425" y="18104"/>
                  <a:pt x="3657900" y="113354"/>
                  <a:pt x="3646470" y="107639"/>
                </a:cubicBezTo>
                <a:cubicBezTo>
                  <a:pt x="3635040" y="101924"/>
                  <a:pt x="3623610" y="25724"/>
                  <a:pt x="3608370" y="12389"/>
                </a:cubicBezTo>
                <a:cubicBezTo>
                  <a:pt x="3593130" y="-946"/>
                  <a:pt x="3612815" y="-16186"/>
                  <a:pt x="3570905" y="40964"/>
                </a:cubicBezTo>
                <a:close/>
              </a:path>
            </a:pathLst>
          </a:custGeom>
          <a:gradFill>
            <a:gsLst>
              <a:gs pos="22000">
                <a:srgbClr val="BDBDFF"/>
              </a:gs>
              <a:gs pos="61000">
                <a:schemeClr val="accent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134" name="PA-任意多边形 161">
            <a:extLst>
              <a:ext uri="{FF2B5EF4-FFF2-40B4-BE49-F238E27FC236}">
                <a16:creationId xmlns:a16="http://schemas.microsoft.com/office/drawing/2014/main" id="{82343F69-2C4A-4CBE-58C6-E0E90DA38D1C}"/>
              </a:ext>
            </a:extLst>
          </p:cNvPr>
          <p:cNvSpPr/>
          <p:nvPr>
            <p:custDataLst>
              <p:tags r:id="rId4"/>
            </p:custDataLst>
          </p:nvPr>
        </p:nvSpPr>
        <p:spPr>
          <a:xfrm rot="3769072" flipH="1">
            <a:off x="10745964" y="3440305"/>
            <a:ext cx="333390" cy="399346"/>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a:gsLst>
              <a:gs pos="22000">
                <a:srgbClr val="BDBDFF"/>
              </a:gs>
              <a:gs pos="61000">
                <a:schemeClr val="accent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华文楷体" panose="02010600040101010101" charset="-122"/>
            </a:endParaRPr>
          </a:p>
        </p:txBody>
      </p:sp>
      <p:sp>
        <p:nvSpPr>
          <p:cNvPr id="135" name="PA-任意多边形 167">
            <a:extLst>
              <a:ext uri="{FF2B5EF4-FFF2-40B4-BE49-F238E27FC236}">
                <a16:creationId xmlns:a16="http://schemas.microsoft.com/office/drawing/2014/main" id="{17C81695-81EE-2C81-44C9-00FF4DD79074}"/>
              </a:ext>
            </a:extLst>
          </p:cNvPr>
          <p:cNvSpPr/>
          <p:nvPr>
            <p:custDataLst>
              <p:tags r:id="rId5"/>
            </p:custDataLst>
          </p:nvPr>
        </p:nvSpPr>
        <p:spPr>
          <a:xfrm rot="2485588">
            <a:off x="9619374" y="3576404"/>
            <a:ext cx="388599" cy="567155"/>
          </a:xfrm>
          <a:custGeom>
            <a:avLst/>
            <a:gdLst>
              <a:gd name="connisteX0" fmla="*/ 3570904 w 3858416"/>
              <a:gd name="connsiteY0" fmla="*/ 40964 h 5601094"/>
              <a:gd name="connisteX1" fmla="*/ 3399454 w 3858416"/>
              <a:gd name="connsiteY1" fmla="*/ 297504 h 5601094"/>
              <a:gd name="connisteX2" fmla="*/ 2961939 w 3858416"/>
              <a:gd name="connsiteY2" fmla="*/ 649294 h 5601094"/>
              <a:gd name="connisteX3" fmla="*/ 2676824 w 3858416"/>
              <a:gd name="connsiteY3" fmla="*/ 1058234 h 5601094"/>
              <a:gd name="connisteX4" fmla="*/ 2400599 w 3858416"/>
              <a:gd name="connsiteY4" fmla="*/ 1182059 h 5601094"/>
              <a:gd name="connisteX5" fmla="*/ 1982134 w 3858416"/>
              <a:gd name="connsiteY5" fmla="*/ 1667199 h 5601094"/>
              <a:gd name="connisteX6" fmla="*/ 1735119 w 3858416"/>
              <a:gd name="connsiteY6" fmla="*/ 1743399 h 5601094"/>
              <a:gd name="connisteX7" fmla="*/ 1297604 w 3858416"/>
              <a:gd name="connsiteY7" fmla="*/ 2095189 h 5601094"/>
              <a:gd name="connisteX8" fmla="*/ 983914 w 3858416"/>
              <a:gd name="connsiteY8" fmla="*/ 2342204 h 5601094"/>
              <a:gd name="connisteX9" fmla="*/ 831514 w 3858416"/>
              <a:gd name="connsiteY9" fmla="*/ 2579694 h 5601094"/>
              <a:gd name="connisteX10" fmla="*/ 679749 w 3858416"/>
              <a:gd name="connsiteY10" fmla="*/ 2722569 h 5601094"/>
              <a:gd name="connisteX11" fmla="*/ 422574 w 3858416"/>
              <a:gd name="connsiteY11" fmla="*/ 2703519 h 5601094"/>
              <a:gd name="connisteX12" fmla="*/ 89834 w 3858416"/>
              <a:gd name="connsiteY12" fmla="*/ 2951169 h 5601094"/>
              <a:gd name="connisteX13" fmla="*/ 4109 w 3858416"/>
              <a:gd name="connsiteY13" fmla="*/ 3322009 h 5601094"/>
              <a:gd name="connisteX14" fmla="*/ 32684 w 3858416"/>
              <a:gd name="connsiteY14" fmla="*/ 3502349 h 5601094"/>
              <a:gd name="connisteX15" fmla="*/ 137459 w 3858416"/>
              <a:gd name="connsiteY15" fmla="*/ 3397574 h 5601094"/>
              <a:gd name="connisteX16" fmla="*/ 347009 w 3858416"/>
              <a:gd name="connsiteY16" fmla="*/ 3530924 h 5601094"/>
              <a:gd name="connisteX17" fmla="*/ 422574 w 3858416"/>
              <a:gd name="connsiteY17" fmla="*/ 3616649 h 5601094"/>
              <a:gd name="connisteX18" fmla="*/ 574974 w 3858416"/>
              <a:gd name="connsiteY18" fmla="*/ 3730949 h 5601094"/>
              <a:gd name="connisteX19" fmla="*/ 584499 w 3858416"/>
              <a:gd name="connsiteY19" fmla="*/ 3930339 h 5601094"/>
              <a:gd name="connisteX20" fmla="*/ 622599 w 3858416"/>
              <a:gd name="connsiteY20" fmla="*/ 4291654 h 5601094"/>
              <a:gd name="connisteX21" fmla="*/ 850564 w 3858416"/>
              <a:gd name="connsiteY21" fmla="*/ 4539304 h 5601094"/>
              <a:gd name="connisteX22" fmla="*/ 926764 w 3858416"/>
              <a:gd name="connsiteY22" fmla="*/ 4862519 h 5601094"/>
              <a:gd name="connisteX23" fmla="*/ 1060114 w 3858416"/>
              <a:gd name="connsiteY23" fmla="*/ 5128584 h 5601094"/>
              <a:gd name="connisteX24" fmla="*/ 1164889 w 3858416"/>
              <a:gd name="connsiteY24" fmla="*/ 5290509 h 5601094"/>
              <a:gd name="connisteX25" fmla="*/ 1240454 w 3858416"/>
              <a:gd name="connsiteY25" fmla="*/ 5442274 h 5601094"/>
              <a:gd name="connisteX26" fmla="*/ 1297604 w 3858416"/>
              <a:gd name="connsiteY26" fmla="*/ 5518474 h 5601094"/>
              <a:gd name="connisteX27" fmla="*/ 1335704 w 3858416"/>
              <a:gd name="connsiteY27" fmla="*/ 5594674 h 5601094"/>
              <a:gd name="connisteX28" fmla="*/ 1364279 w 3858416"/>
              <a:gd name="connsiteY28" fmla="*/ 5376234 h 5601094"/>
              <a:gd name="connisteX29" fmla="*/ 1450004 w 3858416"/>
              <a:gd name="connsiteY29" fmla="*/ 5499424 h 5601094"/>
              <a:gd name="connisteX30" fmla="*/ 1469054 w 3858416"/>
              <a:gd name="connsiteY30" fmla="*/ 5280984 h 5601094"/>
              <a:gd name="connisteX31" fmla="*/ 1516679 w 3858416"/>
              <a:gd name="connsiteY31" fmla="*/ 5300034 h 5601094"/>
              <a:gd name="connisteX32" fmla="*/ 1526204 w 3858416"/>
              <a:gd name="connsiteY32" fmla="*/ 5052384 h 5601094"/>
              <a:gd name="connisteX33" fmla="*/ 1611294 w 3858416"/>
              <a:gd name="connsiteY33" fmla="*/ 5128584 h 5601094"/>
              <a:gd name="connisteX34" fmla="*/ 1564304 w 3858416"/>
              <a:gd name="connsiteY34" fmla="*/ 4852994 h 5601094"/>
              <a:gd name="connisteX35" fmla="*/ 1620819 w 3858416"/>
              <a:gd name="connsiteY35" fmla="*/ 4910144 h 5601094"/>
              <a:gd name="connisteX36" fmla="*/ 1507154 w 3858416"/>
              <a:gd name="connsiteY36" fmla="*/ 4577404 h 5601094"/>
              <a:gd name="connisteX37" fmla="*/ 1592244 w 3858416"/>
              <a:gd name="connsiteY37" fmla="*/ 4643444 h 5601094"/>
              <a:gd name="connisteX38" fmla="*/ 1564304 w 3858416"/>
              <a:gd name="connsiteY38" fmla="*/ 4301179 h 5601094"/>
              <a:gd name="connisteX39" fmla="*/ 1630344 w 3858416"/>
              <a:gd name="connsiteY39" fmla="*/ 4377379 h 5601094"/>
              <a:gd name="connisteX40" fmla="*/ 1545254 w 3858416"/>
              <a:gd name="connsiteY40" fmla="*/ 4006539 h 5601094"/>
              <a:gd name="connisteX41" fmla="*/ 1592244 w 3858416"/>
              <a:gd name="connsiteY41" fmla="*/ 4054164 h 5601094"/>
              <a:gd name="connisteX42" fmla="*/ 1516679 w 3858416"/>
              <a:gd name="connsiteY42" fmla="*/ 3749999 h 5601094"/>
              <a:gd name="connisteX43" fmla="*/ 1497629 w 3858416"/>
              <a:gd name="connsiteY43" fmla="*/ 3607124 h 5601094"/>
              <a:gd name="connisteX44" fmla="*/ 1478579 w 3858416"/>
              <a:gd name="connsiteY44" fmla="*/ 3540449 h 5601094"/>
              <a:gd name="connisteX45" fmla="*/ 1582719 w 3858416"/>
              <a:gd name="connsiteY45" fmla="*/ 3711899 h 5601094"/>
              <a:gd name="connisteX46" fmla="*/ 1459529 w 3858416"/>
              <a:gd name="connsiteY46" fmla="*/ 3407099 h 5601094"/>
              <a:gd name="connisteX47" fmla="*/ 1545254 w 3858416"/>
              <a:gd name="connsiteY47" fmla="*/ 3369634 h 5601094"/>
              <a:gd name="connisteX48" fmla="*/ 1677969 w 3858416"/>
              <a:gd name="connsiteY48" fmla="*/ 3416624 h 5601094"/>
              <a:gd name="connisteX49" fmla="*/ 1839894 w 3858416"/>
              <a:gd name="connsiteY49" fmla="*/ 3378524 h 5601094"/>
              <a:gd name="connisteX50" fmla="*/ 2067859 w 3858416"/>
              <a:gd name="connsiteY50" fmla="*/ 3331534 h 5601094"/>
              <a:gd name="connisteX51" fmla="*/ 2239309 w 3858416"/>
              <a:gd name="connsiteY51" fmla="*/ 3312484 h 5601094"/>
              <a:gd name="connisteX52" fmla="*/ 2543474 w 3858416"/>
              <a:gd name="connsiteY52" fmla="*/ 3378524 h 5601094"/>
              <a:gd name="connisteX53" fmla="*/ 2819064 w 3858416"/>
              <a:gd name="connsiteY53" fmla="*/ 3322009 h 5601094"/>
              <a:gd name="connisteX54" fmla="*/ 2990514 w 3858416"/>
              <a:gd name="connsiteY54" fmla="*/ 3198184 h 5601094"/>
              <a:gd name="connisteX55" fmla="*/ 3332779 w 3858416"/>
              <a:gd name="connsiteY55" fmla="*/ 3160084 h 5601094"/>
              <a:gd name="connisteX56" fmla="*/ 3599479 w 3858416"/>
              <a:gd name="connsiteY56" fmla="*/ 3160084 h 5601094"/>
              <a:gd name="connisteX57" fmla="*/ 3523279 w 3858416"/>
              <a:gd name="connsiteY57" fmla="*/ 3064834 h 5601094"/>
              <a:gd name="connisteX58" fmla="*/ 3798869 w 3858416"/>
              <a:gd name="connsiteY58" fmla="*/ 3045784 h 5601094"/>
              <a:gd name="connisteX59" fmla="*/ 3713144 w 3858416"/>
              <a:gd name="connsiteY59" fmla="*/ 2979109 h 5601094"/>
              <a:gd name="connisteX60" fmla="*/ 3846494 w 3858416"/>
              <a:gd name="connsiteY60" fmla="*/ 2979109 h 5601094"/>
              <a:gd name="connisteX61" fmla="*/ 3703619 w 3858416"/>
              <a:gd name="connsiteY61" fmla="*/ 2865444 h 5601094"/>
              <a:gd name="connisteX62" fmla="*/ 3856019 w 3858416"/>
              <a:gd name="connsiteY62" fmla="*/ 2827344 h 5601094"/>
              <a:gd name="connisteX63" fmla="*/ 3580429 w 3858416"/>
              <a:gd name="connsiteY63" fmla="*/ 2779719 h 5601094"/>
              <a:gd name="connisteX64" fmla="*/ 3542329 w 3858416"/>
              <a:gd name="connsiteY64" fmla="*/ 2713044 h 5601094"/>
              <a:gd name="connisteX65" fmla="*/ 3418504 w 3858416"/>
              <a:gd name="connsiteY65" fmla="*/ 2665419 h 5601094"/>
              <a:gd name="connisteX66" fmla="*/ 3370879 w 3858416"/>
              <a:gd name="connsiteY66" fmla="*/ 2608269 h 5601094"/>
              <a:gd name="connisteX67" fmla="*/ 3418504 w 3858416"/>
              <a:gd name="connsiteY67" fmla="*/ 2608269 h 5601094"/>
              <a:gd name="connisteX68" fmla="*/ 3256579 w 3858416"/>
              <a:gd name="connsiteY68" fmla="*/ 2589219 h 5601094"/>
              <a:gd name="connisteX69" fmla="*/ 3361354 w 3858416"/>
              <a:gd name="connsiteY69" fmla="*/ 2523179 h 5601094"/>
              <a:gd name="connisteX70" fmla="*/ 3171489 w 3858416"/>
              <a:gd name="connsiteY70" fmla="*/ 2513654 h 5601094"/>
              <a:gd name="connisteX71" fmla="*/ 3228004 w 3858416"/>
              <a:gd name="connsiteY71" fmla="*/ 2456504 h 5601094"/>
              <a:gd name="connisteX72" fmla="*/ 2809539 w 3858416"/>
              <a:gd name="connsiteY72" fmla="*/ 2427929 h 5601094"/>
              <a:gd name="connisteX73" fmla="*/ 2895264 w 3858416"/>
              <a:gd name="connsiteY73" fmla="*/ 2361254 h 5601094"/>
              <a:gd name="connisteX74" fmla="*/ 2753024 w 3858416"/>
              <a:gd name="connsiteY74" fmla="*/ 2323154 h 5601094"/>
              <a:gd name="connisteX75" fmla="*/ 2600624 w 3858416"/>
              <a:gd name="connsiteY75" fmla="*/ 2218379 h 5601094"/>
              <a:gd name="connisteX76" fmla="*/ 2457749 w 3858416"/>
              <a:gd name="connsiteY76" fmla="*/ 2180279 h 5601094"/>
              <a:gd name="connisteX77" fmla="*/ 2258359 w 3858416"/>
              <a:gd name="connsiteY77" fmla="*/ 2151704 h 5601094"/>
              <a:gd name="connisteX78" fmla="*/ 2077384 w 3858416"/>
              <a:gd name="connsiteY78" fmla="*/ 2114239 h 5601094"/>
              <a:gd name="connisteX79" fmla="*/ 2001184 w 3858416"/>
              <a:gd name="connsiteY79" fmla="*/ 2066614 h 5601094"/>
              <a:gd name="connisteX80" fmla="*/ 1973244 w 3858416"/>
              <a:gd name="connsiteY80" fmla="*/ 1980889 h 5601094"/>
              <a:gd name="connisteX81" fmla="*/ 2248834 w 3858416"/>
              <a:gd name="connsiteY81" fmla="*/ 1857064 h 5601094"/>
              <a:gd name="connisteX82" fmla="*/ 2476799 w 3858416"/>
              <a:gd name="connsiteY82" fmla="*/ 1638624 h 5601094"/>
              <a:gd name="connisteX83" fmla="*/ 2714924 w 3858416"/>
              <a:gd name="connsiteY83" fmla="*/ 1448124 h 5601094"/>
              <a:gd name="connisteX84" fmla="*/ 2952414 w 3858416"/>
              <a:gd name="connsiteY84" fmla="*/ 1277309 h 5601094"/>
              <a:gd name="connisteX85" fmla="*/ 3256579 w 3858416"/>
              <a:gd name="connsiteY85" fmla="*/ 962984 h 5601094"/>
              <a:gd name="connisteX86" fmla="*/ 3428029 w 3858416"/>
              <a:gd name="connsiteY86" fmla="*/ 754069 h 5601094"/>
              <a:gd name="connisteX87" fmla="*/ 3447079 w 3858416"/>
              <a:gd name="connsiteY87" fmla="*/ 611194 h 5601094"/>
              <a:gd name="connisteX88" fmla="*/ 3523279 w 3858416"/>
              <a:gd name="connsiteY88" fmla="*/ 430854 h 5601094"/>
              <a:gd name="connisteX89" fmla="*/ 3617894 w 3858416"/>
              <a:gd name="connsiteY89" fmla="*/ 326079 h 5601094"/>
              <a:gd name="connisteX90" fmla="*/ 3636944 w 3858416"/>
              <a:gd name="connsiteY90" fmla="*/ 221304 h 5601094"/>
              <a:gd name="connisteX91" fmla="*/ 3665519 w 3858416"/>
              <a:gd name="connsiteY91" fmla="*/ 40964 h 5601094"/>
              <a:gd name="connisteX92" fmla="*/ 3646469 w 3858416"/>
              <a:gd name="connsiteY92" fmla="*/ 107639 h 5601094"/>
              <a:gd name="connisteX93" fmla="*/ 3608369 w 3858416"/>
              <a:gd name="connsiteY93" fmla="*/ 12389 h 5601094"/>
              <a:gd name="connisteX94" fmla="*/ 3570904 w 3858416"/>
              <a:gd name="connsiteY94" fmla="*/ 40964 h 560109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Lst>
            <a:rect l="l" t="t" r="r" b="b"/>
            <a:pathLst>
              <a:path w="3858416" h="5601094">
                <a:moveTo>
                  <a:pt x="3570905" y="40964"/>
                </a:moveTo>
                <a:cubicBezTo>
                  <a:pt x="3528995" y="98114"/>
                  <a:pt x="3521375" y="175584"/>
                  <a:pt x="3399455" y="297504"/>
                </a:cubicBezTo>
                <a:cubicBezTo>
                  <a:pt x="3277535" y="419424"/>
                  <a:pt x="3106720" y="496894"/>
                  <a:pt x="2961940" y="649294"/>
                </a:cubicBezTo>
                <a:cubicBezTo>
                  <a:pt x="2817160" y="801694"/>
                  <a:pt x="2789220" y="951554"/>
                  <a:pt x="2676825" y="1058234"/>
                </a:cubicBezTo>
                <a:cubicBezTo>
                  <a:pt x="2564430" y="1164914"/>
                  <a:pt x="2539665" y="1060139"/>
                  <a:pt x="2400600" y="1182059"/>
                </a:cubicBezTo>
                <a:cubicBezTo>
                  <a:pt x="2261535" y="1303979"/>
                  <a:pt x="2115485" y="1554804"/>
                  <a:pt x="1982135" y="1667199"/>
                </a:cubicBezTo>
                <a:cubicBezTo>
                  <a:pt x="1848785" y="1779594"/>
                  <a:pt x="1872280" y="1657674"/>
                  <a:pt x="1735120" y="1743399"/>
                </a:cubicBezTo>
                <a:cubicBezTo>
                  <a:pt x="1597960" y="1829124"/>
                  <a:pt x="1448100" y="1975174"/>
                  <a:pt x="1297605" y="2095189"/>
                </a:cubicBezTo>
                <a:cubicBezTo>
                  <a:pt x="1147110" y="2215204"/>
                  <a:pt x="1077260" y="2245049"/>
                  <a:pt x="983915" y="2342204"/>
                </a:cubicBezTo>
                <a:cubicBezTo>
                  <a:pt x="890570" y="2439359"/>
                  <a:pt x="892475" y="2503494"/>
                  <a:pt x="831515" y="2579694"/>
                </a:cubicBezTo>
                <a:cubicBezTo>
                  <a:pt x="770555" y="2655894"/>
                  <a:pt x="761665" y="2697804"/>
                  <a:pt x="679750" y="2722569"/>
                </a:cubicBezTo>
                <a:cubicBezTo>
                  <a:pt x="597835" y="2747334"/>
                  <a:pt x="540685" y="2657799"/>
                  <a:pt x="422575" y="2703519"/>
                </a:cubicBezTo>
                <a:cubicBezTo>
                  <a:pt x="304465" y="2749239"/>
                  <a:pt x="173655" y="2827344"/>
                  <a:pt x="89835" y="2951169"/>
                </a:cubicBezTo>
                <a:cubicBezTo>
                  <a:pt x="6015" y="3074994"/>
                  <a:pt x="15540" y="3211519"/>
                  <a:pt x="4110" y="3322009"/>
                </a:cubicBezTo>
                <a:cubicBezTo>
                  <a:pt x="-7320" y="3432499"/>
                  <a:pt x="6015" y="3487109"/>
                  <a:pt x="32685" y="3502349"/>
                </a:cubicBezTo>
                <a:cubicBezTo>
                  <a:pt x="59355" y="3517589"/>
                  <a:pt x="74595" y="3391859"/>
                  <a:pt x="137460" y="3397574"/>
                </a:cubicBezTo>
                <a:cubicBezTo>
                  <a:pt x="200325" y="3403289"/>
                  <a:pt x="289860" y="3487109"/>
                  <a:pt x="347010" y="3530924"/>
                </a:cubicBezTo>
                <a:cubicBezTo>
                  <a:pt x="404160" y="3574739"/>
                  <a:pt x="376855" y="3576644"/>
                  <a:pt x="422575" y="3616649"/>
                </a:cubicBezTo>
                <a:cubicBezTo>
                  <a:pt x="468295" y="3656654"/>
                  <a:pt x="542590" y="3668084"/>
                  <a:pt x="574975" y="3730949"/>
                </a:cubicBezTo>
                <a:cubicBezTo>
                  <a:pt x="607360" y="3793814"/>
                  <a:pt x="574975" y="3817944"/>
                  <a:pt x="584500" y="3930339"/>
                </a:cubicBezTo>
                <a:cubicBezTo>
                  <a:pt x="594025" y="4042734"/>
                  <a:pt x="569260" y="4169734"/>
                  <a:pt x="622600" y="4291654"/>
                </a:cubicBezTo>
                <a:cubicBezTo>
                  <a:pt x="675940" y="4413574"/>
                  <a:pt x="789605" y="4425004"/>
                  <a:pt x="850565" y="4539304"/>
                </a:cubicBezTo>
                <a:cubicBezTo>
                  <a:pt x="911525" y="4653604"/>
                  <a:pt x="884855" y="4744409"/>
                  <a:pt x="926765" y="4862519"/>
                </a:cubicBezTo>
                <a:cubicBezTo>
                  <a:pt x="968675" y="4980629"/>
                  <a:pt x="1012490" y="5042859"/>
                  <a:pt x="1060115" y="5128584"/>
                </a:cubicBezTo>
                <a:cubicBezTo>
                  <a:pt x="1107740" y="5214309"/>
                  <a:pt x="1128695" y="5227644"/>
                  <a:pt x="1164890" y="5290509"/>
                </a:cubicBezTo>
                <a:cubicBezTo>
                  <a:pt x="1201085" y="5353374"/>
                  <a:pt x="1213785" y="5396554"/>
                  <a:pt x="1240455" y="5442274"/>
                </a:cubicBezTo>
                <a:cubicBezTo>
                  <a:pt x="1267125" y="5487994"/>
                  <a:pt x="1278555" y="5487994"/>
                  <a:pt x="1297605" y="5518474"/>
                </a:cubicBezTo>
                <a:cubicBezTo>
                  <a:pt x="1316655" y="5548954"/>
                  <a:pt x="1322370" y="5623249"/>
                  <a:pt x="1335705" y="5594674"/>
                </a:cubicBezTo>
                <a:cubicBezTo>
                  <a:pt x="1349040" y="5566099"/>
                  <a:pt x="1341420" y="5395284"/>
                  <a:pt x="1364280" y="5376234"/>
                </a:cubicBezTo>
                <a:cubicBezTo>
                  <a:pt x="1387140" y="5357184"/>
                  <a:pt x="1429050" y="5518474"/>
                  <a:pt x="1450005" y="5499424"/>
                </a:cubicBezTo>
                <a:cubicBezTo>
                  <a:pt x="1470960" y="5480374"/>
                  <a:pt x="1455720" y="5320989"/>
                  <a:pt x="1469055" y="5280984"/>
                </a:cubicBezTo>
                <a:cubicBezTo>
                  <a:pt x="1482390" y="5240979"/>
                  <a:pt x="1505250" y="5345754"/>
                  <a:pt x="1516680" y="5300034"/>
                </a:cubicBezTo>
                <a:cubicBezTo>
                  <a:pt x="1528110" y="5254314"/>
                  <a:pt x="1507155" y="5086674"/>
                  <a:pt x="1526205" y="5052384"/>
                </a:cubicBezTo>
                <a:cubicBezTo>
                  <a:pt x="1545255" y="5018094"/>
                  <a:pt x="1603675" y="5168589"/>
                  <a:pt x="1611295" y="5128584"/>
                </a:cubicBezTo>
                <a:cubicBezTo>
                  <a:pt x="1618915" y="5088579"/>
                  <a:pt x="1562400" y="4896809"/>
                  <a:pt x="1564305" y="4852994"/>
                </a:cubicBezTo>
                <a:cubicBezTo>
                  <a:pt x="1566210" y="4809179"/>
                  <a:pt x="1632250" y="4965389"/>
                  <a:pt x="1620820" y="4910144"/>
                </a:cubicBezTo>
                <a:cubicBezTo>
                  <a:pt x="1609390" y="4854899"/>
                  <a:pt x="1512870" y="4630744"/>
                  <a:pt x="1507155" y="4577404"/>
                </a:cubicBezTo>
                <a:cubicBezTo>
                  <a:pt x="1501440" y="4524064"/>
                  <a:pt x="1580815" y="4698689"/>
                  <a:pt x="1592245" y="4643444"/>
                </a:cubicBezTo>
                <a:cubicBezTo>
                  <a:pt x="1603675" y="4588199"/>
                  <a:pt x="1556685" y="4354519"/>
                  <a:pt x="1564305" y="4301179"/>
                </a:cubicBezTo>
                <a:cubicBezTo>
                  <a:pt x="1571925" y="4247839"/>
                  <a:pt x="1634155" y="4436434"/>
                  <a:pt x="1630345" y="4377379"/>
                </a:cubicBezTo>
                <a:cubicBezTo>
                  <a:pt x="1626535" y="4318324"/>
                  <a:pt x="1552875" y="4071309"/>
                  <a:pt x="1545255" y="4006539"/>
                </a:cubicBezTo>
                <a:cubicBezTo>
                  <a:pt x="1537635" y="3941769"/>
                  <a:pt x="1597960" y="4105599"/>
                  <a:pt x="1592245" y="4054164"/>
                </a:cubicBezTo>
                <a:cubicBezTo>
                  <a:pt x="1586530" y="4002729"/>
                  <a:pt x="1535730" y="3839534"/>
                  <a:pt x="1516680" y="3749999"/>
                </a:cubicBezTo>
                <a:cubicBezTo>
                  <a:pt x="1497630" y="3660464"/>
                  <a:pt x="1505250" y="3649034"/>
                  <a:pt x="1497630" y="3607124"/>
                </a:cubicBezTo>
                <a:cubicBezTo>
                  <a:pt x="1490010" y="3565214"/>
                  <a:pt x="1461435" y="3519494"/>
                  <a:pt x="1478580" y="3540449"/>
                </a:cubicBezTo>
                <a:cubicBezTo>
                  <a:pt x="1495725" y="3561404"/>
                  <a:pt x="1586530" y="3738569"/>
                  <a:pt x="1582720" y="3711899"/>
                </a:cubicBezTo>
                <a:cubicBezTo>
                  <a:pt x="1578910" y="3685229"/>
                  <a:pt x="1467150" y="3475679"/>
                  <a:pt x="1459530" y="3407099"/>
                </a:cubicBezTo>
                <a:cubicBezTo>
                  <a:pt x="1451910" y="3338519"/>
                  <a:pt x="1501440" y="3367729"/>
                  <a:pt x="1545255" y="3369634"/>
                </a:cubicBezTo>
                <a:cubicBezTo>
                  <a:pt x="1589070" y="3371539"/>
                  <a:pt x="1618915" y="3414719"/>
                  <a:pt x="1677970" y="3416624"/>
                </a:cubicBezTo>
                <a:cubicBezTo>
                  <a:pt x="1737025" y="3418529"/>
                  <a:pt x="1761790" y="3395669"/>
                  <a:pt x="1839895" y="3378524"/>
                </a:cubicBezTo>
                <a:cubicBezTo>
                  <a:pt x="1918000" y="3361379"/>
                  <a:pt x="1987850" y="3344869"/>
                  <a:pt x="2067860" y="3331534"/>
                </a:cubicBezTo>
                <a:cubicBezTo>
                  <a:pt x="2147870" y="3318199"/>
                  <a:pt x="2144060" y="3302959"/>
                  <a:pt x="2239310" y="3312484"/>
                </a:cubicBezTo>
                <a:cubicBezTo>
                  <a:pt x="2334560" y="3322009"/>
                  <a:pt x="2427270" y="3376619"/>
                  <a:pt x="2543475" y="3378524"/>
                </a:cubicBezTo>
                <a:cubicBezTo>
                  <a:pt x="2659680" y="3380429"/>
                  <a:pt x="2729530" y="3358204"/>
                  <a:pt x="2819065" y="3322009"/>
                </a:cubicBezTo>
                <a:cubicBezTo>
                  <a:pt x="2908600" y="3285814"/>
                  <a:pt x="2887645" y="3230569"/>
                  <a:pt x="2990515" y="3198184"/>
                </a:cubicBezTo>
                <a:cubicBezTo>
                  <a:pt x="3093385" y="3165799"/>
                  <a:pt x="3210860" y="3167704"/>
                  <a:pt x="3332780" y="3160084"/>
                </a:cubicBezTo>
                <a:cubicBezTo>
                  <a:pt x="3454700" y="3152464"/>
                  <a:pt x="3561380" y="3179134"/>
                  <a:pt x="3599480" y="3160084"/>
                </a:cubicBezTo>
                <a:cubicBezTo>
                  <a:pt x="3637580" y="3141034"/>
                  <a:pt x="3483275" y="3087694"/>
                  <a:pt x="3523280" y="3064834"/>
                </a:cubicBezTo>
                <a:cubicBezTo>
                  <a:pt x="3563285" y="3041974"/>
                  <a:pt x="3760770" y="3062929"/>
                  <a:pt x="3798870" y="3045784"/>
                </a:cubicBezTo>
                <a:cubicBezTo>
                  <a:pt x="3836970" y="3028639"/>
                  <a:pt x="3703620" y="2992444"/>
                  <a:pt x="3713145" y="2979109"/>
                </a:cubicBezTo>
                <a:cubicBezTo>
                  <a:pt x="3722670" y="2965774"/>
                  <a:pt x="3848400" y="3001969"/>
                  <a:pt x="3846495" y="2979109"/>
                </a:cubicBezTo>
                <a:cubicBezTo>
                  <a:pt x="3844590" y="2956249"/>
                  <a:pt x="3701715" y="2895924"/>
                  <a:pt x="3703620" y="2865444"/>
                </a:cubicBezTo>
                <a:cubicBezTo>
                  <a:pt x="3705525" y="2834964"/>
                  <a:pt x="3880785" y="2844489"/>
                  <a:pt x="3856020" y="2827344"/>
                </a:cubicBezTo>
                <a:cubicBezTo>
                  <a:pt x="3831255" y="2810199"/>
                  <a:pt x="3643295" y="2802579"/>
                  <a:pt x="3580430" y="2779719"/>
                </a:cubicBezTo>
                <a:cubicBezTo>
                  <a:pt x="3517565" y="2756859"/>
                  <a:pt x="3574715" y="2735904"/>
                  <a:pt x="3542330" y="2713044"/>
                </a:cubicBezTo>
                <a:cubicBezTo>
                  <a:pt x="3509945" y="2690184"/>
                  <a:pt x="3452795" y="2686374"/>
                  <a:pt x="3418505" y="2665419"/>
                </a:cubicBezTo>
                <a:cubicBezTo>
                  <a:pt x="3384215" y="2644464"/>
                  <a:pt x="3370880" y="2619699"/>
                  <a:pt x="3370880" y="2608269"/>
                </a:cubicBezTo>
                <a:cubicBezTo>
                  <a:pt x="3370880" y="2596839"/>
                  <a:pt x="3441365" y="2612079"/>
                  <a:pt x="3418505" y="2608269"/>
                </a:cubicBezTo>
                <a:cubicBezTo>
                  <a:pt x="3395645" y="2604459"/>
                  <a:pt x="3268010" y="2606364"/>
                  <a:pt x="3256580" y="2589219"/>
                </a:cubicBezTo>
                <a:cubicBezTo>
                  <a:pt x="3245150" y="2572074"/>
                  <a:pt x="3378500" y="2538419"/>
                  <a:pt x="3361355" y="2523179"/>
                </a:cubicBezTo>
                <a:cubicBezTo>
                  <a:pt x="3344210" y="2507939"/>
                  <a:pt x="3198160" y="2526989"/>
                  <a:pt x="3171490" y="2513654"/>
                </a:cubicBezTo>
                <a:cubicBezTo>
                  <a:pt x="3144820" y="2500319"/>
                  <a:pt x="3300395" y="2473649"/>
                  <a:pt x="3228005" y="2456504"/>
                </a:cubicBezTo>
                <a:cubicBezTo>
                  <a:pt x="3155615" y="2439359"/>
                  <a:pt x="2876215" y="2446979"/>
                  <a:pt x="2809540" y="2427929"/>
                </a:cubicBezTo>
                <a:cubicBezTo>
                  <a:pt x="2742865" y="2408879"/>
                  <a:pt x="2906695" y="2382209"/>
                  <a:pt x="2895265" y="2361254"/>
                </a:cubicBezTo>
                <a:cubicBezTo>
                  <a:pt x="2883835" y="2340299"/>
                  <a:pt x="2812080" y="2351729"/>
                  <a:pt x="2753025" y="2323154"/>
                </a:cubicBezTo>
                <a:cubicBezTo>
                  <a:pt x="2693970" y="2294579"/>
                  <a:pt x="2659680" y="2246954"/>
                  <a:pt x="2600625" y="2218379"/>
                </a:cubicBezTo>
                <a:cubicBezTo>
                  <a:pt x="2541570" y="2189804"/>
                  <a:pt x="2526330" y="2193614"/>
                  <a:pt x="2457750" y="2180279"/>
                </a:cubicBezTo>
                <a:cubicBezTo>
                  <a:pt x="2389170" y="2166944"/>
                  <a:pt x="2334560" y="2165039"/>
                  <a:pt x="2258360" y="2151704"/>
                </a:cubicBezTo>
                <a:cubicBezTo>
                  <a:pt x="2182160" y="2138369"/>
                  <a:pt x="2128820" y="2131384"/>
                  <a:pt x="2077385" y="2114239"/>
                </a:cubicBezTo>
                <a:cubicBezTo>
                  <a:pt x="2025950" y="2097094"/>
                  <a:pt x="2022140" y="2093284"/>
                  <a:pt x="2001185" y="2066614"/>
                </a:cubicBezTo>
                <a:cubicBezTo>
                  <a:pt x="1980230" y="2039944"/>
                  <a:pt x="1923715" y="2022799"/>
                  <a:pt x="1973245" y="1980889"/>
                </a:cubicBezTo>
                <a:cubicBezTo>
                  <a:pt x="2022775" y="1938979"/>
                  <a:pt x="2147870" y="1925644"/>
                  <a:pt x="2248835" y="1857064"/>
                </a:cubicBezTo>
                <a:cubicBezTo>
                  <a:pt x="2349800" y="1788484"/>
                  <a:pt x="2383455" y="1720539"/>
                  <a:pt x="2476800" y="1638624"/>
                </a:cubicBezTo>
                <a:cubicBezTo>
                  <a:pt x="2570145" y="1556709"/>
                  <a:pt x="2619675" y="1520514"/>
                  <a:pt x="2714925" y="1448124"/>
                </a:cubicBezTo>
                <a:cubicBezTo>
                  <a:pt x="2810175" y="1375734"/>
                  <a:pt x="2843830" y="1374464"/>
                  <a:pt x="2952415" y="1277309"/>
                </a:cubicBezTo>
                <a:cubicBezTo>
                  <a:pt x="3061000" y="1180154"/>
                  <a:pt x="3161330" y="1067759"/>
                  <a:pt x="3256580" y="962984"/>
                </a:cubicBezTo>
                <a:cubicBezTo>
                  <a:pt x="3351830" y="858209"/>
                  <a:pt x="3389930" y="824554"/>
                  <a:pt x="3428030" y="754069"/>
                </a:cubicBezTo>
                <a:cubicBezTo>
                  <a:pt x="3466130" y="683584"/>
                  <a:pt x="3428030" y="675964"/>
                  <a:pt x="3447080" y="611194"/>
                </a:cubicBezTo>
                <a:cubicBezTo>
                  <a:pt x="3466130" y="546424"/>
                  <a:pt x="3488990" y="488004"/>
                  <a:pt x="3523280" y="430854"/>
                </a:cubicBezTo>
                <a:cubicBezTo>
                  <a:pt x="3557570" y="373704"/>
                  <a:pt x="3595035" y="367989"/>
                  <a:pt x="3617895" y="326079"/>
                </a:cubicBezTo>
                <a:cubicBezTo>
                  <a:pt x="3640755" y="284169"/>
                  <a:pt x="3627420" y="278454"/>
                  <a:pt x="3636945" y="221304"/>
                </a:cubicBezTo>
                <a:cubicBezTo>
                  <a:pt x="3646470" y="164154"/>
                  <a:pt x="3663615" y="63824"/>
                  <a:pt x="3665520" y="40964"/>
                </a:cubicBezTo>
                <a:cubicBezTo>
                  <a:pt x="3667425" y="18104"/>
                  <a:pt x="3657900" y="113354"/>
                  <a:pt x="3646470" y="107639"/>
                </a:cubicBezTo>
                <a:cubicBezTo>
                  <a:pt x="3635040" y="101924"/>
                  <a:pt x="3623610" y="25724"/>
                  <a:pt x="3608370" y="12389"/>
                </a:cubicBezTo>
                <a:cubicBezTo>
                  <a:pt x="3593130" y="-946"/>
                  <a:pt x="3612815" y="-16186"/>
                  <a:pt x="3570905" y="40964"/>
                </a:cubicBezTo>
                <a:close/>
              </a:path>
            </a:pathLst>
          </a:custGeom>
          <a:gradFill>
            <a:gsLst>
              <a:gs pos="22000">
                <a:srgbClr val="BDBDFF"/>
              </a:gs>
              <a:gs pos="61000">
                <a:schemeClr val="accent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136" name="PA-任意多边形 166">
            <a:extLst>
              <a:ext uri="{FF2B5EF4-FFF2-40B4-BE49-F238E27FC236}">
                <a16:creationId xmlns:a16="http://schemas.microsoft.com/office/drawing/2014/main" id="{935C6D66-4A28-D299-09BA-54579480609F}"/>
              </a:ext>
            </a:extLst>
          </p:cNvPr>
          <p:cNvSpPr/>
          <p:nvPr>
            <p:custDataLst>
              <p:tags r:id="rId6"/>
            </p:custDataLst>
          </p:nvPr>
        </p:nvSpPr>
        <p:spPr>
          <a:xfrm rot="3900000" flipH="1">
            <a:off x="10013021" y="2161629"/>
            <a:ext cx="645753" cy="764455"/>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a:gsLst>
              <a:gs pos="22000">
                <a:srgbClr val="BDBDFF"/>
              </a:gs>
              <a:gs pos="61000">
                <a:schemeClr val="accent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137" name="任意多边形 160">
            <a:extLst>
              <a:ext uri="{FF2B5EF4-FFF2-40B4-BE49-F238E27FC236}">
                <a16:creationId xmlns:a16="http://schemas.microsoft.com/office/drawing/2014/main" id="{E1FAF6F0-2F5A-5424-6857-67A7D5F1F04B}"/>
              </a:ext>
            </a:extLst>
          </p:cNvPr>
          <p:cNvSpPr/>
          <p:nvPr/>
        </p:nvSpPr>
        <p:spPr>
          <a:xfrm rot="20100000">
            <a:off x="1285280" y="2048088"/>
            <a:ext cx="726505" cy="860615"/>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flip="none" rotWithShape="1">
            <a:gsLst>
              <a:gs pos="21000">
                <a:schemeClr val="accent4"/>
              </a:gs>
              <a:gs pos="61000">
                <a:schemeClr val="accent3"/>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139" name="PA-任意多边形 168">
            <a:extLst>
              <a:ext uri="{FF2B5EF4-FFF2-40B4-BE49-F238E27FC236}">
                <a16:creationId xmlns:a16="http://schemas.microsoft.com/office/drawing/2014/main" id="{48B63D21-EFCA-DC0B-682B-EA4F6791601F}"/>
              </a:ext>
            </a:extLst>
          </p:cNvPr>
          <p:cNvSpPr/>
          <p:nvPr>
            <p:custDataLst>
              <p:tags r:id="rId7"/>
            </p:custDataLst>
          </p:nvPr>
        </p:nvSpPr>
        <p:spPr>
          <a:xfrm rot="17640000">
            <a:off x="1861364" y="3126603"/>
            <a:ext cx="348366" cy="411955"/>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a:gsLst>
              <a:gs pos="22000">
                <a:srgbClr val="BDBDFF"/>
              </a:gs>
              <a:gs pos="61000">
                <a:srgbClr val="FFCDF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140" name="PA-任意多边形 169">
            <a:extLst>
              <a:ext uri="{FF2B5EF4-FFF2-40B4-BE49-F238E27FC236}">
                <a16:creationId xmlns:a16="http://schemas.microsoft.com/office/drawing/2014/main" id="{2E954997-6AE1-AE51-C56A-904B49FC14A5}"/>
              </a:ext>
            </a:extLst>
          </p:cNvPr>
          <p:cNvSpPr/>
          <p:nvPr>
            <p:custDataLst>
              <p:tags r:id="rId8"/>
            </p:custDataLst>
          </p:nvPr>
        </p:nvSpPr>
        <p:spPr>
          <a:xfrm rot="17640000">
            <a:off x="889417" y="2621460"/>
            <a:ext cx="475818" cy="562723"/>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a:gsLst>
              <a:gs pos="22000">
                <a:srgbClr val="BDBDFF"/>
              </a:gs>
              <a:gs pos="61000">
                <a:schemeClr val="accent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141" name="任意多边形 166">
            <a:extLst>
              <a:ext uri="{FF2B5EF4-FFF2-40B4-BE49-F238E27FC236}">
                <a16:creationId xmlns:a16="http://schemas.microsoft.com/office/drawing/2014/main" id="{6CF7C56F-C270-A155-04C8-63FEB78EE6EA}"/>
              </a:ext>
            </a:extLst>
          </p:cNvPr>
          <p:cNvSpPr/>
          <p:nvPr/>
        </p:nvSpPr>
        <p:spPr>
          <a:xfrm rot="17700000">
            <a:off x="2698730" y="3008349"/>
            <a:ext cx="726741" cy="860333"/>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flip="none" rotWithShape="1">
            <a:gsLst>
              <a:gs pos="21000">
                <a:schemeClr val="accent4"/>
              </a:gs>
              <a:gs pos="61000">
                <a:schemeClr val="accent3"/>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142" name="任意多边形 167">
            <a:extLst>
              <a:ext uri="{FF2B5EF4-FFF2-40B4-BE49-F238E27FC236}">
                <a16:creationId xmlns:a16="http://schemas.microsoft.com/office/drawing/2014/main" id="{D7524DC7-2BF3-0AC7-E074-3F433FB3DB78}"/>
              </a:ext>
            </a:extLst>
          </p:cNvPr>
          <p:cNvSpPr/>
          <p:nvPr/>
        </p:nvSpPr>
        <p:spPr>
          <a:xfrm rot="20100000" flipH="1">
            <a:off x="2446751" y="2160378"/>
            <a:ext cx="437337" cy="638288"/>
          </a:xfrm>
          <a:custGeom>
            <a:avLst/>
            <a:gdLst>
              <a:gd name="connisteX0" fmla="*/ 3570904 w 3858416"/>
              <a:gd name="connsiteY0" fmla="*/ 40964 h 5601094"/>
              <a:gd name="connisteX1" fmla="*/ 3399454 w 3858416"/>
              <a:gd name="connsiteY1" fmla="*/ 297504 h 5601094"/>
              <a:gd name="connisteX2" fmla="*/ 2961939 w 3858416"/>
              <a:gd name="connsiteY2" fmla="*/ 649294 h 5601094"/>
              <a:gd name="connisteX3" fmla="*/ 2676824 w 3858416"/>
              <a:gd name="connsiteY3" fmla="*/ 1058234 h 5601094"/>
              <a:gd name="connisteX4" fmla="*/ 2400599 w 3858416"/>
              <a:gd name="connsiteY4" fmla="*/ 1182059 h 5601094"/>
              <a:gd name="connisteX5" fmla="*/ 1982134 w 3858416"/>
              <a:gd name="connsiteY5" fmla="*/ 1667199 h 5601094"/>
              <a:gd name="connisteX6" fmla="*/ 1735119 w 3858416"/>
              <a:gd name="connsiteY6" fmla="*/ 1743399 h 5601094"/>
              <a:gd name="connisteX7" fmla="*/ 1297604 w 3858416"/>
              <a:gd name="connsiteY7" fmla="*/ 2095189 h 5601094"/>
              <a:gd name="connisteX8" fmla="*/ 983914 w 3858416"/>
              <a:gd name="connsiteY8" fmla="*/ 2342204 h 5601094"/>
              <a:gd name="connisteX9" fmla="*/ 831514 w 3858416"/>
              <a:gd name="connsiteY9" fmla="*/ 2579694 h 5601094"/>
              <a:gd name="connisteX10" fmla="*/ 679749 w 3858416"/>
              <a:gd name="connsiteY10" fmla="*/ 2722569 h 5601094"/>
              <a:gd name="connisteX11" fmla="*/ 422574 w 3858416"/>
              <a:gd name="connsiteY11" fmla="*/ 2703519 h 5601094"/>
              <a:gd name="connisteX12" fmla="*/ 89834 w 3858416"/>
              <a:gd name="connsiteY12" fmla="*/ 2951169 h 5601094"/>
              <a:gd name="connisteX13" fmla="*/ 4109 w 3858416"/>
              <a:gd name="connsiteY13" fmla="*/ 3322009 h 5601094"/>
              <a:gd name="connisteX14" fmla="*/ 32684 w 3858416"/>
              <a:gd name="connsiteY14" fmla="*/ 3502349 h 5601094"/>
              <a:gd name="connisteX15" fmla="*/ 137459 w 3858416"/>
              <a:gd name="connsiteY15" fmla="*/ 3397574 h 5601094"/>
              <a:gd name="connisteX16" fmla="*/ 347009 w 3858416"/>
              <a:gd name="connsiteY16" fmla="*/ 3530924 h 5601094"/>
              <a:gd name="connisteX17" fmla="*/ 422574 w 3858416"/>
              <a:gd name="connsiteY17" fmla="*/ 3616649 h 5601094"/>
              <a:gd name="connisteX18" fmla="*/ 574974 w 3858416"/>
              <a:gd name="connsiteY18" fmla="*/ 3730949 h 5601094"/>
              <a:gd name="connisteX19" fmla="*/ 584499 w 3858416"/>
              <a:gd name="connsiteY19" fmla="*/ 3930339 h 5601094"/>
              <a:gd name="connisteX20" fmla="*/ 622599 w 3858416"/>
              <a:gd name="connsiteY20" fmla="*/ 4291654 h 5601094"/>
              <a:gd name="connisteX21" fmla="*/ 850564 w 3858416"/>
              <a:gd name="connsiteY21" fmla="*/ 4539304 h 5601094"/>
              <a:gd name="connisteX22" fmla="*/ 926764 w 3858416"/>
              <a:gd name="connsiteY22" fmla="*/ 4862519 h 5601094"/>
              <a:gd name="connisteX23" fmla="*/ 1060114 w 3858416"/>
              <a:gd name="connsiteY23" fmla="*/ 5128584 h 5601094"/>
              <a:gd name="connisteX24" fmla="*/ 1164889 w 3858416"/>
              <a:gd name="connsiteY24" fmla="*/ 5290509 h 5601094"/>
              <a:gd name="connisteX25" fmla="*/ 1240454 w 3858416"/>
              <a:gd name="connsiteY25" fmla="*/ 5442274 h 5601094"/>
              <a:gd name="connisteX26" fmla="*/ 1297604 w 3858416"/>
              <a:gd name="connsiteY26" fmla="*/ 5518474 h 5601094"/>
              <a:gd name="connisteX27" fmla="*/ 1335704 w 3858416"/>
              <a:gd name="connsiteY27" fmla="*/ 5594674 h 5601094"/>
              <a:gd name="connisteX28" fmla="*/ 1364279 w 3858416"/>
              <a:gd name="connsiteY28" fmla="*/ 5376234 h 5601094"/>
              <a:gd name="connisteX29" fmla="*/ 1450004 w 3858416"/>
              <a:gd name="connsiteY29" fmla="*/ 5499424 h 5601094"/>
              <a:gd name="connisteX30" fmla="*/ 1469054 w 3858416"/>
              <a:gd name="connsiteY30" fmla="*/ 5280984 h 5601094"/>
              <a:gd name="connisteX31" fmla="*/ 1516679 w 3858416"/>
              <a:gd name="connsiteY31" fmla="*/ 5300034 h 5601094"/>
              <a:gd name="connisteX32" fmla="*/ 1526204 w 3858416"/>
              <a:gd name="connsiteY32" fmla="*/ 5052384 h 5601094"/>
              <a:gd name="connisteX33" fmla="*/ 1611294 w 3858416"/>
              <a:gd name="connsiteY33" fmla="*/ 5128584 h 5601094"/>
              <a:gd name="connisteX34" fmla="*/ 1564304 w 3858416"/>
              <a:gd name="connsiteY34" fmla="*/ 4852994 h 5601094"/>
              <a:gd name="connisteX35" fmla="*/ 1620819 w 3858416"/>
              <a:gd name="connsiteY35" fmla="*/ 4910144 h 5601094"/>
              <a:gd name="connisteX36" fmla="*/ 1507154 w 3858416"/>
              <a:gd name="connsiteY36" fmla="*/ 4577404 h 5601094"/>
              <a:gd name="connisteX37" fmla="*/ 1592244 w 3858416"/>
              <a:gd name="connsiteY37" fmla="*/ 4643444 h 5601094"/>
              <a:gd name="connisteX38" fmla="*/ 1564304 w 3858416"/>
              <a:gd name="connsiteY38" fmla="*/ 4301179 h 5601094"/>
              <a:gd name="connisteX39" fmla="*/ 1630344 w 3858416"/>
              <a:gd name="connsiteY39" fmla="*/ 4377379 h 5601094"/>
              <a:gd name="connisteX40" fmla="*/ 1545254 w 3858416"/>
              <a:gd name="connsiteY40" fmla="*/ 4006539 h 5601094"/>
              <a:gd name="connisteX41" fmla="*/ 1592244 w 3858416"/>
              <a:gd name="connsiteY41" fmla="*/ 4054164 h 5601094"/>
              <a:gd name="connisteX42" fmla="*/ 1516679 w 3858416"/>
              <a:gd name="connsiteY42" fmla="*/ 3749999 h 5601094"/>
              <a:gd name="connisteX43" fmla="*/ 1497629 w 3858416"/>
              <a:gd name="connsiteY43" fmla="*/ 3607124 h 5601094"/>
              <a:gd name="connisteX44" fmla="*/ 1478579 w 3858416"/>
              <a:gd name="connsiteY44" fmla="*/ 3540449 h 5601094"/>
              <a:gd name="connisteX45" fmla="*/ 1582719 w 3858416"/>
              <a:gd name="connsiteY45" fmla="*/ 3711899 h 5601094"/>
              <a:gd name="connisteX46" fmla="*/ 1459529 w 3858416"/>
              <a:gd name="connsiteY46" fmla="*/ 3407099 h 5601094"/>
              <a:gd name="connisteX47" fmla="*/ 1545254 w 3858416"/>
              <a:gd name="connsiteY47" fmla="*/ 3369634 h 5601094"/>
              <a:gd name="connisteX48" fmla="*/ 1677969 w 3858416"/>
              <a:gd name="connsiteY48" fmla="*/ 3416624 h 5601094"/>
              <a:gd name="connisteX49" fmla="*/ 1839894 w 3858416"/>
              <a:gd name="connsiteY49" fmla="*/ 3378524 h 5601094"/>
              <a:gd name="connisteX50" fmla="*/ 2067859 w 3858416"/>
              <a:gd name="connsiteY50" fmla="*/ 3331534 h 5601094"/>
              <a:gd name="connisteX51" fmla="*/ 2239309 w 3858416"/>
              <a:gd name="connsiteY51" fmla="*/ 3312484 h 5601094"/>
              <a:gd name="connisteX52" fmla="*/ 2543474 w 3858416"/>
              <a:gd name="connsiteY52" fmla="*/ 3378524 h 5601094"/>
              <a:gd name="connisteX53" fmla="*/ 2819064 w 3858416"/>
              <a:gd name="connsiteY53" fmla="*/ 3322009 h 5601094"/>
              <a:gd name="connisteX54" fmla="*/ 2990514 w 3858416"/>
              <a:gd name="connsiteY54" fmla="*/ 3198184 h 5601094"/>
              <a:gd name="connisteX55" fmla="*/ 3332779 w 3858416"/>
              <a:gd name="connsiteY55" fmla="*/ 3160084 h 5601094"/>
              <a:gd name="connisteX56" fmla="*/ 3599479 w 3858416"/>
              <a:gd name="connsiteY56" fmla="*/ 3160084 h 5601094"/>
              <a:gd name="connisteX57" fmla="*/ 3523279 w 3858416"/>
              <a:gd name="connsiteY57" fmla="*/ 3064834 h 5601094"/>
              <a:gd name="connisteX58" fmla="*/ 3798869 w 3858416"/>
              <a:gd name="connsiteY58" fmla="*/ 3045784 h 5601094"/>
              <a:gd name="connisteX59" fmla="*/ 3713144 w 3858416"/>
              <a:gd name="connsiteY59" fmla="*/ 2979109 h 5601094"/>
              <a:gd name="connisteX60" fmla="*/ 3846494 w 3858416"/>
              <a:gd name="connsiteY60" fmla="*/ 2979109 h 5601094"/>
              <a:gd name="connisteX61" fmla="*/ 3703619 w 3858416"/>
              <a:gd name="connsiteY61" fmla="*/ 2865444 h 5601094"/>
              <a:gd name="connisteX62" fmla="*/ 3856019 w 3858416"/>
              <a:gd name="connsiteY62" fmla="*/ 2827344 h 5601094"/>
              <a:gd name="connisteX63" fmla="*/ 3580429 w 3858416"/>
              <a:gd name="connsiteY63" fmla="*/ 2779719 h 5601094"/>
              <a:gd name="connisteX64" fmla="*/ 3542329 w 3858416"/>
              <a:gd name="connsiteY64" fmla="*/ 2713044 h 5601094"/>
              <a:gd name="connisteX65" fmla="*/ 3418504 w 3858416"/>
              <a:gd name="connsiteY65" fmla="*/ 2665419 h 5601094"/>
              <a:gd name="connisteX66" fmla="*/ 3370879 w 3858416"/>
              <a:gd name="connsiteY66" fmla="*/ 2608269 h 5601094"/>
              <a:gd name="connisteX67" fmla="*/ 3418504 w 3858416"/>
              <a:gd name="connsiteY67" fmla="*/ 2608269 h 5601094"/>
              <a:gd name="connisteX68" fmla="*/ 3256579 w 3858416"/>
              <a:gd name="connsiteY68" fmla="*/ 2589219 h 5601094"/>
              <a:gd name="connisteX69" fmla="*/ 3361354 w 3858416"/>
              <a:gd name="connsiteY69" fmla="*/ 2523179 h 5601094"/>
              <a:gd name="connisteX70" fmla="*/ 3171489 w 3858416"/>
              <a:gd name="connsiteY70" fmla="*/ 2513654 h 5601094"/>
              <a:gd name="connisteX71" fmla="*/ 3228004 w 3858416"/>
              <a:gd name="connsiteY71" fmla="*/ 2456504 h 5601094"/>
              <a:gd name="connisteX72" fmla="*/ 2809539 w 3858416"/>
              <a:gd name="connsiteY72" fmla="*/ 2427929 h 5601094"/>
              <a:gd name="connisteX73" fmla="*/ 2895264 w 3858416"/>
              <a:gd name="connsiteY73" fmla="*/ 2361254 h 5601094"/>
              <a:gd name="connisteX74" fmla="*/ 2753024 w 3858416"/>
              <a:gd name="connsiteY74" fmla="*/ 2323154 h 5601094"/>
              <a:gd name="connisteX75" fmla="*/ 2600624 w 3858416"/>
              <a:gd name="connsiteY75" fmla="*/ 2218379 h 5601094"/>
              <a:gd name="connisteX76" fmla="*/ 2457749 w 3858416"/>
              <a:gd name="connsiteY76" fmla="*/ 2180279 h 5601094"/>
              <a:gd name="connisteX77" fmla="*/ 2258359 w 3858416"/>
              <a:gd name="connsiteY77" fmla="*/ 2151704 h 5601094"/>
              <a:gd name="connisteX78" fmla="*/ 2077384 w 3858416"/>
              <a:gd name="connsiteY78" fmla="*/ 2114239 h 5601094"/>
              <a:gd name="connisteX79" fmla="*/ 2001184 w 3858416"/>
              <a:gd name="connsiteY79" fmla="*/ 2066614 h 5601094"/>
              <a:gd name="connisteX80" fmla="*/ 1973244 w 3858416"/>
              <a:gd name="connsiteY80" fmla="*/ 1980889 h 5601094"/>
              <a:gd name="connisteX81" fmla="*/ 2248834 w 3858416"/>
              <a:gd name="connsiteY81" fmla="*/ 1857064 h 5601094"/>
              <a:gd name="connisteX82" fmla="*/ 2476799 w 3858416"/>
              <a:gd name="connsiteY82" fmla="*/ 1638624 h 5601094"/>
              <a:gd name="connisteX83" fmla="*/ 2714924 w 3858416"/>
              <a:gd name="connsiteY83" fmla="*/ 1448124 h 5601094"/>
              <a:gd name="connisteX84" fmla="*/ 2952414 w 3858416"/>
              <a:gd name="connsiteY84" fmla="*/ 1277309 h 5601094"/>
              <a:gd name="connisteX85" fmla="*/ 3256579 w 3858416"/>
              <a:gd name="connsiteY85" fmla="*/ 962984 h 5601094"/>
              <a:gd name="connisteX86" fmla="*/ 3428029 w 3858416"/>
              <a:gd name="connsiteY86" fmla="*/ 754069 h 5601094"/>
              <a:gd name="connisteX87" fmla="*/ 3447079 w 3858416"/>
              <a:gd name="connsiteY87" fmla="*/ 611194 h 5601094"/>
              <a:gd name="connisteX88" fmla="*/ 3523279 w 3858416"/>
              <a:gd name="connsiteY88" fmla="*/ 430854 h 5601094"/>
              <a:gd name="connisteX89" fmla="*/ 3617894 w 3858416"/>
              <a:gd name="connsiteY89" fmla="*/ 326079 h 5601094"/>
              <a:gd name="connisteX90" fmla="*/ 3636944 w 3858416"/>
              <a:gd name="connsiteY90" fmla="*/ 221304 h 5601094"/>
              <a:gd name="connisteX91" fmla="*/ 3665519 w 3858416"/>
              <a:gd name="connsiteY91" fmla="*/ 40964 h 5601094"/>
              <a:gd name="connisteX92" fmla="*/ 3646469 w 3858416"/>
              <a:gd name="connsiteY92" fmla="*/ 107639 h 5601094"/>
              <a:gd name="connisteX93" fmla="*/ 3608369 w 3858416"/>
              <a:gd name="connsiteY93" fmla="*/ 12389 h 5601094"/>
              <a:gd name="connisteX94" fmla="*/ 3570904 w 3858416"/>
              <a:gd name="connsiteY94" fmla="*/ 40964 h 560109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Lst>
            <a:rect l="l" t="t" r="r" b="b"/>
            <a:pathLst>
              <a:path w="3858416" h="5601094">
                <a:moveTo>
                  <a:pt x="3570905" y="40964"/>
                </a:moveTo>
                <a:cubicBezTo>
                  <a:pt x="3528995" y="98114"/>
                  <a:pt x="3521375" y="175584"/>
                  <a:pt x="3399455" y="297504"/>
                </a:cubicBezTo>
                <a:cubicBezTo>
                  <a:pt x="3277535" y="419424"/>
                  <a:pt x="3106720" y="496894"/>
                  <a:pt x="2961940" y="649294"/>
                </a:cubicBezTo>
                <a:cubicBezTo>
                  <a:pt x="2817160" y="801694"/>
                  <a:pt x="2789220" y="951554"/>
                  <a:pt x="2676825" y="1058234"/>
                </a:cubicBezTo>
                <a:cubicBezTo>
                  <a:pt x="2564430" y="1164914"/>
                  <a:pt x="2539665" y="1060139"/>
                  <a:pt x="2400600" y="1182059"/>
                </a:cubicBezTo>
                <a:cubicBezTo>
                  <a:pt x="2261535" y="1303979"/>
                  <a:pt x="2115485" y="1554804"/>
                  <a:pt x="1982135" y="1667199"/>
                </a:cubicBezTo>
                <a:cubicBezTo>
                  <a:pt x="1848785" y="1779594"/>
                  <a:pt x="1872280" y="1657674"/>
                  <a:pt x="1735120" y="1743399"/>
                </a:cubicBezTo>
                <a:cubicBezTo>
                  <a:pt x="1597960" y="1829124"/>
                  <a:pt x="1448100" y="1975174"/>
                  <a:pt x="1297605" y="2095189"/>
                </a:cubicBezTo>
                <a:cubicBezTo>
                  <a:pt x="1147110" y="2215204"/>
                  <a:pt x="1077260" y="2245049"/>
                  <a:pt x="983915" y="2342204"/>
                </a:cubicBezTo>
                <a:cubicBezTo>
                  <a:pt x="890570" y="2439359"/>
                  <a:pt x="892475" y="2503494"/>
                  <a:pt x="831515" y="2579694"/>
                </a:cubicBezTo>
                <a:cubicBezTo>
                  <a:pt x="770555" y="2655894"/>
                  <a:pt x="761665" y="2697804"/>
                  <a:pt x="679750" y="2722569"/>
                </a:cubicBezTo>
                <a:cubicBezTo>
                  <a:pt x="597835" y="2747334"/>
                  <a:pt x="540685" y="2657799"/>
                  <a:pt x="422575" y="2703519"/>
                </a:cubicBezTo>
                <a:cubicBezTo>
                  <a:pt x="304465" y="2749239"/>
                  <a:pt x="173655" y="2827344"/>
                  <a:pt x="89835" y="2951169"/>
                </a:cubicBezTo>
                <a:cubicBezTo>
                  <a:pt x="6015" y="3074994"/>
                  <a:pt x="15540" y="3211519"/>
                  <a:pt x="4110" y="3322009"/>
                </a:cubicBezTo>
                <a:cubicBezTo>
                  <a:pt x="-7320" y="3432499"/>
                  <a:pt x="6015" y="3487109"/>
                  <a:pt x="32685" y="3502349"/>
                </a:cubicBezTo>
                <a:cubicBezTo>
                  <a:pt x="59355" y="3517589"/>
                  <a:pt x="74595" y="3391859"/>
                  <a:pt x="137460" y="3397574"/>
                </a:cubicBezTo>
                <a:cubicBezTo>
                  <a:pt x="200325" y="3403289"/>
                  <a:pt x="289860" y="3487109"/>
                  <a:pt x="347010" y="3530924"/>
                </a:cubicBezTo>
                <a:cubicBezTo>
                  <a:pt x="404160" y="3574739"/>
                  <a:pt x="376855" y="3576644"/>
                  <a:pt x="422575" y="3616649"/>
                </a:cubicBezTo>
                <a:cubicBezTo>
                  <a:pt x="468295" y="3656654"/>
                  <a:pt x="542590" y="3668084"/>
                  <a:pt x="574975" y="3730949"/>
                </a:cubicBezTo>
                <a:cubicBezTo>
                  <a:pt x="607360" y="3793814"/>
                  <a:pt x="574975" y="3817944"/>
                  <a:pt x="584500" y="3930339"/>
                </a:cubicBezTo>
                <a:cubicBezTo>
                  <a:pt x="594025" y="4042734"/>
                  <a:pt x="569260" y="4169734"/>
                  <a:pt x="622600" y="4291654"/>
                </a:cubicBezTo>
                <a:cubicBezTo>
                  <a:pt x="675940" y="4413574"/>
                  <a:pt x="789605" y="4425004"/>
                  <a:pt x="850565" y="4539304"/>
                </a:cubicBezTo>
                <a:cubicBezTo>
                  <a:pt x="911525" y="4653604"/>
                  <a:pt x="884855" y="4744409"/>
                  <a:pt x="926765" y="4862519"/>
                </a:cubicBezTo>
                <a:cubicBezTo>
                  <a:pt x="968675" y="4980629"/>
                  <a:pt x="1012490" y="5042859"/>
                  <a:pt x="1060115" y="5128584"/>
                </a:cubicBezTo>
                <a:cubicBezTo>
                  <a:pt x="1107740" y="5214309"/>
                  <a:pt x="1128695" y="5227644"/>
                  <a:pt x="1164890" y="5290509"/>
                </a:cubicBezTo>
                <a:cubicBezTo>
                  <a:pt x="1201085" y="5353374"/>
                  <a:pt x="1213785" y="5396554"/>
                  <a:pt x="1240455" y="5442274"/>
                </a:cubicBezTo>
                <a:cubicBezTo>
                  <a:pt x="1267125" y="5487994"/>
                  <a:pt x="1278555" y="5487994"/>
                  <a:pt x="1297605" y="5518474"/>
                </a:cubicBezTo>
                <a:cubicBezTo>
                  <a:pt x="1316655" y="5548954"/>
                  <a:pt x="1322370" y="5623249"/>
                  <a:pt x="1335705" y="5594674"/>
                </a:cubicBezTo>
                <a:cubicBezTo>
                  <a:pt x="1349040" y="5566099"/>
                  <a:pt x="1341420" y="5395284"/>
                  <a:pt x="1364280" y="5376234"/>
                </a:cubicBezTo>
                <a:cubicBezTo>
                  <a:pt x="1387140" y="5357184"/>
                  <a:pt x="1429050" y="5518474"/>
                  <a:pt x="1450005" y="5499424"/>
                </a:cubicBezTo>
                <a:cubicBezTo>
                  <a:pt x="1470960" y="5480374"/>
                  <a:pt x="1455720" y="5320989"/>
                  <a:pt x="1469055" y="5280984"/>
                </a:cubicBezTo>
                <a:cubicBezTo>
                  <a:pt x="1482390" y="5240979"/>
                  <a:pt x="1505250" y="5345754"/>
                  <a:pt x="1516680" y="5300034"/>
                </a:cubicBezTo>
                <a:cubicBezTo>
                  <a:pt x="1528110" y="5254314"/>
                  <a:pt x="1507155" y="5086674"/>
                  <a:pt x="1526205" y="5052384"/>
                </a:cubicBezTo>
                <a:cubicBezTo>
                  <a:pt x="1545255" y="5018094"/>
                  <a:pt x="1603675" y="5168589"/>
                  <a:pt x="1611295" y="5128584"/>
                </a:cubicBezTo>
                <a:cubicBezTo>
                  <a:pt x="1618915" y="5088579"/>
                  <a:pt x="1562400" y="4896809"/>
                  <a:pt x="1564305" y="4852994"/>
                </a:cubicBezTo>
                <a:cubicBezTo>
                  <a:pt x="1566210" y="4809179"/>
                  <a:pt x="1632250" y="4965389"/>
                  <a:pt x="1620820" y="4910144"/>
                </a:cubicBezTo>
                <a:cubicBezTo>
                  <a:pt x="1609390" y="4854899"/>
                  <a:pt x="1512870" y="4630744"/>
                  <a:pt x="1507155" y="4577404"/>
                </a:cubicBezTo>
                <a:cubicBezTo>
                  <a:pt x="1501440" y="4524064"/>
                  <a:pt x="1580815" y="4698689"/>
                  <a:pt x="1592245" y="4643444"/>
                </a:cubicBezTo>
                <a:cubicBezTo>
                  <a:pt x="1603675" y="4588199"/>
                  <a:pt x="1556685" y="4354519"/>
                  <a:pt x="1564305" y="4301179"/>
                </a:cubicBezTo>
                <a:cubicBezTo>
                  <a:pt x="1571925" y="4247839"/>
                  <a:pt x="1634155" y="4436434"/>
                  <a:pt x="1630345" y="4377379"/>
                </a:cubicBezTo>
                <a:cubicBezTo>
                  <a:pt x="1626535" y="4318324"/>
                  <a:pt x="1552875" y="4071309"/>
                  <a:pt x="1545255" y="4006539"/>
                </a:cubicBezTo>
                <a:cubicBezTo>
                  <a:pt x="1537635" y="3941769"/>
                  <a:pt x="1597960" y="4105599"/>
                  <a:pt x="1592245" y="4054164"/>
                </a:cubicBezTo>
                <a:cubicBezTo>
                  <a:pt x="1586530" y="4002729"/>
                  <a:pt x="1535730" y="3839534"/>
                  <a:pt x="1516680" y="3749999"/>
                </a:cubicBezTo>
                <a:cubicBezTo>
                  <a:pt x="1497630" y="3660464"/>
                  <a:pt x="1505250" y="3649034"/>
                  <a:pt x="1497630" y="3607124"/>
                </a:cubicBezTo>
                <a:cubicBezTo>
                  <a:pt x="1490010" y="3565214"/>
                  <a:pt x="1461435" y="3519494"/>
                  <a:pt x="1478580" y="3540449"/>
                </a:cubicBezTo>
                <a:cubicBezTo>
                  <a:pt x="1495725" y="3561404"/>
                  <a:pt x="1586530" y="3738569"/>
                  <a:pt x="1582720" y="3711899"/>
                </a:cubicBezTo>
                <a:cubicBezTo>
                  <a:pt x="1578910" y="3685229"/>
                  <a:pt x="1467150" y="3475679"/>
                  <a:pt x="1459530" y="3407099"/>
                </a:cubicBezTo>
                <a:cubicBezTo>
                  <a:pt x="1451910" y="3338519"/>
                  <a:pt x="1501440" y="3367729"/>
                  <a:pt x="1545255" y="3369634"/>
                </a:cubicBezTo>
                <a:cubicBezTo>
                  <a:pt x="1589070" y="3371539"/>
                  <a:pt x="1618915" y="3414719"/>
                  <a:pt x="1677970" y="3416624"/>
                </a:cubicBezTo>
                <a:cubicBezTo>
                  <a:pt x="1737025" y="3418529"/>
                  <a:pt x="1761790" y="3395669"/>
                  <a:pt x="1839895" y="3378524"/>
                </a:cubicBezTo>
                <a:cubicBezTo>
                  <a:pt x="1918000" y="3361379"/>
                  <a:pt x="1987850" y="3344869"/>
                  <a:pt x="2067860" y="3331534"/>
                </a:cubicBezTo>
                <a:cubicBezTo>
                  <a:pt x="2147870" y="3318199"/>
                  <a:pt x="2144060" y="3302959"/>
                  <a:pt x="2239310" y="3312484"/>
                </a:cubicBezTo>
                <a:cubicBezTo>
                  <a:pt x="2334560" y="3322009"/>
                  <a:pt x="2427270" y="3376619"/>
                  <a:pt x="2543475" y="3378524"/>
                </a:cubicBezTo>
                <a:cubicBezTo>
                  <a:pt x="2659680" y="3380429"/>
                  <a:pt x="2729530" y="3358204"/>
                  <a:pt x="2819065" y="3322009"/>
                </a:cubicBezTo>
                <a:cubicBezTo>
                  <a:pt x="2908600" y="3285814"/>
                  <a:pt x="2887645" y="3230569"/>
                  <a:pt x="2990515" y="3198184"/>
                </a:cubicBezTo>
                <a:cubicBezTo>
                  <a:pt x="3093385" y="3165799"/>
                  <a:pt x="3210860" y="3167704"/>
                  <a:pt x="3332780" y="3160084"/>
                </a:cubicBezTo>
                <a:cubicBezTo>
                  <a:pt x="3454700" y="3152464"/>
                  <a:pt x="3561380" y="3179134"/>
                  <a:pt x="3599480" y="3160084"/>
                </a:cubicBezTo>
                <a:cubicBezTo>
                  <a:pt x="3637580" y="3141034"/>
                  <a:pt x="3483275" y="3087694"/>
                  <a:pt x="3523280" y="3064834"/>
                </a:cubicBezTo>
                <a:cubicBezTo>
                  <a:pt x="3563285" y="3041974"/>
                  <a:pt x="3760770" y="3062929"/>
                  <a:pt x="3798870" y="3045784"/>
                </a:cubicBezTo>
                <a:cubicBezTo>
                  <a:pt x="3836970" y="3028639"/>
                  <a:pt x="3703620" y="2992444"/>
                  <a:pt x="3713145" y="2979109"/>
                </a:cubicBezTo>
                <a:cubicBezTo>
                  <a:pt x="3722670" y="2965774"/>
                  <a:pt x="3848400" y="3001969"/>
                  <a:pt x="3846495" y="2979109"/>
                </a:cubicBezTo>
                <a:cubicBezTo>
                  <a:pt x="3844590" y="2956249"/>
                  <a:pt x="3701715" y="2895924"/>
                  <a:pt x="3703620" y="2865444"/>
                </a:cubicBezTo>
                <a:cubicBezTo>
                  <a:pt x="3705525" y="2834964"/>
                  <a:pt x="3880785" y="2844489"/>
                  <a:pt x="3856020" y="2827344"/>
                </a:cubicBezTo>
                <a:cubicBezTo>
                  <a:pt x="3831255" y="2810199"/>
                  <a:pt x="3643295" y="2802579"/>
                  <a:pt x="3580430" y="2779719"/>
                </a:cubicBezTo>
                <a:cubicBezTo>
                  <a:pt x="3517565" y="2756859"/>
                  <a:pt x="3574715" y="2735904"/>
                  <a:pt x="3542330" y="2713044"/>
                </a:cubicBezTo>
                <a:cubicBezTo>
                  <a:pt x="3509945" y="2690184"/>
                  <a:pt x="3452795" y="2686374"/>
                  <a:pt x="3418505" y="2665419"/>
                </a:cubicBezTo>
                <a:cubicBezTo>
                  <a:pt x="3384215" y="2644464"/>
                  <a:pt x="3370880" y="2619699"/>
                  <a:pt x="3370880" y="2608269"/>
                </a:cubicBezTo>
                <a:cubicBezTo>
                  <a:pt x="3370880" y="2596839"/>
                  <a:pt x="3441365" y="2612079"/>
                  <a:pt x="3418505" y="2608269"/>
                </a:cubicBezTo>
                <a:cubicBezTo>
                  <a:pt x="3395645" y="2604459"/>
                  <a:pt x="3268010" y="2606364"/>
                  <a:pt x="3256580" y="2589219"/>
                </a:cubicBezTo>
                <a:cubicBezTo>
                  <a:pt x="3245150" y="2572074"/>
                  <a:pt x="3378500" y="2538419"/>
                  <a:pt x="3361355" y="2523179"/>
                </a:cubicBezTo>
                <a:cubicBezTo>
                  <a:pt x="3344210" y="2507939"/>
                  <a:pt x="3198160" y="2526989"/>
                  <a:pt x="3171490" y="2513654"/>
                </a:cubicBezTo>
                <a:cubicBezTo>
                  <a:pt x="3144820" y="2500319"/>
                  <a:pt x="3300395" y="2473649"/>
                  <a:pt x="3228005" y="2456504"/>
                </a:cubicBezTo>
                <a:cubicBezTo>
                  <a:pt x="3155615" y="2439359"/>
                  <a:pt x="2876215" y="2446979"/>
                  <a:pt x="2809540" y="2427929"/>
                </a:cubicBezTo>
                <a:cubicBezTo>
                  <a:pt x="2742865" y="2408879"/>
                  <a:pt x="2906695" y="2382209"/>
                  <a:pt x="2895265" y="2361254"/>
                </a:cubicBezTo>
                <a:cubicBezTo>
                  <a:pt x="2883835" y="2340299"/>
                  <a:pt x="2812080" y="2351729"/>
                  <a:pt x="2753025" y="2323154"/>
                </a:cubicBezTo>
                <a:cubicBezTo>
                  <a:pt x="2693970" y="2294579"/>
                  <a:pt x="2659680" y="2246954"/>
                  <a:pt x="2600625" y="2218379"/>
                </a:cubicBezTo>
                <a:cubicBezTo>
                  <a:pt x="2541570" y="2189804"/>
                  <a:pt x="2526330" y="2193614"/>
                  <a:pt x="2457750" y="2180279"/>
                </a:cubicBezTo>
                <a:cubicBezTo>
                  <a:pt x="2389170" y="2166944"/>
                  <a:pt x="2334560" y="2165039"/>
                  <a:pt x="2258360" y="2151704"/>
                </a:cubicBezTo>
                <a:cubicBezTo>
                  <a:pt x="2182160" y="2138369"/>
                  <a:pt x="2128820" y="2131384"/>
                  <a:pt x="2077385" y="2114239"/>
                </a:cubicBezTo>
                <a:cubicBezTo>
                  <a:pt x="2025950" y="2097094"/>
                  <a:pt x="2022140" y="2093284"/>
                  <a:pt x="2001185" y="2066614"/>
                </a:cubicBezTo>
                <a:cubicBezTo>
                  <a:pt x="1980230" y="2039944"/>
                  <a:pt x="1923715" y="2022799"/>
                  <a:pt x="1973245" y="1980889"/>
                </a:cubicBezTo>
                <a:cubicBezTo>
                  <a:pt x="2022775" y="1938979"/>
                  <a:pt x="2147870" y="1925644"/>
                  <a:pt x="2248835" y="1857064"/>
                </a:cubicBezTo>
                <a:cubicBezTo>
                  <a:pt x="2349800" y="1788484"/>
                  <a:pt x="2383455" y="1720539"/>
                  <a:pt x="2476800" y="1638624"/>
                </a:cubicBezTo>
                <a:cubicBezTo>
                  <a:pt x="2570145" y="1556709"/>
                  <a:pt x="2619675" y="1520514"/>
                  <a:pt x="2714925" y="1448124"/>
                </a:cubicBezTo>
                <a:cubicBezTo>
                  <a:pt x="2810175" y="1375734"/>
                  <a:pt x="2843830" y="1374464"/>
                  <a:pt x="2952415" y="1277309"/>
                </a:cubicBezTo>
                <a:cubicBezTo>
                  <a:pt x="3061000" y="1180154"/>
                  <a:pt x="3161330" y="1067759"/>
                  <a:pt x="3256580" y="962984"/>
                </a:cubicBezTo>
                <a:cubicBezTo>
                  <a:pt x="3351830" y="858209"/>
                  <a:pt x="3389930" y="824554"/>
                  <a:pt x="3428030" y="754069"/>
                </a:cubicBezTo>
                <a:cubicBezTo>
                  <a:pt x="3466130" y="683584"/>
                  <a:pt x="3428030" y="675964"/>
                  <a:pt x="3447080" y="611194"/>
                </a:cubicBezTo>
                <a:cubicBezTo>
                  <a:pt x="3466130" y="546424"/>
                  <a:pt x="3488990" y="488004"/>
                  <a:pt x="3523280" y="430854"/>
                </a:cubicBezTo>
                <a:cubicBezTo>
                  <a:pt x="3557570" y="373704"/>
                  <a:pt x="3595035" y="367989"/>
                  <a:pt x="3617895" y="326079"/>
                </a:cubicBezTo>
                <a:cubicBezTo>
                  <a:pt x="3640755" y="284169"/>
                  <a:pt x="3627420" y="278454"/>
                  <a:pt x="3636945" y="221304"/>
                </a:cubicBezTo>
                <a:cubicBezTo>
                  <a:pt x="3646470" y="164154"/>
                  <a:pt x="3663615" y="63824"/>
                  <a:pt x="3665520" y="40964"/>
                </a:cubicBezTo>
                <a:cubicBezTo>
                  <a:pt x="3667425" y="18104"/>
                  <a:pt x="3657900" y="113354"/>
                  <a:pt x="3646470" y="107639"/>
                </a:cubicBezTo>
                <a:cubicBezTo>
                  <a:pt x="3635040" y="101924"/>
                  <a:pt x="3623610" y="25724"/>
                  <a:pt x="3608370" y="12389"/>
                </a:cubicBezTo>
                <a:cubicBezTo>
                  <a:pt x="3593130" y="-946"/>
                  <a:pt x="3612815" y="-16186"/>
                  <a:pt x="3570905" y="40964"/>
                </a:cubicBezTo>
                <a:close/>
              </a:path>
            </a:pathLst>
          </a:custGeom>
          <a:gradFill flip="none" rotWithShape="1">
            <a:gsLst>
              <a:gs pos="21000">
                <a:schemeClr val="accent4"/>
              </a:gs>
              <a:gs pos="61000">
                <a:schemeClr val="accent3"/>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Tree>
    <p:extLst>
      <p:ext uri="{BB962C8B-B14F-4D97-AF65-F5344CB8AC3E}">
        <p14:creationId xmlns:p14="http://schemas.microsoft.com/office/powerpoint/2010/main" val="3303736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3D094EC-491C-2649-AF07-6B22837C919C}"/>
              </a:ext>
            </a:extLst>
          </p:cNvPr>
          <p:cNvSpPr>
            <a:spLocks noGrp="1"/>
          </p:cNvSpPr>
          <p:nvPr>
            <p:ph type="body" sz="quarter" idx="11"/>
          </p:nvPr>
        </p:nvSpPr>
        <p:spPr/>
        <p:txBody>
          <a:bodyPr/>
          <a:lstStyle/>
          <a:p>
            <a:r>
              <a:rPr kumimoji="1" lang="en-US" altLang="zh-CN" dirty="0" err="1"/>
              <a:t>OfficePLUS.cn</a:t>
            </a:r>
            <a:endParaRPr kumimoji="1" lang="zh-CN" altLang="en-US" dirty="0"/>
          </a:p>
        </p:txBody>
      </p:sp>
      <p:sp>
        <p:nvSpPr>
          <p:cNvPr id="3" name="文本占位符 2">
            <a:extLst>
              <a:ext uri="{FF2B5EF4-FFF2-40B4-BE49-F238E27FC236}">
                <a16:creationId xmlns:a16="http://schemas.microsoft.com/office/drawing/2014/main" id="{9AFB47E1-7AF0-204F-89F0-4C0DE2B37BF5}"/>
              </a:ext>
            </a:extLst>
          </p:cNvPr>
          <p:cNvSpPr>
            <a:spLocks noGrp="1"/>
          </p:cNvSpPr>
          <p:nvPr>
            <p:ph type="body" sz="quarter" idx="13"/>
          </p:nvPr>
        </p:nvSpPr>
        <p:spPr/>
        <p:txBody>
          <a:bodyPr/>
          <a:lstStyle/>
          <a:p>
            <a:r>
              <a:rPr kumimoji="1" lang="zh-CN" altLang="en-US" dirty="0"/>
              <a:t>中文：全字库正楷体（标题）、字体圈欣意吉祥宋（正文）</a:t>
            </a:r>
            <a:endParaRPr kumimoji="1" lang="en-US" altLang="zh-CN" dirty="0"/>
          </a:p>
          <a:p>
            <a:r>
              <a:rPr kumimoji="1" lang="zh-CN" altLang="en-US" dirty="0"/>
              <a:t>英文：</a:t>
            </a:r>
            <a:r>
              <a:rPr kumimoji="1" lang="en-US" altLang="zh-CN" dirty="0"/>
              <a:t>Bahnschrift  Light</a:t>
            </a:r>
          </a:p>
          <a:p>
            <a:endParaRPr kumimoji="1" lang="en-US" altLang="zh-CN" dirty="0"/>
          </a:p>
          <a:p>
            <a:r>
              <a:rPr kumimoji="1" lang="zh-CN" altLang="en-US" dirty="0"/>
              <a:t>标题 </a:t>
            </a:r>
            <a:r>
              <a:rPr kumimoji="1" lang="en-US" altLang="zh-CN" dirty="0"/>
              <a:t>1.0</a:t>
            </a:r>
          </a:p>
          <a:p>
            <a:r>
              <a:rPr kumimoji="1" lang="zh-CN" altLang="en-US" dirty="0"/>
              <a:t>正文 </a:t>
            </a:r>
            <a:r>
              <a:rPr kumimoji="1" lang="en-US" altLang="zh-CN" dirty="0"/>
              <a:t>1.25</a:t>
            </a:r>
          </a:p>
          <a:p>
            <a:r>
              <a:rPr kumimoji="1" lang="zh-CN" altLang="en-US" dirty="0"/>
              <a:t>作者原创素材、</a:t>
            </a:r>
            <a:r>
              <a:rPr kumimoji="1" lang="en-US" altLang="zh-CN" dirty="0" err="1"/>
              <a:t>unsplash</a:t>
            </a:r>
            <a:r>
              <a:rPr kumimoji="1" lang="zh-CN" altLang="en-US" dirty="0"/>
              <a:t>、</a:t>
            </a:r>
            <a:r>
              <a:rPr kumimoji="1" lang="en-US" altLang="zh-CN" dirty="0" err="1"/>
              <a:t>freepik</a:t>
            </a:r>
            <a:endParaRPr kumimoji="1" lang="en-US" altLang="zh-CN" dirty="0"/>
          </a:p>
          <a:p>
            <a:endParaRPr kumimoji="1" lang="en" altLang="zh-CN" dirty="0"/>
          </a:p>
          <a:p>
            <a:r>
              <a:rPr kumimoji="1" lang="zh-CN" altLang="en-US" dirty="0"/>
              <a:t>本网站所提供的任何信息内容（包括但不限于 </a:t>
            </a:r>
            <a:r>
              <a:rPr kumimoji="1" lang="en" altLang="zh-CN" dirty="0"/>
              <a:t>PPT </a:t>
            </a:r>
            <a:r>
              <a:rPr kumimoji="1" lang="zh-CN" altLang="en-US" dirty="0"/>
              <a:t>模板、</a:t>
            </a:r>
            <a:r>
              <a:rPr kumimoji="1" lang="en" altLang="zh-CN" dirty="0"/>
              <a:t>Word </a:t>
            </a:r>
            <a:r>
              <a:rPr kumimoji="1" lang="zh-CN" altLang="en-US" dirty="0"/>
              <a:t>文档、</a:t>
            </a:r>
            <a:r>
              <a:rPr kumimoji="1" lang="en" altLang="zh-CN" dirty="0"/>
              <a:t>Excel </a:t>
            </a:r>
            <a:r>
              <a:rPr kumimoji="1" lang="zh-CN" altLang="en-US" dirty="0"/>
              <a:t>图表、图片素材等）均受</a:t>
            </a:r>
            <a:r>
              <a:rPr kumimoji="1" lang="en-US" altLang="zh-CN" dirty="0"/>
              <a:t>《</a:t>
            </a:r>
            <a:r>
              <a:rPr kumimoji="1" lang="zh-CN" altLang="en-US" dirty="0"/>
              <a:t>中华人民共和国著作权法</a:t>
            </a:r>
            <a:r>
              <a:rPr kumimoji="1" lang="en-US" altLang="zh-CN" dirty="0"/>
              <a:t>》</a:t>
            </a:r>
            <a:r>
              <a:rPr kumimoji="1" lang="zh-CN" altLang="en-US" dirty="0"/>
              <a:t>、</a:t>
            </a:r>
            <a:r>
              <a:rPr kumimoji="1" lang="en-US" altLang="zh-CN" dirty="0"/>
              <a:t>《</a:t>
            </a:r>
            <a:r>
              <a:rPr kumimoji="1" lang="zh-CN" altLang="en-US" dirty="0"/>
              <a:t>信息网络传播权保护条例</a:t>
            </a:r>
            <a:r>
              <a:rPr kumimoji="1" lang="en-US" altLang="zh-CN" dirty="0"/>
              <a:t>》</a:t>
            </a:r>
            <a:r>
              <a:rPr kumimoji="1" lang="zh-CN" altLang="en-US" dirty="0"/>
              <a:t>及其他适用的法律法规的保护，未经权利人书面明确授权，信息内容的任何部分</a:t>
            </a:r>
            <a:r>
              <a:rPr kumimoji="1" lang="en-US" altLang="zh-CN" dirty="0"/>
              <a:t>(</a:t>
            </a:r>
            <a:r>
              <a:rPr kumimoji="1" lang="zh-CN" altLang="en-US" dirty="0"/>
              <a:t>包括图片或图表</a:t>
            </a:r>
            <a:r>
              <a:rPr kumimoji="1" lang="en-US" altLang="zh-CN" dirty="0"/>
              <a:t>)</a:t>
            </a:r>
            <a:r>
              <a:rPr kumimoji="1" lang="zh-CN" altLang="en-US" dirty="0"/>
              <a:t>不得被全部或部分的复制、传播、销售，否则将承担法律责任。</a:t>
            </a:r>
            <a:endParaRPr kumimoji="1" lang="en-US" altLang="zh-CN" dirty="0"/>
          </a:p>
          <a:p>
            <a:endParaRPr kumimoji="1" lang="en-US" altLang="zh-CN" dirty="0"/>
          </a:p>
          <a:p>
            <a:r>
              <a:rPr kumimoji="1" lang="zh-CN" altLang="en-US" dirty="0"/>
              <a:t>予心</a:t>
            </a:r>
          </a:p>
        </p:txBody>
      </p:sp>
      <p:sp>
        <p:nvSpPr>
          <p:cNvPr id="5" name="文本占位符 4">
            <a:extLst>
              <a:ext uri="{FF2B5EF4-FFF2-40B4-BE49-F238E27FC236}">
                <a16:creationId xmlns:a16="http://schemas.microsoft.com/office/drawing/2014/main" id="{9379F369-F966-CC4F-9150-5720C0654BE8}"/>
              </a:ext>
            </a:extLst>
          </p:cNvPr>
          <p:cNvSpPr>
            <a:spLocks noGrp="1"/>
          </p:cNvSpPr>
          <p:nvPr>
            <p:ph type="body" sz="quarter" idx="10"/>
          </p:nvPr>
        </p:nvSpPr>
        <p:spPr/>
        <p:txBody>
          <a:bodyPr/>
          <a:lstStyle/>
          <a:p>
            <a:r>
              <a:rPr kumimoji="1" lang="zh-CN" altLang="en-US" dirty="0"/>
              <a:t>标注</a:t>
            </a:r>
          </a:p>
        </p:txBody>
      </p:sp>
      <p:sp>
        <p:nvSpPr>
          <p:cNvPr id="8" name="文本占位符 7">
            <a:extLst>
              <a:ext uri="{FF2B5EF4-FFF2-40B4-BE49-F238E27FC236}">
                <a16:creationId xmlns:a16="http://schemas.microsoft.com/office/drawing/2014/main" id="{52037C6C-C3D0-B143-999B-9FBD7AAF906F}"/>
              </a:ext>
            </a:extLst>
          </p:cNvPr>
          <p:cNvSpPr>
            <a:spLocks noGrp="1"/>
          </p:cNvSpPr>
          <p:nvPr>
            <p:ph type="body" sz="quarter" idx="17"/>
          </p:nvPr>
        </p:nvSpPr>
        <p:spPr/>
        <p:txBody>
          <a:bodyPr/>
          <a:lstStyle/>
          <a:p>
            <a:r>
              <a:rPr kumimoji="1" lang="zh-CN" altLang="en-US" dirty="0"/>
              <a:t>字体使用</a:t>
            </a:r>
            <a:endParaRPr kumimoji="1" lang="en-US" altLang="zh-CN" dirty="0"/>
          </a:p>
          <a:p>
            <a:endParaRPr kumimoji="1" lang="en-US" altLang="zh-CN" dirty="0"/>
          </a:p>
          <a:p>
            <a:endParaRPr kumimoji="1" lang="en-US" altLang="zh-CN" dirty="0"/>
          </a:p>
          <a:p>
            <a:r>
              <a:rPr kumimoji="1" lang="zh-CN" altLang="en-US" dirty="0"/>
              <a:t>行距</a:t>
            </a:r>
            <a:endParaRPr kumimoji="1" lang="en-US" altLang="zh-CN" dirty="0"/>
          </a:p>
          <a:p>
            <a:endParaRPr kumimoji="1" lang="en-US" altLang="zh-CN" dirty="0"/>
          </a:p>
          <a:p>
            <a:r>
              <a:rPr kumimoji="1" lang="zh-CN" altLang="en-US" dirty="0"/>
              <a:t>素材</a:t>
            </a:r>
            <a:endParaRPr kumimoji="1" lang="en-US" altLang="zh-CN" dirty="0"/>
          </a:p>
          <a:p>
            <a:endParaRPr kumimoji="1" lang="en-US" altLang="zh-CN" dirty="0"/>
          </a:p>
          <a:p>
            <a:r>
              <a:rPr kumimoji="1" lang="zh-CN" altLang="en-US" dirty="0"/>
              <a:t>声明</a:t>
            </a:r>
            <a:endParaRPr kumimoji="1" lang="en-US" altLang="zh-CN" dirty="0"/>
          </a:p>
          <a:p>
            <a:endParaRPr kumimoji="1" lang="en-US" altLang="zh-CN" dirty="0"/>
          </a:p>
          <a:p>
            <a:endParaRPr kumimoji="1" lang="en-US" altLang="zh-CN" dirty="0"/>
          </a:p>
          <a:p>
            <a:endParaRPr kumimoji="1" lang="en-US" altLang="zh-CN" dirty="0"/>
          </a:p>
          <a:p>
            <a:r>
              <a:rPr kumimoji="1" lang="zh-CN" altLang="en-US" dirty="0"/>
              <a:t>作者</a:t>
            </a:r>
          </a:p>
        </p:txBody>
      </p:sp>
    </p:spTree>
    <p:extLst>
      <p:ext uri="{BB962C8B-B14F-4D97-AF65-F5344CB8AC3E}">
        <p14:creationId xmlns:p14="http://schemas.microsoft.com/office/powerpoint/2010/main" val="961314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5"/>
            </a:gs>
            <a:gs pos="100000">
              <a:schemeClr val="accent3"/>
            </a:gs>
          </a:gsLst>
          <a:lin ang="0" scaled="1"/>
        </a:gradFill>
        <a:effectLst/>
      </p:bgPr>
    </p:bg>
    <p:spTree>
      <p:nvGrpSpPr>
        <p:cNvPr id="1" name=""/>
        <p:cNvGrpSpPr/>
        <p:nvPr/>
      </p:nvGrpSpPr>
      <p:grpSpPr>
        <a:xfrm>
          <a:off x="0" y="0"/>
          <a:ext cx="0" cy="0"/>
          <a:chOff x="0" y="0"/>
          <a:chExt cx="0" cy="0"/>
        </a:xfrm>
      </p:grpSpPr>
      <p:sp>
        <p:nvSpPr>
          <p:cNvPr id="3" name="任意多边形 147">
            <a:extLst>
              <a:ext uri="{FF2B5EF4-FFF2-40B4-BE49-F238E27FC236}">
                <a16:creationId xmlns:a16="http://schemas.microsoft.com/office/drawing/2014/main" id="{90D8274B-1024-76F4-7854-0AF1D9EB97DE}"/>
              </a:ext>
            </a:extLst>
          </p:cNvPr>
          <p:cNvSpPr/>
          <p:nvPr/>
        </p:nvSpPr>
        <p:spPr>
          <a:xfrm>
            <a:off x="11548982" y="1724024"/>
            <a:ext cx="54610" cy="76200"/>
          </a:xfrm>
          <a:custGeom>
            <a:avLst/>
            <a:gdLst>
              <a:gd name="connsiteX0" fmla="*/ 320 w 320"/>
              <a:gd name="connsiteY0" fmla="*/ 659 h 659"/>
              <a:gd name="connsiteX1" fmla="*/ 313 w 320"/>
              <a:gd name="connsiteY1" fmla="*/ 658 h 659"/>
              <a:gd name="connsiteX2" fmla="*/ 138 w 320"/>
              <a:gd name="connsiteY2" fmla="*/ 650 h 659"/>
              <a:gd name="connsiteX3" fmla="*/ 0 w 320"/>
              <a:gd name="connsiteY3" fmla="*/ 153 h 659"/>
              <a:gd name="connsiteX4" fmla="*/ 320 w 320"/>
              <a:gd name="connsiteY4" fmla="*/ 0 h 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 h="659">
                <a:moveTo>
                  <a:pt x="320" y="659"/>
                </a:moveTo>
                <a:lnTo>
                  <a:pt x="313" y="658"/>
                </a:lnTo>
                <a:cubicBezTo>
                  <a:pt x="138" y="650"/>
                  <a:pt x="0" y="506"/>
                  <a:pt x="0" y="329"/>
                </a:cubicBezTo>
                <a:cubicBezTo>
                  <a:pt x="0" y="153"/>
                  <a:pt x="138" y="9"/>
                  <a:pt x="313" y="0"/>
                </a:cubicBezTo>
                <a:lnTo>
                  <a:pt x="320" y="0"/>
                </a:lnTo>
              </a:path>
            </a:pathLst>
          </a:custGeom>
          <a:noFill/>
          <a:ln w="31750">
            <a:gradFill>
              <a:gsLst>
                <a:gs pos="0">
                  <a:srgbClr val="DD86BB">
                    <a:alpha val="21000"/>
                  </a:srgbClr>
                </a:gs>
                <a:gs pos="100000">
                  <a:srgbClr val="3D6AA5">
                    <a:alpha val="19000"/>
                  </a:srgbClr>
                </a:gs>
              </a:gsLst>
              <a:lin ang="5400000" scaled="1"/>
            </a:gra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华文楷体" panose="02010600040101010101" charset="-122"/>
            </a:endParaRPr>
          </a:p>
        </p:txBody>
      </p:sp>
      <p:sp>
        <p:nvSpPr>
          <p:cNvPr id="4" name="竖排文字占位符 3">
            <a:extLst>
              <a:ext uri="{FF2B5EF4-FFF2-40B4-BE49-F238E27FC236}">
                <a16:creationId xmlns:a16="http://schemas.microsoft.com/office/drawing/2014/main" id="{A2D67E4A-3C1B-F942-8027-D4C8B3BDD017}"/>
              </a:ext>
            </a:extLst>
          </p:cNvPr>
          <p:cNvSpPr>
            <a:spLocks noGrp="1"/>
          </p:cNvSpPr>
          <p:nvPr>
            <p:ph type="body" orient="vert" sz="quarter" idx="11"/>
          </p:nvPr>
        </p:nvSpPr>
        <p:spPr/>
        <p:txBody>
          <a:bodyPr/>
          <a:lstStyle/>
          <a:p>
            <a:r>
              <a:rPr lang="zh-CN" altLang="en-US" dirty="0">
                <a:solidFill>
                  <a:schemeClr val="bg1"/>
                </a:solidFill>
              </a:rPr>
              <a:t>活动介绍</a:t>
            </a:r>
          </a:p>
          <a:p>
            <a:endParaRPr lang="zh-CN" altLang="en-US" dirty="0">
              <a:solidFill>
                <a:schemeClr val="bg1"/>
              </a:solidFill>
            </a:endParaRPr>
          </a:p>
        </p:txBody>
      </p:sp>
      <p:sp>
        <p:nvSpPr>
          <p:cNvPr id="6" name="竖排文字占位符 5">
            <a:extLst>
              <a:ext uri="{FF2B5EF4-FFF2-40B4-BE49-F238E27FC236}">
                <a16:creationId xmlns:a16="http://schemas.microsoft.com/office/drawing/2014/main" id="{C7BD5598-21F1-3210-3D96-06D99E2F35FA}"/>
              </a:ext>
            </a:extLst>
          </p:cNvPr>
          <p:cNvSpPr>
            <a:spLocks noGrp="1"/>
          </p:cNvSpPr>
          <p:nvPr>
            <p:ph type="body" orient="vert" sz="quarter" idx="12"/>
          </p:nvPr>
        </p:nvSpPr>
        <p:spPr/>
        <p:txBody>
          <a:bodyPr/>
          <a:lstStyle/>
          <a:p>
            <a:r>
              <a:rPr lang="zh-CN" altLang="en-US" dirty="0">
                <a:solidFill>
                  <a:schemeClr val="bg1"/>
                </a:solidFill>
              </a:rPr>
              <a:t>活动内容</a:t>
            </a:r>
          </a:p>
          <a:p>
            <a:endParaRPr lang="zh-CN" altLang="en-US" dirty="0">
              <a:solidFill>
                <a:schemeClr val="bg1"/>
              </a:solidFill>
            </a:endParaRPr>
          </a:p>
        </p:txBody>
      </p:sp>
      <p:sp>
        <p:nvSpPr>
          <p:cNvPr id="8" name="竖排文字占位符 7">
            <a:extLst>
              <a:ext uri="{FF2B5EF4-FFF2-40B4-BE49-F238E27FC236}">
                <a16:creationId xmlns:a16="http://schemas.microsoft.com/office/drawing/2014/main" id="{A088AB10-F5FD-9ED5-468F-96BA18584854}"/>
              </a:ext>
            </a:extLst>
          </p:cNvPr>
          <p:cNvSpPr>
            <a:spLocks noGrp="1"/>
          </p:cNvSpPr>
          <p:nvPr>
            <p:ph type="body" orient="vert" sz="quarter" idx="13"/>
          </p:nvPr>
        </p:nvSpPr>
        <p:spPr/>
        <p:txBody>
          <a:bodyPr/>
          <a:lstStyle/>
          <a:p>
            <a:r>
              <a:rPr lang="zh-CN" altLang="en-US" dirty="0">
                <a:solidFill>
                  <a:schemeClr val="bg1"/>
                </a:solidFill>
              </a:rPr>
              <a:t>活动准备</a:t>
            </a:r>
          </a:p>
        </p:txBody>
      </p:sp>
      <p:sp>
        <p:nvSpPr>
          <p:cNvPr id="11" name="竖排文字占位符 10">
            <a:extLst>
              <a:ext uri="{FF2B5EF4-FFF2-40B4-BE49-F238E27FC236}">
                <a16:creationId xmlns:a16="http://schemas.microsoft.com/office/drawing/2014/main" id="{0880CF31-41BE-981C-3A0E-3B6ECCC07E72}"/>
              </a:ext>
            </a:extLst>
          </p:cNvPr>
          <p:cNvSpPr>
            <a:spLocks noGrp="1"/>
          </p:cNvSpPr>
          <p:nvPr>
            <p:ph type="body" orient="vert" sz="quarter" idx="14"/>
          </p:nvPr>
        </p:nvSpPr>
        <p:spPr/>
        <p:txBody>
          <a:bodyPr/>
          <a:lstStyle/>
          <a:p>
            <a:r>
              <a:rPr lang="zh-CN" altLang="en-US" dirty="0">
                <a:solidFill>
                  <a:schemeClr val="bg1"/>
                </a:solidFill>
              </a:rPr>
              <a:t>活动预算</a:t>
            </a:r>
          </a:p>
        </p:txBody>
      </p:sp>
      <p:sp>
        <p:nvSpPr>
          <p:cNvPr id="12" name="竖排文字占位符 11">
            <a:extLst>
              <a:ext uri="{FF2B5EF4-FFF2-40B4-BE49-F238E27FC236}">
                <a16:creationId xmlns:a16="http://schemas.microsoft.com/office/drawing/2014/main" id="{4596EABF-341B-0926-DA0C-01F3768BB454}"/>
              </a:ext>
            </a:extLst>
          </p:cNvPr>
          <p:cNvSpPr>
            <a:spLocks noGrp="1"/>
          </p:cNvSpPr>
          <p:nvPr>
            <p:ph type="body" orient="vert" sz="quarter" idx="16"/>
          </p:nvPr>
        </p:nvSpPr>
        <p:spPr/>
        <p:txBody>
          <a:bodyPr>
            <a:normAutofit fontScale="92500"/>
          </a:bodyPr>
          <a:lstStyle/>
          <a:p>
            <a:r>
              <a:rPr lang="zh-CN" altLang="en-US" dirty="0"/>
              <a:t>本部分只是对此次的活动策划做一个大致介绍</a:t>
            </a:r>
          </a:p>
        </p:txBody>
      </p:sp>
      <p:sp>
        <p:nvSpPr>
          <p:cNvPr id="14" name="竖排文字占位符 13">
            <a:extLst>
              <a:ext uri="{FF2B5EF4-FFF2-40B4-BE49-F238E27FC236}">
                <a16:creationId xmlns:a16="http://schemas.microsoft.com/office/drawing/2014/main" id="{5C004E3C-3B5F-AC4D-B884-0E24866582B0}"/>
              </a:ext>
            </a:extLst>
          </p:cNvPr>
          <p:cNvSpPr>
            <a:spLocks noGrp="1"/>
          </p:cNvSpPr>
          <p:nvPr>
            <p:ph type="body" orient="vert" sz="quarter" idx="17"/>
          </p:nvPr>
        </p:nvSpPr>
        <p:spPr/>
        <p:txBody>
          <a:bodyPr>
            <a:normAutofit fontScale="77500" lnSpcReduction="20000"/>
          </a:bodyPr>
          <a:lstStyle/>
          <a:p>
            <a:r>
              <a:rPr lang="zh-CN" altLang="en-US" dirty="0"/>
              <a:t>活动的具体内容、流程、针对群体等内容都会详细呈现</a:t>
            </a:r>
          </a:p>
        </p:txBody>
      </p:sp>
      <p:sp>
        <p:nvSpPr>
          <p:cNvPr id="16" name="竖排文字占位符 15">
            <a:extLst>
              <a:ext uri="{FF2B5EF4-FFF2-40B4-BE49-F238E27FC236}">
                <a16:creationId xmlns:a16="http://schemas.microsoft.com/office/drawing/2014/main" id="{629BCE3E-E962-9061-4D9C-D09001C11770}"/>
              </a:ext>
            </a:extLst>
          </p:cNvPr>
          <p:cNvSpPr>
            <a:spLocks noGrp="1"/>
          </p:cNvSpPr>
          <p:nvPr>
            <p:ph type="body" orient="vert" sz="quarter" idx="18"/>
          </p:nvPr>
        </p:nvSpPr>
        <p:spPr/>
        <p:txBody>
          <a:bodyPr>
            <a:normAutofit fontScale="77500" lnSpcReduction="20000"/>
          </a:bodyPr>
          <a:lstStyle/>
          <a:p>
            <a:r>
              <a:rPr lang="zh-CN" altLang="en-US" dirty="0"/>
              <a:t>整个活动开始前需要做的准备、进度的把控都会一一呈现</a:t>
            </a:r>
          </a:p>
        </p:txBody>
      </p:sp>
      <p:sp>
        <p:nvSpPr>
          <p:cNvPr id="18" name="竖排文字占位符 17">
            <a:extLst>
              <a:ext uri="{FF2B5EF4-FFF2-40B4-BE49-F238E27FC236}">
                <a16:creationId xmlns:a16="http://schemas.microsoft.com/office/drawing/2014/main" id="{95A7C9DD-AF9C-ABB5-2ECD-DE546F09C341}"/>
              </a:ext>
            </a:extLst>
          </p:cNvPr>
          <p:cNvSpPr>
            <a:spLocks noGrp="1"/>
          </p:cNvSpPr>
          <p:nvPr>
            <p:ph type="body" orient="vert" sz="quarter" idx="20"/>
          </p:nvPr>
        </p:nvSpPr>
        <p:spPr/>
        <p:txBody>
          <a:bodyPr>
            <a:normAutofit fontScale="85000" lnSpcReduction="10000"/>
          </a:bodyPr>
          <a:lstStyle/>
          <a:p>
            <a:r>
              <a:rPr lang="zh-CN" altLang="en-US" dirty="0"/>
              <a:t>此次活动需要的准确的成本，以及成本的精确分配</a:t>
            </a:r>
          </a:p>
        </p:txBody>
      </p:sp>
    </p:spTree>
    <p:extLst>
      <p:ext uri="{BB962C8B-B14F-4D97-AF65-F5344CB8AC3E}">
        <p14:creationId xmlns:p14="http://schemas.microsoft.com/office/powerpoint/2010/main" val="388200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标题 31">
            <a:extLst>
              <a:ext uri="{FF2B5EF4-FFF2-40B4-BE49-F238E27FC236}">
                <a16:creationId xmlns:a16="http://schemas.microsoft.com/office/drawing/2014/main" id="{A8CDE26D-35A8-559D-5ABF-2AB789A435F1}"/>
              </a:ext>
            </a:extLst>
          </p:cNvPr>
          <p:cNvSpPr>
            <a:spLocks noGrp="1"/>
          </p:cNvSpPr>
          <p:nvPr>
            <p:ph type="title"/>
          </p:nvPr>
        </p:nvSpPr>
        <p:spPr/>
        <p:txBody>
          <a:bodyPr/>
          <a:lstStyle/>
          <a:p>
            <a:pPr algn="ctr"/>
            <a:r>
              <a:rPr lang="zh-CN" altLang="en-US" dirty="0">
                <a:latin typeface="字体圈欣意吉祥宋" panose="00000500000000000000" pitchFamily="2" charset="-122"/>
                <a:ea typeface="字体圈欣意吉祥宋" panose="00000500000000000000" pitchFamily="2" charset="-122"/>
                <a:sym typeface="字体圈欣意吉祥宋" panose="00000500000000000000" pitchFamily="2" charset="-122"/>
              </a:rPr>
              <a:t>活动介绍</a:t>
            </a:r>
          </a:p>
        </p:txBody>
      </p:sp>
      <p:sp>
        <p:nvSpPr>
          <p:cNvPr id="33" name="文本占位符 32">
            <a:extLst>
              <a:ext uri="{FF2B5EF4-FFF2-40B4-BE49-F238E27FC236}">
                <a16:creationId xmlns:a16="http://schemas.microsoft.com/office/drawing/2014/main" id="{832B0A1B-1723-E2BF-BC32-9A0A3E67CF44}"/>
              </a:ext>
            </a:extLst>
          </p:cNvPr>
          <p:cNvSpPr>
            <a:spLocks noGrp="1"/>
          </p:cNvSpPr>
          <p:nvPr>
            <p:ph type="body" sz="quarter" idx="10"/>
          </p:nvPr>
        </p:nvSpPr>
        <p:spPr/>
        <p:txBody>
          <a:bodyPr/>
          <a:lstStyle/>
          <a:p>
            <a:r>
              <a:rPr lang="zh-CN" altLang="en-US" dirty="0">
                <a:latin typeface="字体圈欣意吉祥宋" panose="00000500000000000000" pitchFamily="2" charset="-122"/>
                <a:ea typeface="字体圈欣意吉祥宋" panose="00000500000000000000" pitchFamily="2" charset="-122"/>
                <a:sym typeface="字体圈欣意吉祥宋" panose="00000500000000000000" pitchFamily="2" charset="-122"/>
              </a:rPr>
              <a:t>壹</a:t>
            </a:r>
          </a:p>
        </p:txBody>
      </p:sp>
    </p:spTree>
    <p:extLst>
      <p:ext uri="{BB962C8B-B14F-4D97-AF65-F5344CB8AC3E}">
        <p14:creationId xmlns:p14="http://schemas.microsoft.com/office/powerpoint/2010/main" val="2885549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FFEBAA81-4056-3528-9BE8-BCE9D6706DB1}"/>
              </a:ext>
            </a:extLst>
          </p:cNvPr>
          <p:cNvSpPr>
            <a:spLocks noGrp="1"/>
          </p:cNvSpPr>
          <p:nvPr>
            <p:ph type="title"/>
          </p:nvPr>
        </p:nvSpPr>
        <p:spPr/>
        <p:txBody>
          <a:bodyPr/>
          <a:lstStyle/>
          <a:p>
            <a:r>
              <a:rPr lang="zh-CN" altLang="en-US" dirty="0">
                <a:latin typeface="字体圈欣意吉祥宋" panose="00000500000000000000" pitchFamily="2" charset="-122"/>
                <a:ea typeface="字体圈欣意吉祥宋" panose="00000500000000000000" pitchFamily="2" charset="-122"/>
                <a:sym typeface="字体圈欣意吉祥宋" panose="00000500000000000000" pitchFamily="2" charset="-122"/>
              </a:rPr>
              <a:t>活动背景</a:t>
            </a:r>
          </a:p>
        </p:txBody>
      </p:sp>
      <p:sp>
        <p:nvSpPr>
          <p:cNvPr id="4" name="矩形 3">
            <a:extLst>
              <a:ext uri="{FF2B5EF4-FFF2-40B4-BE49-F238E27FC236}">
                <a16:creationId xmlns:a16="http://schemas.microsoft.com/office/drawing/2014/main" id="{748E93E0-793D-7CA2-D85A-03ADE6310F5E}"/>
              </a:ext>
            </a:extLst>
          </p:cNvPr>
          <p:cNvSpPr/>
          <p:nvPr/>
        </p:nvSpPr>
        <p:spPr>
          <a:xfrm>
            <a:off x="754738" y="5861727"/>
            <a:ext cx="262815" cy="26281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4C6D123A-B164-DF6A-837C-2586B9327234}"/>
              </a:ext>
            </a:extLst>
          </p:cNvPr>
          <p:cNvSpPr/>
          <p:nvPr/>
        </p:nvSpPr>
        <p:spPr>
          <a:xfrm>
            <a:off x="754737" y="1937458"/>
            <a:ext cx="262815" cy="26281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489C1D9C-741A-38DA-9E06-86ACD74E68D4}"/>
              </a:ext>
            </a:extLst>
          </p:cNvPr>
          <p:cNvSpPr/>
          <p:nvPr/>
        </p:nvSpPr>
        <p:spPr>
          <a:xfrm>
            <a:off x="6325245" y="1937458"/>
            <a:ext cx="262815" cy="26281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E7F36089-3F74-AA15-6228-85854DD77D0D}"/>
              </a:ext>
            </a:extLst>
          </p:cNvPr>
          <p:cNvSpPr/>
          <p:nvPr/>
        </p:nvSpPr>
        <p:spPr>
          <a:xfrm>
            <a:off x="6325245" y="5863368"/>
            <a:ext cx="262815" cy="26281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26+">
            <a:extLst>
              <a:ext uri="{FF2B5EF4-FFF2-40B4-BE49-F238E27FC236}">
                <a16:creationId xmlns:a16="http://schemas.microsoft.com/office/drawing/2014/main" id="{3307C5B1-8B8D-E927-C1A2-3F2D1B230AC6}"/>
              </a:ext>
            </a:extLst>
          </p:cNvPr>
          <p:cNvSpPr/>
          <p:nvPr/>
        </p:nvSpPr>
        <p:spPr>
          <a:xfrm>
            <a:off x="814997" y="1997718"/>
            <a:ext cx="142295" cy="14229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26++">
            <a:extLst>
              <a:ext uri="{FF2B5EF4-FFF2-40B4-BE49-F238E27FC236}">
                <a16:creationId xmlns:a16="http://schemas.microsoft.com/office/drawing/2014/main" id="{CD1DF0A4-7EFB-C36A-57BE-A796540812E0}"/>
              </a:ext>
            </a:extLst>
          </p:cNvPr>
          <p:cNvSpPr/>
          <p:nvPr/>
        </p:nvSpPr>
        <p:spPr>
          <a:xfrm>
            <a:off x="814997" y="5921987"/>
            <a:ext cx="142295" cy="14229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26+++">
            <a:extLst>
              <a:ext uri="{FF2B5EF4-FFF2-40B4-BE49-F238E27FC236}">
                <a16:creationId xmlns:a16="http://schemas.microsoft.com/office/drawing/2014/main" id="{6E4E50A3-FE3F-B936-3D38-F0EDD16858B3}"/>
              </a:ext>
            </a:extLst>
          </p:cNvPr>
          <p:cNvSpPr/>
          <p:nvPr/>
        </p:nvSpPr>
        <p:spPr>
          <a:xfrm>
            <a:off x="6385505" y="5923628"/>
            <a:ext cx="142295" cy="14229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ectangle 26++">
            <a:extLst>
              <a:ext uri="{FF2B5EF4-FFF2-40B4-BE49-F238E27FC236}">
                <a16:creationId xmlns:a16="http://schemas.microsoft.com/office/drawing/2014/main" id="{C44C73F6-F465-9A83-E84D-B236C26CF1DB}"/>
              </a:ext>
            </a:extLst>
          </p:cNvPr>
          <p:cNvSpPr/>
          <p:nvPr/>
        </p:nvSpPr>
        <p:spPr>
          <a:xfrm>
            <a:off x="6385505" y="1997718"/>
            <a:ext cx="142295" cy="14229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形状 39">
            <a:extLst>
              <a:ext uri="{FF2B5EF4-FFF2-40B4-BE49-F238E27FC236}">
                <a16:creationId xmlns:a16="http://schemas.microsoft.com/office/drawing/2014/main" id="{EF85B1B4-86DD-3F8F-6400-3F89FA2F3134}"/>
              </a:ext>
            </a:extLst>
          </p:cNvPr>
          <p:cNvSpPr/>
          <p:nvPr/>
        </p:nvSpPr>
        <p:spPr>
          <a:xfrm>
            <a:off x="752566" y="1937450"/>
            <a:ext cx="5833323" cy="4172997"/>
          </a:xfrm>
          <a:custGeom>
            <a:avLst/>
            <a:gdLst>
              <a:gd name="connsiteX0" fmla="*/ 411770 w 5833323"/>
              <a:gd name="connsiteY0" fmla="*/ 0 h 4172997"/>
              <a:gd name="connsiteX1" fmla="*/ 5487859 w 5833323"/>
              <a:gd name="connsiteY1" fmla="*/ 0 h 4172997"/>
              <a:gd name="connsiteX2" fmla="*/ 5487859 w 5833323"/>
              <a:gd name="connsiteY2" fmla="*/ 8 h 4172997"/>
              <a:gd name="connsiteX3" fmla="*/ 5495362 w 5833323"/>
              <a:gd name="connsiteY3" fmla="*/ 8 h 4172997"/>
              <a:gd name="connsiteX4" fmla="*/ 5495362 w 5833323"/>
              <a:gd name="connsiteY4" fmla="*/ 337970 h 4172997"/>
              <a:gd name="connsiteX5" fmla="*/ 5833323 w 5833323"/>
              <a:gd name="connsiteY5" fmla="*/ 337970 h 4172997"/>
              <a:gd name="connsiteX6" fmla="*/ 5833323 w 5833323"/>
              <a:gd name="connsiteY6" fmla="*/ 1199450 h 4172997"/>
              <a:gd name="connsiteX7" fmla="*/ 5833323 w 5833323"/>
              <a:gd name="connsiteY7" fmla="*/ 1366044 h 4172997"/>
              <a:gd name="connsiteX8" fmla="*/ 5833323 w 5833323"/>
              <a:gd name="connsiteY8" fmla="*/ 2806962 h 4172997"/>
              <a:gd name="connsiteX9" fmla="*/ 5833323 w 5833323"/>
              <a:gd name="connsiteY9" fmla="*/ 3120770 h 4172997"/>
              <a:gd name="connsiteX10" fmla="*/ 5833323 w 5833323"/>
              <a:gd name="connsiteY10" fmla="*/ 3835036 h 4172997"/>
              <a:gd name="connsiteX11" fmla="*/ 5495362 w 5833323"/>
              <a:gd name="connsiteY11" fmla="*/ 3835036 h 4172997"/>
              <a:gd name="connsiteX12" fmla="*/ 5495362 w 5833323"/>
              <a:gd name="connsiteY12" fmla="*/ 4172997 h 4172997"/>
              <a:gd name="connsiteX13" fmla="*/ 4573377 w 5833323"/>
              <a:gd name="connsiteY13" fmla="*/ 4172997 h 4172997"/>
              <a:gd name="connsiteX14" fmla="*/ 4454434 w 5833323"/>
              <a:gd name="connsiteY14" fmla="*/ 4172997 h 4172997"/>
              <a:gd name="connsiteX15" fmla="*/ 3500915 w 5833323"/>
              <a:gd name="connsiteY15" fmla="*/ 4172997 h 4172997"/>
              <a:gd name="connsiteX16" fmla="*/ 3132318 w 5833323"/>
              <a:gd name="connsiteY16" fmla="*/ 4172997 h 4172997"/>
              <a:gd name="connsiteX17" fmla="*/ 2701005 w 5833323"/>
              <a:gd name="connsiteY17" fmla="*/ 4172997 h 4172997"/>
              <a:gd name="connsiteX18" fmla="*/ 1779021 w 5833323"/>
              <a:gd name="connsiteY18" fmla="*/ 4172997 h 4172997"/>
              <a:gd name="connsiteX19" fmla="*/ 1330234 w 5833323"/>
              <a:gd name="connsiteY19" fmla="*/ 4172997 h 4172997"/>
              <a:gd name="connsiteX20" fmla="*/ 706559 w 5833323"/>
              <a:gd name="connsiteY20" fmla="*/ 4172997 h 4172997"/>
              <a:gd name="connsiteX21" fmla="*/ 337962 w 5833323"/>
              <a:gd name="connsiteY21" fmla="*/ 4172997 h 4172997"/>
              <a:gd name="connsiteX22" fmla="*/ 337962 w 5833323"/>
              <a:gd name="connsiteY22" fmla="*/ 3835036 h 4172997"/>
              <a:gd name="connsiteX23" fmla="*/ 0 w 5833323"/>
              <a:gd name="connsiteY23" fmla="*/ 3835036 h 4172997"/>
              <a:gd name="connsiteX24" fmla="*/ 0 w 5833323"/>
              <a:gd name="connsiteY24" fmla="*/ 3120770 h 4172997"/>
              <a:gd name="connsiteX25" fmla="*/ 0 w 5833323"/>
              <a:gd name="connsiteY25" fmla="*/ 2806962 h 4172997"/>
              <a:gd name="connsiteX26" fmla="*/ 0 w 5833323"/>
              <a:gd name="connsiteY26" fmla="*/ 1366044 h 4172997"/>
              <a:gd name="connsiteX27" fmla="*/ 0 w 5833323"/>
              <a:gd name="connsiteY27" fmla="*/ 1199450 h 4172997"/>
              <a:gd name="connsiteX28" fmla="*/ 0 w 5833323"/>
              <a:gd name="connsiteY28" fmla="*/ 337970 h 4172997"/>
              <a:gd name="connsiteX29" fmla="*/ 337962 w 5833323"/>
              <a:gd name="connsiteY29" fmla="*/ 337970 h 4172997"/>
              <a:gd name="connsiteX30" fmla="*/ 337962 w 5833323"/>
              <a:gd name="connsiteY30" fmla="*/ 8 h 4172997"/>
              <a:gd name="connsiteX31" fmla="*/ 411770 w 5833323"/>
              <a:gd name="connsiteY31" fmla="*/ 8 h 417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33323" h="4172997">
                <a:moveTo>
                  <a:pt x="411770" y="0"/>
                </a:moveTo>
                <a:lnTo>
                  <a:pt x="5487859" y="0"/>
                </a:lnTo>
                <a:lnTo>
                  <a:pt x="5487859" y="8"/>
                </a:lnTo>
                <a:lnTo>
                  <a:pt x="5495362" y="8"/>
                </a:lnTo>
                <a:lnTo>
                  <a:pt x="5495362" y="337970"/>
                </a:lnTo>
                <a:lnTo>
                  <a:pt x="5833323" y="337970"/>
                </a:lnTo>
                <a:lnTo>
                  <a:pt x="5833323" y="1199450"/>
                </a:lnTo>
                <a:lnTo>
                  <a:pt x="5833323" y="1366044"/>
                </a:lnTo>
                <a:lnTo>
                  <a:pt x="5833323" y="2806962"/>
                </a:lnTo>
                <a:lnTo>
                  <a:pt x="5833323" y="3120770"/>
                </a:lnTo>
                <a:lnTo>
                  <a:pt x="5833323" y="3835036"/>
                </a:lnTo>
                <a:lnTo>
                  <a:pt x="5495362" y="3835036"/>
                </a:lnTo>
                <a:lnTo>
                  <a:pt x="5495362" y="4172997"/>
                </a:lnTo>
                <a:lnTo>
                  <a:pt x="4573377" y="4172997"/>
                </a:lnTo>
                <a:lnTo>
                  <a:pt x="4454434" y="4172997"/>
                </a:lnTo>
                <a:lnTo>
                  <a:pt x="3500915" y="4172997"/>
                </a:lnTo>
                <a:lnTo>
                  <a:pt x="3132318" y="4172997"/>
                </a:lnTo>
                <a:lnTo>
                  <a:pt x="2701005" y="4172997"/>
                </a:lnTo>
                <a:lnTo>
                  <a:pt x="1779021" y="4172997"/>
                </a:lnTo>
                <a:lnTo>
                  <a:pt x="1330234" y="4172997"/>
                </a:lnTo>
                <a:lnTo>
                  <a:pt x="706559" y="4172997"/>
                </a:lnTo>
                <a:lnTo>
                  <a:pt x="337962" y="4172997"/>
                </a:lnTo>
                <a:lnTo>
                  <a:pt x="337962" y="3835036"/>
                </a:lnTo>
                <a:lnTo>
                  <a:pt x="0" y="3835036"/>
                </a:lnTo>
                <a:lnTo>
                  <a:pt x="0" y="3120770"/>
                </a:lnTo>
                <a:lnTo>
                  <a:pt x="0" y="2806962"/>
                </a:lnTo>
                <a:lnTo>
                  <a:pt x="0" y="1366044"/>
                </a:lnTo>
                <a:lnTo>
                  <a:pt x="0" y="1199450"/>
                </a:lnTo>
                <a:lnTo>
                  <a:pt x="0" y="337970"/>
                </a:lnTo>
                <a:lnTo>
                  <a:pt x="337962" y="337970"/>
                </a:lnTo>
                <a:lnTo>
                  <a:pt x="337962" y="8"/>
                </a:lnTo>
                <a:lnTo>
                  <a:pt x="411770" y="8"/>
                </a:ln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2" name="任意多边形: 形状 41">
            <a:extLst>
              <a:ext uri="{FF2B5EF4-FFF2-40B4-BE49-F238E27FC236}">
                <a16:creationId xmlns:a16="http://schemas.microsoft.com/office/drawing/2014/main" id="{EBB58853-B9D3-AD24-AE70-A4954626EBF3}"/>
              </a:ext>
            </a:extLst>
          </p:cNvPr>
          <p:cNvSpPr/>
          <p:nvPr/>
        </p:nvSpPr>
        <p:spPr>
          <a:xfrm>
            <a:off x="833017" y="2015504"/>
            <a:ext cx="5674227" cy="4024499"/>
          </a:xfrm>
          <a:custGeom>
            <a:avLst/>
            <a:gdLst>
              <a:gd name="connsiteX0" fmla="*/ 328373 w 5674227"/>
              <a:gd name="connsiteY0" fmla="*/ 0 h 4024499"/>
              <a:gd name="connsiteX1" fmla="*/ 628279 w 5674227"/>
              <a:gd name="connsiteY1" fmla="*/ 0 h 4024499"/>
              <a:gd name="connsiteX2" fmla="*/ 1700741 w 5674227"/>
              <a:gd name="connsiteY2" fmla="*/ 0 h 4024499"/>
              <a:gd name="connsiteX3" fmla="*/ 2214983 w 5674227"/>
              <a:gd name="connsiteY3" fmla="*/ 0 h 4024499"/>
              <a:gd name="connsiteX4" fmla="*/ 2554034 w 5674227"/>
              <a:gd name="connsiteY4" fmla="*/ 0 h 4024499"/>
              <a:gd name="connsiteX5" fmla="*/ 3122729 w 5674227"/>
              <a:gd name="connsiteY5" fmla="*/ 0 h 4024499"/>
              <a:gd name="connsiteX6" fmla="*/ 3422635 w 5674227"/>
              <a:gd name="connsiteY6" fmla="*/ 0 h 4024499"/>
              <a:gd name="connsiteX7" fmla="*/ 3453233 w 5674227"/>
              <a:gd name="connsiteY7" fmla="*/ 0 h 4024499"/>
              <a:gd name="connsiteX8" fmla="*/ 4495097 w 5674227"/>
              <a:gd name="connsiteY8" fmla="*/ 0 h 4024499"/>
              <a:gd name="connsiteX9" fmla="*/ 5348390 w 5674227"/>
              <a:gd name="connsiteY9" fmla="*/ 0 h 4024499"/>
              <a:gd name="connsiteX10" fmla="*/ 5351769 w 5674227"/>
              <a:gd name="connsiteY10" fmla="*/ 321245 h 4024499"/>
              <a:gd name="connsiteX11" fmla="*/ 5674227 w 5674227"/>
              <a:gd name="connsiteY11" fmla="*/ 321245 h 4024499"/>
              <a:gd name="connsiteX12" fmla="*/ 5674227 w 5674227"/>
              <a:gd name="connsiteY12" fmla="*/ 521341 h 4024499"/>
              <a:gd name="connsiteX13" fmla="*/ 5674227 w 5674227"/>
              <a:gd name="connsiteY13" fmla="*/ 1216521 h 4024499"/>
              <a:gd name="connsiteX14" fmla="*/ 5674227 w 5674227"/>
              <a:gd name="connsiteY14" fmla="*/ 2790238 h 4024499"/>
              <a:gd name="connsiteX15" fmla="*/ 5674227 w 5674227"/>
              <a:gd name="connsiteY15" fmla="*/ 3254222 h 4024499"/>
              <a:gd name="connsiteX16" fmla="*/ 5674227 w 5674227"/>
              <a:gd name="connsiteY16" fmla="*/ 3685513 h 4024499"/>
              <a:gd name="connsiteX17" fmla="*/ 5348390 w 5674227"/>
              <a:gd name="connsiteY17" fmla="*/ 3685513 h 4024499"/>
              <a:gd name="connsiteX18" fmla="*/ 5348390 w 5674227"/>
              <a:gd name="connsiteY18" fmla="*/ 4019431 h 4024499"/>
              <a:gd name="connsiteX19" fmla="*/ 4495097 w 5674227"/>
              <a:gd name="connsiteY19" fmla="*/ 4020603 h 4024499"/>
              <a:gd name="connsiteX20" fmla="*/ 4495097 w 5674227"/>
              <a:gd name="connsiteY20" fmla="*/ 4022617 h 4024499"/>
              <a:gd name="connsiteX21" fmla="*/ 3453233 w 5674227"/>
              <a:gd name="connsiteY21" fmla="*/ 4024049 h 4024499"/>
              <a:gd name="connsiteX22" fmla="*/ 3453233 w 5674227"/>
              <a:gd name="connsiteY22" fmla="*/ 4024499 h 4024499"/>
              <a:gd name="connsiteX23" fmla="*/ 3125264 w 5674227"/>
              <a:gd name="connsiteY23" fmla="*/ 4024499 h 4024499"/>
              <a:gd name="connsiteX24" fmla="*/ 2214983 w 5674227"/>
              <a:gd name="connsiteY24" fmla="*/ 4024499 h 4024499"/>
              <a:gd name="connsiteX25" fmla="*/ 2214983 w 5674227"/>
              <a:gd name="connsiteY25" fmla="*/ 4019897 h 4024499"/>
              <a:gd name="connsiteX26" fmla="*/ 1700741 w 5674227"/>
              <a:gd name="connsiteY26" fmla="*/ 4020603 h 4024499"/>
              <a:gd name="connsiteX27" fmla="*/ 1700741 w 5674227"/>
              <a:gd name="connsiteY27" fmla="*/ 4022617 h 4024499"/>
              <a:gd name="connsiteX28" fmla="*/ 330909 w 5674227"/>
              <a:gd name="connsiteY28" fmla="*/ 4024499 h 4024499"/>
              <a:gd name="connsiteX29" fmla="*/ 328373 w 5674227"/>
              <a:gd name="connsiteY29" fmla="*/ 3685513 h 4024499"/>
              <a:gd name="connsiteX30" fmla="*/ 2536 w 5674227"/>
              <a:gd name="connsiteY30" fmla="*/ 3685513 h 4024499"/>
              <a:gd name="connsiteX31" fmla="*/ 1311 w 5674227"/>
              <a:gd name="connsiteY31" fmla="*/ 3254222 h 4024499"/>
              <a:gd name="connsiteX32" fmla="*/ 0 w 5674227"/>
              <a:gd name="connsiteY32" fmla="*/ 3254222 h 4024499"/>
              <a:gd name="connsiteX33" fmla="*/ 0 w 5674227"/>
              <a:gd name="connsiteY33" fmla="*/ 521341 h 4024499"/>
              <a:gd name="connsiteX34" fmla="*/ 561 w 5674227"/>
              <a:gd name="connsiteY34" fmla="*/ 521341 h 4024499"/>
              <a:gd name="connsiteX35" fmla="*/ 0 w 5674227"/>
              <a:gd name="connsiteY35" fmla="*/ 323779 h 4024499"/>
              <a:gd name="connsiteX36" fmla="*/ 330907 w 5674227"/>
              <a:gd name="connsiteY36" fmla="*/ 318711 h 4024499"/>
              <a:gd name="connsiteX37" fmla="*/ 328373 w 5674227"/>
              <a:gd name="connsiteY37" fmla="*/ 0 h 402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674227" h="4024499">
                <a:moveTo>
                  <a:pt x="328373" y="0"/>
                </a:moveTo>
                <a:lnTo>
                  <a:pt x="628279" y="0"/>
                </a:lnTo>
                <a:lnTo>
                  <a:pt x="1700741" y="0"/>
                </a:lnTo>
                <a:lnTo>
                  <a:pt x="2214983" y="0"/>
                </a:lnTo>
                <a:lnTo>
                  <a:pt x="2554034" y="0"/>
                </a:lnTo>
                <a:lnTo>
                  <a:pt x="3122729" y="0"/>
                </a:lnTo>
                <a:lnTo>
                  <a:pt x="3422635" y="0"/>
                </a:lnTo>
                <a:lnTo>
                  <a:pt x="3453233" y="0"/>
                </a:lnTo>
                <a:lnTo>
                  <a:pt x="4495097" y="0"/>
                </a:lnTo>
                <a:lnTo>
                  <a:pt x="5348390" y="0"/>
                </a:lnTo>
                <a:cubicBezTo>
                  <a:pt x="5347264" y="109334"/>
                  <a:pt x="5352896" y="211911"/>
                  <a:pt x="5351769" y="321245"/>
                </a:cubicBezTo>
                <a:lnTo>
                  <a:pt x="5674227" y="321245"/>
                </a:lnTo>
                <a:lnTo>
                  <a:pt x="5674227" y="521341"/>
                </a:lnTo>
                <a:lnTo>
                  <a:pt x="5674227" y="1216521"/>
                </a:lnTo>
                <a:lnTo>
                  <a:pt x="5674227" y="2790238"/>
                </a:lnTo>
                <a:lnTo>
                  <a:pt x="5674227" y="3254222"/>
                </a:lnTo>
                <a:lnTo>
                  <a:pt x="5674227" y="3685513"/>
                </a:lnTo>
                <a:lnTo>
                  <a:pt x="5348390" y="3685513"/>
                </a:lnTo>
                <a:lnTo>
                  <a:pt x="5348390" y="4019431"/>
                </a:lnTo>
                <a:lnTo>
                  <a:pt x="4495097" y="4020603"/>
                </a:lnTo>
                <a:lnTo>
                  <a:pt x="4495097" y="4022617"/>
                </a:lnTo>
                <a:lnTo>
                  <a:pt x="3453233" y="4024049"/>
                </a:lnTo>
                <a:lnTo>
                  <a:pt x="3453233" y="4024499"/>
                </a:lnTo>
                <a:lnTo>
                  <a:pt x="3125264" y="4024499"/>
                </a:lnTo>
                <a:lnTo>
                  <a:pt x="2214983" y="4024499"/>
                </a:lnTo>
                <a:lnTo>
                  <a:pt x="2214983" y="4019897"/>
                </a:lnTo>
                <a:lnTo>
                  <a:pt x="1700741" y="4020603"/>
                </a:lnTo>
                <a:lnTo>
                  <a:pt x="1700741" y="4022617"/>
                </a:lnTo>
                <a:lnTo>
                  <a:pt x="330909" y="4024499"/>
                </a:lnTo>
                <a:cubicBezTo>
                  <a:pt x="330063" y="3911503"/>
                  <a:pt x="329218" y="3798509"/>
                  <a:pt x="328373" y="3685513"/>
                </a:cubicBezTo>
                <a:lnTo>
                  <a:pt x="2536" y="3685513"/>
                </a:lnTo>
                <a:lnTo>
                  <a:pt x="1311" y="3254222"/>
                </a:lnTo>
                <a:lnTo>
                  <a:pt x="0" y="3254222"/>
                </a:lnTo>
                <a:lnTo>
                  <a:pt x="0" y="521341"/>
                </a:lnTo>
                <a:lnTo>
                  <a:pt x="561" y="521341"/>
                </a:lnTo>
                <a:lnTo>
                  <a:pt x="0" y="323779"/>
                </a:lnTo>
                <a:lnTo>
                  <a:pt x="330907" y="318711"/>
                </a:lnTo>
                <a:cubicBezTo>
                  <a:pt x="330063" y="212474"/>
                  <a:pt x="329218" y="106237"/>
                  <a:pt x="328373" y="0"/>
                </a:cubicBezTo>
                <a:close/>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8" name="文本框 47">
            <a:extLst>
              <a:ext uri="{FF2B5EF4-FFF2-40B4-BE49-F238E27FC236}">
                <a16:creationId xmlns:a16="http://schemas.microsoft.com/office/drawing/2014/main" id="{423EE707-02DF-2759-B1C5-C9B57E228077}"/>
              </a:ext>
            </a:extLst>
          </p:cNvPr>
          <p:cNvSpPr txBox="1"/>
          <p:nvPr/>
        </p:nvSpPr>
        <p:spPr>
          <a:xfrm>
            <a:off x="1201367" y="2658932"/>
            <a:ext cx="5123877" cy="1287532"/>
          </a:xfrm>
          <a:prstGeom prst="rect">
            <a:avLst/>
          </a:prstGeom>
          <a:noFill/>
        </p:spPr>
        <p:txBody>
          <a:bodyPr wrap="square" rtlCol="0">
            <a:spAutoFit/>
          </a:bodyPr>
          <a:lstStyle/>
          <a:p>
            <a:pPr algn="just">
              <a:lnSpc>
                <a:spcPct val="125000"/>
              </a:lnSpc>
            </a:pPr>
            <a:r>
              <a:rPr lang="zh-CN" altLang="en-US"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目前，全国大范围内的疫情基本已经控制住，只是部分区域断断续续地出现反弹。但，整体而言，已经为消费的复苏埋下了希望的种子。消费有了实际的用处，不用居家隔离之后各类的消费需求已经重新出现。无论是为了自己的实际或者社会角色需要，都要消费。</a:t>
            </a:r>
          </a:p>
        </p:txBody>
      </p:sp>
      <p:sp>
        <p:nvSpPr>
          <p:cNvPr id="53" name="文本框 52">
            <a:extLst>
              <a:ext uri="{FF2B5EF4-FFF2-40B4-BE49-F238E27FC236}">
                <a16:creationId xmlns:a16="http://schemas.microsoft.com/office/drawing/2014/main" id="{B83B31A2-40CE-4731-3880-850AC816F250}"/>
              </a:ext>
            </a:extLst>
          </p:cNvPr>
          <p:cNvSpPr txBox="1"/>
          <p:nvPr/>
        </p:nvSpPr>
        <p:spPr>
          <a:xfrm>
            <a:off x="1201367" y="2317257"/>
            <a:ext cx="2569355" cy="461665"/>
          </a:xfrm>
          <a:prstGeom prst="rect">
            <a:avLst/>
          </a:prstGeom>
          <a:noFill/>
        </p:spPr>
        <p:txBody>
          <a:bodyPr wrap="square" rtlCol="0">
            <a:spAutoFit/>
          </a:bodyPr>
          <a:lstStyle/>
          <a:p>
            <a:pPr algn="just"/>
            <a:r>
              <a:rPr lang="zh-CN" altLang="en-US" sz="2400" b="1" dirty="0">
                <a:solidFill>
                  <a:schemeClr val="lt1">
                    <a:lumMod val="100000"/>
                  </a:schemeClr>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疫情相对有所缓解</a:t>
            </a:r>
          </a:p>
        </p:txBody>
      </p:sp>
      <p:sp>
        <p:nvSpPr>
          <p:cNvPr id="54" name="文本框 53">
            <a:extLst>
              <a:ext uri="{FF2B5EF4-FFF2-40B4-BE49-F238E27FC236}">
                <a16:creationId xmlns:a16="http://schemas.microsoft.com/office/drawing/2014/main" id="{2F5E369C-F72C-2B11-F74B-F9C620422639}"/>
              </a:ext>
            </a:extLst>
          </p:cNvPr>
          <p:cNvSpPr txBox="1"/>
          <p:nvPr/>
        </p:nvSpPr>
        <p:spPr>
          <a:xfrm>
            <a:off x="1201367" y="4405966"/>
            <a:ext cx="5123877" cy="1287532"/>
          </a:xfrm>
          <a:prstGeom prst="rect">
            <a:avLst/>
          </a:prstGeom>
          <a:noFill/>
        </p:spPr>
        <p:txBody>
          <a:bodyPr wrap="square" rtlCol="0">
            <a:spAutoFit/>
          </a:bodyPr>
          <a:lstStyle/>
          <a:p>
            <a:pPr algn="just">
              <a:lnSpc>
                <a:spcPct val="125000"/>
              </a:lnSpc>
            </a:pPr>
            <a:r>
              <a:rPr lang="zh-CN" altLang="en-US" sz="1600"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疫情以来，失业率的上升、社会经济发展的疲态和不稳定，让当下的消费者相较于消费，更乐于将钱储蓄起来。以备不时之需。但受此影响，各大商家的产品的销售情况都不容乐观。临近七夕，亟需靠节日营销，冲一波销量</a:t>
            </a:r>
          </a:p>
        </p:txBody>
      </p:sp>
      <p:sp>
        <p:nvSpPr>
          <p:cNvPr id="55" name="文本框 54">
            <a:extLst>
              <a:ext uri="{FF2B5EF4-FFF2-40B4-BE49-F238E27FC236}">
                <a16:creationId xmlns:a16="http://schemas.microsoft.com/office/drawing/2014/main" id="{A0D42EEE-E0E8-3E56-95E0-801AAE6BAEED}"/>
              </a:ext>
            </a:extLst>
          </p:cNvPr>
          <p:cNvSpPr txBox="1"/>
          <p:nvPr/>
        </p:nvSpPr>
        <p:spPr>
          <a:xfrm>
            <a:off x="1201366" y="4064291"/>
            <a:ext cx="3561701" cy="461665"/>
          </a:xfrm>
          <a:prstGeom prst="rect">
            <a:avLst/>
          </a:prstGeom>
          <a:noFill/>
        </p:spPr>
        <p:txBody>
          <a:bodyPr wrap="square" rtlCol="0">
            <a:spAutoFit/>
          </a:bodyPr>
          <a:lstStyle/>
          <a:p>
            <a:pPr algn="just"/>
            <a:r>
              <a:rPr lang="zh-CN" altLang="en-US" sz="2400" b="1" dirty="0">
                <a:solidFill>
                  <a:schemeClr val="lt1">
                    <a:lumMod val="100000"/>
                  </a:schemeClr>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消费乏力，公司产品销量不佳</a:t>
            </a:r>
          </a:p>
        </p:txBody>
      </p:sp>
      <p:grpSp>
        <p:nvGrpSpPr>
          <p:cNvPr id="2" name="组合 1">
            <a:extLst>
              <a:ext uri="{FF2B5EF4-FFF2-40B4-BE49-F238E27FC236}">
                <a16:creationId xmlns:a16="http://schemas.microsoft.com/office/drawing/2014/main" id="{4AEBBB00-2708-0CA4-5F4D-D644044A47B4}"/>
              </a:ext>
            </a:extLst>
          </p:cNvPr>
          <p:cNvGrpSpPr/>
          <p:nvPr/>
        </p:nvGrpSpPr>
        <p:grpSpPr>
          <a:xfrm flipH="1">
            <a:off x="8414019" y="2305927"/>
            <a:ext cx="2860315" cy="3425090"/>
            <a:chOff x="8476269" y="2305927"/>
            <a:chExt cx="2860315" cy="3425090"/>
          </a:xfrm>
        </p:grpSpPr>
        <p:pic>
          <p:nvPicPr>
            <p:cNvPr id="3" name="图片 2">
              <a:extLst>
                <a:ext uri="{FF2B5EF4-FFF2-40B4-BE49-F238E27FC236}">
                  <a16:creationId xmlns:a16="http://schemas.microsoft.com/office/drawing/2014/main" id="{AC559ABE-9A3C-0E7A-0CFA-694D84E3B70E}"/>
                </a:ext>
              </a:extLst>
            </p:cNvPr>
            <p:cNvPicPr>
              <a:picLocks noChangeAspect="1"/>
            </p:cNvPicPr>
            <p:nvPr/>
          </p:nvPicPr>
          <p:blipFill>
            <a:blip r:embed="rId3"/>
            <a:stretch>
              <a:fillRect/>
            </a:stretch>
          </p:blipFill>
          <p:spPr>
            <a:xfrm>
              <a:off x="8476269" y="2305927"/>
              <a:ext cx="2420295" cy="1653398"/>
            </a:xfrm>
            <a:prstGeom prst="rect">
              <a:avLst/>
            </a:prstGeom>
          </p:spPr>
        </p:pic>
        <p:grpSp>
          <p:nvGrpSpPr>
            <p:cNvPr id="7" name="组合 6">
              <a:extLst>
                <a:ext uri="{FF2B5EF4-FFF2-40B4-BE49-F238E27FC236}">
                  <a16:creationId xmlns:a16="http://schemas.microsoft.com/office/drawing/2014/main" id="{F1F3F731-87D0-667E-7CBF-3BF358245713}"/>
                </a:ext>
              </a:extLst>
            </p:cNvPr>
            <p:cNvGrpSpPr/>
            <p:nvPr/>
          </p:nvGrpSpPr>
          <p:grpSpPr>
            <a:xfrm>
              <a:off x="8798724" y="3429000"/>
              <a:ext cx="2537860" cy="2302017"/>
              <a:chOff x="8798724" y="3269512"/>
              <a:chExt cx="2537860" cy="2302017"/>
            </a:xfrm>
          </p:grpSpPr>
          <p:pic>
            <p:nvPicPr>
              <p:cNvPr id="10" name="图片 9">
                <a:extLst>
                  <a:ext uri="{FF2B5EF4-FFF2-40B4-BE49-F238E27FC236}">
                    <a16:creationId xmlns:a16="http://schemas.microsoft.com/office/drawing/2014/main" id="{57EEFF57-5342-8704-7D8B-719E7CC20E3C}"/>
                  </a:ext>
                </a:extLst>
              </p:cNvPr>
              <p:cNvPicPr>
                <a:picLocks noChangeAspect="1"/>
              </p:cNvPicPr>
              <p:nvPr/>
            </p:nvPicPr>
            <p:blipFill>
              <a:blip r:embed="rId4"/>
              <a:stretch>
                <a:fillRect/>
              </a:stretch>
            </p:blipFill>
            <p:spPr>
              <a:xfrm rot="805721">
                <a:off x="8798724" y="3464500"/>
                <a:ext cx="2537860" cy="2107029"/>
              </a:xfrm>
              <a:prstGeom prst="rect">
                <a:avLst/>
              </a:prstGeom>
            </p:spPr>
          </p:pic>
          <p:pic>
            <p:nvPicPr>
              <p:cNvPr id="15" name="图片 14">
                <a:extLst>
                  <a:ext uri="{FF2B5EF4-FFF2-40B4-BE49-F238E27FC236}">
                    <a16:creationId xmlns:a16="http://schemas.microsoft.com/office/drawing/2014/main" id="{DD882C6C-882F-FBBB-6635-33E24F14B36E}"/>
                  </a:ext>
                </a:extLst>
              </p:cNvPr>
              <p:cNvPicPr>
                <a:picLocks noChangeAspect="1"/>
              </p:cNvPicPr>
              <p:nvPr/>
            </p:nvPicPr>
            <p:blipFill>
              <a:blip r:embed="rId5"/>
              <a:srcRect/>
              <a:stretch>
                <a:fillRect/>
              </a:stretch>
            </p:blipFill>
            <p:spPr>
              <a:xfrm rot="805721">
                <a:off x="8928952" y="3269512"/>
                <a:ext cx="2301585" cy="1846271"/>
              </a:xfrm>
              <a:custGeom>
                <a:avLst/>
                <a:gdLst>
                  <a:gd name="connsiteX0" fmla="*/ 0 w 2804403"/>
                  <a:gd name="connsiteY0" fmla="*/ 0 h 2249619"/>
                  <a:gd name="connsiteX1" fmla="*/ 2804403 w 2804403"/>
                  <a:gd name="connsiteY1" fmla="*/ 0 h 2249619"/>
                  <a:gd name="connsiteX2" fmla="*/ 2804403 w 2804403"/>
                  <a:gd name="connsiteY2" fmla="*/ 748120 h 2249619"/>
                  <a:gd name="connsiteX3" fmla="*/ 1409004 w 2804403"/>
                  <a:gd name="connsiteY3" fmla="*/ 1648041 h 2249619"/>
                  <a:gd name="connsiteX4" fmla="*/ 1517694 w 2804403"/>
                  <a:gd name="connsiteY4" fmla="*/ 2249619 h 2249619"/>
                  <a:gd name="connsiteX5" fmla="*/ 1508876 w 2804403"/>
                  <a:gd name="connsiteY5" fmla="*/ 2249619 h 2249619"/>
                  <a:gd name="connsiteX6" fmla="*/ 1409876 w 2804403"/>
                  <a:gd name="connsiteY6" fmla="*/ 1675892 h 2249619"/>
                  <a:gd name="connsiteX7" fmla="*/ 0 w 2804403"/>
                  <a:gd name="connsiteY7" fmla="*/ 1139798 h 2249619"/>
                  <a:gd name="connsiteX8" fmla="*/ 0 w 2804403"/>
                  <a:gd name="connsiteY8" fmla="*/ 0 h 2249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4403" h="2249619">
                    <a:moveTo>
                      <a:pt x="0" y="0"/>
                    </a:moveTo>
                    <a:lnTo>
                      <a:pt x="2804403" y="0"/>
                    </a:lnTo>
                    <a:lnTo>
                      <a:pt x="2804403" y="748120"/>
                    </a:lnTo>
                    <a:lnTo>
                      <a:pt x="1409004" y="1648041"/>
                    </a:lnTo>
                    <a:lnTo>
                      <a:pt x="1517694" y="2249619"/>
                    </a:lnTo>
                    <a:lnTo>
                      <a:pt x="1508876" y="2249619"/>
                    </a:lnTo>
                    <a:lnTo>
                      <a:pt x="1409876" y="1675892"/>
                    </a:lnTo>
                    <a:lnTo>
                      <a:pt x="0" y="1139798"/>
                    </a:lnTo>
                    <a:lnTo>
                      <a:pt x="0" y="0"/>
                    </a:lnTo>
                    <a:close/>
                  </a:path>
                </a:pathLst>
              </a:custGeom>
              <a:effectLst>
                <a:outerShdw blurRad="63500" sx="102000" sy="102000" algn="ctr" rotWithShape="0">
                  <a:schemeClr val="accent1">
                    <a:alpha val="40000"/>
                  </a:schemeClr>
                </a:outerShdw>
              </a:effectLst>
            </p:spPr>
          </p:pic>
          <p:grpSp>
            <p:nvGrpSpPr>
              <p:cNvPr id="19" name="组合 18">
                <a:extLst>
                  <a:ext uri="{FF2B5EF4-FFF2-40B4-BE49-F238E27FC236}">
                    <a16:creationId xmlns:a16="http://schemas.microsoft.com/office/drawing/2014/main" id="{01ED29FC-F765-B5D5-B123-711EBC6288AB}"/>
                  </a:ext>
                </a:extLst>
              </p:cNvPr>
              <p:cNvGrpSpPr/>
              <p:nvPr/>
            </p:nvGrpSpPr>
            <p:grpSpPr>
              <a:xfrm rot="805721">
                <a:off x="9786867" y="3463344"/>
                <a:ext cx="1409886" cy="1060364"/>
                <a:chOff x="9675401" y="3415103"/>
                <a:chExt cx="1409886" cy="1060364"/>
              </a:xfrm>
            </p:grpSpPr>
            <p:sp>
              <p:nvSpPr>
                <p:cNvPr id="20" name="任意多边形: 形状 19">
                  <a:extLst>
                    <a:ext uri="{FF2B5EF4-FFF2-40B4-BE49-F238E27FC236}">
                      <a16:creationId xmlns:a16="http://schemas.microsoft.com/office/drawing/2014/main" id="{1D7B04E4-E891-4673-D4B7-4FF9F4345E4A}"/>
                    </a:ext>
                  </a:extLst>
                </p:cNvPr>
                <p:cNvSpPr/>
                <p:nvPr/>
              </p:nvSpPr>
              <p:spPr>
                <a:xfrm rot="21293245">
                  <a:off x="9675401" y="3418017"/>
                  <a:ext cx="1409886" cy="1057450"/>
                </a:xfrm>
                <a:custGeom>
                  <a:avLst/>
                  <a:gdLst>
                    <a:gd name="connsiteX0" fmla="*/ 1058915 w 1409886"/>
                    <a:gd name="connsiteY0" fmla="*/ 974 h 1057450"/>
                    <a:gd name="connsiteX1" fmla="*/ 1283521 w 1409886"/>
                    <a:gd name="connsiteY1" fmla="*/ 85167 h 1057450"/>
                    <a:gd name="connsiteX2" fmla="*/ 1353927 w 1409886"/>
                    <a:gd name="connsiteY2" fmla="*/ 477399 h 1057450"/>
                    <a:gd name="connsiteX3" fmla="*/ 1179107 w 1409886"/>
                    <a:gd name="connsiteY3" fmla="*/ 670555 h 1057450"/>
                    <a:gd name="connsiteX4" fmla="*/ 1177974 w 1409886"/>
                    <a:gd name="connsiteY4" fmla="*/ 669635 h 1057450"/>
                    <a:gd name="connsiteX5" fmla="*/ 1047312 w 1409886"/>
                    <a:gd name="connsiteY5" fmla="*/ 814280 h 1057450"/>
                    <a:gd name="connsiteX6" fmla="*/ 1046040 w 1409886"/>
                    <a:gd name="connsiteY6" fmla="*/ 811869 h 1057450"/>
                    <a:gd name="connsiteX7" fmla="*/ 580689 w 1409886"/>
                    <a:gd name="connsiteY7" fmla="*/ 1057450 h 1057450"/>
                    <a:gd name="connsiteX8" fmla="*/ 231017 w 1409886"/>
                    <a:gd name="connsiteY8" fmla="*/ 670362 h 1057450"/>
                    <a:gd name="connsiteX9" fmla="*/ 230779 w 1409886"/>
                    <a:gd name="connsiteY9" fmla="*/ 670555 h 1057450"/>
                    <a:gd name="connsiteX10" fmla="*/ 55959 w 1409886"/>
                    <a:gd name="connsiteY10" fmla="*/ 477399 h 1057450"/>
                    <a:gd name="connsiteX11" fmla="*/ 126365 w 1409886"/>
                    <a:gd name="connsiteY11" fmla="*/ 85168 h 1057450"/>
                    <a:gd name="connsiteX12" fmla="*/ 350972 w 1409886"/>
                    <a:gd name="connsiteY12" fmla="*/ 974 h 1057450"/>
                    <a:gd name="connsiteX13" fmla="*/ 357082 w 1409886"/>
                    <a:gd name="connsiteY13" fmla="*/ 1443 h 1057450"/>
                    <a:gd name="connsiteX14" fmla="*/ 372941 w 1409886"/>
                    <a:gd name="connsiteY14" fmla="*/ 0 h 1057450"/>
                    <a:gd name="connsiteX15" fmla="*/ 700131 w 1409886"/>
                    <a:gd name="connsiteY15" fmla="*/ 240684 h 1057450"/>
                    <a:gd name="connsiteX16" fmla="*/ 701203 w 1409886"/>
                    <a:gd name="connsiteY16" fmla="*/ 250274 h 1057450"/>
                    <a:gd name="connsiteX17" fmla="*/ 704943 w 1409886"/>
                    <a:gd name="connsiteY17" fmla="*/ 254407 h 1057450"/>
                    <a:gd name="connsiteX18" fmla="*/ 706916 w 1409886"/>
                    <a:gd name="connsiteY18" fmla="*/ 252227 h 1057450"/>
                    <a:gd name="connsiteX19" fmla="*/ 708204 w 1409886"/>
                    <a:gd name="connsiteY19" fmla="*/ 240684 h 1057450"/>
                    <a:gd name="connsiteX20" fmla="*/ 1035396 w 1409886"/>
                    <a:gd name="connsiteY20" fmla="*/ 0 h 1057450"/>
                    <a:gd name="connsiteX21" fmla="*/ 1051962 w 1409886"/>
                    <a:gd name="connsiteY21" fmla="*/ 1507 h 10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09886" h="1057450">
                      <a:moveTo>
                        <a:pt x="1058915" y="974"/>
                      </a:moveTo>
                      <a:cubicBezTo>
                        <a:pt x="1134929" y="2046"/>
                        <a:pt x="1215803" y="30194"/>
                        <a:pt x="1283521" y="85167"/>
                      </a:cubicBezTo>
                      <a:cubicBezTo>
                        <a:pt x="1418956" y="195113"/>
                        <a:pt x="1450479" y="370721"/>
                        <a:pt x="1353927" y="477399"/>
                      </a:cubicBezTo>
                      <a:lnTo>
                        <a:pt x="1179107" y="670555"/>
                      </a:lnTo>
                      <a:lnTo>
                        <a:pt x="1177974" y="669635"/>
                      </a:lnTo>
                      <a:lnTo>
                        <a:pt x="1047312" y="814280"/>
                      </a:lnTo>
                      <a:lnTo>
                        <a:pt x="1046040" y="811869"/>
                      </a:lnTo>
                      <a:lnTo>
                        <a:pt x="580689" y="1057450"/>
                      </a:lnTo>
                      <a:lnTo>
                        <a:pt x="231017" y="670362"/>
                      </a:lnTo>
                      <a:lnTo>
                        <a:pt x="230779" y="670555"/>
                      </a:lnTo>
                      <a:lnTo>
                        <a:pt x="55959" y="477399"/>
                      </a:lnTo>
                      <a:cubicBezTo>
                        <a:pt x="-40592" y="370721"/>
                        <a:pt x="-9070" y="195113"/>
                        <a:pt x="126365" y="85168"/>
                      </a:cubicBezTo>
                      <a:cubicBezTo>
                        <a:pt x="194083" y="30194"/>
                        <a:pt x="274958" y="2046"/>
                        <a:pt x="350972" y="974"/>
                      </a:cubicBezTo>
                      <a:lnTo>
                        <a:pt x="357082" y="1443"/>
                      </a:lnTo>
                      <a:lnTo>
                        <a:pt x="372941" y="0"/>
                      </a:lnTo>
                      <a:cubicBezTo>
                        <a:pt x="534334" y="0"/>
                        <a:pt x="668990" y="103326"/>
                        <a:pt x="700131" y="240684"/>
                      </a:cubicBezTo>
                      <a:lnTo>
                        <a:pt x="701203" y="250274"/>
                      </a:lnTo>
                      <a:lnTo>
                        <a:pt x="704943" y="254407"/>
                      </a:lnTo>
                      <a:lnTo>
                        <a:pt x="706916" y="252227"/>
                      </a:lnTo>
                      <a:lnTo>
                        <a:pt x="708204" y="240684"/>
                      </a:lnTo>
                      <a:cubicBezTo>
                        <a:pt x="739347" y="103326"/>
                        <a:pt x="874002" y="0"/>
                        <a:pt x="1035396" y="0"/>
                      </a:cubicBezTo>
                      <a:lnTo>
                        <a:pt x="1051962" y="1507"/>
                      </a:lnTo>
                      <a:close/>
                    </a:path>
                  </a:pathLst>
                </a:custGeom>
                <a:gradFill>
                  <a:gsLst>
                    <a:gs pos="0">
                      <a:schemeClr val="accent3"/>
                    </a:gs>
                    <a:gs pos="60000">
                      <a:schemeClr val="accent4"/>
                    </a:gs>
                    <a:gs pos="100000">
                      <a:schemeClr val="accent2"/>
                    </a:gs>
                  </a:gsLst>
                  <a:lin ang="10800000" scaled="1"/>
                </a:gradFill>
                <a:ln>
                  <a:noFill/>
                </a:ln>
                <a:effectLst>
                  <a:innerShdw blurRad="1270000" dir="14040000">
                    <a:srgbClr val="96006F">
                      <a:alpha val="10000"/>
                    </a:srgb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endParaRPr>
                </a:p>
              </p:txBody>
            </p:sp>
            <p:sp>
              <p:nvSpPr>
                <p:cNvPr id="21" name="任意多边形: 形状 20">
                  <a:extLst>
                    <a:ext uri="{FF2B5EF4-FFF2-40B4-BE49-F238E27FC236}">
                      <a16:creationId xmlns:a16="http://schemas.microsoft.com/office/drawing/2014/main" id="{C3347529-7586-BBA5-CC49-4710C3A46FA5}"/>
                    </a:ext>
                  </a:extLst>
                </p:cNvPr>
                <p:cNvSpPr/>
                <p:nvPr/>
              </p:nvSpPr>
              <p:spPr>
                <a:xfrm rot="21293245">
                  <a:off x="9740678" y="3415103"/>
                  <a:ext cx="1344479" cy="1057449"/>
                </a:xfrm>
                <a:custGeom>
                  <a:avLst/>
                  <a:gdLst>
                    <a:gd name="connsiteX0" fmla="*/ 993509 w 1344479"/>
                    <a:gd name="connsiteY0" fmla="*/ 975 h 1057449"/>
                    <a:gd name="connsiteX1" fmla="*/ 1218115 w 1344479"/>
                    <a:gd name="connsiteY1" fmla="*/ 85168 h 1057449"/>
                    <a:gd name="connsiteX2" fmla="*/ 1288521 w 1344479"/>
                    <a:gd name="connsiteY2" fmla="*/ 477398 h 1057449"/>
                    <a:gd name="connsiteX3" fmla="*/ 1113701 w 1344479"/>
                    <a:gd name="connsiteY3" fmla="*/ 670555 h 1057449"/>
                    <a:gd name="connsiteX4" fmla="*/ 1112568 w 1344479"/>
                    <a:gd name="connsiteY4" fmla="*/ 669635 h 1057449"/>
                    <a:gd name="connsiteX5" fmla="*/ 981904 w 1344479"/>
                    <a:gd name="connsiteY5" fmla="*/ 814280 h 1057449"/>
                    <a:gd name="connsiteX6" fmla="*/ 980632 w 1344479"/>
                    <a:gd name="connsiteY6" fmla="*/ 811869 h 1057449"/>
                    <a:gd name="connsiteX7" fmla="*/ 515283 w 1344479"/>
                    <a:gd name="connsiteY7" fmla="*/ 1057449 h 1057449"/>
                    <a:gd name="connsiteX8" fmla="*/ 165611 w 1344479"/>
                    <a:gd name="connsiteY8" fmla="*/ 670362 h 1057449"/>
                    <a:gd name="connsiteX9" fmla="*/ 165373 w 1344479"/>
                    <a:gd name="connsiteY9" fmla="*/ 670555 h 1057449"/>
                    <a:gd name="connsiteX10" fmla="*/ 2284 w 1344479"/>
                    <a:gd name="connsiteY10" fmla="*/ 490362 h 1057449"/>
                    <a:gd name="connsiteX11" fmla="*/ 810 w 1344479"/>
                    <a:gd name="connsiteY11" fmla="*/ 479372 h 1057449"/>
                    <a:gd name="connsiteX12" fmla="*/ 144235 w 1344479"/>
                    <a:gd name="connsiteY12" fmla="*/ 156849 h 1057449"/>
                    <a:gd name="connsiteX13" fmla="*/ 504626 w 1344479"/>
                    <a:gd name="connsiteY13" fmla="*/ 79550 h 1057449"/>
                    <a:gd name="connsiteX14" fmla="*/ 546002 w 1344479"/>
                    <a:gd name="connsiteY14" fmla="*/ 91771 h 1057449"/>
                    <a:gd name="connsiteX15" fmla="*/ 560070 w 1344479"/>
                    <a:gd name="connsiteY15" fmla="*/ 104168 h 1057449"/>
                    <a:gd name="connsiteX16" fmla="*/ 634725 w 1344479"/>
                    <a:gd name="connsiteY16" fmla="*/ 240684 h 1057449"/>
                    <a:gd name="connsiteX17" fmla="*/ 635796 w 1344479"/>
                    <a:gd name="connsiteY17" fmla="*/ 250274 h 1057449"/>
                    <a:gd name="connsiteX18" fmla="*/ 639536 w 1344479"/>
                    <a:gd name="connsiteY18" fmla="*/ 254407 h 1057449"/>
                    <a:gd name="connsiteX19" fmla="*/ 641508 w 1344479"/>
                    <a:gd name="connsiteY19" fmla="*/ 252227 h 1057449"/>
                    <a:gd name="connsiteX20" fmla="*/ 642798 w 1344479"/>
                    <a:gd name="connsiteY20" fmla="*/ 240684 h 1057449"/>
                    <a:gd name="connsiteX21" fmla="*/ 969989 w 1344479"/>
                    <a:gd name="connsiteY21" fmla="*/ 0 h 1057449"/>
                    <a:gd name="connsiteX22" fmla="*/ 986556 w 1344479"/>
                    <a:gd name="connsiteY22" fmla="*/ 1508 h 105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44479" h="1057449">
                      <a:moveTo>
                        <a:pt x="993509" y="975"/>
                      </a:moveTo>
                      <a:cubicBezTo>
                        <a:pt x="1069522" y="2046"/>
                        <a:pt x="1150397" y="30194"/>
                        <a:pt x="1218115" y="85168"/>
                      </a:cubicBezTo>
                      <a:cubicBezTo>
                        <a:pt x="1353550" y="195113"/>
                        <a:pt x="1385071" y="370721"/>
                        <a:pt x="1288521" y="477398"/>
                      </a:cubicBezTo>
                      <a:lnTo>
                        <a:pt x="1113701" y="670555"/>
                      </a:lnTo>
                      <a:lnTo>
                        <a:pt x="1112568" y="669635"/>
                      </a:lnTo>
                      <a:lnTo>
                        <a:pt x="981904" y="814280"/>
                      </a:lnTo>
                      <a:lnTo>
                        <a:pt x="980632" y="811869"/>
                      </a:lnTo>
                      <a:lnTo>
                        <a:pt x="515283" y="1057449"/>
                      </a:lnTo>
                      <a:lnTo>
                        <a:pt x="165611" y="670362"/>
                      </a:lnTo>
                      <a:lnTo>
                        <a:pt x="165373" y="670555"/>
                      </a:lnTo>
                      <a:lnTo>
                        <a:pt x="2284" y="490362"/>
                      </a:lnTo>
                      <a:lnTo>
                        <a:pt x="810" y="479372"/>
                      </a:lnTo>
                      <a:cubicBezTo>
                        <a:pt x="-7230" y="355155"/>
                        <a:pt x="44922" y="235662"/>
                        <a:pt x="144235" y="156849"/>
                      </a:cubicBezTo>
                      <a:cubicBezTo>
                        <a:pt x="243547" y="78036"/>
                        <a:pt x="376898" y="50317"/>
                        <a:pt x="504626" y="79550"/>
                      </a:cubicBezTo>
                      <a:lnTo>
                        <a:pt x="546002" y="91771"/>
                      </a:lnTo>
                      <a:lnTo>
                        <a:pt x="560070" y="104168"/>
                      </a:lnTo>
                      <a:cubicBezTo>
                        <a:pt x="596812" y="142452"/>
                        <a:pt x="623047" y="189175"/>
                        <a:pt x="634725" y="240684"/>
                      </a:cubicBezTo>
                      <a:lnTo>
                        <a:pt x="635796" y="250274"/>
                      </a:lnTo>
                      <a:lnTo>
                        <a:pt x="639536" y="254407"/>
                      </a:lnTo>
                      <a:lnTo>
                        <a:pt x="641508" y="252227"/>
                      </a:lnTo>
                      <a:lnTo>
                        <a:pt x="642798" y="240684"/>
                      </a:lnTo>
                      <a:cubicBezTo>
                        <a:pt x="673940" y="103326"/>
                        <a:pt x="808595" y="0"/>
                        <a:pt x="969989" y="0"/>
                      </a:cubicBezTo>
                      <a:lnTo>
                        <a:pt x="986556" y="1508"/>
                      </a:lnTo>
                      <a:close/>
                    </a:path>
                  </a:pathLst>
                </a:custGeom>
                <a:gradFill>
                  <a:gsLst>
                    <a:gs pos="0">
                      <a:schemeClr val="accent3"/>
                    </a:gs>
                    <a:gs pos="60000">
                      <a:schemeClr val="accent4"/>
                    </a:gs>
                    <a:gs pos="100000">
                      <a:schemeClr val="accent2"/>
                    </a:gs>
                  </a:gsLst>
                  <a:lin ang="108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endParaRPr>
                </a:p>
              </p:txBody>
            </p:sp>
          </p:grpSp>
        </p:grpSp>
      </p:grpSp>
    </p:spTree>
    <p:extLst>
      <p:ext uri="{BB962C8B-B14F-4D97-AF65-F5344CB8AC3E}">
        <p14:creationId xmlns:p14="http://schemas.microsoft.com/office/powerpoint/2010/main" val="498043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任意多边形 161">
            <a:extLst>
              <a:ext uri="{FF2B5EF4-FFF2-40B4-BE49-F238E27FC236}">
                <a16:creationId xmlns:a16="http://schemas.microsoft.com/office/drawing/2014/main" id="{CBE27AAE-88D6-3776-8C8F-90AD8CA5123F}"/>
              </a:ext>
            </a:extLst>
          </p:cNvPr>
          <p:cNvSpPr/>
          <p:nvPr>
            <p:custDataLst>
              <p:tags r:id="rId1"/>
            </p:custDataLst>
          </p:nvPr>
        </p:nvSpPr>
        <p:spPr>
          <a:xfrm rot="2220000" flipH="1">
            <a:off x="10833692" y="3821393"/>
            <a:ext cx="333388" cy="399346"/>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a:gsLst>
              <a:gs pos="22000">
                <a:srgbClr val="BDBDFF"/>
              </a:gs>
              <a:gs pos="61000">
                <a:schemeClr val="accent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14" name="PA-任意多边形 167">
            <a:extLst>
              <a:ext uri="{FF2B5EF4-FFF2-40B4-BE49-F238E27FC236}">
                <a16:creationId xmlns:a16="http://schemas.microsoft.com/office/drawing/2014/main" id="{8F5D8E58-4C98-2D5F-682E-0C2E79BA665C}"/>
              </a:ext>
            </a:extLst>
          </p:cNvPr>
          <p:cNvSpPr/>
          <p:nvPr>
            <p:custDataLst>
              <p:tags r:id="rId2"/>
            </p:custDataLst>
          </p:nvPr>
        </p:nvSpPr>
        <p:spPr>
          <a:xfrm rot="1500000">
            <a:off x="9830257" y="3997272"/>
            <a:ext cx="388599" cy="567157"/>
          </a:xfrm>
          <a:custGeom>
            <a:avLst/>
            <a:gdLst>
              <a:gd name="connisteX0" fmla="*/ 3570904 w 3858416"/>
              <a:gd name="connsiteY0" fmla="*/ 40964 h 5601094"/>
              <a:gd name="connisteX1" fmla="*/ 3399454 w 3858416"/>
              <a:gd name="connsiteY1" fmla="*/ 297504 h 5601094"/>
              <a:gd name="connisteX2" fmla="*/ 2961939 w 3858416"/>
              <a:gd name="connsiteY2" fmla="*/ 649294 h 5601094"/>
              <a:gd name="connisteX3" fmla="*/ 2676824 w 3858416"/>
              <a:gd name="connsiteY3" fmla="*/ 1058234 h 5601094"/>
              <a:gd name="connisteX4" fmla="*/ 2400599 w 3858416"/>
              <a:gd name="connsiteY4" fmla="*/ 1182059 h 5601094"/>
              <a:gd name="connisteX5" fmla="*/ 1982134 w 3858416"/>
              <a:gd name="connsiteY5" fmla="*/ 1667199 h 5601094"/>
              <a:gd name="connisteX6" fmla="*/ 1735119 w 3858416"/>
              <a:gd name="connsiteY6" fmla="*/ 1743399 h 5601094"/>
              <a:gd name="connisteX7" fmla="*/ 1297604 w 3858416"/>
              <a:gd name="connsiteY7" fmla="*/ 2095189 h 5601094"/>
              <a:gd name="connisteX8" fmla="*/ 983914 w 3858416"/>
              <a:gd name="connsiteY8" fmla="*/ 2342204 h 5601094"/>
              <a:gd name="connisteX9" fmla="*/ 831514 w 3858416"/>
              <a:gd name="connsiteY9" fmla="*/ 2579694 h 5601094"/>
              <a:gd name="connisteX10" fmla="*/ 679749 w 3858416"/>
              <a:gd name="connsiteY10" fmla="*/ 2722569 h 5601094"/>
              <a:gd name="connisteX11" fmla="*/ 422574 w 3858416"/>
              <a:gd name="connsiteY11" fmla="*/ 2703519 h 5601094"/>
              <a:gd name="connisteX12" fmla="*/ 89834 w 3858416"/>
              <a:gd name="connsiteY12" fmla="*/ 2951169 h 5601094"/>
              <a:gd name="connisteX13" fmla="*/ 4109 w 3858416"/>
              <a:gd name="connsiteY13" fmla="*/ 3322009 h 5601094"/>
              <a:gd name="connisteX14" fmla="*/ 32684 w 3858416"/>
              <a:gd name="connsiteY14" fmla="*/ 3502349 h 5601094"/>
              <a:gd name="connisteX15" fmla="*/ 137459 w 3858416"/>
              <a:gd name="connsiteY15" fmla="*/ 3397574 h 5601094"/>
              <a:gd name="connisteX16" fmla="*/ 347009 w 3858416"/>
              <a:gd name="connsiteY16" fmla="*/ 3530924 h 5601094"/>
              <a:gd name="connisteX17" fmla="*/ 422574 w 3858416"/>
              <a:gd name="connsiteY17" fmla="*/ 3616649 h 5601094"/>
              <a:gd name="connisteX18" fmla="*/ 574974 w 3858416"/>
              <a:gd name="connsiteY18" fmla="*/ 3730949 h 5601094"/>
              <a:gd name="connisteX19" fmla="*/ 584499 w 3858416"/>
              <a:gd name="connsiteY19" fmla="*/ 3930339 h 5601094"/>
              <a:gd name="connisteX20" fmla="*/ 622599 w 3858416"/>
              <a:gd name="connsiteY20" fmla="*/ 4291654 h 5601094"/>
              <a:gd name="connisteX21" fmla="*/ 850564 w 3858416"/>
              <a:gd name="connsiteY21" fmla="*/ 4539304 h 5601094"/>
              <a:gd name="connisteX22" fmla="*/ 926764 w 3858416"/>
              <a:gd name="connsiteY22" fmla="*/ 4862519 h 5601094"/>
              <a:gd name="connisteX23" fmla="*/ 1060114 w 3858416"/>
              <a:gd name="connsiteY23" fmla="*/ 5128584 h 5601094"/>
              <a:gd name="connisteX24" fmla="*/ 1164889 w 3858416"/>
              <a:gd name="connsiteY24" fmla="*/ 5290509 h 5601094"/>
              <a:gd name="connisteX25" fmla="*/ 1240454 w 3858416"/>
              <a:gd name="connsiteY25" fmla="*/ 5442274 h 5601094"/>
              <a:gd name="connisteX26" fmla="*/ 1297604 w 3858416"/>
              <a:gd name="connsiteY26" fmla="*/ 5518474 h 5601094"/>
              <a:gd name="connisteX27" fmla="*/ 1335704 w 3858416"/>
              <a:gd name="connsiteY27" fmla="*/ 5594674 h 5601094"/>
              <a:gd name="connisteX28" fmla="*/ 1364279 w 3858416"/>
              <a:gd name="connsiteY28" fmla="*/ 5376234 h 5601094"/>
              <a:gd name="connisteX29" fmla="*/ 1450004 w 3858416"/>
              <a:gd name="connsiteY29" fmla="*/ 5499424 h 5601094"/>
              <a:gd name="connisteX30" fmla="*/ 1469054 w 3858416"/>
              <a:gd name="connsiteY30" fmla="*/ 5280984 h 5601094"/>
              <a:gd name="connisteX31" fmla="*/ 1516679 w 3858416"/>
              <a:gd name="connsiteY31" fmla="*/ 5300034 h 5601094"/>
              <a:gd name="connisteX32" fmla="*/ 1526204 w 3858416"/>
              <a:gd name="connsiteY32" fmla="*/ 5052384 h 5601094"/>
              <a:gd name="connisteX33" fmla="*/ 1611294 w 3858416"/>
              <a:gd name="connsiteY33" fmla="*/ 5128584 h 5601094"/>
              <a:gd name="connisteX34" fmla="*/ 1564304 w 3858416"/>
              <a:gd name="connsiteY34" fmla="*/ 4852994 h 5601094"/>
              <a:gd name="connisteX35" fmla="*/ 1620819 w 3858416"/>
              <a:gd name="connsiteY35" fmla="*/ 4910144 h 5601094"/>
              <a:gd name="connisteX36" fmla="*/ 1507154 w 3858416"/>
              <a:gd name="connsiteY36" fmla="*/ 4577404 h 5601094"/>
              <a:gd name="connisteX37" fmla="*/ 1592244 w 3858416"/>
              <a:gd name="connsiteY37" fmla="*/ 4643444 h 5601094"/>
              <a:gd name="connisteX38" fmla="*/ 1564304 w 3858416"/>
              <a:gd name="connsiteY38" fmla="*/ 4301179 h 5601094"/>
              <a:gd name="connisteX39" fmla="*/ 1630344 w 3858416"/>
              <a:gd name="connsiteY39" fmla="*/ 4377379 h 5601094"/>
              <a:gd name="connisteX40" fmla="*/ 1545254 w 3858416"/>
              <a:gd name="connsiteY40" fmla="*/ 4006539 h 5601094"/>
              <a:gd name="connisteX41" fmla="*/ 1592244 w 3858416"/>
              <a:gd name="connsiteY41" fmla="*/ 4054164 h 5601094"/>
              <a:gd name="connisteX42" fmla="*/ 1516679 w 3858416"/>
              <a:gd name="connsiteY42" fmla="*/ 3749999 h 5601094"/>
              <a:gd name="connisteX43" fmla="*/ 1497629 w 3858416"/>
              <a:gd name="connsiteY43" fmla="*/ 3607124 h 5601094"/>
              <a:gd name="connisteX44" fmla="*/ 1478579 w 3858416"/>
              <a:gd name="connsiteY44" fmla="*/ 3540449 h 5601094"/>
              <a:gd name="connisteX45" fmla="*/ 1582719 w 3858416"/>
              <a:gd name="connsiteY45" fmla="*/ 3711899 h 5601094"/>
              <a:gd name="connisteX46" fmla="*/ 1459529 w 3858416"/>
              <a:gd name="connsiteY46" fmla="*/ 3407099 h 5601094"/>
              <a:gd name="connisteX47" fmla="*/ 1545254 w 3858416"/>
              <a:gd name="connsiteY47" fmla="*/ 3369634 h 5601094"/>
              <a:gd name="connisteX48" fmla="*/ 1677969 w 3858416"/>
              <a:gd name="connsiteY48" fmla="*/ 3416624 h 5601094"/>
              <a:gd name="connisteX49" fmla="*/ 1839894 w 3858416"/>
              <a:gd name="connsiteY49" fmla="*/ 3378524 h 5601094"/>
              <a:gd name="connisteX50" fmla="*/ 2067859 w 3858416"/>
              <a:gd name="connsiteY50" fmla="*/ 3331534 h 5601094"/>
              <a:gd name="connisteX51" fmla="*/ 2239309 w 3858416"/>
              <a:gd name="connsiteY51" fmla="*/ 3312484 h 5601094"/>
              <a:gd name="connisteX52" fmla="*/ 2543474 w 3858416"/>
              <a:gd name="connsiteY52" fmla="*/ 3378524 h 5601094"/>
              <a:gd name="connisteX53" fmla="*/ 2819064 w 3858416"/>
              <a:gd name="connsiteY53" fmla="*/ 3322009 h 5601094"/>
              <a:gd name="connisteX54" fmla="*/ 2990514 w 3858416"/>
              <a:gd name="connsiteY54" fmla="*/ 3198184 h 5601094"/>
              <a:gd name="connisteX55" fmla="*/ 3332779 w 3858416"/>
              <a:gd name="connsiteY55" fmla="*/ 3160084 h 5601094"/>
              <a:gd name="connisteX56" fmla="*/ 3599479 w 3858416"/>
              <a:gd name="connsiteY56" fmla="*/ 3160084 h 5601094"/>
              <a:gd name="connisteX57" fmla="*/ 3523279 w 3858416"/>
              <a:gd name="connsiteY57" fmla="*/ 3064834 h 5601094"/>
              <a:gd name="connisteX58" fmla="*/ 3798869 w 3858416"/>
              <a:gd name="connsiteY58" fmla="*/ 3045784 h 5601094"/>
              <a:gd name="connisteX59" fmla="*/ 3713144 w 3858416"/>
              <a:gd name="connsiteY59" fmla="*/ 2979109 h 5601094"/>
              <a:gd name="connisteX60" fmla="*/ 3846494 w 3858416"/>
              <a:gd name="connsiteY60" fmla="*/ 2979109 h 5601094"/>
              <a:gd name="connisteX61" fmla="*/ 3703619 w 3858416"/>
              <a:gd name="connsiteY61" fmla="*/ 2865444 h 5601094"/>
              <a:gd name="connisteX62" fmla="*/ 3856019 w 3858416"/>
              <a:gd name="connsiteY62" fmla="*/ 2827344 h 5601094"/>
              <a:gd name="connisteX63" fmla="*/ 3580429 w 3858416"/>
              <a:gd name="connsiteY63" fmla="*/ 2779719 h 5601094"/>
              <a:gd name="connisteX64" fmla="*/ 3542329 w 3858416"/>
              <a:gd name="connsiteY64" fmla="*/ 2713044 h 5601094"/>
              <a:gd name="connisteX65" fmla="*/ 3418504 w 3858416"/>
              <a:gd name="connsiteY65" fmla="*/ 2665419 h 5601094"/>
              <a:gd name="connisteX66" fmla="*/ 3370879 w 3858416"/>
              <a:gd name="connsiteY66" fmla="*/ 2608269 h 5601094"/>
              <a:gd name="connisteX67" fmla="*/ 3418504 w 3858416"/>
              <a:gd name="connsiteY67" fmla="*/ 2608269 h 5601094"/>
              <a:gd name="connisteX68" fmla="*/ 3256579 w 3858416"/>
              <a:gd name="connsiteY68" fmla="*/ 2589219 h 5601094"/>
              <a:gd name="connisteX69" fmla="*/ 3361354 w 3858416"/>
              <a:gd name="connsiteY69" fmla="*/ 2523179 h 5601094"/>
              <a:gd name="connisteX70" fmla="*/ 3171489 w 3858416"/>
              <a:gd name="connsiteY70" fmla="*/ 2513654 h 5601094"/>
              <a:gd name="connisteX71" fmla="*/ 3228004 w 3858416"/>
              <a:gd name="connsiteY71" fmla="*/ 2456504 h 5601094"/>
              <a:gd name="connisteX72" fmla="*/ 2809539 w 3858416"/>
              <a:gd name="connsiteY72" fmla="*/ 2427929 h 5601094"/>
              <a:gd name="connisteX73" fmla="*/ 2895264 w 3858416"/>
              <a:gd name="connsiteY73" fmla="*/ 2361254 h 5601094"/>
              <a:gd name="connisteX74" fmla="*/ 2753024 w 3858416"/>
              <a:gd name="connsiteY74" fmla="*/ 2323154 h 5601094"/>
              <a:gd name="connisteX75" fmla="*/ 2600624 w 3858416"/>
              <a:gd name="connsiteY75" fmla="*/ 2218379 h 5601094"/>
              <a:gd name="connisteX76" fmla="*/ 2457749 w 3858416"/>
              <a:gd name="connsiteY76" fmla="*/ 2180279 h 5601094"/>
              <a:gd name="connisteX77" fmla="*/ 2258359 w 3858416"/>
              <a:gd name="connsiteY77" fmla="*/ 2151704 h 5601094"/>
              <a:gd name="connisteX78" fmla="*/ 2077384 w 3858416"/>
              <a:gd name="connsiteY78" fmla="*/ 2114239 h 5601094"/>
              <a:gd name="connisteX79" fmla="*/ 2001184 w 3858416"/>
              <a:gd name="connsiteY79" fmla="*/ 2066614 h 5601094"/>
              <a:gd name="connisteX80" fmla="*/ 1973244 w 3858416"/>
              <a:gd name="connsiteY80" fmla="*/ 1980889 h 5601094"/>
              <a:gd name="connisteX81" fmla="*/ 2248834 w 3858416"/>
              <a:gd name="connsiteY81" fmla="*/ 1857064 h 5601094"/>
              <a:gd name="connisteX82" fmla="*/ 2476799 w 3858416"/>
              <a:gd name="connsiteY82" fmla="*/ 1638624 h 5601094"/>
              <a:gd name="connisteX83" fmla="*/ 2714924 w 3858416"/>
              <a:gd name="connsiteY83" fmla="*/ 1448124 h 5601094"/>
              <a:gd name="connisteX84" fmla="*/ 2952414 w 3858416"/>
              <a:gd name="connsiteY84" fmla="*/ 1277309 h 5601094"/>
              <a:gd name="connisteX85" fmla="*/ 3256579 w 3858416"/>
              <a:gd name="connsiteY85" fmla="*/ 962984 h 5601094"/>
              <a:gd name="connisteX86" fmla="*/ 3428029 w 3858416"/>
              <a:gd name="connsiteY86" fmla="*/ 754069 h 5601094"/>
              <a:gd name="connisteX87" fmla="*/ 3447079 w 3858416"/>
              <a:gd name="connsiteY87" fmla="*/ 611194 h 5601094"/>
              <a:gd name="connisteX88" fmla="*/ 3523279 w 3858416"/>
              <a:gd name="connsiteY88" fmla="*/ 430854 h 5601094"/>
              <a:gd name="connisteX89" fmla="*/ 3617894 w 3858416"/>
              <a:gd name="connsiteY89" fmla="*/ 326079 h 5601094"/>
              <a:gd name="connisteX90" fmla="*/ 3636944 w 3858416"/>
              <a:gd name="connsiteY90" fmla="*/ 221304 h 5601094"/>
              <a:gd name="connisteX91" fmla="*/ 3665519 w 3858416"/>
              <a:gd name="connsiteY91" fmla="*/ 40964 h 5601094"/>
              <a:gd name="connisteX92" fmla="*/ 3646469 w 3858416"/>
              <a:gd name="connsiteY92" fmla="*/ 107639 h 5601094"/>
              <a:gd name="connisteX93" fmla="*/ 3608369 w 3858416"/>
              <a:gd name="connsiteY93" fmla="*/ 12389 h 5601094"/>
              <a:gd name="connisteX94" fmla="*/ 3570904 w 3858416"/>
              <a:gd name="connsiteY94" fmla="*/ 40964 h 560109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Lst>
            <a:rect l="l" t="t" r="r" b="b"/>
            <a:pathLst>
              <a:path w="3858416" h="5601094">
                <a:moveTo>
                  <a:pt x="3570905" y="40964"/>
                </a:moveTo>
                <a:cubicBezTo>
                  <a:pt x="3528995" y="98114"/>
                  <a:pt x="3521375" y="175584"/>
                  <a:pt x="3399455" y="297504"/>
                </a:cubicBezTo>
                <a:cubicBezTo>
                  <a:pt x="3277535" y="419424"/>
                  <a:pt x="3106720" y="496894"/>
                  <a:pt x="2961940" y="649294"/>
                </a:cubicBezTo>
                <a:cubicBezTo>
                  <a:pt x="2817160" y="801694"/>
                  <a:pt x="2789220" y="951554"/>
                  <a:pt x="2676825" y="1058234"/>
                </a:cubicBezTo>
                <a:cubicBezTo>
                  <a:pt x="2564430" y="1164914"/>
                  <a:pt x="2539665" y="1060139"/>
                  <a:pt x="2400600" y="1182059"/>
                </a:cubicBezTo>
                <a:cubicBezTo>
                  <a:pt x="2261535" y="1303979"/>
                  <a:pt x="2115485" y="1554804"/>
                  <a:pt x="1982135" y="1667199"/>
                </a:cubicBezTo>
                <a:cubicBezTo>
                  <a:pt x="1848785" y="1779594"/>
                  <a:pt x="1872280" y="1657674"/>
                  <a:pt x="1735120" y="1743399"/>
                </a:cubicBezTo>
                <a:cubicBezTo>
                  <a:pt x="1597960" y="1829124"/>
                  <a:pt x="1448100" y="1975174"/>
                  <a:pt x="1297605" y="2095189"/>
                </a:cubicBezTo>
                <a:cubicBezTo>
                  <a:pt x="1147110" y="2215204"/>
                  <a:pt x="1077260" y="2245049"/>
                  <a:pt x="983915" y="2342204"/>
                </a:cubicBezTo>
                <a:cubicBezTo>
                  <a:pt x="890570" y="2439359"/>
                  <a:pt x="892475" y="2503494"/>
                  <a:pt x="831515" y="2579694"/>
                </a:cubicBezTo>
                <a:cubicBezTo>
                  <a:pt x="770555" y="2655894"/>
                  <a:pt x="761665" y="2697804"/>
                  <a:pt x="679750" y="2722569"/>
                </a:cubicBezTo>
                <a:cubicBezTo>
                  <a:pt x="597835" y="2747334"/>
                  <a:pt x="540685" y="2657799"/>
                  <a:pt x="422575" y="2703519"/>
                </a:cubicBezTo>
                <a:cubicBezTo>
                  <a:pt x="304465" y="2749239"/>
                  <a:pt x="173655" y="2827344"/>
                  <a:pt x="89835" y="2951169"/>
                </a:cubicBezTo>
                <a:cubicBezTo>
                  <a:pt x="6015" y="3074994"/>
                  <a:pt x="15540" y="3211519"/>
                  <a:pt x="4110" y="3322009"/>
                </a:cubicBezTo>
                <a:cubicBezTo>
                  <a:pt x="-7320" y="3432499"/>
                  <a:pt x="6015" y="3487109"/>
                  <a:pt x="32685" y="3502349"/>
                </a:cubicBezTo>
                <a:cubicBezTo>
                  <a:pt x="59355" y="3517589"/>
                  <a:pt x="74595" y="3391859"/>
                  <a:pt x="137460" y="3397574"/>
                </a:cubicBezTo>
                <a:cubicBezTo>
                  <a:pt x="200325" y="3403289"/>
                  <a:pt x="289860" y="3487109"/>
                  <a:pt x="347010" y="3530924"/>
                </a:cubicBezTo>
                <a:cubicBezTo>
                  <a:pt x="404160" y="3574739"/>
                  <a:pt x="376855" y="3576644"/>
                  <a:pt x="422575" y="3616649"/>
                </a:cubicBezTo>
                <a:cubicBezTo>
                  <a:pt x="468295" y="3656654"/>
                  <a:pt x="542590" y="3668084"/>
                  <a:pt x="574975" y="3730949"/>
                </a:cubicBezTo>
                <a:cubicBezTo>
                  <a:pt x="607360" y="3793814"/>
                  <a:pt x="574975" y="3817944"/>
                  <a:pt x="584500" y="3930339"/>
                </a:cubicBezTo>
                <a:cubicBezTo>
                  <a:pt x="594025" y="4042734"/>
                  <a:pt x="569260" y="4169734"/>
                  <a:pt x="622600" y="4291654"/>
                </a:cubicBezTo>
                <a:cubicBezTo>
                  <a:pt x="675940" y="4413574"/>
                  <a:pt x="789605" y="4425004"/>
                  <a:pt x="850565" y="4539304"/>
                </a:cubicBezTo>
                <a:cubicBezTo>
                  <a:pt x="911525" y="4653604"/>
                  <a:pt x="884855" y="4744409"/>
                  <a:pt x="926765" y="4862519"/>
                </a:cubicBezTo>
                <a:cubicBezTo>
                  <a:pt x="968675" y="4980629"/>
                  <a:pt x="1012490" y="5042859"/>
                  <a:pt x="1060115" y="5128584"/>
                </a:cubicBezTo>
                <a:cubicBezTo>
                  <a:pt x="1107740" y="5214309"/>
                  <a:pt x="1128695" y="5227644"/>
                  <a:pt x="1164890" y="5290509"/>
                </a:cubicBezTo>
                <a:cubicBezTo>
                  <a:pt x="1201085" y="5353374"/>
                  <a:pt x="1213785" y="5396554"/>
                  <a:pt x="1240455" y="5442274"/>
                </a:cubicBezTo>
                <a:cubicBezTo>
                  <a:pt x="1267125" y="5487994"/>
                  <a:pt x="1278555" y="5487994"/>
                  <a:pt x="1297605" y="5518474"/>
                </a:cubicBezTo>
                <a:cubicBezTo>
                  <a:pt x="1316655" y="5548954"/>
                  <a:pt x="1322370" y="5623249"/>
                  <a:pt x="1335705" y="5594674"/>
                </a:cubicBezTo>
                <a:cubicBezTo>
                  <a:pt x="1349040" y="5566099"/>
                  <a:pt x="1341420" y="5395284"/>
                  <a:pt x="1364280" y="5376234"/>
                </a:cubicBezTo>
                <a:cubicBezTo>
                  <a:pt x="1387140" y="5357184"/>
                  <a:pt x="1429050" y="5518474"/>
                  <a:pt x="1450005" y="5499424"/>
                </a:cubicBezTo>
                <a:cubicBezTo>
                  <a:pt x="1470960" y="5480374"/>
                  <a:pt x="1455720" y="5320989"/>
                  <a:pt x="1469055" y="5280984"/>
                </a:cubicBezTo>
                <a:cubicBezTo>
                  <a:pt x="1482390" y="5240979"/>
                  <a:pt x="1505250" y="5345754"/>
                  <a:pt x="1516680" y="5300034"/>
                </a:cubicBezTo>
                <a:cubicBezTo>
                  <a:pt x="1528110" y="5254314"/>
                  <a:pt x="1507155" y="5086674"/>
                  <a:pt x="1526205" y="5052384"/>
                </a:cubicBezTo>
                <a:cubicBezTo>
                  <a:pt x="1545255" y="5018094"/>
                  <a:pt x="1603675" y="5168589"/>
                  <a:pt x="1611295" y="5128584"/>
                </a:cubicBezTo>
                <a:cubicBezTo>
                  <a:pt x="1618915" y="5088579"/>
                  <a:pt x="1562400" y="4896809"/>
                  <a:pt x="1564305" y="4852994"/>
                </a:cubicBezTo>
                <a:cubicBezTo>
                  <a:pt x="1566210" y="4809179"/>
                  <a:pt x="1632250" y="4965389"/>
                  <a:pt x="1620820" y="4910144"/>
                </a:cubicBezTo>
                <a:cubicBezTo>
                  <a:pt x="1609390" y="4854899"/>
                  <a:pt x="1512870" y="4630744"/>
                  <a:pt x="1507155" y="4577404"/>
                </a:cubicBezTo>
                <a:cubicBezTo>
                  <a:pt x="1501440" y="4524064"/>
                  <a:pt x="1580815" y="4698689"/>
                  <a:pt x="1592245" y="4643444"/>
                </a:cubicBezTo>
                <a:cubicBezTo>
                  <a:pt x="1603675" y="4588199"/>
                  <a:pt x="1556685" y="4354519"/>
                  <a:pt x="1564305" y="4301179"/>
                </a:cubicBezTo>
                <a:cubicBezTo>
                  <a:pt x="1571925" y="4247839"/>
                  <a:pt x="1634155" y="4436434"/>
                  <a:pt x="1630345" y="4377379"/>
                </a:cubicBezTo>
                <a:cubicBezTo>
                  <a:pt x="1626535" y="4318324"/>
                  <a:pt x="1552875" y="4071309"/>
                  <a:pt x="1545255" y="4006539"/>
                </a:cubicBezTo>
                <a:cubicBezTo>
                  <a:pt x="1537635" y="3941769"/>
                  <a:pt x="1597960" y="4105599"/>
                  <a:pt x="1592245" y="4054164"/>
                </a:cubicBezTo>
                <a:cubicBezTo>
                  <a:pt x="1586530" y="4002729"/>
                  <a:pt x="1535730" y="3839534"/>
                  <a:pt x="1516680" y="3749999"/>
                </a:cubicBezTo>
                <a:cubicBezTo>
                  <a:pt x="1497630" y="3660464"/>
                  <a:pt x="1505250" y="3649034"/>
                  <a:pt x="1497630" y="3607124"/>
                </a:cubicBezTo>
                <a:cubicBezTo>
                  <a:pt x="1490010" y="3565214"/>
                  <a:pt x="1461435" y="3519494"/>
                  <a:pt x="1478580" y="3540449"/>
                </a:cubicBezTo>
                <a:cubicBezTo>
                  <a:pt x="1495725" y="3561404"/>
                  <a:pt x="1586530" y="3738569"/>
                  <a:pt x="1582720" y="3711899"/>
                </a:cubicBezTo>
                <a:cubicBezTo>
                  <a:pt x="1578910" y="3685229"/>
                  <a:pt x="1467150" y="3475679"/>
                  <a:pt x="1459530" y="3407099"/>
                </a:cubicBezTo>
                <a:cubicBezTo>
                  <a:pt x="1451910" y="3338519"/>
                  <a:pt x="1501440" y="3367729"/>
                  <a:pt x="1545255" y="3369634"/>
                </a:cubicBezTo>
                <a:cubicBezTo>
                  <a:pt x="1589070" y="3371539"/>
                  <a:pt x="1618915" y="3414719"/>
                  <a:pt x="1677970" y="3416624"/>
                </a:cubicBezTo>
                <a:cubicBezTo>
                  <a:pt x="1737025" y="3418529"/>
                  <a:pt x="1761790" y="3395669"/>
                  <a:pt x="1839895" y="3378524"/>
                </a:cubicBezTo>
                <a:cubicBezTo>
                  <a:pt x="1918000" y="3361379"/>
                  <a:pt x="1987850" y="3344869"/>
                  <a:pt x="2067860" y="3331534"/>
                </a:cubicBezTo>
                <a:cubicBezTo>
                  <a:pt x="2147870" y="3318199"/>
                  <a:pt x="2144060" y="3302959"/>
                  <a:pt x="2239310" y="3312484"/>
                </a:cubicBezTo>
                <a:cubicBezTo>
                  <a:pt x="2334560" y="3322009"/>
                  <a:pt x="2427270" y="3376619"/>
                  <a:pt x="2543475" y="3378524"/>
                </a:cubicBezTo>
                <a:cubicBezTo>
                  <a:pt x="2659680" y="3380429"/>
                  <a:pt x="2729530" y="3358204"/>
                  <a:pt x="2819065" y="3322009"/>
                </a:cubicBezTo>
                <a:cubicBezTo>
                  <a:pt x="2908600" y="3285814"/>
                  <a:pt x="2887645" y="3230569"/>
                  <a:pt x="2990515" y="3198184"/>
                </a:cubicBezTo>
                <a:cubicBezTo>
                  <a:pt x="3093385" y="3165799"/>
                  <a:pt x="3210860" y="3167704"/>
                  <a:pt x="3332780" y="3160084"/>
                </a:cubicBezTo>
                <a:cubicBezTo>
                  <a:pt x="3454700" y="3152464"/>
                  <a:pt x="3561380" y="3179134"/>
                  <a:pt x="3599480" y="3160084"/>
                </a:cubicBezTo>
                <a:cubicBezTo>
                  <a:pt x="3637580" y="3141034"/>
                  <a:pt x="3483275" y="3087694"/>
                  <a:pt x="3523280" y="3064834"/>
                </a:cubicBezTo>
                <a:cubicBezTo>
                  <a:pt x="3563285" y="3041974"/>
                  <a:pt x="3760770" y="3062929"/>
                  <a:pt x="3798870" y="3045784"/>
                </a:cubicBezTo>
                <a:cubicBezTo>
                  <a:pt x="3836970" y="3028639"/>
                  <a:pt x="3703620" y="2992444"/>
                  <a:pt x="3713145" y="2979109"/>
                </a:cubicBezTo>
                <a:cubicBezTo>
                  <a:pt x="3722670" y="2965774"/>
                  <a:pt x="3848400" y="3001969"/>
                  <a:pt x="3846495" y="2979109"/>
                </a:cubicBezTo>
                <a:cubicBezTo>
                  <a:pt x="3844590" y="2956249"/>
                  <a:pt x="3701715" y="2895924"/>
                  <a:pt x="3703620" y="2865444"/>
                </a:cubicBezTo>
                <a:cubicBezTo>
                  <a:pt x="3705525" y="2834964"/>
                  <a:pt x="3880785" y="2844489"/>
                  <a:pt x="3856020" y="2827344"/>
                </a:cubicBezTo>
                <a:cubicBezTo>
                  <a:pt x="3831255" y="2810199"/>
                  <a:pt x="3643295" y="2802579"/>
                  <a:pt x="3580430" y="2779719"/>
                </a:cubicBezTo>
                <a:cubicBezTo>
                  <a:pt x="3517565" y="2756859"/>
                  <a:pt x="3574715" y="2735904"/>
                  <a:pt x="3542330" y="2713044"/>
                </a:cubicBezTo>
                <a:cubicBezTo>
                  <a:pt x="3509945" y="2690184"/>
                  <a:pt x="3452795" y="2686374"/>
                  <a:pt x="3418505" y="2665419"/>
                </a:cubicBezTo>
                <a:cubicBezTo>
                  <a:pt x="3384215" y="2644464"/>
                  <a:pt x="3370880" y="2619699"/>
                  <a:pt x="3370880" y="2608269"/>
                </a:cubicBezTo>
                <a:cubicBezTo>
                  <a:pt x="3370880" y="2596839"/>
                  <a:pt x="3441365" y="2612079"/>
                  <a:pt x="3418505" y="2608269"/>
                </a:cubicBezTo>
                <a:cubicBezTo>
                  <a:pt x="3395645" y="2604459"/>
                  <a:pt x="3268010" y="2606364"/>
                  <a:pt x="3256580" y="2589219"/>
                </a:cubicBezTo>
                <a:cubicBezTo>
                  <a:pt x="3245150" y="2572074"/>
                  <a:pt x="3378500" y="2538419"/>
                  <a:pt x="3361355" y="2523179"/>
                </a:cubicBezTo>
                <a:cubicBezTo>
                  <a:pt x="3344210" y="2507939"/>
                  <a:pt x="3198160" y="2526989"/>
                  <a:pt x="3171490" y="2513654"/>
                </a:cubicBezTo>
                <a:cubicBezTo>
                  <a:pt x="3144820" y="2500319"/>
                  <a:pt x="3300395" y="2473649"/>
                  <a:pt x="3228005" y="2456504"/>
                </a:cubicBezTo>
                <a:cubicBezTo>
                  <a:pt x="3155615" y="2439359"/>
                  <a:pt x="2876215" y="2446979"/>
                  <a:pt x="2809540" y="2427929"/>
                </a:cubicBezTo>
                <a:cubicBezTo>
                  <a:pt x="2742865" y="2408879"/>
                  <a:pt x="2906695" y="2382209"/>
                  <a:pt x="2895265" y="2361254"/>
                </a:cubicBezTo>
                <a:cubicBezTo>
                  <a:pt x="2883835" y="2340299"/>
                  <a:pt x="2812080" y="2351729"/>
                  <a:pt x="2753025" y="2323154"/>
                </a:cubicBezTo>
                <a:cubicBezTo>
                  <a:pt x="2693970" y="2294579"/>
                  <a:pt x="2659680" y="2246954"/>
                  <a:pt x="2600625" y="2218379"/>
                </a:cubicBezTo>
                <a:cubicBezTo>
                  <a:pt x="2541570" y="2189804"/>
                  <a:pt x="2526330" y="2193614"/>
                  <a:pt x="2457750" y="2180279"/>
                </a:cubicBezTo>
                <a:cubicBezTo>
                  <a:pt x="2389170" y="2166944"/>
                  <a:pt x="2334560" y="2165039"/>
                  <a:pt x="2258360" y="2151704"/>
                </a:cubicBezTo>
                <a:cubicBezTo>
                  <a:pt x="2182160" y="2138369"/>
                  <a:pt x="2128820" y="2131384"/>
                  <a:pt x="2077385" y="2114239"/>
                </a:cubicBezTo>
                <a:cubicBezTo>
                  <a:pt x="2025950" y="2097094"/>
                  <a:pt x="2022140" y="2093284"/>
                  <a:pt x="2001185" y="2066614"/>
                </a:cubicBezTo>
                <a:cubicBezTo>
                  <a:pt x="1980230" y="2039944"/>
                  <a:pt x="1923715" y="2022799"/>
                  <a:pt x="1973245" y="1980889"/>
                </a:cubicBezTo>
                <a:cubicBezTo>
                  <a:pt x="2022775" y="1938979"/>
                  <a:pt x="2147870" y="1925644"/>
                  <a:pt x="2248835" y="1857064"/>
                </a:cubicBezTo>
                <a:cubicBezTo>
                  <a:pt x="2349800" y="1788484"/>
                  <a:pt x="2383455" y="1720539"/>
                  <a:pt x="2476800" y="1638624"/>
                </a:cubicBezTo>
                <a:cubicBezTo>
                  <a:pt x="2570145" y="1556709"/>
                  <a:pt x="2619675" y="1520514"/>
                  <a:pt x="2714925" y="1448124"/>
                </a:cubicBezTo>
                <a:cubicBezTo>
                  <a:pt x="2810175" y="1375734"/>
                  <a:pt x="2843830" y="1374464"/>
                  <a:pt x="2952415" y="1277309"/>
                </a:cubicBezTo>
                <a:cubicBezTo>
                  <a:pt x="3061000" y="1180154"/>
                  <a:pt x="3161330" y="1067759"/>
                  <a:pt x="3256580" y="962984"/>
                </a:cubicBezTo>
                <a:cubicBezTo>
                  <a:pt x="3351830" y="858209"/>
                  <a:pt x="3389930" y="824554"/>
                  <a:pt x="3428030" y="754069"/>
                </a:cubicBezTo>
                <a:cubicBezTo>
                  <a:pt x="3466130" y="683584"/>
                  <a:pt x="3428030" y="675964"/>
                  <a:pt x="3447080" y="611194"/>
                </a:cubicBezTo>
                <a:cubicBezTo>
                  <a:pt x="3466130" y="546424"/>
                  <a:pt x="3488990" y="488004"/>
                  <a:pt x="3523280" y="430854"/>
                </a:cubicBezTo>
                <a:cubicBezTo>
                  <a:pt x="3557570" y="373704"/>
                  <a:pt x="3595035" y="367989"/>
                  <a:pt x="3617895" y="326079"/>
                </a:cubicBezTo>
                <a:cubicBezTo>
                  <a:pt x="3640755" y="284169"/>
                  <a:pt x="3627420" y="278454"/>
                  <a:pt x="3636945" y="221304"/>
                </a:cubicBezTo>
                <a:cubicBezTo>
                  <a:pt x="3646470" y="164154"/>
                  <a:pt x="3663615" y="63824"/>
                  <a:pt x="3665520" y="40964"/>
                </a:cubicBezTo>
                <a:cubicBezTo>
                  <a:pt x="3667425" y="18104"/>
                  <a:pt x="3657900" y="113354"/>
                  <a:pt x="3646470" y="107639"/>
                </a:cubicBezTo>
                <a:cubicBezTo>
                  <a:pt x="3635040" y="101924"/>
                  <a:pt x="3623610" y="25724"/>
                  <a:pt x="3608370" y="12389"/>
                </a:cubicBezTo>
                <a:cubicBezTo>
                  <a:pt x="3593130" y="-946"/>
                  <a:pt x="3612815" y="-16186"/>
                  <a:pt x="3570905" y="40964"/>
                </a:cubicBezTo>
                <a:close/>
              </a:path>
            </a:pathLst>
          </a:custGeom>
          <a:gradFill>
            <a:gsLst>
              <a:gs pos="22000">
                <a:srgbClr val="BDBDFF"/>
              </a:gs>
              <a:gs pos="61000">
                <a:schemeClr val="accent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16" name="PA-任意多边形 161">
            <a:extLst>
              <a:ext uri="{FF2B5EF4-FFF2-40B4-BE49-F238E27FC236}">
                <a16:creationId xmlns:a16="http://schemas.microsoft.com/office/drawing/2014/main" id="{880C7399-F26A-A949-462F-2D0AE8602E31}"/>
              </a:ext>
            </a:extLst>
          </p:cNvPr>
          <p:cNvSpPr/>
          <p:nvPr>
            <p:custDataLst>
              <p:tags r:id="rId3"/>
            </p:custDataLst>
          </p:nvPr>
        </p:nvSpPr>
        <p:spPr>
          <a:xfrm rot="3769072" flipH="1">
            <a:off x="11576112" y="4238859"/>
            <a:ext cx="333390" cy="399346"/>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a:gsLst>
              <a:gs pos="22000">
                <a:srgbClr val="BDBDFF"/>
              </a:gs>
              <a:gs pos="61000">
                <a:schemeClr val="accent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华文楷体" panose="02010600040101010101" charset="-122"/>
            </a:endParaRPr>
          </a:p>
        </p:txBody>
      </p:sp>
      <p:sp>
        <p:nvSpPr>
          <p:cNvPr id="18" name="PA-任意多边形 167">
            <a:extLst>
              <a:ext uri="{FF2B5EF4-FFF2-40B4-BE49-F238E27FC236}">
                <a16:creationId xmlns:a16="http://schemas.microsoft.com/office/drawing/2014/main" id="{01B59B89-BF63-1EC1-A89F-728581C30F64}"/>
              </a:ext>
            </a:extLst>
          </p:cNvPr>
          <p:cNvSpPr/>
          <p:nvPr>
            <p:custDataLst>
              <p:tags r:id="rId4"/>
            </p:custDataLst>
          </p:nvPr>
        </p:nvSpPr>
        <p:spPr>
          <a:xfrm rot="3049072">
            <a:off x="11340382" y="4932006"/>
            <a:ext cx="388599" cy="567155"/>
          </a:xfrm>
          <a:custGeom>
            <a:avLst/>
            <a:gdLst>
              <a:gd name="connisteX0" fmla="*/ 3570904 w 3858416"/>
              <a:gd name="connsiteY0" fmla="*/ 40964 h 5601094"/>
              <a:gd name="connisteX1" fmla="*/ 3399454 w 3858416"/>
              <a:gd name="connsiteY1" fmla="*/ 297504 h 5601094"/>
              <a:gd name="connisteX2" fmla="*/ 2961939 w 3858416"/>
              <a:gd name="connsiteY2" fmla="*/ 649294 h 5601094"/>
              <a:gd name="connisteX3" fmla="*/ 2676824 w 3858416"/>
              <a:gd name="connsiteY3" fmla="*/ 1058234 h 5601094"/>
              <a:gd name="connisteX4" fmla="*/ 2400599 w 3858416"/>
              <a:gd name="connsiteY4" fmla="*/ 1182059 h 5601094"/>
              <a:gd name="connisteX5" fmla="*/ 1982134 w 3858416"/>
              <a:gd name="connsiteY5" fmla="*/ 1667199 h 5601094"/>
              <a:gd name="connisteX6" fmla="*/ 1735119 w 3858416"/>
              <a:gd name="connsiteY6" fmla="*/ 1743399 h 5601094"/>
              <a:gd name="connisteX7" fmla="*/ 1297604 w 3858416"/>
              <a:gd name="connsiteY7" fmla="*/ 2095189 h 5601094"/>
              <a:gd name="connisteX8" fmla="*/ 983914 w 3858416"/>
              <a:gd name="connsiteY8" fmla="*/ 2342204 h 5601094"/>
              <a:gd name="connisteX9" fmla="*/ 831514 w 3858416"/>
              <a:gd name="connsiteY9" fmla="*/ 2579694 h 5601094"/>
              <a:gd name="connisteX10" fmla="*/ 679749 w 3858416"/>
              <a:gd name="connsiteY10" fmla="*/ 2722569 h 5601094"/>
              <a:gd name="connisteX11" fmla="*/ 422574 w 3858416"/>
              <a:gd name="connsiteY11" fmla="*/ 2703519 h 5601094"/>
              <a:gd name="connisteX12" fmla="*/ 89834 w 3858416"/>
              <a:gd name="connsiteY12" fmla="*/ 2951169 h 5601094"/>
              <a:gd name="connisteX13" fmla="*/ 4109 w 3858416"/>
              <a:gd name="connsiteY13" fmla="*/ 3322009 h 5601094"/>
              <a:gd name="connisteX14" fmla="*/ 32684 w 3858416"/>
              <a:gd name="connsiteY14" fmla="*/ 3502349 h 5601094"/>
              <a:gd name="connisteX15" fmla="*/ 137459 w 3858416"/>
              <a:gd name="connsiteY15" fmla="*/ 3397574 h 5601094"/>
              <a:gd name="connisteX16" fmla="*/ 347009 w 3858416"/>
              <a:gd name="connsiteY16" fmla="*/ 3530924 h 5601094"/>
              <a:gd name="connisteX17" fmla="*/ 422574 w 3858416"/>
              <a:gd name="connsiteY17" fmla="*/ 3616649 h 5601094"/>
              <a:gd name="connisteX18" fmla="*/ 574974 w 3858416"/>
              <a:gd name="connsiteY18" fmla="*/ 3730949 h 5601094"/>
              <a:gd name="connisteX19" fmla="*/ 584499 w 3858416"/>
              <a:gd name="connsiteY19" fmla="*/ 3930339 h 5601094"/>
              <a:gd name="connisteX20" fmla="*/ 622599 w 3858416"/>
              <a:gd name="connsiteY20" fmla="*/ 4291654 h 5601094"/>
              <a:gd name="connisteX21" fmla="*/ 850564 w 3858416"/>
              <a:gd name="connsiteY21" fmla="*/ 4539304 h 5601094"/>
              <a:gd name="connisteX22" fmla="*/ 926764 w 3858416"/>
              <a:gd name="connsiteY22" fmla="*/ 4862519 h 5601094"/>
              <a:gd name="connisteX23" fmla="*/ 1060114 w 3858416"/>
              <a:gd name="connsiteY23" fmla="*/ 5128584 h 5601094"/>
              <a:gd name="connisteX24" fmla="*/ 1164889 w 3858416"/>
              <a:gd name="connsiteY24" fmla="*/ 5290509 h 5601094"/>
              <a:gd name="connisteX25" fmla="*/ 1240454 w 3858416"/>
              <a:gd name="connsiteY25" fmla="*/ 5442274 h 5601094"/>
              <a:gd name="connisteX26" fmla="*/ 1297604 w 3858416"/>
              <a:gd name="connsiteY26" fmla="*/ 5518474 h 5601094"/>
              <a:gd name="connisteX27" fmla="*/ 1335704 w 3858416"/>
              <a:gd name="connsiteY27" fmla="*/ 5594674 h 5601094"/>
              <a:gd name="connisteX28" fmla="*/ 1364279 w 3858416"/>
              <a:gd name="connsiteY28" fmla="*/ 5376234 h 5601094"/>
              <a:gd name="connisteX29" fmla="*/ 1450004 w 3858416"/>
              <a:gd name="connsiteY29" fmla="*/ 5499424 h 5601094"/>
              <a:gd name="connisteX30" fmla="*/ 1469054 w 3858416"/>
              <a:gd name="connsiteY30" fmla="*/ 5280984 h 5601094"/>
              <a:gd name="connisteX31" fmla="*/ 1516679 w 3858416"/>
              <a:gd name="connsiteY31" fmla="*/ 5300034 h 5601094"/>
              <a:gd name="connisteX32" fmla="*/ 1526204 w 3858416"/>
              <a:gd name="connsiteY32" fmla="*/ 5052384 h 5601094"/>
              <a:gd name="connisteX33" fmla="*/ 1611294 w 3858416"/>
              <a:gd name="connsiteY33" fmla="*/ 5128584 h 5601094"/>
              <a:gd name="connisteX34" fmla="*/ 1564304 w 3858416"/>
              <a:gd name="connsiteY34" fmla="*/ 4852994 h 5601094"/>
              <a:gd name="connisteX35" fmla="*/ 1620819 w 3858416"/>
              <a:gd name="connsiteY35" fmla="*/ 4910144 h 5601094"/>
              <a:gd name="connisteX36" fmla="*/ 1507154 w 3858416"/>
              <a:gd name="connsiteY36" fmla="*/ 4577404 h 5601094"/>
              <a:gd name="connisteX37" fmla="*/ 1592244 w 3858416"/>
              <a:gd name="connsiteY37" fmla="*/ 4643444 h 5601094"/>
              <a:gd name="connisteX38" fmla="*/ 1564304 w 3858416"/>
              <a:gd name="connsiteY38" fmla="*/ 4301179 h 5601094"/>
              <a:gd name="connisteX39" fmla="*/ 1630344 w 3858416"/>
              <a:gd name="connsiteY39" fmla="*/ 4377379 h 5601094"/>
              <a:gd name="connisteX40" fmla="*/ 1545254 w 3858416"/>
              <a:gd name="connsiteY40" fmla="*/ 4006539 h 5601094"/>
              <a:gd name="connisteX41" fmla="*/ 1592244 w 3858416"/>
              <a:gd name="connsiteY41" fmla="*/ 4054164 h 5601094"/>
              <a:gd name="connisteX42" fmla="*/ 1516679 w 3858416"/>
              <a:gd name="connsiteY42" fmla="*/ 3749999 h 5601094"/>
              <a:gd name="connisteX43" fmla="*/ 1497629 w 3858416"/>
              <a:gd name="connsiteY43" fmla="*/ 3607124 h 5601094"/>
              <a:gd name="connisteX44" fmla="*/ 1478579 w 3858416"/>
              <a:gd name="connsiteY44" fmla="*/ 3540449 h 5601094"/>
              <a:gd name="connisteX45" fmla="*/ 1582719 w 3858416"/>
              <a:gd name="connsiteY45" fmla="*/ 3711899 h 5601094"/>
              <a:gd name="connisteX46" fmla="*/ 1459529 w 3858416"/>
              <a:gd name="connsiteY46" fmla="*/ 3407099 h 5601094"/>
              <a:gd name="connisteX47" fmla="*/ 1545254 w 3858416"/>
              <a:gd name="connsiteY47" fmla="*/ 3369634 h 5601094"/>
              <a:gd name="connisteX48" fmla="*/ 1677969 w 3858416"/>
              <a:gd name="connsiteY48" fmla="*/ 3416624 h 5601094"/>
              <a:gd name="connisteX49" fmla="*/ 1839894 w 3858416"/>
              <a:gd name="connsiteY49" fmla="*/ 3378524 h 5601094"/>
              <a:gd name="connisteX50" fmla="*/ 2067859 w 3858416"/>
              <a:gd name="connsiteY50" fmla="*/ 3331534 h 5601094"/>
              <a:gd name="connisteX51" fmla="*/ 2239309 w 3858416"/>
              <a:gd name="connsiteY51" fmla="*/ 3312484 h 5601094"/>
              <a:gd name="connisteX52" fmla="*/ 2543474 w 3858416"/>
              <a:gd name="connsiteY52" fmla="*/ 3378524 h 5601094"/>
              <a:gd name="connisteX53" fmla="*/ 2819064 w 3858416"/>
              <a:gd name="connsiteY53" fmla="*/ 3322009 h 5601094"/>
              <a:gd name="connisteX54" fmla="*/ 2990514 w 3858416"/>
              <a:gd name="connsiteY54" fmla="*/ 3198184 h 5601094"/>
              <a:gd name="connisteX55" fmla="*/ 3332779 w 3858416"/>
              <a:gd name="connsiteY55" fmla="*/ 3160084 h 5601094"/>
              <a:gd name="connisteX56" fmla="*/ 3599479 w 3858416"/>
              <a:gd name="connsiteY56" fmla="*/ 3160084 h 5601094"/>
              <a:gd name="connisteX57" fmla="*/ 3523279 w 3858416"/>
              <a:gd name="connsiteY57" fmla="*/ 3064834 h 5601094"/>
              <a:gd name="connisteX58" fmla="*/ 3798869 w 3858416"/>
              <a:gd name="connsiteY58" fmla="*/ 3045784 h 5601094"/>
              <a:gd name="connisteX59" fmla="*/ 3713144 w 3858416"/>
              <a:gd name="connsiteY59" fmla="*/ 2979109 h 5601094"/>
              <a:gd name="connisteX60" fmla="*/ 3846494 w 3858416"/>
              <a:gd name="connsiteY60" fmla="*/ 2979109 h 5601094"/>
              <a:gd name="connisteX61" fmla="*/ 3703619 w 3858416"/>
              <a:gd name="connsiteY61" fmla="*/ 2865444 h 5601094"/>
              <a:gd name="connisteX62" fmla="*/ 3856019 w 3858416"/>
              <a:gd name="connsiteY62" fmla="*/ 2827344 h 5601094"/>
              <a:gd name="connisteX63" fmla="*/ 3580429 w 3858416"/>
              <a:gd name="connsiteY63" fmla="*/ 2779719 h 5601094"/>
              <a:gd name="connisteX64" fmla="*/ 3542329 w 3858416"/>
              <a:gd name="connsiteY64" fmla="*/ 2713044 h 5601094"/>
              <a:gd name="connisteX65" fmla="*/ 3418504 w 3858416"/>
              <a:gd name="connsiteY65" fmla="*/ 2665419 h 5601094"/>
              <a:gd name="connisteX66" fmla="*/ 3370879 w 3858416"/>
              <a:gd name="connsiteY66" fmla="*/ 2608269 h 5601094"/>
              <a:gd name="connisteX67" fmla="*/ 3418504 w 3858416"/>
              <a:gd name="connsiteY67" fmla="*/ 2608269 h 5601094"/>
              <a:gd name="connisteX68" fmla="*/ 3256579 w 3858416"/>
              <a:gd name="connsiteY68" fmla="*/ 2589219 h 5601094"/>
              <a:gd name="connisteX69" fmla="*/ 3361354 w 3858416"/>
              <a:gd name="connsiteY69" fmla="*/ 2523179 h 5601094"/>
              <a:gd name="connisteX70" fmla="*/ 3171489 w 3858416"/>
              <a:gd name="connsiteY70" fmla="*/ 2513654 h 5601094"/>
              <a:gd name="connisteX71" fmla="*/ 3228004 w 3858416"/>
              <a:gd name="connsiteY71" fmla="*/ 2456504 h 5601094"/>
              <a:gd name="connisteX72" fmla="*/ 2809539 w 3858416"/>
              <a:gd name="connsiteY72" fmla="*/ 2427929 h 5601094"/>
              <a:gd name="connisteX73" fmla="*/ 2895264 w 3858416"/>
              <a:gd name="connsiteY73" fmla="*/ 2361254 h 5601094"/>
              <a:gd name="connisteX74" fmla="*/ 2753024 w 3858416"/>
              <a:gd name="connsiteY74" fmla="*/ 2323154 h 5601094"/>
              <a:gd name="connisteX75" fmla="*/ 2600624 w 3858416"/>
              <a:gd name="connsiteY75" fmla="*/ 2218379 h 5601094"/>
              <a:gd name="connisteX76" fmla="*/ 2457749 w 3858416"/>
              <a:gd name="connsiteY76" fmla="*/ 2180279 h 5601094"/>
              <a:gd name="connisteX77" fmla="*/ 2258359 w 3858416"/>
              <a:gd name="connsiteY77" fmla="*/ 2151704 h 5601094"/>
              <a:gd name="connisteX78" fmla="*/ 2077384 w 3858416"/>
              <a:gd name="connsiteY78" fmla="*/ 2114239 h 5601094"/>
              <a:gd name="connisteX79" fmla="*/ 2001184 w 3858416"/>
              <a:gd name="connsiteY79" fmla="*/ 2066614 h 5601094"/>
              <a:gd name="connisteX80" fmla="*/ 1973244 w 3858416"/>
              <a:gd name="connsiteY80" fmla="*/ 1980889 h 5601094"/>
              <a:gd name="connisteX81" fmla="*/ 2248834 w 3858416"/>
              <a:gd name="connsiteY81" fmla="*/ 1857064 h 5601094"/>
              <a:gd name="connisteX82" fmla="*/ 2476799 w 3858416"/>
              <a:gd name="connsiteY82" fmla="*/ 1638624 h 5601094"/>
              <a:gd name="connisteX83" fmla="*/ 2714924 w 3858416"/>
              <a:gd name="connsiteY83" fmla="*/ 1448124 h 5601094"/>
              <a:gd name="connisteX84" fmla="*/ 2952414 w 3858416"/>
              <a:gd name="connsiteY84" fmla="*/ 1277309 h 5601094"/>
              <a:gd name="connisteX85" fmla="*/ 3256579 w 3858416"/>
              <a:gd name="connsiteY85" fmla="*/ 962984 h 5601094"/>
              <a:gd name="connisteX86" fmla="*/ 3428029 w 3858416"/>
              <a:gd name="connsiteY86" fmla="*/ 754069 h 5601094"/>
              <a:gd name="connisteX87" fmla="*/ 3447079 w 3858416"/>
              <a:gd name="connsiteY87" fmla="*/ 611194 h 5601094"/>
              <a:gd name="connisteX88" fmla="*/ 3523279 w 3858416"/>
              <a:gd name="connsiteY88" fmla="*/ 430854 h 5601094"/>
              <a:gd name="connisteX89" fmla="*/ 3617894 w 3858416"/>
              <a:gd name="connsiteY89" fmla="*/ 326079 h 5601094"/>
              <a:gd name="connisteX90" fmla="*/ 3636944 w 3858416"/>
              <a:gd name="connsiteY90" fmla="*/ 221304 h 5601094"/>
              <a:gd name="connisteX91" fmla="*/ 3665519 w 3858416"/>
              <a:gd name="connsiteY91" fmla="*/ 40964 h 5601094"/>
              <a:gd name="connisteX92" fmla="*/ 3646469 w 3858416"/>
              <a:gd name="connsiteY92" fmla="*/ 107639 h 5601094"/>
              <a:gd name="connisteX93" fmla="*/ 3608369 w 3858416"/>
              <a:gd name="connsiteY93" fmla="*/ 12389 h 5601094"/>
              <a:gd name="connisteX94" fmla="*/ 3570904 w 3858416"/>
              <a:gd name="connsiteY94" fmla="*/ 40964 h 560109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Lst>
            <a:rect l="l" t="t" r="r" b="b"/>
            <a:pathLst>
              <a:path w="3858416" h="5601094">
                <a:moveTo>
                  <a:pt x="3570905" y="40964"/>
                </a:moveTo>
                <a:cubicBezTo>
                  <a:pt x="3528995" y="98114"/>
                  <a:pt x="3521375" y="175584"/>
                  <a:pt x="3399455" y="297504"/>
                </a:cubicBezTo>
                <a:cubicBezTo>
                  <a:pt x="3277535" y="419424"/>
                  <a:pt x="3106720" y="496894"/>
                  <a:pt x="2961940" y="649294"/>
                </a:cubicBezTo>
                <a:cubicBezTo>
                  <a:pt x="2817160" y="801694"/>
                  <a:pt x="2789220" y="951554"/>
                  <a:pt x="2676825" y="1058234"/>
                </a:cubicBezTo>
                <a:cubicBezTo>
                  <a:pt x="2564430" y="1164914"/>
                  <a:pt x="2539665" y="1060139"/>
                  <a:pt x="2400600" y="1182059"/>
                </a:cubicBezTo>
                <a:cubicBezTo>
                  <a:pt x="2261535" y="1303979"/>
                  <a:pt x="2115485" y="1554804"/>
                  <a:pt x="1982135" y="1667199"/>
                </a:cubicBezTo>
                <a:cubicBezTo>
                  <a:pt x="1848785" y="1779594"/>
                  <a:pt x="1872280" y="1657674"/>
                  <a:pt x="1735120" y="1743399"/>
                </a:cubicBezTo>
                <a:cubicBezTo>
                  <a:pt x="1597960" y="1829124"/>
                  <a:pt x="1448100" y="1975174"/>
                  <a:pt x="1297605" y="2095189"/>
                </a:cubicBezTo>
                <a:cubicBezTo>
                  <a:pt x="1147110" y="2215204"/>
                  <a:pt x="1077260" y="2245049"/>
                  <a:pt x="983915" y="2342204"/>
                </a:cubicBezTo>
                <a:cubicBezTo>
                  <a:pt x="890570" y="2439359"/>
                  <a:pt x="892475" y="2503494"/>
                  <a:pt x="831515" y="2579694"/>
                </a:cubicBezTo>
                <a:cubicBezTo>
                  <a:pt x="770555" y="2655894"/>
                  <a:pt x="761665" y="2697804"/>
                  <a:pt x="679750" y="2722569"/>
                </a:cubicBezTo>
                <a:cubicBezTo>
                  <a:pt x="597835" y="2747334"/>
                  <a:pt x="540685" y="2657799"/>
                  <a:pt x="422575" y="2703519"/>
                </a:cubicBezTo>
                <a:cubicBezTo>
                  <a:pt x="304465" y="2749239"/>
                  <a:pt x="173655" y="2827344"/>
                  <a:pt x="89835" y="2951169"/>
                </a:cubicBezTo>
                <a:cubicBezTo>
                  <a:pt x="6015" y="3074994"/>
                  <a:pt x="15540" y="3211519"/>
                  <a:pt x="4110" y="3322009"/>
                </a:cubicBezTo>
                <a:cubicBezTo>
                  <a:pt x="-7320" y="3432499"/>
                  <a:pt x="6015" y="3487109"/>
                  <a:pt x="32685" y="3502349"/>
                </a:cubicBezTo>
                <a:cubicBezTo>
                  <a:pt x="59355" y="3517589"/>
                  <a:pt x="74595" y="3391859"/>
                  <a:pt x="137460" y="3397574"/>
                </a:cubicBezTo>
                <a:cubicBezTo>
                  <a:pt x="200325" y="3403289"/>
                  <a:pt x="289860" y="3487109"/>
                  <a:pt x="347010" y="3530924"/>
                </a:cubicBezTo>
                <a:cubicBezTo>
                  <a:pt x="404160" y="3574739"/>
                  <a:pt x="376855" y="3576644"/>
                  <a:pt x="422575" y="3616649"/>
                </a:cubicBezTo>
                <a:cubicBezTo>
                  <a:pt x="468295" y="3656654"/>
                  <a:pt x="542590" y="3668084"/>
                  <a:pt x="574975" y="3730949"/>
                </a:cubicBezTo>
                <a:cubicBezTo>
                  <a:pt x="607360" y="3793814"/>
                  <a:pt x="574975" y="3817944"/>
                  <a:pt x="584500" y="3930339"/>
                </a:cubicBezTo>
                <a:cubicBezTo>
                  <a:pt x="594025" y="4042734"/>
                  <a:pt x="569260" y="4169734"/>
                  <a:pt x="622600" y="4291654"/>
                </a:cubicBezTo>
                <a:cubicBezTo>
                  <a:pt x="675940" y="4413574"/>
                  <a:pt x="789605" y="4425004"/>
                  <a:pt x="850565" y="4539304"/>
                </a:cubicBezTo>
                <a:cubicBezTo>
                  <a:pt x="911525" y="4653604"/>
                  <a:pt x="884855" y="4744409"/>
                  <a:pt x="926765" y="4862519"/>
                </a:cubicBezTo>
                <a:cubicBezTo>
                  <a:pt x="968675" y="4980629"/>
                  <a:pt x="1012490" y="5042859"/>
                  <a:pt x="1060115" y="5128584"/>
                </a:cubicBezTo>
                <a:cubicBezTo>
                  <a:pt x="1107740" y="5214309"/>
                  <a:pt x="1128695" y="5227644"/>
                  <a:pt x="1164890" y="5290509"/>
                </a:cubicBezTo>
                <a:cubicBezTo>
                  <a:pt x="1201085" y="5353374"/>
                  <a:pt x="1213785" y="5396554"/>
                  <a:pt x="1240455" y="5442274"/>
                </a:cubicBezTo>
                <a:cubicBezTo>
                  <a:pt x="1267125" y="5487994"/>
                  <a:pt x="1278555" y="5487994"/>
                  <a:pt x="1297605" y="5518474"/>
                </a:cubicBezTo>
                <a:cubicBezTo>
                  <a:pt x="1316655" y="5548954"/>
                  <a:pt x="1322370" y="5623249"/>
                  <a:pt x="1335705" y="5594674"/>
                </a:cubicBezTo>
                <a:cubicBezTo>
                  <a:pt x="1349040" y="5566099"/>
                  <a:pt x="1341420" y="5395284"/>
                  <a:pt x="1364280" y="5376234"/>
                </a:cubicBezTo>
                <a:cubicBezTo>
                  <a:pt x="1387140" y="5357184"/>
                  <a:pt x="1429050" y="5518474"/>
                  <a:pt x="1450005" y="5499424"/>
                </a:cubicBezTo>
                <a:cubicBezTo>
                  <a:pt x="1470960" y="5480374"/>
                  <a:pt x="1455720" y="5320989"/>
                  <a:pt x="1469055" y="5280984"/>
                </a:cubicBezTo>
                <a:cubicBezTo>
                  <a:pt x="1482390" y="5240979"/>
                  <a:pt x="1505250" y="5345754"/>
                  <a:pt x="1516680" y="5300034"/>
                </a:cubicBezTo>
                <a:cubicBezTo>
                  <a:pt x="1528110" y="5254314"/>
                  <a:pt x="1507155" y="5086674"/>
                  <a:pt x="1526205" y="5052384"/>
                </a:cubicBezTo>
                <a:cubicBezTo>
                  <a:pt x="1545255" y="5018094"/>
                  <a:pt x="1603675" y="5168589"/>
                  <a:pt x="1611295" y="5128584"/>
                </a:cubicBezTo>
                <a:cubicBezTo>
                  <a:pt x="1618915" y="5088579"/>
                  <a:pt x="1562400" y="4896809"/>
                  <a:pt x="1564305" y="4852994"/>
                </a:cubicBezTo>
                <a:cubicBezTo>
                  <a:pt x="1566210" y="4809179"/>
                  <a:pt x="1632250" y="4965389"/>
                  <a:pt x="1620820" y="4910144"/>
                </a:cubicBezTo>
                <a:cubicBezTo>
                  <a:pt x="1609390" y="4854899"/>
                  <a:pt x="1512870" y="4630744"/>
                  <a:pt x="1507155" y="4577404"/>
                </a:cubicBezTo>
                <a:cubicBezTo>
                  <a:pt x="1501440" y="4524064"/>
                  <a:pt x="1580815" y="4698689"/>
                  <a:pt x="1592245" y="4643444"/>
                </a:cubicBezTo>
                <a:cubicBezTo>
                  <a:pt x="1603675" y="4588199"/>
                  <a:pt x="1556685" y="4354519"/>
                  <a:pt x="1564305" y="4301179"/>
                </a:cubicBezTo>
                <a:cubicBezTo>
                  <a:pt x="1571925" y="4247839"/>
                  <a:pt x="1634155" y="4436434"/>
                  <a:pt x="1630345" y="4377379"/>
                </a:cubicBezTo>
                <a:cubicBezTo>
                  <a:pt x="1626535" y="4318324"/>
                  <a:pt x="1552875" y="4071309"/>
                  <a:pt x="1545255" y="4006539"/>
                </a:cubicBezTo>
                <a:cubicBezTo>
                  <a:pt x="1537635" y="3941769"/>
                  <a:pt x="1597960" y="4105599"/>
                  <a:pt x="1592245" y="4054164"/>
                </a:cubicBezTo>
                <a:cubicBezTo>
                  <a:pt x="1586530" y="4002729"/>
                  <a:pt x="1535730" y="3839534"/>
                  <a:pt x="1516680" y="3749999"/>
                </a:cubicBezTo>
                <a:cubicBezTo>
                  <a:pt x="1497630" y="3660464"/>
                  <a:pt x="1505250" y="3649034"/>
                  <a:pt x="1497630" y="3607124"/>
                </a:cubicBezTo>
                <a:cubicBezTo>
                  <a:pt x="1490010" y="3565214"/>
                  <a:pt x="1461435" y="3519494"/>
                  <a:pt x="1478580" y="3540449"/>
                </a:cubicBezTo>
                <a:cubicBezTo>
                  <a:pt x="1495725" y="3561404"/>
                  <a:pt x="1586530" y="3738569"/>
                  <a:pt x="1582720" y="3711899"/>
                </a:cubicBezTo>
                <a:cubicBezTo>
                  <a:pt x="1578910" y="3685229"/>
                  <a:pt x="1467150" y="3475679"/>
                  <a:pt x="1459530" y="3407099"/>
                </a:cubicBezTo>
                <a:cubicBezTo>
                  <a:pt x="1451910" y="3338519"/>
                  <a:pt x="1501440" y="3367729"/>
                  <a:pt x="1545255" y="3369634"/>
                </a:cubicBezTo>
                <a:cubicBezTo>
                  <a:pt x="1589070" y="3371539"/>
                  <a:pt x="1618915" y="3414719"/>
                  <a:pt x="1677970" y="3416624"/>
                </a:cubicBezTo>
                <a:cubicBezTo>
                  <a:pt x="1737025" y="3418529"/>
                  <a:pt x="1761790" y="3395669"/>
                  <a:pt x="1839895" y="3378524"/>
                </a:cubicBezTo>
                <a:cubicBezTo>
                  <a:pt x="1918000" y="3361379"/>
                  <a:pt x="1987850" y="3344869"/>
                  <a:pt x="2067860" y="3331534"/>
                </a:cubicBezTo>
                <a:cubicBezTo>
                  <a:pt x="2147870" y="3318199"/>
                  <a:pt x="2144060" y="3302959"/>
                  <a:pt x="2239310" y="3312484"/>
                </a:cubicBezTo>
                <a:cubicBezTo>
                  <a:pt x="2334560" y="3322009"/>
                  <a:pt x="2427270" y="3376619"/>
                  <a:pt x="2543475" y="3378524"/>
                </a:cubicBezTo>
                <a:cubicBezTo>
                  <a:pt x="2659680" y="3380429"/>
                  <a:pt x="2729530" y="3358204"/>
                  <a:pt x="2819065" y="3322009"/>
                </a:cubicBezTo>
                <a:cubicBezTo>
                  <a:pt x="2908600" y="3285814"/>
                  <a:pt x="2887645" y="3230569"/>
                  <a:pt x="2990515" y="3198184"/>
                </a:cubicBezTo>
                <a:cubicBezTo>
                  <a:pt x="3093385" y="3165799"/>
                  <a:pt x="3210860" y="3167704"/>
                  <a:pt x="3332780" y="3160084"/>
                </a:cubicBezTo>
                <a:cubicBezTo>
                  <a:pt x="3454700" y="3152464"/>
                  <a:pt x="3561380" y="3179134"/>
                  <a:pt x="3599480" y="3160084"/>
                </a:cubicBezTo>
                <a:cubicBezTo>
                  <a:pt x="3637580" y="3141034"/>
                  <a:pt x="3483275" y="3087694"/>
                  <a:pt x="3523280" y="3064834"/>
                </a:cubicBezTo>
                <a:cubicBezTo>
                  <a:pt x="3563285" y="3041974"/>
                  <a:pt x="3760770" y="3062929"/>
                  <a:pt x="3798870" y="3045784"/>
                </a:cubicBezTo>
                <a:cubicBezTo>
                  <a:pt x="3836970" y="3028639"/>
                  <a:pt x="3703620" y="2992444"/>
                  <a:pt x="3713145" y="2979109"/>
                </a:cubicBezTo>
                <a:cubicBezTo>
                  <a:pt x="3722670" y="2965774"/>
                  <a:pt x="3848400" y="3001969"/>
                  <a:pt x="3846495" y="2979109"/>
                </a:cubicBezTo>
                <a:cubicBezTo>
                  <a:pt x="3844590" y="2956249"/>
                  <a:pt x="3701715" y="2895924"/>
                  <a:pt x="3703620" y="2865444"/>
                </a:cubicBezTo>
                <a:cubicBezTo>
                  <a:pt x="3705525" y="2834964"/>
                  <a:pt x="3880785" y="2844489"/>
                  <a:pt x="3856020" y="2827344"/>
                </a:cubicBezTo>
                <a:cubicBezTo>
                  <a:pt x="3831255" y="2810199"/>
                  <a:pt x="3643295" y="2802579"/>
                  <a:pt x="3580430" y="2779719"/>
                </a:cubicBezTo>
                <a:cubicBezTo>
                  <a:pt x="3517565" y="2756859"/>
                  <a:pt x="3574715" y="2735904"/>
                  <a:pt x="3542330" y="2713044"/>
                </a:cubicBezTo>
                <a:cubicBezTo>
                  <a:pt x="3509945" y="2690184"/>
                  <a:pt x="3452795" y="2686374"/>
                  <a:pt x="3418505" y="2665419"/>
                </a:cubicBezTo>
                <a:cubicBezTo>
                  <a:pt x="3384215" y="2644464"/>
                  <a:pt x="3370880" y="2619699"/>
                  <a:pt x="3370880" y="2608269"/>
                </a:cubicBezTo>
                <a:cubicBezTo>
                  <a:pt x="3370880" y="2596839"/>
                  <a:pt x="3441365" y="2612079"/>
                  <a:pt x="3418505" y="2608269"/>
                </a:cubicBezTo>
                <a:cubicBezTo>
                  <a:pt x="3395645" y="2604459"/>
                  <a:pt x="3268010" y="2606364"/>
                  <a:pt x="3256580" y="2589219"/>
                </a:cubicBezTo>
                <a:cubicBezTo>
                  <a:pt x="3245150" y="2572074"/>
                  <a:pt x="3378500" y="2538419"/>
                  <a:pt x="3361355" y="2523179"/>
                </a:cubicBezTo>
                <a:cubicBezTo>
                  <a:pt x="3344210" y="2507939"/>
                  <a:pt x="3198160" y="2526989"/>
                  <a:pt x="3171490" y="2513654"/>
                </a:cubicBezTo>
                <a:cubicBezTo>
                  <a:pt x="3144820" y="2500319"/>
                  <a:pt x="3300395" y="2473649"/>
                  <a:pt x="3228005" y="2456504"/>
                </a:cubicBezTo>
                <a:cubicBezTo>
                  <a:pt x="3155615" y="2439359"/>
                  <a:pt x="2876215" y="2446979"/>
                  <a:pt x="2809540" y="2427929"/>
                </a:cubicBezTo>
                <a:cubicBezTo>
                  <a:pt x="2742865" y="2408879"/>
                  <a:pt x="2906695" y="2382209"/>
                  <a:pt x="2895265" y="2361254"/>
                </a:cubicBezTo>
                <a:cubicBezTo>
                  <a:pt x="2883835" y="2340299"/>
                  <a:pt x="2812080" y="2351729"/>
                  <a:pt x="2753025" y="2323154"/>
                </a:cubicBezTo>
                <a:cubicBezTo>
                  <a:pt x="2693970" y="2294579"/>
                  <a:pt x="2659680" y="2246954"/>
                  <a:pt x="2600625" y="2218379"/>
                </a:cubicBezTo>
                <a:cubicBezTo>
                  <a:pt x="2541570" y="2189804"/>
                  <a:pt x="2526330" y="2193614"/>
                  <a:pt x="2457750" y="2180279"/>
                </a:cubicBezTo>
                <a:cubicBezTo>
                  <a:pt x="2389170" y="2166944"/>
                  <a:pt x="2334560" y="2165039"/>
                  <a:pt x="2258360" y="2151704"/>
                </a:cubicBezTo>
                <a:cubicBezTo>
                  <a:pt x="2182160" y="2138369"/>
                  <a:pt x="2128820" y="2131384"/>
                  <a:pt x="2077385" y="2114239"/>
                </a:cubicBezTo>
                <a:cubicBezTo>
                  <a:pt x="2025950" y="2097094"/>
                  <a:pt x="2022140" y="2093284"/>
                  <a:pt x="2001185" y="2066614"/>
                </a:cubicBezTo>
                <a:cubicBezTo>
                  <a:pt x="1980230" y="2039944"/>
                  <a:pt x="1923715" y="2022799"/>
                  <a:pt x="1973245" y="1980889"/>
                </a:cubicBezTo>
                <a:cubicBezTo>
                  <a:pt x="2022775" y="1938979"/>
                  <a:pt x="2147870" y="1925644"/>
                  <a:pt x="2248835" y="1857064"/>
                </a:cubicBezTo>
                <a:cubicBezTo>
                  <a:pt x="2349800" y="1788484"/>
                  <a:pt x="2383455" y="1720539"/>
                  <a:pt x="2476800" y="1638624"/>
                </a:cubicBezTo>
                <a:cubicBezTo>
                  <a:pt x="2570145" y="1556709"/>
                  <a:pt x="2619675" y="1520514"/>
                  <a:pt x="2714925" y="1448124"/>
                </a:cubicBezTo>
                <a:cubicBezTo>
                  <a:pt x="2810175" y="1375734"/>
                  <a:pt x="2843830" y="1374464"/>
                  <a:pt x="2952415" y="1277309"/>
                </a:cubicBezTo>
                <a:cubicBezTo>
                  <a:pt x="3061000" y="1180154"/>
                  <a:pt x="3161330" y="1067759"/>
                  <a:pt x="3256580" y="962984"/>
                </a:cubicBezTo>
                <a:cubicBezTo>
                  <a:pt x="3351830" y="858209"/>
                  <a:pt x="3389930" y="824554"/>
                  <a:pt x="3428030" y="754069"/>
                </a:cubicBezTo>
                <a:cubicBezTo>
                  <a:pt x="3466130" y="683584"/>
                  <a:pt x="3428030" y="675964"/>
                  <a:pt x="3447080" y="611194"/>
                </a:cubicBezTo>
                <a:cubicBezTo>
                  <a:pt x="3466130" y="546424"/>
                  <a:pt x="3488990" y="488004"/>
                  <a:pt x="3523280" y="430854"/>
                </a:cubicBezTo>
                <a:cubicBezTo>
                  <a:pt x="3557570" y="373704"/>
                  <a:pt x="3595035" y="367989"/>
                  <a:pt x="3617895" y="326079"/>
                </a:cubicBezTo>
                <a:cubicBezTo>
                  <a:pt x="3640755" y="284169"/>
                  <a:pt x="3627420" y="278454"/>
                  <a:pt x="3636945" y="221304"/>
                </a:cubicBezTo>
                <a:cubicBezTo>
                  <a:pt x="3646470" y="164154"/>
                  <a:pt x="3663615" y="63824"/>
                  <a:pt x="3665520" y="40964"/>
                </a:cubicBezTo>
                <a:cubicBezTo>
                  <a:pt x="3667425" y="18104"/>
                  <a:pt x="3657900" y="113354"/>
                  <a:pt x="3646470" y="107639"/>
                </a:cubicBezTo>
                <a:cubicBezTo>
                  <a:pt x="3635040" y="101924"/>
                  <a:pt x="3623610" y="25724"/>
                  <a:pt x="3608370" y="12389"/>
                </a:cubicBezTo>
                <a:cubicBezTo>
                  <a:pt x="3593130" y="-946"/>
                  <a:pt x="3612815" y="-16186"/>
                  <a:pt x="3570905" y="40964"/>
                </a:cubicBezTo>
                <a:close/>
              </a:path>
            </a:pathLst>
          </a:custGeom>
          <a:gradFill>
            <a:gsLst>
              <a:gs pos="22000">
                <a:srgbClr val="BDBDFF"/>
              </a:gs>
              <a:gs pos="61000">
                <a:schemeClr val="accent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20" name="PA-任意多边形 168">
            <a:extLst>
              <a:ext uri="{FF2B5EF4-FFF2-40B4-BE49-F238E27FC236}">
                <a16:creationId xmlns:a16="http://schemas.microsoft.com/office/drawing/2014/main" id="{FD82964C-7F56-D256-B5CD-A4C7289B779C}"/>
              </a:ext>
            </a:extLst>
          </p:cNvPr>
          <p:cNvSpPr/>
          <p:nvPr>
            <p:custDataLst>
              <p:tags r:id="rId5"/>
            </p:custDataLst>
          </p:nvPr>
        </p:nvSpPr>
        <p:spPr>
          <a:xfrm rot="3960000" flipH="1">
            <a:off x="10413194" y="6333991"/>
            <a:ext cx="348366" cy="411955"/>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a:gsLst>
              <a:gs pos="22000">
                <a:srgbClr val="BDBDFF"/>
              </a:gs>
              <a:gs pos="61000">
                <a:srgbClr val="FFCDF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22" name="PA-任意多边形 169">
            <a:extLst>
              <a:ext uri="{FF2B5EF4-FFF2-40B4-BE49-F238E27FC236}">
                <a16:creationId xmlns:a16="http://schemas.microsoft.com/office/drawing/2014/main" id="{BDB29FF8-9604-DC6A-BA1E-A887E02370D8}"/>
              </a:ext>
            </a:extLst>
          </p:cNvPr>
          <p:cNvSpPr/>
          <p:nvPr>
            <p:custDataLst>
              <p:tags r:id="rId6"/>
            </p:custDataLst>
          </p:nvPr>
        </p:nvSpPr>
        <p:spPr>
          <a:xfrm rot="3960000" flipH="1">
            <a:off x="11251127" y="5946080"/>
            <a:ext cx="475818" cy="562723"/>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a:gsLst>
              <a:gs pos="22000">
                <a:srgbClr val="BDBDFF"/>
              </a:gs>
              <a:gs pos="61000">
                <a:schemeClr val="accent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24" name="PA-任意多边形 166">
            <a:extLst>
              <a:ext uri="{FF2B5EF4-FFF2-40B4-BE49-F238E27FC236}">
                <a16:creationId xmlns:a16="http://schemas.microsoft.com/office/drawing/2014/main" id="{59A4E31B-8E5B-4326-0E7A-81466C92CF07}"/>
              </a:ext>
            </a:extLst>
          </p:cNvPr>
          <p:cNvSpPr/>
          <p:nvPr>
            <p:custDataLst>
              <p:tags r:id="rId7"/>
            </p:custDataLst>
          </p:nvPr>
        </p:nvSpPr>
        <p:spPr>
          <a:xfrm rot="3900000" flipH="1">
            <a:off x="11037093" y="2576940"/>
            <a:ext cx="645753" cy="764455"/>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a:gsLst>
              <a:gs pos="22000">
                <a:srgbClr val="BDBDFF"/>
              </a:gs>
              <a:gs pos="61000">
                <a:schemeClr val="accent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26" name="任意多边形 160">
            <a:extLst>
              <a:ext uri="{FF2B5EF4-FFF2-40B4-BE49-F238E27FC236}">
                <a16:creationId xmlns:a16="http://schemas.microsoft.com/office/drawing/2014/main" id="{4821FFA1-4CB5-296E-CEE9-54E74FC74A9C}"/>
              </a:ext>
            </a:extLst>
          </p:cNvPr>
          <p:cNvSpPr/>
          <p:nvPr/>
        </p:nvSpPr>
        <p:spPr>
          <a:xfrm rot="1500000" flipH="1">
            <a:off x="10188115" y="4678465"/>
            <a:ext cx="726505" cy="860615"/>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flip="none" rotWithShape="1">
            <a:gsLst>
              <a:gs pos="21000">
                <a:schemeClr val="accent4"/>
              </a:gs>
              <a:gs pos="61000">
                <a:schemeClr val="accent3"/>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华文楷体" panose="02010600040101010101" charset="-122"/>
            </a:endParaRPr>
          </a:p>
        </p:txBody>
      </p:sp>
      <p:sp>
        <p:nvSpPr>
          <p:cNvPr id="28" name="任意多边形 166">
            <a:extLst>
              <a:ext uri="{FF2B5EF4-FFF2-40B4-BE49-F238E27FC236}">
                <a16:creationId xmlns:a16="http://schemas.microsoft.com/office/drawing/2014/main" id="{535F5FD6-D90A-30C2-62D6-6845F47C2520}"/>
              </a:ext>
            </a:extLst>
          </p:cNvPr>
          <p:cNvSpPr/>
          <p:nvPr/>
        </p:nvSpPr>
        <p:spPr>
          <a:xfrm rot="3900000" flipH="1">
            <a:off x="8833084" y="5884962"/>
            <a:ext cx="726741" cy="860333"/>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flip="none" rotWithShape="1">
            <a:gsLst>
              <a:gs pos="21000">
                <a:schemeClr val="accent4"/>
              </a:gs>
              <a:gs pos="61000">
                <a:schemeClr val="accent3"/>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30" name="任意多边形 167">
            <a:extLst>
              <a:ext uri="{FF2B5EF4-FFF2-40B4-BE49-F238E27FC236}">
                <a16:creationId xmlns:a16="http://schemas.microsoft.com/office/drawing/2014/main" id="{EEE0E742-7316-D94C-50EB-76D4A5F9D8F7}"/>
              </a:ext>
            </a:extLst>
          </p:cNvPr>
          <p:cNvSpPr/>
          <p:nvPr/>
        </p:nvSpPr>
        <p:spPr>
          <a:xfrm rot="1500000">
            <a:off x="9358896" y="4885266"/>
            <a:ext cx="437337" cy="638288"/>
          </a:xfrm>
          <a:custGeom>
            <a:avLst/>
            <a:gdLst>
              <a:gd name="connisteX0" fmla="*/ 3570904 w 3858416"/>
              <a:gd name="connsiteY0" fmla="*/ 40964 h 5601094"/>
              <a:gd name="connisteX1" fmla="*/ 3399454 w 3858416"/>
              <a:gd name="connsiteY1" fmla="*/ 297504 h 5601094"/>
              <a:gd name="connisteX2" fmla="*/ 2961939 w 3858416"/>
              <a:gd name="connsiteY2" fmla="*/ 649294 h 5601094"/>
              <a:gd name="connisteX3" fmla="*/ 2676824 w 3858416"/>
              <a:gd name="connsiteY3" fmla="*/ 1058234 h 5601094"/>
              <a:gd name="connisteX4" fmla="*/ 2400599 w 3858416"/>
              <a:gd name="connsiteY4" fmla="*/ 1182059 h 5601094"/>
              <a:gd name="connisteX5" fmla="*/ 1982134 w 3858416"/>
              <a:gd name="connsiteY5" fmla="*/ 1667199 h 5601094"/>
              <a:gd name="connisteX6" fmla="*/ 1735119 w 3858416"/>
              <a:gd name="connsiteY6" fmla="*/ 1743399 h 5601094"/>
              <a:gd name="connisteX7" fmla="*/ 1297604 w 3858416"/>
              <a:gd name="connsiteY7" fmla="*/ 2095189 h 5601094"/>
              <a:gd name="connisteX8" fmla="*/ 983914 w 3858416"/>
              <a:gd name="connsiteY8" fmla="*/ 2342204 h 5601094"/>
              <a:gd name="connisteX9" fmla="*/ 831514 w 3858416"/>
              <a:gd name="connsiteY9" fmla="*/ 2579694 h 5601094"/>
              <a:gd name="connisteX10" fmla="*/ 679749 w 3858416"/>
              <a:gd name="connsiteY10" fmla="*/ 2722569 h 5601094"/>
              <a:gd name="connisteX11" fmla="*/ 422574 w 3858416"/>
              <a:gd name="connsiteY11" fmla="*/ 2703519 h 5601094"/>
              <a:gd name="connisteX12" fmla="*/ 89834 w 3858416"/>
              <a:gd name="connsiteY12" fmla="*/ 2951169 h 5601094"/>
              <a:gd name="connisteX13" fmla="*/ 4109 w 3858416"/>
              <a:gd name="connsiteY13" fmla="*/ 3322009 h 5601094"/>
              <a:gd name="connisteX14" fmla="*/ 32684 w 3858416"/>
              <a:gd name="connsiteY14" fmla="*/ 3502349 h 5601094"/>
              <a:gd name="connisteX15" fmla="*/ 137459 w 3858416"/>
              <a:gd name="connsiteY15" fmla="*/ 3397574 h 5601094"/>
              <a:gd name="connisteX16" fmla="*/ 347009 w 3858416"/>
              <a:gd name="connsiteY16" fmla="*/ 3530924 h 5601094"/>
              <a:gd name="connisteX17" fmla="*/ 422574 w 3858416"/>
              <a:gd name="connsiteY17" fmla="*/ 3616649 h 5601094"/>
              <a:gd name="connisteX18" fmla="*/ 574974 w 3858416"/>
              <a:gd name="connsiteY18" fmla="*/ 3730949 h 5601094"/>
              <a:gd name="connisteX19" fmla="*/ 584499 w 3858416"/>
              <a:gd name="connsiteY19" fmla="*/ 3930339 h 5601094"/>
              <a:gd name="connisteX20" fmla="*/ 622599 w 3858416"/>
              <a:gd name="connsiteY20" fmla="*/ 4291654 h 5601094"/>
              <a:gd name="connisteX21" fmla="*/ 850564 w 3858416"/>
              <a:gd name="connsiteY21" fmla="*/ 4539304 h 5601094"/>
              <a:gd name="connisteX22" fmla="*/ 926764 w 3858416"/>
              <a:gd name="connsiteY22" fmla="*/ 4862519 h 5601094"/>
              <a:gd name="connisteX23" fmla="*/ 1060114 w 3858416"/>
              <a:gd name="connsiteY23" fmla="*/ 5128584 h 5601094"/>
              <a:gd name="connisteX24" fmla="*/ 1164889 w 3858416"/>
              <a:gd name="connsiteY24" fmla="*/ 5290509 h 5601094"/>
              <a:gd name="connisteX25" fmla="*/ 1240454 w 3858416"/>
              <a:gd name="connsiteY25" fmla="*/ 5442274 h 5601094"/>
              <a:gd name="connisteX26" fmla="*/ 1297604 w 3858416"/>
              <a:gd name="connsiteY26" fmla="*/ 5518474 h 5601094"/>
              <a:gd name="connisteX27" fmla="*/ 1335704 w 3858416"/>
              <a:gd name="connsiteY27" fmla="*/ 5594674 h 5601094"/>
              <a:gd name="connisteX28" fmla="*/ 1364279 w 3858416"/>
              <a:gd name="connsiteY28" fmla="*/ 5376234 h 5601094"/>
              <a:gd name="connisteX29" fmla="*/ 1450004 w 3858416"/>
              <a:gd name="connsiteY29" fmla="*/ 5499424 h 5601094"/>
              <a:gd name="connisteX30" fmla="*/ 1469054 w 3858416"/>
              <a:gd name="connsiteY30" fmla="*/ 5280984 h 5601094"/>
              <a:gd name="connisteX31" fmla="*/ 1516679 w 3858416"/>
              <a:gd name="connsiteY31" fmla="*/ 5300034 h 5601094"/>
              <a:gd name="connisteX32" fmla="*/ 1526204 w 3858416"/>
              <a:gd name="connsiteY32" fmla="*/ 5052384 h 5601094"/>
              <a:gd name="connisteX33" fmla="*/ 1611294 w 3858416"/>
              <a:gd name="connsiteY33" fmla="*/ 5128584 h 5601094"/>
              <a:gd name="connisteX34" fmla="*/ 1564304 w 3858416"/>
              <a:gd name="connsiteY34" fmla="*/ 4852994 h 5601094"/>
              <a:gd name="connisteX35" fmla="*/ 1620819 w 3858416"/>
              <a:gd name="connsiteY35" fmla="*/ 4910144 h 5601094"/>
              <a:gd name="connisteX36" fmla="*/ 1507154 w 3858416"/>
              <a:gd name="connsiteY36" fmla="*/ 4577404 h 5601094"/>
              <a:gd name="connisteX37" fmla="*/ 1592244 w 3858416"/>
              <a:gd name="connsiteY37" fmla="*/ 4643444 h 5601094"/>
              <a:gd name="connisteX38" fmla="*/ 1564304 w 3858416"/>
              <a:gd name="connsiteY38" fmla="*/ 4301179 h 5601094"/>
              <a:gd name="connisteX39" fmla="*/ 1630344 w 3858416"/>
              <a:gd name="connsiteY39" fmla="*/ 4377379 h 5601094"/>
              <a:gd name="connisteX40" fmla="*/ 1545254 w 3858416"/>
              <a:gd name="connsiteY40" fmla="*/ 4006539 h 5601094"/>
              <a:gd name="connisteX41" fmla="*/ 1592244 w 3858416"/>
              <a:gd name="connsiteY41" fmla="*/ 4054164 h 5601094"/>
              <a:gd name="connisteX42" fmla="*/ 1516679 w 3858416"/>
              <a:gd name="connsiteY42" fmla="*/ 3749999 h 5601094"/>
              <a:gd name="connisteX43" fmla="*/ 1497629 w 3858416"/>
              <a:gd name="connsiteY43" fmla="*/ 3607124 h 5601094"/>
              <a:gd name="connisteX44" fmla="*/ 1478579 w 3858416"/>
              <a:gd name="connsiteY44" fmla="*/ 3540449 h 5601094"/>
              <a:gd name="connisteX45" fmla="*/ 1582719 w 3858416"/>
              <a:gd name="connsiteY45" fmla="*/ 3711899 h 5601094"/>
              <a:gd name="connisteX46" fmla="*/ 1459529 w 3858416"/>
              <a:gd name="connsiteY46" fmla="*/ 3407099 h 5601094"/>
              <a:gd name="connisteX47" fmla="*/ 1545254 w 3858416"/>
              <a:gd name="connsiteY47" fmla="*/ 3369634 h 5601094"/>
              <a:gd name="connisteX48" fmla="*/ 1677969 w 3858416"/>
              <a:gd name="connsiteY48" fmla="*/ 3416624 h 5601094"/>
              <a:gd name="connisteX49" fmla="*/ 1839894 w 3858416"/>
              <a:gd name="connsiteY49" fmla="*/ 3378524 h 5601094"/>
              <a:gd name="connisteX50" fmla="*/ 2067859 w 3858416"/>
              <a:gd name="connsiteY50" fmla="*/ 3331534 h 5601094"/>
              <a:gd name="connisteX51" fmla="*/ 2239309 w 3858416"/>
              <a:gd name="connsiteY51" fmla="*/ 3312484 h 5601094"/>
              <a:gd name="connisteX52" fmla="*/ 2543474 w 3858416"/>
              <a:gd name="connsiteY52" fmla="*/ 3378524 h 5601094"/>
              <a:gd name="connisteX53" fmla="*/ 2819064 w 3858416"/>
              <a:gd name="connsiteY53" fmla="*/ 3322009 h 5601094"/>
              <a:gd name="connisteX54" fmla="*/ 2990514 w 3858416"/>
              <a:gd name="connsiteY54" fmla="*/ 3198184 h 5601094"/>
              <a:gd name="connisteX55" fmla="*/ 3332779 w 3858416"/>
              <a:gd name="connsiteY55" fmla="*/ 3160084 h 5601094"/>
              <a:gd name="connisteX56" fmla="*/ 3599479 w 3858416"/>
              <a:gd name="connsiteY56" fmla="*/ 3160084 h 5601094"/>
              <a:gd name="connisteX57" fmla="*/ 3523279 w 3858416"/>
              <a:gd name="connsiteY57" fmla="*/ 3064834 h 5601094"/>
              <a:gd name="connisteX58" fmla="*/ 3798869 w 3858416"/>
              <a:gd name="connsiteY58" fmla="*/ 3045784 h 5601094"/>
              <a:gd name="connisteX59" fmla="*/ 3713144 w 3858416"/>
              <a:gd name="connsiteY59" fmla="*/ 2979109 h 5601094"/>
              <a:gd name="connisteX60" fmla="*/ 3846494 w 3858416"/>
              <a:gd name="connsiteY60" fmla="*/ 2979109 h 5601094"/>
              <a:gd name="connisteX61" fmla="*/ 3703619 w 3858416"/>
              <a:gd name="connsiteY61" fmla="*/ 2865444 h 5601094"/>
              <a:gd name="connisteX62" fmla="*/ 3856019 w 3858416"/>
              <a:gd name="connsiteY62" fmla="*/ 2827344 h 5601094"/>
              <a:gd name="connisteX63" fmla="*/ 3580429 w 3858416"/>
              <a:gd name="connsiteY63" fmla="*/ 2779719 h 5601094"/>
              <a:gd name="connisteX64" fmla="*/ 3542329 w 3858416"/>
              <a:gd name="connsiteY64" fmla="*/ 2713044 h 5601094"/>
              <a:gd name="connisteX65" fmla="*/ 3418504 w 3858416"/>
              <a:gd name="connsiteY65" fmla="*/ 2665419 h 5601094"/>
              <a:gd name="connisteX66" fmla="*/ 3370879 w 3858416"/>
              <a:gd name="connsiteY66" fmla="*/ 2608269 h 5601094"/>
              <a:gd name="connisteX67" fmla="*/ 3418504 w 3858416"/>
              <a:gd name="connsiteY67" fmla="*/ 2608269 h 5601094"/>
              <a:gd name="connisteX68" fmla="*/ 3256579 w 3858416"/>
              <a:gd name="connsiteY68" fmla="*/ 2589219 h 5601094"/>
              <a:gd name="connisteX69" fmla="*/ 3361354 w 3858416"/>
              <a:gd name="connsiteY69" fmla="*/ 2523179 h 5601094"/>
              <a:gd name="connisteX70" fmla="*/ 3171489 w 3858416"/>
              <a:gd name="connsiteY70" fmla="*/ 2513654 h 5601094"/>
              <a:gd name="connisteX71" fmla="*/ 3228004 w 3858416"/>
              <a:gd name="connsiteY71" fmla="*/ 2456504 h 5601094"/>
              <a:gd name="connisteX72" fmla="*/ 2809539 w 3858416"/>
              <a:gd name="connsiteY72" fmla="*/ 2427929 h 5601094"/>
              <a:gd name="connisteX73" fmla="*/ 2895264 w 3858416"/>
              <a:gd name="connsiteY73" fmla="*/ 2361254 h 5601094"/>
              <a:gd name="connisteX74" fmla="*/ 2753024 w 3858416"/>
              <a:gd name="connsiteY74" fmla="*/ 2323154 h 5601094"/>
              <a:gd name="connisteX75" fmla="*/ 2600624 w 3858416"/>
              <a:gd name="connsiteY75" fmla="*/ 2218379 h 5601094"/>
              <a:gd name="connisteX76" fmla="*/ 2457749 w 3858416"/>
              <a:gd name="connsiteY76" fmla="*/ 2180279 h 5601094"/>
              <a:gd name="connisteX77" fmla="*/ 2258359 w 3858416"/>
              <a:gd name="connsiteY77" fmla="*/ 2151704 h 5601094"/>
              <a:gd name="connisteX78" fmla="*/ 2077384 w 3858416"/>
              <a:gd name="connsiteY78" fmla="*/ 2114239 h 5601094"/>
              <a:gd name="connisteX79" fmla="*/ 2001184 w 3858416"/>
              <a:gd name="connsiteY79" fmla="*/ 2066614 h 5601094"/>
              <a:gd name="connisteX80" fmla="*/ 1973244 w 3858416"/>
              <a:gd name="connsiteY80" fmla="*/ 1980889 h 5601094"/>
              <a:gd name="connisteX81" fmla="*/ 2248834 w 3858416"/>
              <a:gd name="connsiteY81" fmla="*/ 1857064 h 5601094"/>
              <a:gd name="connisteX82" fmla="*/ 2476799 w 3858416"/>
              <a:gd name="connsiteY82" fmla="*/ 1638624 h 5601094"/>
              <a:gd name="connisteX83" fmla="*/ 2714924 w 3858416"/>
              <a:gd name="connsiteY83" fmla="*/ 1448124 h 5601094"/>
              <a:gd name="connisteX84" fmla="*/ 2952414 w 3858416"/>
              <a:gd name="connsiteY84" fmla="*/ 1277309 h 5601094"/>
              <a:gd name="connisteX85" fmla="*/ 3256579 w 3858416"/>
              <a:gd name="connsiteY85" fmla="*/ 962984 h 5601094"/>
              <a:gd name="connisteX86" fmla="*/ 3428029 w 3858416"/>
              <a:gd name="connsiteY86" fmla="*/ 754069 h 5601094"/>
              <a:gd name="connisteX87" fmla="*/ 3447079 w 3858416"/>
              <a:gd name="connsiteY87" fmla="*/ 611194 h 5601094"/>
              <a:gd name="connisteX88" fmla="*/ 3523279 w 3858416"/>
              <a:gd name="connsiteY88" fmla="*/ 430854 h 5601094"/>
              <a:gd name="connisteX89" fmla="*/ 3617894 w 3858416"/>
              <a:gd name="connsiteY89" fmla="*/ 326079 h 5601094"/>
              <a:gd name="connisteX90" fmla="*/ 3636944 w 3858416"/>
              <a:gd name="connsiteY90" fmla="*/ 221304 h 5601094"/>
              <a:gd name="connisteX91" fmla="*/ 3665519 w 3858416"/>
              <a:gd name="connsiteY91" fmla="*/ 40964 h 5601094"/>
              <a:gd name="connisteX92" fmla="*/ 3646469 w 3858416"/>
              <a:gd name="connsiteY92" fmla="*/ 107639 h 5601094"/>
              <a:gd name="connisteX93" fmla="*/ 3608369 w 3858416"/>
              <a:gd name="connsiteY93" fmla="*/ 12389 h 5601094"/>
              <a:gd name="connisteX94" fmla="*/ 3570904 w 3858416"/>
              <a:gd name="connsiteY94" fmla="*/ 40964 h 560109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Lst>
            <a:rect l="l" t="t" r="r" b="b"/>
            <a:pathLst>
              <a:path w="3858416" h="5601094">
                <a:moveTo>
                  <a:pt x="3570905" y="40964"/>
                </a:moveTo>
                <a:cubicBezTo>
                  <a:pt x="3528995" y="98114"/>
                  <a:pt x="3521375" y="175584"/>
                  <a:pt x="3399455" y="297504"/>
                </a:cubicBezTo>
                <a:cubicBezTo>
                  <a:pt x="3277535" y="419424"/>
                  <a:pt x="3106720" y="496894"/>
                  <a:pt x="2961940" y="649294"/>
                </a:cubicBezTo>
                <a:cubicBezTo>
                  <a:pt x="2817160" y="801694"/>
                  <a:pt x="2789220" y="951554"/>
                  <a:pt x="2676825" y="1058234"/>
                </a:cubicBezTo>
                <a:cubicBezTo>
                  <a:pt x="2564430" y="1164914"/>
                  <a:pt x="2539665" y="1060139"/>
                  <a:pt x="2400600" y="1182059"/>
                </a:cubicBezTo>
                <a:cubicBezTo>
                  <a:pt x="2261535" y="1303979"/>
                  <a:pt x="2115485" y="1554804"/>
                  <a:pt x="1982135" y="1667199"/>
                </a:cubicBezTo>
                <a:cubicBezTo>
                  <a:pt x="1848785" y="1779594"/>
                  <a:pt x="1872280" y="1657674"/>
                  <a:pt x="1735120" y="1743399"/>
                </a:cubicBezTo>
                <a:cubicBezTo>
                  <a:pt x="1597960" y="1829124"/>
                  <a:pt x="1448100" y="1975174"/>
                  <a:pt x="1297605" y="2095189"/>
                </a:cubicBezTo>
                <a:cubicBezTo>
                  <a:pt x="1147110" y="2215204"/>
                  <a:pt x="1077260" y="2245049"/>
                  <a:pt x="983915" y="2342204"/>
                </a:cubicBezTo>
                <a:cubicBezTo>
                  <a:pt x="890570" y="2439359"/>
                  <a:pt x="892475" y="2503494"/>
                  <a:pt x="831515" y="2579694"/>
                </a:cubicBezTo>
                <a:cubicBezTo>
                  <a:pt x="770555" y="2655894"/>
                  <a:pt x="761665" y="2697804"/>
                  <a:pt x="679750" y="2722569"/>
                </a:cubicBezTo>
                <a:cubicBezTo>
                  <a:pt x="597835" y="2747334"/>
                  <a:pt x="540685" y="2657799"/>
                  <a:pt x="422575" y="2703519"/>
                </a:cubicBezTo>
                <a:cubicBezTo>
                  <a:pt x="304465" y="2749239"/>
                  <a:pt x="173655" y="2827344"/>
                  <a:pt x="89835" y="2951169"/>
                </a:cubicBezTo>
                <a:cubicBezTo>
                  <a:pt x="6015" y="3074994"/>
                  <a:pt x="15540" y="3211519"/>
                  <a:pt x="4110" y="3322009"/>
                </a:cubicBezTo>
                <a:cubicBezTo>
                  <a:pt x="-7320" y="3432499"/>
                  <a:pt x="6015" y="3487109"/>
                  <a:pt x="32685" y="3502349"/>
                </a:cubicBezTo>
                <a:cubicBezTo>
                  <a:pt x="59355" y="3517589"/>
                  <a:pt x="74595" y="3391859"/>
                  <a:pt x="137460" y="3397574"/>
                </a:cubicBezTo>
                <a:cubicBezTo>
                  <a:pt x="200325" y="3403289"/>
                  <a:pt x="289860" y="3487109"/>
                  <a:pt x="347010" y="3530924"/>
                </a:cubicBezTo>
                <a:cubicBezTo>
                  <a:pt x="404160" y="3574739"/>
                  <a:pt x="376855" y="3576644"/>
                  <a:pt x="422575" y="3616649"/>
                </a:cubicBezTo>
                <a:cubicBezTo>
                  <a:pt x="468295" y="3656654"/>
                  <a:pt x="542590" y="3668084"/>
                  <a:pt x="574975" y="3730949"/>
                </a:cubicBezTo>
                <a:cubicBezTo>
                  <a:pt x="607360" y="3793814"/>
                  <a:pt x="574975" y="3817944"/>
                  <a:pt x="584500" y="3930339"/>
                </a:cubicBezTo>
                <a:cubicBezTo>
                  <a:pt x="594025" y="4042734"/>
                  <a:pt x="569260" y="4169734"/>
                  <a:pt x="622600" y="4291654"/>
                </a:cubicBezTo>
                <a:cubicBezTo>
                  <a:pt x="675940" y="4413574"/>
                  <a:pt x="789605" y="4425004"/>
                  <a:pt x="850565" y="4539304"/>
                </a:cubicBezTo>
                <a:cubicBezTo>
                  <a:pt x="911525" y="4653604"/>
                  <a:pt x="884855" y="4744409"/>
                  <a:pt x="926765" y="4862519"/>
                </a:cubicBezTo>
                <a:cubicBezTo>
                  <a:pt x="968675" y="4980629"/>
                  <a:pt x="1012490" y="5042859"/>
                  <a:pt x="1060115" y="5128584"/>
                </a:cubicBezTo>
                <a:cubicBezTo>
                  <a:pt x="1107740" y="5214309"/>
                  <a:pt x="1128695" y="5227644"/>
                  <a:pt x="1164890" y="5290509"/>
                </a:cubicBezTo>
                <a:cubicBezTo>
                  <a:pt x="1201085" y="5353374"/>
                  <a:pt x="1213785" y="5396554"/>
                  <a:pt x="1240455" y="5442274"/>
                </a:cubicBezTo>
                <a:cubicBezTo>
                  <a:pt x="1267125" y="5487994"/>
                  <a:pt x="1278555" y="5487994"/>
                  <a:pt x="1297605" y="5518474"/>
                </a:cubicBezTo>
                <a:cubicBezTo>
                  <a:pt x="1316655" y="5548954"/>
                  <a:pt x="1322370" y="5623249"/>
                  <a:pt x="1335705" y="5594674"/>
                </a:cubicBezTo>
                <a:cubicBezTo>
                  <a:pt x="1349040" y="5566099"/>
                  <a:pt x="1341420" y="5395284"/>
                  <a:pt x="1364280" y="5376234"/>
                </a:cubicBezTo>
                <a:cubicBezTo>
                  <a:pt x="1387140" y="5357184"/>
                  <a:pt x="1429050" y="5518474"/>
                  <a:pt x="1450005" y="5499424"/>
                </a:cubicBezTo>
                <a:cubicBezTo>
                  <a:pt x="1470960" y="5480374"/>
                  <a:pt x="1455720" y="5320989"/>
                  <a:pt x="1469055" y="5280984"/>
                </a:cubicBezTo>
                <a:cubicBezTo>
                  <a:pt x="1482390" y="5240979"/>
                  <a:pt x="1505250" y="5345754"/>
                  <a:pt x="1516680" y="5300034"/>
                </a:cubicBezTo>
                <a:cubicBezTo>
                  <a:pt x="1528110" y="5254314"/>
                  <a:pt x="1507155" y="5086674"/>
                  <a:pt x="1526205" y="5052384"/>
                </a:cubicBezTo>
                <a:cubicBezTo>
                  <a:pt x="1545255" y="5018094"/>
                  <a:pt x="1603675" y="5168589"/>
                  <a:pt x="1611295" y="5128584"/>
                </a:cubicBezTo>
                <a:cubicBezTo>
                  <a:pt x="1618915" y="5088579"/>
                  <a:pt x="1562400" y="4896809"/>
                  <a:pt x="1564305" y="4852994"/>
                </a:cubicBezTo>
                <a:cubicBezTo>
                  <a:pt x="1566210" y="4809179"/>
                  <a:pt x="1632250" y="4965389"/>
                  <a:pt x="1620820" y="4910144"/>
                </a:cubicBezTo>
                <a:cubicBezTo>
                  <a:pt x="1609390" y="4854899"/>
                  <a:pt x="1512870" y="4630744"/>
                  <a:pt x="1507155" y="4577404"/>
                </a:cubicBezTo>
                <a:cubicBezTo>
                  <a:pt x="1501440" y="4524064"/>
                  <a:pt x="1580815" y="4698689"/>
                  <a:pt x="1592245" y="4643444"/>
                </a:cubicBezTo>
                <a:cubicBezTo>
                  <a:pt x="1603675" y="4588199"/>
                  <a:pt x="1556685" y="4354519"/>
                  <a:pt x="1564305" y="4301179"/>
                </a:cubicBezTo>
                <a:cubicBezTo>
                  <a:pt x="1571925" y="4247839"/>
                  <a:pt x="1634155" y="4436434"/>
                  <a:pt x="1630345" y="4377379"/>
                </a:cubicBezTo>
                <a:cubicBezTo>
                  <a:pt x="1626535" y="4318324"/>
                  <a:pt x="1552875" y="4071309"/>
                  <a:pt x="1545255" y="4006539"/>
                </a:cubicBezTo>
                <a:cubicBezTo>
                  <a:pt x="1537635" y="3941769"/>
                  <a:pt x="1597960" y="4105599"/>
                  <a:pt x="1592245" y="4054164"/>
                </a:cubicBezTo>
                <a:cubicBezTo>
                  <a:pt x="1586530" y="4002729"/>
                  <a:pt x="1535730" y="3839534"/>
                  <a:pt x="1516680" y="3749999"/>
                </a:cubicBezTo>
                <a:cubicBezTo>
                  <a:pt x="1497630" y="3660464"/>
                  <a:pt x="1505250" y="3649034"/>
                  <a:pt x="1497630" y="3607124"/>
                </a:cubicBezTo>
                <a:cubicBezTo>
                  <a:pt x="1490010" y="3565214"/>
                  <a:pt x="1461435" y="3519494"/>
                  <a:pt x="1478580" y="3540449"/>
                </a:cubicBezTo>
                <a:cubicBezTo>
                  <a:pt x="1495725" y="3561404"/>
                  <a:pt x="1586530" y="3738569"/>
                  <a:pt x="1582720" y="3711899"/>
                </a:cubicBezTo>
                <a:cubicBezTo>
                  <a:pt x="1578910" y="3685229"/>
                  <a:pt x="1467150" y="3475679"/>
                  <a:pt x="1459530" y="3407099"/>
                </a:cubicBezTo>
                <a:cubicBezTo>
                  <a:pt x="1451910" y="3338519"/>
                  <a:pt x="1501440" y="3367729"/>
                  <a:pt x="1545255" y="3369634"/>
                </a:cubicBezTo>
                <a:cubicBezTo>
                  <a:pt x="1589070" y="3371539"/>
                  <a:pt x="1618915" y="3414719"/>
                  <a:pt x="1677970" y="3416624"/>
                </a:cubicBezTo>
                <a:cubicBezTo>
                  <a:pt x="1737025" y="3418529"/>
                  <a:pt x="1761790" y="3395669"/>
                  <a:pt x="1839895" y="3378524"/>
                </a:cubicBezTo>
                <a:cubicBezTo>
                  <a:pt x="1918000" y="3361379"/>
                  <a:pt x="1987850" y="3344869"/>
                  <a:pt x="2067860" y="3331534"/>
                </a:cubicBezTo>
                <a:cubicBezTo>
                  <a:pt x="2147870" y="3318199"/>
                  <a:pt x="2144060" y="3302959"/>
                  <a:pt x="2239310" y="3312484"/>
                </a:cubicBezTo>
                <a:cubicBezTo>
                  <a:pt x="2334560" y="3322009"/>
                  <a:pt x="2427270" y="3376619"/>
                  <a:pt x="2543475" y="3378524"/>
                </a:cubicBezTo>
                <a:cubicBezTo>
                  <a:pt x="2659680" y="3380429"/>
                  <a:pt x="2729530" y="3358204"/>
                  <a:pt x="2819065" y="3322009"/>
                </a:cubicBezTo>
                <a:cubicBezTo>
                  <a:pt x="2908600" y="3285814"/>
                  <a:pt x="2887645" y="3230569"/>
                  <a:pt x="2990515" y="3198184"/>
                </a:cubicBezTo>
                <a:cubicBezTo>
                  <a:pt x="3093385" y="3165799"/>
                  <a:pt x="3210860" y="3167704"/>
                  <a:pt x="3332780" y="3160084"/>
                </a:cubicBezTo>
                <a:cubicBezTo>
                  <a:pt x="3454700" y="3152464"/>
                  <a:pt x="3561380" y="3179134"/>
                  <a:pt x="3599480" y="3160084"/>
                </a:cubicBezTo>
                <a:cubicBezTo>
                  <a:pt x="3637580" y="3141034"/>
                  <a:pt x="3483275" y="3087694"/>
                  <a:pt x="3523280" y="3064834"/>
                </a:cubicBezTo>
                <a:cubicBezTo>
                  <a:pt x="3563285" y="3041974"/>
                  <a:pt x="3760770" y="3062929"/>
                  <a:pt x="3798870" y="3045784"/>
                </a:cubicBezTo>
                <a:cubicBezTo>
                  <a:pt x="3836970" y="3028639"/>
                  <a:pt x="3703620" y="2992444"/>
                  <a:pt x="3713145" y="2979109"/>
                </a:cubicBezTo>
                <a:cubicBezTo>
                  <a:pt x="3722670" y="2965774"/>
                  <a:pt x="3848400" y="3001969"/>
                  <a:pt x="3846495" y="2979109"/>
                </a:cubicBezTo>
                <a:cubicBezTo>
                  <a:pt x="3844590" y="2956249"/>
                  <a:pt x="3701715" y="2895924"/>
                  <a:pt x="3703620" y="2865444"/>
                </a:cubicBezTo>
                <a:cubicBezTo>
                  <a:pt x="3705525" y="2834964"/>
                  <a:pt x="3880785" y="2844489"/>
                  <a:pt x="3856020" y="2827344"/>
                </a:cubicBezTo>
                <a:cubicBezTo>
                  <a:pt x="3831255" y="2810199"/>
                  <a:pt x="3643295" y="2802579"/>
                  <a:pt x="3580430" y="2779719"/>
                </a:cubicBezTo>
                <a:cubicBezTo>
                  <a:pt x="3517565" y="2756859"/>
                  <a:pt x="3574715" y="2735904"/>
                  <a:pt x="3542330" y="2713044"/>
                </a:cubicBezTo>
                <a:cubicBezTo>
                  <a:pt x="3509945" y="2690184"/>
                  <a:pt x="3452795" y="2686374"/>
                  <a:pt x="3418505" y="2665419"/>
                </a:cubicBezTo>
                <a:cubicBezTo>
                  <a:pt x="3384215" y="2644464"/>
                  <a:pt x="3370880" y="2619699"/>
                  <a:pt x="3370880" y="2608269"/>
                </a:cubicBezTo>
                <a:cubicBezTo>
                  <a:pt x="3370880" y="2596839"/>
                  <a:pt x="3441365" y="2612079"/>
                  <a:pt x="3418505" y="2608269"/>
                </a:cubicBezTo>
                <a:cubicBezTo>
                  <a:pt x="3395645" y="2604459"/>
                  <a:pt x="3268010" y="2606364"/>
                  <a:pt x="3256580" y="2589219"/>
                </a:cubicBezTo>
                <a:cubicBezTo>
                  <a:pt x="3245150" y="2572074"/>
                  <a:pt x="3378500" y="2538419"/>
                  <a:pt x="3361355" y="2523179"/>
                </a:cubicBezTo>
                <a:cubicBezTo>
                  <a:pt x="3344210" y="2507939"/>
                  <a:pt x="3198160" y="2526989"/>
                  <a:pt x="3171490" y="2513654"/>
                </a:cubicBezTo>
                <a:cubicBezTo>
                  <a:pt x="3144820" y="2500319"/>
                  <a:pt x="3300395" y="2473649"/>
                  <a:pt x="3228005" y="2456504"/>
                </a:cubicBezTo>
                <a:cubicBezTo>
                  <a:pt x="3155615" y="2439359"/>
                  <a:pt x="2876215" y="2446979"/>
                  <a:pt x="2809540" y="2427929"/>
                </a:cubicBezTo>
                <a:cubicBezTo>
                  <a:pt x="2742865" y="2408879"/>
                  <a:pt x="2906695" y="2382209"/>
                  <a:pt x="2895265" y="2361254"/>
                </a:cubicBezTo>
                <a:cubicBezTo>
                  <a:pt x="2883835" y="2340299"/>
                  <a:pt x="2812080" y="2351729"/>
                  <a:pt x="2753025" y="2323154"/>
                </a:cubicBezTo>
                <a:cubicBezTo>
                  <a:pt x="2693970" y="2294579"/>
                  <a:pt x="2659680" y="2246954"/>
                  <a:pt x="2600625" y="2218379"/>
                </a:cubicBezTo>
                <a:cubicBezTo>
                  <a:pt x="2541570" y="2189804"/>
                  <a:pt x="2526330" y="2193614"/>
                  <a:pt x="2457750" y="2180279"/>
                </a:cubicBezTo>
                <a:cubicBezTo>
                  <a:pt x="2389170" y="2166944"/>
                  <a:pt x="2334560" y="2165039"/>
                  <a:pt x="2258360" y="2151704"/>
                </a:cubicBezTo>
                <a:cubicBezTo>
                  <a:pt x="2182160" y="2138369"/>
                  <a:pt x="2128820" y="2131384"/>
                  <a:pt x="2077385" y="2114239"/>
                </a:cubicBezTo>
                <a:cubicBezTo>
                  <a:pt x="2025950" y="2097094"/>
                  <a:pt x="2022140" y="2093284"/>
                  <a:pt x="2001185" y="2066614"/>
                </a:cubicBezTo>
                <a:cubicBezTo>
                  <a:pt x="1980230" y="2039944"/>
                  <a:pt x="1923715" y="2022799"/>
                  <a:pt x="1973245" y="1980889"/>
                </a:cubicBezTo>
                <a:cubicBezTo>
                  <a:pt x="2022775" y="1938979"/>
                  <a:pt x="2147870" y="1925644"/>
                  <a:pt x="2248835" y="1857064"/>
                </a:cubicBezTo>
                <a:cubicBezTo>
                  <a:pt x="2349800" y="1788484"/>
                  <a:pt x="2383455" y="1720539"/>
                  <a:pt x="2476800" y="1638624"/>
                </a:cubicBezTo>
                <a:cubicBezTo>
                  <a:pt x="2570145" y="1556709"/>
                  <a:pt x="2619675" y="1520514"/>
                  <a:pt x="2714925" y="1448124"/>
                </a:cubicBezTo>
                <a:cubicBezTo>
                  <a:pt x="2810175" y="1375734"/>
                  <a:pt x="2843830" y="1374464"/>
                  <a:pt x="2952415" y="1277309"/>
                </a:cubicBezTo>
                <a:cubicBezTo>
                  <a:pt x="3061000" y="1180154"/>
                  <a:pt x="3161330" y="1067759"/>
                  <a:pt x="3256580" y="962984"/>
                </a:cubicBezTo>
                <a:cubicBezTo>
                  <a:pt x="3351830" y="858209"/>
                  <a:pt x="3389930" y="824554"/>
                  <a:pt x="3428030" y="754069"/>
                </a:cubicBezTo>
                <a:cubicBezTo>
                  <a:pt x="3466130" y="683584"/>
                  <a:pt x="3428030" y="675964"/>
                  <a:pt x="3447080" y="611194"/>
                </a:cubicBezTo>
                <a:cubicBezTo>
                  <a:pt x="3466130" y="546424"/>
                  <a:pt x="3488990" y="488004"/>
                  <a:pt x="3523280" y="430854"/>
                </a:cubicBezTo>
                <a:cubicBezTo>
                  <a:pt x="3557570" y="373704"/>
                  <a:pt x="3595035" y="367989"/>
                  <a:pt x="3617895" y="326079"/>
                </a:cubicBezTo>
                <a:cubicBezTo>
                  <a:pt x="3640755" y="284169"/>
                  <a:pt x="3627420" y="278454"/>
                  <a:pt x="3636945" y="221304"/>
                </a:cubicBezTo>
                <a:cubicBezTo>
                  <a:pt x="3646470" y="164154"/>
                  <a:pt x="3663615" y="63824"/>
                  <a:pt x="3665520" y="40964"/>
                </a:cubicBezTo>
                <a:cubicBezTo>
                  <a:pt x="3667425" y="18104"/>
                  <a:pt x="3657900" y="113354"/>
                  <a:pt x="3646470" y="107639"/>
                </a:cubicBezTo>
                <a:cubicBezTo>
                  <a:pt x="3635040" y="101924"/>
                  <a:pt x="3623610" y="25724"/>
                  <a:pt x="3608370" y="12389"/>
                </a:cubicBezTo>
                <a:cubicBezTo>
                  <a:pt x="3593130" y="-946"/>
                  <a:pt x="3612815" y="-16186"/>
                  <a:pt x="3570905" y="40964"/>
                </a:cubicBezTo>
                <a:close/>
              </a:path>
            </a:pathLst>
          </a:custGeom>
          <a:gradFill flip="none" rotWithShape="1">
            <a:gsLst>
              <a:gs pos="21000">
                <a:schemeClr val="accent4"/>
              </a:gs>
              <a:gs pos="61000">
                <a:schemeClr val="accent3"/>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15" name="文本框 14">
            <a:extLst>
              <a:ext uri="{FF2B5EF4-FFF2-40B4-BE49-F238E27FC236}">
                <a16:creationId xmlns:a16="http://schemas.microsoft.com/office/drawing/2014/main" id="{7A78ADB7-62E1-600C-FB43-68E775EAA041}"/>
              </a:ext>
            </a:extLst>
          </p:cNvPr>
          <p:cNvSpPr txBox="1"/>
          <p:nvPr/>
        </p:nvSpPr>
        <p:spPr>
          <a:xfrm>
            <a:off x="702965" y="1937627"/>
            <a:ext cx="3150870" cy="461665"/>
          </a:xfrm>
          <a:prstGeom prst="rect">
            <a:avLst/>
          </a:prstGeom>
          <a:noFill/>
        </p:spPr>
        <p:txBody>
          <a:bodyPr wrap="square" rtlCol="0" anchor="t">
            <a:spAutoFit/>
          </a:bodyPr>
          <a:lstStyle/>
          <a:p>
            <a:pPr algn="just"/>
            <a:r>
              <a:rPr lang="zh-CN" altLang="en-US" sz="2400" b="1" dirty="0">
                <a:solidFill>
                  <a:schemeClr val="lt1">
                    <a:lumMod val="100000"/>
                  </a:schemeClr>
                </a:solidFill>
                <a:latin typeface="字体圈欣意吉祥宋" panose="00000500000000000000" pitchFamily="2" charset="-122"/>
                <a:ea typeface="字体圈欣意吉祥宋" panose="00000500000000000000" pitchFamily="2" charset="-122"/>
                <a:cs typeface="华文楷体" panose="02010600040101010101" charset="-122"/>
                <a:sym typeface="字体圈欣意吉祥宋" panose="00000500000000000000" pitchFamily="2" charset="-122"/>
              </a:rPr>
              <a:t>提高品牌知名度</a:t>
            </a:r>
          </a:p>
        </p:txBody>
      </p:sp>
      <p:sp>
        <p:nvSpPr>
          <p:cNvPr id="17" name="文本框 16">
            <a:extLst>
              <a:ext uri="{FF2B5EF4-FFF2-40B4-BE49-F238E27FC236}">
                <a16:creationId xmlns:a16="http://schemas.microsoft.com/office/drawing/2014/main" id="{852E2E31-A314-79C4-01F3-A49235DE3924}"/>
              </a:ext>
            </a:extLst>
          </p:cNvPr>
          <p:cNvSpPr txBox="1"/>
          <p:nvPr/>
        </p:nvSpPr>
        <p:spPr>
          <a:xfrm>
            <a:off x="702964" y="2398531"/>
            <a:ext cx="3462337" cy="1287532"/>
          </a:xfrm>
          <a:prstGeom prst="rect">
            <a:avLst/>
          </a:prstGeom>
          <a:noFill/>
        </p:spPr>
        <p:txBody>
          <a:bodyPr wrap="square" rtlCol="0" anchor="t">
            <a:spAutoFit/>
          </a:bodyPr>
          <a:lstStyle/>
          <a:p>
            <a:pPr algn="just">
              <a:lnSpc>
                <a:spcPct val="125000"/>
              </a:lnSpc>
              <a:spcBef>
                <a:spcPts val="0"/>
              </a:spcBef>
              <a:spcAft>
                <a:spcPts val="0"/>
              </a:spcAft>
            </a:pPr>
            <a:r>
              <a:rPr lang="zh-CN" altLang="en-US" sz="1600" dirty="0">
                <a:solidFill>
                  <a:schemeClr val="tx2"/>
                </a:solidFill>
                <a:latin typeface="字体圈欣意吉祥宋" panose="00000500000000000000" pitchFamily="2" charset="-122"/>
                <a:ea typeface="字体圈欣意吉祥宋" panose="00000500000000000000" pitchFamily="2" charset="-122"/>
                <a:cs typeface="华文楷体" panose="02010600040101010101" charset="-122"/>
                <a:sym typeface="字体圈欣意吉祥宋" panose="00000500000000000000" pitchFamily="2" charset="-122"/>
              </a:rPr>
              <a:t>通过这一次的七夕活动策划，提升品牌的知名度。提升消费者的认知度。如以一来，消费者在日后进行首次消费或是复购时可以减少因品牌无名进而产生的对品质的担心。</a:t>
            </a:r>
          </a:p>
        </p:txBody>
      </p:sp>
      <p:sp>
        <p:nvSpPr>
          <p:cNvPr id="19" name="文本框 18">
            <a:extLst>
              <a:ext uri="{FF2B5EF4-FFF2-40B4-BE49-F238E27FC236}">
                <a16:creationId xmlns:a16="http://schemas.microsoft.com/office/drawing/2014/main" id="{1D22D527-87C0-69B9-25C7-242FF8C46563}"/>
              </a:ext>
            </a:extLst>
          </p:cNvPr>
          <p:cNvSpPr txBox="1"/>
          <p:nvPr/>
        </p:nvSpPr>
        <p:spPr>
          <a:xfrm>
            <a:off x="4737503" y="1937627"/>
            <a:ext cx="3150870" cy="461665"/>
          </a:xfrm>
          <a:prstGeom prst="rect">
            <a:avLst/>
          </a:prstGeom>
          <a:noFill/>
        </p:spPr>
        <p:txBody>
          <a:bodyPr wrap="square" rtlCol="0" anchor="t">
            <a:spAutoFit/>
          </a:bodyPr>
          <a:lstStyle/>
          <a:p>
            <a:pPr algn="just"/>
            <a:r>
              <a:rPr lang="zh-CN" altLang="en-US" sz="2400" b="1" dirty="0">
                <a:solidFill>
                  <a:schemeClr val="lt1">
                    <a:lumMod val="100000"/>
                  </a:schemeClr>
                </a:solidFill>
                <a:latin typeface="字体圈欣意吉祥宋" panose="00000500000000000000" pitchFamily="2" charset="-122"/>
                <a:ea typeface="字体圈欣意吉祥宋" panose="00000500000000000000" pitchFamily="2" charset="-122"/>
                <a:cs typeface="华文楷体" panose="02010600040101010101" charset="-122"/>
                <a:sym typeface="字体圈欣意吉祥宋" panose="00000500000000000000" pitchFamily="2" charset="-122"/>
              </a:rPr>
              <a:t>促销清理库存</a:t>
            </a:r>
          </a:p>
        </p:txBody>
      </p:sp>
      <p:sp>
        <p:nvSpPr>
          <p:cNvPr id="21" name="文本框 20">
            <a:extLst>
              <a:ext uri="{FF2B5EF4-FFF2-40B4-BE49-F238E27FC236}">
                <a16:creationId xmlns:a16="http://schemas.microsoft.com/office/drawing/2014/main" id="{D346DBE6-E15E-FADB-EC49-0500987A5EB8}"/>
              </a:ext>
            </a:extLst>
          </p:cNvPr>
          <p:cNvSpPr txBox="1"/>
          <p:nvPr/>
        </p:nvSpPr>
        <p:spPr>
          <a:xfrm>
            <a:off x="4737502" y="2398531"/>
            <a:ext cx="3462337" cy="1287532"/>
          </a:xfrm>
          <a:prstGeom prst="rect">
            <a:avLst/>
          </a:prstGeom>
          <a:noFill/>
        </p:spPr>
        <p:txBody>
          <a:bodyPr wrap="square" rtlCol="0" anchor="t">
            <a:spAutoFit/>
          </a:bodyPr>
          <a:lstStyle/>
          <a:p>
            <a:pPr algn="just">
              <a:lnSpc>
                <a:spcPct val="125000"/>
              </a:lnSpc>
              <a:spcBef>
                <a:spcPts val="0"/>
              </a:spcBef>
              <a:spcAft>
                <a:spcPts val="0"/>
              </a:spcAft>
            </a:pPr>
            <a:r>
              <a:rPr lang="zh-CN" altLang="en-US" sz="1600" dirty="0">
                <a:solidFill>
                  <a:schemeClr val="tx2"/>
                </a:solidFill>
                <a:latin typeface="字体圈欣意吉祥宋" panose="00000500000000000000" pitchFamily="2" charset="-122"/>
                <a:ea typeface="字体圈欣意吉祥宋" panose="00000500000000000000" pitchFamily="2" charset="-122"/>
                <a:cs typeface="华文楷体" panose="02010600040101010101" charset="-122"/>
                <a:sym typeface="字体圈欣意吉祥宋" panose="00000500000000000000" pitchFamily="2" charset="-122"/>
              </a:rPr>
              <a:t>夏季的销售时间已经过了，目前品牌旗下的各大店铺已经全面铺开秋季新品。如果不通过活动来促销清理库存的话，将会造成品牌的成本损失。这样是非常不利于品牌长期发展的。</a:t>
            </a:r>
          </a:p>
        </p:txBody>
      </p:sp>
      <p:sp>
        <p:nvSpPr>
          <p:cNvPr id="23" name="文本框 22">
            <a:extLst>
              <a:ext uri="{FF2B5EF4-FFF2-40B4-BE49-F238E27FC236}">
                <a16:creationId xmlns:a16="http://schemas.microsoft.com/office/drawing/2014/main" id="{4E4FF209-353D-5921-7F68-EC7C91CA3F5E}"/>
              </a:ext>
            </a:extLst>
          </p:cNvPr>
          <p:cNvSpPr txBox="1"/>
          <p:nvPr/>
        </p:nvSpPr>
        <p:spPr>
          <a:xfrm>
            <a:off x="702965" y="4227876"/>
            <a:ext cx="3150870" cy="461665"/>
          </a:xfrm>
          <a:prstGeom prst="rect">
            <a:avLst/>
          </a:prstGeom>
          <a:noFill/>
        </p:spPr>
        <p:txBody>
          <a:bodyPr wrap="square" rtlCol="0" anchor="t">
            <a:spAutoFit/>
          </a:bodyPr>
          <a:lstStyle/>
          <a:p>
            <a:pPr algn="just"/>
            <a:r>
              <a:rPr lang="zh-CN" altLang="en-US" sz="2400" b="1" dirty="0">
                <a:solidFill>
                  <a:schemeClr val="lt1">
                    <a:lumMod val="100000"/>
                  </a:schemeClr>
                </a:solidFill>
                <a:latin typeface="字体圈欣意吉祥宋" panose="00000500000000000000" pitchFamily="2" charset="-122"/>
                <a:ea typeface="字体圈欣意吉祥宋" panose="00000500000000000000" pitchFamily="2" charset="-122"/>
                <a:cs typeface="华文楷体" panose="02010600040101010101" charset="-122"/>
                <a:sym typeface="字体圈欣意吉祥宋" panose="00000500000000000000" pitchFamily="2" charset="-122"/>
              </a:rPr>
              <a:t>争取市场占有率</a:t>
            </a:r>
          </a:p>
        </p:txBody>
      </p:sp>
      <p:sp>
        <p:nvSpPr>
          <p:cNvPr id="25" name="文本框 24">
            <a:extLst>
              <a:ext uri="{FF2B5EF4-FFF2-40B4-BE49-F238E27FC236}">
                <a16:creationId xmlns:a16="http://schemas.microsoft.com/office/drawing/2014/main" id="{08C3E3A5-66B2-9419-FC86-0B53A1EA5466}"/>
              </a:ext>
            </a:extLst>
          </p:cNvPr>
          <p:cNvSpPr txBox="1"/>
          <p:nvPr/>
        </p:nvSpPr>
        <p:spPr>
          <a:xfrm>
            <a:off x="702964" y="4619975"/>
            <a:ext cx="3462337" cy="1287532"/>
          </a:xfrm>
          <a:prstGeom prst="rect">
            <a:avLst/>
          </a:prstGeom>
          <a:noFill/>
        </p:spPr>
        <p:txBody>
          <a:bodyPr wrap="square" rtlCol="0" anchor="t">
            <a:spAutoFit/>
          </a:bodyPr>
          <a:lstStyle/>
          <a:p>
            <a:pPr algn="just">
              <a:lnSpc>
                <a:spcPct val="125000"/>
              </a:lnSpc>
              <a:spcBef>
                <a:spcPts val="0"/>
              </a:spcBef>
              <a:spcAft>
                <a:spcPts val="0"/>
              </a:spcAft>
            </a:pPr>
            <a:r>
              <a:rPr lang="zh-CN" altLang="en-US" sz="1600" dirty="0">
                <a:solidFill>
                  <a:schemeClr val="tx2"/>
                </a:solidFill>
                <a:latin typeface="字体圈欣意吉祥宋" panose="00000500000000000000" pitchFamily="2" charset="-122"/>
                <a:ea typeface="字体圈欣意吉祥宋" panose="00000500000000000000" pitchFamily="2" charset="-122"/>
                <a:cs typeface="华文楷体" panose="02010600040101010101" charset="-122"/>
                <a:sym typeface="字体圈欣意吉祥宋" panose="00000500000000000000" pitchFamily="2" charset="-122"/>
              </a:rPr>
              <a:t>通过活动让利，提升销量，购买人数、购买广度。这样通通提升上去之后，市场占有率自然而然地就提高了。市占率一提高，盈利率和在供应商面前的议价能力都会提高。</a:t>
            </a:r>
          </a:p>
        </p:txBody>
      </p:sp>
      <p:sp>
        <p:nvSpPr>
          <p:cNvPr id="27" name="文本框 26">
            <a:extLst>
              <a:ext uri="{FF2B5EF4-FFF2-40B4-BE49-F238E27FC236}">
                <a16:creationId xmlns:a16="http://schemas.microsoft.com/office/drawing/2014/main" id="{C8C034E1-3B3A-5BE4-03BD-F2413784C925}"/>
              </a:ext>
            </a:extLst>
          </p:cNvPr>
          <p:cNvSpPr txBox="1"/>
          <p:nvPr/>
        </p:nvSpPr>
        <p:spPr>
          <a:xfrm>
            <a:off x="4737503" y="4227876"/>
            <a:ext cx="3150870" cy="461665"/>
          </a:xfrm>
          <a:prstGeom prst="rect">
            <a:avLst/>
          </a:prstGeom>
          <a:noFill/>
        </p:spPr>
        <p:txBody>
          <a:bodyPr wrap="square" rtlCol="0" anchor="t">
            <a:spAutoFit/>
          </a:bodyPr>
          <a:lstStyle/>
          <a:p>
            <a:pPr algn="just"/>
            <a:r>
              <a:rPr lang="zh-CN" altLang="en-US" sz="2400" b="1" dirty="0">
                <a:solidFill>
                  <a:schemeClr val="lt1">
                    <a:lumMod val="100000"/>
                  </a:schemeClr>
                </a:solidFill>
                <a:latin typeface="字体圈欣意吉祥宋" panose="00000500000000000000" pitchFamily="2" charset="-122"/>
                <a:ea typeface="字体圈欣意吉祥宋" panose="00000500000000000000" pitchFamily="2" charset="-122"/>
                <a:cs typeface="华文楷体" panose="02010600040101010101" charset="-122"/>
                <a:sym typeface="字体圈欣意吉祥宋" panose="00000500000000000000" pitchFamily="2" charset="-122"/>
              </a:rPr>
              <a:t>拓展新客户</a:t>
            </a:r>
          </a:p>
        </p:txBody>
      </p:sp>
      <p:sp>
        <p:nvSpPr>
          <p:cNvPr id="29" name="文本框 28">
            <a:extLst>
              <a:ext uri="{FF2B5EF4-FFF2-40B4-BE49-F238E27FC236}">
                <a16:creationId xmlns:a16="http://schemas.microsoft.com/office/drawing/2014/main" id="{475A81C0-7CC1-7F89-FE7D-A4D440395A1D}"/>
              </a:ext>
            </a:extLst>
          </p:cNvPr>
          <p:cNvSpPr txBox="1"/>
          <p:nvPr/>
        </p:nvSpPr>
        <p:spPr>
          <a:xfrm>
            <a:off x="4737502" y="4619975"/>
            <a:ext cx="3462337" cy="1287532"/>
          </a:xfrm>
          <a:prstGeom prst="rect">
            <a:avLst/>
          </a:prstGeom>
          <a:noFill/>
        </p:spPr>
        <p:txBody>
          <a:bodyPr wrap="square" rtlCol="0" anchor="t">
            <a:spAutoFit/>
          </a:bodyPr>
          <a:lstStyle/>
          <a:p>
            <a:pPr algn="just">
              <a:lnSpc>
                <a:spcPct val="125000"/>
              </a:lnSpc>
              <a:spcBef>
                <a:spcPts val="0"/>
              </a:spcBef>
              <a:spcAft>
                <a:spcPts val="0"/>
              </a:spcAft>
            </a:pPr>
            <a:r>
              <a:rPr lang="zh-CN" altLang="en-US" sz="1600" dirty="0">
                <a:solidFill>
                  <a:schemeClr val="tx2"/>
                </a:solidFill>
                <a:latin typeface="字体圈欣意吉祥宋" panose="00000500000000000000" pitchFamily="2" charset="-122"/>
                <a:ea typeface="字体圈欣意吉祥宋" panose="00000500000000000000" pitchFamily="2" charset="-122"/>
                <a:cs typeface="华文楷体" panose="02010600040101010101" charset="-122"/>
                <a:sym typeface="字体圈欣意吉祥宋" panose="00000500000000000000" pitchFamily="2" charset="-122"/>
              </a:rPr>
              <a:t>通过活动让利，让原本对品牌不了解或者是因为价格对品牌望而却步的消费者，进行首次消费。用真实的体验和消费感知品牌产品的优质。以便成为品牌的客户。</a:t>
            </a:r>
          </a:p>
        </p:txBody>
      </p:sp>
      <p:sp>
        <p:nvSpPr>
          <p:cNvPr id="4" name="标题 3">
            <a:extLst>
              <a:ext uri="{FF2B5EF4-FFF2-40B4-BE49-F238E27FC236}">
                <a16:creationId xmlns:a16="http://schemas.microsoft.com/office/drawing/2014/main" id="{1B85CBDD-62DC-E9C0-9414-90444FE82589}"/>
              </a:ext>
            </a:extLst>
          </p:cNvPr>
          <p:cNvSpPr>
            <a:spLocks noGrp="1"/>
          </p:cNvSpPr>
          <p:nvPr>
            <p:ph type="title"/>
          </p:nvPr>
        </p:nvSpPr>
        <p:spPr/>
        <p:txBody>
          <a:bodyPr>
            <a:normAutofit/>
          </a:bodyPr>
          <a:lstStyle/>
          <a:p>
            <a:r>
              <a:rPr lang="zh-CN" altLang="en-US" dirty="0">
                <a:latin typeface="字体圈欣意吉祥宋" panose="00000500000000000000" pitchFamily="2" charset="-122"/>
                <a:ea typeface="字体圈欣意吉祥宋" panose="00000500000000000000" pitchFamily="2" charset="-122"/>
                <a:sym typeface="字体圈欣意吉祥宋" panose="00000500000000000000" pitchFamily="2" charset="-122"/>
              </a:rPr>
              <a:t>活动目的</a:t>
            </a:r>
          </a:p>
        </p:txBody>
      </p:sp>
    </p:spTree>
    <p:extLst>
      <p:ext uri="{BB962C8B-B14F-4D97-AF65-F5344CB8AC3E}">
        <p14:creationId xmlns:p14="http://schemas.microsoft.com/office/powerpoint/2010/main" val="3392283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3C17B188-A68F-6CFC-6278-91136C49EC3F}"/>
              </a:ext>
            </a:extLst>
          </p:cNvPr>
          <p:cNvPicPr>
            <a:picLocks/>
          </p:cNvPicPr>
          <p:nvPr/>
        </p:nvPicPr>
        <p:blipFill rotWithShape="1">
          <a:blip r:embed="rId3"/>
          <a:srcRect t="372" b="372"/>
          <a:stretch/>
        </p:blipFill>
        <p:spPr>
          <a:xfrm>
            <a:off x="8969505" y="2003910"/>
            <a:ext cx="1582688" cy="1582689"/>
          </a:xfrm>
          <a:prstGeom prst="ellipse">
            <a:avLst/>
          </a:prstGeom>
        </p:spPr>
      </p:pic>
      <p:pic>
        <p:nvPicPr>
          <p:cNvPr id="32" name="图片 31">
            <a:extLst>
              <a:ext uri="{FF2B5EF4-FFF2-40B4-BE49-F238E27FC236}">
                <a16:creationId xmlns:a16="http://schemas.microsoft.com/office/drawing/2014/main" id="{77F4005D-E28C-BAF1-9E70-769620D73349}"/>
              </a:ext>
            </a:extLst>
          </p:cNvPr>
          <p:cNvPicPr>
            <a:picLocks/>
          </p:cNvPicPr>
          <p:nvPr/>
        </p:nvPicPr>
        <p:blipFill rotWithShape="1">
          <a:blip r:embed="rId4">
            <a:extLst>
              <a:ext uri="{BEBA8EAE-BF5A-486C-A8C5-ECC9F3942E4B}">
                <a14:imgProps xmlns:a14="http://schemas.microsoft.com/office/drawing/2010/main">
                  <a14:imgLayer r:embed="rId5">
                    <a14:imgEffect>
                      <a14:saturation sat="200000"/>
                    </a14:imgEffect>
                    <a14:imgEffect>
                      <a14:brightnessContrast contrast="-20000"/>
                    </a14:imgEffect>
                  </a14:imgLayer>
                </a14:imgProps>
              </a:ext>
            </a:extLst>
          </a:blip>
          <a:srcRect l="11185" t="28173" r="11185" b="42586"/>
          <a:stretch/>
        </p:blipFill>
        <p:spPr>
          <a:xfrm>
            <a:off x="1518948" y="2003910"/>
            <a:ext cx="1582688" cy="1582689"/>
          </a:xfrm>
          <a:custGeom>
            <a:avLst/>
            <a:gdLst>
              <a:gd name="connsiteX0" fmla="*/ 1173509 w 2347018"/>
              <a:gd name="connsiteY0" fmla="*/ 0 h 2347020"/>
              <a:gd name="connsiteX1" fmla="*/ 2347018 w 2347018"/>
              <a:gd name="connsiteY1" fmla="*/ 1173510 h 2347020"/>
              <a:gd name="connsiteX2" fmla="*/ 1173509 w 2347018"/>
              <a:gd name="connsiteY2" fmla="*/ 2347020 h 2347020"/>
              <a:gd name="connsiteX3" fmla="*/ 0 w 2347018"/>
              <a:gd name="connsiteY3" fmla="*/ 1173510 h 2347020"/>
              <a:gd name="connsiteX4" fmla="*/ 1173509 w 2347018"/>
              <a:gd name="connsiteY4" fmla="*/ 0 h 2347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7018" h="2347020">
                <a:moveTo>
                  <a:pt x="1173509" y="0"/>
                </a:moveTo>
                <a:cubicBezTo>
                  <a:pt x="1821620" y="0"/>
                  <a:pt x="2347018" y="525398"/>
                  <a:pt x="2347018" y="1173510"/>
                </a:cubicBezTo>
                <a:cubicBezTo>
                  <a:pt x="2347018" y="1821622"/>
                  <a:pt x="1821620" y="2347020"/>
                  <a:pt x="1173509" y="2347020"/>
                </a:cubicBezTo>
                <a:cubicBezTo>
                  <a:pt x="525398" y="2347020"/>
                  <a:pt x="0" y="1821622"/>
                  <a:pt x="0" y="1173510"/>
                </a:cubicBezTo>
                <a:cubicBezTo>
                  <a:pt x="0" y="525398"/>
                  <a:pt x="525398" y="0"/>
                  <a:pt x="1173509" y="0"/>
                </a:cubicBezTo>
                <a:close/>
              </a:path>
            </a:pathLst>
          </a:custGeom>
        </p:spPr>
      </p:pic>
      <p:sp>
        <p:nvSpPr>
          <p:cNvPr id="2" name="标题 1">
            <a:extLst>
              <a:ext uri="{FF2B5EF4-FFF2-40B4-BE49-F238E27FC236}">
                <a16:creationId xmlns:a16="http://schemas.microsoft.com/office/drawing/2014/main" id="{CDF997D7-16A2-AF58-B3C6-14130A28A415}"/>
              </a:ext>
            </a:extLst>
          </p:cNvPr>
          <p:cNvSpPr>
            <a:spLocks noGrp="1"/>
          </p:cNvSpPr>
          <p:nvPr>
            <p:ph type="title"/>
          </p:nvPr>
        </p:nvSpPr>
        <p:spPr/>
        <p:txBody>
          <a:bodyPr/>
          <a:lstStyle/>
          <a:p>
            <a:r>
              <a:rPr lang="zh-CN" altLang="en-US" dirty="0">
                <a:latin typeface="字体圈欣意吉祥宋" panose="00000500000000000000" pitchFamily="2" charset="-122"/>
                <a:ea typeface="字体圈欣意吉祥宋" panose="00000500000000000000" pitchFamily="2" charset="-122"/>
                <a:sym typeface="字体圈欣意吉祥宋" panose="00000500000000000000" pitchFamily="2" charset="-122"/>
              </a:rPr>
              <a:t>时间与地点</a:t>
            </a:r>
          </a:p>
        </p:txBody>
      </p:sp>
      <p:pic>
        <p:nvPicPr>
          <p:cNvPr id="39" name="图片 38">
            <a:extLst>
              <a:ext uri="{FF2B5EF4-FFF2-40B4-BE49-F238E27FC236}">
                <a16:creationId xmlns:a16="http://schemas.microsoft.com/office/drawing/2014/main" id="{44C11C7E-B0CF-44C6-52ED-1F4ED3A4426F}"/>
              </a:ext>
            </a:extLst>
          </p:cNvPr>
          <p:cNvPicPr>
            <a:picLocks/>
          </p:cNvPicPr>
          <p:nvPr/>
        </p:nvPicPr>
        <p:blipFill>
          <a:blip r:embed="rId6">
            <a:extLst>
              <a:ext uri="{28A0092B-C50C-407E-A947-70E740481C1C}">
                <a14:useLocalDpi xmlns:a14="http://schemas.microsoft.com/office/drawing/2010/main" val="0"/>
              </a:ext>
            </a:extLst>
          </a:blip>
          <a:srcRect l="3835" t="3835" r="3835" b="3835"/>
          <a:stretch>
            <a:fillRect/>
          </a:stretch>
        </p:blipFill>
        <p:spPr>
          <a:xfrm>
            <a:off x="5244227" y="2003909"/>
            <a:ext cx="1582688" cy="1582689"/>
          </a:xfrm>
          <a:custGeom>
            <a:avLst/>
            <a:gdLst>
              <a:gd name="connsiteX0" fmla="*/ 389057 w 778114"/>
              <a:gd name="connsiteY0" fmla="*/ 0 h 778114"/>
              <a:gd name="connsiteX1" fmla="*/ 778114 w 778114"/>
              <a:gd name="connsiteY1" fmla="*/ 389057 h 778114"/>
              <a:gd name="connsiteX2" fmla="*/ 389057 w 778114"/>
              <a:gd name="connsiteY2" fmla="*/ 778114 h 778114"/>
              <a:gd name="connsiteX3" fmla="*/ 0 w 778114"/>
              <a:gd name="connsiteY3" fmla="*/ 389057 h 778114"/>
              <a:gd name="connsiteX4" fmla="*/ 389057 w 778114"/>
              <a:gd name="connsiteY4" fmla="*/ 0 h 77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114" h="778114">
                <a:moveTo>
                  <a:pt x="389057" y="0"/>
                </a:moveTo>
                <a:cubicBezTo>
                  <a:pt x="603927" y="0"/>
                  <a:pt x="778114" y="174187"/>
                  <a:pt x="778114" y="389057"/>
                </a:cubicBezTo>
                <a:cubicBezTo>
                  <a:pt x="778114" y="603927"/>
                  <a:pt x="603927" y="778114"/>
                  <a:pt x="389057" y="778114"/>
                </a:cubicBezTo>
                <a:cubicBezTo>
                  <a:pt x="174187" y="778114"/>
                  <a:pt x="0" y="603927"/>
                  <a:pt x="0" y="389057"/>
                </a:cubicBezTo>
                <a:cubicBezTo>
                  <a:pt x="0" y="174187"/>
                  <a:pt x="174187" y="0"/>
                  <a:pt x="389057" y="0"/>
                </a:cubicBezTo>
                <a:close/>
              </a:path>
            </a:pathLst>
          </a:custGeom>
        </p:spPr>
      </p:pic>
      <p:sp>
        <p:nvSpPr>
          <p:cNvPr id="5" name="不完整圆 2">
            <a:extLst>
              <a:ext uri="{FF2B5EF4-FFF2-40B4-BE49-F238E27FC236}">
                <a16:creationId xmlns:a16="http://schemas.microsoft.com/office/drawing/2014/main" id="{8FB44877-4ED8-7FC8-5E69-B237BDC9A192}"/>
              </a:ext>
            </a:extLst>
          </p:cNvPr>
          <p:cNvSpPr>
            <a:spLocks/>
          </p:cNvSpPr>
          <p:nvPr/>
        </p:nvSpPr>
        <p:spPr>
          <a:xfrm rot="16200000" flipH="1" flipV="1">
            <a:off x="1466070" y="1951045"/>
            <a:ext cx="1688446" cy="1688418"/>
          </a:xfrm>
          <a:custGeom>
            <a:avLst/>
            <a:gdLst>
              <a:gd name="connsiteX0" fmla="*/ 1258594 w 1584960"/>
              <a:gd name="connsiteY0" fmla="*/ 151573 h 1584960"/>
              <a:gd name="connsiteX1" fmla="*/ 1498456 w 1584960"/>
              <a:gd name="connsiteY1" fmla="*/ 1152512 h 1584960"/>
              <a:gd name="connsiteX2" fmla="*/ 547410 w 1584960"/>
              <a:gd name="connsiteY2" fmla="*/ 1546115 h 1584960"/>
              <a:gd name="connsiteX3" fmla="*/ 9771 w 1584960"/>
              <a:gd name="connsiteY3" fmla="*/ 668415 h 1584960"/>
              <a:gd name="connsiteX4" fmla="*/ 792480 w 1584960"/>
              <a:gd name="connsiteY4" fmla="*/ 0 h 1584960"/>
              <a:gd name="connsiteX5" fmla="*/ 792480 w 1584960"/>
              <a:gd name="connsiteY5" fmla="*/ 792480 h 1584960"/>
              <a:gd name="connsiteX6" fmla="*/ 1258594 w 1584960"/>
              <a:gd name="connsiteY6" fmla="*/ 151573 h 1584960"/>
              <a:gd name="connsiteX0" fmla="*/ 792551 w 1585100"/>
              <a:gd name="connsiteY0" fmla="*/ 792480 h 1585074"/>
              <a:gd name="connsiteX1" fmla="*/ 1258665 w 1585100"/>
              <a:gd name="connsiteY1" fmla="*/ 151573 h 1585074"/>
              <a:gd name="connsiteX2" fmla="*/ 1498527 w 1585100"/>
              <a:gd name="connsiteY2" fmla="*/ 1152512 h 1585074"/>
              <a:gd name="connsiteX3" fmla="*/ 547481 w 1585100"/>
              <a:gd name="connsiteY3" fmla="*/ 1546115 h 1585074"/>
              <a:gd name="connsiteX4" fmla="*/ 9842 w 1585100"/>
              <a:gd name="connsiteY4" fmla="*/ 668415 h 1585074"/>
              <a:gd name="connsiteX5" fmla="*/ 792551 w 1585100"/>
              <a:gd name="connsiteY5" fmla="*/ 0 h 1585074"/>
              <a:gd name="connsiteX6" fmla="*/ 883991 w 1585100"/>
              <a:gd name="connsiteY6" fmla="*/ 883920 h 1585074"/>
              <a:gd name="connsiteX0" fmla="*/ 792551 w 1585100"/>
              <a:gd name="connsiteY0" fmla="*/ 792480 h 1585074"/>
              <a:gd name="connsiteX1" fmla="*/ 1258665 w 1585100"/>
              <a:gd name="connsiteY1" fmla="*/ 151573 h 1585074"/>
              <a:gd name="connsiteX2" fmla="*/ 1498527 w 1585100"/>
              <a:gd name="connsiteY2" fmla="*/ 1152512 h 1585074"/>
              <a:gd name="connsiteX3" fmla="*/ 547481 w 1585100"/>
              <a:gd name="connsiteY3" fmla="*/ 1546115 h 1585074"/>
              <a:gd name="connsiteX4" fmla="*/ 9842 w 1585100"/>
              <a:gd name="connsiteY4" fmla="*/ 668415 h 1585074"/>
              <a:gd name="connsiteX5" fmla="*/ 792551 w 1585100"/>
              <a:gd name="connsiteY5" fmla="*/ 0 h 1585074"/>
              <a:gd name="connsiteX0" fmla="*/ 1258665 w 1585100"/>
              <a:gd name="connsiteY0" fmla="*/ 151573 h 1585074"/>
              <a:gd name="connsiteX1" fmla="*/ 1498527 w 1585100"/>
              <a:gd name="connsiteY1" fmla="*/ 1152512 h 1585074"/>
              <a:gd name="connsiteX2" fmla="*/ 547481 w 1585100"/>
              <a:gd name="connsiteY2" fmla="*/ 1546115 h 1585074"/>
              <a:gd name="connsiteX3" fmla="*/ 9842 w 1585100"/>
              <a:gd name="connsiteY3" fmla="*/ 668415 h 1585074"/>
              <a:gd name="connsiteX4" fmla="*/ 792551 w 1585100"/>
              <a:gd name="connsiteY4" fmla="*/ 0 h 1585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100" h="1585074">
                <a:moveTo>
                  <a:pt x="1258665" y="151573"/>
                </a:moveTo>
                <a:cubicBezTo>
                  <a:pt x="1573894" y="380830"/>
                  <a:pt x="1675607" y="805279"/>
                  <a:pt x="1498527" y="1152512"/>
                </a:cubicBezTo>
                <a:cubicBezTo>
                  <a:pt x="1321446" y="1499744"/>
                  <a:pt x="918154" y="1666652"/>
                  <a:pt x="547481" y="1546115"/>
                </a:cubicBezTo>
                <a:cubicBezTo>
                  <a:pt x="176808" y="1425578"/>
                  <a:pt x="-51179" y="1053389"/>
                  <a:pt x="9842" y="668415"/>
                </a:cubicBezTo>
                <a:cubicBezTo>
                  <a:pt x="70863" y="283442"/>
                  <a:pt x="402771" y="0"/>
                  <a:pt x="792551"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7" name="任意多边形: 形状 6">
            <a:extLst>
              <a:ext uri="{FF2B5EF4-FFF2-40B4-BE49-F238E27FC236}">
                <a16:creationId xmlns:a16="http://schemas.microsoft.com/office/drawing/2014/main" id="{9B349D45-76FE-7071-55C0-A4527174D20F}"/>
              </a:ext>
            </a:extLst>
          </p:cNvPr>
          <p:cNvSpPr/>
          <p:nvPr/>
        </p:nvSpPr>
        <p:spPr>
          <a:xfrm>
            <a:off x="2626761" y="2880832"/>
            <a:ext cx="905173" cy="376589"/>
          </a:xfrm>
          <a:custGeom>
            <a:avLst/>
            <a:gdLst>
              <a:gd name="connsiteX0" fmla="*/ 6660817 w 14868757"/>
              <a:gd name="connsiteY0" fmla="*/ 6095697 h 6186009"/>
              <a:gd name="connsiteX1" fmla="*/ 10980817 w 14868757"/>
              <a:gd name="connsiteY1" fmla="*/ 6095697 h 6186009"/>
              <a:gd name="connsiteX2" fmla="*/ 10980817 w 14868757"/>
              <a:gd name="connsiteY2" fmla="*/ 6186008 h 6186009"/>
              <a:gd name="connsiteX3" fmla="*/ 6660817 w 14868757"/>
              <a:gd name="connsiteY3" fmla="*/ 6186008 h 6186009"/>
              <a:gd name="connsiteX4" fmla="*/ 4472649 w 14868757"/>
              <a:gd name="connsiteY4" fmla="*/ 0 h 6186009"/>
              <a:gd name="connsiteX5" fmla="*/ 10981448 w 14868757"/>
              <a:gd name="connsiteY5" fmla="*/ 0 h 6186009"/>
              <a:gd name="connsiteX6" fmla="*/ 10981448 w 14868757"/>
              <a:gd name="connsiteY6" fmla="*/ 90311 h 6186009"/>
              <a:gd name="connsiteX7" fmla="*/ 4472649 w 14868757"/>
              <a:gd name="connsiteY7" fmla="*/ 90311 h 6186009"/>
              <a:gd name="connsiteX8" fmla="*/ 4472649 w 14868757"/>
              <a:gd name="connsiteY8" fmla="*/ 88453 h 6186009"/>
              <a:gd name="connsiteX9" fmla="*/ 4398376 w 14868757"/>
              <a:gd name="connsiteY9" fmla="*/ 93393 h 6186009"/>
              <a:gd name="connsiteX10" fmla="*/ 3981910 w 14868757"/>
              <a:gd name="connsiteY10" fmla="*/ 372900 h 6186009"/>
              <a:gd name="connsiteX11" fmla="*/ 3983499 w 14868757"/>
              <a:gd name="connsiteY11" fmla="*/ 941008 h 6186009"/>
              <a:gd name="connsiteX12" fmla="*/ 4401523 w 14868757"/>
              <a:gd name="connsiteY12" fmla="*/ 1218179 h 6186009"/>
              <a:gd name="connsiteX13" fmla="*/ 4473642 w 14868757"/>
              <a:gd name="connsiteY13" fmla="*/ 1222570 h 6186009"/>
              <a:gd name="connsiteX14" fmla="*/ 4473642 w 14868757"/>
              <a:gd name="connsiteY14" fmla="*/ 1220846 h 6186009"/>
              <a:gd name="connsiteX15" fmla="*/ 8760030 w 14868757"/>
              <a:gd name="connsiteY15" fmla="*/ 1220846 h 6186009"/>
              <a:gd name="connsiteX16" fmla="*/ 8760030 w 14868757"/>
              <a:gd name="connsiteY16" fmla="*/ 1220846 h 6186009"/>
              <a:gd name="connsiteX17" fmla="*/ 8760035 w 14868757"/>
              <a:gd name="connsiteY17" fmla="*/ 1220846 h 6186009"/>
              <a:gd name="connsiteX18" fmla="*/ 8793641 w 14868757"/>
              <a:gd name="connsiteY18" fmla="*/ 1220846 h 6186009"/>
              <a:gd name="connsiteX19" fmla="*/ 8793641 w 14868757"/>
              <a:gd name="connsiteY19" fmla="*/ 1223082 h 6186009"/>
              <a:gd name="connsiteX20" fmla="*/ 8847026 w 14868757"/>
              <a:gd name="connsiteY20" fmla="*/ 1226632 h 6186009"/>
              <a:gd name="connsiteX21" fmla="*/ 9328389 w 14868757"/>
              <a:gd name="connsiteY21" fmla="*/ 1549696 h 6186009"/>
              <a:gd name="connsiteX22" fmla="*/ 9326551 w 14868757"/>
              <a:gd name="connsiteY22" fmla="*/ 2206332 h 6186009"/>
              <a:gd name="connsiteX23" fmla="*/ 8756360 w 14868757"/>
              <a:gd name="connsiteY23" fmla="*/ 2531994 h 6186009"/>
              <a:gd name="connsiteX24" fmla="*/ 8756387 w 14868757"/>
              <a:gd name="connsiteY24" fmla="*/ 2527238 h 6186009"/>
              <a:gd name="connsiteX25" fmla="*/ 626637 w 14868757"/>
              <a:gd name="connsiteY25" fmla="*/ 2527238 h 6186009"/>
              <a:gd name="connsiteX26" fmla="*/ 580312 w 14868757"/>
              <a:gd name="connsiteY26" fmla="*/ 2530319 h 6186009"/>
              <a:gd name="connsiteX27" fmla="*/ 163847 w 14868757"/>
              <a:gd name="connsiteY27" fmla="*/ 2809827 h 6186009"/>
              <a:gd name="connsiteX28" fmla="*/ 165437 w 14868757"/>
              <a:gd name="connsiteY28" fmla="*/ 3377934 h 6186009"/>
              <a:gd name="connsiteX29" fmla="*/ 583460 w 14868757"/>
              <a:gd name="connsiteY29" fmla="*/ 3655106 h 6186009"/>
              <a:gd name="connsiteX30" fmla="*/ 655580 w 14868757"/>
              <a:gd name="connsiteY30" fmla="*/ 3659497 h 6186009"/>
              <a:gd name="connsiteX31" fmla="*/ 655580 w 14868757"/>
              <a:gd name="connsiteY31" fmla="*/ 3653008 h 6186009"/>
              <a:gd name="connsiteX32" fmla="*/ 14213178 w 14868757"/>
              <a:gd name="connsiteY32" fmla="*/ 3653008 h 6186009"/>
              <a:gd name="connsiteX33" fmla="*/ 14792310 w 14868757"/>
              <a:gd name="connsiteY33" fmla="*/ 4001356 h 6186009"/>
              <a:gd name="connsiteX34" fmla="*/ 14755986 w 14868757"/>
              <a:gd name="connsiteY34" fmla="*/ 4676204 h 6186009"/>
              <a:gd name="connsiteX35" fmla="*/ 14142812 w 14868757"/>
              <a:gd name="connsiteY35" fmla="*/ 4960378 h 6186009"/>
              <a:gd name="connsiteX36" fmla="*/ 14142918 w 14868757"/>
              <a:gd name="connsiteY36" fmla="*/ 4959397 h 6186009"/>
              <a:gd name="connsiteX37" fmla="*/ 6654690 w 14868757"/>
              <a:gd name="connsiteY37" fmla="*/ 4959397 h 6186009"/>
              <a:gd name="connsiteX38" fmla="*/ 6654690 w 14868757"/>
              <a:gd name="connsiteY38" fmla="*/ 4963237 h 6186009"/>
              <a:gd name="connsiteX39" fmla="*/ 6162958 w 14868757"/>
              <a:gd name="connsiteY39" fmla="*/ 5247751 h 6186009"/>
              <a:gd name="connsiteX40" fmla="*/ 6164548 w 14868757"/>
              <a:gd name="connsiteY40" fmla="*/ 5815858 h 6186009"/>
              <a:gd name="connsiteX41" fmla="*/ 6657865 w 14868757"/>
              <a:gd name="connsiteY41" fmla="*/ 6097614 h 6186009"/>
              <a:gd name="connsiteX42" fmla="*/ 6658360 w 14868757"/>
              <a:gd name="connsiteY42" fmla="*/ 6185999 h 6186009"/>
              <a:gd name="connsiteX43" fmla="*/ 6088169 w 14868757"/>
              <a:gd name="connsiteY43" fmla="*/ 5860337 h 6186009"/>
              <a:gd name="connsiteX44" fmla="*/ 6086331 w 14868757"/>
              <a:gd name="connsiteY44" fmla="*/ 5203701 h 6186009"/>
              <a:gd name="connsiteX45" fmla="*/ 6567694 w 14868757"/>
              <a:gd name="connsiteY45" fmla="*/ 4880638 h 6186009"/>
              <a:gd name="connsiteX46" fmla="*/ 6641990 w 14868757"/>
              <a:gd name="connsiteY46" fmla="*/ 4875696 h 6186009"/>
              <a:gd name="connsiteX47" fmla="*/ 6641990 w 14868757"/>
              <a:gd name="connsiteY47" fmla="*/ 4869086 h 6186009"/>
              <a:gd name="connsiteX48" fmla="*/ 14201990 w 14868757"/>
              <a:gd name="connsiteY48" fmla="*/ 4869086 h 6186009"/>
              <a:gd name="connsiteX49" fmla="*/ 14201990 w 14868757"/>
              <a:gd name="connsiteY49" fmla="*/ 4877724 h 6186009"/>
              <a:gd name="connsiteX50" fmla="*/ 14230288 w 14868757"/>
              <a:gd name="connsiteY50" fmla="*/ 4878827 h 6186009"/>
              <a:gd name="connsiteX51" fmla="*/ 14685530 w 14868757"/>
              <a:gd name="connsiteY51" fmla="*/ 4628487 h 6186009"/>
              <a:gd name="connsiteX52" fmla="*/ 14717138 w 14868757"/>
              <a:gd name="connsiteY52" fmla="*/ 4041235 h 6186009"/>
              <a:gd name="connsiteX53" fmla="*/ 14213178 w 14868757"/>
              <a:gd name="connsiteY53" fmla="*/ 3738103 h 6186009"/>
              <a:gd name="connsiteX54" fmla="*/ 14213178 w 14868757"/>
              <a:gd name="connsiteY54" fmla="*/ 3743319 h 6186009"/>
              <a:gd name="connsiteX55" fmla="*/ 659222 w 14868757"/>
              <a:gd name="connsiteY55" fmla="*/ 3743319 h 6186009"/>
              <a:gd name="connsiteX56" fmla="*/ 659249 w 14868757"/>
              <a:gd name="connsiteY56" fmla="*/ 3748075 h 6186009"/>
              <a:gd name="connsiteX57" fmla="*/ 89058 w 14868757"/>
              <a:gd name="connsiteY57" fmla="*/ 3422413 h 6186009"/>
              <a:gd name="connsiteX58" fmla="*/ 87220 w 14868757"/>
              <a:gd name="connsiteY58" fmla="*/ 2765777 h 6186009"/>
              <a:gd name="connsiteX59" fmla="*/ 568583 w 14868757"/>
              <a:gd name="connsiteY59" fmla="*/ 2442713 h 6186009"/>
              <a:gd name="connsiteX60" fmla="*/ 603642 w 14868757"/>
              <a:gd name="connsiteY60" fmla="*/ 2440381 h 6186009"/>
              <a:gd name="connsiteX61" fmla="*/ 603642 w 14868757"/>
              <a:gd name="connsiteY61" fmla="*/ 2436927 h 6186009"/>
              <a:gd name="connsiteX62" fmla="*/ 655575 w 14868757"/>
              <a:gd name="connsiteY62" fmla="*/ 2436927 h 6186009"/>
              <a:gd name="connsiteX63" fmla="*/ 655579 w 14868757"/>
              <a:gd name="connsiteY63" fmla="*/ 2436927 h 6186009"/>
              <a:gd name="connsiteX64" fmla="*/ 655579 w 14868757"/>
              <a:gd name="connsiteY64" fmla="*/ 2436927 h 6186009"/>
              <a:gd name="connsiteX65" fmla="*/ 8793641 w 14868757"/>
              <a:gd name="connsiteY65" fmla="*/ 2436927 h 6186009"/>
              <a:gd name="connsiteX66" fmla="*/ 8793641 w 14868757"/>
              <a:gd name="connsiteY66" fmla="*/ 2441369 h 6186009"/>
              <a:gd name="connsiteX67" fmla="*/ 8832149 w 14868757"/>
              <a:gd name="connsiteY67" fmla="*/ 2439024 h 6186009"/>
              <a:gd name="connsiteX68" fmla="*/ 9250172 w 14868757"/>
              <a:gd name="connsiteY68" fmla="*/ 2161853 h 6186009"/>
              <a:gd name="connsiteX69" fmla="*/ 9251762 w 14868757"/>
              <a:gd name="connsiteY69" fmla="*/ 1593746 h 6186009"/>
              <a:gd name="connsiteX70" fmla="*/ 8835297 w 14868757"/>
              <a:gd name="connsiteY70" fmla="*/ 1314238 h 6186009"/>
              <a:gd name="connsiteX71" fmla="*/ 8788982 w 14868757"/>
              <a:gd name="connsiteY71" fmla="*/ 1311158 h 6186009"/>
              <a:gd name="connsiteX72" fmla="*/ 4473642 w 14868757"/>
              <a:gd name="connsiteY72" fmla="*/ 1311158 h 6186009"/>
              <a:gd name="connsiteX73" fmla="*/ 4473642 w 14868757"/>
              <a:gd name="connsiteY73" fmla="*/ 1310925 h 6186009"/>
              <a:gd name="connsiteX74" fmla="*/ 4390285 w 14868757"/>
              <a:gd name="connsiteY74" fmla="*/ 1305849 h 6186009"/>
              <a:gd name="connsiteX75" fmla="*/ 3907121 w 14868757"/>
              <a:gd name="connsiteY75" fmla="*/ 985487 h 6186009"/>
              <a:gd name="connsiteX76" fmla="*/ 3905284 w 14868757"/>
              <a:gd name="connsiteY76" fmla="*/ 328851 h 6186009"/>
              <a:gd name="connsiteX77" fmla="*/ 4386646 w 14868757"/>
              <a:gd name="connsiteY77" fmla="*/ 5787 h 6186009"/>
              <a:gd name="connsiteX78" fmla="*/ 4472649 w 14868757"/>
              <a:gd name="connsiteY78" fmla="*/ 67 h 618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4868757" h="6186009">
                <a:moveTo>
                  <a:pt x="6660817" y="6095697"/>
                </a:moveTo>
                <a:lnTo>
                  <a:pt x="10980817" y="6095697"/>
                </a:lnTo>
                <a:lnTo>
                  <a:pt x="10980817" y="6186008"/>
                </a:lnTo>
                <a:lnTo>
                  <a:pt x="6660817" y="6186008"/>
                </a:lnTo>
                <a:close/>
                <a:moveTo>
                  <a:pt x="4472649" y="0"/>
                </a:moveTo>
                <a:lnTo>
                  <a:pt x="10981448" y="0"/>
                </a:lnTo>
                <a:lnTo>
                  <a:pt x="10981448" y="90311"/>
                </a:lnTo>
                <a:lnTo>
                  <a:pt x="4472649" y="90311"/>
                </a:lnTo>
                <a:lnTo>
                  <a:pt x="4472649" y="88453"/>
                </a:lnTo>
                <a:lnTo>
                  <a:pt x="4398376" y="93393"/>
                </a:lnTo>
                <a:cubicBezTo>
                  <a:pt x="4225091" y="116568"/>
                  <a:pt x="4070442" y="218894"/>
                  <a:pt x="3981910" y="372900"/>
                </a:cubicBezTo>
                <a:cubicBezTo>
                  <a:pt x="3880730" y="548907"/>
                  <a:pt x="3881337" y="765569"/>
                  <a:pt x="3983499" y="941008"/>
                </a:cubicBezTo>
                <a:cubicBezTo>
                  <a:pt x="4072896" y="1094515"/>
                  <a:pt x="4228113" y="1195974"/>
                  <a:pt x="4401523" y="1218179"/>
                </a:cubicBezTo>
                <a:lnTo>
                  <a:pt x="4473642" y="1222570"/>
                </a:lnTo>
                <a:lnTo>
                  <a:pt x="4473642" y="1220846"/>
                </a:lnTo>
                <a:lnTo>
                  <a:pt x="8760030" y="1220846"/>
                </a:lnTo>
                <a:lnTo>
                  <a:pt x="8760030" y="1220846"/>
                </a:lnTo>
                <a:lnTo>
                  <a:pt x="8760035" y="1220846"/>
                </a:lnTo>
                <a:lnTo>
                  <a:pt x="8793641" y="1220846"/>
                </a:lnTo>
                <a:lnTo>
                  <a:pt x="8793641" y="1223082"/>
                </a:lnTo>
                <a:lnTo>
                  <a:pt x="8847026" y="1226632"/>
                </a:lnTo>
                <a:cubicBezTo>
                  <a:pt x="9047313" y="1253419"/>
                  <a:pt x="9226060" y="1371691"/>
                  <a:pt x="9328389" y="1549696"/>
                </a:cubicBezTo>
                <a:cubicBezTo>
                  <a:pt x="9445336" y="1753130"/>
                  <a:pt x="9444635" y="2003556"/>
                  <a:pt x="9326551" y="2206332"/>
                </a:cubicBezTo>
                <a:cubicBezTo>
                  <a:pt x="9208467" y="2409108"/>
                  <a:pt x="8991009" y="2533308"/>
                  <a:pt x="8756360" y="2531994"/>
                </a:cubicBezTo>
                <a:lnTo>
                  <a:pt x="8756387" y="2527238"/>
                </a:lnTo>
                <a:lnTo>
                  <a:pt x="626637" y="2527238"/>
                </a:lnTo>
                <a:lnTo>
                  <a:pt x="580312" y="2530319"/>
                </a:lnTo>
                <a:cubicBezTo>
                  <a:pt x="407027" y="2553494"/>
                  <a:pt x="252379" y="2655821"/>
                  <a:pt x="163847" y="2809827"/>
                </a:cubicBezTo>
                <a:cubicBezTo>
                  <a:pt x="62666" y="2985834"/>
                  <a:pt x="63273" y="3202496"/>
                  <a:pt x="165437" y="3377934"/>
                </a:cubicBezTo>
                <a:cubicBezTo>
                  <a:pt x="254830" y="3531441"/>
                  <a:pt x="410048" y="3632901"/>
                  <a:pt x="583460" y="3655106"/>
                </a:cubicBezTo>
                <a:lnTo>
                  <a:pt x="655580" y="3659497"/>
                </a:lnTo>
                <a:lnTo>
                  <a:pt x="655580" y="3653008"/>
                </a:lnTo>
                <a:lnTo>
                  <a:pt x="14213178" y="3653008"/>
                </a:lnTo>
                <a:cubicBezTo>
                  <a:pt x="14455810" y="3653008"/>
                  <a:pt x="14678602" y="3787017"/>
                  <a:pt x="14792310" y="4001356"/>
                </a:cubicBezTo>
                <a:cubicBezTo>
                  <a:pt x="14906016" y="4215695"/>
                  <a:pt x="14892042" y="4475308"/>
                  <a:pt x="14755986" y="4676204"/>
                </a:cubicBezTo>
                <a:cubicBezTo>
                  <a:pt x="14619930" y="4877100"/>
                  <a:pt x="14384042" y="4986421"/>
                  <a:pt x="14142812" y="4960378"/>
                </a:cubicBezTo>
                <a:lnTo>
                  <a:pt x="14142918" y="4959397"/>
                </a:lnTo>
                <a:lnTo>
                  <a:pt x="6654690" y="4959397"/>
                </a:lnTo>
                <a:lnTo>
                  <a:pt x="6654690" y="4963237"/>
                </a:lnTo>
                <a:cubicBezTo>
                  <a:pt x="6451673" y="4963237"/>
                  <a:pt x="6264138" y="5071744"/>
                  <a:pt x="6162958" y="5247751"/>
                </a:cubicBezTo>
                <a:cubicBezTo>
                  <a:pt x="6061778" y="5423758"/>
                  <a:pt x="6062384" y="5640420"/>
                  <a:pt x="6164548" y="5815858"/>
                </a:cubicBezTo>
                <a:cubicBezTo>
                  <a:pt x="6266712" y="5991295"/>
                  <a:pt x="6454851" y="6098751"/>
                  <a:pt x="6657865" y="6097614"/>
                </a:cubicBezTo>
                <a:lnTo>
                  <a:pt x="6658360" y="6185999"/>
                </a:lnTo>
                <a:cubicBezTo>
                  <a:pt x="6423711" y="6187313"/>
                  <a:pt x="6206253" y="6063113"/>
                  <a:pt x="6088169" y="5860337"/>
                </a:cubicBezTo>
                <a:cubicBezTo>
                  <a:pt x="5970085" y="5657561"/>
                  <a:pt x="5969384" y="5407135"/>
                  <a:pt x="6086331" y="5203701"/>
                </a:cubicBezTo>
                <a:cubicBezTo>
                  <a:pt x="6188660" y="5025697"/>
                  <a:pt x="6367407" y="4907424"/>
                  <a:pt x="6567694" y="4880638"/>
                </a:cubicBezTo>
                <a:lnTo>
                  <a:pt x="6641990" y="4875696"/>
                </a:lnTo>
                <a:lnTo>
                  <a:pt x="6641990" y="4869086"/>
                </a:lnTo>
                <a:lnTo>
                  <a:pt x="14201990" y="4869086"/>
                </a:lnTo>
                <a:lnTo>
                  <a:pt x="14201990" y="4877724"/>
                </a:lnTo>
                <a:lnTo>
                  <a:pt x="14230288" y="4878827"/>
                </a:lnTo>
                <a:cubicBezTo>
                  <a:pt x="14411826" y="4873410"/>
                  <a:pt x="14581934" y="4781454"/>
                  <a:pt x="14685530" y="4628487"/>
                </a:cubicBezTo>
                <a:cubicBezTo>
                  <a:pt x="14803926" y="4453668"/>
                  <a:pt x="14816086" y="4227752"/>
                  <a:pt x="14717138" y="4041235"/>
                </a:cubicBezTo>
                <a:cubicBezTo>
                  <a:pt x="14618190" y="3854718"/>
                  <a:pt x="14424318" y="3738103"/>
                  <a:pt x="14213178" y="3738103"/>
                </a:cubicBezTo>
                <a:lnTo>
                  <a:pt x="14213178" y="3743319"/>
                </a:lnTo>
                <a:lnTo>
                  <a:pt x="659222" y="3743319"/>
                </a:lnTo>
                <a:lnTo>
                  <a:pt x="659249" y="3748075"/>
                </a:lnTo>
                <a:cubicBezTo>
                  <a:pt x="424600" y="3749389"/>
                  <a:pt x="207142" y="3625189"/>
                  <a:pt x="89058" y="3422413"/>
                </a:cubicBezTo>
                <a:cubicBezTo>
                  <a:pt x="-29026" y="3219637"/>
                  <a:pt x="-29727" y="2969211"/>
                  <a:pt x="87220" y="2765777"/>
                </a:cubicBezTo>
                <a:cubicBezTo>
                  <a:pt x="189549" y="2587772"/>
                  <a:pt x="368296" y="2469501"/>
                  <a:pt x="568583" y="2442713"/>
                </a:cubicBezTo>
                <a:lnTo>
                  <a:pt x="603642" y="2440381"/>
                </a:lnTo>
                <a:lnTo>
                  <a:pt x="603642" y="2436927"/>
                </a:lnTo>
                <a:lnTo>
                  <a:pt x="655575" y="2436927"/>
                </a:lnTo>
                <a:lnTo>
                  <a:pt x="655579" y="2436927"/>
                </a:lnTo>
                <a:lnTo>
                  <a:pt x="655579" y="2436927"/>
                </a:lnTo>
                <a:lnTo>
                  <a:pt x="8793641" y="2436927"/>
                </a:lnTo>
                <a:lnTo>
                  <a:pt x="8793641" y="2441369"/>
                </a:lnTo>
                <a:lnTo>
                  <a:pt x="8832149" y="2439024"/>
                </a:lnTo>
                <a:cubicBezTo>
                  <a:pt x="9005560" y="2416820"/>
                  <a:pt x="9160779" y="2315360"/>
                  <a:pt x="9250172" y="2161853"/>
                </a:cubicBezTo>
                <a:cubicBezTo>
                  <a:pt x="9352336" y="1986415"/>
                  <a:pt x="9352942" y="1769753"/>
                  <a:pt x="9251762" y="1593746"/>
                </a:cubicBezTo>
                <a:cubicBezTo>
                  <a:pt x="9163229" y="1439740"/>
                  <a:pt x="9008581" y="1337413"/>
                  <a:pt x="8835297" y="1314238"/>
                </a:cubicBezTo>
                <a:lnTo>
                  <a:pt x="8788982" y="1311158"/>
                </a:lnTo>
                <a:lnTo>
                  <a:pt x="4473642" y="1311158"/>
                </a:lnTo>
                <a:lnTo>
                  <a:pt x="4473642" y="1310925"/>
                </a:lnTo>
                <a:lnTo>
                  <a:pt x="4390285" y="1305849"/>
                </a:lnTo>
                <a:cubicBezTo>
                  <a:pt x="4189852" y="1280185"/>
                  <a:pt x="4010445" y="1162915"/>
                  <a:pt x="3907121" y="985487"/>
                </a:cubicBezTo>
                <a:cubicBezTo>
                  <a:pt x="3789037" y="782710"/>
                  <a:pt x="3788336" y="532285"/>
                  <a:pt x="3905284" y="328851"/>
                </a:cubicBezTo>
                <a:cubicBezTo>
                  <a:pt x="4007611" y="150846"/>
                  <a:pt x="4186360" y="32574"/>
                  <a:pt x="4386646" y="5787"/>
                </a:cubicBezTo>
                <a:lnTo>
                  <a:pt x="4472649" y="67"/>
                </a:lnTo>
                <a:close/>
              </a:path>
            </a:pathLst>
          </a:cu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不完整圆 2">
            <a:extLst>
              <a:ext uri="{FF2B5EF4-FFF2-40B4-BE49-F238E27FC236}">
                <a16:creationId xmlns:a16="http://schemas.microsoft.com/office/drawing/2014/main" id="{F09D1194-91DB-1E09-358C-908B16E6A914}"/>
              </a:ext>
            </a:extLst>
          </p:cNvPr>
          <p:cNvSpPr>
            <a:spLocks/>
          </p:cNvSpPr>
          <p:nvPr/>
        </p:nvSpPr>
        <p:spPr>
          <a:xfrm rot="16200000" flipH="1" flipV="1">
            <a:off x="5191349" y="1951045"/>
            <a:ext cx="1688446" cy="1688418"/>
          </a:xfrm>
          <a:custGeom>
            <a:avLst/>
            <a:gdLst>
              <a:gd name="connsiteX0" fmla="*/ 1258594 w 1584960"/>
              <a:gd name="connsiteY0" fmla="*/ 151573 h 1584960"/>
              <a:gd name="connsiteX1" fmla="*/ 1498456 w 1584960"/>
              <a:gd name="connsiteY1" fmla="*/ 1152512 h 1584960"/>
              <a:gd name="connsiteX2" fmla="*/ 547410 w 1584960"/>
              <a:gd name="connsiteY2" fmla="*/ 1546115 h 1584960"/>
              <a:gd name="connsiteX3" fmla="*/ 9771 w 1584960"/>
              <a:gd name="connsiteY3" fmla="*/ 668415 h 1584960"/>
              <a:gd name="connsiteX4" fmla="*/ 792480 w 1584960"/>
              <a:gd name="connsiteY4" fmla="*/ 0 h 1584960"/>
              <a:gd name="connsiteX5" fmla="*/ 792480 w 1584960"/>
              <a:gd name="connsiteY5" fmla="*/ 792480 h 1584960"/>
              <a:gd name="connsiteX6" fmla="*/ 1258594 w 1584960"/>
              <a:gd name="connsiteY6" fmla="*/ 151573 h 1584960"/>
              <a:gd name="connsiteX0" fmla="*/ 792551 w 1585100"/>
              <a:gd name="connsiteY0" fmla="*/ 792480 h 1585074"/>
              <a:gd name="connsiteX1" fmla="*/ 1258665 w 1585100"/>
              <a:gd name="connsiteY1" fmla="*/ 151573 h 1585074"/>
              <a:gd name="connsiteX2" fmla="*/ 1498527 w 1585100"/>
              <a:gd name="connsiteY2" fmla="*/ 1152512 h 1585074"/>
              <a:gd name="connsiteX3" fmla="*/ 547481 w 1585100"/>
              <a:gd name="connsiteY3" fmla="*/ 1546115 h 1585074"/>
              <a:gd name="connsiteX4" fmla="*/ 9842 w 1585100"/>
              <a:gd name="connsiteY4" fmla="*/ 668415 h 1585074"/>
              <a:gd name="connsiteX5" fmla="*/ 792551 w 1585100"/>
              <a:gd name="connsiteY5" fmla="*/ 0 h 1585074"/>
              <a:gd name="connsiteX6" fmla="*/ 883991 w 1585100"/>
              <a:gd name="connsiteY6" fmla="*/ 883920 h 1585074"/>
              <a:gd name="connsiteX0" fmla="*/ 792551 w 1585100"/>
              <a:gd name="connsiteY0" fmla="*/ 792480 h 1585074"/>
              <a:gd name="connsiteX1" fmla="*/ 1258665 w 1585100"/>
              <a:gd name="connsiteY1" fmla="*/ 151573 h 1585074"/>
              <a:gd name="connsiteX2" fmla="*/ 1498527 w 1585100"/>
              <a:gd name="connsiteY2" fmla="*/ 1152512 h 1585074"/>
              <a:gd name="connsiteX3" fmla="*/ 547481 w 1585100"/>
              <a:gd name="connsiteY3" fmla="*/ 1546115 h 1585074"/>
              <a:gd name="connsiteX4" fmla="*/ 9842 w 1585100"/>
              <a:gd name="connsiteY4" fmla="*/ 668415 h 1585074"/>
              <a:gd name="connsiteX5" fmla="*/ 792551 w 1585100"/>
              <a:gd name="connsiteY5" fmla="*/ 0 h 1585074"/>
              <a:gd name="connsiteX0" fmla="*/ 1258665 w 1585100"/>
              <a:gd name="connsiteY0" fmla="*/ 151573 h 1585074"/>
              <a:gd name="connsiteX1" fmla="*/ 1498527 w 1585100"/>
              <a:gd name="connsiteY1" fmla="*/ 1152512 h 1585074"/>
              <a:gd name="connsiteX2" fmla="*/ 547481 w 1585100"/>
              <a:gd name="connsiteY2" fmla="*/ 1546115 h 1585074"/>
              <a:gd name="connsiteX3" fmla="*/ 9842 w 1585100"/>
              <a:gd name="connsiteY3" fmla="*/ 668415 h 1585074"/>
              <a:gd name="connsiteX4" fmla="*/ 792551 w 1585100"/>
              <a:gd name="connsiteY4" fmla="*/ 0 h 1585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100" h="1585074">
                <a:moveTo>
                  <a:pt x="1258665" y="151573"/>
                </a:moveTo>
                <a:cubicBezTo>
                  <a:pt x="1573894" y="380830"/>
                  <a:pt x="1675607" y="805279"/>
                  <a:pt x="1498527" y="1152512"/>
                </a:cubicBezTo>
                <a:cubicBezTo>
                  <a:pt x="1321446" y="1499744"/>
                  <a:pt x="918154" y="1666652"/>
                  <a:pt x="547481" y="1546115"/>
                </a:cubicBezTo>
                <a:cubicBezTo>
                  <a:pt x="176808" y="1425578"/>
                  <a:pt x="-51179" y="1053389"/>
                  <a:pt x="9842" y="668415"/>
                </a:cubicBezTo>
                <a:cubicBezTo>
                  <a:pt x="70863" y="283442"/>
                  <a:pt x="402771" y="0"/>
                  <a:pt x="792551"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9" name="任意多边形: 形状 8">
            <a:extLst>
              <a:ext uri="{FF2B5EF4-FFF2-40B4-BE49-F238E27FC236}">
                <a16:creationId xmlns:a16="http://schemas.microsoft.com/office/drawing/2014/main" id="{4D27A42A-96BC-CF42-0005-2BB8D877126E}"/>
              </a:ext>
            </a:extLst>
          </p:cNvPr>
          <p:cNvSpPr/>
          <p:nvPr/>
        </p:nvSpPr>
        <p:spPr>
          <a:xfrm>
            <a:off x="6352040" y="2880832"/>
            <a:ext cx="905173" cy="376589"/>
          </a:xfrm>
          <a:custGeom>
            <a:avLst/>
            <a:gdLst>
              <a:gd name="connsiteX0" fmla="*/ 6660817 w 14868757"/>
              <a:gd name="connsiteY0" fmla="*/ 6095697 h 6186009"/>
              <a:gd name="connsiteX1" fmla="*/ 10980817 w 14868757"/>
              <a:gd name="connsiteY1" fmla="*/ 6095697 h 6186009"/>
              <a:gd name="connsiteX2" fmla="*/ 10980817 w 14868757"/>
              <a:gd name="connsiteY2" fmla="*/ 6186008 h 6186009"/>
              <a:gd name="connsiteX3" fmla="*/ 6660817 w 14868757"/>
              <a:gd name="connsiteY3" fmla="*/ 6186008 h 6186009"/>
              <a:gd name="connsiteX4" fmla="*/ 4472649 w 14868757"/>
              <a:gd name="connsiteY4" fmla="*/ 0 h 6186009"/>
              <a:gd name="connsiteX5" fmla="*/ 10981448 w 14868757"/>
              <a:gd name="connsiteY5" fmla="*/ 0 h 6186009"/>
              <a:gd name="connsiteX6" fmla="*/ 10981448 w 14868757"/>
              <a:gd name="connsiteY6" fmla="*/ 90311 h 6186009"/>
              <a:gd name="connsiteX7" fmla="*/ 4472649 w 14868757"/>
              <a:gd name="connsiteY7" fmla="*/ 90311 h 6186009"/>
              <a:gd name="connsiteX8" fmla="*/ 4472649 w 14868757"/>
              <a:gd name="connsiteY8" fmla="*/ 88453 h 6186009"/>
              <a:gd name="connsiteX9" fmla="*/ 4398376 w 14868757"/>
              <a:gd name="connsiteY9" fmla="*/ 93393 h 6186009"/>
              <a:gd name="connsiteX10" fmla="*/ 3981910 w 14868757"/>
              <a:gd name="connsiteY10" fmla="*/ 372900 h 6186009"/>
              <a:gd name="connsiteX11" fmla="*/ 3983499 w 14868757"/>
              <a:gd name="connsiteY11" fmla="*/ 941008 h 6186009"/>
              <a:gd name="connsiteX12" fmla="*/ 4401523 w 14868757"/>
              <a:gd name="connsiteY12" fmla="*/ 1218179 h 6186009"/>
              <a:gd name="connsiteX13" fmla="*/ 4473642 w 14868757"/>
              <a:gd name="connsiteY13" fmla="*/ 1222570 h 6186009"/>
              <a:gd name="connsiteX14" fmla="*/ 4473642 w 14868757"/>
              <a:gd name="connsiteY14" fmla="*/ 1220846 h 6186009"/>
              <a:gd name="connsiteX15" fmla="*/ 8760030 w 14868757"/>
              <a:gd name="connsiteY15" fmla="*/ 1220846 h 6186009"/>
              <a:gd name="connsiteX16" fmla="*/ 8760030 w 14868757"/>
              <a:gd name="connsiteY16" fmla="*/ 1220846 h 6186009"/>
              <a:gd name="connsiteX17" fmla="*/ 8760035 w 14868757"/>
              <a:gd name="connsiteY17" fmla="*/ 1220846 h 6186009"/>
              <a:gd name="connsiteX18" fmla="*/ 8793641 w 14868757"/>
              <a:gd name="connsiteY18" fmla="*/ 1220846 h 6186009"/>
              <a:gd name="connsiteX19" fmla="*/ 8793641 w 14868757"/>
              <a:gd name="connsiteY19" fmla="*/ 1223082 h 6186009"/>
              <a:gd name="connsiteX20" fmla="*/ 8847026 w 14868757"/>
              <a:gd name="connsiteY20" fmla="*/ 1226632 h 6186009"/>
              <a:gd name="connsiteX21" fmla="*/ 9328389 w 14868757"/>
              <a:gd name="connsiteY21" fmla="*/ 1549696 h 6186009"/>
              <a:gd name="connsiteX22" fmla="*/ 9326551 w 14868757"/>
              <a:gd name="connsiteY22" fmla="*/ 2206332 h 6186009"/>
              <a:gd name="connsiteX23" fmla="*/ 8756360 w 14868757"/>
              <a:gd name="connsiteY23" fmla="*/ 2531994 h 6186009"/>
              <a:gd name="connsiteX24" fmla="*/ 8756387 w 14868757"/>
              <a:gd name="connsiteY24" fmla="*/ 2527238 h 6186009"/>
              <a:gd name="connsiteX25" fmla="*/ 626637 w 14868757"/>
              <a:gd name="connsiteY25" fmla="*/ 2527238 h 6186009"/>
              <a:gd name="connsiteX26" fmla="*/ 580312 w 14868757"/>
              <a:gd name="connsiteY26" fmla="*/ 2530319 h 6186009"/>
              <a:gd name="connsiteX27" fmla="*/ 163847 w 14868757"/>
              <a:gd name="connsiteY27" fmla="*/ 2809827 h 6186009"/>
              <a:gd name="connsiteX28" fmla="*/ 165437 w 14868757"/>
              <a:gd name="connsiteY28" fmla="*/ 3377934 h 6186009"/>
              <a:gd name="connsiteX29" fmla="*/ 583460 w 14868757"/>
              <a:gd name="connsiteY29" fmla="*/ 3655106 h 6186009"/>
              <a:gd name="connsiteX30" fmla="*/ 655580 w 14868757"/>
              <a:gd name="connsiteY30" fmla="*/ 3659497 h 6186009"/>
              <a:gd name="connsiteX31" fmla="*/ 655580 w 14868757"/>
              <a:gd name="connsiteY31" fmla="*/ 3653008 h 6186009"/>
              <a:gd name="connsiteX32" fmla="*/ 14213178 w 14868757"/>
              <a:gd name="connsiteY32" fmla="*/ 3653008 h 6186009"/>
              <a:gd name="connsiteX33" fmla="*/ 14792310 w 14868757"/>
              <a:gd name="connsiteY33" fmla="*/ 4001356 h 6186009"/>
              <a:gd name="connsiteX34" fmla="*/ 14755986 w 14868757"/>
              <a:gd name="connsiteY34" fmla="*/ 4676204 h 6186009"/>
              <a:gd name="connsiteX35" fmla="*/ 14142812 w 14868757"/>
              <a:gd name="connsiteY35" fmla="*/ 4960378 h 6186009"/>
              <a:gd name="connsiteX36" fmla="*/ 14142918 w 14868757"/>
              <a:gd name="connsiteY36" fmla="*/ 4959397 h 6186009"/>
              <a:gd name="connsiteX37" fmla="*/ 6654690 w 14868757"/>
              <a:gd name="connsiteY37" fmla="*/ 4959397 h 6186009"/>
              <a:gd name="connsiteX38" fmla="*/ 6654690 w 14868757"/>
              <a:gd name="connsiteY38" fmla="*/ 4963237 h 6186009"/>
              <a:gd name="connsiteX39" fmla="*/ 6162958 w 14868757"/>
              <a:gd name="connsiteY39" fmla="*/ 5247751 h 6186009"/>
              <a:gd name="connsiteX40" fmla="*/ 6164548 w 14868757"/>
              <a:gd name="connsiteY40" fmla="*/ 5815858 h 6186009"/>
              <a:gd name="connsiteX41" fmla="*/ 6657865 w 14868757"/>
              <a:gd name="connsiteY41" fmla="*/ 6097614 h 6186009"/>
              <a:gd name="connsiteX42" fmla="*/ 6658360 w 14868757"/>
              <a:gd name="connsiteY42" fmla="*/ 6185999 h 6186009"/>
              <a:gd name="connsiteX43" fmla="*/ 6088169 w 14868757"/>
              <a:gd name="connsiteY43" fmla="*/ 5860337 h 6186009"/>
              <a:gd name="connsiteX44" fmla="*/ 6086331 w 14868757"/>
              <a:gd name="connsiteY44" fmla="*/ 5203701 h 6186009"/>
              <a:gd name="connsiteX45" fmla="*/ 6567694 w 14868757"/>
              <a:gd name="connsiteY45" fmla="*/ 4880638 h 6186009"/>
              <a:gd name="connsiteX46" fmla="*/ 6641990 w 14868757"/>
              <a:gd name="connsiteY46" fmla="*/ 4875696 h 6186009"/>
              <a:gd name="connsiteX47" fmla="*/ 6641990 w 14868757"/>
              <a:gd name="connsiteY47" fmla="*/ 4869086 h 6186009"/>
              <a:gd name="connsiteX48" fmla="*/ 14201990 w 14868757"/>
              <a:gd name="connsiteY48" fmla="*/ 4869086 h 6186009"/>
              <a:gd name="connsiteX49" fmla="*/ 14201990 w 14868757"/>
              <a:gd name="connsiteY49" fmla="*/ 4877724 h 6186009"/>
              <a:gd name="connsiteX50" fmla="*/ 14230288 w 14868757"/>
              <a:gd name="connsiteY50" fmla="*/ 4878827 h 6186009"/>
              <a:gd name="connsiteX51" fmla="*/ 14685530 w 14868757"/>
              <a:gd name="connsiteY51" fmla="*/ 4628487 h 6186009"/>
              <a:gd name="connsiteX52" fmla="*/ 14717138 w 14868757"/>
              <a:gd name="connsiteY52" fmla="*/ 4041235 h 6186009"/>
              <a:gd name="connsiteX53" fmla="*/ 14213178 w 14868757"/>
              <a:gd name="connsiteY53" fmla="*/ 3738103 h 6186009"/>
              <a:gd name="connsiteX54" fmla="*/ 14213178 w 14868757"/>
              <a:gd name="connsiteY54" fmla="*/ 3743319 h 6186009"/>
              <a:gd name="connsiteX55" fmla="*/ 659222 w 14868757"/>
              <a:gd name="connsiteY55" fmla="*/ 3743319 h 6186009"/>
              <a:gd name="connsiteX56" fmla="*/ 659249 w 14868757"/>
              <a:gd name="connsiteY56" fmla="*/ 3748075 h 6186009"/>
              <a:gd name="connsiteX57" fmla="*/ 89058 w 14868757"/>
              <a:gd name="connsiteY57" fmla="*/ 3422413 h 6186009"/>
              <a:gd name="connsiteX58" fmla="*/ 87220 w 14868757"/>
              <a:gd name="connsiteY58" fmla="*/ 2765777 h 6186009"/>
              <a:gd name="connsiteX59" fmla="*/ 568583 w 14868757"/>
              <a:gd name="connsiteY59" fmla="*/ 2442713 h 6186009"/>
              <a:gd name="connsiteX60" fmla="*/ 603642 w 14868757"/>
              <a:gd name="connsiteY60" fmla="*/ 2440381 h 6186009"/>
              <a:gd name="connsiteX61" fmla="*/ 603642 w 14868757"/>
              <a:gd name="connsiteY61" fmla="*/ 2436927 h 6186009"/>
              <a:gd name="connsiteX62" fmla="*/ 655575 w 14868757"/>
              <a:gd name="connsiteY62" fmla="*/ 2436927 h 6186009"/>
              <a:gd name="connsiteX63" fmla="*/ 655579 w 14868757"/>
              <a:gd name="connsiteY63" fmla="*/ 2436927 h 6186009"/>
              <a:gd name="connsiteX64" fmla="*/ 655579 w 14868757"/>
              <a:gd name="connsiteY64" fmla="*/ 2436927 h 6186009"/>
              <a:gd name="connsiteX65" fmla="*/ 8793641 w 14868757"/>
              <a:gd name="connsiteY65" fmla="*/ 2436927 h 6186009"/>
              <a:gd name="connsiteX66" fmla="*/ 8793641 w 14868757"/>
              <a:gd name="connsiteY66" fmla="*/ 2441369 h 6186009"/>
              <a:gd name="connsiteX67" fmla="*/ 8832149 w 14868757"/>
              <a:gd name="connsiteY67" fmla="*/ 2439024 h 6186009"/>
              <a:gd name="connsiteX68" fmla="*/ 9250172 w 14868757"/>
              <a:gd name="connsiteY68" fmla="*/ 2161853 h 6186009"/>
              <a:gd name="connsiteX69" fmla="*/ 9251762 w 14868757"/>
              <a:gd name="connsiteY69" fmla="*/ 1593746 h 6186009"/>
              <a:gd name="connsiteX70" fmla="*/ 8835297 w 14868757"/>
              <a:gd name="connsiteY70" fmla="*/ 1314238 h 6186009"/>
              <a:gd name="connsiteX71" fmla="*/ 8788982 w 14868757"/>
              <a:gd name="connsiteY71" fmla="*/ 1311158 h 6186009"/>
              <a:gd name="connsiteX72" fmla="*/ 4473642 w 14868757"/>
              <a:gd name="connsiteY72" fmla="*/ 1311158 h 6186009"/>
              <a:gd name="connsiteX73" fmla="*/ 4473642 w 14868757"/>
              <a:gd name="connsiteY73" fmla="*/ 1310925 h 6186009"/>
              <a:gd name="connsiteX74" fmla="*/ 4390285 w 14868757"/>
              <a:gd name="connsiteY74" fmla="*/ 1305849 h 6186009"/>
              <a:gd name="connsiteX75" fmla="*/ 3907121 w 14868757"/>
              <a:gd name="connsiteY75" fmla="*/ 985487 h 6186009"/>
              <a:gd name="connsiteX76" fmla="*/ 3905284 w 14868757"/>
              <a:gd name="connsiteY76" fmla="*/ 328851 h 6186009"/>
              <a:gd name="connsiteX77" fmla="*/ 4386646 w 14868757"/>
              <a:gd name="connsiteY77" fmla="*/ 5787 h 6186009"/>
              <a:gd name="connsiteX78" fmla="*/ 4472649 w 14868757"/>
              <a:gd name="connsiteY78" fmla="*/ 67 h 618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4868757" h="6186009">
                <a:moveTo>
                  <a:pt x="6660817" y="6095697"/>
                </a:moveTo>
                <a:lnTo>
                  <a:pt x="10980817" y="6095697"/>
                </a:lnTo>
                <a:lnTo>
                  <a:pt x="10980817" y="6186008"/>
                </a:lnTo>
                <a:lnTo>
                  <a:pt x="6660817" y="6186008"/>
                </a:lnTo>
                <a:close/>
                <a:moveTo>
                  <a:pt x="4472649" y="0"/>
                </a:moveTo>
                <a:lnTo>
                  <a:pt x="10981448" y="0"/>
                </a:lnTo>
                <a:lnTo>
                  <a:pt x="10981448" y="90311"/>
                </a:lnTo>
                <a:lnTo>
                  <a:pt x="4472649" y="90311"/>
                </a:lnTo>
                <a:lnTo>
                  <a:pt x="4472649" y="88453"/>
                </a:lnTo>
                <a:lnTo>
                  <a:pt x="4398376" y="93393"/>
                </a:lnTo>
                <a:cubicBezTo>
                  <a:pt x="4225091" y="116568"/>
                  <a:pt x="4070442" y="218894"/>
                  <a:pt x="3981910" y="372900"/>
                </a:cubicBezTo>
                <a:cubicBezTo>
                  <a:pt x="3880730" y="548907"/>
                  <a:pt x="3881337" y="765569"/>
                  <a:pt x="3983499" y="941008"/>
                </a:cubicBezTo>
                <a:cubicBezTo>
                  <a:pt x="4072896" y="1094515"/>
                  <a:pt x="4228113" y="1195974"/>
                  <a:pt x="4401523" y="1218179"/>
                </a:cubicBezTo>
                <a:lnTo>
                  <a:pt x="4473642" y="1222570"/>
                </a:lnTo>
                <a:lnTo>
                  <a:pt x="4473642" y="1220846"/>
                </a:lnTo>
                <a:lnTo>
                  <a:pt x="8760030" y="1220846"/>
                </a:lnTo>
                <a:lnTo>
                  <a:pt x="8760030" y="1220846"/>
                </a:lnTo>
                <a:lnTo>
                  <a:pt x="8760035" y="1220846"/>
                </a:lnTo>
                <a:lnTo>
                  <a:pt x="8793641" y="1220846"/>
                </a:lnTo>
                <a:lnTo>
                  <a:pt x="8793641" y="1223082"/>
                </a:lnTo>
                <a:lnTo>
                  <a:pt x="8847026" y="1226632"/>
                </a:lnTo>
                <a:cubicBezTo>
                  <a:pt x="9047313" y="1253419"/>
                  <a:pt x="9226060" y="1371691"/>
                  <a:pt x="9328389" y="1549696"/>
                </a:cubicBezTo>
                <a:cubicBezTo>
                  <a:pt x="9445336" y="1753130"/>
                  <a:pt x="9444635" y="2003556"/>
                  <a:pt x="9326551" y="2206332"/>
                </a:cubicBezTo>
                <a:cubicBezTo>
                  <a:pt x="9208467" y="2409108"/>
                  <a:pt x="8991009" y="2533308"/>
                  <a:pt x="8756360" y="2531994"/>
                </a:cubicBezTo>
                <a:lnTo>
                  <a:pt x="8756387" y="2527238"/>
                </a:lnTo>
                <a:lnTo>
                  <a:pt x="626637" y="2527238"/>
                </a:lnTo>
                <a:lnTo>
                  <a:pt x="580312" y="2530319"/>
                </a:lnTo>
                <a:cubicBezTo>
                  <a:pt x="407027" y="2553494"/>
                  <a:pt x="252379" y="2655821"/>
                  <a:pt x="163847" y="2809827"/>
                </a:cubicBezTo>
                <a:cubicBezTo>
                  <a:pt x="62666" y="2985834"/>
                  <a:pt x="63273" y="3202496"/>
                  <a:pt x="165437" y="3377934"/>
                </a:cubicBezTo>
                <a:cubicBezTo>
                  <a:pt x="254830" y="3531441"/>
                  <a:pt x="410048" y="3632901"/>
                  <a:pt x="583460" y="3655106"/>
                </a:cubicBezTo>
                <a:lnTo>
                  <a:pt x="655580" y="3659497"/>
                </a:lnTo>
                <a:lnTo>
                  <a:pt x="655580" y="3653008"/>
                </a:lnTo>
                <a:lnTo>
                  <a:pt x="14213178" y="3653008"/>
                </a:lnTo>
                <a:cubicBezTo>
                  <a:pt x="14455810" y="3653008"/>
                  <a:pt x="14678602" y="3787017"/>
                  <a:pt x="14792310" y="4001356"/>
                </a:cubicBezTo>
                <a:cubicBezTo>
                  <a:pt x="14906016" y="4215695"/>
                  <a:pt x="14892042" y="4475308"/>
                  <a:pt x="14755986" y="4676204"/>
                </a:cubicBezTo>
                <a:cubicBezTo>
                  <a:pt x="14619930" y="4877100"/>
                  <a:pt x="14384042" y="4986421"/>
                  <a:pt x="14142812" y="4960378"/>
                </a:cubicBezTo>
                <a:lnTo>
                  <a:pt x="14142918" y="4959397"/>
                </a:lnTo>
                <a:lnTo>
                  <a:pt x="6654690" y="4959397"/>
                </a:lnTo>
                <a:lnTo>
                  <a:pt x="6654690" y="4963237"/>
                </a:lnTo>
                <a:cubicBezTo>
                  <a:pt x="6451673" y="4963237"/>
                  <a:pt x="6264138" y="5071744"/>
                  <a:pt x="6162958" y="5247751"/>
                </a:cubicBezTo>
                <a:cubicBezTo>
                  <a:pt x="6061778" y="5423758"/>
                  <a:pt x="6062384" y="5640420"/>
                  <a:pt x="6164548" y="5815858"/>
                </a:cubicBezTo>
                <a:cubicBezTo>
                  <a:pt x="6266712" y="5991295"/>
                  <a:pt x="6454851" y="6098751"/>
                  <a:pt x="6657865" y="6097614"/>
                </a:cubicBezTo>
                <a:lnTo>
                  <a:pt x="6658360" y="6185999"/>
                </a:lnTo>
                <a:cubicBezTo>
                  <a:pt x="6423711" y="6187313"/>
                  <a:pt x="6206253" y="6063113"/>
                  <a:pt x="6088169" y="5860337"/>
                </a:cubicBezTo>
                <a:cubicBezTo>
                  <a:pt x="5970085" y="5657561"/>
                  <a:pt x="5969384" y="5407135"/>
                  <a:pt x="6086331" y="5203701"/>
                </a:cubicBezTo>
                <a:cubicBezTo>
                  <a:pt x="6188660" y="5025697"/>
                  <a:pt x="6367407" y="4907424"/>
                  <a:pt x="6567694" y="4880638"/>
                </a:cubicBezTo>
                <a:lnTo>
                  <a:pt x="6641990" y="4875696"/>
                </a:lnTo>
                <a:lnTo>
                  <a:pt x="6641990" y="4869086"/>
                </a:lnTo>
                <a:lnTo>
                  <a:pt x="14201990" y="4869086"/>
                </a:lnTo>
                <a:lnTo>
                  <a:pt x="14201990" y="4877724"/>
                </a:lnTo>
                <a:lnTo>
                  <a:pt x="14230288" y="4878827"/>
                </a:lnTo>
                <a:cubicBezTo>
                  <a:pt x="14411826" y="4873410"/>
                  <a:pt x="14581934" y="4781454"/>
                  <a:pt x="14685530" y="4628487"/>
                </a:cubicBezTo>
                <a:cubicBezTo>
                  <a:pt x="14803926" y="4453668"/>
                  <a:pt x="14816086" y="4227752"/>
                  <a:pt x="14717138" y="4041235"/>
                </a:cubicBezTo>
                <a:cubicBezTo>
                  <a:pt x="14618190" y="3854718"/>
                  <a:pt x="14424318" y="3738103"/>
                  <a:pt x="14213178" y="3738103"/>
                </a:cubicBezTo>
                <a:lnTo>
                  <a:pt x="14213178" y="3743319"/>
                </a:lnTo>
                <a:lnTo>
                  <a:pt x="659222" y="3743319"/>
                </a:lnTo>
                <a:lnTo>
                  <a:pt x="659249" y="3748075"/>
                </a:lnTo>
                <a:cubicBezTo>
                  <a:pt x="424600" y="3749389"/>
                  <a:pt x="207142" y="3625189"/>
                  <a:pt x="89058" y="3422413"/>
                </a:cubicBezTo>
                <a:cubicBezTo>
                  <a:pt x="-29026" y="3219637"/>
                  <a:pt x="-29727" y="2969211"/>
                  <a:pt x="87220" y="2765777"/>
                </a:cubicBezTo>
                <a:cubicBezTo>
                  <a:pt x="189549" y="2587772"/>
                  <a:pt x="368296" y="2469501"/>
                  <a:pt x="568583" y="2442713"/>
                </a:cubicBezTo>
                <a:lnTo>
                  <a:pt x="603642" y="2440381"/>
                </a:lnTo>
                <a:lnTo>
                  <a:pt x="603642" y="2436927"/>
                </a:lnTo>
                <a:lnTo>
                  <a:pt x="655575" y="2436927"/>
                </a:lnTo>
                <a:lnTo>
                  <a:pt x="655579" y="2436927"/>
                </a:lnTo>
                <a:lnTo>
                  <a:pt x="655579" y="2436927"/>
                </a:lnTo>
                <a:lnTo>
                  <a:pt x="8793641" y="2436927"/>
                </a:lnTo>
                <a:lnTo>
                  <a:pt x="8793641" y="2441369"/>
                </a:lnTo>
                <a:lnTo>
                  <a:pt x="8832149" y="2439024"/>
                </a:lnTo>
                <a:cubicBezTo>
                  <a:pt x="9005560" y="2416820"/>
                  <a:pt x="9160779" y="2315360"/>
                  <a:pt x="9250172" y="2161853"/>
                </a:cubicBezTo>
                <a:cubicBezTo>
                  <a:pt x="9352336" y="1986415"/>
                  <a:pt x="9352942" y="1769753"/>
                  <a:pt x="9251762" y="1593746"/>
                </a:cubicBezTo>
                <a:cubicBezTo>
                  <a:pt x="9163229" y="1439740"/>
                  <a:pt x="9008581" y="1337413"/>
                  <a:pt x="8835297" y="1314238"/>
                </a:cubicBezTo>
                <a:lnTo>
                  <a:pt x="8788982" y="1311158"/>
                </a:lnTo>
                <a:lnTo>
                  <a:pt x="4473642" y="1311158"/>
                </a:lnTo>
                <a:lnTo>
                  <a:pt x="4473642" y="1310925"/>
                </a:lnTo>
                <a:lnTo>
                  <a:pt x="4390285" y="1305849"/>
                </a:lnTo>
                <a:cubicBezTo>
                  <a:pt x="4189852" y="1280185"/>
                  <a:pt x="4010445" y="1162915"/>
                  <a:pt x="3907121" y="985487"/>
                </a:cubicBezTo>
                <a:cubicBezTo>
                  <a:pt x="3789037" y="782710"/>
                  <a:pt x="3788336" y="532285"/>
                  <a:pt x="3905284" y="328851"/>
                </a:cubicBezTo>
                <a:cubicBezTo>
                  <a:pt x="4007611" y="150846"/>
                  <a:pt x="4186360" y="32574"/>
                  <a:pt x="4386646" y="5787"/>
                </a:cubicBezTo>
                <a:lnTo>
                  <a:pt x="4472649" y="67"/>
                </a:lnTo>
                <a:close/>
              </a:path>
            </a:pathLst>
          </a:cu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不完整圆 2">
            <a:extLst>
              <a:ext uri="{FF2B5EF4-FFF2-40B4-BE49-F238E27FC236}">
                <a16:creationId xmlns:a16="http://schemas.microsoft.com/office/drawing/2014/main" id="{33951AC0-4593-4693-825E-6602DCF175E9}"/>
              </a:ext>
            </a:extLst>
          </p:cNvPr>
          <p:cNvSpPr>
            <a:spLocks/>
          </p:cNvSpPr>
          <p:nvPr/>
        </p:nvSpPr>
        <p:spPr>
          <a:xfrm rot="16200000" flipH="1" flipV="1">
            <a:off x="8916626" y="1951045"/>
            <a:ext cx="1688446" cy="1688418"/>
          </a:xfrm>
          <a:custGeom>
            <a:avLst/>
            <a:gdLst>
              <a:gd name="connsiteX0" fmla="*/ 1258594 w 1584960"/>
              <a:gd name="connsiteY0" fmla="*/ 151573 h 1584960"/>
              <a:gd name="connsiteX1" fmla="*/ 1498456 w 1584960"/>
              <a:gd name="connsiteY1" fmla="*/ 1152512 h 1584960"/>
              <a:gd name="connsiteX2" fmla="*/ 547410 w 1584960"/>
              <a:gd name="connsiteY2" fmla="*/ 1546115 h 1584960"/>
              <a:gd name="connsiteX3" fmla="*/ 9771 w 1584960"/>
              <a:gd name="connsiteY3" fmla="*/ 668415 h 1584960"/>
              <a:gd name="connsiteX4" fmla="*/ 792480 w 1584960"/>
              <a:gd name="connsiteY4" fmla="*/ 0 h 1584960"/>
              <a:gd name="connsiteX5" fmla="*/ 792480 w 1584960"/>
              <a:gd name="connsiteY5" fmla="*/ 792480 h 1584960"/>
              <a:gd name="connsiteX6" fmla="*/ 1258594 w 1584960"/>
              <a:gd name="connsiteY6" fmla="*/ 151573 h 1584960"/>
              <a:gd name="connsiteX0" fmla="*/ 792551 w 1585100"/>
              <a:gd name="connsiteY0" fmla="*/ 792480 h 1585074"/>
              <a:gd name="connsiteX1" fmla="*/ 1258665 w 1585100"/>
              <a:gd name="connsiteY1" fmla="*/ 151573 h 1585074"/>
              <a:gd name="connsiteX2" fmla="*/ 1498527 w 1585100"/>
              <a:gd name="connsiteY2" fmla="*/ 1152512 h 1585074"/>
              <a:gd name="connsiteX3" fmla="*/ 547481 w 1585100"/>
              <a:gd name="connsiteY3" fmla="*/ 1546115 h 1585074"/>
              <a:gd name="connsiteX4" fmla="*/ 9842 w 1585100"/>
              <a:gd name="connsiteY4" fmla="*/ 668415 h 1585074"/>
              <a:gd name="connsiteX5" fmla="*/ 792551 w 1585100"/>
              <a:gd name="connsiteY5" fmla="*/ 0 h 1585074"/>
              <a:gd name="connsiteX6" fmla="*/ 883991 w 1585100"/>
              <a:gd name="connsiteY6" fmla="*/ 883920 h 1585074"/>
              <a:gd name="connsiteX0" fmla="*/ 792551 w 1585100"/>
              <a:gd name="connsiteY0" fmla="*/ 792480 h 1585074"/>
              <a:gd name="connsiteX1" fmla="*/ 1258665 w 1585100"/>
              <a:gd name="connsiteY1" fmla="*/ 151573 h 1585074"/>
              <a:gd name="connsiteX2" fmla="*/ 1498527 w 1585100"/>
              <a:gd name="connsiteY2" fmla="*/ 1152512 h 1585074"/>
              <a:gd name="connsiteX3" fmla="*/ 547481 w 1585100"/>
              <a:gd name="connsiteY3" fmla="*/ 1546115 h 1585074"/>
              <a:gd name="connsiteX4" fmla="*/ 9842 w 1585100"/>
              <a:gd name="connsiteY4" fmla="*/ 668415 h 1585074"/>
              <a:gd name="connsiteX5" fmla="*/ 792551 w 1585100"/>
              <a:gd name="connsiteY5" fmla="*/ 0 h 1585074"/>
              <a:gd name="connsiteX0" fmla="*/ 1258665 w 1585100"/>
              <a:gd name="connsiteY0" fmla="*/ 151573 h 1585074"/>
              <a:gd name="connsiteX1" fmla="*/ 1498527 w 1585100"/>
              <a:gd name="connsiteY1" fmla="*/ 1152512 h 1585074"/>
              <a:gd name="connsiteX2" fmla="*/ 547481 w 1585100"/>
              <a:gd name="connsiteY2" fmla="*/ 1546115 h 1585074"/>
              <a:gd name="connsiteX3" fmla="*/ 9842 w 1585100"/>
              <a:gd name="connsiteY3" fmla="*/ 668415 h 1585074"/>
              <a:gd name="connsiteX4" fmla="*/ 792551 w 1585100"/>
              <a:gd name="connsiteY4" fmla="*/ 0 h 1585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5100" h="1585074">
                <a:moveTo>
                  <a:pt x="1258665" y="151573"/>
                </a:moveTo>
                <a:cubicBezTo>
                  <a:pt x="1573894" y="380830"/>
                  <a:pt x="1675607" y="805279"/>
                  <a:pt x="1498527" y="1152512"/>
                </a:cubicBezTo>
                <a:cubicBezTo>
                  <a:pt x="1321446" y="1499744"/>
                  <a:pt x="918154" y="1666652"/>
                  <a:pt x="547481" y="1546115"/>
                </a:cubicBezTo>
                <a:cubicBezTo>
                  <a:pt x="176808" y="1425578"/>
                  <a:pt x="-51179" y="1053389"/>
                  <a:pt x="9842" y="668415"/>
                </a:cubicBezTo>
                <a:cubicBezTo>
                  <a:pt x="70863" y="283442"/>
                  <a:pt x="402771" y="0"/>
                  <a:pt x="792551" y="0"/>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1" name="任意多边形: 形状 10">
            <a:extLst>
              <a:ext uri="{FF2B5EF4-FFF2-40B4-BE49-F238E27FC236}">
                <a16:creationId xmlns:a16="http://schemas.microsoft.com/office/drawing/2014/main" id="{FE7BE4FF-D9F1-9880-3EC3-BB9036922BE4}"/>
              </a:ext>
            </a:extLst>
          </p:cNvPr>
          <p:cNvSpPr/>
          <p:nvPr/>
        </p:nvSpPr>
        <p:spPr>
          <a:xfrm>
            <a:off x="10077317" y="2880832"/>
            <a:ext cx="905173" cy="376589"/>
          </a:xfrm>
          <a:custGeom>
            <a:avLst/>
            <a:gdLst>
              <a:gd name="connsiteX0" fmla="*/ 6660817 w 14868757"/>
              <a:gd name="connsiteY0" fmla="*/ 6095697 h 6186009"/>
              <a:gd name="connsiteX1" fmla="*/ 10980817 w 14868757"/>
              <a:gd name="connsiteY1" fmla="*/ 6095697 h 6186009"/>
              <a:gd name="connsiteX2" fmla="*/ 10980817 w 14868757"/>
              <a:gd name="connsiteY2" fmla="*/ 6186008 h 6186009"/>
              <a:gd name="connsiteX3" fmla="*/ 6660817 w 14868757"/>
              <a:gd name="connsiteY3" fmla="*/ 6186008 h 6186009"/>
              <a:gd name="connsiteX4" fmla="*/ 4472649 w 14868757"/>
              <a:gd name="connsiteY4" fmla="*/ 0 h 6186009"/>
              <a:gd name="connsiteX5" fmla="*/ 10981448 w 14868757"/>
              <a:gd name="connsiteY5" fmla="*/ 0 h 6186009"/>
              <a:gd name="connsiteX6" fmla="*/ 10981448 w 14868757"/>
              <a:gd name="connsiteY6" fmla="*/ 90311 h 6186009"/>
              <a:gd name="connsiteX7" fmla="*/ 4472649 w 14868757"/>
              <a:gd name="connsiteY7" fmla="*/ 90311 h 6186009"/>
              <a:gd name="connsiteX8" fmla="*/ 4472649 w 14868757"/>
              <a:gd name="connsiteY8" fmla="*/ 88453 h 6186009"/>
              <a:gd name="connsiteX9" fmla="*/ 4398376 w 14868757"/>
              <a:gd name="connsiteY9" fmla="*/ 93393 h 6186009"/>
              <a:gd name="connsiteX10" fmla="*/ 3981910 w 14868757"/>
              <a:gd name="connsiteY10" fmla="*/ 372900 h 6186009"/>
              <a:gd name="connsiteX11" fmla="*/ 3983499 w 14868757"/>
              <a:gd name="connsiteY11" fmla="*/ 941008 h 6186009"/>
              <a:gd name="connsiteX12" fmla="*/ 4401523 w 14868757"/>
              <a:gd name="connsiteY12" fmla="*/ 1218179 h 6186009"/>
              <a:gd name="connsiteX13" fmla="*/ 4473642 w 14868757"/>
              <a:gd name="connsiteY13" fmla="*/ 1222570 h 6186009"/>
              <a:gd name="connsiteX14" fmla="*/ 4473642 w 14868757"/>
              <a:gd name="connsiteY14" fmla="*/ 1220846 h 6186009"/>
              <a:gd name="connsiteX15" fmla="*/ 8760030 w 14868757"/>
              <a:gd name="connsiteY15" fmla="*/ 1220846 h 6186009"/>
              <a:gd name="connsiteX16" fmla="*/ 8760030 w 14868757"/>
              <a:gd name="connsiteY16" fmla="*/ 1220846 h 6186009"/>
              <a:gd name="connsiteX17" fmla="*/ 8760035 w 14868757"/>
              <a:gd name="connsiteY17" fmla="*/ 1220846 h 6186009"/>
              <a:gd name="connsiteX18" fmla="*/ 8793641 w 14868757"/>
              <a:gd name="connsiteY18" fmla="*/ 1220846 h 6186009"/>
              <a:gd name="connsiteX19" fmla="*/ 8793641 w 14868757"/>
              <a:gd name="connsiteY19" fmla="*/ 1223082 h 6186009"/>
              <a:gd name="connsiteX20" fmla="*/ 8847026 w 14868757"/>
              <a:gd name="connsiteY20" fmla="*/ 1226632 h 6186009"/>
              <a:gd name="connsiteX21" fmla="*/ 9328389 w 14868757"/>
              <a:gd name="connsiteY21" fmla="*/ 1549696 h 6186009"/>
              <a:gd name="connsiteX22" fmla="*/ 9326551 w 14868757"/>
              <a:gd name="connsiteY22" fmla="*/ 2206332 h 6186009"/>
              <a:gd name="connsiteX23" fmla="*/ 8756360 w 14868757"/>
              <a:gd name="connsiteY23" fmla="*/ 2531994 h 6186009"/>
              <a:gd name="connsiteX24" fmla="*/ 8756387 w 14868757"/>
              <a:gd name="connsiteY24" fmla="*/ 2527238 h 6186009"/>
              <a:gd name="connsiteX25" fmla="*/ 626637 w 14868757"/>
              <a:gd name="connsiteY25" fmla="*/ 2527238 h 6186009"/>
              <a:gd name="connsiteX26" fmla="*/ 580312 w 14868757"/>
              <a:gd name="connsiteY26" fmla="*/ 2530319 h 6186009"/>
              <a:gd name="connsiteX27" fmla="*/ 163847 w 14868757"/>
              <a:gd name="connsiteY27" fmla="*/ 2809827 h 6186009"/>
              <a:gd name="connsiteX28" fmla="*/ 165437 w 14868757"/>
              <a:gd name="connsiteY28" fmla="*/ 3377934 h 6186009"/>
              <a:gd name="connsiteX29" fmla="*/ 583460 w 14868757"/>
              <a:gd name="connsiteY29" fmla="*/ 3655106 h 6186009"/>
              <a:gd name="connsiteX30" fmla="*/ 655580 w 14868757"/>
              <a:gd name="connsiteY30" fmla="*/ 3659497 h 6186009"/>
              <a:gd name="connsiteX31" fmla="*/ 655580 w 14868757"/>
              <a:gd name="connsiteY31" fmla="*/ 3653008 h 6186009"/>
              <a:gd name="connsiteX32" fmla="*/ 14213178 w 14868757"/>
              <a:gd name="connsiteY32" fmla="*/ 3653008 h 6186009"/>
              <a:gd name="connsiteX33" fmla="*/ 14792310 w 14868757"/>
              <a:gd name="connsiteY33" fmla="*/ 4001356 h 6186009"/>
              <a:gd name="connsiteX34" fmla="*/ 14755986 w 14868757"/>
              <a:gd name="connsiteY34" fmla="*/ 4676204 h 6186009"/>
              <a:gd name="connsiteX35" fmla="*/ 14142812 w 14868757"/>
              <a:gd name="connsiteY35" fmla="*/ 4960378 h 6186009"/>
              <a:gd name="connsiteX36" fmla="*/ 14142918 w 14868757"/>
              <a:gd name="connsiteY36" fmla="*/ 4959397 h 6186009"/>
              <a:gd name="connsiteX37" fmla="*/ 6654690 w 14868757"/>
              <a:gd name="connsiteY37" fmla="*/ 4959397 h 6186009"/>
              <a:gd name="connsiteX38" fmla="*/ 6654690 w 14868757"/>
              <a:gd name="connsiteY38" fmla="*/ 4963237 h 6186009"/>
              <a:gd name="connsiteX39" fmla="*/ 6162958 w 14868757"/>
              <a:gd name="connsiteY39" fmla="*/ 5247751 h 6186009"/>
              <a:gd name="connsiteX40" fmla="*/ 6164548 w 14868757"/>
              <a:gd name="connsiteY40" fmla="*/ 5815858 h 6186009"/>
              <a:gd name="connsiteX41" fmla="*/ 6657865 w 14868757"/>
              <a:gd name="connsiteY41" fmla="*/ 6097614 h 6186009"/>
              <a:gd name="connsiteX42" fmla="*/ 6658360 w 14868757"/>
              <a:gd name="connsiteY42" fmla="*/ 6185999 h 6186009"/>
              <a:gd name="connsiteX43" fmla="*/ 6088169 w 14868757"/>
              <a:gd name="connsiteY43" fmla="*/ 5860337 h 6186009"/>
              <a:gd name="connsiteX44" fmla="*/ 6086331 w 14868757"/>
              <a:gd name="connsiteY44" fmla="*/ 5203701 h 6186009"/>
              <a:gd name="connsiteX45" fmla="*/ 6567694 w 14868757"/>
              <a:gd name="connsiteY45" fmla="*/ 4880638 h 6186009"/>
              <a:gd name="connsiteX46" fmla="*/ 6641990 w 14868757"/>
              <a:gd name="connsiteY46" fmla="*/ 4875696 h 6186009"/>
              <a:gd name="connsiteX47" fmla="*/ 6641990 w 14868757"/>
              <a:gd name="connsiteY47" fmla="*/ 4869086 h 6186009"/>
              <a:gd name="connsiteX48" fmla="*/ 14201990 w 14868757"/>
              <a:gd name="connsiteY48" fmla="*/ 4869086 h 6186009"/>
              <a:gd name="connsiteX49" fmla="*/ 14201990 w 14868757"/>
              <a:gd name="connsiteY49" fmla="*/ 4877724 h 6186009"/>
              <a:gd name="connsiteX50" fmla="*/ 14230288 w 14868757"/>
              <a:gd name="connsiteY50" fmla="*/ 4878827 h 6186009"/>
              <a:gd name="connsiteX51" fmla="*/ 14685530 w 14868757"/>
              <a:gd name="connsiteY51" fmla="*/ 4628487 h 6186009"/>
              <a:gd name="connsiteX52" fmla="*/ 14717138 w 14868757"/>
              <a:gd name="connsiteY52" fmla="*/ 4041235 h 6186009"/>
              <a:gd name="connsiteX53" fmla="*/ 14213178 w 14868757"/>
              <a:gd name="connsiteY53" fmla="*/ 3738103 h 6186009"/>
              <a:gd name="connsiteX54" fmla="*/ 14213178 w 14868757"/>
              <a:gd name="connsiteY54" fmla="*/ 3743319 h 6186009"/>
              <a:gd name="connsiteX55" fmla="*/ 659222 w 14868757"/>
              <a:gd name="connsiteY55" fmla="*/ 3743319 h 6186009"/>
              <a:gd name="connsiteX56" fmla="*/ 659249 w 14868757"/>
              <a:gd name="connsiteY56" fmla="*/ 3748075 h 6186009"/>
              <a:gd name="connsiteX57" fmla="*/ 89058 w 14868757"/>
              <a:gd name="connsiteY57" fmla="*/ 3422413 h 6186009"/>
              <a:gd name="connsiteX58" fmla="*/ 87220 w 14868757"/>
              <a:gd name="connsiteY58" fmla="*/ 2765777 h 6186009"/>
              <a:gd name="connsiteX59" fmla="*/ 568583 w 14868757"/>
              <a:gd name="connsiteY59" fmla="*/ 2442713 h 6186009"/>
              <a:gd name="connsiteX60" fmla="*/ 603642 w 14868757"/>
              <a:gd name="connsiteY60" fmla="*/ 2440381 h 6186009"/>
              <a:gd name="connsiteX61" fmla="*/ 603642 w 14868757"/>
              <a:gd name="connsiteY61" fmla="*/ 2436927 h 6186009"/>
              <a:gd name="connsiteX62" fmla="*/ 655575 w 14868757"/>
              <a:gd name="connsiteY62" fmla="*/ 2436927 h 6186009"/>
              <a:gd name="connsiteX63" fmla="*/ 655579 w 14868757"/>
              <a:gd name="connsiteY63" fmla="*/ 2436927 h 6186009"/>
              <a:gd name="connsiteX64" fmla="*/ 655579 w 14868757"/>
              <a:gd name="connsiteY64" fmla="*/ 2436927 h 6186009"/>
              <a:gd name="connsiteX65" fmla="*/ 8793641 w 14868757"/>
              <a:gd name="connsiteY65" fmla="*/ 2436927 h 6186009"/>
              <a:gd name="connsiteX66" fmla="*/ 8793641 w 14868757"/>
              <a:gd name="connsiteY66" fmla="*/ 2441369 h 6186009"/>
              <a:gd name="connsiteX67" fmla="*/ 8832149 w 14868757"/>
              <a:gd name="connsiteY67" fmla="*/ 2439024 h 6186009"/>
              <a:gd name="connsiteX68" fmla="*/ 9250172 w 14868757"/>
              <a:gd name="connsiteY68" fmla="*/ 2161853 h 6186009"/>
              <a:gd name="connsiteX69" fmla="*/ 9251762 w 14868757"/>
              <a:gd name="connsiteY69" fmla="*/ 1593746 h 6186009"/>
              <a:gd name="connsiteX70" fmla="*/ 8835297 w 14868757"/>
              <a:gd name="connsiteY70" fmla="*/ 1314238 h 6186009"/>
              <a:gd name="connsiteX71" fmla="*/ 8788982 w 14868757"/>
              <a:gd name="connsiteY71" fmla="*/ 1311158 h 6186009"/>
              <a:gd name="connsiteX72" fmla="*/ 4473642 w 14868757"/>
              <a:gd name="connsiteY72" fmla="*/ 1311158 h 6186009"/>
              <a:gd name="connsiteX73" fmla="*/ 4473642 w 14868757"/>
              <a:gd name="connsiteY73" fmla="*/ 1310925 h 6186009"/>
              <a:gd name="connsiteX74" fmla="*/ 4390285 w 14868757"/>
              <a:gd name="connsiteY74" fmla="*/ 1305849 h 6186009"/>
              <a:gd name="connsiteX75" fmla="*/ 3907121 w 14868757"/>
              <a:gd name="connsiteY75" fmla="*/ 985487 h 6186009"/>
              <a:gd name="connsiteX76" fmla="*/ 3905284 w 14868757"/>
              <a:gd name="connsiteY76" fmla="*/ 328851 h 6186009"/>
              <a:gd name="connsiteX77" fmla="*/ 4386646 w 14868757"/>
              <a:gd name="connsiteY77" fmla="*/ 5787 h 6186009"/>
              <a:gd name="connsiteX78" fmla="*/ 4472649 w 14868757"/>
              <a:gd name="connsiteY78" fmla="*/ 67 h 618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4868757" h="6186009">
                <a:moveTo>
                  <a:pt x="6660817" y="6095697"/>
                </a:moveTo>
                <a:lnTo>
                  <a:pt x="10980817" y="6095697"/>
                </a:lnTo>
                <a:lnTo>
                  <a:pt x="10980817" y="6186008"/>
                </a:lnTo>
                <a:lnTo>
                  <a:pt x="6660817" y="6186008"/>
                </a:lnTo>
                <a:close/>
                <a:moveTo>
                  <a:pt x="4472649" y="0"/>
                </a:moveTo>
                <a:lnTo>
                  <a:pt x="10981448" y="0"/>
                </a:lnTo>
                <a:lnTo>
                  <a:pt x="10981448" y="90311"/>
                </a:lnTo>
                <a:lnTo>
                  <a:pt x="4472649" y="90311"/>
                </a:lnTo>
                <a:lnTo>
                  <a:pt x="4472649" y="88453"/>
                </a:lnTo>
                <a:lnTo>
                  <a:pt x="4398376" y="93393"/>
                </a:lnTo>
                <a:cubicBezTo>
                  <a:pt x="4225091" y="116568"/>
                  <a:pt x="4070442" y="218894"/>
                  <a:pt x="3981910" y="372900"/>
                </a:cubicBezTo>
                <a:cubicBezTo>
                  <a:pt x="3880730" y="548907"/>
                  <a:pt x="3881337" y="765569"/>
                  <a:pt x="3983499" y="941008"/>
                </a:cubicBezTo>
                <a:cubicBezTo>
                  <a:pt x="4072896" y="1094515"/>
                  <a:pt x="4228113" y="1195974"/>
                  <a:pt x="4401523" y="1218179"/>
                </a:cubicBezTo>
                <a:lnTo>
                  <a:pt x="4473642" y="1222570"/>
                </a:lnTo>
                <a:lnTo>
                  <a:pt x="4473642" y="1220846"/>
                </a:lnTo>
                <a:lnTo>
                  <a:pt x="8760030" y="1220846"/>
                </a:lnTo>
                <a:lnTo>
                  <a:pt x="8760030" y="1220846"/>
                </a:lnTo>
                <a:lnTo>
                  <a:pt x="8760035" y="1220846"/>
                </a:lnTo>
                <a:lnTo>
                  <a:pt x="8793641" y="1220846"/>
                </a:lnTo>
                <a:lnTo>
                  <a:pt x="8793641" y="1223082"/>
                </a:lnTo>
                <a:lnTo>
                  <a:pt x="8847026" y="1226632"/>
                </a:lnTo>
                <a:cubicBezTo>
                  <a:pt x="9047313" y="1253419"/>
                  <a:pt x="9226060" y="1371691"/>
                  <a:pt x="9328389" y="1549696"/>
                </a:cubicBezTo>
                <a:cubicBezTo>
                  <a:pt x="9445336" y="1753130"/>
                  <a:pt x="9444635" y="2003556"/>
                  <a:pt x="9326551" y="2206332"/>
                </a:cubicBezTo>
                <a:cubicBezTo>
                  <a:pt x="9208467" y="2409108"/>
                  <a:pt x="8991009" y="2533308"/>
                  <a:pt x="8756360" y="2531994"/>
                </a:cubicBezTo>
                <a:lnTo>
                  <a:pt x="8756387" y="2527238"/>
                </a:lnTo>
                <a:lnTo>
                  <a:pt x="626637" y="2527238"/>
                </a:lnTo>
                <a:lnTo>
                  <a:pt x="580312" y="2530319"/>
                </a:lnTo>
                <a:cubicBezTo>
                  <a:pt x="407027" y="2553494"/>
                  <a:pt x="252379" y="2655821"/>
                  <a:pt x="163847" y="2809827"/>
                </a:cubicBezTo>
                <a:cubicBezTo>
                  <a:pt x="62666" y="2985834"/>
                  <a:pt x="63273" y="3202496"/>
                  <a:pt x="165437" y="3377934"/>
                </a:cubicBezTo>
                <a:cubicBezTo>
                  <a:pt x="254830" y="3531441"/>
                  <a:pt x="410048" y="3632901"/>
                  <a:pt x="583460" y="3655106"/>
                </a:cubicBezTo>
                <a:lnTo>
                  <a:pt x="655580" y="3659497"/>
                </a:lnTo>
                <a:lnTo>
                  <a:pt x="655580" y="3653008"/>
                </a:lnTo>
                <a:lnTo>
                  <a:pt x="14213178" y="3653008"/>
                </a:lnTo>
                <a:cubicBezTo>
                  <a:pt x="14455810" y="3653008"/>
                  <a:pt x="14678602" y="3787017"/>
                  <a:pt x="14792310" y="4001356"/>
                </a:cubicBezTo>
                <a:cubicBezTo>
                  <a:pt x="14906016" y="4215695"/>
                  <a:pt x="14892042" y="4475308"/>
                  <a:pt x="14755986" y="4676204"/>
                </a:cubicBezTo>
                <a:cubicBezTo>
                  <a:pt x="14619930" y="4877100"/>
                  <a:pt x="14384042" y="4986421"/>
                  <a:pt x="14142812" y="4960378"/>
                </a:cubicBezTo>
                <a:lnTo>
                  <a:pt x="14142918" y="4959397"/>
                </a:lnTo>
                <a:lnTo>
                  <a:pt x="6654690" y="4959397"/>
                </a:lnTo>
                <a:lnTo>
                  <a:pt x="6654690" y="4963237"/>
                </a:lnTo>
                <a:cubicBezTo>
                  <a:pt x="6451673" y="4963237"/>
                  <a:pt x="6264138" y="5071744"/>
                  <a:pt x="6162958" y="5247751"/>
                </a:cubicBezTo>
                <a:cubicBezTo>
                  <a:pt x="6061778" y="5423758"/>
                  <a:pt x="6062384" y="5640420"/>
                  <a:pt x="6164548" y="5815858"/>
                </a:cubicBezTo>
                <a:cubicBezTo>
                  <a:pt x="6266712" y="5991295"/>
                  <a:pt x="6454851" y="6098751"/>
                  <a:pt x="6657865" y="6097614"/>
                </a:cubicBezTo>
                <a:lnTo>
                  <a:pt x="6658360" y="6185999"/>
                </a:lnTo>
                <a:cubicBezTo>
                  <a:pt x="6423711" y="6187313"/>
                  <a:pt x="6206253" y="6063113"/>
                  <a:pt x="6088169" y="5860337"/>
                </a:cubicBezTo>
                <a:cubicBezTo>
                  <a:pt x="5970085" y="5657561"/>
                  <a:pt x="5969384" y="5407135"/>
                  <a:pt x="6086331" y="5203701"/>
                </a:cubicBezTo>
                <a:cubicBezTo>
                  <a:pt x="6188660" y="5025697"/>
                  <a:pt x="6367407" y="4907424"/>
                  <a:pt x="6567694" y="4880638"/>
                </a:cubicBezTo>
                <a:lnTo>
                  <a:pt x="6641990" y="4875696"/>
                </a:lnTo>
                <a:lnTo>
                  <a:pt x="6641990" y="4869086"/>
                </a:lnTo>
                <a:lnTo>
                  <a:pt x="14201990" y="4869086"/>
                </a:lnTo>
                <a:lnTo>
                  <a:pt x="14201990" y="4877724"/>
                </a:lnTo>
                <a:lnTo>
                  <a:pt x="14230288" y="4878827"/>
                </a:lnTo>
                <a:cubicBezTo>
                  <a:pt x="14411826" y="4873410"/>
                  <a:pt x="14581934" y="4781454"/>
                  <a:pt x="14685530" y="4628487"/>
                </a:cubicBezTo>
                <a:cubicBezTo>
                  <a:pt x="14803926" y="4453668"/>
                  <a:pt x="14816086" y="4227752"/>
                  <a:pt x="14717138" y="4041235"/>
                </a:cubicBezTo>
                <a:cubicBezTo>
                  <a:pt x="14618190" y="3854718"/>
                  <a:pt x="14424318" y="3738103"/>
                  <a:pt x="14213178" y="3738103"/>
                </a:cubicBezTo>
                <a:lnTo>
                  <a:pt x="14213178" y="3743319"/>
                </a:lnTo>
                <a:lnTo>
                  <a:pt x="659222" y="3743319"/>
                </a:lnTo>
                <a:lnTo>
                  <a:pt x="659249" y="3748075"/>
                </a:lnTo>
                <a:cubicBezTo>
                  <a:pt x="424600" y="3749389"/>
                  <a:pt x="207142" y="3625189"/>
                  <a:pt x="89058" y="3422413"/>
                </a:cubicBezTo>
                <a:cubicBezTo>
                  <a:pt x="-29026" y="3219637"/>
                  <a:pt x="-29727" y="2969211"/>
                  <a:pt x="87220" y="2765777"/>
                </a:cubicBezTo>
                <a:cubicBezTo>
                  <a:pt x="189549" y="2587772"/>
                  <a:pt x="368296" y="2469501"/>
                  <a:pt x="568583" y="2442713"/>
                </a:cubicBezTo>
                <a:lnTo>
                  <a:pt x="603642" y="2440381"/>
                </a:lnTo>
                <a:lnTo>
                  <a:pt x="603642" y="2436927"/>
                </a:lnTo>
                <a:lnTo>
                  <a:pt x="655575" y="2436927"/>
                </a:lnTo>
                <a:lnTo>
                  <a:pt x="655579" y="2436927"/>
                </a:lnTo>
                <a:lnTo>
                  <a:pt x="655579" y="2436927"/>
                </a:lnTo>
                <a:lnTo>
                  <a:pt x="8793641" y="2436927"/>
                </a:lnTo>
                <a:lnTo>
                  <a:pt x="8793641" y="2441369"/>
                </a:lnTo>
                <a:lnTo>
                  <a:pt x="8832149" y="2439024"/>
                </a:lnTo>
                <a:cubicBezTo>
                  <a:pt x="9005560" y="2416820"/>
                  <a:pt x="9160779" y="2315360"/>
                  <a:pt x="9250172" y="2161853"/>
                </a:cubicBezTo>
                <a:cubicBezTo>
                  <a:pt x="9352336" y="1986415"/>
                  <a:pt x="9352942" y="1769753"/>
                  <a:pt x="9251762" y="1593746"/>
                </a:cubicBezTo>
                <a:cubicBezTo>
                  <a:pt x="9163229" y="1439740"/>
                  <a:pt x="9008581" y="1337413"/>
                  <a:pt x="8835297" y="1314238"/>
                </a:cubicBezTo>
                <a:lnTo>
                  <a:pt x="8788982" y="1311158"/>
                </a:lnTo>
                <a:lnTo>
                  <a:pt x="4473642" y="1311158"/>
                </a:lnTo>
                <a:lnTo>
                  <a:pt x="4473642" y="1310925"/>
                </a:lnTo>
                <a:lnTo>
                  <a:pt x="4390285" y="1305849"/>
                </a:lnTo>
                <a:cubicBezTo>
                  <a:pt x="4189852" y="1280185"/>
                  <a:pt x="4010445" y="1162915"/>
                  <a:pt x="3907121" y="985487"/>
                </a:cubicBezTo>
                <a:cubicBezTo>
                  <a:pt x="3789037" y="782710"/>
                  <a:pt x="3788336" y="532285"/>
                  <a:pt x="3905284" y="328851"/>
                </a:cubicBezTo>
                <a:cubicBezTo>
                  <a:pt x="4007611" y="150846"/>
                  <a:pt x="4186360" y="32574"/>
                  <a:pt x="4386646" y="5787"/>
                </a:cubicBezTo>
                <a:lnTo>
                  <a:pt x="4472649" y="67"/>
                </a:lnTo>
                <a:close/>
              </a:path>
            </a:pathLst>
          </a:cu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文本框 5">
            <a:extLst>
              <a:ext uri="{FF2B5EF4-FFF2-40B4-BE49-F238E27FC236}">
                <a16:creationId xmlns:a16="http://schemas.microsoft.com/office/drawing/2014/main" id="{3B265280-6937-2E6D-B4B9-2C49F24328ED}"/>
              </a:ext>
            </a:extLst>
          </p:cNvPr>
          <p:cNvSpPr txBox="1"/>
          <p:nvPr/>
        </p:nvSpPr>
        <p:spPr>
          <a:xfrm>
            <a:off x="1402984" y="3949112"/>
            <a:ext cx="1814616" cy="584775"/>
          </a:xfrm>
          <a:prstGeom prst="rect">
            <a:avLst/>
          </a:prstGeom>
          <a:noFill/>
        </p:spPr>
        <p:txBody>
          <a:bodyPr wrap="square">
            <a:spAutoFit/>
          </a:bodyPr>
          <a:lstStyle/>
          <a:p>
            <a:pPr algn="ctr"/>
            <a:r>
              <a:rPr lang="zh-CN" altLang="en-US" sz="3200" b="1" dirty="0">
                <a:solidFill>
                  <a:schemeClr val="accent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活动时间</a:t>
            </a:r>
          </a:p>
        </p:txBody>
      </p:sp>
      <p:sp>
        <p:nvSpPr>
          <p:cNvPr id="12" name="文本框 11">
            <a:extLst>
              <a:ext uri="{FF2B5EF4-FFF2-40B4-BE49-F238E27FC236}">
                <a16:creationId xmlns:a16="http://schemas.microsoft.com/office/drawing/2014/main" id="{48F72543-7F52-F706-F7BF-0A9FC46DEC4E}"/>
              </a:ext>
            </a:extLst>
          </p:cNvPr>
          <p:cNvSpPr txBox="1"/>
          <p:nvPr/>
        </p:nvSpPr>
        <p:spPr>
          <a:xfrm>
            <a:off x="5128263" y="3949112"/>
            <a:ext cx="1814616" cy="584775"/>
          </a:xfrm>
          <a:prstGeom prst="rect">
            <a:avLst/>
          </a:prstGeom>
          <a:noFill/>
        </p:spPr>
        <p:txBody>
          <a:bodyPr wrap="square">
            <a:spAutoFit/>
          </a:bodyPr>
          <a:lstStyle/>
          <a:p>
            <a:pPr algn="ctr"/>
            <a:r>
              <a:rPr lang="zh-CN" altLang="en-US" sz="3200" b="1" dirty="0">
                <a:solidFill>
                  <a:schemeClr val="accent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活动地点</a:t>
            </a:r>
          </a:p>
        </p:txBody>
      </p:sp>
      <p:sp>
        <p:nvSpPr>
          <p:cNvPr id="13" name="文本框 12">
            <a:extLst>
              <a:ext uri="{FF2B5EF4-FFF2-40B4-BE49-F238E27FC236}">
                <a16:creationId xmlns:a16="http://schemas.microsoft.com/office/drawing/2014/main" id="{20B180FB-1C14-E88D-EF45-908451F295CF}"/>
              </a:ext>
            </a:extLst>
          </p:cNvPr>
          <p:cNvSpPr txBox="1"/>
          <p:nvPr/>
        </p:nvSpPr>
        <p:spPr>
          <a:xfrm>
            <a:off x="8853540" y="3949112"/>
            <a:ext cx="1814616" cy="584775"/>
          </a:xfrm>
          <a:prstGeom prst="rect">
            <a:avLst/>
          </a:prstGeom>
          <a:noFill/>
        </p:spPr>
        <p:txBody>
          <a:bodyPr wrap="square">
            <a:spAutoFit/>
          </a:bodyPr>
          <a:lstStyle/>
          <a:p>
            <a:pPr algn="ctr"/>
            <a:r>
              <a:rPr lang="zh-CN" altLang="en-US" sz="3200" b="1" dirty="0">
                <a:solidFill>
                  <a:schemeClr val="accent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活动时长</a:t>
            </a:r>
          </a:p>
        </p:txBody>
      </p:sp>
      <p:sp>
        <p:nvSpPr>
          <p:cNvPr id="16" name="文本框 15">
            <a:extLst>
              <a:ext uri="{FF2B5EF4-FFF2-40B4-BE49-F238E27FC236}">
                <a16:creationId xmlns:a16="http://schemas.microsoft.com/office/drawing/2014/main" id="{DB13054C-315D-002C-B2C8-217C6AC6B01C}"/>
              </a:ext>
            </a:extLst>
          </p:cNvPr>
          <p:cNvSpPr txBox="1"/>
          <p:nvPr/>
        </p:nvSpPr>
        <p:spPr>
          <a:xfrm>
            <a:off x="1362714" y="4708859"/>
            <a:ext cx="2380491" cy="762581"/>
          </a:xfrm>
          <a:prstGeom prst="rect">
            <a:avLst/>
          </a:prstGeom>
          <a:noFill/>
        </p:spPr>
        <p:txBody>
          <a:bodyPr wrap="square" rtlCol="0">
            <a:spAutoFit/>
          </a:bodyPr>
          <a:lstStyle/>
          <a:p>
            <a:pPr algn="just">
              <a:lnSpc>
                <a:spcPct val="125000"/>
              </a:lnSpc>
            </a:pPr>
            <a:r>
              <a:rPr lang="zh-CN" altLang="en-US" b="1" dirty="0">
                <a:solidFill>
                  <a:schemeClr val="dk2">
                    <a:lumMod val="100000"/>
                  </a:schemeClr>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日期：</a:t>
            </a:r>
            <a:r>
              <a:rPr lang="en-US" altLang="zh-CN" b="1" dirty="0">
                <a:solidFill>
                  <a:schemeClr val="dk2">
                    <a:lumMod val="100000"/>
                  </a:schemeClr>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 </a:t>
            </a:r>
            <a:r>
              <a:rPr lang="en-US" altLang="zh-CN"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8</a:t>
            </a:r>
            <a:r>
              <a:rPr lang="zh-CN" altLang="en-US"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月</a:t>
            </a:r>
            <a:r>
              <a:rPr lang="en-US" altLang="zh-CN"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25</a:t>
            </a:r>
            <a:r>
              <a:rPr lang="zh-CN" altLang="en-US"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日</a:t>
            </a:r>
            <a:endParaRPr lang="en-US" altLang="zh-CN"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endParaRPr>
          </a:p>
          <a:p>
            <a:pPr algn="just">
              <a:lnSpc>
                <a:spcPct val="125000"/>
              </a:lnSpc>
            </a:pPr>
            <a:r>
              <a:rPr lang="zh-CN" altLang="en-US" b="1" dirty="0">
                <a:solidFill>
                  <a:schemeClr val="dk2">
                    <a:lumMod val="100000"/>
                  </a:schemeClr>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具体时间：</a:t>
            </a:r>
            <a:r>
              <a:rPr lang="en-US" altLang="zh-CN"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18</a:t>
            </a:r>
            <a:r>
              <a:rPr lang="zh-CN" altLang="en-US"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a:t>
            </a:r>
            <a:r>
              <a:rPr lang="en-US" altLang="zh-CN"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30</a:t>
            </a:r>
            <a:r>
              <a:rPr lang="zh-CN" altLang="en-US"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活动开始</a:t>
            </a:r>
          </a:p>
        </p:txBody>
      </p:sp>
      <p:sp>
        <p:nvSpPr>
          <p:cNvPr id="17" name="文本框 16">
            <a:extLst>
              <a:ext uri="{FF2B5EF4-FFF2-40B4-BE49-F238E27FC236}">
                <a16:creationId xmlns:a16="http://schemas.microsoft.com/office/drawing/2014/main" id="{B6BC13F7-956C-A1C3-1514-1CD854E51712}"/>
              </a:ext>
            </a:extLst>
          </p:cNvPr>
          <p:cNvSpPr txBox="1"/>
          <p:nvPr/>
        </p:nvSpPr>
        <p:spPr>
          <a:xfrm>
            <a:off x="4868884" y="4708859"/>
            <a:ext cx="2380491" cy="762581"/>
          </a:xfrm>
          <a:prstGeom prst="rect">
            <a:avLst/>
          </a:prstGeom>
          <a:noFill/>
        </p:spPr>
        <p:txBody>
          <a:bodyPr wrap="square" rtlCol="0">
            <a:spAutoFit/>
          </a:bodyPr>
          <a:lstStyle/>
          <a:p>
            <a:pPr algn="just">
              <a:lnSpc>
                <a:spcPct val="125000"/>
              </a:lnSpc>
            </a:pPr>
            <a:r>
              <a:rPr lang="zh-CN" altLang="en-US" b="1" dirty="0">
                <a:solidFill>
                  <a:schemeClr val="dk2">
                    <a:lumMod val="100000"/>
                  </a:schemeClr>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街道：</a:t>
            </a:r>
            <a:r>
              <a:rPr lang="en-US" altLang="zh-CN" b="1" dirty="0">
                <a:solidFill>
                  <a:schemeClr val="dk2">
                    <a:lumMod val="100000"/>
                  </a:schemeClr>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 </a:t>
            </a:r>
            <a:r>
              <a:rPr lang="en-US" altLang="zh-CN"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xx</a:t>
            </a:r>
            <a:r>
              <a:rPr lang="zh-CN" altLang="en-US"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路</a:t>
            </a:r>
            <a:r>
              <a:rPr lang="en-US" altLang="zh-CN"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xx</a:t>
            </a:r>
            <a:r>
              <a:rPr lang="zh-CN" altLang="en-US"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街</a:t>
            </a:r>
            <a:r>
              <a:rPr lang="en-US" altLang="zh-CN"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103</a:t>
            </a:r>
            <a:r>
              <a:rPr lang="zh-CN" altLang="en-US"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号</a:t>
            </a:r>
            <a:endParaRPr lang="en-US" altLang="zh-CN"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endParaRPr>
          </a:p>
          <a:p>
            <a:pPr algn="just">
              <a:lnSpc>
                <a:spcPct val="125000"/>
              </a:lnSpc>
            </a:pPr>
            <a:r>
              <a:rPr lang="zh-CN" altLang="en-US" b="1" dirty="0">
                <a:solidFill>
                  <a:schemeClr val="dk2">
                    <a:lumMod val="100000"/>
                  </a:schemeClr>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具体位置：</a:t>
            </a:r>
            <a:r>
              <a:rPr lang="en-US" altLang="zh-CN" b="1" dirty="0">
                <a:solidFill>
                  <a:schemeClr val="dk2">
                    <a:lumMod val="100000"/>
                  </a:schemeClr>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 </a:t>
            </a:r>
            <a:r>
              <a:rPr lang="en-US" altLang="zh-CN"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xx</a:t>
            </a:r>
            <a:r>
              <a:rPr lang="zh-CN" altLang="en-US"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酒吧</a:t>
            </a:r>
            <a:r>
              <a:rPr lang="en-US" altLang="zh-CN"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xx</a:t>
            </a:r>
            <a:r>
              <a:rPr lang="zh-CN" altLang="en-US"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酒吧</a:t>
            </a:r>
          </a:p>
        </p:txBody>
      </p:sp>
      <p:sp>
        <p:nvSpPr>
          <p:cNvPr id="19" name="文本框 18">
            <a:extLst>
              <a:ext uri="{FF2B5EF4-FFF2-40B4-BE49-F238E27FC236}">
                <a16:creationId xmlns:a16="http://schemas.microsoft.com/office/drawing/2014/main" id="{7DEFC23D-DCBC-D5F9-4581-BB60DD29359B}"/>
              </a:ext>
            </a:extLst>
          </p:cNvPr>
          <p:cNvSpPr txBox="1"/>
          <p:nvPr/>
        </p:nvSpPr>
        <p:spPr>
          <a:xfrm>
            <a:off x="8601999" y="4708859"/>
            <a:ext cx="2380491" cy="762581"/>
          </a:xfrm>
          <a:prstGeom prst="rect">
            <a:avLst/>
          </a:prstGeom>
          <a:noFill/>
        </p:spPr>
        <p:txBody>
          <a:bodyPr wrap="square" rtlCol="0">
            <a:spAutoFit/>
          </a:bodyPr>
          <a:lstStyle/>
          <a:p>
            <a:pPr algn="just">
              <a:lnSpc>
                <a:spcPct val="125000"/>
              </a:lnSpc>
            </a:pPr>
            <a:r>
              <a:rPr lang="zh-CN" altLang="en-US" b="1" dirty="0">
                <a:solidFill>
                  <a:schemeClr val="dk2">
                    <a:lumMod val="100000"/>
                  </a:schemeClr>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总时长：</a:t>
            </a:r>
            <a:r>
              <a:rPr lang="en-US" altLang="zh-CN"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3-4</a:t>
            </a:r>
            <a:r>
              <a:rPr lang="zh-CN" altLang="en-US"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小时</a:t>
            </a:r>
            <a:endParaRPr lang="en-US" altLang="zh-CN"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endParaRPr>
          </a:p>
          <a:p>
            <a:pPr algn="just">
              <a:lnSpc>
                <a:spcPct val="125000"/>
              </a:lnSpc>
            </a:pPr>
            <a:r>
              <a:rPr lang="zh-CN" altLang="en-US" b="1" dirty="0">
                <a:solidFill>
                  <a:schemeClr val="dk2">
                    <a:lumMod val="100000"/>
                  </a:schemeClr>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休息时长：</a:t>
            </a:r>
            <a:r>
              <a:rPr lang="zh-CN" altLang="en-US"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休</a:t>
            </a:r>
            <a:r>
              <a:rPr lang="en-US" altLang="zh-CN"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5</a:t>
            </a:r>
            <a:r>
              <a:rPr lang="zh-CN" altLang="en-US"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分钟</a:t>
            </a:r>
            <a:r>
              <a:rPr lang="en-US" altLang="zh-CN"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/45</a:t>
            </a:r>
            <a:r>
              <a:rPr lang="zh-CN" altLang="en-US" dirty="0">
                <a:solidFill>
                  <a:schemeClr val="tx2"/>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分钟</a:t>
            </a:r>
          </a:p>
        </p:txBody>
      </p:sp>
      <p:sp>
        <p:nvSpPr>
          <p:cNvPr id="34" name="文本框 33">
            <a:extLst>
              <a:ext uri="{FF2B5EF4-FFF2-40B4-BE49-F238E27FC236}">
                <a16:creationId xmlns:a16="http://schemas.microsoft.com/office/drawing/2014/main" id="{79B8606A-D24C-83C3-9D34-C8C7637357B6}"/>
              </a:ext>
            </a:extLst>
          </p:cNvPr>
          <p:cNvSpPr txBox="1"/>
          <p:nvPr/>
        </p:nvSpPr>
        <p:spPr>
          <a:xfrm>
            <a:off x="5570066" y="3680692"/>
            <a:ext cx="1041060" cy="215444"/>
          </a:xfrm>
          <a:prstGeom prst="rect">
            <a:avLst/>
          </a:prstGeom>
          <a:noFill/>
        </p:spPr>
        <p:txBody>
          <a:bodyPr wrap="square" rtlCol="0">
            <a:spAutoFit/>
          </a:bodyPr>
          <a:lstStyle/>
          <a:p>
            <a:pPr algn="just"/>
            <a:r>
              <a:rPr lang="zh-CN" altLang="en-US" sz="800" dirty="0">
                <a:solidFill>
                  <a:srgbClr val="A1A1A1"/>
                </a:solidFill>
              </a:rPr>
              <a:t>图片来源：</a:t>
            </a:r>
            <a:r>
              <a:rPr lang="en-US" altLang="zh-CN" sz="800" dirty="0" err="1">
                <a:solidFill>
                  <a:srgbClr val="A1A1A1"/>
                </a:solidFill>
              </a:rPr>
              <a:t>freepik</a:t>
            </a:r>
            <a:endParaRPr lang="zh-CN" altLang="en-US" sz="800" dirty="0">
              <a:solidFill>
                <a:srgbClr val="A1A1A1"/>
              </a:solidFill>
            </a:endParaRPr>
          </a:p>
        </p:txBody>
      </p:sp>
    </p:spTree>
    <p:extLst>
      <p:ext uri="{BB962C8B-B14F-4D97-AF65-F5344CB8AC3E}">
        <p14:creationId xmlns:p14="http://schemas.microsoft.com/office/powerpoint/2010/main" val="1659136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A83800-D506-2BC3-2CE7-B66D4B79B188}"/>
              </a:ext>
            </a:extLst>
          </p:cNvPr>
          <p:cNvSpPr>
            <a:spLocks noGrp="1"/>
          </p:cNvSpPr>
          <p:nvPr>
            <p:ph type="title"/>
          </p:nvPr>
        </p:nvSpPr>
        <p:spPr/>
        <p:txBody>
          <a:bodyPr>
            <a:normAutofit/>
          </a:bodyPr>
          <a:lstStyle/>
          <a:p>
            <a:r>
              <a:rPr lang="zh-CN" altLang="en-US" dirty="0">
                <a:latin typeface="字体圈欣意吉祥宋" panose="00000500000000000000" pitchFamily="2" charset="-122"/>
                <a:ea typeface="字体圈欣意吉祥宋" panose="00000500000000000000" pitchFamily="2" charset="-122"/>
                <a:sym typeface="字体圈欣意吉祥宋" panose="00000500000000000000" pitchFamily="2" charset="-122"/>
              </a:rPr>
              <a:t>活动内容</a:t>
            </a:r>
          </a:p>
        </p:txBody>
      </p:sp>
      <p:sp>
        <p:nvSpPr>
          <p:cNvPr id="3" name="文本占位符 2">
            <a:extLst>
              <a:ext uri="{FF2B5EF4-FFF2-40B4-BE49-F238E27FC236}">
                <a16:creationId xmlns:a16="http://schemas.microsoft.com/office/drawing/2014/main" id="{EF72102D-5E2B-79CB-52CD-C6D76DF1D2BC}"/>
              </a:ext>
            </a:extLst>
          </p:cNvPr>
          <p:cNvSpPr>
            <a:spLocks noGrp="1"/>
          </p:cNvSpPr>
          <p:nvPr>
            <p:ph type="body" sz="quarter" idx="10"/>
          </p:nvPr>
        </p:nvSpPr>
        <p:spPr/>
        <p:txBody>
          <a:bodyPr/>
          <a:lstStyle/>
          <a:p>
            <a:r>
              <a:rPr lang="zh-CN" altLang="en-US" dirty="0">
                <a:latin typeface="字体圈欣意吉祥宋" panose="00000500000000000000" pitchFamily="2" charset="-122"/>
                <a:ea typeface="字体圈欣意吉祥宋" panose="00000500000000000000" pitchFamily="2" charset="-122"/>
                <a:sym typeface="字体圈欣意吉祥宋" panose="00000500000000000000" pitchFamily="2" charset="-122"/>
              </a:rPr>
              <a:t>贰</a:t>
            </a:r>
          </a:p>
        </p:txBody>
      </p:sp>
    </p:spTree>
    <p:extLst>
      <p:ext uri="{BB962C8B-B14F-4D97-AF65-F5344CB8AC3E}">
        <p14:creationId xmlns:p14="http://schemas.microsoft.com/office/powerpoint/2010/main" val="2788389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496B86BD-05AD-2A1C-422A-FD09EF987C4B}"/>
              </a:ext>
            </a:extLst>
          </p:cNvPr>
          <p:cNvSpPr txBox="1"/>
          <p:nvPr/>
        </p:nvSpPr>
        <p:spPr>
          <a:xfrm>
            <a:off x="643664" y="2622869"/>
            <a:ext cx="5415824" cy="979755"/>
          </a:xfrm>
          <a:prstGeom prst="rect">
            <a:avLst/>
          </a:prstGeom>
          <a:noFill/>
        </p:spPr>
        <p:txBody>
          <a:bodyPr wrap="square" rtlCol="0" anchor="t">
            <a:spAutoFit/>
          </a:bodyPr>
          <a:lstStyle/>
          <a:p>
            <a:pPr algn="just">
              <a:lnSpc>
                <a:spcPct val="125000"/>
              </a:lnSpc>
            </a:pPr>
            <a:r>
              <a:rPr lang="zh-CN" altLang="en-US" sz="1600" dirty="0">
                <a:solidFill>
                  <a:schemeClr val="tx2"/>
                </a:solidFill>
                <a:latin typeface="字体圈欣意吉祥宋" panose="00000500000000000000" pitchFamily="2" charset="-122"/>
                <a:ea typeface="字体圈欣意吉祥宋" panose="00000500000000000000" pitchFamily="2" charset="-122"/>
                <a:cs typeface="华文楷体" panose="02010600040101010101" charset="-122"/>
                <a:sym typeface="字体圈欣意吉祥宋" panose="00000500000000000000" pitchFamily="2" charset="-122"/>
              </a:rPr>
              <a:t>情定七夕，爱就要大声说出来。情定七夕，爱就要大声说出来。情定七夕，爱就要大声说出来。情定七夕，爱就要大声说出来。情定七夕，爱就要大声说出来。情定七夕，爱就要大声说出来。</a:t>
            </a:r>
          </a:p>
        </p:txBody>
      </p:sp>
      <p:sp>
        <p:nvSpPr>
          <p:cNvPr id="6" name="文本框 5">
            <a:extLst>
              <a:ext uri="{FF2B5EF4-FFF2-40B4-BE49-F238E27FC236}">
                <a16:creationId xmlns:a16="http://schemas.microsoft.com/office/drawing/2014/main" id="{B50254C9-57D6-B814-21A7-9D377462E511}"/>
              </a:ext>
            </a:extLst>
          </p:cNvPr>
          <p:cNvSpPr txBox="1"/>
          <p:nvPr/>
        </p:nvSpPr>
        <p:spPr>
          <a:xfrm>
            <a:off x="643664" y="1851496"/>
            <a:ext cx="5415824" cy="671979"/>
          </a:xfrm>
          <a:prstGeom prst="rect">
            <a:avLst/>
          </a:prstGeom>
          <a:noFill/>
        </p:spPr>
        <p:txBody>
          <a:bodyPr wrap="square" rtlCol="0" anchor="t">
            <a:spAutoFit/>
          </a:bodyPr>
          <a:lstStyle/>
          <a:p>
            <a:pPr algn="just">
              <a:lnSpc>
                <a:spcPct val="125000"/>
              </a:lnSpc>
            </a:pPr>
            <a:r>
              <a:rPr lang="zh-CN" altLang="en-US" sz="1600" dirty="0">
                <a:solidFill>
                  <a:schemeClr val="tx2"/>
                </a:solidFill>
                <a:latin typeface="字体圈欣意吉祥宋" panose="00000500000000000000" pitchFamily="2" charset="-122"/>
                <a:ea typeface="字体圈欣意吉祥宋" panose="00000500000000000000" pitchFamily="2" charset="-122"/>
                <a:cs typeface="华文楷体" panose="02010600040101010101" charset="-122"/>
                <a:sym typeface="字体圈欣意吉祥宋" panose="00000500000000000000" pitchFamily="2" charset="-122"/>
              </a:rPr>
              <a:t>情定七夕，爱就要大声说出来。情定七夕，爱就要大声说出来。情定七夕，爱就要大声说出来。情定七夕。</a:t>
            </a:r>
          </a:p>
        </p:txBody>
      </p:sp>
      <p:sp>
        <p:nvSpPr>
          <p:cNvPr id="38" name="标题 37">
            <a:extLst>
              <a:ext uri="{FF2B5EF4-FFF2-40B4-BE49-F238E27FC236}">
                <a16:creationId xmlns:a16="http://schemas.microsoft.com/office/drawing/2014/main" id="{CE024FF8-04F6-0FC1-E500-6D73900526CD}"/>
              </a:ext>
            </a:extLst>
          </p:cNvPr>
          <p:cNvSpPr>
            <a:spLocks noGrp="1"/>
          </p:cNvSpPr>
          <p:nvPr>
            <p:ph type="title"/>
          </p:nvPr>
        </p:nvSpPr>
        <p:spPr/>
        <p:txBody>
          <a:bodyPr>
            <a:normAutofit/>
          </a:bodyPr>
          <a:lstStyle/>
          <a:p>
            <a:r>
              <a:rPr lang="zh-CN" altLang="en-US" dirty="0">
                <a:latin typeface="字体圈欣意吉祥宋" panose="00000500000000000000" pitchFamily="2" charset="-122"/>
                <a:ea typeface="字体圈欣意吉祥宋" panose="00000500000000000000" pitchFamily="2" charset="-122"/>
                <a:sym typeface="字体圈欣意吉祥宋" panose="00000500000000000000" pitchFamily="2" charset="-122"/>
              </a:rPr>
              <a:t>活动主题</a:t>
            </a:r>
          </a:p>
        </p:txBody>
      </p:sp>
      <p:sp>
        <p:nvSpPr>
          <p:cNvPr id="30" name="PA-矩形 29">
            <a:extLst>
              <a:ext uri="{FF2B5EF4-FFF2-40B4-BE49-F238E27FC236}">
                <a16:creationId xmlns:a16="http://schemas.microsoft.com/office/drawing/2014/main" id="{C8664C7D-75EC-34A6-37B0-A9F8498A3845}"/>
              </a:ext>
            </a:extLst>
          </p:cNvPr>
          <p:cNvSpPr/>
          <p:nvPr>
            <p:custDataLst>
              <p:tags r:id="rId1"/>
            </p:custDataLst>
          </p:nvPr>
        </p:nvSpPr>
        <p:spPr>
          <a:xfrm>
            <a:off x="7635976" y="1870546"/>
            <a:ext cx="3188908" cy="4187354"/>
          </a:xfrm>
          <a:prstGeom prst="rect">
            <a:avLst/>
          </a:prstGeom>
          <a:solidFill>
            <a:schemeClr val="bg1"/>
          </a:solidFill>
          <a:ln>
            <a:noFill/>
          </a:ln>
          <a:effectLst>
            <a:outerShdw blurRad="50800" dist="38100" dir="16200000"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PA-椭圆 30">
            <a:extLst>
              <a:ext uri="{FF2B5EF4-FFF2-40B4-BE49-F238E27FC236}">
                <a16:creationId xmlns:a16="http://schemas.microsoft.com/office/drawing/2014/main" id="{7F3BB4D6-FD4D-5F08-B784-769D10B421AC}"/>
              </a:ext>
            </a:extLst>
          </p:cNvPr>
          <p:cNvSpPr/>
          <p:nvPr>
            <p:custDataLst>
              <p:tags r:id="rId2"/>
            </p:custDataLst>
          </p:nvPr>
        </p:nvSpPr>
        <p:spPr>
          <a:xfrm>
            <a:off x="7836646" y="1987015"/>
            <a:ext cx="150477" cy="150477"/>
          </a:xfrm>
          <a:prstGeom prst="ellipse">
            <a:avLst/>
          </a:prstGeom>
          <a:solidFill>
            <a:schemeClr val="accent5"/>
          </a:solidFill>
          <a:ln>
            <a:noFill/>
          </a:ln>
          <a:effectLst>
            <a:innerShdw blurRad="25400">
              <a:schemeClr val="accent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PA-椭圆 11+">
            <a:extLst>
              <a:ext uri="{FF2B5EF4-FFF2-40B4-BE49-F238E27FC236}">
                <a16:creationId xmlns:a16="http://schemas.microsoft.com/office/drawing/2014/main" id="{FA7ED628-D851-FFFF-3D87-0FA87D8A9391}"/>
              </a:ext>
            </a:extLst>
          </p:cNvPr>
          <p:cNvSpPr/>
          <p:nvPr>
            <p:custDataLst>
              <p:tags r:id="rId3"/>
            </p:custDataLst>
          </p:nvPr>
        </p:nvSpPr>
        <p:spPr>
          <a:xfrm>
            <a:off x="8273320" y="1987015"/>
            <a:ext cx="150477" cy="150477"/>
          </a:xfrm>
          <a:prstGeom prst="ellipse">
            <a:avLst/>
          </a:prstGeom>
          <a:solidFill>
            <a:schemeClr val="accent5"/>
          </a:solidFill>
          <a:ln>
            <a:noFill/>
          </a:ln>
          <a:effectLst>
            <a:innerShdw blurRad="25400">
              <a:schemeClr val="accent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PA-椭圆 11++">
            <a:extLst>
              <a:ext uri="{FF2B5EF4-FFF2-40B4-BE49-F238E27FC236}">
                <a16:creationId xmlns:a16="http://schemas.microsoft.com/office/drawing/2014/main" id="{33120841-59C6-DB27-CF75-09D61BC1EEBF}"/>
              </a:ext>
            </a:extLst>
          </p:cNvPr>
          <p:cNvSpPr/>
          <p:nvPr>
            <p:custDataLst>
              <p:tags r:id="rId4"/>
            </p:custDataLst>
          </p:nvPr>
        </p:nvSpPr>
        <p:spPr>
          <a:xfrm>
            <a:off x="8709994" y="1987015"/>
            <a:ext cx="150477" cy="150477"/>
          </a:xfrm>
          <a:prstGeom prst="ellipse">
            <a:avLst/>
          </a:prstGeom>
          <a:solidFill>
            <a:schemeClr val="accent5"/>
          </a:solidFill>
          <a:ln>
            <a:noFill/>
          </a:ln>
          <a:effectLst>
            <a:innerShdw blurRad="25400">
              <a:schemeClr val="accent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PA-椭圆 11+++">
            <a:extLst>
              <a:ext uri="{FF2B5EF4-FFF2-40B4-BE49-F238E27FC236}">
                <a16:creationId xmlns:a16="http://schemas.microsoft.com/office/drawing/2014/main" id="{92FB2187-FB10-5DD0-E683-A9D42E54419A}"/>
              </a:ext>
            </a:extLst>
          </p:cNvPr>
          <p:cNvSpPr/>
          <p:nvPr>
            <p:custDataLst>
              <p:tags r:id="rId5"/>
            </p:custDataLst>
          </p:nvPr>
        </p:nvSpPr>
        <p:spPr>
          <a:xfrm>
            <a:off x="9146668" y="1987015"/>
            <a:ext cx="150477" cy="150477"/>
          </a:xfrm>
          <a:prstGeom prst="ellipse">
            <a:avLst/>
          </a:prstGeom>
          <a:solidFill>
            <a:schemeClr val="accent5"/>
          </a:solidFill>
          <a:ln>
            <a:noFill/>
          </a:ln>
          <a:effectLst>
            <a:innerShdw blurRad="25400">
              <a:schemeClr val="accent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PA-椭圆 11++++">
            <a:extLst>
              <a:ext uri="{FF2B5EF4-FFF2-40B4-BE49-F238E27FC236}">
                <a16:creationId xmlns:a16="http://schemas.microsoft.com/office/drawing/2014/main" id="{4FE12EA3-97FA-1045-686F-F35C4B788CC9}"/>
              </a:ext>
            </a:extLst>
          </p:cNvPr>
          <p:cNvSpPr/>
          <p:nvPr>
            <p:custDataLst>
              <p:tags r:id="rId6"/>
            </p:custDataLst>
          </p:nvPr>
        </p:nvSpPr>
        <p:spPr>
          <a:xfrm>
            <a:off x="9583342" y="1987015"/>
            <a:ext cx="150477" cy="150477"/>
          </a:xfrm>
          <a:prstGeom prst="ellipse">
            <a:avLst/>
          </a:prstGeom>
          <a:solidFill>
            <a:schemeClr val="accent5"/>
          </a:solidFill>
          <a:ln>
            <a:noFill/>
          </a:ln>
          <a:effectLst>
            <a:innerShdw blurRad="25400">
              <a:schemeClr val="accent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PA-椭圆 11+++++">
            <a:extLst>
              <a:ext uri="{FF2B5EF4-FFF2-40B4-BE49-F238E27FC236}">
                <a16:creationId xmlns:a16="http://schemas.microsoft.com/office/drawing/2014/main" id="{4457BAB3-B725-B992-293C-FB58C7DC2E8E}"/>
              </a:ext>
            </a:extLst>
          </p:cNvPr>
          <p:cNvSpPr/>
          <p:nvPr>
            <p:custDataLst>
              <p:tags r:id="rId7"/>
            </p:custDataLst>
          </p:nvPr>
        </p:nvSpPr>
        <p:spPr>
          <a:xfrm>
            <a:off x="10020016" y="1987015"/>
            <a:ext cx="150477" cy="150477"/>
          </a:xfrm>
          <a:prstGeom prst="ellipse">
            <a:avLst/>
          </a:prstGeom>
          <a:solidFill>
            <a:schemeClr val="accent5"/>
          </a:solidFill>
          <a:ln>
            <a:noFill/>
          </a:ln>
          <a:effectLst>
            <a:innerShdw blurRad="25400">
              <a:schemeClr val="accent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PA-椭圆 11++++++">
            <a:extLst>
              <a:ext uri="{FF2B5EF4-FFF2-40B4-BE49-F238E27FC236}">
                <a16:creationId xmlns:a16="http://schemas.microsoft.com/office/drawing/2014/main" id="{4D8774E3-3B9B-6053-A7A8-2810FBDC751B}"/>
              </a:ext>
            </a:extLst>
          </p:cNvPr>
          <p:cNvSpPr/>
          <p:nvPr>
            <p:custDataLst>
              <p:tags r:id="rId8"/>
            </p:custDataLst>
          </p:nvPr>
        </p:nvSpPr>
        <p:spPr>
          <a:xfrm>
            <a:off x="10456691" y="1987015"/>
            <a:ext cx="150477" cy="150477"/>
          </a:xfrm>
          <a:prstGeom prst="ellipse">
            <a:avLst/>
          </a:prstGeom>
          <a:solidFill>
            <a:schemeClr val="accent5"/>
          </a:solidFill>
          <a:ln>
            <a:noFill/>
          </a:ln>
          <a:effectLst>
            <a:innerShdw blurRad="25400">
              <a:schemeClr val="accent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PA-任意多边形 14">
            <a:extLst>
              <a:ext uri="{FF2B5EF4-FFF2-40B4-BE49-F238E27FC236}">
                <a16:creationId xmlns:a16="http://schemas.microsoft.com/office/drawing/2014/main" id="{E4AE3EDA-8FC1-2D84-C4EA-181670E4F06C}"/>
              </a:ext>
            </a:extLst>
          </p:cNvPr>
          <p:cNvSpPr/>
          <p:nvPr>
            <p:custDataLst>
              <p:tags r:id="rId9"/>
            </p:custDataLst>
          </p:nvPr>
        </p:nvSpPr>
        <p:spPr>
          <a:xfrm>
            <a:off x="9113408" y="5567092"/>
            <a:ext cx="234044" cy="195847"/>
          </a:xfrm>
          <a:custGeom>
            <a:avLst/>
            <a:gdLst/>
            <a:ahLst/>
            <a:cxnLst/>
            <a:rect l="0" t="0" r="0" b="0"/>
            <a:pathLst>
              <a:path w="3425413" h="2866365">
                <a:moveTo>
                  <a:pt x="885463" y="46818"/>
                </a:moveTo>
                <a:cubicBezTo>
                  <a:pt x="931185" y="46539"/>
                  <a:pt x="977398" y="50050"/>
                  <a:pt x="1023702" y="57565"/>
                </a:cubicBezTo>
                <a:cubicBezTo>
                  <a:pt x="1347824" y="110171"/>
                  <a:pt x="1605673" y="347526"/>
                  <a:pt x="1690394" y="656169"/>
                </a:cubicBezTo>
                <a:lnTo>
                  <a:pt x="1712945" y="777195"/>
                </a:lnTo>
                <a:lnTo>
                  <a:pt x="1735019" y="658725"/>
                </a:lnTo>
                <a:cubicBezTo>
                  <a:pt x="1819740" y="350082"/>
                  <a:pt x="2077588" y="112727"/>
                  <a:pt x="2401711" y="60121"/>
                </a:cubicBezTo>
                <a:cubicBezTo>
                  <a:pt x="2772138" y="0"/>
                  <a:pt x="3136763" y="196175"/>
                  <a:pt x="3290709" y="538420"/>
                </a:cubicBezTo>
                <a:cubicBezTo>
                  <a:pt x="3425412" y="837884"/>
                  <a:pt x="3369424" y="1183845"/>
                  <a:pt x="3158550" y="1424615"/>
                </a:cubicBezTo>
                <a:lnTo>
                  <a:pt x="3064813" y="1515112"/>
                </a:lnTo>
                <a:lnTo>
                  <a:pt x="3065089" y="1515262"/>
                </a:lnTo>
                <a:lnTo>
                  <a:pt x="1713985" y="2866364"/>
                </a:lnTo>
                <a:lnTo>
                  <a:pt x="362880" y="1515262"/>
                </a:lnTo>
                <a:lnTo>
                  <a:pt x="266862" y="1422059"/>
                </a:lnTo>
                <a:cubicBezTo>
                  <a:pt x="55988" y="1181288"/>
                  <a:pt x="0" y="835328"/>
                  <a:pt x="134703" y="535864"/>
                </a:cubicBezTo>
                <a:cubicBezTo>
                  <a:pt x="269406" y="236400"/>
                  <a:pt x="565410" y="48770"/>
                  <a:pt x="885463" y="46818"/>
                </a:cubicBezTo>
                <a:close/>
              </a:path>
            </a:pathLst>
          </a:custGeom>
          <a:gradFill flip="none" rotWithShape="1">
            <a:gsLst>
              <a:gs pos="0">
                <a:srgbClr val="FF19C3"/>
              </a:gs>
              <a:gs pos="56000">
                <a:srgbClr val="FFCDF2"/>
              </a:gs>
              <a:gs pos="100000">
                <a:srgbClr val="FF19C3"/>
              </a:gs>
            </a:gsLst>
            <a:path path="circle">
              <a:fillToRect l="100000" t="100000"/>
            </a:path>
            <a:tileRect r="-100000" b="-100000"/>
          </a:gradFill>
          <a:ln>
            <a:noFill/>
          </a:ln>
          <a:effectLst>
            <a:outerShdw blurRad="50800" dist="38100" dir="5400000" algn="t" rotWithShape="0">
              <a:srgbClr val="FF19C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PA-文本框 25">
            <a:extLst>
              <a:ext uri="{FF2B5EF4-FFF2-40B4-BE49-F238E27FC236}">
                <a16:creationId xmlns:a16="http://schemas.microsoft.com/office/drawing/2014/main" id="{078A2A2C-46CF-1F84-E605-4CA35016641F}"/>
              </a:ext>
            </a:extLst>
          </p:cNvPr>
          <p:cNvSpPr txBox="1"/>
          <p:nvPr>
            <p:custDataLst>
              <p:tags r:id="rId10"/>
            </p:custDataLst>
          </p:nvPr>
        </p:nvSpPr>
        <p:spPr>
          <a:xfrm>
            <a:off x="8421618" y="2364485"/>
            <a:ext cx="1617624" cy="520307"/>
          </a:xfrm>
          <a:prstGeom prst="rect">
            <a:avLst/>
          </a:prstGeom>
          <a:noFill/>
        </p:spPr>
        <p:txBody>
          <a:bodyPr wrap="square" rtlCol="0">
            <a:noAutofit/>
          </a:bodyPr>
          <a:lstStyle/>
          <a:p>
            <a:pPr algn="ctr"/>
            <a:r>
              <a:rPr lang="zh-CN" altLang="en-US" sz="3200" dirty="0">
                <a:solidFill>
                  <a:schemeClr val="accent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情定七夕</a:t>
            </a:r>
          </a:p>
        </p:txBody>
      </p:sp>
      <p:sp>
        <p:nvSpPr>
          <p:cNvPr id="27" name="PA-文本框 26">
            <a:extLst>
              <a:ext uri="{FF2B5EF4-FFF2-40B4-BE49-F238E27FC236}">
                <a16:creationId xmlns:a16="http://schemas.microsoft.com/office/drawing/2014/main" id="{46207A66-D190-6860-C887-A3EB93AFC744}"/>
              </a:ext>
            </a:extLst>
          </p:cNvPr>
          <p:cNvSpPr txBox="1"/>
          <p:nvPr>
            <p:custDataLst>
              <p:tags r:id="rId11"/>
            </p:custDataLst>
          </p:nvPr>
        </p:nvSpPr>
        <p:spPr>
          <a:xfrm>
            <a:off x="7973359" y="3039339"/>
            <a:ext cx="2514141" cy="1595309"/>
          </a:xfrm>
          <a:prstGeom prst="rect">
            <a:avLst/>
          </a:prstGeom>
          <a:noFill/>
        </p:spPr>
        <p:txBody>
          <a:bodyPr wrap="square" rtlCol="0">
            <a:spAutoFit/>
          </a:bodyPr>
          <a:lstStyle/>
          <a:p>
            <a:pPr algn="just">
              <a:lnSpc>
                <a:spcPct val="125000"/>
              </a:lnSpc>
            </a:pPr>
            <a:r>
              <a:rPr lang="zh-CN" altLang="en-US" sz="1600" dirty="0">
                <a:solidFill>
                  <a:schemeClr val="accent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爱就要大声说出来</a:t>
            </a:r>
            <a:r>
              <a:rPr lang="en-US" altLang="zh-CN" sz="1600" dirty="0">
                <a:solidFill>
                  <a:schemeClr val="accent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a:t>
            </a:r>
            <a:r>
              <a:rPr lang="zh-CN" altLang="en-US" sz="1600" dirty="0">
                <a:solidFill>
                  <a:schemeClr val="accent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爱就要大声说出来</a:t>
            </a:r>
            <a:r>
              <a:rPr lang="en-US" altLang="zh-CN" sz="1600" dirty="0">
                <a:solidFill>
                  <a:schemeClr val="accent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a:t>
            </a:r>
            <a:r>
              <a:rPr lang="zh-CN" altLang="en-US" sz="1600" dirty="0">
                <a:solidFill>
                  <a:schemeClr val="accent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爱就要大声说出来</a:t>
            </a:r>
            <a:r>
              <a:rPr lang="en-US" altLang="zh-CN" sz="1600" dirty="0">
                <a:solidFill>
                  <a:schemeClr val="accent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a:t>
            </a:r>
            <a:r>
              <a:rPr lang="zh-CN" altLang="en-US" sz="1600" dirty="0">
                <a:solidFill>
                  <a:schemeClr val="accent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爱就要大声说出来</a:t>
            </a:r>
            <a:r>
              <a:rPr lang="en-US" altLang="zh-CN" sz="1600" dirty="0">
                <a:solidFill>
                  <a:schemeClr val="accent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a:t>
            </a:r>
            <a:r>
              <a:rPr lang="zh-CN" altLang="en-US" sz="1600" dirty="0">
                <a:solidFill>
                  <a:schemeClr val="accent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爱就要大声说出来</a:t>
            </a:r>
            <a:r>
              <a:rPr lang="en-US" altLang="zh-CN" sz="1600" dirty="0">
                <a:solidFill>
                  <a:schemeClr val="accent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a:t>
            </a:r>
            <a:r>
              <a:rPr lang="zh-CN" altLang="en-US" sz="1600" dirty="0">
                <a:solidFill>
                  <a:schemeClr val="accent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爱就要大声说出来</a:t>
            </a:r>
            <a:r>
              <a:rPr lang="en-US" altLang="zh-CN" sz="1600" dirty="0">
                <a:solidFill>
                  <a:schemeClr val="accent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a:t>
            </a:r>
            <a:r>
              <a:rPr lang="zh-CN" altLang="en-US" sz="1600" dirty="0">
                <a:solidFill>
                  <a:schemeClr val="accent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爱就要大声说出来</a:t>
            </a:r>
            <a:r>
              <a:rPr lang="en-US" altLang="zh-CN" sz="1600" dirty="0">
                <a:solidFill>
                  <a:schemeClr val="accent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a:t>
            </a:r>
            <a:r>
              <a:rPr lang="zh-CN" altLang="en-US" sz="1600" dirty="0">
                <a:solidFill>
                  <a:schemeClr val="accent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爱就要大声说出来</a:t>
            </a:r>
            <a:r>
              <a:rPr lang="en-US" altLang="zh-CN" sz="1600" dirty="0">
                <a:solidFill>
                  <a:schemeClr val="accent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a:t>
            </a:r>
            <a:endParaRPr lang="zh-CN" altLang="en-US" sz="1600" dirty="0">
              <a:solidFill>
                <a:schemeClr val="accent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endParaRPr>
          </a:p>
        </p:txBody>
      </p:sp>
      <p:sp>
        <p:nvSpPr>
          <p:cNvPr id="16" name="PA-任意多边形 161">
            <a:extLst>
              <a:ext uri="{FF2B5EF4-FFF2-40B4-BE49-F238E27FC236}">
                <a16:creationId xmlns:a16="http://schemas.microsoft.com/office/drawing/2014/main" id="{EE7AF2F9-EF80-4BD2-E693-2B3C503659B8}"/>
              </a:ext>
            </a:extLst>
          </p:cNvPr>
          <p:cNvSpPr/>
          <p:nvPr>
            <p:custDataLst>
              <p:tags r:id="rId12"/>
            </p:custDataLst>
          </p:nvPr>
        </p:nvSpPr>
        <p:spPr>
          <a:xfrm rot="19380000">
            <a:off x="8316035" y="5138177"/>
            <a:ext cx="153736" cy="184151"/>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a:gsLst>
              <a:gs pos="22000">
                <a:srgbClr val="BDBDFF"/>
              </a:gs>
              <a:gs pos="61000">
                <a:srgbClr val="FFCDF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cs typeface="华文楷体" panose="02010600040101010101" charset="-122"/>
            </a:endParaRPr>
          </a:p>
        </p:txBody>
      </p:sp>
      <p:sp>
        <p:nvSpPr>
          <p:cNvPr id="17" name="PA-任意多边形 166">
            <a:extLst>
              <a:ext uri="{FF2B5EF4-FFF2-40B4-BE49-F238E27FC236}">
                <a16:creationId xmlns:a16="http://schemas.microsoft.com/office/drawing/2014/main" id="{060E23FA-0DEF-2A07-B39D-6DA75233137C}"/>
              </a:ext>
            </a:extLst>
          </p:cNvPr>
          <p:cNvSpPr/>
          <p:nvPr>
            <p:custDataLst>
              <p:tags r:id="rId13"/>
            </p:custDataLst>
          </p:nvPr>
        </p:nvSpPr>
        <p:spPr>
          <a:xfrm rot="17700000">
            <a:off x="8664405" y="5701583"/>
            <a:ext cx="297778" cy="352514"/>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a:gsLst>
              <a:gs pos="22000">
                <a:srgbClr val="BDBDFF"/>
              </a:gs>
              <a:gs pos="61000">
                <a:srgbClr val="FFCDF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18" name="PA-任意多边形 167">
            <a:extLst>
              <a:ext uri="{FF2B5EF4-FFF2-40B4-BE49-F238E27FC236}">
                <a16:creationId xmlns:a16="http://schemas.microsoft.com/office/drawing/2014/main" id="{F5EA2D22-D8BC-4049-BF3A-A0350A8A733E}"/>
              </a:ext>
            </a:extLst>
          </p:cNvPr>
          <p:cNvSpPr/>
          <p:nvPr>
            <p:custDataLst>
              <p:tags r:id="rId14"/>
            </p:custDataLst>
          </p:nvPr>
        </p:nvSpPr>
        <p:spPr>
          <a:xfrm rot="20100000" flipH="1">
            <a:off x="8697271" y="5304331"/>
            <a:ext cx="179195" cy="261534"/>
          </a:xfrm>
          <a:custGeom>
            <a:avLst/>
            <a:gdLst>
              <a:gd name="connisteX0" fmla="*/ 3570904 w 3858416"/>
              <a:gd name="connsiteY0" fmla="*/ 40964 h 5601094"/>
              <a:gd name="connisteX1" fmla="*/ 3399454 w 3858416"/>
              <a:gd name="connsiteY1" fmla="*/ 297504 h 5601094"/>
              <a:gd name="connisteX2" fmla="*/ 2961939 w 3858416"/>
              <a:gd name="connsiteY2" fmla="*/ 649294 h 5601094"/>
              <a:gd name="connisteX3" fmla="*/ 2676824 w 3858416"/>
              <a:gd name="connsiteY3" fmla="*/ 1058234 h 5601094"/>
              <a:gd name="connisteX4" fmla="*/ 2400599 w 3858416"/>
              <a:gd name="connsiteY4" fmla="*/ 1182059 h 5601094"/>
              <a:gd name="connisteX5" fmla="*/ 1982134 w 3858416"/>
              <a:gd name="connsiteY5" fmla="*/ 1667199 h 5601094"/>
              <a:gd name="connisteX6" fmla="*/ 1735119 w 3858416"/>
              <a:gd name="connsiteY6" fmla="*/ 1743399 h 5601094"/>
              <a:gd name="connisteX7" fmla="*/ 1297604 w 3858416"/>
              <a:gd name="connsiteY7" fmla="*/ 2095189 h 5601094"/>
              <a:gd name="connisteX8" fmla="*/ 983914 w 3858416"/>
              <a:gd name="connsiteY8" fmla="*/ 2342204 h 5601094"/>
              <a:gd name="connisteX9" fmla="*/ 831514 w 3858416"/>
              <a:gd name="connsiteY9" fmla="*/ 2579694 h 5601094"/>
              <a:gd name="connisteX10" fmla="*/ 679749 w 3858416"/>
              <a:gd name="connsiteY10" fmla="*/ 2722569 h 5601094"/>
              <a:gd name="connisteX11" fmla="*/ 422574 w 3858416"/>
              <a:gd name="connsiteY11" fmla="*/ 2703519 h 5601094"/>
              <a:gd name="connisteX12" fmla="*/ 89834 w 3858416"/>
              <a:gd name="connsiteY12" fmla="*/ 2951169 h 5601094"/>
              <a:gd name="connisteX13" fmla="*/ 4109 w 3858416"/>
              <a:gd name="connsiteY13" fmla="*/ 3322009 h 5601094"/>
              <a:gd name="connisteX14" fmla="*/ 32684 w 3858416"/>
              <a:gd name="connsiteY14" fmla="*/ 3502349 h 5601094"/>
              <a:gd name="connisteX15" fmla="*/ 137459 w 3858416"/>
              <a:gd name="connsiteY15" fmla="*/ 3397574 h 5601094"/>
              <a:gd name="connisteX16" fmla="*/ 347009 w 3858416"/>
              <a:gd name="connsiteY16" fmla="*/ 3530924 h 5601094"/>
              <a:gd name="connisteX17" fmla="*/ 422574 w 3858416"/>
              <a:gd name="connsiteY17" fmla="*/ 3616649 h 5601094"/>
              <a:gd name="connisteX18" fmla="*/ 574974 w 3858416"/>
              <a:gd name="connsiteY18" fmla="*/ 3730949 h 5601094"/>
              <a:gd name="connisteX19" fmla="*/ 584499 w 3858416"/>
              <a:gd name="connsiteY19" fmla="*/ 3930339 h 5601094"/>
              <a:gd name="connisteX20" fmla="*/ 622599 w 3858416"/>
              <a:gd name="connsiteY20" fmla="*/ 4291654 h 5601094"/>
              <a:gd name="connisteX21" fmla="*/ 850564 w 3858416"/>
              <a:gd name="connsiteY21" fmla="*/ 4539304 h 5601094"/>
              <a:gd name="connisteX22" fmla="*/ 926764 w 3858416"/>
              <a:gd name="connsiteY22" fmla="*/ 4862519 h 5601094"/>
              <a:gd name="connisteX23" fmla="*/ 1060114 w 3858416"/>
              <a:gd name="connsiteY23" fmla="*/ 5128584 h 5601094"/>
              <a:gd name="connisteX24" fmla="*/ 1164889 w 3858416"/>
              <a:gd name="connsiteY24" fmla="*/ 5290509 h 5601094"/>
              <a:gd name="connisteX25" fmla="*/ 1240454 w 3858416"/>
              <a:gd name="connsiteY25" fmla="*/ 5442274 h 5601094"/>
              <a:gd name="connisteX26" fmla="*/ 1297604 w 3858416"/>
              <a:gd name="connsiteY26" fmla="*/ 5518474 h 5601094"/>
              <a:gd name="connisteX27" fmla="*/ 1335704 w 3858416"/>
              <a:gd name="connsiteY27" fmla="*/ 5594674 h 5601094"/>
              <a:gd name="connisteX28" fmla="*/ 1364279 w 3858416"/>
              <a:gd name="connsiteY28" fmla="*/ 5376234 h 5601094"/>
              <a:gd name="connisteX29" fmla="*/ 1450004 w 3858416"/>
              <a:gd name="connsiteY29" fmla="*/ 5499424 h 5601094"/>
              <a:gd name="connisteX30" fmla="*/ 1469054 w 3858416"/>
              <a:gd name="connsiteY30" fmla="*/ 5280984 h 5601094"/>
              <a:gd name="connisteX31" fmla="*/ 1516679 w 3858416"/>
              <a:gd name="connsiteY31" fmla="*/ 5300034 h 5601094"/>
              <a:gd name="connisteX32" fmla="*/ 1526204 w 3858416"/>
              <a:gd name="connsiteY32" fmla="*/ 5052384 h 5601094"/>
              <a:gd name="connisteX33" fmla="*/ 1611294 w 3858416"/>
              <a:gd name="connsiteY33" fmla="*/ 5128584 h 5601094"/>
              <a:gd name="connisteX34" fmla="*/ 1564304 w 3858416"/>
              <a:gd name="connsiteY34" fmla="*/ 4852994 h 5601094"/>
              <a:gd name="connisteX35" fmla="*/ 1620819 w 3858416"/>
              <a:gd name="connsiteY35" fmla="*/ 4910144 h 5601094"/>
              <a:gd name="connisteX36" fmla="*/ 1507154 w 3858416"/>
              <a:gd name="connsiteY36" fmla="*/ 4577404 h 5601094"/>
              <a:gd name="connisteX37" fmla="*/ 1592244 w 3858416"/>
              <a:gd name="connsiteY37" fmla="*/ 4643444 h 5601094"/>
              <a:gd name="connisteX38" fmla="*/ 1564304 w 3858416"/>
              <a:gd name="connsiteY38" fmla="*/ 4301179 h 5601094"/>
              <a:gd name="connisteX39" fmla="*/ 1630344 w 3858416"/>
              <a:gd name="connsiteY39" fmla="*/ 4377379 h 5601094"/>
              <a:gd name="connisteX40" fmla="*/ 1545254 w 3858416"/>
              <a:gd name="connsiteY40" fmla="*/ 4006539 h 5601094"/>
              <a:gd name="connisteX41" fmla="*/ 1592244 w 3858416"/>
              <a:gd name="connsiteY41" fmla="*/ 4054164 h 5601094"/>
              <a:gd name="connisteX42" fmla="*/ 1516679 w 3858416"/>
              <a:gd name="connsiteY42" fmla="*/ 3749999 h 5601094"/>
              <a:gd name="connisteX43" fmla="*/ 1497629 w 3858416"/>
              <a:gd name="connsiteY43" fmla="*/ 3607124 h 5601094"/>
              <a:gd name="connisteX44" fmla="*/ 1478579 w 3858416"/>
              <a:gd name="connsiteY44" fmla="*/ 3540449 h 5601094"/>
              <a:gd name="connisteX45" fmla="*/ 1582719 w 3858416"/>
              <a:gd name="connsiteY45" fmla="*/ 3711899 h 5601094"/>
              <a:gd name="connisteX46" fmla="*/ 1459529 w 3858416"/>
              <a:gd name="connsiteY46" fmla="*/ 3407099 h 5601094"/>
              <a:gd name="connisteX47" fmla="*/ 1545254 w 3858416"/>
              <a:gd name="connsiteY47" fmla="*/ 3369634 h 5601094"/>
              <a:gd name="connisteX48" fmla="*/ 1677969 w 3858416"/>
              <a:gd name="connsiteY48" fmla="*/ 3416624 h 5601094"/>
              <a:gd name="connisteX49" fmla="*/ 1839894 w 3858416"/>
              <a:gd name="connsiteY49" fmla="*/ 3378524 h 5601094"/>
              <a:gd name="connisteX50" fmla="*/ 2067859 w 3858416"/>
              <a:gd name="connsiteY50" fmla="*/ 3331534 h 5601094"/>
              <a:gd name="connisteX51" fmla="*/ 2239309 w 3858416"/>
              <a:gd name="connsiteY51" fmla="*/ 3312484 h 5601094"/>
              <a:gd name="connisteX52" fmla="*/ 2543474 w 3858416"/>
              <a:gd name="connsiteY52" fmla="*/ 3378524 h 5601094"/>
              <a:gd name="connisteX53" fmla="*/ 2819064 w 3858416"/>
              <a:gd name="connsiteY53" fmla="*/ 3322009 h 5601094"/>
              <a:gd name="connisteX54" fmla="*/ 2990514 w 3858416"/>
              <a:gd name="connsiteY54" fmla="*/ 3198184 h 5601094"/>
              <a:gd name="connisteX55" fmla="*/ 3332779 w 3858416"/>
              <a:gd name="connsiteY55" fmla="*/ 3160084 h 5601094"/>
              <a:gd name="connisteX56" fmla="*/ 3599479 w 3858416"/>
              <a:gd name="connsiteY56" fmla="*/ 3160084 h 5601094"/>
              <a:gd name="connisteX57" fmla="*/ 3523279 w 3858416"/>
              <a:gd name="connsiteY57" fmla="*/ 3064834 h 5601094"/>
              <a:gd name="connisteX58" fmla="*/ 3798869 w 3858416"/>
              <a:gd name="connsiteY58" fmla="*/ 3045784 h 5601094"/>
              <a:gd name="connisteX59" fmla="*/ 3713144 w 3858416"/>
              <a:gd name="connsiteY59" fmla="*/ 2979109 h 5601094"/>
              <a:gd name="connisteX60" fmla="*/ 3846494 w 3858416"/>
              <a:gd name="connsiteY60" fmla="*/ 2979109 h 5601094"/>
              <a:gd name="connisteX61" fmla="*/ 3703619 w 3858416"/>
              <a:gd name="connsiteY61" fmla="*/ 2865444 h 5601094"/>
              <a:gd name="connisteX62" fmla="*/ 3856019 w 3858416"/>
              <a:gd name="connsiteY62" fmla="*/ 2827344 h 5601094"/>
              <a:gd name="connisteX63" fmla="*/ 3580429 w 3858416"/>
              <a:gd name="connsiteY63" fmla="*/ 2779719 h 5601094"/>
              <a:gd name="connisteX64" fmla="*/ 3542329 w 3858416"/>
              <a:gd name="connsiteY64" fmla="*/ 2713044 h 5601094"/>
              <a:gd name="connisteX65" fmla="*/ 3418504 w 3858416"/>
              <a:gd name="connsiteY65" fmla="*/ 2665419 h 5601094"/>
              <a:gd name="connisteX66" fmla="*/ 3370879 w 3858416"/>
              <a:gd name="connsiteY66" fmla="*/ 2608269 h 5601094"/>
              <a:gd name="connisteX67" fmla="*/ 3418504 w 3858416"/>
              <a:gd name="connsiteY67" fmla="*/ 2608269 h 5601094"/>
              <a:gd name="connisteX68" fmla="*/ 3256579 w 3858416"/>
              <a:gd name="connsiteY68" fmla="*/ 2589219 h 5601094"/>
              <a:gd name="connisteX69" fmla="*/ 3361354 w 3858416"/>
              <a:gd name="connsiteY69" fmla="*/ 2523179 h 5601094"/>
              <a:gd name="connisteX70" fmla="*/ 3171489 w 3858416"/>
              <a:gd name="connsiteY70" fmla="*/ 2513654 h 5601094"/>
              <a:gd name="connisteX71" fmla="*/ 3228004 w 3858416"/>
              <a:gd name="connsiteY71" fmla="*/ 2456504 h 5601094"/>
              <a:gd name="connisteX72" fmla="*/ 2809539 w 3858416"/>
              <a:gd name="connsiteY72" fmla="*/ 2427929 h 5601094"/>
              <a:gd name="connisteX73" fmla="*/ 2895264 w 3858416"/>
              <a:gd name="connsiteY73" fmla="*/ 2361254 h 5601094"/>
              <a:gd name="connisteX74" fmla="*/ 2753024 w 3858416"/>
              <a:gd name="connsiteY74" fmla="*/ 2323154 h 5601094"/>
              <a:gd name="connisteX75" fmla="*/ 2600624 w 3858416"/>
              <a:gd name="connsiteY75" fmla="*/ 2218379 h 5601094"/>
              <a:gd name="connisteX76" fmla="*/ 2457749 w 3858416"/>
              <a:gd name="connsiteY76" fmla="*/ 2180279 h 5601094"/>
              <a:gd name="connisteX77" fmla="*/ 2258359 w 3858416"/>
              <a:gd name="connsiteY77" fmla="*/ 2151704 h 5601094"/>
              <a:gd name="connisteX78" fmla="*/ 2077384 w 3858416"/>
              <a:gd name="connsiteY78" fmla="*/ 2114239 h 5601094"/>
              <a:gd name="connisteX79" fmla="*/ 2001184 w 3858416"/>
              <a:gd name="connsiteY79" fmla="*/ 2066614 h 5601094"/>
              <a:gd name="connisteX80" fmla="*/ 1973244 w 3858416"/>
              <a:gd name="connsiteY80" fmla="*/ 1980889 h 5601094"/>
              <a:gd name="connisteX81" fmla="*/ 2248834 w 3858416"/>
              <a:gd name="connsiteY81" fmla="*/ 1857064 h 5601094"/>
              <a:gd name="connisteX82" fmla="*/ 2476799 w 3858416"/>
              <a:gd name="connsiteY82" fmla="*/ 1638624 h 5601094"/>
              <a:gd name="connisteX83" fmla="*/ 2714924 w 3858416"/>
              <a:gd name="connsiteY83" fmla="*/ 1448124 h 5601094"/>
              <a:gd name="connisteX84" fmla="*/ 2952414 w 3858416"/>
              <a:gd name="connsiteY84" fmla="*/ 1277309 h 5601094"/>
              <a:gd name="connisteX85" fmla="*/ 3256579 w 3858416"/>
              <a:gd name="connsiteY85" fmla="*/ 962984 h 5601094"/>
              <a:gd name="connisteX86" fmla="*/ 3428029 w 3858416"/>
              <a:gd name="connsiteY86" fmla="*/ 754069 h 5601094"/>
              <a:gd name="connisteX87" fmla="*/ 3447079 w 3858416"/>
              <a:gd name="connsiteY87" fmla="*/ 611194 h 5601094"/>
              <a:gd name="connisteX88" fmla="*/ 3523279 w 3858416"/>
              <a:gd name="connsiteY88" fmla="*/ 430854 h 5601094"/>
              <a:gd name="connisteX89" fmla="*/ 3617894 w 3858416"/>
              <a:gd name="connsiteY89" fmla="*/ 326079 h 5601094"/>
              <a:gd name="connisteX90" fmla="*/ 3636944 w 3858416"/>
              <a:gd name="connsiteY90" fmla="*/ 221304 h 5601094"/>
              <a:gd name="connisteX91" fmla="*/ 3665519 w 3858416"/>
              <a:gd name="connsiteY91" fmla="*/ 40964 h 5601094"/>
              <a:gd name="connisteX92" fmla="*/ 3646469 w 3858416"/>
              <a:gd name="connsiteY92" fmla="*/ 107639 h 5601094"/>
              <a:gd name="connisteX93" fmla="*/ 3608369 w 3858416"/>
              <a:gd name="connsiteY93" fmla="*/ 12389 h 5601094"/>
              <a:gd name="connisteX94" fmla="*/ 3570904 w 3858416"/>
              <a:gd name="connsiteY94" fmla="*/ 40964 h 560109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Lst>
            <a:rect l="l" t="t" r="r" b="b"/>
            <a:pathLst>
              <a:path w="3858416" h="5601094">
                <a:moveTo>
                  <a:pt x="3570905" y="40964"/>
                </a:moveTo>
                <a:cubicBezTo>
                  <a:pt x="3528995" y="98114"/>
                  <a:pt x="3521375" y="175584"/>
                  <a:pt x="3399455" y="297504"/>
                </a:cubicBezTo>
                <a:cubicBezTo>
                  <a:pt x="3277535" y="419424"/>
                  <a:pt x="3106720" y="496894"/>
                  <a:pt x="2961940" y="649294"/>
                </a:cubicBezTo>
                <a:cubicBezTo>
                  <a:pt x="2817160" y="801694"/>
                  <a:pt x="2789220" y="951554"/>
                  <a:pt x="2676825" y="1058234"/>
                </a:cubicBezTo>
                <a:cubicBezTo>
                  <a:pt x="2564430" y="1164914"/>
                  <a:pt x="2539665" y="1060139"/>
                  <a:pt x="2400600" y="1182059"/>
                </a:cubicBezTo>
                <a:cubicBezTo>
                  <a:pt x="2261535" y="1303979"/>
                  <a:pt x="2115485" y="1554804"/>
                  <a:pt x="1982135" y="1667199"/>
                </a:cubicBezTo>
                <a:cubicBezTo>
                  <a:pt x="1848785" y="1779594"/>
                  <a:pt x="1872280" y="1657674"/>
                  <a:pt x="1735120" y="1743399"/>
                </a:cubicBezTo>
                <a:cubicBezTo>
                  <a:pt x="1597960" y="1829124"/>
                  <a:pt x="1448100" y="1975174"/>
                  <a:pt x="1297605" y="2095189"/>
                </a:cubicBezTo>
                <a:cubicBezTo>
                  <a:pt x="1147110" y="2215204"/>
                  <a:pt x="1077260" y="2245049"/>
                  <a:pt x="983915" y="2342204"/>
                </a:cubicBezTo>
                <a:cubicBezTo>
                  <a:pt x="890570" y="2439359"/>
                  <a:pt x="892475" y="2503494"/>
                  <a:pt x="831515" y="2579694"/>
                </a:cubicBezTo>
                <a:cubicBezTo>
                  <a:pt x="770555" y="2655894"/>
                  <a:pt x="761665" y="2697804"/>
                  <a:pt x="679750" y="2722569"/>
                </a:cubicBezTo>
                <a:cubicBezTo>
                  <a:pt x="597835" y="2747334"/>
                  <a:pt x="540685" y="2657799"/>
                  <a:pt x="422575" y="2703519"/>
                </a:cubicBezTo>
                <a:cubicBezTo>
                  <a:pt x="304465" y="2749239"/>
                  <a:pt x="173655" y="2827344"/>
                  <a:pt x="89835" y="2951169"/>
                </a:cubicBezTo>
                <a:cubicBezTo>
                  <a:pt x="6015" y="3074994"/>
                  <a:pt x="15540" y="3211519"/>
                  <a:pt x="4110" y="3322009"/>
                </a:cubicBezTo>
                <a:cubicBezTo>
                  <a:pt x="-7320" y="3432499"/>
                  <a:pt x="6015" y="3487109"/>
                  <a:pt x="32685" y="3502349"/>
                </a:cubicBezTo>
                <a:cubicBezTo>
                  <a:pt x="59355" y="3517589"/>
                  <a:pt x="74595" y="3391859"/>
                  <a:pt x="137460" y="3397574"/>
                </a:cubicBezTo>
                <a:cubicBezTo>
                  <a:pt x="200325" y="3403289"/>
                  <a:pt x="289860" y="3487109"/>
                  <a:pt x="347010" y="3530924"/>
                </a:cubicBezTo>
                <a:cubicBezTo>
                  <a:pt x="404160" y="3574739"/>
                  <a:pt x="376855" y="3576644"/>
                  <a:pt x="422575" y="3616649"/>
                </a:cubicBezTo>
                <a:cubicBezTo>
                  <a:pt x="468295" y="3656654"/>
                  <a:pt x="542590" y="3668084"/>
                  <a:pt x="574975" y="3730949"/>
                </a:cubicBezTo>
                <a:cubicBezTo>
                  <a:pt x="607360" y="3793814"/>
                  <a:pt x="574975" y="3817944"/>
                  <a:pt x="584500" y="3930339"/>
                </a:cubicBezTo>
                <a:cubicBezTo>
                  <a:pt x="594025" y="4042734"/>
                  <a:pt x="569260" y="4169734"/>
                  <a:pt x="622600" y="4291654"/>
                </a:cubicBezTo>
                <a:cubicBezTo>
                  <a:pt x="675940" y="4413574"/>
                  <a:pt x="789605" y="4425004"/>
                  <a:pt x="850565" y="4539304"/>
                </a:cubicBezTo>
                <a:cubicBezTo>
                  <a:pt x="911525" y="4653604"/>
                  <a:pt x="884855" y="4744409"/>
                  <a:pt x="926765" y="4862519"/>
                </a:cubicBezTo>
                <a:cubicBezTo>
                  <a:pt x="968675" y="4980629"/>
                  <a:pt x="1012490" y="5042859"/>
                  <a:pt x="1060115" y="5128584"/>
                </a:cubicBezTo>
                <a:cubicBezTo>
                  <a:pt x="1107740" y="5214309"/>
                  <a:pt x="1128695" y="5227644"/>
                  <a:pt x="1164890" y="5290509"/>
                </a:cubicBezTo>
                <a:cubicBezTo>
                  <a:pt x="1201085" y="5353374"/>
                  <a:pt x="1213785" y="5396554"/>
                  <a:pt x="1240455" y="5442274"/>
                </a:cubicBezTo>
                <a:cubicBezTo>
                  <a:pt x="1267125" y="5487994"/>
                  <a:pt x="1278555" y="5487994"/>
                  <a:pt x="1297605" y="5518474"/>
                </a:cubicBezTo>
                <a:cubicBezTo>
                  <a:pt x="1316655" y="5548954"/>
                  <a:pt x="1322370" y="5623249"/>
                  <a:pt x="1335705" y="5594674"/>
                </a:cubicBezTo>
                <a:cubicBezTo>
                  <a:pt x="1349040" y="5566099"/>
                  <a:pt x="1341420" y="5395284"/>
                  <a:pt x="1364280" y="5376234"/>
                </a:cubicBezTo>
                <a:cubicBezTo>
                  <a:pt x="1387140" y="5357184"/>
                  <a:pt x="1429050" y="5518474"/>
                  <a:pt x="1450005" y="5499424"/>
                </a:cubicBezTo>
                <a:cubicBezTo>
                  <a:pt x="1470960" y="5480374"/>
                  <a:pt x="1455720" y="5320989"/>
                  <a:pt x="1469055" y="5280984"/>
                </a:cubicBezTo>
                <a:cubicBezTo>
                  <a:pt x="1482390" y="5240979"/>
                  <a:pt x="1505250" y="5345754"/>
                  <a:pt x="1516680" y="5300034"/>
                </a:cubicBezTo>
                <a:cubicBezTo>
                  <a:pt x="1528110" y="5254314"/>
                  <a:pt x="1507155" y="5086674"/>
                  <a:pt x="1526205" y="5052384"/>
                </a:cubicBezTo>
                <a:cubicBezTo>
                  <a:pt x="1545255" y="5018094"/>
                  <a:pt x="1603675" y="5168589"/>
                  <a:pt x="1611295" y="5128584"/>
                </a:cubicBezTo>
                <a:cubicBezTo>
                  <a:pt x="1618915" y="5088579"/>
                  <a:pt x="1562400" y="4896809"/>
                  <a:pt x="1564305" y="4852994"/>
                </a:cubicBezTo>
                <a:cubicBezTo>
                  <a:pt x="1566210" y="4809179"/>
                  <a:pt x="1632250" y="4965389"/>
                  <a:pt x="1620820" y="4910144"/>
                </a:cubicBezTo>
                <a:cubicBezTo>
                  <a:pt x="1609390" y="4854899"/>
                  <a:pt x="1512870" y="4630744"/>
                  <a:pt x="1507155" y="4577404"/>
                </a:cubicBezTo>
                <a:cubicBezTo>
                  <a:pt x="1501440" y="4524064"/>
                  <a:pt x="1580815" y="4698689"/>
                  <a:pt x="1592245" y="4643444"/>
                </a:cubicBezTo>
                <a:cubicBezTo>
                  <a:pt x="1603675" y="4588199"/>
                  <a:pt x="1556685" y="4354519"/>
                  <a:pt x="1564305" y="4301179"/>
                </a:cubicBezTo>
                <a:cubicBezTo>
                  <a:pt x="1571925" y="4247839"/>
                  <a:pt x="1634155" y="4436434"/>
                  <a:pt x="1630345" y="4377379"/>
                </a:cubicBezTo>
                <a:cubicBezTo>
                  <a:pt x="1626535" y="4318324"/>
                  <a:pt x="1552875" y="4071309"/>
                  <a:pt x="1545255" y="4006539"/>
                </a:cubicBezTo>
                <a:cubicBezTo>
                  <a:pt x="1537635" y="3941769"/>
                  <a:pt x="1597960" y="4105599"/>
                  <a:pt x="1592245" y="4054164"/>
                </a:cubicBezTo>
                <a:cubicBezTo>
                  <a:pt x="1586530" y="4002729"/>
                  <a:pt x="1535730" y="3839534"/>
                  <a:pt x="1516680" y="3749999"/>
                </a:cubicBezTo>
                <a:cubicBezTo>
                  <a:pt x="1497630" y="3660464"/>
                  <a:pt x="1505250" y="3649034"/>
                  <a:pt x="1497630" y="3607124"/>
                </a:cubicBezTo>
                <a:cubicBezTo>
                  <a:pt x="1490010" y="3565214"/>
                  <a:pt x="1461435" y="3519494"/>
                  <a:pt x="1478580" y="3540449"/>
                </a:cubicBezTo>
                <a:cubicBezTo>
                  <a:pt x="1495725" y="3561404"/>
                  <a:pt x="1586530" y="3738569"/>
                  <a:pt x="1582720" y="3711899"/>
                </a:cubicBezTo>
                <a:cubicBezTo>
                  <a:pt x="1578910" y="3685229"/>
                  <a:pt x="1467150" y="3475679"/>
                  <a:pt x="1459530" y="3407099"/>
                </a:cubicBezTo>
                <a:cubicBezTo>
                  <a:pt x="1451910" y="3338519"/>
                  <a:pt x="1501440" y="3367729"/>
                  <a:pt x="1545255" y="3369634"/>
                </a:cubicBezTo>
                <a:cubicBezTo>
                  <a:pt x="1589070" y="3371539"/>
                  <a:pt x="1618915" y="3414719"/>
                  <a:pt x="1677970" y="3416624"/>
                </a:cubicBezTo>
                <a:cubicBezTo>
                  <a:pt x="1737025" y="3418529"/>
                  <a:pt x="1761790" y="3395669"/>
                  <a:pt x="1839895" y="3378524"/>
                </a:cubicBezTo>
                <a:cubicBezTo>
                  <a:pt x="1918000" y="3361379"/>
                  <a:pt x="1987850" y="3344869"/>
                  <a:pt x="2067860" y="3331534"/>
                </a:cubicBezTo>
                <a:cubicBezTo>
                  <a:pt x="2147870" y="3318199"/>
                  <a:pt x="2144060" y="3302959"/>
                  <a:pt x="2239310" y="3312484"/>
                </a:cubicBezTo>
                <a:cubicBezTo>
                  <a:pt x="2334560" y="3322009"/>
                  <a:pt x="2427270" y="3376619"/>
                  <a:pt x="2543475" y="3378524"/>
                </a:cubicBezTo>
                <a:cubicBezTo>
                  <a:pt x="2659680" y="3380429"/>
                  <a:pt x="2729530" y="3358204"/>
                  <a:pt x="2819065" y="3322009"/>
                </a:cubicBezTo>
                <a:cubicBezTo>
                  <a:pt x="2908600" y="3285814"/>
                  <a:pt x="2887645" y="3230569"/>
                  <a:pt x="2990515" y="3198184"/>
                </a:cubicBezTo>
                <a:cubicBezTo>
                  <a:pt x="3093385" y="3165799"/>
                  <a:pt x="3210860" y="3167704"/>
                  <a:pt x="3332780" y="3160084"/>
                </a:cubicBezTo>
                <a:cubicBezTo>
                  <a:pt x="3454700" y="3152464"/>
                  <a:pt x="3561380" y="3179134"/>
                  <a:pt x="3599480" y="3160084"/>
                </a:cubicBezTo>
                <a:cubicBezTo>
                  <a:pt x="3637580" y="3141034"/>
                  <a:pt x="3483275" y="3087694"/>
                  <a:pt x="3523280" y="3064834"/>
                </a:cubicBezTo>
                <a:cubicBezTo>
                  <a:pt x="3563285" y="3041974"/>
                  <a:pt x="3760770" y="3062929"/>
                  <a:pt x="3798870" y="3045784"/>
                </a:cubicBezTo>
                <a:cubicBezTo>
                  <a:pt x="3836970" y="3028639"/>
                  <a:pt x="3703620" y="2992444"/>
                  <a:pt x="3713145" y="2979109"/>
                </a:cubicBezTo>
                <a:cubicBezTo>
                  <a:pt x="3722670" y="2965774"/>
                  <a:pt x="3848400" y="3001969"/>
                  <a:pt x="3846495" y="2979109"/>
                </a:cubicBezTo>
                <a:cubicBezTo>
                  <a:pt x="3844590" y="2956249"/>
                  <a:pt x="3701715" y="2895924"/>
                  <a:pt x="3703620" y="2865444"/>
                </a:cubicBezTo>
                <a:cubicBezTo>
                  <a:pt x="3705525" y="2834964"/>
                  <a:pt x="3880785" y="2844489"/>
                  <a:pt x="3856020" y="2827344"/>
                </a:cubicBezTo>
                <a:cubicBezTo>
                  <a:pt x="3831255" y="2810199"/>
                  <a:pt x="3643295" y="2802579"/>
                  <a:pt x="3580430" y="2779719"/>
                </a:cubicBezTo>
                <a:cubicBezTo>
                  <a:pt x="3517565" y="2756859"/>
                  <a:pt x="3574715" y="2735904"/>
                  <a:pt x="3542330" y="2713044"/>
                </a:cubicBezTo>
                <a:cubicBezTo>
                  <a:pt x="3509945" y="2690184"/>
                  <a:pt x="3452795" y="2686374"/>
                  <a:pt x="3418505" y="2665419"/>
                </a:cubicBezTo>
                <a:cubicBezTo>
                  <a:pt x="3384215" y="2644464"/>
                  <a:pt x="3370880" y="2619699"/>
                  <a:pt x="3370880" y="2608269"/>
                </a:cubicBezTo>
                <a:cubicBezTo>
                  <a:pt x="3370880" y="2596839"/>
                  <a:pt x="3441365" y="2612079"/>
                  <a:pt x="3418505" y="2608269"/>
                </a:cubicBezTo>
                <a:cubicBezTo>
                  <a:pt x="3395645" y="2604459"/>
                  <a:pt x="3268010" y="2606364"/>
                  <a:pt x="3256580" y="2589219"/>
                </a:cubicBezTo>
                <a:cubicBezTo>
                  <a:pt x="3245150" y="2572074"/>
                  <a:pt x="3378500" y="2538419"/>
                  <a:pt x="3361355" y="2523179"/>
                </a:cubicBezTo>
                <a:cubicBezTo>
                  <a:pt x="3344210" y="2507939"/>
                  <a:pt x="3198160" y="2526989"/>
                  <a:pt x="3171490" y="2513654"/>
                </a:cubicBezTo>
                <a:cubicBezTo>
                  <a:pt x="3144820" y="2500319"/>
                  <a:pt x="3300395" y="2473649"/>
                  <a:pt x="3228005" y="2456504"/>
                </a:cubicBezTo>
                <a:cubicBezTo>
                  <a:pt x="3155615" y="2439359"/>
                  <a:pt x="2876215" y="2446979"/>
                  <a:pt x="2809540" y="2427929"/>
                </a:cubicBezTo>
                <a:cubicBezTo>
                  <a:pt x="2742865" y="2408879"/>
                  <a:pt x="2906695" y="2382209"/>
                  <a:pt x="2895265" y="2361254"/>
                </a:cubicBezTo>
                <a:cubicBezTo>
                  <a:pt x="2883835" y="2340299"/>
                  <a:pt x="2812080" y="2351729"/>
                  <a:pt x="2753025" y="2323154"/>
                </a:cubicBezTo>
                <a:cubicBezTo>
                  <a:pt x="2693970" y="2294579"/>
                  <a:pt x="2659680" y="2246954"/>
                  <a:pt x="2600625" y="2218379"/>
                </a:cubicBezTo>
                <a:cubicBezTo>
                  <a:pt x="2541570" y="2189804"/>
                  <a:pt x="2526330" y="2193614"/>
                  <a:pt x="2457750" y="2180279"/>
                </a:cubicBezTo>
                <a:cubicBezTo>
                  <a:pt x="2389170" y="2166944"/>
                  <a:pt x="2334560" y="2165039"/>
                  <a:pt x="2258360" y="2151704"/>
                </a:cubicBezTo>
                <a:cubicBezTo>
                  <a:pt x="2182160" y="2138369"/>
                  <a:pt x="2128820" y="2131384"/>
                  <a:pt x="2077385" y="2114239"/>
                </a:cubicBezTo>
                <a:cubicBezTo>
                  <a:pt x="2025950" y="2097094"/>
                  <a:pt x="2022140" y="2093284"/>
                  <a:pt x="2001185" y="2066614"/>
                </a:cubicBezTo>
                <a:cubicBezTo>
                  <a:pt x="1980230" y="2039944"/>
                  <a:pt x="1923715" y="2022799"/>
                  <a:pt x="1973245" y="1980889"/>
                </a:cubicBezTo>
                <a:cubicBezTo>
                  <a:pt x="2022775" y="1938979"/>
                  <a:pt x="2147870" y="1925644"/>
                  <a:pt x="2248835" y="1857064"/>
                </a:cubicBezTo>
                <a:cubicBezTo>
                  <a:pt x="2349800" y="1788484"/>
                  <a:pt x="2383455" y="1720539"/>
                  <a:pt x="2476800" y="1638624"/>
                </a:cubicBezTo>
                <a:cubicBezTo>
                  <a:pt x="2570145" y="1556709"/>
                  <a:pt x="2619675" y="1520514"/>
                  <a:pt x="2714925" y="1448124"/>
                </a:cubicBezTo>
                <a:cubicBezTo>
                  <a:pt x="2810175" y="1375734"/>
                  <a:pt x="2843830" y="1374464"/>
                  <a:pt x="2952415" y="1277309"/>
                </a:cubicBezTo>
                <a:cubicBezTo>
                  <a:pt x="3061000" y="1180154"/>
                  <a:pt x="3161330" y="1067759"/>
                  <a:pt x="3256580" y="962984"/>
                </a:cubicBezTo>
                <a:cubicBezTo>
                  <a:pt x="3351830" y="858209"/>
                  <a:pt x="3389930" y="824554"/>
                  <a:pt x="3428030" y="754069"/>
                </a:cubicBezTo>
                <a:cubicBezTo>
                  <a:pt x="3466130" y="683584"/>
                  <a:pt x="3428030" y="675964"/>
                  <a:pt x="3447080" y="611194"/>
                </a:cubicBezTo>
                <a:cubicBezTo>
                  <a:pt x="3466130" y="546424"/>
                  <a:pt x="3488990" y="488004"/>
                  <a:pt x="3523280" y="430854"/>
                </a:cubicBezTo>
                <a:cubicBezTo>
                  <a:pt x="3557570" y="373704"/>
                  <a:pt x="3595035" y="367989"/>
                  <a:pt x="3617895" y="326079"/>
                </a:cubicBezTo>
                <a:cubicBezTo>
                  <a:pt x="3640755" y="284169"/>
                  <a:pt x="3627420" y="278454"/>
                  <a:pt x="3636945" y="221304"/>
                </a:cubicBezTo>
                <a:cubicBezTo>
                  <a:pt x="3646470" y="164154"/>
                  <a:pt x="3663615" y="63824"/>
                  <a:pt x="3665520" y="40964"/>
                </a:cubicBezTo>
                <a:cubicBezTo>
                  <a:pt x="3667425" y="18104"/>
                  <a:pt x="3657900" y="113354"/>
                  <a:pt x="3646470" y="107639"/>
                </a:cubicBezTo>
                <a:cubicBezTo>
                  <a:pt x="3635040" y="101924"/>
                  <a:pt x="3623610" y="25724"/>
                  <a:pt x="3608370" y="12389"/>
                </a:cubicBezTo>
                <a:cubicBezTo>
                  <a:pt x="3593130" y="-946"/>
                  <a:pt x="3612815" y="-16186"/>
                  <a:pt x="3570905" y="40964"/>
                </a:cubicBezTo>
                <a:close/>
              </a:path>
            </a:pathLst>
          </a:custGeom>
          <a:gradFill>
            <a:gsLst>
              <a:gs pos="22000">
                <a:srgbClr val="BDBDFF"/>
              </a:gs>
              <a:gs pos="61000">
                <a:srgbClr val="FFCDF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19" name="PA-任意多边形 161">
            <a:extLst>
              <a:ext uri="{FF2B5EF4-FFF2-40B4-BE49-F238E27FC236}">
                <a16:creationId xmlns:a16="http://schemas.microsoft.com/office/drawing/2014/main" id="{8A0CFEAE-9BF2-B954-FF7A-F8B8B90C6440}"/>
              </a:ext>
            </a:extLst>
          </p:cNvPr>
          <p:cNvSpPr/>
          <p:nvPr>
            <p:custDataLst>
              <p:tags r:id="rId15"/>
            </p:custDataLst>
          </p:nvPr>
        </p:nvSpPr>
        <p:spPr>
          <a:xfrm rot="17830928">
            <a:off x="7748068" y="5770571"/>
            <a:ext cx="153737" cy="184151"/>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a:gsLst>
              <a:gs pos="22000">
                <a:srgbClr val="BDBDFF"/>
              </a:gs>
              <a:gs pos="61000">
                <a:srgbClr val="FFCDF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华文楷体" panose="02010600040101010101" charset="-122"/>
            </a:endParaRPr>
          </a:p>
        </p:txBody>
      </p:sp>
      <p:sp>
        <p:nvSpPr>
          <p:cNvPr id="20" name="PA-任意多边形 167">
            <a:extLst>
              <a:ext uri="{FF2B5EF4-FFF2-40B4-BE49-F238E27FC236}">
                <a16:creationId xmlns:a16="http://schemas.microsoft.com/office/drawing/2014/main" id="{68AA5AAF-9277-729E-8AD3-DC5D3FFE7524}"/>
              </a:ext>
            </a:extLst>
          </p:cNvPr>
          <p:cNvSpPr/>
          <p:nvPr>
            <p:custDataLst>
              <p:tags r:id="rId16"/>
            </p:custDataLst>
          </p:nvPr>
        </p:nvSpPr>
        <p:spPr>
          <a:xfrm rot="18550928" flipH="1">
            <a:off x="8265030" y="5823616"/>
            <a:ext cx="179195" cy="261533"/>
          </a:xfrm>
          <a:custGeom>
            <a:avLst/>
            <a:gdLst>
              <a:gd name="connisteX0" fmla="*/ 3570904 w 3858416"/>
              <a:gd name="connsiteY0" fmla="*/ 40964 h 5601094"/>
              <a:gd name="connisteX1" fmla="*/ 3399454 w 3858416"/>
              <a:gd name="connsiteY1" fmla="*/ 297504 h 5601094"/>
              <a:gd name="connisteX2" fmla="*/ 2961939 w 3858416"/>
              <a:gd name="connsiteY2" fmla="*/ 649294 h 5601094"/>
              <a:gd name="connisteX3" fmla="*/ 2676824 w 3858416"/>
              <a:gd name="connsiteY3" fmla="*/ 1058234 h 5601094"/>
              <a:gd name="connisteX4" fmla="*/ 2400599 w 3858416"/>
              <a:gd name="connsiteY4" fmla="*/ 1182059 h 5601094"/>
              <a:gd name="connisteX5" fmla="*/ 1982134 w 3858416"/>
              <a:gd name="connsiteY5" fmla="*/ 1667199 h 5601094"/>
              <a:gd name="connisteX6" fmla="*/ 1735119 w 3858416"/>
              <a:gd name="connsiteY6" fmla="*/ 1743399 h 5601094"/>
              <a:gd name="connisteX7" fmla="*/ 1297604 w 3858416"/>
              <a:gd name="connsiteY7" fmla="*/ 2095189 h 5601094"/>
              <a:gd name="connisteX8" fmla="*/ 983914 w 3858416"/>
              <a:gd name="connsiteY8" fmla="*/ 2342204 h 5601094"/>
              <a:gd name="connisteX9" fmla="*/ 831514 w 3858416"/>
              <a:gd name="connsiteY9" fmla="*/ 2579694 h 5601094"/>
              <a:gd name="connisteX10" fmla="*/ 679749 w 3858416"/>
              <a:gd name="connsiteY10" fmla="*/ 2722569 h 5601094"/>
              <a:gd name="connisteX11" fmla="*/ 422574 w 3858416"/>
              <a:gd name="connsiteY11" fmla="*/ 2703519 h 5601094"/>
              <a:gd name="connisteX12" fmla="*/ 89834 w 3858416"/>
              <a:gd name="connsiteY12" fmla="*/ 2951169 h 5601094"/>
              <a:gd name="connisteX13" fmla="*/ 4109 w 3858416"/>
              <a:gd name="connsiteY13" fmla="*/ 3322009 h 5601094"/>
              <a:gd name="connisteX14" fmla="*/ 32684 w 3858416"/>
              <a:gd name="connsiteY14" fmla="*/ 3502349 h 5601094"/>
              <a:gd name="connisteX15" fmla="*/ 137459 w 3858416"/>
              <a:gd name="connsiteY15" fmla="*/ 3397574 h 5601094"/>
              <a:gd name="connisteX16" fmla="*/ 347009 w 3858416"/>
              <a:gd name="connsiteY16" fmla="*/ 3530924 h 5601094"/>
              <a:gd name="connisteX17" fmla="*/ 422574 w 3858416"/>
              <a:gd name="connsiteY17" fmla="*/ 3616649 h 5601094"/>
              <a:gd name="connisteX18" fmla="*/ 574974 w 3858416"/>
              <a:gd name="connsiteY18" fmla="*/ 3730949 h 5601094"/>
              <a:gd name="connisteX19" fmla="*/ 584499 w 3858416"/>
              <a:gd name="connsiteY19" fmla="*/ 3930339 h 5601094"/>
              <a:gd name="connisteX20" fmla="*/ 622599 w 3858416"/>
              <a:gd name="connsiteY20" fmla="*/ 4291654 h 5601094"/>
              <a:gd name="connisteX21" fmla="*/ 850564 w 3858416"/>
              <a:gd name="connsiteY21" fmla="*/ 4539304 h 5601094"/>
              <a:gd name="connisteX22" fmla="*/ 926764 w 3858416"/>
              <a:gd name="connsiteY22" fmla="*/ 4862519 h 5601094"/>
              <a:gd name="connisteX23" fmla="*/ 1060114 w 3858416"/>
              <a:gd name="connsiteY23" fmla="*/ 5128584 h 5601094"/>
              <a:gd name="connisteX24" fmla="*/ 1164889 w 3858416"/>
              <a:gd name="connsiteY24" fmla="*/ 5290509 h 5601094"/>
              <a:gd name="connisteX25" fmla="*/ 1240454 w 3858416"/>
              <a:gd name="connsiteY25" fmla="*/ 5442274 h 5601094"/>
              <a:gd name="connisteX26" fmla="*/ 1297604 w 3858416"/>
              <a:gd name="connsiteY26" fmla="*/ 5518474 h 5601094"/>
              <a:gd name="connisteX27" fmla="*/ 1335704 w 3858416"/>
              <a:gd name="connsiteY27" fmla="*/ 5594674 h 5601094"/>
              <a:gd name="connisteX28" fmla="*/ 1364279 w 3858416"/>
              <a:gd name="connsiteY28" fmla="*/ 5376234 h 5601094"/>
              <a:gd name="connisteX29" fmla="*/ 1450004 w 3858416"/>
              <a:gd name="connsiteY29" fmla="*/ 5499424 h 5601094"/>
              <a:gd name="connisteX30" fmla="*/ 1469054 w 3858416"/>
              <a:gd name="connsiteY30" fmla="*/ 5280984 h 5601094"/>
              <a:gd name="connisteX31" fmla="*/ 1516679 w 3858416"/>
              <a:gd name="connsiteY31" fmla="*/ 5300034 h 5601094"/>
              <a:gd name="connisteX32" fmla="*/ 1526204 w 3858416"/>
              <a:gd name="connsiteY32" fmla="*/ 5052384 h 5601094"/>
              <a:gd name="connisteX33" fmla="*/ 1611294 w 3858416"/>
              <a:gd name="connsiteY33" fmla="*/ 5128584 h 5601094"/>
              <a:gd name="connisteX34" fmla="*/ 1564304 w 3858416"/>
              <a:gd name="connsiteY34" fmla="*/ 4852994 h 5601094"/>
              <a:gd name="connisteX35" fmla="*/ 1620819 w 3858416"/>
              <a:gd name="connsiteY35" fmla="*/ 4910144 h 5601094"/>
              <a:gd name="connisteX36" fmla="*/ 1507154 w 3858416"/>
              <a:gd name="connsiteY36" fmla="*/ 4577404 h 5601094"/>
              <a:gd name="connisteX37" fmla="*/ 1592244 w 3858416"/>
              <a:gd name="connsiteY37" fmla="*/ 4643444 h 5601094"/>
              <a:gd name="connisteX38" fmla="*/ 1564304 w 3858416"/>
              <a:gd name="connsiteY38" fmla="*/ 4301179 h 5601094"/>
              <a:gd name="connisteX39" fmla="*/ 1630344 w 3858416"/>
              <a:gd name="connsiteY39" fmla="*/ 4377379 h 5601094"/>
              <a:gd name="connisteX40" fmla="*/ 1545254 w 3858416"/>
              <a:gd name="connsiteY40" fmla="*/ 4006539 h 5601094"/>
              <a:gd name="connisteX41" fmla="*/ 1592244 w 3858416"/>
              <a:gd name="connsiteY41" fmla="*/ 4054164 h 5601094"/>
              <a:gd name="connisteX42" fmla="*/ 1516679 w 3858416"/>
              <a:gd name="connsiteY42" fmla="*/ 3749999 h 5601094"/>
              <a:gd name="connisteX43" fmla="*/ 1497629 w 3858416"/>
              <a:gd name="connsiteY43" fmla="*/ 3607124 h 5601094"/>
              <a:gd name="connisteX44" fmla="*/ 1478579 w 3858416"/>
              <a:gd name="connsiteY44" fmla="*/ 3540449 h 5601094"/>
              <a:gd name="connisteX45" fmla="*/ 1582719 w 3858416"/>
              <a:gd name="connsiteY45" fmla="*/ 3711899 h 5601094"/>
              <a:gd name="connisteX46" fmla="*/ 1459529 w 3858416"/>
              <a:gd name="connsiteY46" fmla="*/ 3407099 h 5601094"/>
              <a:gd name="connisteX47" fmla="*/ 1545254 w 3858416"/>
              <a:gd name="connsiteY47" fmla="*/ 3369634 h 5601094"/>
              <a:gd name="connisteX48" fmla="*/ 1677969 w 3858416"/>
              <a:gd name="connsiteY48" fmla="*/ 3416624 h 5601094"/>
              <a:gd name="connisteX49" fmla="*/ 1839894 w 3858416"/>
              <a:gd name="connsiteY49" fmla="*/ 3378524 h 5601094"/>
              <a:gd name="connisteX50" fmla="*/ 2067859 w 3858416"/>
              <a:gd name="connsiteY50" fmla="*/ 3331534 h 5601094"/>
              <a:gd name="connisteX51" fmla="*/ 2239309 w 3858416"/>
              <a:gd name="connsiteY51" fmla="*/ 3312484 h 5601094"/>
              <a:gd name="connisteX52" fmla="*/ 2543474 w 3858416"/>
              <a:gd name="connsiteY52" fmla="*/ 3378524 h 5601094"/>
              <a:gd name="connisteX53" fmla="*/ 2819064 w 3858416"/>
              <a:gd name="connsiteY53" fmla="*/ 3322009 h 5601094"/>
              <a:gd name="connisteX54" fmla="*/ 2990514 w 3858416"/>
              <a:gd name="connsiteY54" fmla="*/ 3198184 h 5601094"/>
              <a:gd name="connisteX55" fmla="*/ 3332779 w 3858416"/>
              <a:gd name="connsiteY55" fmla="*/ 3160084 h 5601094"/>
              <a:gd name="connisteX56" fmla="*/ 3599479 w 3858416"/>
              <a:gd name="connsiteY56" fmla="*/ 3160084 h 5601094"/>
              <a:gd name="connisteX57" fmla="*/ 3523279 w 3858416"/>
              <a:gd name="connsiteY57" fmla="*/ 3064834 h 5601094"/>
              <a:gd name="connisteX58" fmla="*/ 3798869 w 3858416"/>
              <a:gd name="connsiteY58" fmla="*/ 3045784 h 5601094"/>
              <a:gd name="connisteX59" fmla="*/ 3713144 w 3858416"/>
              <a:gd name="connsiteY59" fmla="*/ 2979109 h 5601094"/>
              <a:gd name="connisteX60" fmla="*/ 3846494 w 3858416"/>
              <a:gd name="connsiteY60" fmla="*/ 2979109 h 5601094"/>
              <a:gd name="connisteX61" fmla="*/ 3703619 w 3858416"/>
              <a:gd name="connsiteY61" fmla="*/ 2865444 h 5601094"/>
              <a:gd name="connisteX62" fmla="*/ 3856019 w 3858416"/>
              <a:gd name="connsiteY62" fmla="*/ 2827344 h 5601094"/>
              <a:gd name="connisteX63" fmla="*/ 3580429 w 3858416"/>
              <a:gd name="connsiteY63" fmla="*/ 2779719 h 5601094"/>
              <a:gd name="connisteX64" fmla="*/ 3542329 w 3858416"/>
              <a:gd name="connsiteY64" fmla="*/ 2713044 h 5601094"/>
              <a:gd name="connisteX65" fmla="*/ 3418504 w 3858416"/>
              <a:gd name="connsiteY65" fmla="*/ 2665419 h 5601094"/>
              <a:gd name="connisteX66" fmla="*/ 3370879 w 3858416"/>
              <a:gd name="connsiteY66" fmla="*/ 2608269 h 5601094"/>
              <a:gd name="connisteX67" fmla="*/ 3418504 w 3858416"/>
              <a:gd name="connsiteY67" fmla="*/ 2608269 h 5601094"/>
              <a:gd name="connisteX68" fmla="*/ 3256579 w 3858416"/>
              <a:gd name="connsiteY68" fmla="*/ 2589219 h 5601094"/>
              <a:gd name="connisteX69" fmla="*/ 3361354 w 3858416"/>
              <a:gd name="connsiteY69" fmla="*/ 2523179 h 5601094"/>
              <a:gd name="connisteX70" fmla="*/ 3171489 w 3858416"/>
              <a:gd name="connsiteY70" fmla="*/ 2513654 h 5601094"/>
              <a:gd name="connisteX71" fmla="*/ 3228004 w 3858416"/>
              <a:gd name="connsiteY71" fmla="*/ 2456504 h 5601094"/>
              <a:gd name="connisteX72" fmla="*/ 2809539 w 3858416"/>
              <a:gd name="connsiteY72" fmla="*/ 2427929 h 5601094"/>
              <a:gd name="connisteX73" fmla="*/ 2895264 w 3858416"/>
              <a:gd name="connsiteY73" fmla="*/ 2361254 h 5601094"/>
              <a:gd name="connisteX74" fmla="*/ 2753024 w 3858416"/>
              <a:gd name="connsiteY74" fmla="*/ 2323154 h 5601094"/>
              <a:gd name="connisteX75" fmla="*/ 2600624 w 3858416"/>
              <a:gd name="connsiteY75" fmla="*/ 2218379 h 5601094"/>
              <a:gd name="connisteX76" fmla="*/ 2457749 w 3858416"/>
              <a:gd name="connsiteY76" fmla="*/ 2180279 h 5601094"/>
              <a:gd name="connisteX77" fmla="*/ 2258359 w 3858416"/>
              <a:gd name="connsiteY77" fmla="*/ 2151704 h 5601094"/>
              <a:gd name="connisteX78" fmla="*/ 2077384 w 3858416"/>
              <a:gd name="connsiteY78" fmla="*/ 2114239 h 5601094"/>
              <a:gd name="connisteX79" fmla="*/ 2001184 w 3858416"/>
              <a:gd name="connsiteY79" fmla="*/ 2066614 h 5601094"/>
              <a:gd name="connisteX80" fmla="*/ 1973244 w 3858416"/>
              <a:gd name="connsiteY80" fmla="*/ 1980889 h 5601094"/>
              <a:gd name="connisteX81" fmla="*/ 2248834 w 3858416"/>
              <a:gd name="connsiteY81" fmla="*/ 1857064 h 5601094"/>
              <a:gd name="connisteX82" fmla="*/ 2476799 w 3858416"/>
              <a:gd name="connsiteY82" fmla="*/ 1638624 h 5601094"/>
              <a:gd name="connisteX83" fmla="*/ 2714924 w 3858416"/>
              <a:gd name="connsiteY83" fmla="*/ 1448124 h 5601094"/>
              <a:gd name="connisteX84" fmla="*/ 2952414 w 3858416"/>
              <a:gd name="connsiteY84" fmla="*/ 1277309 h 5601094"/>
              <a:gd name="connisteX85" fmla="*/ 3256579 w 3858416"/>
              <a:gd name="connsiteY85" fmla="*/ 962984 h 5601094"/>
              <a:gd name="connisteX86" fmla="*/ 3428029 w 3858416"/>
              <a:gd name="connsiteY86" fmla="*/ 754069 h 5601094"/>
              <a:gd name="connisteX87" fmla="*/ 3447079 w 3858416"/>
              <a:gd name="connsiteY87" fmla="*/ 611194 h 5601094"/>
              <a:gd name="connisteX88" fmla="*/ 3523279 w 3858416"/>
              <a:gd name="connsiteY88" fmla="*/ 430854 h 5601094"/>
              <a:gd name="connisteX89" fmla="*/ 3617894 w 3858416"/>
              <a:gd name="connsiteY89" fmla="*/ 326079 h 5601094"/>
              <a:gd name="connisteX90" fmla="*/ 3636944 w 3858416"/>
              <a:gd name="connsiteY90" fmla="*/ 221304 h 5601094"/>
              <a:gd name="connisteX91" fmla="*/ 3665519 w 3858416"/>
              <a:gd name="connsiteY91" fmla="*/ 40964 h 5601094"/>
              <a:gd name="connisteX92" fmla="*/ 3646469 w 3858416"/>
              <a:gd name="connsiteY92" fmla="*/ 107639 h 5601094"/>
              <a:gd name="connisteX93" fmla="*/ 3608369 w 3858416"/>
              <a:gd name="connsiteY93" fmla="*/ 12389 h 5601094"/>
              <a:gd name="connisteX94" fmla="*/ 3570904 w 3858416"/>
              <a:gd name="connsiteY94" fmla="*/ 40964 h 560109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Lst>
            <a:rect l="l" t="t" r="r" b="b"/>
            <a:pathLst>
              <a:path w="3858416" h="5601094">
                <a:moveTo>
                  <a:pt x="3570905" y="40964"/>
                </a:moveTo>
                <a:cubicBezTo>
                  <a:pt x="3528995" y="98114"/>
                  <a:pt x="3521375" y="175584"/>
                  <a:pt x="3399455" y="297504"/>
                </a:cubicBezTo>
                <a:cubicBezTo>
                  <a:pt x="3277535" y="419424"/>
                  <a:pt x="3106720" y="496894"/>
                  <a:pt x="2961940" y="649294"/>
                </a:cubicBezTo>
                <a:cubicBezTo>
                  <a:pt x="2817160" y="801694"/>
                  <a:pt x="2789220" y="951554"/>
                  <a:pt x="2676825" y="1058234"/>
                </a:cubicBezTo>
                <a:cubicBezTo>
                  <a:pt x="2564430" y="1164914"/>
                  <a:pt x="2539665" y="1060139"/>
                  <a:pt x="2400600" y="1182059"/>
                </a:cubicBezTo>
                <a:cubicBezTo>
                  <a:pt x="2261535" y="1303979"/>
                  <a:pt x="2115485" y="1554804"/>
                  <a:pt x="1982135" y="1667199"/>
                </a:cubicBezTo>
                <a:cubicBezTo>
                  <a:pt x="1848785" y="1779594"/>
                  <a:pt x="1872280" y="1657674"/>
                  <a:pt x="1735120" y="1743399"/>
                </a:cubicBezTo>
                <a:cubicBezTo>
                  <a:pt x="1597960" y="1829124"/>
                  <a:pt x="1448100" y="1975174"/>
                  <a:pt x="1297605" y="2095189"/>
                </a:cubicBezTo>
                <a:cubicBezTo>
                  <a:pt x="1147110" y="2215204"/>
                  <a:pt x="1077260" y="2245049"/>
                  <a:pt x="983915" y="2342204"/>
                </a:cubicBezTo>
                <a:cubicBezTo>
                  <a:pt x="890570" y="2439359"/>
                  <a:pt x="892475" y="2503494"/>
                  <a:pt x="831515" y="2579694"/>
                </a:cubicBezTo>
                <a:cubicBezTo>
                  <a:pt x="770555" y="2655894"/>
                  <a:pt x="761665" y="2697804"/>
                  <a:pt x="679750" y="2722569"/>
                </a:cubicBezTo>
                <a:cubicBezTo>
                  <a:pt x="597835" y="2747334"/>
                  <a:pt x="540685" y="2657799"/>
                  <a:pt x="422575" y="2703519"/>
                </a:cubicBezTo>
                <a:cubicBezTo>
                  <a:pt x="304465" y="2749239"/>
                  <a:pt x="173655" y="2827344"/>
                  <a:pt x="89835" y="2951169"/>
                </a:cubicBezTo>
                <a:cubicBezTo>
                  <a:pt x="6015" y="3074994"/>
                  <a:pt x="15540" y="3211519"/>
                  <a:pt x="4110" y="3322009"/>
                </a:cubicBezTo>
                <a:cubicBezTo>
                  <a:pt x="-7320" y="3432499"/>
                  <a:pt x="6015" y="3487109"/>
                  <a:pt x="32685" y="3502349"/>
                </a:cubicBezTo>
                <a:cubicBezTo>
                  <a:pt x="59355" y="3517589"/>
                  <a:pt x="74595" y="3391859"/>
                  <a:pt x="137460" y="3397574"/>
                </a:cubicBezTo>
                <a:cubicBezTo>
                  <a:pt x="200325" y="3403289"/>
                  <a:pt x="289860" y="3487109"/>
                  <a:pt x="347010" y="3530924"/>
                </a:cubicBezTo>
                <a:cubicBezTo>
                  <a:pt x="404160" y="3574739"/>
                  <a:pt x="376855" y="3576644"/>
                  <a:pt x="422575" y="3616649"/>
                </a:cubicBezTo>
                <a:cubicBezTo>
                  <a:pt x="468295" y="3656654"/>
                  <a:pt x="542590" y="3668084"/>
                  <a:pt x="574975" y="3730949"/>
                </a:cubicBezTo>
                <a:cubicBezTo>
                  <a:pt x="607360" y="3793814"/>
                  <a:pt x="574975" y="3817944"/>
                  <a:pt x="584500" y="3930339"/>
                </a:cubicBezTo>
                <a:cubicBezTo>
                  <a:pt x="594025" y="4042734"/>
                  <a:pt x="569260" y="4169734"/>
                  <a:pt x="622600" y="4291654"/>
                </a:cubicBezTo>
                <a:cubicBezTo>
                  <a:pt x="675940" y="4413574"/>
                  <a:pt x="789605" y="4425004"/>
                  <a:pt x="850565" y="4539304"/>
                </a:cubicBezTo>
                <a:cubicBezTo>
                  <a:pt x="911525" y="4653604"/>
                  <a:pt x="884855" y="4744409"/>
                  <a:pt x="926765" y="4862519"/>
                </a:cubicBezTo>
                <a:cubicBezTo>
                  <a:pt x="968675" y="4980629"/>
                  <a:pt x="1012490" y="5042859"/>
                  <a:pt x="1060115" y="5128584"/>
                </a:cubicBezTo>
                <a:cubicBezTo>
                  <a:pt x="1107740" y="5214309"/>
                  <a:pt x="1128695" y="5227644"/>
                  <a:pt x="1164890" y="5290509"/>
                </a:cubicBezTo>
                <a:cubicBezTo>
                  <a:pt x="1201085" y="5353374"/>
                  <a:pt x="1213785" y="5396554"/>
                  <a:pt x="1240455" y="5442274"/>
                </a:cubicBezTo>
                <a:cubicBezTo>
                  <a:pt x="1267125" y="5487994"/>
                  <a:pt x="1278555" y="5487994"/>
                  <a:pt x="1297605" y="5518474"/>
                </a:cubicBezTo>
                <a:cubicBezTo>
                  <a:pt x="1316655" y="5548954"/>
                  <a:pt x="1322370" y="5623249"/>
                  <a:pt x="1335705" y="5594674"/>
                </a:cubicBezTo>
                <a:cubicBezTo>
                  <a:pt x="1349040" y="5566099"/>
                  <a:pt x="1341420" y="5395284"/>
                  <a:pt x="1364280" y="5376234"/>
                </a:cubicBezTo>
                <a:cubicBezTo>
                  <a:pt x="1387140" y="5357184"/>
                  <a:pt x="1429050" y="5518474"/>
                  <a:pt x="1450005" y="5499424"/>
                </a:cubicBezTo>
                <a:cubicBezTo>
                  <a:pt x="1470960" y="5480374"/>
                  <a:pt x="1455720" y="5320989"/>
                  <a:pt x="1469055" y="5280984"/>
                </a:cubicBezTo>
                <a:cubicBezTo>
                  <a:pt x="1482390" y="5240979"/>
                  <a:pt x="1505250" y="5345754"/>
                  <a:pt x="1516680" y="5300034"/>
                </a:cubicBezTo>
                <a:cubicBezTo>
                  <a:pt x="1528110" y="5254314"/>
                  <a:pt x="1507155" y="5086674"/>
                  <a:pt x="1526205" y="5052384"/>
                </a:cubicBezTo>
                <a:cubicBezTo>
                  <a:pt x="1545255" y="5018094"/>
                  <a:pt x="1603675" y="5168589"/>
                  <a:pt x="1611295" y="5128584"/>
                </a:cubicBezTo>
                <a:cubicBezTo>
                  <a:pt x="1618915" y="5088579"/>
                  <a:pt x="1562400" y="4896809"/>
                  <a:pt x="1564305" y="4852994"/>
                </a:cubicBezTo>
                <a:cubicBezTo>
                  <a:pt x="1566210" y="4809179"/>
                  <a:pt x="1632250" y="4965389"/>
                  <a:pt x="1620820" y="4910144"/>
                </a:cubicBezTo>
                <a:cubicBezTo>
                  <a:pt x="1609390" y="4854899"/>
                  <a:pt x="1512870" y="4630744"/>
                  <a:pt x="1507155" y="4577404"/>
                </a:cubicBezTo>
                <a:cubicBezTo>
                  <a:pt x="1501440" y="4524064"/>
                  <a:pt x="1580815" y="4698689"/>
                  <a:pt x="1592245" y="4643444"/>
                </a:cubicBezTo>
                <a:cubicBezTo>
                  <a:pt x="1603675" y="4588199"/>
                  <a:pt x="1556685" y="4354519"/>
                  <a:pt x="1564305" y="4301179"/>
                </a:cubicBezTo>
                <a:cubicBezTo>
                  <a:pt x="1571925" y="4247839"/>
                  <a:pt x="1634155" y="4436434"/>
                  <a:pt x="1630345" y="4377379"/>
                </a:cubicBezTo>
                <a:cubicBezTo>
                  <a:pt x="1626535" y="4318324"/>
                  <a:pt x="1552875" y="4071309"/>
                  <a:pt x="1545255" y="4006539"/>
                </a:cubicBezTo>
                <a:cubicBezTo>
                  <a:pt x="1537635" y="3941769"/>
                  <a:pt x="1597960" y="4105599"/>
                  <a:pt x="1592245" y="4054164"/>
                </a:cubicBezTo>
                <a:cubicBezTo>
                  <a:pt x="1586530" y="4002729"/>
                  <a:pt x="1535730" y="3839534"/>
                  <a:pt x="1516680" y="3749999"/>
                </a:cubicBezTo>
                <a:cubicBezTo>
                  <a:pt x="1497630" y="3660464"/>
                  <a:pt x="1505250" y="3649034"/>
                  <a:pt x="1497630" y="3607124"/>
                </a:cubicBezTo>
                <a:cubicBezTo>
                  <a:pt x="1490010" y="3565214"/>
                  <a:pt x="1461435" y="3519494"/>
                  <a:pt x="1478580" y="3540449"/>
                </a:cubicBezTo>
                <a:cubicBezTo>
                  <a:pt x="1495725" y="3561404"/>
                  <a:pt x="1586530" y="3738569"/>
                  <a:pt x="1582720" y="3711899"/>
                </a:cubicBezTo>
                <a:cubicBezTo>
                  <a:pt x="1578910" y="3685229"/>
                  <a:pt x="1467150" y="3475679"/>
                  <a:pt x="1459530" y="3407099"/>
                </a:cubicBezTo>
                <a:cubicBezTo>
                  <a:pt x="1451910" y="3338519"/>
                  <a:pt x="1501440" y="3367729"/>
                  <a:pt x="1545255" y="3369634"/>
                </a:cubicBezTo>
                <a:cubicBezTo>
                  <a:pt x="1589070" y="3371539"/>
                  <a:pt x="1618915" y="3414719"/>
                  <a:pt x="1677970" y="3416624"/>
                </a:cubicBezTo>
                <a:cubicBezTo>
                  <a:pt x="1737025" y="3418529"/>
                  <a:pt x="1761790" y="3395669"/>
                  <a:pt x="1839895" y="3378524"/>
                </a:cubicBezTo>
                <a:cubicBezTo>
                  <a:pt x="1918000" y="3361379"/>
                  <a:pt x="1987850" y="3344869"/>
                  <a:pt x="2067860" y="3331534"/>
                </a:cubicBezTo>
                <a:cubicBezTo>
                  <a:pt x="2147870" y="3318199"/>
                  <a:pt x="2144060" y="3302959"/>
                  <a:pt x="2239310" y="3312484"/>
                </a:cubicBezTo>
                <a:cubicBezTo>
                  <a:pt x="2334560" y="3322009"/>
                  <a:pt x="2427270" y="3376619"/>
                  <a:pt x="2543475" y="3378524"/>
                </a:cubicBezTo>
                <a:cubicBezTo>
                  <a:pt x="2659680" y="3380429"/>
                  <a:pt x="2729530" y="3358204"/>
                  <a:pt x="2819065" y="3322009"/>
                </a:cubicBezTo>
                <a:cubicBezTo>
                  <a:pt x="2908600" y="3285814"/>
                  <a:pt x="2887645" y="3230569"/>
                  <a:pt x="2990515" y="3198184"/>
                </a:cubicBezTo>
                <a:cubicBezTo>
                  <a:pt x="3093385" y="3165799"/>
                  <a:pt x="3210860" y="3167704"/>
                  <a:pt x="3332780" y="3160084"/>
                </a:cubicBezTo>
                <a:cubicBezTo>
                  <a:pt x="3454700" y="3152464"/>
                  <a:pt x="3561380" y="3179134"/>
                  <a:pt x="3599480" y="3160084"/>
                </a:cubicBezTo>
                <a:cubicBezTo>
                  <a:pt x="3637580" y="3141034"/>
                  <a:pt x="3483275" y="3087694"/>
                  <a:pt x="3523280" y="3064834"/>
                </a:cubicBezTo>
                <a:cubicBezTo>
                  <a:pt x="3563285" y="3041974"/>
                  <a:pt x="3760770" y="3062929"/>
                  <a:pt x="3798870" y="3045784"/>
                </a:cubicBezTo>
                <a:cubicBezTo>
                  <a:pt x="3836970" y="3028639"/>
                  <a:pt x="3703620" y="2992444"/>
                  <a:pt x="3713145" y="2979109"/>
                </a:cubicBezTo>
                <a:cubicBezTo>
                  <a:pt x="3722670" y="2965774"/>
                  <a:pt x="3848400" y="3001969"/>
                  <a:pt x="3846495" y="2979109"/>
                </a:cubicBezTo>
                <a:cubicBezTo>
                  <a:pt x="3844590" y="2956249"/>
                  <a:pt x="3701715" y="2895924"/>
                  <a:pt x="3703620" y="2865444"/>
                </a:cubicBezTo>
                <a:cubicBezTo>
                  <a:pt x="3705525" y="2834964"/>
                  <a:pt x="3880785" y="2844489"/>
                  <a:pt x="3856020" y="2827344"/>
                </a:cubicBezTo>
                <a:cubicBezTo>
                  <a:pt x="3831255" y="2810199"/>
                  <a:pt x="3643295" y="2802579"/>
                  <a:pt x="3580430" y="2779719"/>
                </a:cubicBezTo>
                <a:cubicBezTo>
                  <a:pt x="3517565" y="2756859"/>
                  <a:pt x="3574715" y="2735904"/>
                  <a:pt x="3542330" y="2713044"/>
                </a:cubicBezTo>
                <a:cubicBezTo>
                  <a:pt x="3509945" y="2690184"/>
                  <a:pt x="3452795" y="2686374"/>
                  <a:pt x="3418505" y="2665419"/>
                </a:cubicBezTo>
                <a:cubicBezTo>
                  <a:pt x="3384215" y="2644464"/>
                  <a:pt x="3370880" y="2619699"/>
                  <a:pt x="3370880" y="2608269"/>
                </a:cubicBezTo>
                <a:cubicBezTo>
                  <a:pt x="3370880" y="2596839"/>
                  <a:pt x="3441365" y="2612079"/>
                  <a:pt x="3418505" y="2608269"/>
                </a:cubicBezTo>
                <a:cubicBezTo>
                  <a:pt x="3395645" y="2604459"/>
                  <a:pt x="3268010" y="2606364"/>
                  <a:pt x="3256580" y="2589219"/>
                </a:cubicBezTo>
                <a:cubicBezTo>
                  <a:pt x="3245150" y="2572074"/>
                  <a:pt x="3378500" y="2538419"/>
                  <a:pt x="3361355" y="2523179"/>
                </a:cubicBezTo>
                <a:cubicBezTo>
                  <a:pt x="3344210" y="2507939"/>
                  <a:pt x="3198160" y="2526989"/>
                  <a:pt x="3171490" y="2513654"/>
                </a:cubicBezTo>
                <a:cubicBezTo>
                  <a:pt x="3144820" y="2500319"/>
                  <a:pt x="3300395" y="2473649"/>
                  <a:pt x="3228005" y="2456504"/>
                </a:cubicBezTo>
                <a:cubicBezTo>
                  <a:pt x="3155615" y="2439359"/>
                  <a:pt x="2876215" y="2446979"/>
                  <a:pt x="2809540" y="2427929"/>
                </a:cubicBezTo>
                <a:cubicBezTo>
                  <a:pt x="2742865" y="2408879"/>
                  <a:pt x="2906695" y="2382209"/>
                  <a:pt x="2895265" y="2361254"/>
                </a:cubicBezTo>
                <a:cubicBezTo>
                  <a:pt x="2883835" y="2340299"/>
                  <a:pt x="2812080" y="2351729"/>
                  <a:pt x="2753025" y="2323154"/>
                </a:cubicBezTo>
                <a:cubicBezTo>
                  <a:pt x="2693970" y="2294579"/>
                  <a:pt x="2659680" y="2246954"/>
                  <a:pt x="2600625" y="2218379"/>
                </a:cubicBezTo>
                <a:cubicBezTo>
                  <a:pt x="2541570" y="2189804"/>
                  <a:pt x="2526330" y="2193614"/>
                  <a:pt x="2457750" y="2180279"/>
                </a:cubicBezTo>
                <a:cubicBezTo>
                  <a:pt x="2389170" y="2166944"/>
                  <a:pt x="2334560" y="2165039"/>
                  <a:pt x="2258360" y="2151704"/>
                </a:cubicBezTo>
                <a:cubicBezTo>
                  <a:pt x="2182160" y="2138369"/>
                  <a:pt x="2128820" y="2131384"/>
                  <a:pt x="2077385" y="2114239"/>
                </a:cubicBezTo>
                <a:cubicBezTo>
                  <a:pt x="2025950" y="2097094"/>
                  <a:pt x="2022140" y="2093284"/>
                  <a:pt x="2001185" y="2066614"/>
                </a:cubicBezTo>
                <a:cubicBezTo>
                  <a:pt x="1980230" y="2039944"/>
                  <a:pt x="1923715" y="2022799"/>
                  <a:pt x="1973245" y="1980889"/>
                </a:cubicBezTo>
                <a:cubicBezTo>
                  <a:pt x="2022775" y="1938979"/>
                  <a:pt x="2147870" y="1925644"/>
                  <a:pt x="2248835" y="1857064"/>
                </a:cubicBezTo>
                <a:cubicBezTo>
                  <a:pt x="2349800" y="1788484"/>
                  <a:pt x="2383455" y="1720539"/>
                  <a:pt x="2476800" y="1638624"/>
                </a:cubicBezTo>
                <a:cubicBezTo>
                  <a:pt x="2570145" y="1556709"/>
                  <a:pt x="2619675" y="1520514"/>
                  <a:pt x="2714925" y="1448124"/>
                </a:cubicBezTo>
                <a:cubicBezTo>
                  <a:pt x="2810175" y="1375734"/>
                  <a:pt x="2843830" y="1374464"/>
                  <a:pt x="2952415" y="1277309"/>
                </a:cubicBezTo>
                <a:cubicBezTo>
                  <a:pt x="3061000" y="1180154"/>
                  <a:pt x="3161330" y="1067759"/>
                  <a:pt x="3256580" y="962984"/>
                </a:cubicBezTo>
                <a:cubicBezTo>
                  <a:pt x="3351830" y="858209"/>
                  <a:pt x="3389930" y="824554"/>
                  <a:pt x="3428030" y="754069"/>
                </a:cubicBezTo>
                <a:cubicBezTo>
                  <a:pt x="3466130" y="683584"/>
                  <a:pt x="3428030" y="675964"/>
                  <a:pt x="3447080" y="611194"/>
                </a:cubicBezTo>
                <a:cubicBezTo>
                  <a:pt x="3466130" y="546424"/>
                  <a:pt x="3488990" y="488004"/>
                  <a:pt x="3523280" y="430854"/>
                </a:cubicBezTo>
                <a:cubicBezTo>
                  <a:pt x="3557570" y="373704"/>
                  <a:pt x="3595035" y="367989"/>
                  <a:pt x="3617895" y="326079"/>
                </a:cubicBezTo>
                <a:cubicBezTo>
                  <a:pt x="3640755" y="284169"/>
                  <a:pt x="3627420" y="278454"/>
                  <a:pt x="3636945" y="221304"/>
                </a:cubicBezTo>
                <a:cubicBezTo>
                  <a:pt x="3646470" y="164154"/>
                  <a:pt x="3663615" y="63824"/>
                  <a:pt x="3665520" y="40964"/>
                </a:cubicBezTo>
                <a:cubicBezTo>
                  <a:pt x="3667425" y="18104"/>
                  <a:pt x="3657900" y="113354"/>
                  <a:pt x="3646470" y="107639"/>
                </a:cubicBezTo>
                <a:cubicBezTo>
                  <a:pt x="3635040" y="101924"/>
                  <a:pt x="3623610" y="25724"/>
                  <a:pt x="3608370" y="12389"/>
                </a:cubicBezTo>
                <a:cubicBezTo>
                  <a:pt x="3593130" y="-946"/>
                  <a:pt x="3612815" y="-16186"/>
                  <a:pt x="3570905" y="40964"/>
                </a:cubicBezTo>
                <a:close/>
              </a:path>
            </a:pathLst>
          </a:custGeom>
          <a:gradFill>
            <a:gsLst>
              <a:gs pos="22000">
                <a:srgbClr val="BDBDFF"/>
              </a:gs>
              <a:gs pos="61000">
                <a:srgbClr val="FFCDF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21" name="PA-任意多边形 164">
            <a:extLst>
              <a:ext uri="{FF2B5EF4-FFF2-40B4-BE49-F238E27FC236}">
                <a16:creationId xmlns:a16="http://schemas.microsoft.com/office/drawing/2014/main" id="{D8CC3DBE-553D-FAB4-45E2-000D7D4F0FF2}"/>
              </a:ext>
            </a:extLst>
          </p:cNvPr>
          <p:cNvSpPr/>
          <p:nvPr>
            <p:custDataLst>
              <p:tags r:id="rId17"/>
            </p:custDataLst>
          </p:nvPr>
        </p:nvSpPr>
        <p:spPr>
          <a:xfrm rot="532534">
            <a:off x="10004999" y="5365712"/>
            <a:ext cx="196820" cy="287002"/>
          </a:xfrm>
          <a:custGeom>
            <a:avLst/>
            <a:gdLst>
              <a:gd name="connisteX0" fmla="*/ 3570904 w 3858416"/>
              <a:gd name="connsiteY0" fmla="*/ 40964 h 5601094"/>
              <a:gd name="connisteX1" fmla="*/ 3399454 w 3858416"/>
              <a:gd name="connsiteY1" fmla="*/ 297504 h 5601094"/>
              <a:gd name="connisteX2" fmla="*/ 2961939 w 3858416"/>
              <a:gd name="connsiteY2" fmla="*/ 649294 h 5601094"/>
              <a:gd name="connisteX3" fmla="*/ 2676824 w 3858416"/>
              <a:gd name="connsiteY3" fmla="*/ 1058234 h 5601094"/>
              <a:gd name="connisteX4" fmla="*/ 2400599 w 3858416"/>
              <a:gd name="connsiteY4" fmla="*/ 1182059 h 5601094"/>
              <a:gd name="connisteX5" fmla="*/ 1982134 w 3858416"/>
              <a:gd name="connsiteY5" fmla="*/ 1667199 h 5601094"/>
              <a:gd name="connisteX6" fmla="*/ 1735119 w 3858416"/>
              <a:gd name="connsiteY6" fmla="*/ 1743399 h 5601094"/>
              <a:gd name="connisteX7" fmla="*/ 1297604 w 3858416"/>
              <a:gd name="connsiteY7" fmla="*/ 2095189 h 5601094"/>
              <a:gd name="connisteX8" fmla="*/ 983914 w 3858416"/>
              <a:gd name="connsiteY8" fmla="*/ 2342204 h 5601094"/>
              <a:gd name="connisteX9" fmla="*/ 831514 w 3858416"/>
              <a:gd name="connsiteY9" fmla="*/ 2579694 h 5601094"/>
              <a:gd name="connisteX10" fmla="*/ 679749 w 3858416"/>
              <a:gd name="connsiteY10" fmla="*/ 2722569 h 5601094"/>
              <a:gd name="connisteX11" fmla="*/ 422574 w 3858416"/>
              <a:gd name="connsiteY11" fmla="*/ 2703519 h 5601094"/>
              <a:gd name="connisteX12" fmla="*/ 89834 w 3858416"/>
              <a:gd name="connsiteY12" fmla="*/ 2951169 h 5601094"/>
              <a:gd name="connisteX13" fmla="*/ 4109 w 3858416"/>
              <a:gd name="connsiteY13" fmla="*/ 3322009 h 5601094"/>
              <a:gd name="connisteX14" fmla="*/ 32684 w 3858416"/>
              <a:gd name="connsiteY14" fmla="*/ 3502349 h 5601094"/>
              <a:gd name="connisteX15" fmla="*/ 137459 w 3858416"/>
              <a:gd name="connsiteY15" fmla="*/ 3397574 h 5601094"/>
              <a:gd name="connisteX16" fmla="*/ 347009 w 3858416"/>
              <a:gd name="connsiteY16" fmla="*/ 3530924 h 5601094"/>
              <a:gd name="connisteX17" fmla="*/ 422574 w 3858416"/>
              <a:gd name="connsiteY17" fmla="*/ 3616649 h 5601094"/>
              <a:gd name="connisteX18" fmla="*/ 574974 w 3858416"/>
              <a:gd name="connsiteY18" fmla="*/ 3730949 h 5601094"/>
              <a:gd name="connisteX19" fmla="*/ 584499 w 3858416"/>
              <a:gd name="connsiteY19" fmla="*/ 3930339 h 5601094"/>
              <a:gd name="connisteX20" fmla="*/ 622599 w 3858416"/>
              <a:gd name="connsiteY20" fmla="*/ 4291654 h 5601094"/>
              <a:gd name="connisteX21" fmla="*/ 850564 w 3858416"/>
              <a:gd name="connsiteY21" fmla="*/ 4539304 h 5601094"/>
              <a:gd name="connisteX22" fmla="*/ 926764 w 3858416"/>
              <a:gd name="connsiteY22" fmla="*/ 4862519 h 5601094"/>
              <a:gd name="connisteX23" fmla="*/ 1060114 w 3858416"/>
              <a:gd name="connsiteY23" fmla="*/ 5128584 h 5601094"/>
              <a:gd name="connisteX24" fmla="*/ 1164889 w 3858416"/>
              <a:gd name="connsiteY24" fmla="*/ 5290509 h 5601094"/>
              <a:gd name="connisteX25" fmla="*/ 1240454 w 3858416"/>
              <a:gd name="connsiteY25" fmla="*/ 5442274 h 5601094"/>
              <a:gd name="connisteX26" fmla="*/ 1297604 w 3858416"/>
              <a:gd name="connsiteY26" fmla="*/ 5518474 h 5601094"/>
              <a:gd name="connisteX27" fmla="*/ 1335704 w 3858416"/>
              <a:gd name="connsiteY27" fmla="*/ 5594674 h 5601094"/>
              <a:gd name="connisteX28" fmla="*/ 1364279 w 3858416"/>
              <a:gd name="connsiteY28" fmla="*/ 5376234 h 5601094"/>
              <a:gd name="connisteX29" fmla="*/ 1450004 w 3858416"/>
              <a:gd name="connsiteY29" fmla="*/ 5499424 h 5601094"/>
              <a:gd name="connisteX30" fmla="*/ 1469054 w 3858416"/>
              <a:gd name="connsiteY30" fmla="*/ 5280984 h 5601094"/>
              <a:gd name="connisteX31" fmla="*/ 1516679 w 3858416"/>
              <a:gd name="connsiteY31" fmla="*/ 5300034 h 5601094"/>
              <a:gd name="connisteX32" fmla="*/ 1526204 w 3858416"/>
              <a:gd name="connsiteY32" fmla="*/ 5052384 h 5601094"/>
              <a:gd name="connisteX33" fmla="*/ 1611294 w 3858416"/>
              <a:gd name="connsiteY33" fmla="*/ 5128584 h 5601094"/>
              <a:gd name="connisteX34" fmla="*/ 1564304 w 3858416"/>
              <a:gd name="connsiteY34" fmla="*/ 4852994 h 5601094"/>
              <a:gd name="connisteX35" fmla="*/ 1620819 w 3858416"/>
              <a:gd name="connsiteY35" fmla="*/ 4910144 h 5601094"/>
              <a:gd name="connisteX36" fmla="*/ 1507154 w 3858416"/>
              <a:gd name="connsiteY36" fmla="*/ 4577404 h 5601094"/>
              <a:gd name="connisteX37" fmla="*/ 1592244 w 3858416"/>
              <a:gd name="connsiteY37" fmla="*/ 4643444 h 5601094"/>
              <a:gd name="connisteX38" fmla="*/ 1564304 w 3858416"/>
              <a:gd name="connsiteY38" fmla="*/ 4301179 h 5601094"/>
              <a:gd name="connisteX39" fmla="*/ 1630344 w 3858416"/>
              <a:gd name="connsiteY39" fmla="*/ 4377379 h 5601094"/>
              <a:gd name="connisteX40" fmla="*/ 1545254 w 3858416"/>
              <a:gd name="connsiteY40" fmla="*/ 4006539 h 5601094"/>
              <a:gd name="connisteX41" fmla="*/ 1592244 w 3858416"/>
              <a:gd name="connsiteY41" fmla="*/ 4054164 h 5601094"/>
              <a:gd name="connisteX42" fmla="*/ 1516679 w 3858416"/>
              <a:gd name="connsiteY42" fmla="*/ 3749999 h 5601094"/>
              <a:gd name="connisteX43" fmla="*/ 1497629 w 3858416"/>
              <a:gd name="connsiteY43" fmla="*/ 3607124 h 5601094"/>
              <a:gd name="connisteX44" fmla="*/ 1478579 w 3858416"/>
              <a:gd name="connsiteY44" fmla="*/ 3540449 h 5601094"/>
              <a:gd name="connisteX45" fmla="*/ 1582719 w 3858416"/>
              <a:gd name="connsiteY45" fmla="*/ 3711899 h 5601094"/>
              <a:gd name="connisteX46" fmla="*/ 1459529 w 3858416"/>
              <a:gd name="connsiteY46" fmla="*/ 3407099 h 5601094"/>
              <a:gd name="connisteX47" fmla="*/ 1545254 w 3858416"/>
              <a:gd name="connsiteY47" fmla="*/ 3369634 h 5601094"/>
              <a:gd name="connisteX48" fmla="*/ 1677969 w 3858416"/>
              <a:gd name="connsiteY48" fmla="*/ 3416624 h 5601094"/>
              <a:gd name="connisteX49" fmla="*/ 1839894 w 3858416"/>
              <a:gd name="connsiteY49" fmla="*/ 3378524 h 5601094"/>
              <a:gd name="connisteX50" fmla="*/ 2067859 w 3858416"/>
              <a:gd name="connsiteY50" fmla="*/ 3331534 h 5601094"/>
              <a:gd name="connisteX51" fmla="*/ 2239309 w 3858416"/>
              <a:gd name="connsiteY51" fmla="*/ 3312484 h 5601094"/>
              <a:gd name="connisteX52" fmla="*/ 2543474 w 3858416"/>
              <a:gd name="connsiteY52" fmla="*/ 3378524 h 5601094"/>
              <a:gd name="connisteX53" fmla="*/ 2819064 w 3858416"/>
              <a:gd name="connsiteY53" fmla="*/ 3322009 h 5601094"/>
              <a:gd name="connisteX54" fmla="*/ 2990514 w 3858416"/>
              <a:gd name="connsiteY54" fmla="*/ 3198184 h 5601094"/>
              <a:gd name="connisteX55" fmla="*/ 3332779 w 3858416"/>
              <a:gd name="connsiteY55" fmla="*/ 3160084 h 5601094"/>
              <a:gd name="connisteX56" fmla="*/ 3599479 w 3858416"/>
              <a:gd name="connsiteY56" fmla="*/ 3160084 h 5601094"/>
              <a:gd name="connisteX57" fmla="*/ 3523279 w 3858416"/>
              <a:gd name="connsiteY57" fmla="*/ 3064834 h 5601094"/>
              <a:gd name="connisteX58" fmla="*/ 3798869 w 3858416"/>
              <a:gd name="connsiteY58" fmla="*/ 3045784 h 5601094"/>
              <a:gd name="connisteX59" fmla="*/ 3713144 w 3858416"/>
              <a:gd name="connsiteY59" fmla="*/ 2979109 h 5601094"/>
              <a:gd name="connisteX60" fmla="*/ 3846494 w 3858416"/>
              <a:gd name="connsiteY60" fmla="*/ 2979109 h 5601094"/>
              <a:gd name="connisteX61" fmla="*/ 3703619 w 3858416"/>
              <a:gd name="connsiteY61" fmla="*/ 2865444 h 5601094"/>
              <a:gd name="connisteX62" fmla="*/ 3856019 w 3858416"/>
              <a:gd name="connsiteY62" fmla="*/ 2827344 h 5601094"/>
              <a:gd name="connisteX63" fmla="*/ 3580429 w 3858416"/>
              <a:gd name="connsiteY63" fmla="*/ 2779719 h 5601094"/>
              <a:gd name="connisteX64" fmla="*/ 3542329 w 3858416"/>
              <a:gd name="connsiteY64" fmla="*/ 2713044 h 5601094"/>
              <a:gd name="connisteX65" fmla="*/ 3418504 w 3858416"/>
              <a:gd name="connsiteY65" fmla="*/ 2665419 h 5601094"/>
              <a:gd name="connisteX66" fmla="*/ 3370879 w 3858416"/>
              <a:gd name="connsiteY66" fmla="*/ 2608269 h 5601094"/>
              <a:gd name="connisteX67" fmla="*/ 3418504 w 3858416"/>
              <a:gd name="connsiteY67" fmla="*/ 2608269 h 5601094"/>
              <a:gd name="connisteX68" fmla="*/ 3256579 w 3858416"/>
              <a:gd name="connsiteY68" fmla="*/ 2589219 h 5601094"/>
              <a:gd name="connisteX69" fmla="*/ 3361354 w 3858416"/>
              <a:gd name="connsiteY69" fmla="*/ 2523179 h 5601094"/>
              <a:gd name="connisteX70" fmla="*/ 3171489 w 3858416"/>
              <a:gd name="connsiteY70" fmla="*/ 2513654 h 5601094"/>
              <a:gd name="connisteX71" fmla="*/ 3228004 w 3858416"/>
              <a:gd name="connsiteY71" fmla="*/ 2456504 h 5601094"/>
              <a:gd name="connisteX72" fmla="*/ 2809539 w 3858416"/>
              <a:gd name="connsiteY72" fmla="*/ 2427929 h 5601094"/>
              <a:gd name="connisteX73" fmla="*/ 2895264 w 3858416"/>
              <a:gd name="connsiteY73" fmla="*/ 2361254 h 5601094"/>
              <a:gd name="connisteX74" fmla="*/ 2753024 w 3858416"/>
              <a:gd name="connsiteY74" fmla="*/ 2323154 h 5601094"/>
              <a:gd name="connisteX75" fmla="*/ 2600624 w 3858416"/>
              <a:gd name="connsiteY75" fmla="*/ 2218379 h 5601094"/>
              <a:gd name="connisteX76" fmla="*/ 2457749 w 3858416"/>
              <a:gd name="connsiteY76" fmla="*/ 2180279 h 5601094"/>
              <a:gd name="connisteX77" fmla="*/ 2258359 w 3858416"/>
              <a:gd name="connsiteY77" fmla="*/ 2151704 h 5601094"/>
              <a:gd name="connisteX78" fmla="*/ 2077384 w 3858416"/>
              <a:gd name="connsiteY78" fmla="*/ 2114239 h 5601094"/>
              <a:gd name="connisteX79" fmla="*/ 2001184 w 3858416"/>
              <a:gd name="connsiteY79" fmla="*/ 2066614 h 5601094"/>
              <a:gd name="connisteX80" fmla="*/ 1973244 w 3858416"/>
              <a:gd name="connsiteY80" fmla="*/ 1980889 h 5601094"/>
              <a:gd name="connisteX81" fmla="*/ 2248834 w 3858416"/>
              <a:gd name="connsiteY81" fmla="*/ 1857064 h 5601094"/>
              <a:gd name="connisteX82" fmla="*/ 2476799 w 3858416"/>
              <a:gd name="connsiteY82" fmla="*/ 1638624 h 5601094"/>
              <a:gd name="connisteX83" fmla="*/ 2714924 w 3858416"/>
              <a:gd name="connsiteY83" fmla="*/ 1448124 h 5601094"/>
              <a:gd name="connisteX84" fmla="*/ 2952414 w 3858416"/>
              <a:gd name="connsiteY84" fmla="*/ 1277309 h 5601094"/>
              <a:gd name="connisteX85" fmla="*/ 3256579 w 3858416"/>
              <a:gd name="connsiteY85" fmla="*/ 962984 h 5601094"/>
              <a:gd name="connisteX86" fmla="*/ 3428029 w 3858416"/>
              <a:gd name="connsiteY86" fmla="*/ 754069 h 5601094"/>
              <a:gd name="connisteX87" fmla="*/ 3447079 w 3858416"/>
              <a:gd name="connsiteY87" fmla="*/ 611194 h 5601094"/>
              <a:gd name="connisteX88" fmla="*/ 3523279 w 3858416"/>
              <a:gd name="connsiteY88" fmla="*/ 430854 h 5601094"/>
              <a:gd name="connisteX89" fmla="*/ 3617894 w 3858416"/>
              <a:gd name="connsiteY89" fmla="*/ 326079 h 5601094"/>
              <a:gd name="connisteX90" fmla="*/ 3636944 w 3858416"/>
              <a:gd name="connsiteY90" fmla="*/ 221304 h 5601094"/>
              <a:gd name="connisteX91" fmla="*/ 3665519 w 3858416"/>
              <a:gd name="connsiteY91" fmla="*/ 40964 h 5601094"/>
              <a:gd name="connisteX92" fmla="*/ 3646469 w 3858416"/>
              <a:gd name="connsiteY92" fmla="*/ 107639 h 5601094"/>
              <a:gd name="connisteX93" fmla="*/ 3608369 w 3858416"/>
              <a:gd name="connsiteY93" fmla="*/ 12389 h 5601094"/>
              <a:gd name="connisteX94" fmla="*/ 3570904 w 3858416"/>
              <a:gd name="connsiteY94" fmla="*/ 40964 h 560109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Lst>
            <a:rect l="l" t="t" r="r" b="b"/>
            <a:pathLst>
              <a:path w="3858416" h="5601094">
                <a:moveTo>
                  <a:pt x="3570905" y="40964"/>
                </a:moveTo>
                <a:cubicBezTo>
                  <a:pt x="3528995" y="98114"/>
                  <a:pt x="3521375" y="175584"/>
                  <a:pt x="3399455" y="297504"/>
                </a:cubicBezTo>
                <a:cubicBezTo>
                  <a:pt x="3277535" y="419424"/>
                  <a:pt x="3106720" y="496894"/>
                  <a:pt x="2961940" y="649294"/>
                </a:cubicBezTo>
                <a:cubicBezTo>
                  <a:pt x="2817160" y="801694"/>
                  <a:pt x="2789220" y="951554"/>
                  <a:pt x="2676825" y="1058234"/>
                </a:cubicBezTo>
                <a:cubicBezTo>
                  <a:pt x="2564430" y="1164914"/>
                  <a:pt x="2539665" y="1060139"/>
                  <a:pt x="2400600" y="1182059"/>
                </a:cubicBezTo>
                <a:cubicBezTo>
                  <a:pt x="2261535" y="1303979"/>
                  <a:pt x="2115485" y="1554804"/>
                  <a:pt x="1982135" y="1667199"/>
                </a:cubicBezTo>
                <a:cubicBezTo>
                  <a:pt x="1848785" y="1779594"/>
                  <a:pt x="1872280" y="1657674"/>
                  <a:pt x="1735120" y="1743399"/>
                </a:cubicBezTo>
                <a:cubicBezTo>
                  <a:pt x="1597960" y="1829124"/>
                  <a:pt x="1448100" y="1975174"/>
                  <a:pt x="1297605" y="2095189"/>
                </a:cubicBezTo>
                <a:cubicBezTo>
                  <a:pt x="1147110" y="2215204"/>
                  <a:pt x="1077260" y="2245049"/>
                  <a:pt x="983915" y="2342204"/>
                </a:cubicBezTo>
                <a:cubicBezTo>
                  <a:pt x="890570" y="2439359"/>
                  <a:pt x="892475" y="2503494"/>
                  <a:pt x="831515" y="2579694"/>
                </a:cubicBezTo>
                <a:cubicBezTo>
                  <a:pt x="770555" y="2655894"/>
                  <a:pt x="761665" y="2697804"/>
                  <a:pt x="679750" y="2722569"/>
                </a:cubicBezTo>
                <a:cubicBezTo>
                  <a:pt x="597835" y="2747334"/>
                  <a:pt x="540685" y="2657799"/>
                  <a:pt x="422575" y="2703519"/>
                </a:cubicBezTo>
                <a:cubicBezTo>
                  <a:pt x="304465" y="2749239"/>
                  <a:pt x="173655" y="2827344"/>
                  <a:pt x="89835" y="2951169"/>
                </a:cubicBezTo>
                <a:cubicBezTo>
                  <a:pt x="6015" y="3074994"/>
                  <a:pt x="15540" y="3211519"/>
                  <a:pt x="4110" y="3322009"/>
                </a:cubicBezTo>
                <a:cubicBezTo>
                  <a:pt x="-7320" y="3432499"/>
                  <a:pt x="6015" y="3487109"/>
                  <a:pt x="32685" y="3502349"/>
                </a:cubicBezTo>
                <a:cubicBezTo>
                  <a:pt x="59355" y="3517589"/>
                  <a:pt x="74595" y="3391859"/>
                  <a:pt x="137460" y="3397574"/>
                </a:cubicBezTo>
                <a:cubicBezTo>
                  <a:pt x="200325" y="3403289"/>
                  <a:pt x="289860" y="3487109"/>
                  <a:pt x="347010" y="3530924"/>
                </a:cubicBezTo>
                <a:cubicBezTo>
                  <a:pt x="404160" y="3574739"/>
                  <a:pt x="376855" y="3576644"/>
                  <a:pt x="422575" y="3616649"/>
                </a:cubicBezTo>
                <a:cubicBezTo>
                  <a:pt x="468295" y="3656654"/>
                  <a:pt x="542590" y="3668084"/>
                  <a:pt x="574975" y="3730949"/>
                </a:cubicBezTo>
                <a:cubicBezTo>
                  <a:pt x="607360" y="3793814"/>
                  <a:pt x="574975" y="3817944"/>
                  <a:pt x="584500" y="3930339"/>
                </a:cubicBezTo>
                <a:cubicBezTo>
                  <a:pt x="594025" y="4042734"/>
                  <a:pt x="569260" y="4169734"/>
                  <a:pt x="622600" y="4291654"/>
                </a:cubicBezTo>
                <a:cubicBezTo>
                  <a:pt x="675940" y="4413574"/>
                  <a:pt x="789605" y="4425004"/>
                  <a:pt x="850565" y="4539304"/>
                </a:cubicBezTo>
                <a:cubicBezTo>
                  <a:pt x="911525" y="4653604"/>
                  <a:pt x="884855" y="4744409"/>
                  <a:pt x="926765" y="4862519"/>
                </a:cubicBezTo>
                <a:cubicBezTo>
                  <a:pt x="968675" y="4980629"/>
                  <a:pt x="1012490" y="5042859"/>
                  <a:pt x="1060115" y="5128584"/>
                </a:cubicBezTo>
                <a:cubicBezTo>
                  <a:pt x="1107740" y="5214309"/>
                  <a:pt x="1128695" y="5227644"/>
                  <a:pt x="1164890" y="5290509"/>
                </a:cubicBezTo>
                <a:cubicBezTo>
                  <a:pt x="1201085" y="5353374"/>
                  <a:pt x="1213785" y="5396554"/>
                  <a:pt x="1240455" y="5442274"/>
                </a:cubicBezTo>
                <a:cubicBezTo>
                  <a:pt x="1267125" y="5487994"/>
                  <a:pt x="1278555" y="5487994"/>
                  <a:pt x="1297605" y="5518474"/>
                </a:cubicBezTo>
                <a:cubicBezTo>
                  <a:pt x="1316655" y="5548954"/>
                  <a:pt x="1322370" y="5623249"/>
                  <a:pt x="1335705" y="5594674"/>
                </a:cubicBezTo>
                <a:cubicBezTo>
                  <a:pt x="1349040" y="5566099"/>
                  <a:pt x="1341420" y="5395284"/>
                  <a:pt x="1364280" y="5376234"/>
                </a:cubicBezTo>
                <a:cubicBezTo>
                  <a:pt x="1387140" y="5357184"/>
                  <a:pt x="1429050" y="5518474"/>
                  <a:pt x="1450005" y="5499424"/>
                </a:cubicBezTo>
                <a:cubicBezTo>
                  <a:pt x="1470960" y="5480374"/>
                  <a:pt x="1455720" y="5320989"/>
                  <a:pt x="1469055" y="5280984"/>
                </a:cubicBezTo>
                <a:cubicBezTo>
                  <a:pt x="1482390" y="5240979"/>
                  <a:pt x="1505250" y="5345754"/>
                  <a:pt x="1516680" y="5300034"/>
                </a:cubicBezTo>
                <a:cubicBezTo>
                  <a:pt x="1528110" y="5254314"/>
                  <a:pt x="1507155" y="5086674"/>
                  <a:pt x="1526205" y="5052384"/>
                </a:cubicBezTo>
                <a:cubicBezTo>
                  <a:pt x="1545255" y="5018094"/>
                  <a:pt x="1603675" y="5168589"/>
                  <a:pt x="1611295" y="5128584"/>
                </a:cubicBezTo>
                <a:cubicBezTo>
                  <a:pt x="1618915" y="5088579"/>
                  <a:pt x="1562400" y="4896809"/>
                  <a:pt x="1564305" y="4852994"/>
                </a:cubicBezTo>
                <a:cubicBezTo>
                  <a:pt x="1566210" y="4809179"/>
                  <a:pt x="1632250" y="4965389"/>
                  <a:pt x="1620820" y="4910144"/>
                </a:cubicBezTo>
                <a:cubicBezTo>
                  <a:pt x="1609390" y="4854899"/>
                  <a:pt x="1512870" y="4630744"/>
                  <a:pt x="1507155" y="4577404"/>
                </a:cubicBezTo>
                <a:cubicBezTo>
                  <a:pt x="1501440" y="4524064"/>
                  <a:pt x="1580815" y="4698689"/>
                  <a:pt x="1592245" y="4643444"/>
                </a:cubicBezTo>
                <a:cubicBezTo>
                  <a:pt x="1603675" y="4588199"/>
                  <a:pt x="1556685" y="4354519"/>
                  <a:pt x="1564305" y="4301179"/>
                </a:cubicBezTo>
                <a:cubicBezTo>
                  <a:pt x="1571925" y="4247839"/>
                  <a:pt x="1634155" y="4436434"/>
                  <a:pt x="1630345" y="4377379"/>
                </a:cubicBezTo>
                <a:cubicBezTo>
                  <a:pt x="1626535" y="4318324"/>
                  <a:pt x="1552875" y="4071309"/>
                  <a:pt x="1545255" y="4006539"/>
                </a:cubicBezTo>
                <a:cubicBezTo>
                  <a:pt x="1537635" y="3941769"/>
                  <a:pt x="1597960" y="4105599"/>
                  <a:pt x="1592245" y="4054164"/>
                </a:cubicBezTo>
                <a:cubicBezTo>
                  <a:pt x="1586530" y="4002729"/>
                  <a:pt x="1535730" y="3839534"/>
                  <a:pt x="1516680" y="3749999"/>
                </a:cubicBezTo>
                <a:cubicBezTo>
                  <a:pt x="1497630" y="3660464"/>
                  <a:pt x="1505250" y="3649034"/>
                  <a:pt x="1497630" y="3607124"/>
                </a:cubicBezTo>
                <a:cubicBezTo>
                  <a:pt x="1490010" y="3565214"/>
                  <a:pt x="1461435" y="3519494"/>
                  <a:pt x="1478580" y="3540449"/>
                </a:cubicBezTo>
                <a:cubicBezTo>
                  <a:pt x="1495725" y="3561404"/>
                  <a:pt x="1586530" y="3738569"/>
                  <a:pt x="1582720" y="3711899"/>
                </a:cubicBezTo>
                <a:cubicBezTo>
                  <a:pt x="1578910" y="3685229"/>
                  <a:pt x="1467150" y="3475679"/>
                  <a:pt x="1459530" y="3407099"/>
                </a:cubicBezTo>
                <a:cubicBezTo>
                  <a:pt x="1451910" y="3338519"/>
                  <a:pt x="1501440" y="3367729"/>
                  <a:pt x="1545255" y="3369634"/>
                </a:cubicBezTo>
                <a:cubicBezTo>
                  <a:pt x="1589070" y="3371539"/>
                  <a:pt x="1618915" y="3414719"/>
                  <a:pt x="1677970" y="3416624"/>
                </a:cubicBezTo>
                <a:cubicBezTo>
                  <a:pt x="1737025" y="3418529"/>
                  <a:pt x="1761790" y="3395669"/>
                  <a:pt x="1839895" y="3378524"/>
                </a:cubicBezTo>
                <a:cubicBezTo>
                  <a:pt x="1918000" y="3361379"/>
                  <a:pt x="1987850" y="3344869"/>
                  <a:pt x="2067860" y="3331534"/>
                </a:cubicBezTo>
                <a:cubicBezTo>
                  <a:pt x="2147870" y="3318199"/>
                  <a:pt x="2144060" y="3302959"/>
                  <a:pt x="2239310" y="3312484"/>
                </a:cubicBezTo>
                <a:cubicBezTo>
                  <a:pt x="2334560" y="3322009"/>
                  <a:pt x="2427270" y="3376619"/>
                  <a:pt x="2543475" y="3378524"/>
                </a:cubicBezTo>
                <a:cubicBezTo>
                  <a:pt x="2659680" y="3380429"/>
                  <a:pt x="2729530" y="3358204"/>
                  <a:pt x="2819065" y="3322009"/>
                </a:cubicBezTo>
                <a:cubicBezTo>
                  <a:pt x="2908600" y="3285814"/>
                  <a:pt x="2887645" y="3230569"/>
                  <a:pt x="2990515" y="3198184"/>
                </a:cubicBezTo>
                <a:cubicBezTo>
                  <a:pt x="3093385" y="3165799"/>
                  <a:pt x="3210860" y="3167704"/>
                  <a:pt x="3332780" y="3160084"/>
                </a:cubicBezTo>
                <a:cubicBezTo>
                  <a:pt x="3454700" y="3152464"/>
                  <a:pt x="3561380" y="3179134"/>
                  <a:pt x="3599480" y="3160084"/>
                </a:cubicBezTo>
                <a:cubicBezTo>
                  <a:pt x="3637580" y="3141034"/>
                  <a:pt x="3483275" y="3087694"/>
                  <a:pt x="3523280" y="3064834"/>
                </a:cubicBezTo>
                <a:cubicBezTo>
                  <a:pt x="3563285" y="3041974"/>
                  <a:pt x="3760770" y="3062929"/>
                  <a:pt x="3798870" y="3045784"/>
                </a:cubicBezTo>
                <a:cubicBezTo>
                  <a:pt x="3836970" y="3028639"/>
                  <a:pt x="3703620" y="2992444"/>
                  <a:pt x="3713145" y="2979109"/>
                </a:cubicBezTo>
                <a:cubicBezTo>
                  <a:pt x="3722670" y="2965774"/>
                  <a:pt x="3848400" y="3001969"/>
                  <a:pt x="3846495" y="2979109"/>
                </a:cubicBezTo>
                <a:cubicBezTo>
                  <a:pt x="3844590" y="2956249"/>
                  <a:pt x="3701715" y="2895924"/>
                  <a:pt x="3703620" y="2865444"/>
                </a:cubicBezTo>
                <a:cubicBezTo>
                  <a:pt x="3705525" y="2834964"/>
                  <a:pt x="3880785" y="2844489"/>
                  <a:pt x="3856020" y="2827344"/>
                </a:cubicBezTo>
                <a:cubicBezTo>
                  <a:pt x="3831255" y="2810199"/>
                  <a:pt x="3643295" y="2802579"/>
                  <a:pt x="3580430" y="2779719"/>
                </a:cubicBezTo>
                <a:cubicBezTo>
                  <a:pt x="3517565" y="2756859"/>
                  <a:pt x="3574715" y="2735904"/>
                  <a:pt x="3542330" y="2713044"/>
                </a:cubicBezTo>
                <a:cubicBezTo>
                  <a:pt x="3509945" y="2690184"/>
                  <a:pt x="3452795" y="2686374"/>
                  <a:pt x="3418505" y="2665419"/>
                </a:cubicBezTo>
                <a:cubicBezTo>
                  <a:pt x="3384215" y="2644464"/>
                  <a:pt x="3370880" y="2619699"/>
                  <a:pt x="3370880" y="2608269"/>
                </a:cubicBezTo>
                <a:cubicBezTo>
                  <a:pt x="3370880" y="2596839"/>
                  <a:pt x="3441365" y="2612079"/>
                  <a:pt x="3418505" y="2608269"/>
                </a:cubicBezTo>
                <a:cubicBezTo>
                  <a:pt x="3395645" y="2604459"/>
                  <a:pt x="3268010" y="2606364"/>
                  <a:pt x="3256580" y="2589219"/>
                </a:cubicBezTo>
                <a:cubicBezTo>
                  <a:pt x="3245150" y="2572074"/>
                  <a:pt x="3378500" y="2538419"/>
                  <a:pt x="3361355" y="2523179"/>
                </a:cubicBezTo>
                <a:cubicBezTo>
                  <a:pt x="3344210" y="2507939"/>
                  <a:pt x="3198160" y="2526989"/>
                  <a:pt x="3171490" y="2513654"/>
                </a:cubicBezTo>
                <a:cubicBezTo>
                  <a:pt x="3144820" y="2500319"/>
                  <a:pt x="3300395" y="2473649"/>
                  <a:pt x="3228005" y="2456504"/>
                </a:cubicBezTo>
                <a:cubicBezTo>
                  <a:pt x="3155615" y="2439359"/>
                  <a:pt x="2876215" y="2446979"/>
                  <a:pt x="2809540" y="2427929"/>
                </a:cubicBezTo>
                <a:cubicBezTo>
                  <a:pt x="2742865" y="2408879"/>
                  <a:pt x="2906695" y="2382209"/>
                  <a:pt x="2895265" y="2361254"/>
                </a:cubicBezTo>
                <a:cubicBezTo>
                  <a:pt x="2883835" y="2340299"/>
                  <a:pt x="2812080" y="2351729"/>
                  <a:pt x="2753025" y="2323154"/>
                </a:cubicBezTo>
                <a:cubicBezTo>
                  <a:pt x="2693970" y="2294579"/>
                  <a:pt x="2659680" y="2246954"/>
                  <a:pt x="2600625" y="2218379"/>
                </a:cubicBezTo>
                <a:cubicBezTo>
                  <a:pt x="2541570" y="2189804"/>
                  <a:pt x="2526330" y="2193614"/>
                  <a:pt x="2457750" y="2180279"/>
                </a:cubicBezTo>
                <a:cubicBezTo>
                  <a:pt x="2389170" y="2166944"/>
                  <a:pt x="2334560" y="2165039"/>
                  <a:pt x="2258360" y="2151704"/>
                </a:cubicBezTo>
                <a:cubicBezTo>
                  <a:pt x="2182160" y="2138369"/>
                  <a:pt x="2128820" y="2131384"/>
                  <a:pt x="2077385" y="2114239"/>
                </a:cubicBezTo>
                <a:cubicBezTo>
                  <a:pt x="2025950" y="2097094"/>
                  <a:pt x="2022140" y="2093284"/>
                  <a:pt x="2001185" y="2066614"/>
                </a:cubicBezTo>
                <a:cubicBezTo>
                  <a:pt x="1980230" y="2039944"/>
                  <a:pt x="1923715" y="2022799"/>
                  <a:pt x="1973245" y="1980889"/>
                </a:cubicBezTo>
                <a:cubicBezTo>
                  <a:pt x="2022775" y="1938979"/>
                  <a:pt x="2147870" y="1925644"/>
                  <a:pt x="2248835" y="1857064"/>
                </a:cubicBezTo>
                <a:cubicBezTo>
                  <a:pt x="2349800" y="1788484"/>
                  <a:pt x="2383455" y="1720539"/>
                  <a:pt x="2476800" y="1638624"/>
                </a:cubicBezTo>
                <a:cubicBezTo>
                  <a:pt x="2570145" y="1556709"/>
                  <a:pt x="2619675" y="1520514"/>
                  <a:pt x="2714925" y="1448124"/>
                </a:cubicBezTo>
                <a:cubicBezTo>
                  <a:pt x="2810175" y="1375734"/>
                  <a:pt x="2843830" y="1374464"/>
                  <a:pt x="2952415" y="1277309"/>
                </a:cubicBezTo>
                <a:cubicBezTo>
                  <a:pt x="3061000" y="1180154"/>
                  <a:pt x="3161330" y="1067759"/>
                  <a:pt x="3256580" y="962984"/>
                </a:cubicBezTo>
                <a:cubicBezTo>
                  <a:pt x="3351830" y="858209"/>
                  <a:pt x="3389930" y="824554"/>
                  <a:pt x="3428030" y="754069"/>
                </a:cubicBezTo>
                <a:cubicBezTo>
                  <a:pt x="3466130" y="683584"/>
                  <a:pt x="3428030" y="675964"/>
                  <a:pt x="3447080" y="611194"/>
                </a:cubicBezTo>
                <a:cubicBezTo>
                  <a:pt x="3466130" y="546424"/>
                  <a:pt x="3488990" y="488004"/>
                  <a:pt x="3523280" y="430854"/>
                </a:cubicBezTo>
                <a:cubicBezTo>
                  <a:pt x="3557570" y="373704"/>
                  <a:pt x="3595035" y="367989"/>
                  <a:pt x="3617895" y="326079"/>
                </a:cubicBezTo>
                <a:cubicBezTo>
                  <a:pt x="3640755" y="284169"/>
                  <a:pt x="3627420" y="278454"/>
                  <a:pt x="3636945" y="221304"/>
                </a:cubicBezTo>
                <a:cubicBezTo>
                  <a:pt x="3646470" y="164154"/>
                  <a:pt x="3663615" y="63824"/>
                  <a:pt x="3665520" y="40964"/>
                </a:cubicBezTo>
                <a:cubicBezTo>
                  <a:pt x="3667425" y="18104"/>
                  <a:pt x="3657900" y="113354"/>
                  <a:pt x="3646470" y="107639"/>
                </a:cubicBezTo>
                <a:cubicBezTo>
                  <a:pt x="3635040" y="101924"/>
                  <a:pt x="3623610" y="25724"/>
                  <a:pt x="3608370" y="12389"/>
                </a:cubicBezTo>
                <a:cubicBezTo>
                  <a:pt x="3593130" y="-946"/>
                  <a:pt x="3612815" y="-16186"/>
                  <a:pt x="3570905" y="40964"/>
                </a:cubicBezTo>
                <a:close/>
              </a:path>
            </a:pathLst>
          </a:custGeom>
          <a:gradFill>
            <a:gsLst>
              <a:gs pos="22000">
                <a:srgbClr val="BDBDFF"/>
              </a:gs>
              <a:gs pos="61000">
                <a:srgbClr val="FFCDF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22" name="PA-任意多边形 165">
            <a:extLst>
              <a:ext uri="{FF2B5EF4-FFF2-40B4-BE49-F238E27FC236}">
                <a16:creationId xmlns:a16="http://schemas.microsoft.com/office/drawing/2014/main" id="{B72B81BD-3872-813A-7A0C-3BCCBAB23EF2}"/>
              </a:ext>
            </a:extLst>
          </p:cNvPr>
          <p:cNvSpPr/>
          <p:nvPr>
            <p:custDataLst>
              <p:tags r:id="rId18"/>
            </p:custDataLst>
          </p:nvPr>
        </p:nvSpPr>
        <p:spPr>
          <a:xfrm rot="532534">
            <a:off x="10459351" y="5360815"/>
            <a:ext cx="147860" cy="216475"/>
          </a:xfrm>
          <a:custGeom>
            <a:avLst/>
            <a:gdLst>
              <a:gd name="connisteX0" fmla="*/ 3570904 w 3858416"/>
              <a:gd name="connsiteY0" fmla="*/ 40964 h 5601094"/>
              <a:gd name="connisteX1" fmla="*/ 3399454 w 3858416"/>
              <a:gd name="connsiteY1" fmla="*/ 297504 h 5601094"/>
              <a:gd name="connisteX2" fmla="*/ 2961939 w 3858416"/>
              <a:gd name="connsiteY2" fmla="*/ 649294 h 5601094"/>
              <a:gd name="connisteX3" fmla="*/ 2676824 w 3858416"/>
              <a:gd name="connsiteY3" fmla="*/ 1058234 h 5601094"/>
              <a:gd name="connisteX4" fmla="*/ 2400599 w 3858416"/>
              <a:gd name="connsiteY4" fmla="*/ 1182059 h 5601094"/>
              <a:gd name="connisteX5" fmla="*/ 1982134 w 3858416"/>
              <a:gd name="connsiteY5" fmla="*/ 1667199 h 5601094"/>
              <a:gd name="connisteX6" fmla="*/ 1735119 w 3858416"/>
              <a:gd name="connsiteY6" fmla="*/ 1743399 h 5601094"/>
              <a:gd name="connisteX7" fmla="*/ 1297604 w 3858416"/>
              <a:gd name="connsiteY7" fmla="*/ 2095189 h 5601094"/>
              <a:gd name="connisteX8" fmla="*/ 983914 w 3858416"/>
              <a:gd name="connsiteY8" fmla="*/ 2342204 h 5601094"/>
              <a:gd name="connisteX9" fmla="*/ 831514 w 3858416"/>
              <a:gd name="connsiteY9" fmla="*/ 2579694 h 5601094"/>
              <a:gd name="connisteX10" fmla="*/ 679749 w 3858416"/>
              <a:gd name="connsiteY10" fmla="*/ 2722569 h 5601094"/>
              <a:gd name="connisteX11" fmla="*/ 422574 w 3858416"/>
              <a:gd name="connsiteY11" fmla="*/ 2703519 h 5601094"/>
              <a:gd name="connisteX12" fmla="*/ 89834 w 3858416"/>
              <a:gd name="connsiteY12" fmla="*/ 2951169 h 5601094"/>
              <a:gd name="connisteX13" fmla="*/ 4109 w 3858416"/>
              <a:gd name="connsiteY13" fmla="*/ 3322009 h 5601094"/>
              <a:gd name="connisteX14" fmla="*/ 32684 w 3858416"/>
              <a:gd name="connsiteY14" fmla="*/ 3502349 h 5601094"/>
              <a:gd name="connisteX15" fmla="*/ 137459 w 3858416"/>
              <a:gd name="connsiteY15" fmla="*/ 3397574 h 5601094"/>
              <a:gd name="connisteX16" fmla="*/ 347009 w 3858416"/>
              <a:gd name="connsiteY16" fmla="*/ 3530924 h 5601094"/>
              <a:gd name="connisteX17" fmla="*/ 422574 w 3858416"/>
              <a:gd name="connsiteY17" fmla="*/ 3616649 h 5601094"/>
              <a:gd name="connisteX18" fmla="*/ 574974 w 3858416"/>
              <a:gd name="connsiteY18" fmla="*/ 3730949 h 5601094"/>
              <a:gd name="connisteX19" fmla="*/ 584499 w 3858416"/>
              <a:gd name="connsiteY19" fmla="*/ 3930339 h 5601094"/>
              <a:gd name="connisteX20" fmla="*/ 622599 w 3858416"/>
              <a:gd name="connsiteY20" fmla="*/ 4291654 h 5601094"/>
              <a:gd name="connisteX21" fmla="*/ 850564 w 3858416"/>
              <a:gd name="connsiteY21" fmla="*/ 4539304 h 5601094"/>
              <a:gd name="connisteX22" fmla="*/ 926764 w 3858416"/>
              <a:gd name="connsiteY22" fmla="*/ 4862519 h 5601094"/>
              <a:gd name="connisteX23" fmla="*/ 1060114 w 3858416"/>
              <a:gd name="connsiteY23" fmla="*/ 5128584 h 5601094"/>
              <a:gd name="connisteX24" fmla="*/ 1164889 w 3858416"/>
              <a:gd name="connsiteY24" fmla="*/ 5290509 h 5601094"/>
              <a:gd name="connisteX25" fmla="*/ 1240454 w 3858416"/>
              <a:gd name="connsiteY25" fmla="*/ 5442274 h 5601094"/>
              <a:gd name="connisteX26" fmla="*/ 1297604 w 3858416"/>
              <a:gd name="connsiteY26" fmla="*/ 5518474 h 5601094"/>
              <a:gd name="connisteX27" fmla="*/ 1335704 w 3858416"/>
              <a:gd name="connsiteY27" fmla="*/ 5594674 h 5601094"/>
              <a:gd name="connisteX28" fmla="*/ 1364279 w 3858416"/>
              <a:gd name="connsiteY28" fmla="*/ 5376234 h 5601094"/>
              <a:gd name="connisteX29" fmla="*/ 1450004 w 3858416"/>
              <a:gd name="connsiteY29" fmla="*/ 5499424 h 5601094"/>
              <a:gd name="connisteX30" fmla="*/ 1469054 w 3858416"/>
              <a:gd name="connsiteY30" fmla="*/ 5280984 h 5601094"/>
              <a:gd name="connisteX31" fmla="*/ 1516679 w 3858416"/>
              <a:gd name="connsiteY31" fmla="*/ 5300034 h 5601094"/>
              <a:gd name="connisteX32" fmla="*/ 1526204 w 3858416"/>
              <a:gd name="connsiteY32" fmla="*/ 5052384 h 5601094"/>
              <a:gd name="connisteX33" fmla="*/ 1611294 w 3858416"/>
              <a:gd name="connsiteY33" fmla="*/ 5128584 h 5601094"/>
              <a:gd name="connisteX34" fmla="*/ 1564304 w 3858416"/>
              <a:gd name="connsiteY34" fmla="*/ 4852994 h 5601094"/>
              <a:gd name="connisteX35" fmla="*/ 1620819 w 3858416"/>
              <a:gd name="connsiteY35" fmla="*/ 4910144 h 5601094"/>
              <a:gd name="connisteX36" fmla="*/ 1507154 w 3858416"/>
              <a:gd name="connsiteY36" fmla="*/ 4577404 h 5601094"/>
              <a:gd name="connisteX37" fmla="*/ 1592244 w 3858416"/>
              <a:gd name="connsiteY37" fmla="*/ 4643444 h 5601094"/>
              <a:gd name="connisteX38" fmla="*/ 1564304 w 3858416"/>
              <a:gd name="connsiteY38" fmla="*/ 4301179 h 5601094"/>
              <a:gd name="connisteX39" fmla="*/ 1630344 w 3858416"/>
              <a:gd name="connsiteY39" fmla="*/ 4377379 h 5601094"/>
              <a:gd name="connisteX40" fmla="*/ 1545254 w 3858416"/>
              <a:gd name="connsiteY40" fmla="*/ 4006539 h 5601094"/>
              <a:gd name="connisteX41" fmla="*/ 1592244 w 3858416"/>
              <a:gd name="connsiteY41" fmla="*/ 4054164 h 5601094"/>
              <a:gd name="connisteX42" fmla="*/ 1516679 w 3858416"/>
              <a:gd name="connsiteY42" fmla="*/ 3749999 h 5601094"/>
              <a:gd name="connisteX43" fmla="*/ 1497629 w 3858416"/>
              <a:gd name="connsiteY43" fmla="*/ 3607124 h 5601094"/>
              <a:gd name="connisteX44" fmla="*/ 1478579 w 3858416"/>
              <a:gd name="connsiteY44" fmla="*/ 3540449 h 5601094"/>
              <a:gd name="connisteX45" fmla="*/ 1582719 w 3858416"/>
              <a:gd name="connsiteY45" fmla="*/ 3711899 h 5601094"/>
              <a:gd name="connisteX46" fmla="*/ 1459529 w 3858416"/>
              <a:gd name="connsiteY46" fmla="*/ 3407099 h 5601094"/>
              <a:gd name="connisteX47" fmla="*/ 1545254 w 3858416"/>
              <a:gd name="connsiteY47" fmla="*/ 3369634 h 5601094"/>
              <a:gd name="connisteX48" fmla="*/ 1677969 w 3858416"/>
              <a:gd name="connsiteY48" fmla="*/ 3416624 h 5601094"/>
              <a:gd name="connisteX49" fmla="*/ 1839894 w 3858416"/>
              <a:gd name="connsiteY49" fmla="*/ 3378524 h 5601094"/>
              <a:gd name="connisteX50" fmla="*/ 2067859 w 3858416"/>
              <a:gd name="connsiteY50" fmla="*/ 3331534 h 5601094"/>
              <a:gd name="connisteX51" fmla="*/ 2239309 w 3858416"/>
              <a:gd name="connsiteY51" fmla="*/ 3312484 h 5601094"/>
              <a:gd name="connisteX52" fmla="*/ 2543474 w 3858416"/>
              <a:gd name="connsiteY52" fmla="*/ 3378524 h 5601094"/>
              <a:gd name="connisteX53" fmla="*/ 2819064 w 3858416"/>
              <a:gd name="connsiteY53" fmla="*/ 3322009 h 5601094"/>
              <a:gd name="connisteX54" fmla="*/ 2990514 w 3858416"/>
              <a:gd name="connsiteY54" fmla="*/ 3198184 h 5601094"/>
              <a:gd name="connisteX55" fmla="*/ 3332779 w 3858416"/>
              <a:gd name="connsiteY55" fmla="*/ 3160084 h 5601094"/>
              <a:gd name="connisteX56" fmla="*/ 3599479 w 3858416"/>
              <a:gd name="connsiteY56" fmla="*/ 3160084 h 5601094"/>
              <a:gd name="connisteX57" fmla="*/ 3523279 w 3858416"/>
              <a:gd name="connsiteY57" fmla="*/ 3064834 h 5601094"/>
              <a:gd name="connisteX58" fmla="*/ 3798869 w 3858416"/>
              <a:gd name="connsiteY58" fmla="*/ 3045784 h 5601094"/>
              <a:gd name="connisteX59" fmla="*/ 3713144 w 3858416"/>
              <a:gd name="connsiteY59" fmla="*/ 2979109 h 5601094"/>
              <a:gd name="connisteX60" fmla="*/ 3846494 w 3858416"/>
              <a:gd name="connsiteY60" fmla="*/ 2979109 h 5601094"/>
              <a:gd name="connisteX61" fmla="*/ 3703619 w 3858416"/>
              <a:gd name="connsiteY61" fmla="*/ 2865444 h 5601094"/>
              <a:gd name="connisteX62" fmla="*/ 3856019 w 3858416"/>
              <a:gd name="connsiteY62" fmla="*/ 2827344 h 5601094"/>
              <a:gd name="connisteX63" fmla="*/ 3580429 w 3858416"/>
              <a:gd name="connsiteY63" fmla="*/ 2779719 h 5601094"/>
              <a:gd name="connisteX64" fmla="*/ 3542329 w 3858416"/>
              <a:gd name="connsiteY64" fmla="*/ 2713044 h 5601094"/>
              <a:gd name="connisteX65" fmla="*/ 3418504 w 3858416"/>
              <a:gd name="connsiteY65" fmla="*/ 2665419 h 5601094"/>
              <a:gd name="connisteX66" fmla="*/ 3370879 w 3858416"/>
              <a:gd name="connsiteY66" fmla="*/ 2608269 h 5601094"/>
              <a:gd name="connisteX67" fmla="*/ 3418504 w 3858416"/>
              <a:gd name="connsiteY67" fmla="*/ 2608269 h 5601094"/>
              <a:gd name="connisteX68" fmla="*/ 3256579 w 3858416"/>
              <a:gd name="connsiteY68" fmla="*/ 2589219 h 5601094"/>
              <a:gd name="connisteX69" fmla="*/ 3361354 w 3858416"/>
              <a:gd name="connsiteY69" fmla="*/ 2523179 h 5601094"/>
              <a:gd name="connisteX70" fmla="*/ 3171489 w 3858416"/>
              <a:gd name="connsiteY70" fmla="*/ 2513654 h 5601094"/>
              <a:gd name="connisteX71" fmla="*/ 3228004 w 3858416"/>
              <a:gd name="connsiteY71" fmla="*/ 2456504 h 5601094"/>
              <a:gd name="connisteX72" fmla="*/ 2809539 w 3858416"/>
              <a:gd name="connsiteY72" fmla="*/ 2427929 h 5601094"/>
              <a:gd name="connisteX73" fmla="*/ 2895264 w 3858416"/>
              <a:gd name="connsiteY73" fmla="*/ 2361254 h 5601094"/>
              <a:gd name="connisteX74" fmla="*/ 2753024 w 3858416"/>
              <a:gd name="connsiteY74" fmla="*/ 2323154 h 5601094"/>
              <a:gd name="connisteX75" fmla="*/ 2600624 w 3858416"/>
              <a:gd name="connsiteY75" fmla="*/ 2218379 h 5601094"/>
              <a:gd name="connisteX76" fmla="*/ 2457749 w 3858416"/>
              <a:gd name="connsiteY76" fmla="*/ 2180279 h 5601094"/>
              <a:gd name="connisteX77" fmla="*/ 2258359 w 3858416"/>
              <a:gd name="connsiteY77" fmla="*/ 2151704 h 5601094"/>
              <a:gd name="connisteX78" fmla="*/ 2077384 w 3858416"/>
              <a:gd name="connsiteY78" fmla="*/ 2114239 h 5601094"/>
              <a:gd name="connisteX79" fmla="*/ 2001184 w 3858416"/>
              <a:gd name="connsiteY79" fmla="*/ 2066614 h 5601094"/>
              <a:gd name="connisteX80" fmla="*/ 1973244 w 3858416"/>
              <a:gd name="connsiteY80" fmla="*/ 1980889 h 5601094"/>
              <a:gd name="connisteX81" fmla="*/ 2248834 w 3858416"/>
              <a:gd name="connsiteY81" fmla="*/ 1857064 h 5601094"/>
              <a:gd name="connisteX82" fmla="*/ 2476799 w 3858416"/>
              <a:gd name="connsiteY82" fmla="*/ 1638624 h 5601094"/>
              <a:gd name="connisteX83" fmla="*/ 2714924 w 3858416"/>
              <a:gd name="connsiteY83" fmla="*/ 1448124 h 5601094"/>
              <a:gd name="connisteX84" fmla="*/ 2952414 w 3858416"/>
              <a:gd name="connsiteY84" fmla="*/ 1277309 h 5601094"/>
              <a:gd name="connisteX85" fmla="*/ 3256579 w 3858416"/>
              <a:gd name="connsiteY85" fmla="*/ 962984 h 5601094"/>
              <a:gd name="connisteX86" fmla="*/ 3428029 w 3858416"/>
              <a:gd name="connsiteY86" fmla="*/ 754069 h 5601094"/>
              <a:gd name="connisteX87" fmla="*/ 3447079 w 3858416"/>
              <a:gd name="connsiteY87" fmla="*/ 611194 h 5601094"/>
              <a:gd name="connisteX88" fmla="*/ 3523279 w 3858416"/>
              <a:gd name="connsiteY88" fmla="*/ 430854 h 5601094"/>
              <a:gd name="connisteX89" fmla="*/ 3617894 w 3858416"/>
              <a:gd name="connsiteY89" fmla="*/ 326079 h 5601094"/>
              <a:gd name="connisteX90" fmla="*/ 3636944 w 3858416"/>
              <a:gd name="connsiteY90" fmla="*/ 221304 h 5601094"/>
              <a:gd name="connisteX91" fmla="*/ 3665519 w 3858416"/>
              <a:gd name="connsiteY91" fmla="*/ 40964 h 5601094"/>
              <a:gd name="connisteX92" fmla="*/ 3646469 w 3858416"/>
              <a:gd name="connsiteY92" fmla="*/ 107639 h 5601094"/>
              <a:gd name="connisteX93" fmla="*/ 3608369 w 3858416"/>
              <a:gd name="connsiteY93" fmla="*/ 12389 h 5601094"/>
              <a:gd name="connisteX94" fmla="*/ 3570904 w 3858416"/>
              <a:gd name="connsiteY94" fmla="*/ 40964 h 560109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Lst>
            <a:rect l="l" t="t" r="r" b="b"/>
            <a:pathLst>
              <a:path w="3858416" h="5601094">
                <a:moveTo>
                  <a:pt x="3570905" y="40964"/>
                </a:moveTo>
                <a:cubicBezTo>
                  <a:pt x="3528995" y="98114"/>
                  <a:pt x="3521375" y="175584"/>
                  <a:pt x="3399455" y="297504"/>
                </a:cubicBezTo>
                <a:cubicBezTo>
                  <a:pt x="3277535" y="419424"/>
                  <a:pt x="3106720" y="496894"/>
                  <a:pt x="2961940" y="649294"/>
                </a:cubicBezTo>
                <a:cubicBezTo>
                  <a:pt x="2817160" y="801694"/>
                  <a:pt x="2789220" y="951554"/>
                  <a:pt x="2676825" y="1058234"/>
                </a:cubicBezTo>
                <a:cubicBezTo>
                  <a:pt x="2564430" y="1164914"/>
                  <a:pt x="2539665" y="1060139"/>
                  <a:pt x="2400600" y="1182059"/>
                </a:cubicBezTo>
                <a:cubicBezTo>
                  <a:pt x="2261535" y="1303979"/>
                  <a:pt x="2115485" y="1554804"/>
                  <a:pt x="1982135" y="1667199"/>
                </a:cubicBezTo>
                <a:cubicBezTo>
                  <a:pt x="1848785" y="1779594"/>
                  <a:pt x="1872280" y="1657674"/>
                  <a:pt x="1735120" y="1743399"/>
                </a:cubicBezTo>
                <a:cubicBezTo>
                  <a:pt x="1597960" y="1829124"/>
                  <a:pt x="1448100" y="1975174"/>
                  <a:pt x="1297605" y="2095189"/>
                </a:cubicBezTo>
                <a:cubicBezTo>
                  <a:pt x="1147110" y="2215204"/>
                  <a:pt x="1077260" y="2245049"/>
                  <a:pt x="983915" y="2342204"/>
                </a:cubicBezTo>
                <a:cubicBezTo>
                  <a:pt x="890570" y="2439359"/>
                  <a:pt x="892475" y="2503494"/>
                  <a:pt x="831515" y="2579694"/>
                </a:cubicBezTo>
                <a:cubicBezTo>
                  <a:pt x="770555" y="2655894"/>
                  <a:pt x="761665" y="2697804"/>
                  <a:pt x="679750" y="2722569"/>
                </a:cubicBezTo>
                <a:cubicBezTo>
                  <a:pt x="597835" y="2747334"/>
                  <a:pt x="540685" y="2657799"/>
                  <a:pt x="422575" y="2703519"/>
                </a:cubicBezTo>
                <a:cubicBezTo>
                  <a:pt x="304465" y="2749239"/>
                  <a:pt x="173655" y="2827344"/>
                  <a:pt x="89835" y="2951169"/>
                </a:cubicBezTo>
                <a:cubicBezTo>
                  <a:pt x="6015" y="3074994"/>
                  <a:pt x="15540" y="3211519"/>
                  <a:pt x="4110" y="3322009"/>
                </a:cubicBezTo>
                <a:cubicBezTo>
                  <a:pt x="-7320" y="3432499"/>
                  <a:pt x="6015" y="3487109"/>
                  <a:pt x="32685" y="3502349"/>
                </a:cubicBezTo>
                <a:cubicBezTo>
                  <a:pt x="59355" y="3517589"/>
                  <a:pt x="74595" y="3391859"/>
                  <a:pt x="137460" y="3397574"/>
                </a:cubicBezTo>
                <a:cubicBezTo>
                  <a:pt x="200325" y="3403289"/>
                  <a:pt x="289860" y="3487109"/>
                  <a:pt x="347010" y="3530924"/>
                </a:cubicBezTo>
                <a:cubicBezTo>
                  <a:pt x="404160" y="3574739"/>
                  <a:pt x="376855" y="3576644"/>
                  <a:pt x="422575" y="3616649"/>
                </a:cubicBezTo>
                <a:cubicBezTo>
                  <a:pt x="468295" y="3656654"/>
                  <a:pt x="542590" y="3668084"/>
                  <a:pt x="574975" y="3730949"/>
                </a:cubicBezTo>
                <a:cubicBezTo>
                  <a:pt x="607360" y="3793814"/>
                  <a:pt x="574975" y="3817944"/>
                  <a:pt x="584500" y="3930339"/>
                </a:cubicBezTo>
                <a:cubicBezTo>
                  <a:pt x="594025" y="4042734"/>
                  <a:pt x="569260" y="4169734"/>
                  <a:pt x="622600" y="4291654"/>
                </a:cubicBezTo>
                <a:cubicBezTo>
                  <a:pt x="675940" y="4413574"/>
                  <a:pt x="789605" y="4425004"/>
                  <a:pt x="850565" y="4539304"/>
                </a:cubicBezTo>
                <a:cubicBezTo>
                  <a:pt x="911525" y="4653604"/>
                  <a:pt x="884855" y="4744409"/>
                  <a:pt x="926765" y="4862519"/>
                </a:cubicBezTo>
                <a:cubicBezTo>
                  <a:pt x="968675" y="4980629"/>
                  <a:pt x="1012490" y="5042859"/>
                  <a:pt x="1060115" y="5128584"/>
                </a:cubicBezTo>
                <a:cubicBezTo>
                  <a:pt x="1107740" y="5214309"/>
                  <a:pt x="1128695" y="5227644"/>
                  <a:pt x="1164890" y="5290509"/>
                </a:cubicBezTo>
                <a:cubicBezTo>
                  <a:pt x="1201085" y="5353374"/>
                  <a:pt x="1213785" y="5396554"/>
                  <a:pt x="1240455" y="5442274"/>
                </a:cubicBezTo>
                <a:cubicBezTo>
                  <a:pt x="1267125" y="5487994"/>
                  <a:pt x="1278555" y="5487994"/>
                  <a:pt x="1297605" y="5518474"/>
                </a:cubicBezTo>
                <a:cubicBezTo>
                  <a:pt x="1316655" y="5548954"/>
                  <a:pt x="1322370" y="5623249"/>
                  <a:pt x="1335705" y="5594674"/>
                </a:cubicBezTo>
                <a:cubicBezTo>
                  <a:pt x="1349040" y="5566099"/>
                  <a:pt x="1341420" y="5395284"/>
                  <a:pt x="1364280" y="5376234"/>
                </a:cubicBezTo>
                <a:cubicBezTo>
                  <a:pt x="1387140" y="5357184"/>
                  <a:pt x="1429050" y="5518474"/>
                  <a:pt x="1450005" y="5499424"/>
                </a:cubicBezTo>
                <a:cubicBezTo>
                  <a:pt x="1470960" y="5480374"/>
                  <a:pt x="1455720" y="5320989"/>
                  <a:pt x="1469055" y="5280984"/>
                </a:cubicBezTo>
                <a:cubicBezTo>
                  <a:pt x="1482390" y="5240979"/>
                  <a:pt x="1505250" y="5345754"/>
                  <a:pt x="1516680" y="5300034"/>
                </a:cubicBezTo>
                <a:cubicBezTo>
                  <a:pt x="1528110" y="5254314"/>
                  <a:pt x="1507155" y="5086674"/>
                  <a:pt x="1526205" y="5052384"/>
                </a:cubicBezTo>
                <a:cubicBezTo>
                  <a:pt x="1545255" y="5018094"/>
                  <a:pt x="1603675" y="5168589"/>
                  <a:pt x="1611295" y="5128584"/>
                </a:cubicBezTo>
                <a:cubicBezTo>
                  <a:pt x="1618915" y="5088579"/>
                  <a:pt x="1562400" y="4896809"/>
                  <a:pt x="1564305" y="4852994"/>
                </a:cubicBezTo>
                <a:cubicBezTo>
                  <a:pt x="1566210" y="4809179"/>
                  <a:pt x="1632250" y="4965389"/>
                  <a:pt x="1620820" y="4910144"/>
                </a:cubicBezTo>
                <a:cubicBezTo>
                  <a:pt x="1609390" y="4854899"/>
                  <a:pt x="1512870" y="4630744"/>
                  <a:pt x="1507155" y="4577404"/>
                </a:cubicBezTo>
                <a:cubicBezTo>
                  <a:pt x="1501440" y="4524064"/>
                  <a:pt x="1580815" y="4698689"/>
                  <a:pt x="1592245" y="4643444"/>
                </a:cubicBezTo>
                <a:cubicBezTo>
                  <a:pt x="1603675" y="4588199"/>
                  <a:pt x="1556685" y="4354519"/>
                  <a:pt x="1564305" y="4301179"/>
                </a:cubicBezTo>
                <a:cubicBezTo>
                  <a:pt x="1571925" y="4247839"/>
                  <a:pt x="1634155" y="4436434"/>
                  <a:pt x="1630345" y="4377379"/>
                </a:cubicBezTo>
                <a:cubicBezTo>
                  <a:pt x="1626535" y="4318324"/>
                  <a:pt x="1552875" y="4071309"/>
                  <a:pt x="1545255" y="4006539"/>
                </a:cubicBezTo>
                <a:cubicBezTo>
                  <a:pt x="1537635" y="3941769"/>
                  <a:pt x="1597960" y="4105599"/>
                  <a:pt x="1592245" y="4054164"/>
                </a:cubicBezTo>
                <a:cubicBezTo>
                  <a:pt x="1586530" y="4002729"/>
                  <a:pt x="1535730" y="3839534"/>
                  <a:pt x="1516680" y="3749999"/>
                </a:cubicBezTo>
                <a:cubicBezTo>
                  <a:pt x="1497630" y="3660464"/>
                  <a:pt x="1505250" y="3649034"/>
                  <a:pt x="1497630" y="3607124"/>
                </a:cubicBezTo>
                <a:cubicBezTo>
                  <a:pt x="1490010" y="3565214"/>
                  <a:pt x="1461435" y="3519494"/>
                  <a:pt x="1478580" y="3540449"/>
                </a:cubicBezTo>
                <a:cubicBezTo>
                  <a:pt x="1495725" y="3561404"/>
                  <a:pt x="1586530" y="3738569"/>
                  <a:pt x="1582720" y="3711899"/>
                </a:cubicBezTo>
                <a:cubicBezTo>
                  <a:pt x="1578910" y="3685229"/>
                  <a:pt x="1467150" y="3475679"/>
                  <a:pt x="1459530" y="3407099"/>
                </a:cubicBezTo>
                <a:cubicBezTo>
                  <a:pt x="1451910" y="3338519"/>
                  <a:pt x="1501440" y="3367729"/>
                  <a:pt x="1545255" y="3369634"/>
                </a:cubicBezTo>
                <a:cubicBezTo>
                  <a:pt x="1589070" y="3371539"/>
                  <a:pt x="1618915" y="3414719"/>
                  <a:pt x="1677970" y="3416624"/>
                </a:cubicBezTo>
                <a:cubicBezTo>
                  <a:pt x="1737025" y="3418529"/>
                  <a:pt x="1761790" y="3395669"/>
                  <a:pt x="1839895" y="3378524"/>
                </a:cubicBezTo>
                <a:cubicBezTo>
                  <a:pt x="1918000" y="3361379"/>
                  <a:pt x="1987850" y="3344869"/>
                  <a:pt x="2067860" y="3331534"/>
                </a:cubicBezTo>
                <a:cubicBezTo>
                  <a:pt x="2147870" y="3318199"/>
                  <a:pt x="2144060" y="3302959"/>
                  <a:pt x="2239310" y="3312484"/>
                </a:cubicBezTo>
                <a:cubicBezTo>
                  <a:pt x="2334560" y="3322009"/>
                  <a:pt x="2427270" y="3376619"/>
                  <a:pt x="2543475" y="3378524"/>
                </a:cubicBezTo>
                <a:cubicBezTo>
                  <a:pt x="2659680" y="3380429"/>
                  <a:pt x="2729530" y="3358204"/>
                  <a:pt x="2819065" y="3322009"/>
                </a:cubicBezTo>
                <a:cubicBezTo>
                  <a:pt x="2908600" y="3285814"/>
                  <a:pt x="2887645" y="3230569"/>
                  <a:pt x="2990515" y="3198184"/>
                </a:cubicBezTo>
                <a:cubicBezTo>
                  <a:pt x="3093385" y="3165799"/>
                  <a:pt x="3210860" y="3167704"/>
                  <a:pt x="3332780" y="3160084"/>
                </a:cubicBezTo>
                <a:cubicBezTo>
                  <a:pt x="3454700" y="3152464"/>
                  <a:pt x="3561380" y="3179134"/>
                  <a:pt x="3599480" y="3160084"/>
                </a:cubicBezTo>
                <a:cubicBezTo>
                  <a:pt x="3637580" y="3141034"/>
                  <a:pt x="3483275" y="3087694"/>
                  <a:pt x="3523280" y="3064834"/>
                </a:cubicBezTo>
                <a:cubicBezTo>
                  <a:pt x="3563285" y="3041974"/>
                  <a:pt x="3760770" y="3062929"/>
                  <a:pt x="3798870" y="3045784"/>
                </a:cubicBezTo>
                <a:cubicBezTo>
                  <a:pt x="3836970" y="3028639"/>
                  <a:pt x="3703620" y="2992444"/>
                  <a:pt x="3713145" y="2979109"/>
                </a:cubicBezTo>
                <a:cubicBezTo>
                  <a:pt x="3722670" y="2965774"/>
                  <a:pt x="3848400" y="3001969"/>
                  <a:pt x="3846495" y="2979109"/>
                </a:cubicBezTo>
                <a:cubicBezTo>
                  <a:pt x="3844590" y="2956249"/>
                  <a:pt x="3701715" y="2895924"/>
                  <a:pt x="3703620" y="2865444"/>
                </a:cubicBezTo>
                <a:cubicBezTo>
                  <a:pt x="3705525" y="2834964"/>
                  <a:pt x="3880785" y="2844489"/>
                  <a:pt x="3856020" y="2827344"/>
                </a:cubicBezTo>
                <a:cubicBezTo>
                  <a:pt x="3831255" y="2810199"/>
                  <a:pt x="3643295" y="2802579"/>
                  <a:pt x="3580430" y="2779719"/>
                </a:cubicBezTo>
                <a:cubicBezTo>
                  <a:pt x="3517565" y="2756859"/>
                  <a:pt x="3574715" y="2735904"/>
                  <a:pt x="3542330" y="2713044"/>
                </a:cubicBezTo>
                <a:cubicBezTo>
                  <a:pt x="3509945" y="2690184"/>
                  <a:pt x="3452795" y="2686374"/>
                  <a:pt x="3418505" y="2665419"/>
                </a:cubicBezTo>
                <a:cubicBezTo>
                  <a:pt x="3384215" y="2644464"/>
                  <a:pt x="3370880" y="2619699"/>
                  <a:pt x="3370880" y="2608269"/>
                </a:cubicBezTo>
                <a:cubicBezTo>
                  <a:pt x="3370880" y="2596839"/>
                  <a:pt x="3441365" y="2612079"/>
                  <a:pt x="3418505" y="2608269"/>
                </a:cubicBezTo>
                <a:cubicBezTo>
                  <a:pt x="3395645" y="2604459"/>
                  <a:pt x="3268010" y="2606364"/>
                  <a:pt x="3256580" y="2589219"/>
                </a:cubicBezTo>
                <a:cubicBezTo>
                  <a:pt x="3245150" y="2572074"/>
                  <a:pt x="3378500" y="2538419"/>
                  <a:pt x="3361355" y="2523179"/>
                </a:cubicBezTo>
                <a:cubicBezTo>
                  <a:pt x="3344210" y="2507939"/>
                  <a:pt x="3198160" y="2526989"/>
                  <a:pt x="3171490" y="2513654"/>
                </a:cubicBezTo>
                <a:cubicBezTo>
                  <a:pt x="3144820" y="2500319"/>
                  <a:pt x="3300395" y="2473649"/>
                  <a:pt x="3228005" y="2456504"/>
                </a:cubicBezTo>
                <a:cubicBezTo>
                  <a:pt x="3155615" y="2439359"/>
                  <a:pt x="2876215" y="2446979"/>
                  <a:pt x="2809540" y="2427929"/>
                </a:cubicBezTo>
                <a:cubicBezTo>
                  <a:pt x="2742865" y="2408879"/>
                  <a:pt x="2906695" y="2382209"/>
                  <a:pt x="2895265" y="2361254"/>
                </a:cubicBezTo>
                <a:cubicBezTo>
                  <a:pt x="2883835" y="2340299"/>
                  <a:pt x="2812080" y="2351729"/>
                  <a:pt x="2753025" y="2323154"/>
                </a:cubicBezTo>
                <a:cubicBezTo>
                  <a:pt x="2693970" y="2294579"/>
                  <a:pt x="2659680" y="2246954"/>
                  <a:pt x="2600625" y="2218379"/>
                </a:cubicBezTo>
                <a:cubicBezTo>
                  <a:pt x="2541570" y="2189804"/>
                  <a:pt x="2526330" y="2193614"/>
                  <a:pt x="2457750" y="2180279"/>
                </a:cubicBezTo>
                <a:cubicBezTo>
                  <a:pt x="2389170" y="2166944"/>
                  <a:pt x="2334560" y="2165039"/>
                  <a:pt x="2258360" y="2151704"/>
                </a:cubicBezTo>
                <a:cubicBezTo>
                  <a:pt x="2182160" y="2138369"/>
                  <a:pt x="2128820" y="2131384"/>
                  <a:pt x="2077385" y="2114239"/>
                </a:cubicBezTo>
                <a:cubicBezTo>
                  <a:pt x="2025950" y="2097094"/>
                  <a:pt x="2022140" y="2093284"/>
                  <a:pt x="2001185" y="2066614"/>
                </a:cubicBezTo>
                <a:cubicBezTo>
                  <a:pt x="1980230" y="2039944"/>
                  <a:pt x="1923715" y="2022799"/>
                  <a:pt x="1973245" y="1980889"/>
                </a:cubicBezTo>
                <a:cubicBezTo>
                  <a:pt x="2022775" y="1938979"/>
                  <a:pt x="2147870" y="1925644"/>
                  <a:pt x="2248835" y="1857064"/>
                </a:cubicBezTo>
                <a:cubicBezTo>
                  <a:pt x="2349800" y="1788484"/>
                  <a:pt x="2383455" y="1720539"/>
                  <a:pt x="2476800" y="1638624"/>
                </a:cubicBezTo>
                <a:cubicBezTo>
                  <a:pt x="2570145" y="1556709"/>
                  <a:pt x="2619675" y="1520514"/>
                  <a:pt x="2714925" y="1448124"/>
                </a:cubicBezTo>
                <a:cubicBezTo>
                  <a:pt x="2810175" y="1375734"/>
                  <a:pt x="2843830" y="1374464"/>
                  <a:pt x="2952415" y="1277309"/>
                </a:cubicBezTo>
                <a:cubicBezTo>
                  <a:pt x="3061000" y="1180154"/>
                  <a:pt x="3161330" y="1067759"/>
                  <a:pt x="3256580" y="962984"/>
                </a:cubicBezTo>
                <a:cubicBezTo>
                  <a:pt x="3351830" y="858209"/>
                  <a:pt x="3389930" y="824554"/>
                  <a:pt x="3428030" y="754069"/>
                </a:cubicBezTo>
                <a:cubicBezTo>
                  <a:pt x="3466130" y="683584"/>
                  <a:pt x="3428030" y="675964"/>
                  <a:pt x="3447080" y="611194"/>
                </a:cubicBezTo>
                <a:cubicBezTo>
                  <a:pt x="3466130" y="546424"/>
                  <a:pt x="3488990" y="488004"/>
                  <a:pt x="3523280" y="430854"/>
                </a:cubicBezTo>
                <a:cubicBezTo>
                  <a:pt x="3557570" y="373704"/>
                  <a:pt x="3595035" y="367989"/>
                  <a:pt x="3617895" y="326079"/>
                </a:cubicBezTo>
                <a:cubicBezTo>
                  <a:pt x="3640755" y="284169"/>
                  <a:pt x="3627420" y="278454"/>
                  <a:pt x="3636945" y="221304"/>
                </a:cubicBezTo>
                <a:cubicBezTo>
                  <a:pt x="3646470" y="164154"/>
                  <a:pt x="3663615" y="63824"/>
                  <a:pt x="3665520" y="40964"/>
                </a:cubicBezTo>
                <a:cubicBezTo>
                  <a:pt x="3667425" y="18104"/>
                  <a:pt x="3657900" y="113354"/>
                  <a:pt x="3646470" y="107639"/>
                </a:cubicBezTo>
                <a:cubicBezTo>
                  <a:pt x="3635040" y="101924"/>
                  <a:pt x="3623610" y="25724"/>
                  <a:pt x="3608370" y="12389"/>
                </a:cubicBezTo>
                <a:cubicBezTo>
                  <a:pt x="3593130" y="-946"/>
                  <a:pt x="3612815" y="-16186"/>
                  <a:pt x="3570905" y="40964"/>
                </a:cubicBezTo>
                <a:close/>
              </a:path>
            </a:pathLst>
          </a:custGeom>
          <a:gradFill>
            <a:gsLst>
              <a:gs pos="22000">
                <a:srgbClr val="BDBDFF"/>
              </a:gs>
              <a:gs pos="61000">
                <a:srgbClr val="FFCDF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23" name="PA-任意多边形 168">
            <a:extLst>
              <a:ext uri="{FF2B5EF4-FFF2-40B4-BE49-F238E27FC236}">
                <a16:creationId xmlns:a16="http://schemas.microsoft.com/office/drawing/2014/main" id="{71929DFE-E6C0-A5FF-81F9-DAE527A35B0E}"/>
              </a:ext>
            </a:extLst>
          </p:cNvPr>
          <p:cNvSpPr/>
          <p:nvPr>
            <p:custDataLst>
              <p:tags r:id="rId19"/>
            </p:custDataLst>
          </p:nvPr>
        </p:nvSpPr>
        <p:spPr>
          <a:xfrm rot="3960000" flipH="1">
            <a:off x="10045076" y="5843590"/>
            <a:ext cx="160643" cy="189966"/>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a:gsLst>
              <a:gs pos="22000">
                <a:srgbClr val="BDBDFF"/>
              </a:gs>
              <a:gs pos="61000">
                <a:srgbClr val="FFCDF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24" name="PA-任意多边形 169">
            <a:extLst>
              <a:ext uri="{FF2B5EF4-FFF2-40B4-BE49-F238E27FC236}">
                <a16:creationId xmlns:a16="http://schemas.microsoft.com/office/drawing/2014/main" id="{650EF6A7-8BE9-38AE-43C4-8EE91EFD1323}"/>
              </a:ext>
            </a:extLst>
          </p:cNvPr>
          <p:cNvSpPr/>
          <p:nvPr>
            <p:custDataLst>
              <p:tags r:id="rId20"/>
            </p:custDataLst>
          </p:nvPr>
        </p:nvSpPr>
        <p:spPr>
          <a:xfrm rot="3960000" flipH="1">
            <a:off x="9596879" y="5610652"/>
            <a:ext cx="219415" cy="259489"/>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a:gsLst>
              <a:gs pos="22000">
                <a:srgbClr val="BDBDFF"/>
              </a:gs>
              <a:gs pos="61000">
                <a:srgbClr val="FFCDF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25" name="PA-任意多边形 164">
            <a:extLst>
              <a:ext uri="{FF2B5EF4-FFF2-40B4-BE49-F238E27FC236}">
                <a16:creationId xmlns:a16="http://schemas.microsoft.com/office/drawing/2014/main" id="{55B70B81-C8C2-CB1A-C0C5-2B9D129D4B72}"/>
              </a:ext>
            </a:extLst>
          </p:cNvPr>
          <p:cNvSpPr/>
          <p:nvPr>
            <p:custDataLst>
              <p:tags r:id="rId21"/>
            </p:custDataLst>
          </p:nvPr>
        </p:nvSpPr>
        <p:spPr>
          <a:xfrm rot="966639">
            <a:off x="10531177" y="5645315"/>
            <a:ext cx="196820" cy="287002"/>
          </a:xfrm>
          <a:custGeom>
            <a:avLst/>
            <a:gdLst>
              <a:gd name="connisteX0" fmla="*/ 3570904 w 3858416"/>
              <a:gd name="connsiteY0" fmla="*/ 40964 h 5601094"/>
              <a:gd name="connisteX1" fmla="*/ 3399454 w 3858416"/>
              <a:gd name="connsiteY1" fmla="*/ 297504 h 5601094"/>
              <a:gd name="connisteX2" fmla="*/ 2961939 w 3858416"/>
              <a:gd name="connsiteY2" fmla="*/ 649294 h 5601094"/>
              <a:gd name="connisteX3" fmla="*/ 2676824 w 3858416"/>
              <a:gd name="connsiteY3" fmla="*/ 1058234 h 5601094"/>
              <a:gd name="connisteX4" fmla="*/ 2400599 w 3858416"/>
              <a:gd name="connsiteY4" fmla="*/ 1182059 h 5601094"/>
              <a:gd name="connisteX5" fmla="*/ 1982134 w 3858416"/>
              <a:gd name="connsiteY5" fmla="*/ 1667199 h 5601094"/>
              <a:gd name="connisteX6" fmla="*/ 1735119 w 3858416"/>
              <a:gd name="connsiteY6" fmla="*/ 1743399 h 5601094"/>
              <a:gd name="connisteX7" fmla="*/ 1297604 w 3858416"/>
              <a:gd name="connsiteY7" fmla="*/ 2095189 h 5601094"/>
              <a:gd name="connisteX8" fmla="*/ 983914 w 3858416"/>
              <a:gd name="connsiteY8" fmla="*/ 2342204 h 5601094"/>
              <a:gd name="connisteX9" fmla="*/ 831514 w 3858416"/>
              <a:gd name="connsiteY9" fmla="*/ 2579694 h 5601094"/>
              <a:gd name="connisteX10" fmla="*/ 679749 w 3858416"/>
              <a:gd name="connsiteY10" fmla="*/ 2722569 h 5601094"/>
              <a:gd name="connisteX11" fmla="*/ 422574 w 3858416"/>
              <a:gd name="connsiteY11" fmla="*/ 2703519 h 5601094"/>
              <a:gd name="connisteX12" fmla="*/ 89834 w 3858416"/>
              <a:gd name="connsiteY12" fmla="*/ 2951169 h 5601094"/>
              <a:gd name="connisteX13" fmla="*/ 4109 w 3858416"/>
              <a:gd name="connsiteY13" fmla="*/ 3322009 h 5601094"/>
              <a:gd name="connisteX14" fmla="*/ 32684 w 3858416"/>
              <a:gd name="connsiteY14" fmla="*/ 3502349 h 5601094"/>
              <a:gd name="connisteX15" fmla="*/ 137459 w 3858416"/>
              <a:gd name="connsiteY15" fmla="*/ 3397574 h 5601094"/>
              <a:gd name="connisteX16" fmla="*/ 347009 w 3858416"/>
              <a:gd name="connsiteY16" fmla="*/ 3530924 h 5601094"/>
              <a:gd name="connisteX17" fmla="*/ 422574 w 3858416"/>
              <a:gd name="connsiteY17" fmla="*/ 3616649 h 5601094"/>
              <a:gd name="connisteX18" fmla="*/ 574974 w 3858416"/>
              <a:gd name="connsiteY18" fmla="*/ 3730949 h 5601094"/>
              <a:gd name="connisteX19" fmla="*/ 584499 w 3858416"/>
              <a:gd name="connsiteY19" fmla="*/ 3930339 h 5601094"/>
              <a:gd name="connisteX20" fmla="*/ 622599 w 3858416"/>
              <a:gd name="connsiteY20" fmla="*/ 4291654 h 5601094"/>
              <a:gd name="connisteX21" fmla="*/ 850564 w 3858416"/>
              <a:gd name="connsiteY21" fmla="*/ 4539304 h 5601094"/>
              <a:gd name="connisteX22" fmla="*/ 926764 w 3858416"/>
              <a:gd name="connsiteY22" fmla="*/ 4862519 h 5601094"/>
              <a:gd name="connisteX23" fmla="*/ 1060114 w 3858416"/>
              <a:gd name="connsiteY23" fmla="*/ 5128584 h 5601094"/>
              <a:gd name="connisteX24" fmla="*/ 1164889 w 3858416"/>
              <a:gd name="connsiteY24" fmla="*/ 5290509 h 5601094"/>
              <a:gd name="connisteX25" fmla="*/ 1240454 w 3858416"/>
              <a:gd name="connsiteY25" fmla="*/ 5442274 h 5601094"/>
              <a:gd name="connisteX26" fmla="*/ 1297604 w 3858416"/>
              <a:gd name="connsiteY26" fmla="*/ 5518474 h 5601094"/>
              <a:gd name="connisteX27" fmla="*/ 1335704 w 3858416"/>
              <a:gd name="connsiteY27" fmla="*/ 5594674 h 5601094"/>
              <a:gd name="connisteX28" fmla="*/ 1364279 w 3858416"/>
              <a:gd name="connsiteY28" fmla="*/ 5376234 h 5601094"/>
              <a:gd name="connisteX29" fmla="*/ 1450004 w 3858416"/>
              <a:gd name="connsiteY29" fmla="*/ 5499424 h 5601094"/>
              <a:gd name="connisteX30" fmla="*/ 1469054 w 3858416"/>
              <a:gd name="connsiteY30" fmla="*/ 5280984 h 5601094"/>
              <a:gd name="connisteX31" fmla="*/ 1516679 w 3858416"/>
              <a:gd name="connsiteY31" fmla="*/ 5300034 h 5601094"/>
              <a:gd name="connisteX32" fmla="*/ 1526204 w 3858416"/>
              <a:gd name="connsiteY32" fmla="*/ 5052384 h 5601094"/>
              <a:gd name="connisteX33" fmla="*/ 1611294 w 3858416"/>
              <a:gd name="connsiteY33" fmla="*/ 5128584 h 5601094"/>
              <a:gd name="connisteX34" fmla="*/ 1564304 w 3858416"/>
              <a:gd name="connsiteY34" fmla="*/ 4852994 h 5601094"/>
              <a:gd name="connisteX35" fmla="*/ 1620819 w 3858416"/>
              <a:gd name="connsiteY35" fmla="*/ 4910144 h 5601094"/>
              <a:gd name="connisteX36" fmla="*/ 1507154 w 3858416"/>
              <a:gd name="connsiteY36" fmla="*/ 4577404 h 5601094"/>
              <a:gd name="connisteX37" fmla="*/ 1592244 w 3858416"/>
              <a:gd name="connsiteY37" fmla="*/ 4643444 h 5601094"/>
              <a:gd name="connisteX38" fmla="*/ 1564304 w 3858416"/>
              <a:gd name="connsiteY38" fmla="*/ 4301179 h 5601094"/>
              <a:gd name="connisteX39" fmla="*/ 1630344 w 3858416"/>
              <a:gd name="connsiteY39" fmla="*/ 4377379 h 5601094"/>
              <a:gd name="connisteX40" fmla="*/ 1545254 w 3858416"/>
              <a:gd name="connsiteY40" fmla="*/ 4006539 h 5601094"/>
              <a:gd name="connisteX41" fmla="*/ 1592244 w 3858416"/>
              <a:gd name="connsiteY41" fmla="*/ 4054164 h 5601094"/>
              <a:gd name="connisteX42" fmla="*/ 1516679 w 3858416"/>
              <a:gd name="connsiteY42" fmla="*/ 3749999 h 5601094"/>
              <a:gd name="connisteX43" fmla="*/ 1497629 w 3858416"/>
              <a:gd name="connsiteY43" fmla="*/ 3607124 h 5601094"/>
              <a:gd name="connisteX44" fmla="*/ 1478579 w 3858416"/>
              <a:gd name="connsiteY44" fmla="*/ 3540449 h 5601094"/>
              <a:gd name="connisteX45" fmla="*/ 1582719 w 3858416"/>
              <a:gd name="connsiteY45" fmla="*/ 3711899 h 5601094"/>
              <a:gd name="connisteX46" fmla="*/ 1459529 w 3858416"/>
              <a:gd name="connsiteY46" fmla="*/ 3407099 h 5601094"/>
              <a:gd name="connisteX47" fmla="*/ 1545254 w 3858416"/>
              <a:gd name="connsiteY47" fmla="*/ 3369634 h 5601094"/>
              <a:gd name="connisteX48" fmla="*/ 1677969 w 3858416"/>
              <a:gd name="connsiteY48" fmla="*/ 3416624 h 5601094"/>
              <a:gd name="connisteX49" fmla="*/ 1839894 w 3858416"/>
              <a:gd name="connsiteY49" fmla="*/ 3378524 h 5601094"/>
              <a:gd name="connisteX50" fmla="*/ 2067859 w 3858416"/>
              <a:gd name="connsiteY50" fmla="*/ 3331534 h 5601094"/>
              <a:gd name="connisteX51" fmla="*/ 2239309 w 3858416"/>
              <a:gd name="connsiteY51" fmla="*/ 3312484 h 5601094"/>
              <a:gd name="connisteX52" fmla="*/ 2543474 w 3858416"/>
              <a:gd name="connsiteY52" fmla="*/ 3378524 h 5601094"/>
              <a:gd name="connisteX53" fmla="*/ 2819064 w 3858416"/>
              <a:gd name="connsiteY53" fmla="*/ 3322009 h 5601094"/>
              <a:gd name="connisteX54" fmla="*/ 2990514 w 3858416"/>
              <a:gd name="connsiteY54" fmla="*/ 3198184 h 5601094"/>
              <a:gd name="connisteX55" fmla="*/ 3332779 w 3858416"/>
              <a:gd name="connsiteY55" fmla="*/ 3160084 h 5601094"/>
              <a:gd name="connisteX56" fmla="*/ 3599479 w 3858416"/>
              <a:gd name="connsiteY56" fmla="*/ 3160084 h 5601094"/>
              <a:gd name="connisteX57" fmla="*/ 3523279 w 3858416"/>
              <a:gd name="connsiteY57" fmla="*/ 3064834 h 5601094"/>
              <a:gd name="connisteX58" fmla="*/ 3798869 w 3858416"/>
              <a:gd name="connsiteY58" fmla="*/ 3045784 h 5601094"/>
              <a:gd name="connisteX59" fmla="*/ 3713144 w 3858416"/>
              <a:gd name="connsiteY59" fmla="*/ 2979109 h 5601094"/>
              <a:gd name="connisteX60" fmla="*/ 3846494 w 3858416"/>
              <a:gd name="connsiteY60" fmla="*/ 2979109 h 5601094"/>
              <a:gd name="connisteX61" fmla="*/ 3703619 w 3858416"/>
              <a:gd name="connsiteY61" fmla="*/ 2865444 h 5601094"/>
              <a:gd name="connisteX62" fmla="*/ 3856019 w 3858416"/>
              <a:gd name="connsiteY62" fmla="*/ 2827344 h 5601094"/>
              <a:gd name="connisteX63" fmla="*/ 3580429 w 3858416"/>
              <a:gd name="connsiteY63" fmla="*/ 2779719 h 5601094"/>
              <a:gd name="connisteX64" fmla="*/ 3542329 w 3858416"/>
              <a:gd name="connsiteY64" fmla="*/ 2713044 h 5601094"/>
              <a:gd name="connisteX65" fmla="*/ 3418504 w 3858416"/>
              <a:gd name="connsiteY65" fmla="*/ 2665419 h 5601094"/>
              <a:gd name="connisteX66" fmla="*/ 3370879 w 3858416"/>
              <a:gd name="connsiteY66" fmla="*/ 2608269 h 5601094"/>
              <a:gd name="connisteX67" fmla="*/ 3418504 w 3858416"/>
              <a:gd name="connsiteY67" fmla="*/ 2608269 h 5601094"/>
              <a:gd name="connisteX68" fmla="*/ 3256579 w 3858416"/>
              <a:gd name="connsiteY68" fmla="*/ 2589219 h 5601094"/>
              <a:gd name="connisteX69" fmla="*/ 3361354 w 3858416"/>
              <a:gd name="connsiteY69" fmla="*/ 2523179 h 5601094"/>
              <a:gd name="connisteX70" fmla="*/ 3171489 w 3858416"/>
              <a:gd name="connsiteY70" fmla="*/ 2513654 h 5601094"/>
              <a:gd name="connisteX71" fmla="*/ 3228004 w 3858416"/>
              <a:gd name="connsiteY71" fmla="*/ 2456504 h 5601094"/>
              <a:gd name="connisteX72" fmla="*/ 2809539 w 3858416"/>
              <a:gd name="connsiteY72" fmla="*/ 2427929 h 5601094"/>
              <a:gd name="connisteX73" fmla="*/ 2895264 w 3858416"/>
              <a:gd name="connsiteY73" fmla="*/ 2361254 h 5601094"/>
              <a:gd name="connisteX74" fmla="*/ 2753024 w 3858416"/>
              <a:gd name="connsiteY74" fmla="*/ 2323154 h 5601094"/>
              <a:gd name="connisteX75" fmla="*/ 2600624 w 3858416"/>
              <a:gd name="connsiteY75" fmla="*/ 2218379 h 5601094"/>
              <a:gd name="connisteX76" fmla="*/ 2457749 w 3858416"/>
              <a:gd name="connsiteY76" fmla="*/ 2180279 h 5601094"/>
              <a:gd name="connisteX77" fmla="*/ 2258359 w 3858416"/>
              <a:gd name="connsiteY77" fmla="*/ 2151704 h 5601094"/>
              <a:gd name="connisteX78" fmla="*/ 2077384 w 3858416"/>
              <a:gd name="connsiteY78" fmla="*/ 2114239 h 5601094"/>
              <a:gd name="connisteX79" fmla="*/ 2001184 w 3858416"/>
              <a:gd name="connsiteY79" fmla="*/ 2066614 h 5601094"/>
              <a:gd name="connisteX80" fmla="*/ 1973244 w 3858416"/>
              <a:gd name="connsiteY80" fmla="*/ 1980889 h 5601094"/>
              <a:gd name="connisteX81" fmla="*/ 2248834 w 3858416"/>
              <a:gd name="connsiteY81" fmla="*/ 1857064 h 5601094"/>
              <a:gd name="connisteX82" fmla="*/ 2476799 w 3858416"/>
              <a:gd name="connsiteY82" fmla="*/ 1638624 h 5601094"/>
              <a:gd name="connisteX83" fmla="*/ 2714924 w 3858416"/>
              <a:gd name="connsiteY83" fmla="*/ 1448124 h 5601094"/>
              <a:gd name="connisteX84" fmla="*/ 2952414 w 3858416"/>
              <a:gd name="connsiteY84" fmla="*/ 1277309 h 5601094"/>
              <a:gd name="connisteX85" fmla="*/ 3256579 w 3858416"/>
              <a:gd name="connsiteY85" fmla="*/ 962984 h 5601094"/>
              <a:gd name="connisteX86" fmla="*/ 3428029 w 3858416"/>
              <a:gd name="connsiteY86" fmla="*/ 754069 h 5601094"/>
              <a:gd name="connisteX87" fmla="*/ 3447079 w 3858416"/>
              <a:gd name="connsiteY87" fmla="*/ 611194 h 5601094"/>
              <a:gd name="connisteX88" fmla="*/ 3523279 w 3858416"/>
              <a:gd name="connsiteY88" fmla="*/ 430854 h 5601094"/>
              <a:gd name="connisteX89" fmla="*/ 3617894 w 3858416"/>
              <a:gd name="connsiteY89" fmla="*/ 326079 h 5601094"/>
              <a:gd name="connisteX90" fmla="*/ 3636944 w 3858416"/>
              <a:gd name="connsiteY90" fmla="*/ 221304 h 5601094"/>
              <a:gd name="connisteX91" fmla="*/ 3665519 w 3858416"/>
              <a:gd name="connsiteY91" fmla="*/ 40964 h 5601094"/>
              <a:gd name="connisteX92" fmla="*/ 3646469 w 3858416"/>
              <a:gd name="connsiteY92" fmla="*/ 107639 h 5601094"/>
              <a:gd name="connisteX93" fmla="*/ 3608369 w 3858416"/>
              <a:gd name="connsiteY93" fmla="*/ 12389 h 5601094"/>
              <a:gd name="connisteX94" fmla="*/ 3570904 w 3858416"/>
              <a:gd name="connsiteY94" fmla="*/ 40964 h 560109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Lst>
            <a:rect l="l" t="t" r="r" b="b"/>
            <a:pathLst>
              <a:path w="3858416" h="5601094">
                <a:moveTo>
                  <a:pt x="3570905" y="40964"/>
                </a:moveTo>
                <a:cubicBezTo>
                  <a:pt x="3528995" y="98114"/>
                  <a:pt x="3521375" y="175584"/>
                  <a:pt x="3399455" y="297504"/>
                </a:cubicBezTo>
                <a:cubicBezTo>
                  <a:pt x="3277535" y="419424"/>
                  <a:pt x="3106720" y="496894"/>
                  <a:pt x="2961940" y="649294"/>
                </a:cubicBezTo>
                <a:cubicBezTo>
                  <a:pt x="2817160" y="801694"/>
                  <a:pt x="2789220" y="951554"/>
                  <a:pt x="2676825" y="1058234"/>
                </a:cubicBezTo>
                <a:cubicBezTo>
                  <a:pt x="2564430" y="1164914"/>
                  <a:pt x="2539665" y="1060139"/>
                  <a:pt x="2400600" y="1182059"/>
                </a:cubicBezTo>
                <a:cubicBezTo>
                  <a:pt x="2261535" y="1303979"/>
                  <a:pt x="2115485" y="1554804"/>
                  <a:pt x="1982135" y="1667199"/>
                </a:cubicBezTo>
                <a:cubicBezTo>
                  <a:pt x="1848785" y="1779594"/>
                  <a:pt x="1872280" y="1657674"/>
                  <a:pt x="1735120" y="1743399"/>
                </a:cubicBezTo>
                <a:cubicBezTo>
                  <a:pt x="1597960" y="1829124"/>
                  <a:pt x="1448100" y="1975174"/>
                  <a:pt x="1297605" y="2095189"/>
                </a:cubicBezTo>
                <a:cubicBezTo>
                  <a:pt x="1147110" y="2215204"/>
                  <a:pt x="1077260" y="2245049"/>
                  <a:pt x="983915" y="2342204"/>
                </a:cubicBezTo>
                <a:cubicBezTo>
                  <a:pt x="890570" y="2439359"/>
                  <a:pt x="892475" y="2503494"/>
                  <a:pt x="831515" y="2579694"/>
                </a:cubicBezTo>
                <a:cubicBezTo>
                  <a:pt x="770555" y="2655894"/>
                  <a:pt x="761665" y="2697804"/>
                  <a:pt x="679750" y="2722569"/>
                </a:cubicBezTo>
                <a:cubicBezTo>
                  <a:pt x="597835" y="2747334"/>
                  <a:pt x="540685" y="2657799"/>
                  <a:pt x="422575" y="2703519"/>
                </a:cubicBezTo>
                <a:cubicBezTo>
                  <a:pt x="304465" y="2749239"/>
                  <a:pt x="173655" y="2827344"/>
                  <a:pt x="89835" y="2951169"/>
                </a:cubicBezTo>
                <a:cubicBezTo>
                  <a:pt x="6015" y="3074994"/>
                  <a:pt x="15540" y="3211519"/>
                  <a:pt x="4110" y="3322009"/>
                </a:cubicBezTo>
                <a:cubicBezTo>
                  <a:pt x="-7320" y="3432499"/>
                  <a:pt x="6015" y="3487109"/>
                  <a:pt x="32685" y="3502349"/>
                </a:cubicBezTo>
                <a:cubicBezTo>
                  <a:pt x="59355" y="3517589"/>
                  <a:pt x="74595" y="3391859"/>
                  <a:pt x="137460" y="3397574"/>
                </a:cubicBezTo>
                <a:cubicBezTo>
                  <a:pt x="200325" y="3403289"/>
                  <a:pt x="289860" y="3487109"/>
                  <a:pt x="347010" y="3530924"/>
                </a:cubicBezTo>
                <a:cubicBezTo>
                  <a:pt x="404160" y="3574739"/>
                  <a:pt x="376855" y="3576644"/>
                  <a:pt x="422575" y="3616649"/>
                </a:cubicBezTo>
                <a:cubicBezTo>
                  <a:pt x="468295" y="3656654"/>
                  <a:pt x="542590" y="3668084"/>
                  <a:pt x="574975" y="3730949"/>
                </a:cubicBezTo>
                <a:cubicBezTo>
                  <a:pt x="607360" y="3793814"/>
                  <a:pt x="574975" y="3817944"/>
                  <a:pt x="584500" y="3930339"/>
                </a:cubicBezTo>
                <a:cubicBezTo>
                  <a:pt x="594025" y="4042734"/>
                  <a:pt x="569260" y="4169734"/>
                  <a:pt x="622600" y="4291654"/>
                </a:cubicBezTo>
                <a:cubicBezTo>
                  <a:pt x="675940" y="4413574"/>
                  <a:pt x="789605" y="4425004"/>
                  <a:pt x="850565" y="4539304"/>
                </a:cubicBezTo>
                <a:cubicBezTo>
                  <a:pt x="911525" y="4653604"/>
                  <a:pt x="884855" y="4744409"/>
                  <a:pt x="926765" y="4862519"/>
                </a:cubicBezTo>
                <a:cubicBezTo>
                  <a:pt x="968675" y="4980629"/>
                  <a:pt x="1012490" y="5042859"/>
                  <a:pt x="1060115" y="5128584"/>
                </a:cubicBezTo>
                <a:cubicBezTo>
                  <a:pt x="1107740" y="5214309"/>
                  <a:pt x="1128695" y="5227644"/>
                  <a:pt x="1164890" y="5290509"/>
                </a:cubicBezTo>
                <a:cubicBezTo>
                  <a:pt x="1201085" y="5353374"/>
                  <a:pt x="1213785" y="5396554"/>
                  <a:pt x="1240455" y="5442274"/>
                </a:cubicBezTo>
                <a:cubicBezTo>
                  <a:pt x="1267125" y="5487994"/>
                  <a:pt x="1278555" y="5487994"/>
                  <a:pt x="1297605" y="5518474"/>
                </a:cubicBezTo>
                <a:cubicBezTo>
                  <a:pt x="1316655" y="5548954"/>
                  <a:pt x="1322370" y="5623249"/>
                  <a:pt x="1335705" y="5594674"/>
                </a:cubicBezTo>
                <a:cubicBezTo>
                  <a:pt x="1349040" y="5566099"/>
                  <a:pt x="1341420" y="5395284"/>
                  <a:pt x="1364280" y="5376234"/>
                </a:cubicBezTo>
                <a:cubicBezTo>
                  <a:pt x="1387140" y="5357184"/>
                  <a:pt x="1429050" y="5518474"/>
                  <a:pt x="1450005" y="5499424"/>
                </a:cubicBezTo>
                <a:cubicBezTo>
                  <a:pt x="1470960" y="5480374"/>
                  <a:pt x="1455720" y="5320989"/>
                  <a:pt x="1469055" y="5280984"/>
                </a:cubicBezTo>
                <a:cubicBezTo>
                  <a:pt x="1482390" y="5240979"/>
                  <a:pt x="1505250" y="5345754"/>
                  <a:pt x="1516680" y="5300034"/>
                </a:cubicBezTo>
                <a:cubicBezTo>
                  <a:pt x="1528110" y="5254314"/>
                  <a:pt x="1507155" y="5086674"/>
                  <a:pt x="1526205" y="5052384"/>
                </a:cubicBezTo>
                <a:cubicBezTo>
                  <a:pt x="1545255" y="5018094"/>
                  <a:pt x="1603675" y="5168589"/>
                  <a:pt x="1611295" y="5128584"/>
                </a:cubicBezTo>
                <a:cubicBezTo>
                  <a:pt x="1618915" y="5088579"/>
                  <a:pt x="1562400" y="4896809"/>
                  <a:pt x="1564305" y="4852994"/>
                </a:cubicBezTo>
                <a:cubicBezTo>
                  <a:pt x="1566210" y="4809179"/>
                  <a:pt x="1632250" y="4965389"/>
                  <a:pt x="1620820" y="4910144"/>
                </a:cubicBezTo>
                <a:cubicBezTo>
                  <a:pt x="1609390" y="4854899"/>
                  <a:pt x="1512870" y="4630744"/>
                  <a:pt x="1507155" y="4577404"/>
                </a:cubicBezTo>
                <a:cubicBezTo>
                  <a:pt x="1501440" y="4524064"/>
                  <a:pt x="1580815" y="4698689"/>
                  <a:pt x="1592245" y="4643444"/>
                </a:cubicBezTo>
                <a:cubicBezTo>
                  <a:pt x="1603675" y="4588199"/>
                  <a:pt x="1556685" y="4354519"/>
                  <a:pt x="1564305" y="4301179"/>
                </a:cubicBezTo>
                <a:cubicBezTo>
                  <a:pt x="1571925" y="4247839"/>
                  <a:pt x="1634155" y="4436434"/>
                  <a:pt x="1630345" y="4377379"/>
                </a:cubicBezTo>
                <a:cubicBezTo>
                  <a:pt x="1626535" y="4318324"/>
                  <a:pt x="1552875" y="4071309"/>
                  <a:pt x="1545255" y="4006539"/>
                </a:cubicBezTo>
                <a:cubicBezTo>
                  <a:pt x="1537635" y="3941769"/>
                  <a:pt x="1597960" y="4105599"/>
                  <a:pt x="1592245" y="4054164"/>
                </a:cubicBezTo>
                <a:cubicBezTo>
                  <a:pt x="1586530" y="4002729"/>
                  <a:pt x="1535730" y="3839534"/>
                  <a:pt x="1516680" y="3749999"/>
                </a:cubicBezTo>
                <a:cubicBezTo>
                  <a:pt x="1497630" y="3660464"/>
                  <a:pt x="1505250" y="3649034"/>
                  <a:pt x="1497630" y="3607124"/>
                </a:cubicBezTo>
                <a:cubicBezTo>
                  <a:pt x="1490010" y="3565214"/>
                  <a:pt x="1461435" y="3519494"/>
                  <a:pt x="1478580" y="3540449"/>
                </a:cubicBezTo>
                <a:cubicBezTo>
                  <a:pt x="1495725" y="3561404"/>
                  <a:pt x="1586530" y="3738569"/>
                  <a:pt x="1582720" y="3711899"/>
                </a:cubicBezTo>
                <a:cubicBezTo>
                  <a:pt x="1578910" y="3685229"/>
                  <a:pt x="1467150" y="3475679"/>
                  <a:pt x="1459530" y="3407099"/>
                </a:cubicBezTo>
                <a:cubicBezTo>
                  <a:pt x="1451910" y="3338519"/>
                  <a:pt x="1501440" y="3367729"/>
                  <a:pt x="1545255" y="3369634"/>
                </a:cubicBezTo>
                <a:cubicBezTo>
                  <a:pt x="1589070" y="3371539"/>
                  <a:pt x="1618915" y="3414719"/>
                  <a:pt x="1677970" y="3416624"/>
                </a:cubicBezTo>
                <a:cubicBezTo>
                  <a:pt x="1737025" y="3418529"/>
                  <a:pt x="1761790" y="3395669"/>
                  <a:pt x="1839895" y="3378524"/>
                </a:cubicBezTo>
                <a:cubicBezTo>
                  <a:pt x="1918000" y="3361379"/>
                  <a:pt x="1987850" y="3344869"/>
                  <a:pt x="2067860" y="3331534"/>
                </a:cubicBezTo>
                <a:cubicBezTo>
                  <a:pt x="2147870" y="3318199"/>
                  <a:pt x="2144060" y="3302959"/>
                  <a:pt x="2239310" y="3312484"/>
                </a:cubicBezTo>
                <a:cubicBezTo>
                  <a:pt x="2334560" y="3322009"/>
                  <a:pt x="2427270" y="3376619"/>
                  <a:pt x="2543475" y="3378524"/>
                </a:cubicBezTo>
                <a:cubicBezTo>
                  <a:pt x="2659680" y="3380429"/>
                  <a:pt x="2729530" y="3358204"/>
                  <a:pt x="2819065" y="3322009"/>
                </a:cubicBezTo>
                <a:cubicBezTo>
                  <a:pt x="2908600" y="3285814"/>
                  <a:pt x="2887645" y="3230569"/>
                  <a:pt x="2990515" y="3198184"/>
                </a:cubicBezTo>
                <a:cubicBezTo>
                  <a:pt x="3093385" y="3165799"/>
                  <a:pt x="3210860" y="3167704"/>
                  <a:pt x="3332780" y="3160084"/>
                </a:cubicBezTo>
                <a:cubicBezTo>
                  <a:pt x="3454700" y="3152464"/>
                  <a:pt x="3561380" y="3179134"/>
                  <a:pt x="3599480" y="3160084"/>
                </a:cubicBezTo>
                <a:cubicBezTo>
                  <a:pt x="3637580" y="3141034"/>
                  <a:pt x="3483275" y="3087694"/>
                  <a:pt x="3523280" y="3064834"/>
                </a:cubicBezTo>
                <a:cubicBezTo>
                  <a:pt x="3563285" y="3041974"/>
                  <a:pt x="3760770" y="3062929"/>
                  <a:pt x="3798870" y="3045784"/>
                </a:cubicBezTo>
                <a:cubicBezTo>
                  <a:pt x="3836970" y="3028639"/>
                  <a:pt x="3703620" y="2992444"/>
                  <a:pt x="3713145" y="2979109"/>
                </a:cubicBezTo>
                <a:cubicBezTo>
                  <a:pt x="3722670" y="2965774"/>
                  <a:pt x="3848400" y="3001969"/>
                  <a:pt x="3846495" y="2979109"/>
                </a:cubicBezTo>
                <a:cubicBezTo>
                  <a:pt x="3844590" y="2956249"/>
                  <a:pt x="3701715" y="2895924"/>
                  <a:pt x="3703620" y="2865444"/>
                </a:cubicBezTo>
                <a:cubicBezTo>
                  <a:pt x="3705525" y="2834964"/>
                  <a:pt x="3880785" y="2844489"/>
                  <a:pt x="3856020" y="2827344"/>
                </a:cubicBezTo>
                <a:cubicBezTo>
                  <a:pt x="3831255" y="2810199"/>
                  <a:pt x="3643295" y="2802579"/>
                  <a:pt x="3580430" y="2779719"/>
                </a:cubicBezTo>
                <a:cubicBezTo>
                  <a:pt x="3517565" y="2756859"/>
                  <a:pt x="3574715" y="2735904"/>
                  <a:pt x="3542330" y="2713044"/>
                </a:cubicBezTo>
                <a:cubicBezTo>
                  <a:pt x="3509945" y="2690184"/>
                  <a:pt x="3452795" y="2686374"/>
                  <a:pt x="3418505" y="2665419"/>
                </a:cubicBezTo>
                <a:cubicBezTo>
                  <a:pt x="3384215" y="2644464"/>
                  <a:pt x="3370880" y="2619699"/>
                  <a:pt x="3370880" y="2608269"/>
                </a:cubicBezTo>
                <a:cubicBezTo>
                  <a:pt x="3370880" y="2596839"/>
                  <a:pt x="3441365" y="2612079"/>
                  <a:pt x="3418505" y="2608269"/>
                </a:cubicBezTo>
                <a:cubicBezTo>
                  <a:pt x="3395645" y="2604459"/>
                  <a:pt x="3268010" y="2606364"/>
                  <a:pt x="3256580" y="2589219"/>
                </a:cubicBezTo>
                <a:cubicBezTo>
                  <a:pt x="3245150" y="2572074"/>
                  <a:pt x="3378500" y="2538419"/>
                  <a:pt x="3361355" y="2523179"/>
                </a:cubicBezTo>
                <a:cubicBezTo>
                  <a:pt x="3344210" y="2507939"/>
                  <a:pt x="3198160" y="2526989"/>
                  <a:pt x="3171490" y="2513654"/>
                </a:cubicBezTo>
                <a:cubicBezTo>
                  <a:pt x="3144820" y="2500319"/>
                  <a:pt x="3300395" y="2473649"/>
                  <a:pt x="3228005" y="2456504"/>
                </a:cubicBezTo>
                <a:cubicBezTo>
                  <a:pt x="3155615" y="2439359"/>
                  <a:pt x="2876215" y="2446979"/>
                  <a:pt x="2809540" y="2427929"/>
                </a:cubicBezTo>
                <a:cubicBezTo>
                  <a:pt x="2742865" y="2408879"/>
                  <a:pt x="2906695" y="2382209"/>
                  <a:pt x="2895265" y="2361254"/>
                </a:cubicBezTo>
                <a:cubicBezTo>
                  <a:pt x="2883835" y="2340299"/>
                  <a:pt x="2812080" y="2351729"/>
                  <a:pt x="2753025" y="2323154"/>
                </a:cubicBezTo>
                <a:cubicBezTo>
                  <a:pt x="2693970" y="2294579"/>
                  <a:pt x="2659680" y="2246954"/>
                  <a:pt x="2600625" y="2218379"/>
                </a:cubicBezTo>
                <a:cubicBezTo>
                  <a:pt x="2541570" y="2189804"/>
                  <a:pt x="2526330" y="2193614"/>
                  <a:pt x="2457750" y="2180279"/>
                </a:cubicBezTo>
                <a:cubicBezTo>
                  <a:pt x="2389170" y="2166944"/>
                  <a:pt x="2334560" y="2165039"/>
                  <a:pt x="2258360" y="2151704"/>
                </a:cubicBezTo>
                <a:cubicBezTo>
                  <a:pt x="2182160" y="2138369"/>
                  <a:pt x="2128820" y="2131384"/>
                  <a:pt x="2077385" y="2114239"/>
                </a:cubicBezTo>
                <a:cubicBezTo>
                  <a:pt x="2025950" y="2097094"/>
                  <a:pt x="2022140" y="2093284"/>
                  <a:pt x="2001185" y="2066614"/>
                </a:cubicBezTo>
                <a:cubicBezTo>
                  <a:pt x="1980230" y="2039944"/>
                  <a:pt x="1923715" y="2022799"/>
                  <a:pt x="1973245" y="1980889"/>
                </a:cubicBezTo>
                <a:cubicBezTo>
                  <a:pt x="2022775" y="1938979"/>
                  <a:pt x="2147870" y="1925644"/>
                  <a:pt x="2248835" y="1857064"/>
                </a:cubicBezTo>
                <a:cubicBezTo>
                  <a:pt x="2349800" y="1788484"/>
                  <a:pt x="2383455" y="1720539"/>
                  <a:pt x="2476800" y="1638624"/>
                </a:cubicBezTo>
                <a:cubicBezTo>
                  <a:pt x="2570145" y="1556709"/>
                  <a:pt x="2619675" y="1520514"/>
                  <a:pt x="2714925" y="1448124"/>
                </a:cubicBezTo>
                <a:cubicBezTo>
                  <a:pt x="2810175" y="1375734"/>
                  <a:pt x="2843830" y="1374464"/>
                  <a:pt x="2952415" y="1277309"/>
                </a:cubicBezTo>
                <a:cubicBezTo>
                  <a:pt x="3061000" y="1180154"/>
                  <a:pt x="3161330" y="1067759"/>
                  <a:pt x="3256580" y="962984"/>
                </a:cubicBezTo>
                <a:cubicBezTo>
                  <a:pt x="3351830" y="858209"/>
                  <a:pt x="3389930" y="824554"/>
                  <a:pt x="3428030" y="754069"/>
                </a:cubicBezTo>
                <a:cubicBezTo>
                  <a:pt x="3466130" y="683584"/>
                  <a:pt x="3428030" y="675964"/>
                  <a:pt x="3447080" y="611194"/>
                </a:cubicBezTo>
                <a:cubicBezTo>
                  <a:pt x="3466130" y="546424"/>
                  <a:pt x="3488990" y="488004"/>
                  <a:pt x="3523280" y="430854"/>
                </a:cubicBezTo>
                <a:cubicBezTo>
                  <a:pt x="3557570" y="373704"/>
                  <a:pt x="3595035" y="367989"/>
                  <a:pt x="3617895" y="326079"/>
                </a:cubicBezTo>
                <a:cubicBezTo>
                  <a:pt x="3640755" y="284169"/>
                  <a:pt x="3627420" y="278454"/>
                  <a:pt x="3636945" y="221304"/>
                </a:cubicBezTo>
                <a:cubicBezTo>
                  <a:pt x="3646470" y="164154"/>
                  <a:pt x="3663615" y="63824"/>
                  <a:pt x="3665520" y="40964"/>
                </a:cubicBezTo>
                <a:cubicBezTo>
                  <a:pt x="3667425" y="18104"/>
                  <a:pt x="3657900" y="113354"/>
                  <a:pt x="3646470" y="107639"/>
                </a:cubicBezTo>
                <a:cubicBezTo>
                  <a:pt x="3635040" y="101924"/>
                  <a:pt x="3623610" y="25724"/>
                  <a:pt x="3608370" y="12389"/>
                </a:cubicBezTo>
                <a:cubicBezTo>
                  <a:pt x="3593130" y="-946"/>
                  <a:pt x="3612815" y="-16186"/>
                  <a:pt x="3570905" y="40964"/>
                </a:cubicBezTo>
                <a:close/>
              </a:path>
            </a:pathLst>
          </a:custGeom>
          <a:gradFill>
            <a:gsLst>
              <a:gs pos="22000">
                <a:srgbClr val="BDBDFF"/>
              </a:gs>
              <a:gs pos="61000">
                <a:srgbClr val="FFCDF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7" name="PA-任意多边形 166">
            <a:extLst>
              <a:ext uri="{FF2B5EF4-FFF2-40B4-BE49-F238E27FC236}">
                <a16:creationId xmlns:a16="http://schemas.microsoft.com/office/drawing/2014/main" id="{5FCE6962-2C0E-63F9-33AA-5FBFCF1C3874}"/>
              </a:ext>
            </a:extLst>
          </p:cNvPr>
          <p:cNvSpPr/>
          <p:nvPr>
            <p:custDataLst>
              <p:tags r:id="rId22"/>
            </p:custDataLst>
          </p:nvPr>
        </p:nvSpPr>
        <p:spPr>
          <a:xfrm rot="17700000">
            <a:off x="7912614" y="5292795"/>
            <a:ext cx="297778" cy="352514"/>
          </a:xfrm>
          <a:custGeom>
            <a:avLst/>
            <a:gdLst>
              <a:gd name="connisteX0" fmla="*/ 128895 w 3802905"/>
              <a:gd name="connsiteY0" fmla="*/ 1685 h 3894728"/>
              <a:gd name="connisteX1" fmla="*/ 480685 w 3802905"/>
              <a:gd name="connsiteY1" fmla="*/ 239175 h 3894728"/>
              <a:gd name="connisteX2" fmla="*/ 690235 w 3802905"/>
              <a:gd name="connsiteY2" fmla="*/ 410625 h 3894728"/>
              <a:gd name="connisteX3" fmla="*/ 699760 w 3802905"/>
              <a:gd name="connsiteY3" fmla="*/ 353475 h 3894728"/>
              <a:gd name="connisteX4" fmla="*/ 1080125 w 3802905"/>
              <a:gd name="connsiteY4" fmla="*/ 714790 h 3894728"/>
              <a:gd name="connisteX5" fmla="*/ 1308090 w 3802905"/>
              <a:gd name="connsiteY5" fmla="*/ 886240 h 3894728"/>
              <a:gd name="connisteX6" fmla="*/ 1422390 w 3802905"/>
              <a:gd name="connsiteY6" fmla="*/ 1019590 h 3894728"/>
              <a:gd name="connisteX7" fmla="*/ 1536055 w 3802905"/>
              <a:gd name="connsiteY7" fmla="*/ 1000540 h 3894728"/>
              <a:gd name="connisteX8" fmla="*/ 1574155 w 3802905"/>
              <a:gd name="connsiteY8" fmla="*/ 1076105 h 3894728"/>
              <a:gd name="connisteX9" fmla="*/ 1688455 w 3802905"/>
              <a:gd name="connsiteY9" fmla="*/ 952915 h 3894728"/>
              <a:gd name="connisteX10" fmla="*/ 1907530 w 3802905"/>
              <a:gd name="connsiteY10" fmla="*/ 867190 h 3894728"/>
              <a:gd name="connisteX11" fmla="*/ 2164070 w 3802905"/>
              <a:gd name="connsiteY11" fmla="*/ 867190 h 3894728"/>
              <a:gd name="connisteX12" fmla="*/ 2458710 w 3802905"/>
              <a:gd name="connsiteY12" fmla="*/ 886240 h 3894728"/>
              <a:gd name="connisteX13" fmla="*/ 2848600 w 3802905"/>
              <a:gd name="connsiteY13" fmla="*/ 933865 h 3894728"/>
              <a:gd name="connisteX14" fmla="*/ 3105775 w 3802905"/>
              <a:gd name="connsiteY14" fmla="*/ 952915 h 3894728"/>
              <a:gd name="connisteX15" fmla="*/ 3209915 w 3802905"/>
              <a:gd name="connsiteY15" fmla="*/ 971965 h 3894728"/>
              <a:gd name="connisteX16" fmla="*/ 3181340 w 3802905"/>
              <a:gd name="connsiteY16" fmla="*/ 1057055 h 3894728"/>
              <a:gd name="connisteX17" fmla="*/ 3438515 w 3802905"/>
              <a:gd name="connsiteY17" fmla="*/ 1057055 h 3894728"/>
              <a:gd name="connisteX18" fmla="*/ 3448040 w 3802905"/>
              <a:gd name="connsiteY18" fmla="*/ 1171355 h 3894728"/>
              <a:gd name="connisteX19" fmla="*/ 3733155 w 3802905"/>
              <a:gd name="connsiteY19" fmla="*/ 1247555 h 3894728"/>
              <a:gd name="connisteX20" fmla="*/ 3704580 w 3802905"/>
              <a:gd name="connsiteY20" fmla="*/ 1333280 h 3894728"/>
              <a:gd name="connisteX21" fmla="*/ 3618855 w 3802905"/>
              <a:gd name="connsiteY21" fmla="*/ 1361855 h 3894728"/>
              <a:gd name="connisteX22" fmla="*/ 3704580 w 3802905"/>
              <a:gd name="connsiteY22" fmla="*/ 1409480 h 3894728"/>
              <a:gd name="connisteX23" fmla="*/ 3733155 w 3802905"/>
              <a:gd name="connsiteY23" fmla="*/ 1504095 h 3894728"/>
              <a:gd name="connisteX24" fmla="*/ 2896225 w 3802905"/>
              <a:gd name="connsiteY24" fmla="*/ 1438055 h 3894728"/>
              <a:gd name="connisteX25" fmla="*/ 2810500 w 3802905"/>
              <a:gd name="connsiteY25" fmla="*/ 1371380 h 3894728"/>
              <a:gd name="connisteX26" fmla="*/ 2553960 w 3802905"/>
              <a:gd name="connsiteY26" fmla="*/ 1485045 h 3894728"/>
              <a:gd name="connisteX27" fmla="*/ 2506335 w 3802905"/>
              <a:gd name="connsiteY27" fmla="*/ 1589820 h 3894728"/>
              <a:gd name="connisteX28" fmla="*/ 2677785 w 3802905"/>
              <a:gd name="connsiteY28" fmla="*/ 1666020 h 3894728"/>
              <a:gd name="connisteX29" fmla="*/ 2915275 w 3802905"/>
              <a:gd name="connsiteY29" fmla="*/ 1751745 h 3894728"/>
              <a:gd name="connisteX30" fmla="*/ 3010525 w 3802905"/>
              <a:gd name="connsiteY30" fmla="*/ 1922560 h 3894728"/>
              <a:gd name="connisteX31" fmla="*/ 3086725 w 3802905"/>
              <a:gd name="connsiteY31" fmla="*/ 2094010 h 3894728"/>
              <a:gd name="connisteX32" fmla="*/ 3048625 w 3802905"/>
              <a:gd name="connsiteY32" fmla="*/ 2227360 h 3894728"/>
              <a:gd name="connisteX33" fmla="*/ 3077200 w 3802905"/>
              <a:gd name="connsiteY33" fmla="*/ 2331500 h 3894728"/>
              <a:gd name="connisteX34" fmla="*/ 3086725 w 3802905"/>
              <a:gd name="connsiteY34" fmla="*/ 2445800 h 3894728"/>
              <a:gd name="connisteX35" fmla="*/ 3010525 w 3802905"/>
              <a:gd name="connsiteY35" fmla="*/ 2407700 h 3894728"/>
              <a:gd name="connisteX36" fmla="*/ 2915275 w 3802905"/>
              <a:gd name="connsiteY36" fmla="*/ 2321975 h 3894728"/>
              <a:gd name="connisteX37" fmla="*/ 2715885 w 3802905"/>
              <a:gd name="connsiteY37" fmla="*/ 2264825 h 3894728"/>
              <a:gd name="connisteX38" fmla="*/ 2525385 w 3802905"/>
              <a:gd name="connsiteY38" fmla="*/ 2264825 h 3894728"/>
              <a:gd name="connisteX39" fmla="*/ 2496810 w 3802905"/>
              <a:gd name="connsiteY39" fmla="*/ 2302925 h 3894728"/>
              <a:gd name="connisteX40" fmla="*/ 2468235 w 3802905"/>
              <a:gd name="connsiteY40" fmla="*/ 2341025 h 3894728"/>
              <a:gd name="connisteX41" fmla="*/ 2534910 w 3802905"/>
              <a:gd name="connsiteY41" fmla="*/ 2455325 h 3894728"/>
              <a:gd name="connisteX42" fmla="*/ 2639685 w 3802905"/>
              <a:gd name="connsiteY42" fmla="*/ 2626775 h 3894728"/>
              <a:gd name="connisteX43" fmla="*/ 2668260 w 3802905"/>
              <a:gd name="connsiteY43" fmla="*/ 2902365 h 3894728"/>
              <a:gd name="connisteX44" fmla="*/ 2620635 w 3802905"/>
              <a:gd name="connsiteY44" fmla="*/ 3120805 h 3894728"/>
              <a:gd name="connisteX45" fmla="*/ 2668260 w 3802905"/>
              <a:gd name="connsiteY45" fmla="*/ 3263680 h 3894728"/>
              <a:gd name="connisteX46" fmla="*/ 2677785 w 3802905"/>
              <a:gd name="connsiteY46" fmla="*/ 3596420 h 3894728"/>
              <a:gd name="connisteX47" fmla="*/ 2630160 w 3802905"/>
              <a:gd name="connsiteY47" fmla="*/ 3691670 h 3894728"/>
              <a:gd name="connisteX48" fmla="*/ 2573010 w 3802905"/>
              <a:gd name="connsiteY48" fmla="*/ 3653570 h 3894728"/>
              <a:gd name="connisteX49" fmla="*/ 2534910 w 3802905"/>
              <a:gd name="connsiteY49" fmla="*/ 3777395 h 3894728"/>
              <a:gd name="connisteX50" fmla="*/ 2515860 w 3802905"/>
              <a:gd name="connsiteY50" fmla="*/ 3834545 h 3894728"/>
              <a:gd name="connisteX51" fmla="*/ 2449185 w 3802905"/>
              <a:gd name="connsiteY51" fmla="*/ 3786920 h 3894728"/>
              <a:gd name="connisteX52" fmla="*/ 2401560 w 3802905"/>
              <a:gd name="connsiteY52" fmla="*/ 3653570 h 3894728"/>
              <a:gd name="connisteX53" fmla="*/ 2334885 w 3802905"/>
              <a:gd name="connsiteY53" fmla="*/ 3720245 h 3894728"/>
              <a:gd name="connisteX54" fmla="*/ 2259320 w 3802905"/>
              <a:gd name="connsiteY54" fmla="*/ 3863120 h 3894728"/>
              <a:gd name="connisteX55" fmla="*/ 2202170 w 3802905"/>
              <a:gd name="connsiteY55" fmla="*/ 3882170 h 3894728"/>
              <a:gd name="connisteX56" fmla="*/ 2192645 w 3802905"/>
              <a:gd name="connsiteY56" fmla="*/ 3748820 h 3894728"/>
              <a:gd name="connisteX57" fmla="*/ 2173595 w 3802905"/>
              <a:gd name="connsiteY57" fmla="*/ 3682145 h 3894728"/>
              <a:gd name="connisteX58" fmla="*/ 2049770 w 3802905"/>
              <a:gd name="connsiteY58" fmla="*/ 3786920 h 3894728"/>
              <a:gd name="connisteX59" fmla="*/ 2002145 w 3802905"/>
              <a:gd name="connsiteY59" fmla="*/ 3796445 h 3894728"/>
              <a:gd name="connisteX60" fmla="*/ 1983095 w 3802905"/>
              <a:gd name="connsiteY60" fmla="*/ 3663095 h 3894728"/>
              <a:gd name="connisteX61" fmla="*/ 2002145 w 3802905"/>
              <a:gd name="connsiteY61" fmla="*/ 3539270 h 3894728"/>
              <a:gd name="connisteX62" fmla="*/ 1840855 w 3802905"/>
              <a:gd name="connsiteY62" fmla="*/ 3586895 h 3894728"/>
              <a:gd name="connisteX63" fmla="*/ 1774180 w 3802905"/>
              <a:gd name="connsiteY63" fmla="*/ 3663095 h 3894728"/>
              <a:gd name="connisteX64" fmla="*/ 1774180 w 3802905"/>
              <a:gd name="connsiteY64" fmla="*/ 3529745 h 3894728"/>
              <a:gd name="connisteX65" fmla="*/ 1840855 w 3802905"/>
              <a:gd name="connsiteY65" fmla="*/ 3406555 h 3894728"/>
              <a:gd name="connisteX66" fmla="*/ 1802755 w 3802905"/>
              <a:gd name="connsiteY66" fmla="*/ 3368455 h 3894728"/>
              <a:gd name="connisteX67" fmla="*/ 1736080 w 3802905"/>
              <a:gd name="connsiteY67" fmla="*/ 3397030 h 3894728"/>
              <a:gd name="connisteX68" fmla="*/ 1697980 w 3802905"/>
              <a:gd name="connsiteY68" fmla="*/ 3330355 h 3894728"/>
              <a:gd name="connisteX69" fmla="*/ 1736080 w 3802905"/>
              <a:gd name="connsiteY69" fmla="*/ 3187480 h 3894728"/>
              <a:gd name="connisteX70" fmla="*/ 1659880 w 3802905"/>
              <a:gd name="connsiteY70" fmla="*/ 3177955 h 3894728"/>
              <a:gd name="connisteX71" fmla="*/ 1612255 w 3802905"/>
              <a:gd name="connsiteY71" fmla="*/ 3168430 h 3894728"/>
              <a:gd name="connisteX72" fmla="*/ 1602730 w 3802905"/>
              <a:gd name="connsiteY72" fmla="*/ 3064290 h 3894728"/>
              <a:gd name="connisteX73" fmla="*/ 1640830 w 3802905"/>
              <a:gd name="connsiteY73" fmla="*/ 2988090 h 3894728"/>
              <a:gd name="connisteX74" fmla="*/ 1583680 w 3802905"/>
              <a:gd name="connsiteY74" fmla="*/ 2940465 h 3894728"/>
              <a:gd name="connisteX75" fmla="*/ 1498590 w 3802905"/>
              <a:gd name="connsiteY75" fmla="*/ 2864265 h 3894728"/>
              <a:gd name="connisteX76" fmla="*/ 1564630 w 3802905"/>
              <a:gd name="connsiteY76" fmla="*/ 2826165 h 3894728"/>
              <a:gd name="connisteX77" fmla="*/ 1602730 w 3802905"/>
              <a:gd name="connsiteY77" fmla="*/ 2778540 h 3894728"/>
              <a:gd name="connisteX78" fmla="*/ 1536055 w 3802905"/>
              <a:gd name="connsiteY78" fmla="*/ 2721390 h 3894728"/>
              <a:gd name="connisteX79" fmla="*/ 1555105 w 3802905"/>
              <a:gd name="connsiteY79" fmla="*/ 2626775 h 3894728"/>
              <a:gd name="connisteX80" fmla="*/ 1508115 w 3802905"/>
              <a:gd name="connsiteY80" fmla="*/ 2560100 h 3894728"/>
              <a:gd name="connisteX81" fmla="*/ 1526530 w 3802905"/>
              <a:gd name="connsiteY81" fmla="*/ 2474375 h 3894728"/>
              <a:gd name="connisteX82" fmla="*/ 1498590 w 3802905"/>
              <a:gd name="connsiteY82" fmla="*/ 2426750 h 3894728"/>
              <a:gd name="connisteX83" fmla="*/ 1450965 w 3802905"/>
              <a:gd name="connsiteY83" fmla="*/ 2321975 h 3894728"/>
              <a:gd name="connisteX84" fmla="*/ 1450965 w 3802905"/>
              <a:gd name="connsiteY84" fmla="*/ 2293400 h 3894728"/>
              <a:gd name="connisteX85" fmla="*/ 1450965 w 3802905"/>
              <a:gd name="connsiteY85" fmla="*/ 2141635 h 3894728"/>
              <a:gd name="connisteX86" fmla="*/ 1374765 w 3802905"/>
              <a:gd name="connsiteY86" fmla="*/ 1932085 h 3894728"/>
              <a:gd name="connisteX87" fmla="*/ 1374765 w 3802905"/>
              <a:gd name="connsiteY87" fmla="*/ 1789845 h 3894728"/>
              <a:gd name="connisteX88" fmla="*/ 1393815 w 3802905"/>
              <a:gd name="connsiteY88" fmla="*/ 1627920 h 3894728"/>
              <a:gd name="connisteX89" fmla="*/ 1289040 w 3802905"/>
              <a:gd name="connsiteY89" fmla="*/ 1380905 h 3894728"/>
              <a:gd name="connisteX90" fmla="*/ 1155690 w 3802905"/>
              <a:gd name="connsiteY90" fmla="*/ 1333280 h 3894728"/>
              <a:gd name="connisteX91" fmla="*/ 861050 w 3802905"/>
              <a:gd name="connsiteY91" fmla="*/ 1238030 h 3894728"/>
              <a:gd name="connisteX92" fmla="*/ 708650 w 3802905"/>
              <a:gd name="connsiteY92" fmla="*/ 1123730 h 3894728"/>
              <a:gd name="connisteX93" fmla="*/ 566410 w 3802905"/>
              <a:gd name="connsiteY93" fmla="*/ 991015 h 3894728"/>
              <a:gd name="connisteX94" fmla="*/ 442585 w 3802905"/>
              <a:gd name="connsiteY94" fmla="*/ 876715 h 3894728"/>
              <a:gd name="connisteX95" fmla="*/ 375910 w 3802905"/>
              <a:gd name="connsiteY95" fmla="*/ 810040 h 3894728"/>
              <a:gd name="connisteX96" fmla="*/ 328285 w 3802905"/>
              <a:gd name="connsiteY96" fmla="*/ 771940 h 3894728"/>
              <a:gd name="connisteX97" fmla="*/ 404485 w 3802905"/>
              <a:gd name="connsiteY97" fmla="*/ 771940 h 3894728"/>
              <a:gd name="connisteX98" fmla="*/ 356860 w 3802905"/>
              <a:gd name="connsiteY98" fmla="*/ 667165 h 3894728"/>
              <a:gd name="connisteX99" fmla="*/ 186045 w 3802905"/>
              <a:gd name="connsiteY99" fmla="*/ 591600 h 3894728"/>
              <a:gd name="connisteX100" fmla="*/ 176520 w 3802905"/>
              <a:gd name="connsiteY100" fmla="*/ 515400 h 3894728"/>
              <a:gd name="connisteX101" fmla="*/ 243195 w 3802905"/>
              <a:gd name="connsiteY101" fmla="*/ 543975 h 3894728"/>
              <a:gd name="connisteX102" fmla="*/ 356860 w 3802905"/>
              <a:gd name="connsiteY102" fmla="*/ 582075 h 3894728"/>
              <a:gd name="connisteX103" fmla="*/ 375910 w 3802905"/>
              <a:gd name="connsiteY103" fmla="*/ 591600 h 3894728"/>
              <a:gd name="connisteX104" fmla="*/ 281295 w 3802905"/>
              <a:gd name="connsiteY104" fmla="*/ 515400 h 3894728"/>
              <a:gd name="connisteX105" fmla="*/ 176520 w 3802905"/>
              <a:gd name="connsiteY105" fmla="*/ 448725 h 3894728"/>
              <a:gd name="connisteX106" fmla="*/ 81270 w 3802905"/>
              <a:gd name="connsiteY106" fmla="*/ 315375 h 3894728"/>
              <a:gd name="connisteX107" fmla="*/ 14595 w 3802905"/>
              <a:gd name="connsiteY107" fmla="*/ 229650 h 3894728"/>
              <a:gd name="connisteX108" fmla="*/ 14595 w 3802905"/>
              <a:gd name="connsiteY108" fmla="*/ 154085 h 3894728"/>
              <a:gd name="connisteX109" fmla="*/ 138420 w 3802905"/>
              <a:gd name="connsiteY109" fmla="*/ 192185 h 3894728"/>
              <a:gd name="connisteX110" fmla="*/ 224145 w 3802905"/>
              <a:gd name="connsiteY110" fmla="*/ 258225 h 3894728"/>
              <a:gd name="connisteX111" fmla="*/ 195570 w 3802905"/>
              <a:gd name="connsiteY111" fmla="*/ 154085 h 3894728"/>
              <a:gd name="connisteX112" fmla="*/ 128895 w 3802905"/>
              <a:gd name="connsiteY112" fmla="*/ 1685 h 38947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Lst>
            <a:rect l="l" t="t" r="r" b="b"/>
            <a:pathLst>
              <a:path w="3802906" h="3894728">
                <a:moveTo>
                  <a:pt x="128896" y="1685"/>
                </a:moveTo>
                <a:cubicBezTo>
                  <a:pt x="186046" y="18830"/>
                  <a:pt x="368291" y="157260"/>
                  <a:pt x="480686" y="239175"/>
                </a:cubicBezTo>
                <a:cubicBezTo>
                  <a:pt x="593081" y="321090"/>
                  <a:pt x="646421" y="387765"/>
                  <a:pt x="690236" y="410625"/>
                </a:cubicBezTo>
                <a:cubicBezTo>
                  <a:pt x="734051" y="433485"/>
                  <a:pt x="621656" y="292515"/>
                  <a:pt x="699761" y="353475"/>
                </a:cubicBezTo>
                <a:cubicBezTo>
                  <a:pt x="777866" y="414435"/>
                  <a:pt x="958206" y="608110"/>
                  <a:pt x="1080126" y="714790"/>
                </a:cubicBezTo>
                <a:cubicBezTo>
                  <a:pt x="1202046" y="821470"/>
                  <a:pt x="1239511" y="825280"/>
                  <a:pt x="1308091" y="886240"/>
                </a:cubicBezTo>
                <a:cubicBezTo>
                  <a:pt x="1376671" y="947200"/>
                  <a:pt x="1376671" y="996730"/>
                  <a:pt x="1422391" y="1019590"/>
                </a:cubicBezTo>
                <a:cubicBezTo>
                  <a:pt x="1468111" y="1042450"/>
                  <a:pt x="1505576" y="989110"/>
                  <a:pt x="1536056" y="1000540"/>
                </a:cubicBezTo>
                <a:cubicBezTo>
                  <a:pt x="1566536" y="1011970"/>
                  <a:pt x="1543676" y="1085630"/>
                  <a:pt x="1574156" y="1076105"/>
                </a:cubicBezTo>
                <a:cubicBezTo>
                  <a:pt x="1604636" y="1066580"/>
                  <a:pt x="1621781" y="994825"/>
                  <a:pt x="1688456" y="952915"/>
                </a:cubicBezTo>
                <a:cubicBezTo>
                  <a:pt x="1755131" y="911005"/>
                  <a:pt x="1812281" y="884335"/>
                  <a:pt x="1907531" y="867190"/>
                </a:cubicBezTo>
                <a:cubicBezTo>
                  <a:pt x="2002781" y="850045"/>
                  <a:pt x="2053581" y="863380"/>
                  <a:pt x="2164071" y="867190"/>
                </a:cubicBezTo>
                <a:cubicBezTo>
                  <a:pt x="2274561" y="871000"/>
                  <a:pt x="2321551" y="872905"/>
                  <a:pt x="2458711" y="886240"/>
                </a:cubicBezTo>
                <a:cubicBezTo>
                  <a:pt x="2595871" y="899575"/>
                  <a:pt x="2719061" y="920530"/>
                  <a:pt x="2848601" y="933865"/>
                </a:cubicBezTo>
                <a:cubicBezTo>
                  <a:pt x="2978141" y="947200"/>
                  <a:pt x="3033386" y="945295"/>
                  <a:pt x="3105776" y="952915"/>
                </a:cubicBezTo>
                <a:cubicBezTo>
                  <a:pt x="3178166" y="960535"/>
                  <a:pt x="3194676" y="951010"/>
                  <a:pt x="3209916" y="971965"/>
                </a:cubicBezTo>
                <a:cubicBezTo>
                  <a:pt x="3225156" y="992920"/>
                  <a:pt x="3135621" y="1039910"/>
                  <a:pt x="3181341" y="1057055"/>
                </a:cubicBezTo>
                <a:cubicBezTo>
                  <a:pt x="3227061" y="1074200"/>
                  <a:pt x="3385176" y="1034195"/>
                  <a:pt x="3438516" y="1057055"/>
                </a:cubicBezTo>
                <a:cubicBezTo>
                  <a:pt x="3491856" y="1079915"/>
                  <a:pt x="3388986" y="1133255"/>
                  <a:pt x="3448041" y="1171355"/>
                </a:cubicBezTo>
                <a:cubicBezTo>
                  <a:pt x="3507096" y="1209455"/>
                  <a:pt x="3681721" y="1215170"/>
                  <a:pt x="3733156" y="1247555"/>
                </a:cubicBezTo>
                <a:cubicBezTo>
                  <a:pt x="3784591" y="1279940"/>
                  <a:pt x="3727441" y="1310420"/>
                  <a:pt x="3704581" y="1333280"/>
                </a:cubicBezTo>
                <a:cubicBezTo>
                  <a:pt x="3681721" y="1356140"/>
                  <a:pt x="3618856" y="1346615"/>
                  <a:pt x="3618856" y="1361855"/>
                </a:cubicBezTo>
                <a:cubicBezTo>
                  <a:pt x="3618856" y="1377095"/>
                  <a:pt x="3681721" y="1380905"/>
                  <a:pt x="3704581" y="1409480"/>
                </a:cubicBezTo>
                <a:cubicBezTo>
                  <a:pt x="3727441" y="1438055"/>
                  <a:pt x="3895081" y="1498380"/>
                  <a:pt x="3733156" y="1504095"/>
                </a:cubicBezTo>
                <a:cubicBezTo>
                  <a:pt x="3571231" y="1509810"/>
                  <a:pt x="3081011" y="1464725"/>
                  <a:pt x="2896226" y="1438055"/>
                </a:cubicBezTo>
                <a:cubicBezTo>
                  <a:pt x="2711441" y="1411385"/>
                  <a:pt x="2879081" y="1361855"/>
                  <a:pt x="2810501" y="1371380"/>
                </a:cubicBezTo>
                <a:cubicBezTo>
                  <a:pt x="2741921" y="1380905"/>
                  <a:pt x="2614921" y="1441230"/>
                  <a:pt x="2553961" y="1485045"/>
                </a:cubicBezTo>
                <a:cubicBezTo>
                  <a:pt x="2493001" y="1528860"/>
                  <a:pt x="2481571" y="1553625"/>
                  <a:pt x="2506336" y="1589820"/>
                </a:cubicBezTo>
                <a:cubicBezTo>
                  <a:pt x="2531101" y="1626015"/>
                  <a:pt x="2595871" y="1633635"/>
                  <a:pt x="2677786" y="1666020"/>
                </a:cubicBezTo>
                <a:cubicBezTo>
                  <a:pt x="2759701" y="1698405"/>
                  <a:pt x="2848601" y="1700310"/>
                  <a:pt x="2915276" y="1751745"/>
                </a:cubicBezTo>
                <a:cubicBezTo>
                  <a:pt x="2981951" y="1803180"/>
                  <a:pt x="2976236" y="1853980"/>
                  <a:pt x="3010526" y="1922560"/>
                </a:cubicBezTo>
                <a:cubicBezTo>
                  <a:pt x="3044816" y="1991140"/>
                  <a:pt x="3079106" y="2033050"/>
                  <a:pt x="3086726" y="2094010"/>
                </a:cubicBezTo>
                <a:cubicBezTo>
                  <a:pt x="3094346" y="2154970"/>
                  <a:pt x="3050531" y="2179735"/>
                  <a:pt x="3048626" y="2227360"/>
                </a:cubicBezTo>
                <a:cubicBezTo>
                  <a:pt x="3046721" y="2274985"/>
                  <a:pt x="3069581" y="2287685"/>
                  <a:pt x="3077201" y="2331500"/>
                </a:cubicBezTo>
                <a:cubicBezTo>
                  <a:pt x="3084821" y="2375315"/>
                  <a:pt x="3100061" y="2430560"/>
                  <a:pt x="3086726" y="2445800"/>
                </a:cubicBezTo>
                <a:cubicBezTo>
                  <a:pt x="3073391" y="2461040"/>
                  <a:pt x="3044816" y="2432465"/>
                  <a:pt x="3010526" y="2407700"/>
                </a:cubicBezTo>
                <a:cubicBezTo>
                  <a:pt x="2976236" y="2382935"/>
                  <a:pt x="2974331" y="2350550"/>
                  <a:pt x="2915276" y="2321975"/>
                </a:cubicBezTo>
                <a:cubicBezTo>
                  <a:pt x="2856221" y="2293400"/>
                  <a:pt x="2793991" y="2276255"/>
                  <a:pt x="2715886" y="2264825"/>
                </a:cubicBezTo>
                <a:cubicBezTo>
                  <a:pt x="2637781" y="2253395"/>
                  <a:pt x="2569201" y="2257205"/>
                  <a:pt x="2525386" y="2264825"/>
                </a:cubicBezTo>
                <a:cubicBezTo>
                  <a:pt x="2481571" y="2272445"/>
                  <a:pt x="2508241" y="2287685"/>
                  <a:pt x="2496811" y="2302925"/>
                </a:cubicBezTo>
                <a:cubicBezTo>
                  <a:pt x="2485381" y="2318165"/>
                  <a:pt x="2460616" y="2310545"/>
                  <a:pt x="2468236" y="2341025"/>
                </a:cubicBezTo>
                <a:cubicBezTo>
                  <a:pt x="2475856" y="2371505"/>
                  <a:pt x="2500621" y="2398175"/>
                  <a:pt x="2534911" y="2455325"/>
                </a:cubicBezTo>
                <a:cubicBezTo>
                  <a:pt x="2569201" y="2512475"/>
                  <a:pt x="2613016" y="2537240"/>
                  <a:pt x="2639686" y="2626775"/>
                </a:cubicBezTo>
                <a:cubicBezTo>
                  <a:pt x="2666356" y="2716310"/>
                  <a:pt x="2672071" y="2803305"/>
                  <a:pt x="2668261" y="2902365"/>
                </a:cubicBezTo>
                <a:cubicBezTo>
                  <a:pt x="2664451" y="3001425"/>
                  <a:pt x="2620636" y="3048415"/>
                  <a:pt x="2620636" y="3120805"/>
                </a:cubicBezTo>
                <a:cubicBezTo>
                  <a:pt x="2620636" y="3193195"/>
                  <a:pt x="2656831" y="3168430"/>
                  <a:pt x="2668261" y="3263680"/>
                </a:cubicBezTo>
                <a:cubicBezTo>
                  <a:pt x="2679691" y="3358930"/>
                  <a:pt x="2685406" y="3510695"/>
                  <a:pt x="2677786" y="3596420"/>
                </a:cubicBezTo>
                <a:cubicBezTo>
                  <a:pt x="2670166" y="3682145"/>
                  <a:pt x="2651116" y="3680240"/>
                  <a:pt x="2630161" y="3691670"/>
                </a:cubicBezTo>
                <a:cubicBezTo>
                  <a:pt x="2609206" y="3703100"/>
                  <a:pt x="2592061" y="3636425"/>
                  <a:pt x="2573011" y="3653570"/>
                </a:cubicBezTo>
                <a:cubicBezTo>
                  <a:pt x="2553961" y="3670715"/>
                  <a:pt x="2546341" y="3741200"/>
                  <a:pt x="2534911" y="3777395"/>
                </a:cubicBezTo>
                <a:cubicBezTo>
                  <a:pt x="2523481" y="3813590"/>
                  <a:pt x="2533006" y="3832640"/>
                  <a:pt x="2515861" y="3834545"/>
                </a:cubicBezTo>
                <a:cubicBezTo>
                  <a:pt x="2498716" y="3836450"/>
                  <a:pt x="2472046" y="3823115"/>
                  <a:pt x="2449186" y="3786920"/>
                </a:cubicBezTo>
                <a:cubicBezTo>
                  <a:pt x="2426326" y="3750725"/>
                  <a:pt x="2424421" y="3666905"/>
                  <a:pt x="2401561" y="3653570"/>
                </a:cubicBezTo>
                <a:cubicBezTo>
                  <a:pt x="2378701" y="3640235"/>
                  <a:pt x="2363461" y="3678335"/>
                  <a:pt x="2334886" y="3720245"/>
                </a:cubicBezTo>
                <a:cubicBezTo>
                  <a:pt x="2306311" y="3762155"/>
                  <a:pt x="2285991" y="3830735"/>
                  <a:pt x="2259321" y="3863120"/>
                </a:cubicBezTo>
                <a:cubicBezTo>
                  <a:pt x="2232651" y="3895505"/>
                  <a:pt x="2215506" y="3905030"/>
                  <a:pt x="2202171" y="3882170"/>
                </a:cubicBezTo>
                <a:cubicBezTo>
                  <a:pt x="2188836" y="3859310"/>
                  <a:pt x="2198361" y="3788825"/>
                  <a:pt x="2192646" y="3748820"/>
                </a:cubicBezTo>
                <a:cubicBezTo>
                  <a:pt x="2186931" y="3708815"/>
                  <a:pt x="2202171" y="3674525"/>
                  <a:pt x="2173596" y="3682145"/>
                </a:cubicBezTo>
                <a:cubicBezTo>
                  <a:pt x="2145021" y="3689765"/>
                  <a:pt x="2084061" y="3764060"/>
                  <a:pt x="2049771" y="3786920"/>
                </a:cubicBezTo>
                <a:cubicBezTo>
                  <a:pt x="2015481" y="3809780"/>
                  <a:pt x="2015481" y="3821210"/>
                  <a:pt x="2002146" y="3796445"/>
                </a:cubicBezTo>
                <a:cubicBezTo>
                  <a:pt x="1988811" y="3771680"/>
                  <a:pt x="1983096" y="3714530"/>
                  <a:pt x="1983096" y="3663095"/>
                </a:cubicBezTo>
                <a:cubicBezTo>
                  <a:pt x="1983096" y="3611660"/>
                  <a:pt x="2030721" y="3554510"/>
                  <a:pt x="2002146" y="3539270"/>
                </a:cubicBezTo>
                <a:cubicBezTo>
                  <a:pt x="1973571" y="3524030"/>
                  <a:pt x="1886576" y="3562130"/>
                  <a:pt x="1840856" y="3586895"/>
                </a:cubicBezTo>
                <a:cubicBezTo>
                  <a:pt x="1795136" y="3611660"/>
                  <a:pt x="1787516" y="3674525"/>
                  <a:pt x="1774181" y="3663095"/>
                </a:cubicBezTo>
                <a:cubicBezTo>
                  <a:pt x="1760846" y="3651665"/>
                  <a:pt x="1760846" y="3581180"/>
                  <a:pt x="1774181" y="3529745"/>
                </a:cubicBezTo>
                <a:cubicBezTo>
                  <a:pt x="1787516" y="3478310"/>
                  <a:pt x="1835141" y="3438940"/>
                  <a:pt x="1840856" y="3406555"/>
                </a:cubicBezTo>
                <a:cubicBezTo>
                  <a:pt x="1846571" y="3374170"/>
                  <a:pt x="1823711" y="3370360"/>
                  <a:pt x="1802756" y="3368455"/>
                </a:cubicBezTo>
                <a:cubicBezTo>
                  <a:pt x="1781801" y="3366550"/>
                  <a:pt x="1757036" y="3404650"/>
                  <a:pt x="1736081" y="3397030"/>
                </a:cubicBezTo>
                <a:cubicBezTo>
                  <a:pt x="1715126" y="3389410"/>
                  <a:pt x="1697981" y="3372265"/>
                  <a:pt x="1697981" y="3330355"/>
                </a:cubicBezTo>
                <a:cubicBezTo>
                  <a:pt x="1697981" y="3288445"/>
                  <a:pt x="1743701" y="3217960"/>
                  <a:pt x="1736081" y="3187480"/>
                </a:cubicBezTo>
                <a:cubicBezTo>
                  <a:pt x="1728461" y="3157000"/>
                  <a:pt x="1684646" y="3181765"/>
                  <a:pt x="1659881" y="3177955"/>
                </a:cubicBezTo>
                <a:cubicBezTo>
                  <a:pt x="1635116" y="3174145"/>
                  <a:pt x="1623686" y="3191290"/>
                  <a:pt x="1612256" y="3168430"/>
                </a:cubicBezTo>
                <a:cubicBezTo>
                  <a:pt x="1600826" y="3145570"/>
                  <a:pt x="1597016" y="3100485"/>
                  <a:pt x="1602731" y="3064290"/>
                </a:cubicBezTo>
                <a:cubicBezTo>
                  <a:pt x="1608446" y="3028095"/>
                  <a:pt x="1644641" y="3012855"/>
                  <a:pt x="1640831" y="2988090"/>
                </a:cubicBezTo>
                <a:cubicBezTo>
                  <a:pt x="1637021" y="2963325"/>
                  <a:pt x="1612256" y="2965230"/>
                  <a:pt x="1583681" y="2940465"/>
                </a:cubicBezTo>
                <a:cubicBezTo>
                  <a:pt x="1555106" y="2915700"/>
                  <a:pt x="1502401" y="2887125"/>
                  <a:pt x="1498591" y="2864265"/>
                </a:cubicBezTo>
                <a:cubicBezTo>
                  <a:pt x="1494781" y="2841405"/>
                  <a:pt x="1543676" y="2843310"/>
                  <a:pt x="1564631" y="2826165"/>
                </a:cubicBezTo>
                <a:cubicBezTo>
                  <a:pt x="1585586" y="2809020"/>
                  <a:pt x="1608446" y="2799495"/>
                  <a:pt x="1602731" y="2778540"/>
                </a:cubicBezTo>
                <a:cubicBezTo>
                  <a:pt x="1597016" y="2757585"/>
                  <a:pt x="1545581" y="2751870"/>
                  <a:pt x="1536056" y="2721390"/>
                </a:cubicBezTo>
                <a:cubicBezTo>
                  <a:pt x="1526531" y="2690910"/>
                  <a:pt x="1560821" y="2659160"/>
                  <a:pt x="1555106" y="2626775"/>
                </a:cubicBezTo>
                <a:cubicBezTo>
                  <a:pt x="1549391" y="2594390"/>
                  <a:pt x="1513831" y="2590580"/>
                  <a:pt x="1508116" y="2560100"/>
                </a:cubicBezTo>
                <a:cubicBezTo>
                  <a:pt x="1502401" y="2529620"/>
                  <a:pt x="1528436" y="2501045"/>
                  <a:pt x="1526531" y="2474375"/>
                </a:cubicBezTo>
                <a:cubicBezTo>
                  <a:pt x="1524626" y="2447705"/>
                  <a:pt x="1513831" y="2457230"/>
                  <a:pt x="1498591" y="2426750"/>
                </a:cubicBezTo>
                <a:cubicBezTo>
                  <a:pt x="1483351" y="2396270"/>
                  <a:pt x="1460491" y="2348645"/>
                  <a:pt x="1450966" y="2321975"/>
                </a:cubicBezTo>
                <a:cubicBezTo>
                  <a:pt x="1441441" y="2295305"/>
                  <a:pt x="1450966" y="2329595"/>
                  <a:pt x="1450966" y="2293400"/>
                </a:cubicBezTo>
                <a:cubicBezTo>
                  <a:pt x="1450966" y="2257205"/>
                  <a:pt x="1466206" y="2214025"/>
                  <a:pt x="1450966" y="2141635"/>
                </a:cubicBezTo>
                <a:cubicBezTo>
                  <a:pt x="1435726" y="2069245"/>
                  <a:pt x="1390006" y="2002570"/>
                  <a:pt x="1374766" y="1932085"/>
                </a:cubicBezTo>
                <a:cubicBezTo>
                  <a:pt x="1359526" y="1861600"/>
                  <a:pt x="1370956" y="1850805"/>
                  <a:pt x="1374766" y="1789845"/>
                </a:cubicBezTo>
                <a:cubicBezTo>
                  <a:pt x="1378576" y="1728885"/>
                  <a:pt x="1410961" y="1709835"/>
                  <a:pt x="1393816" y="1627920"/>
                </a:cubicBezTo>
                <a:cubicBezTo>
                  <a:pt x="1376671" y="1546005"/>
                  <a:pt x="1336666" y="1439960"/>
                  <a:pt x="1289041" y="1380905"/>
                </a:cubicBezTo>
                <a:cubicBezTo>
                  <a:pt x="1241416" y="1321850"/>
                  <a:pt x="1241416" y="1361855"/>
                  <a:pt x="1155691" y="1333280"/>
                </a:cubicBezTo>
                <a:cubicBezTo>
                  <a:pt x="1069966" y="1304705"/>
                  <a:pt x="950586" y="1279940"/>
                  <a:pt x="861051" y="1238030"/>
                </a:cubicBezTo>
                <a:cubicBezTo>
                  <a:pt x="771516" y="1196120"/>
                  <a:pt x="767706" y="1173260"/>
                  <a:pt x="708651" y="1123730"/>
                </a:cubicBezTo>
                <a:cubicBezTo>
                  <a:pt x="649596" y="1074200"/>
                  <a:pt x="619751" y="1040545"/>
                  <a:pt x="566411" y="991015"/>
                </a:cubicBezTo>
                <a:cubicBezTo>
                  <a:pt x="513071" y="941485"/>
                  <a:pt x="480686" y="912910"/>
                  <a:pt x="442586" y="876715"/>
                </a:cubicBezTo>
                <a:cubicBezTo>
                  <a:pt x="404486" y="840520"/>
                  <a:pt x="398771" y="830995"/>
                  <a:pt x="375911" y="810040"/>
                </a:cubicBezTo>
                <a:cubicBezTo>
                  <a:pt x="353051" y="789085"/>
                  <a:pt x="322571" y="779560"/>
                  <a:pt x="328286" y="771940"/>
                </a:cubicBezTo>
                <a:cubicBezTo>
                  <a:pt x="334001" y="764320"/>
                  <a:pt x="398771" y="792895"/>
                  <a:pt x="404486" y="771940"/>
                </a:cubicBezTo>
                <a:cubicBezTo>
                  <a:pt x="410201" y="750985"/>
                  <a:pt x="400676" y="703360"/>
                  <a:pt x="356861" y="667165"/>
                </a:cubicBezTo>
                <a:cubicBezTo>
                  <a:pt x="313046" y="630970"/>
                  <a:pt x="222241" y="622080"/>
                  <a:pt x="186046" y="591600"/>
                </a:cubicBezTo>
                <a:cubicBezTo>
                  <a:pt x="149851" y="561120"/>
                  <a:pt x="165091" y="524925"/>
                  <a:pt x="176521" y="515400"/>
                </a:cubicBezTo>
                <a:cubicBezTo>
                  <a:pt x="187951" y="505875"/>
                  <a:pt x="207001" y="530640"/>
                  <a:pt x="243196" y="543975"/>
                </a:cubicBezTo>
                <a:cubicBezTo>
                  <a:pt x="279391" y="557310"/>
                  <a:pt x="330191" y="572550"/>
                  <a:pt x="356861" y="582075"/>
                </a:cubicBezTo>
                <a:cubicBezTo>
                  <a:pt x="383531" y="591600"/>
                  <a:pt x="391151" y="604935"/>
                  <a:pt x="375911" y="591600"/>
                </a:cubicBezTo>
                <a:cubicBezTo>
                  <a:pt x="360671" y="578265"/>
                  <a:pt x="321301" y="543975"/>
                  <a:pt x="281296" y="515400"/>
                </a:cubicBezTo>
                <a:cubicBezTo>
                  <a:pt x="241291" y="486825"/>
                  <a:pt x="216526" y="488730"/>
                  <a:pt x="176521" y="448725"/>
                </a:cubicBezTo>
                <a:cubicBezTo>
                  <a:pt x="136516" y="408720"/>
                  <a:pt x="113656" y="359190"/>
                  <a:pt x="81271" y="315375"/>
                </a:cubicBezTo>
                <a:cubicBezTo>
                  <a:pt x="48886" y="271560"/>
                  <a:pt x="27931" y="262035"/>
                  <a:pt x="14596" y="229650"/>
                </a:cubicBezTo>
                <a:cubicBezTo>
                  <a:pt x="1261" y="197265"/>
                  <a:pt x="-10169" y="161705"/>
                  <a:pt x="14596" y="154085"/>
                </a:cubicBezTo>
                <a:cubicBezTo>
                  <a:pt x="39361" y="146465"/>
                  <a:pt x="96511" y="171230"/>
                  <a:pt x="138421" y="192185"/>
                </a:cubicBezTo>
                <a:cubicBezTo>
                  <a:pt x="180331" y="213140"/>
                  <a:pt x="212716" y="265845"/>
                  <a:pt x="224146" y="258225"/>
                </a:cubicBezTo>
                <a:cubicBezTo>
                  <a:pt x="235576" y="250605"/>
                  <a:pt x="214621" y="205520"/>
                  <a:pt x="195571" y="154085"/>
                </a:cubicBezTo>
                <a:cubicBezTo>
                  <a:pt x="176521" y="102650"/>
                  <a:pt x="71746" y="-15460"/>
                  <a:pt x="128896" y="1685"/>
                </a:cubicBezTo>
                <a:close/>
              </a:path>
            </a:pathLst>
          </a:custGeom>
          <a:gradFill>
            <a:gsLst>
              <a:gs pos="22000">
                <a:srgbClr val="BDBDFF"/>
              </a:gs>
              <a:gs pos="61000">
                <a:srgbClr val="FFCDF2"/>
              </a:gs>
              <a:gs pos="100000">
                <a:srgbClr val="FF9FE6"/>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华文楷体" panose="02010600040101010101" charset="-122"/>
            </a:endParaRPr>
          </a:p>
        </p:txBody>
      </p:sp>
      <p:sp>
        <p:nvSpPr>
          <p:cNvPr id="28" name="PA-文本框 27">
            <a:extLst>
              <a:ext uri="{FF2B5EF4-FFF2-40B4-BE49-F238E27FC236}">
                <a16:creationId xmlns:a16="http://schemas.microsoft.com/office/drawing/2014/main" id="{DC8108A0-25EA-F764-0502-6EC005FD1F05}"/>
              </a:ext>
            </a:extLst>
          </p:cNvPr>
          <p:cNvSpPr txBox="1"/>
          <p:nvPr>
            <p:custDataLst>
              <p:tags r:id="rId23"/>
            </p:custDataLst>
          </p:nvPr>
        </p:nvSpPr>
        <p:spPr>
          <a:xfrm>
            <a:off x="9064032" y="5116106"/>
            <a:ext cx="1456647" cy="301231"/>
          </a:xfrm>
          <a:prstGeom prst="rect">
            <a:avLst/>
          </a:prstGeom>
          <a:noFill/>
        </p:spPr>
        <p:txBody>
          <a:bodyPr wrap="square" rtlCol="0">
            <a:noAutofit/>
          </a:bodyPr>
          <a:lstStyle/>
          <a:p>
            <a:pPr algn="r"/>
            <a:r>
              <a:rPr lang="en-US" altLang="zh-CN" sz="1600" dirty="0">
                <a:solidFill>
                  <a:schemeClr val="lt1">
                    <a:lumMod val="100000"/>
                  </a:schemeClr>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20xx</a:t>
            </a:r>
            <a:r>
              <a:rPr lang="zh-CN" altLang="en-US" sz="1600" dirty="0">
                <a:solidFill>
                  <a:schemeClr val="lt1">
                    <a:lumMod val="100000"/>
                  </a:schemeClr>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年</a:t>
            </a:r>
            <a:r>
              <a:rPr lang="en-US" altLang="zh-CN" sz="1600" dirty="0">
                <a:solidFill>
                  <a:schemeClr val="lt1">
                    <a:lumMod val="100000"/>
                  </a:schemeClr>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xx</a:t>
            </a:r>
            <a:r>
              <a:rPr lang="zh-CN" altLang="en-US" sz="1600" dirty="0">
                <a:solidFill>
                  <a:schemeClr val="lt1">
                    <a:lumMod val="100000"/>
                  </a:schemeClr>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月</a:t>
            </a:r>
            <a:r>
              <a:rPr lang="en-US" altLang="zh-CN" sz="1600" dirty="0">
                <a:solidFill>
                  <a:schemeClr val="lt1">
                    <a:lumMod val="100000"/>
                  </a:schemeClr>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xx</a:t>
            </a:r>
            <a:r>
              <a:rPr lang="zh-CN" altLang="en-US" sz="1600" dirty="0">
                <a:solidFill>
                  <a:schemeClr val="lt1">
                    <a:lumMod val="100000"/>
                  </a:schemeClr>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日</a:t>
            </a:r>
          </a:p>
        </p:txBody>
      </p:sp>
      <p:sp>
        <p:nvSpPr>
          <p:cNvPr id="29" name="PA-文本框 28">
            <a:extLst>
              <a:ext uri="{FF2B5EF4-FFF2-40B4-BE49-F238E27FC236}">
                <a16:creationId xmlns:a16="http://schemas.microsoft.com/office/drawing/2014/main" id="{2650F3B3-73C4-ED1C-2712-6D3EB0AF3552}"/>
              </a:ext>
            </a:extLst>
          </p:cNvPr>
          <p:cNvSpPr txBox="1"/>
          <p:nvPr>
            <p:custDataLst>
              <p:tags r:id="rId24"/>
            </p:custDataLst>
          </p:nvPr>
        </p:nvSpPr>
        <p:spPr>
          <a:xfrm>
            <a:off x="9869737" y="4897308"/>
            <a:ext cx="642467" cy="301231"/>
          </a:xfrm>
          <a:prstGeom prst="rect">
            <a:avLst/>
          </a:prstGeom>
          <a:noFill/>
        </p:spPr>
        <p:txBody>
          <a:bodyPr wrap="square" rtlCol="0">
            <a:noAutofit/>
          </a:bodyPr>
          <a:lstStyle/>
          <a:p>
            <a:pPr algn="r"/>
            <a:r>
              <a:rPr lang="en-US" altLang="zh-CN" sz="1600" dirty="0">
                <a:solidFill>
                  <a:schemeClr val="accent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rPr>
              <a:t>XX</a:t>
            </a:r>
            <a:endParaRPr lang="zh-CN" altLang="en-US" sz="1600" dirty="0">
              <a:solidFill>
                <a:schemeClr val="accent1"/>
              </a:solidFill>
              <a:latin typeface="字体圈欣意吉祥宋" panose="00000500000000000000" pitchFamily="2" charset="-122"/>
              <a:ea typeface="字体圈欣意吉祥宋" panose="00000500000000000000" pitchFamily="2" charset="-122"/>
              <a:sym typeface="字体圈欣意吉祥宋" panose="00000500000000000000" pitchFamily="2" charset="-122"/>
            </a:endParaRPr>
          </a:p>
        </p:txBody>
      </p:sp>
      <p:sp>
        <p:nvSpPr>
          <p:cNvPr id="14" name="TextBox 7+">
            <a:extLst>
              <a:ext uri="{FF2B5EF4-FFF2-40B4-BE49-F238E27FC236}">
                <a16:creationId xmlns:a16="http://schemas.microsoft.com/office/drawing/2014/main" id="{C54C8D97-D8CD-4B00-630F-06BEB2FFE378}"/>
              </a:ext>
            </a:extLst>
          </p:cNvPr>
          <p:cNvSpPr txBox="1"/>
          <p:nvPr/>
        </p:nvSpPr>
        <p:spPr>
          <a:xfrm>
            <a:off x="1903096" y="5601276"/>
            <a:ext cx="993140" cy="368300"/>
          </a:xfrm>
          <a:prstGeom prst="rect">
            <a:avLst/>
          </a:prstGeom>
          <a:solidFill>
            <a:schemeClr val="accent2"/>
          </a:solidFill>
          <a:ln w="19050">
            <a:noFill/>
          </a:ln>
        </p:spPr>
        <p:txBody>
          <a:bodyPr wrap="square" rtlCol="0">
            <a:spAutoFit/>
          </a:bodyPr>
          <a:lstStyle/>
          <a:p>
            <a:pPr algn="dist"/>
            <a:r>
              <a:rPr lang="zh-CN" altLang="en-US" b="1" dirty="0">
                <a:solidFill>
                  <a:schemeClr val="lt1">
                    <a:lumMod val="100000"/>
                  </a:schemeClr>
                </a:solidFill>
              </a:rPr>
              <a:t>说出来</a:t>
            </a:r>
          </a:p>
        </p:txBody>
      </p:sp>
      <p:sp>
        <p:nvSpPr>
          <p:cNvPr id="40" name="TextBox 8+">
            <a:extLst>
              <a:ext uri="{FF2B5EF4-FFF2-40B4-BE49-F238E27FC236}">
                <a16:creationId xmlns:a16="http://schemas.microsoft.com/office/drawing/2014/main" id="{3F64309A-456A-74BC-91A1-E492F55C28D5}"/>
              </a:ext>
            </a:extLst>
          </p:cNvPr>
          <p:cNvSpPr txBox="1"/>
          <p:nvPr/>
        </p:nvSpPr>
        <p:spPr>
          <a:xfrm>
            <a:off x="3484722" y="5601276"/>
            <a:ext cx="993140" cy="368300"/>
          </a:xfrm>
          <a:prstGeom prst="rect">
            <a:avLst/>
          </a:prstGeom>
          <a:solidFill>
            <a:schemeClr val="accent2"/>
          </a:solidFill>
          <a:ln w="19050">
            <a:noFill/>
          </a:ln>
        </p:spPr>
        <p:txBody>
          <a:bodyPr wrap="square" rtlCol="0">
            <a:spAutoFit/>
          </a:bodyPr>
          <a:lstStyle/>
          <a:p>
            <a:pPr algn="dist"/>
            <a:r>
              <a:rPr lang="zh-CN" altLang="en-US" b="1" dirty="0">
                <a:solidFill>
                  <a:schemeClr val="lt1">
                    <a:lumMod val="100000"/>
                  </a:schemeClr>
                </a:solidFill>
              </a:rPr>
              <a:t>大声说</a:t>
            </a:r>
          </a:p>
        </p:txBody>
      </p:sp>
      <p:sp>
        <p:nvSpPr>
          <p:cNvPr id="42" name="TextBox 1+">
            <a:extLst>
              <a:ext uri="{FF2B5EF4-FFF2-40B4-BE49-F238E27FC236}">
                <a16:creationId xmlns:a16="http://schemas.microsoft.com/office/drawing/2014/main" id="{DADBA435-87D1-7477-8F11-1396A46A06DC}"/>
              </a:ext>
            </a:extLst>
          </p:cNvPr>
          <p:cNvSpPr txBox="1"/>
          <p:nvPr/>
        </p:nvSpPr>
        <p:spPr>
          <a:xfrm>
            <a:off x="5066348" y="5601276"/>
            <a:ext cx="993140" cy="368300"/>
          </a:xfrm>
          <a:prstGeom prst="rect">
            <a:avLst/>
          </a:prstGeom>
          <a:solidFill>
            <a:schemeClr val="accent2"/>
          </a:solidFill>
          <a:ln w="19050">
            <a:noFill/>
          </a:ln>
        </p:spPr>
        <p:txBody>
          <a:bodyPr wrap="square" rtlCol="0">
            <a:spAutoFit/>
          </a:bodyPr>
          <a:lstStyle/>
          <a:p>
            <a:pPr algn="dist"/>
            <a:r>
              <a:rPr lang="zh-CN" altLang="en-US" b="1" dirty="0">
                <a:solidFill>
                  <a:schemeClr val="lt1">
                    <a:lumMod val="100000"/>
                  </a:schemeClr>
                </a:solidFill>
              </a:rPr>
              <a:t>告白日</a:t>
            </a:r>
          </a:p>
        </p:txBody>
      </p:sp>
      <p:sp>
        <p:nvSpPr>
          <p:cNvPr id="45" name="文本框 44">
            <a:extLst>
              <a:ext uri="{FF2B5EF4-FFF2-40B4-BE49-F238E27FC236}">
                <a16:creationId xmlns:a16="http://schemas.microsoft.com/office/drawing/2014/main" id="{AF76AD64-D3F5-9D8E-B3AF-8B46E6016290}"/>
              </a:ext>
            </a:extLst>
          </p:cNvPr>
          <p:cNvSpPr txBox="1"/>
          <p:nvPr/>
        </p:nvSpPr>
        <p:spPr>
          <a:xfrm>
            <a:off x="643664" y="3702017"/>
            <a:ext cx="5415824" cy="979755"/>
          </a:xfrm>
          <a:prstGeom prst="rect">
            <a:avLst/>
          </a:prstGeom>
          <a:noFill/>
        </p:spPr>
        <p:txBody>
          <a:bodyPr wrap="square" rtlCol="0" anchor="t">
            <a:spAutoFit/>
          </a:bodyPr>
          <a:lstStyle/>
          <a:p>
            <a:pPr algn="just">
              <a:lnSpc>
                <a:spcPct val="125000"/>
              </a:lnSpc>
            </a:pPr>
            <a:r>
              <a:rPr lang="zh-CN" altLang="en-US" sz="1600" dirty="0">
                <a:solidFill>
                  <a:schemeClr val="tx2"/>
                </a:solidFill>
                <a:latin typeface="字体圈欣意吉祥宋" panose="00000500000000000000" pitchFamily="2" charset="-122"/>
                <a:ea typeface="字体圈欣意吉祥宋" panose="00000500000000000000" pitchFamily="2" charset="-122"/>
                <a:cs typeface="华文楷体" panose="02010600040101010101" charset="-122"/>
                <a:sym typeface="字体圈欣意吉祥宋" panose="00000500000000000000" pitchFamily="2" charset="-122"/>
              </a:rPr>
              <a:t>情定七夕，爱就要大声说出来。情定七夕，爱就要大声说出来。情定七夕，爱就要大声说出来。情定七夕，爱就要大声说出来。情定七夕，爱就要大声说出来。</a:t>
            </a:r>
          </a:p>
        </p:txBody>
      </p:sp>
      <p:sp>
        <p:nvSpPr>
          <p:cNvPr id="49" name="文本框 48">
            <a:extLst>
              <a:ext uri="{FF2B5EF4-FFF2-40B4-BE49-F238E27FC236}">
                <a16:creationId xmlns:a16="http://schemas.microsoft.com/office/drawing/2014/main" id="{0751DF6D-E7C6-9B50-D968-3C5F4542E485}"/>
              </a:ext>
            </a:extLst>
          </p:cNvPr>
          <p:cNvSpPr txBox="1"/>
          <p:nvPr/>
        </p:nvSpPr>
        <p:spPr>
          <a:xfrm>
            <a:off x="698086" y="5557115"/>
            <a:ext cx="837136" cy="400110"/>
          </a:xfrm>
          <a:prstGeom prst="rect">
            <a:avLst/>
          </a:prstGeom>
          <a:noFill/>
        </p:spPr>
        <p:txBody>
          <a:bodyPr wrap="square" rtlCol="0">
            <a:spAutoFit/>
          </a:bodyPr>
          <a:lstStyle/>
          <a:p>
            <a:pPr algn="just"/>
            <a:r>
              <a:rPr lang="zh-CN" altLang="en-US" sz="2000" b="1" dirty="0">
                <a:solidFill>
                  <a:schemeClr val="accent1"/>
                </a:solidFill>
              </a:rPr>
              <a:t>关键词</a:t>
            </a:r>
          </a:p>
        </p:txBody>
      </p:sp>
    </p:spTree>
    <p:extLst>
      <p:ext uri="{BB962C8B-B14F-4D97-AF65-F5344CB8AC3E}">
        <p14:creationId xmlns:p14="http://schemas.microsoft.com/office/powerpoint/2010/main" val="15999467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5.2.6"/>
</p:tagLst>
</file>

<file path=ppt/tags/tag10.xml><?xml version="1.0" encoding="utf-8"?>
<p:tagLst xmlns:a="http://schemas.openxmlformats.org/drawingml/2006/main" xmlns:r="http://schemas.openxmlformats.org/officeDocument/2006/relationships" xmlns:p="http://schemas.openxmlformats.org/presentationml/2006/main">
  <p:tag name="PA" val="v5.2.6"/>
</p:tagLst>
</file>

<file path=ppt/tags/tag11.xml><?xml version="1.0" encoding="utf-8"?>
<p:tagLst xmlns:a="http://schemas.openxmlformats.org/drawingml/2006/main" xmlns:r="http://schemas.openxmlformats.org/officeDocument/2006/relationships" xmlns:p="http://schemas.openxmlformats.org/presentationml/2006/main">
  <p:tag name="PA" val="v5.2.6"/>
</p:tagLst>
</file>

<file path=ppt/tags/tag12.xml><?xml version="1.0" encoding="utf-8"?>
<p:tagLst xmlns:a="http://schemas.openxmlformats.org/drawingml/2006/main" xmlns:r="http://schemas.openxmlformats.org/officeDocument/2006/relationships" xmlns:p="http://schemas.openxmlformats.org/presentationml/2006/main">
  <p:tag name="PA" val="v5.2.6"/>
</p:tagLst>
</file>

<file path=ppt/tags/tag13.xml><?xml version="1.0" encoding="utf-8"?>
<p:tagLst xmlns:a="http://schemas.openxmlformats.org/drawingml/2006/main" xmlns:r="http://schemas.openxmlformats.org/officeDocument/2006/relationships" xmlns:p="http://schemas.openxmlformats.org/presentationml/2006/main">
  <p:tag name="PA" val="v5.2.6"/>
</p:tagLst>
</file>

<file path=ppt/tags/tag14.xml><?xml version="1.0" encoding="utf-8"?>
<p:tagLst xmlns:a="http://schemas.openxmlformats.org/drawingml/2006/main" xmlns:r="http://schemas.openxmlformats.org/officeDocument/2006/relationships" xmlns:p="http://schemas.openxmlformats.org/presentationml/2006/main">
  <p:tag name="PA" val="v5.2.6"/>
</p:tagLst>
</file>

<file path=ppt/tags/tag15.xml><?xml version="1.0" encoding="utf-8"?>
<p:tagLst xmlns:a="http://schemas.openxmlformats.org/drawingml/2006/main" xmlns:r="http://schemas.openxmlformats.org/officeDocument/2006/relationships" xmlns:p="http://schemas.openxmlformats.org/presentationml/2006/main">
  <p:tag name="PA" val="v5.2.6"/>
</p:tagLst>
</file>

<file path=ppt/tags/tag16.xml><?xml version="1.0" encoding="utf-8"?>
<p:tagLst xmlns:a="http://schemas.openxmlformats.org/drawingml/2006/main" xmlns:r="http://schemas.openxmlformats.org/officeDocument/2006/relationships" xmlns:p="http://schemas.openxmlformats.org/presentationml/2006/main">
  <p:tag name="PA" val="v5.2.6"/>
</p:tagLst>
</file>

<file path=ppt/tags/tag17.xml><?xml version="1.0" encoding="utf-8"?>
<p:tagLst xmlns:a="http://schemas.openxmlformats.org/drawingml/2006/main" xmlns:r="http://schemas.openxmlformats.org/officeDocument/2006/relationships" xmlns:p="http://schemas.openxmlformats.org/presentationml/2006/main">
  <p:tag name="PA" val="v5.2.6"/>
</p:tagLst>
</file>

<file path=ppt/tags/tag18.xml><?xml version="1.0" encoding="utf-8"?>
<p:tagLst xmlns:a="http://schemas.openxmlformats.org/drawingml/2006/main" xmlns:r="http://schemas.openxmlformats.org/officeDocument/2006/relationships" xmlns:p="http://schemas.openxmlformats.org/presentationml/2006/main">
  <p:tag name="PA" val="v5.2.6"/>
</p:tagLst>
</file>

<file path=ppt/tags/tag19.xml><?xml version="1.0" encoding="utf-8"?>
<p:tagLst xmlns:a="http://schemas.openxmlformats.org/drawingml/2006/main" xmlns:r="http://schemas.openxmlformats.org/officeDocument/2006/relationships" xmlns:p="http://schemas.openxmlformats.org/presentationml/2006/main">
  <p:tag name="PA" val="v5.2.6"/>
</p:tagLst>
</file>

<file path=ppt/tags/tag2.xml><?xml version="1.0" encoding="utf-8"?>
<p:tagLst xmlns:a="http://schemas.openxmlformats.org/drawingml/2006/main" xmlns:r="http://schemas.openxmlformats.org/officeDocument/2006/relationships" xmlns:p="http://schemas.openxmlformats.org/presentationml/2006/main">
  <p:tag name="PA" val="v5.2.6"/>
</p:tagLst>
</file>

<file path=ppt/tags/tag20.xml><?xml version="1.0" encoding="utf-8"?>
<p:tagLst xmlns:a="http://schemas.openxmlformats.org/drawingml/2006/main" xmlns:r="http://schemas.openxmlformats.org/officeDocument/2006/relationships" xmlns:p="http://schemas.openxmlformats.org/presentationml/2006/main">
  <p:tag name="PA" val="v5.2.6"/>
</p:tagLst>
</file>

<file path=ppt/tags/tag21.xml><?xml version="1.0" encoding="utf-8"?>
<p:tagLst xmlns:a="http://schemas.openxmlformats.org/drawingml/2006/main" xmlns:r="http://schemas.openxmlformats.org/officeDocument/2006/relationships" xmlns:p="http://schemas.openxmlformats.org/presentationml/2006/main">
  <p:tag name="PA" val="v5.2.6"/>
</p:tagLst>
</file>

<file path=ppt/tags/tag22.xml><?xml version="1.0" encoding="utf-8"?>
<p:tagLst xmlns:a="http://schemas.openxmlformats.org/drawingml/2006/main" xmlns:r="http://schemas.openxmlformats.org/officeDocument/2006/relationships" xmlns:p="http://schemas.openxmlformats.org/presentationml/2006/main">
  <p:tag name="PA" val="v5.2.6"/>
</p:tagLst>
</file>

<file path=ppt/tags/tag23.xml><?xml version="1.0" encoding="utf-8"?>
<p:tagLst xmlns:a="http://schemas.openxmlformats.org/drawingml/2006/main" xmlns:r="http://schemas.openxmlformats.org/officeDocument/2006/relationships" xmlns:p="http://schemas.openxmlformats.org/presentationml/2006/main">
  <p:tag name="PA" val="v5.2.6"/>
</p:tagLst>
</file>

<file path=ppt/tags/tag24.xml><?xml version="1.0" encoding="utf-8"?>
<p:tagLst xmlns:a="http://schemas.openxmlformats.org/drawingml/2006/main" xmlns:r="http://schemas.openxmlformats.org/officeDocument/2006/relationships" xmlns:p="http://schemas.openxmlformats.org/presentationml/2006/main">
  <p:tag name="PA" val="v5.2.6"/>
</p:tagLst>
</file>

<file path=ppt/tags/tag25.xml><?xml version="1.0" encoding="utf-8"?>
<p:tagLst xmlns:a="http://schemas.openxmlformats.org/drawingml/2006/main" xmlns:r="http://schemas.openxmlformats.org/officeDocument/2006/relationships" xmlns:p="http://schemas.openxmlformats.org/presentationml/2006/main">
  <p:tag name="PA" val="v5.2.6"/>
</p:tagLst>
</file>

<file path=ppt/tags/tag26.xml><?xml version="1.0" encoding="utf-8"?>
<p:tagLst xmlns:a="http://schemas.openxmlformats.org/drawingml/2006/main" xmlns:r="http://schemas.openxmlformats.org/officeDocument/2006/relationships" xmlns:p="http://schemas.openxmlformats.org/presentationml/2006/main">
  <p:tag name="PA" val="v5.2.6"/>
</p:tagLst>
</file>

<file path=ppt/tags/tag27.xml><?xml version="1.0" encoding="utf-8"?>
<p:tagLst xmlns:a="http://schemas.openxmlformats.org/drawingml/2006/main" xmlns:r="http://schemas.openxmlformats.org/officeDocument/2006/relationships" xmlns:p="http://schemas.openxmlformats.org/presentationml/2006/main">
  <p:tag name="PA" val="v5.2.6"/>
</p:tagLst>
</file>

<file path=ppt/tags/tag28.xml><?xml version="1.0" encoding="utf-8"?>
<p:tagLst xmlns:a="http://schemas.openxmlformats.org/drawingml/2006/main" xmlns:r="http://schemas.openxmlformats.org/officeDocument/2006/relationships" xmlns:p="http://schemas.openxmlformats.org/presentationml/2006/main">
  <p:tag name="PA" val="v5.2.6"/>
</p:tagLst>
</file>

<file path=ppt/tags/tag29.xml><?xml version="1.0" encoding="utf-8"?>
<p:tagLst xmlns:a="http://schemas.openxmlformats.org/drawingml/2006/main" xmlns:r="http://schemas.openxmlformats.org/officeDocument/2006/relationships" xmlns:p="http://schemas.openxmlformats.org/presentationml/2006/main">
  <p:tag name="PA" val="v5.2.6"/>
</p:tagLst>
</file>

<file path=ppt/tags/tag3.xml><?xml version="1.0" encoding="utf-8"?>
<p:tagLst xmlns:a="http://schemas.openxmlformats.org/drawingml/2006/main" xmlns:r="http://schemas.openxmlformats.org/officeDocument/2006/relationships" xmlns:p="http://schemas.openxmlformats.org/presentationml/2006/main">
  <p:tag name="PA" val="v5.2.6"/>
</p:tagLst>
</file>

<file path=ppt/tags/tag30.xml><?xml version="1.0" encoding="utf-8"?>
<p:tagLst xmlns:a="http://schemas.openxmlformats.org/drawingml/2006/main" xmlns:r="http://schemas.openxmlformats.org/officeDocument/2006/relationships" xmlns:p="http://schemas.openxmlformats.org/presentationml/2006/main">
  <p:tag name="PA" val="v5.2.6"/>
</p:tagLst>
</file>

<file path=ppt/tags/tag31.xml><?xml version="1.0" encoding="utf-8"?>
<p:tagLst xmlns:a="http://schemas.openxmlformats.org/drawingml/2006/main" xmlns:r="http://schemas.openxmlformats.org/officeDocument/2006/relationships" xmlns:p="http://schemas.openxmlformats.org/presentationml/2006/main">
  <p:tag name="PA" val="v5.2.6"/>
</p:tagLst>
</file>

<file path=ppt/tags/tag32.xml><?xml version="1.0" encoding="utf-8"?>
<p:tagLst xmlns:a="http://schemas.openxmlformats.org/drawingml/2006/main" xmlns:r="http://schemas.openxmlformats.org/officeDocument/2006/relationships" xmlns:p="http://schemas.openxmlformats.org/presentationml/2006/main">
  <p:tag name="PA" val="v5.2.6"/>
</p:tagLst>
</file>

<file path=ppt/tags/tag33.xml><?xml version="1.0" encoding="utf-8"?>
<p:tagLst xmlns:a="http://schemas.openxmlformats.org/drawingml/2006/main" xmlns:r="http://schemas.openxmlformats.org/officeDocument/2006/relationships" xmlns:p="http://schemas.openxmlformats.org/presentationml/2006/main">
  <p:tag name="PA" val="v5.2.6"/>
</p:tagLst>
</file>

<file path=ppt/tags/tag34.xml><?xml version="1.0" encoding="utf-8"?>
<p:tagLst xmlns:a="http://schemas.openxmlformats.org/drawingml/2006/main" xmlns:r="http://schemas.openxmlformats.org/officeDocument/2006/relationships" xmlns:p="http://schemas.openxmlformats.org/presentationml/2006/main">
  <p:tag name="PA" val="v5.2.6"/>
</p:tagLst>
</file>

<file path=ppt/tags/tag35.xml><?xml version="1.0" encoding="utf-8"?>
<p:tagLst xmlns:a="http://schemas.openxmlformats.org/drawingml/2006/main" xmlns:r="http://schemas.openxmlformats.org/officeDocument/2006/relationships" xmlns:p="http://schemas.openxmlformats.org/presentationml/2006/main">
  <p:tag name="PA" val="v5.2.6"/>
</p:tagLst>
</file>

<file path=ppt/tags/tag36.xml><?xml version="1.0" encoding="utf-8"?>
<p:tagLst xmlns:a="http://schemas.openxmlformats.org/drawingml/2006/main" xmlns:r="http://schemas.openxmlformats.org/officeDocument/2006/relationships" xmlns:p="http://schemas.openxmlformats.org/presentationml/2006/main">
  <p:tag name="PA" val="v5.2.6"/>
</p:tagLst>
</file>

<file path=ppt/tags/tag37.xml><?xml version="1.0" encoding="utf-8"?>
<p:tagLst xmlns:a="http://schemas.openxmlformats.org/drawingml/2006/main" xmlns:r="http://schemas.openxmlformats.org/officeDocument/2006/relationships" xmlns:p="http://schemas.openxmlformats.org/presentationml/2006/main">
  <p:tag name="PA" val="v5.2.6"/>
</p:tagLst>
</file>

<file path=ppt/tags/tag38.xml><?xml version="1.0" encoding="utf-8"?>
<p:tagLst xmlns:a="http://schemas.openxmlformats.org/drawingml/2006/main" xmlns:r="http://schemas.openxmlformats.org/officeDocument/2006/relationships" xmlns:p="http://schemas.openxmlformats.org/presentationml/2006/main">
  <p:tag name="PA" val="v5.2.6"/>
</p:tagLst>
</file>

<file path=ppt/tags/tag39.xml><?xml version="1.0" encoding="utf-8"?>
<p:tagLst xmlns:a="http://schemas.openxmlformats.org/drawingml/2006/main" xmlns:r="http://schemas.openxmlformats.org/officeDocument/2006/relationships" xmlns:p="http://schemas.openxmlformats.org/presentationml/2006/main">
  <p:tag name="PA" val="v5.2.6"/>
</p:tagLst>
</file>

<file path=ppt/tags/tag4.xml><?xml version="1.0" encoding="utf-8"?>
<p:tagLst xmlns:a="http://schemas.openxmlformats.org/drawingml/2006/main" xmlns:r="http://schemas.openxmlformats.org/officeDocument/2006/relationships" xmlns:p="http://schemas.openxmlformats.org/presentationml/2006/main">
  <p:tag name="PA" val="v5.2.6"/>
</p:tagLst>
</file>

<file path=ppt/tags/tag40.xml><?xml version="1.0" encoding="utf-8"?>
<p:tagLst xmlns:a="http://schemas.openxmlformats.org/drawingml/2006/main" xmlns:r="http://schemas.openxmlformats.org/officeDocument/2006/relationships" xmlns:p="http://schemas.openxmlformats.org/presentationml/2006/main">
  <p:tag name="PA" val="v5.2.6"/>
</p:tagLst>
</file>

<file path=ppt/tags/tag41.xml><?xml version="1.0" encoding="utf-8"?>
<p:tagLst xmlns:a="http://schemas.openxmlformats.org/drawingml/2006/main" xmlns:r="http://schemas.openxmlformats.org/officeDocument/2006/relationships" xmlns:p="http://schemas.openxmlformats.org/presentationml/2006/main">
  <p:tag name="PA" val="v5.2.6"/>
</p:tagLst>
</file>

<file path=ppt/tags/tag42.xml><?xml version="1.0" encoding="utf-8"?>
<p:tagLst xmlns:a="http://schemas.openxmlformats.org/drawingml/2006/main" xmlns:r="http://schemas.openxmlformats.org/officeDocument/2006/relationships" xmlns:p="http://schemas.openxmlformats.org/presentationml/2006/main">
  <p:tag name="PA" val="v5.2.6"/>
</p:tagLst>
</file>

<file path=ppt/tags/tag43.xml><?xml version="1.0" encoding="utf-8"?>
<p:tagLst xmlns:a="http://schemas.openxmlformats.org/drawingml/2006/main" xmlns:r="http://schemas.openxmlformats.org/officeDocument/2006/relationships" xmlns:p="http://schemas.openxmlformats.org/presentationml/2006/main">
  <p:tag name="PA" val="v5.2.6"/>
</p:tagLst>
</file>

<file path=ppt/tags/tag44.xml><?xml version="1.0" encoding="utf-8"?>
<p:tagLst xmlns:a="http://schemas.openxmlformats.org/drawingml/2006/main" xmlns:r="http://schemas.openxmlformats.org/officeDocument/2006/relationships" xmlns:p="http://schemas.openxmlformats.org/presentationml/2006/main">
  <p:tag name="PA" val="v5.2.6"/>
</p:tagLst>
</file>

<file path=ppt/tags/tag45.xml><?xml version="1.0" encoding="utf-8"?>
<p:tagLst xmlns:a="http://schemas.openxmlformats.org/drawingml/2006/main" xmlns:r="http://schemas.openxmlformats.org/officeDocument/2006/relationships" xmlns:p="http://schemas.openxmlformats.org/presentationml/2006/main">
  <p:tag name="PA" val="v5.2.6"/>
</p:tagLst>
</file>

<file path=ppt/tags/tag46.xml><?xml version="1.0" encoding="utf-8"?>
<p:tagLst xmlns:a="http://schemas.openxmlformats.org/drawingml/2006/main" xmlns:r="http://schemas.openxmlformats.org/officeDocument/2006/relationships" xmlns:p="http://schemas.openxmlformats.org/presentationml/2006/main">
  <p:tag name="PA" val="v5.2.6"/>
</p:tagLst>
</file>

<file path=ppt/tags/tag47.xml><?xml version="1.0" encoding="utf-8"?>
<p:tagLst xmlns:a="http://schemas.openxmlformats.org/drawingml/2006/main" xmlns:r="http://schemas.openxmlformats.org/officeDocument/2006/relationships" xmlns:p="http://schemas.openxmlformats.org/presentationml/2006/main">
  <p:tag name="PA" val="v5.2.6"/>
</p:tagLst>
</file>

<file path=ppt/tags/tag48.xml><?xml version="1.0" encoding="utf-8"?>
<p:tagLst xmlns:a="http://schemas.openxmlformats.org/drawingml/2006/main" xmlns:r="http://schemas.openxmlformats.org/officeDocument/2006/relationships" xmlns:p="http://schemas.openxmlformats.org/presentationml/2006/main">
  <p:tag name="PA" val="v5.2.6"/>
</p:tagLst>
</file>

<file path=ppt/tags/tag49.xml><?xml version="1.0" encoding="utf-8"?>
<p:tagLst xmlns:a="http://schemas.openxmlformats.org/drawingml/2006/main" xmlns:r="http://schemas.openxmlformats.org/officeDocument/2006/relationships" xmlns:p="http://schemas.openxmlformats.org/presentationml/2006/main">
  <p:tag name="PA" val="v5.2.6"/>
</p:tagLst>
</file>

<file path=ppt/tags/tag5.xml><?xml version="1.0" encoding="utf-8"?>
<p:tagLst xmlns:a="http://schemas.openxmlformats.org/drawingml/2006/main" xmlns:r="http://schemas.openxmlformats.org/officeDocument/2006/relationships" xmlns:p="http://schemas.openxmlformats.org/presentationml/2006/main">
  <p:tag name="PA" val="v5.2.6"/>
</p:tagLst>
</file>

<file path=ppt/tags/tag50.xml><?xml version="1.0" encoding="utf-8"?>
<p:tagLst xmlns:a="http://schemas.openxmlformats.org/drawingml/2006/main" xmlns:r="http://schemas.openxmlformats.org/officeDocument/2006/relationships" xmlns:p="http://schemas.openxmlformats.org/presentationml/2006/main">
  <p:tag name="PA" val="v5.2.6"/>
</p:tagLst>
</file>

<file path=ppt/tags/tag51.xml><?xml version="1.0" encoding="utf-8"?>
<p:tagLst xmlns:a="http://schemas.openxmlformats.org/drawingml/2006/main" xmlns:r="http://schemas.openxmlformats.org/officeDocument/2006/relationships" xmlns:p="http://schemas.openxmlformats.org/presentationml/2006/main">
  <p:tag name="PA" val="v5.2.6"/>
</p:tagLst>
</file>

<file path=ppt/tags/tag52.xml><?xml version="1.0" encoding="utf-8"?>
<p:tagLst xmlns:a="http://schemas.openxmlformats.org/drawingml/2006/main" xmlns:r="http://schemas.openxmlformats.org/officeDocument/2006/relationships" xmlns:p="http://schemas.openxmlformats.org/presentationml/2006/main">
  <p:tag name="PA" val="v5.2.6"/>
</p:tagLst>
</file>

<file path=ppt/tags/tag53.xml><?xml version="1.0" encoding="utf-8"?>
<p:tagLst xmlns:a="http://schemas.openxmlformats.org/drawingml/2006/main" xmlns:r="http://schemas.openxmlformats.org/officeDocument/2006/relationships" xmlns:p="http://schemas.openxmlformats.org/presentationml/2006/main">
  <p:tag name="PA" val="v5.2.6"/>
</p:tagLst>
</file>

<file path=ppt/tags/tag54.xml><?xml version="1.0" encoding="utf-8"?>
<p:tagLst xmlns:a="http://schemas.openxmlformats.org/drawingml/2006/main" xmlns:r="http://schemas.openxmlformats.org/officeDocument/2006/relationships" xmlns:p="http://schemas.openxmlformats.org/presentationml/2006/main">
  <p:tag name="PA" val="v5.2.6"/>
</p:tagLst>
</file>

<file path=ppt/tags/tag55.xml><?xml version="1.0" encoding="utf-8"?>
<p:tagLst xmlns:a="http://schemas.openxmlformats.org/drawingml/2006/main" xmlns:r="http://schemas.openxmlformats.org/officeDocument/2006/relationships" xmlns:p="http://schemas.openxmlformats.org/presentationml/2006/main">
  <p:tag name="PA" val="v5.2.6"/>
</p:tagLst>
</file>

<file path=ppt/tags/tag56.xml><?xml version="1.0" encoding="utf-8"?>
<p:tagLst xmlns:a="http://schemas.openxmlformats.org/drawingml/2006/main" xmlns:r="http://schemas.openxmlformats.org/officeDocument/2006/relationships" xmlns:p="http://schemas.openxmlformats.org/presentationml/2006/main">
  <p:tag name="PA" val="v5.2.6"/>
</p:tagLst>
</file>

<file path=ppt/tags/tag57.xml><?xml version="1.0" encoding="utf-8"?>
<p:tagLst xmlns:a="http://schemas.openxmlformats.org/drawingml/2006/main" xmlns:r="http://schemas.openxmlformats.org/officeDocument/2006/relationships" xmlns:p="http://schemas.openxmlformats.org/presentationml/2006/main">
  <p:tag name="PA" val="v5.2.6"/>
</p:tagLst>
</file>

<file path=ppt/tags/tag58.xml><?xml version="1.0" encoding="utf-8"?>
<p:tagLst xmlns:a="http://schemas.openxmlformats.org/drawingml/2006/main" xmlns:r="http://schemas.openxmlformats.org/officeDocument/2006/relationships" xmlns:p="http://schemas.openxmlformats.org/presentationml/2006/main">
  <p:tag name="PA" val="v5.2.6"/>
</p:tagLst>
</file>

<file path=ppt/tags/tag59.xml><?xml version="1.0" encoding="utf-8"?>
<p:tagLst xmlns:a="http://schemas.openxmlformats.org/drawingml/2006/main" xmlns:r="http://schemas.openxmlformats.org/officeDocument/2006/relationships" xmlns:p="http://schemas.openxmlformats.org/presentationml/2006/main">
  <p:tag name="PA" val="v5.2.6"/>
</p:tagLst>
</file>

<file path=ppt/tags/tag6.xml><?xml version="1.0" encoding="utf-8"?>
<p:tagLst xmlns:a="http://schemas.openxmlformats.org/drawingml/2006/main" xmlns:r="http://schemas.openxmlformats.org/officeDocument/2006/relationships" xmlns:p="http://schemas.openxmlformats.org/presentationml/2006/main">
  <p:tag name="PA" val="v5.2.6"/>
</p:tagLst>
</file>

<file path=ppt/tags/tag60.xml><?xml version="1.0" encoding="utf-8"?>
<p:tagLst xmlns:a="http://schemas.openxmlformats.org/drawingml/2006/main" xmlns:r="http://schemas.openxmlformats.org/officeDocument/2006/relationships" xmlns:p="http://schemas.openxmlformats.org/presentationml/2006/main">
  <p:tag name="PA" val="v5.2.6"/>
</p:tagLst>
</file>

<file path=ppt/tags/tag61.xml><?xml version="1.0" encoding="utf-8"?>
<p:tagLst xmlns:a="http://schemas.openxmlformats.org/drawingml/2006/main" xmlns:r="http://schemas.openxmlformats.org/officeDocument/2006/relationships" xmlns:p="http://schemas.openxmlformats.org/presentationml/2006/main">
  <p:tag name="PA" val="v5.2.6"/>
</p:tagLst>
</file>

<file path=ppt/tags/tag62.xml><?xml version="1.0" encoding="utf-8"?>
<p:tagLst xmlns:a="http://schemas.openxmlformats.org/drawingml/2006/main" xmlns:r="http://schemas.openxmlformats.org/officeDocument/2006/relationships" xmlns:p="http://schemas.openxmlformats.org/presentationml/2006/main">
  <p:tag name="PA" val="v5.2.6"/>
</p:tagLst>
</file>

<file path=ppt/tags/tag63.xml><?xml version="1.0" encoding="utf-8"?>
<p:tagLst xmlns:a="http://schemas.openxmlformats.org/drawingml/2006/main" xmlns:r="http://schemas.openxmlformats.org/officeDocument/2006/relationships" xmlns:p="http://schemas.openxmlformats.org/presentationml/2006/main">
  <p:tag name="PA" val="v5.2.6"/>
</p:tagLst>
</file>

<file path=ppt/tags/tag7.xml><?xml version="1.0" encoding="utf-8"?>
<p:tagLst xmlns:a="http://schemas.openxmlformats.org/drawingml/2006/main" xmlns:r="http://schemas.openxmlformats.org/officeDocument/2006/relationships" xmlns:p="http://schemas.openxmlformats.org/presentationml/2006/main">
  <p:tag name="PA" val="v5.2.6"/>
</p:tagLst>
</file>

<file path=ppt/tags/tag8.xml><?xml version="1.0" encoding="utf-8"?>
<p:tagLst xmlns:a="http://schemas.openxmlformats.org/drawingml/2006/main" xmlns:r="http://schemas.openxmlformats.org/officeDocument/2006/relationships" xmlns:p="http://schemas.openxmlformats.org/presentationml/2006/main">
  <p:tag name="PA" val="v5.2.6"/>
</p:tagLst>
</file>

<file path=ppt/tags/tag9.xml><?xml version="1.0" encoding="utf-8"?>
<p:tagLst xmlns:a="http://schemas.openxmlformats.org/drawingml/2006/main" xmlns:r="http://schemas.openxmlformats.org/officeDocument/2006/relationships" xmlns:p="http://schemas.openxmlformats.org/presentationml/2006/main">
  <p:tag name="PA" val="v5.2.6"/>
</p:tagLst>
</file>

<file path=ppt/theme/theme1.xml><?xml version="1.0" encoding="utf-8"?>
<a:theme xmlns:a="http://schemas.openxmlformats.org/drawingml/2006/main" name="Office 主题​​">
  <a:themeElements>
    <a:clrScheme name="七夕粉（偏玫色系）">
      <a:dk1>
        <a:srgbClr val="000000"/>
      </a:dk1>
      <a:lt1>
        <a:srgbClr val="FFFFFF"/>
      </a:lt1>
      <a:dk2>
        <a:srgbClr val="4D4D4D"/>
      </a:dk2>
      <a:lt2>
        <a:srgbClr val="E7E6E6"/>
      </a:lt2>
      <a:accent1>
        <a:srgbClr val="EA3A8E"/>
      </a:accent1>
      <a:accent2>
        <a:srgbClr val="EF6BAA"/>
      </a:accent2>
      <a:accent3>
        <a:srgbClr val="F494C2"/>
      </a:accent3>
      <a:accent4>
        <a:srgbClr val="F9CBE1"/>
      </a:accent4>
      <a:accent5>
        <a:srgbClr val="FDECF4"/>
      </a:accent5>
      <a:accent6>
        <a:srgbClr val="85C2FF"/>
      </a:accent6>
      <a:hlink>
        <a:srgbClr val="0563C1"/>
      </a:hlink>
      <a:folHlink>
        <a:srgbClr val="954F72"/>
      </a:folHlink>
    </a:clrScheme>
    <a:fontScheme name="七夕专属">
      <a:majorFont>
        <a:latin typeface="Arial"/>
        <a:ea typeface="全字库正楷体"/>
        <a:cs typeface=""/>
      </a:majorFont>
      <a:minorFont>
        <a:latin typeface="Bahnschrift Light"/>
        <a:ea typeface="字体圈欣意吉祥宋"/>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wrap="square" rtlCol="0" anchor="ctr">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just">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1472</TotalTime>
  <Words>1609</Words>
  <Application>Microsoft Office PowerPoint</Application>
  <PresentationFormat>宽屏</PresentationFormat>
  <Paragraphs>285</Paragraphs>
  <Slides>22</Slides>
  <Notes>20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全字库正楷体</vt:lpstr>
      <vt:lpstr>字体圈欣意吉祥宋</vt:lpstr>
      <vt:lpstr>等线</vt:lpstr>
      <vt:lpstr>Bahnschrift Light</vt:lpstr>
      <vt:lpstr>Arial</vt:lpstr>
      <vt:lpstr>华文楷体</vt:lpstr>
      <vt:lpstr>Microsoft YaHei Light</vt:lpstr>
      <vt:lpstr>Microsoft YaHei</vt:lpstr>
      <vt:lpstr>Office 主题​​</vt:lpstr>
      <vt:lpstr>七夕营销活动策划案</vt:lpstr>
      <vt:lpstr>PowerPoint 演示文稿</vt:lpstr>
      <vt:lpstr>PowerPoint 演示文稿</vt:lpstr>
      <vt:lpstr>活动介绍</vt:lpstr>
      <vt:lpstr>活动背景</vt:lpstr>
      <vt:lpstr>活动目的</vt:lpstr>
      <vt:lpstr>时间与地点</vt:lpstr>
      <vt:lpstr>活动内容</vt:lpstr>
      <vt:lpstr>活动主题</vt:lpstr>
      <vt:lpstr>活动目标群体</vt:lpstr>
      <vt:lpstr>活动内容</vt:lpstr>
      <vt:lpstr>活动流程</vt:lpstr>
      <vt:lpstr>效果预估</vt:lpstr>
      <vt:lpstr>活动准备</vt:lpstr>
      <vt:lpstr>广告与物料</vt:lpstr>
      <vt:lpstr>进度把控</vt:lpstr>
      <vt:lpstr>人员安排名单（待定）</vt:lpstr>
      <vt:lpstr>活动预算</vt:lpstr>
      <vt:lpstr>成本预算</vt:lpstr>
      <vt:lpstr>预算分配</vt:lpstr>
      <vt:lpstr>欢迎提出不同意见</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余 项</dc:creator>
  <cp:lastModifiedBy>余 项</cp:lastModifiedBy>
  <cp:revision>51</cp:revision>
  <dcterms:created xsi:type="dcterms:W3CDTF">2022-07-29T16:48:26Z</dcterms:created>
  <dcterms:modified xsi:type="dcterms:W3CDTF">2022-08-01T17:32:35Z</dcterms:modified>
</cp:coreProperties>
</file>