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40"/>
  </p:notesMasterIdLst>
  <p:handoutMasterIdLst>
    <p:handoutMasterId r:id="rId41"/>
  </p:handoutMasterIdLst>
  <p:sldIdLst>
    <p:sldId id="260" r:id="rId3"/>
    <p:sldId id="261" r:id="rId4"/>
    <p:sldId id="263" r:id="rId5"/>
    <p:sldId id="1847" r:id="rId6"/>
    <p:sldId id="1865" r:id="rId7"/>
    <p:sldId id="1846" r:id="rId8"/>
    <p:sldId id="1863" r:id="rId9"/>
    <p:sldId id="1868" r:id="rId10"/>
    <p:sldId id="1892" r:id="rId11"/>
    <p:sldId id="1867" r:id="rId12"/>
    <p:sldId id="1980" r:id="rId13"/>
    <p:sldId id="1984" r:id="rId14"/>
    <p:sldId id="1981" r:id="rId15"/>
    <p:sldId id="303" r:id="rId16"/>
    <p:sldId id="310" r:id="rId17"/>
    <p:sldId id="1893" r:id="rId18"/>
    <p:sldId id="290" r:id="rId19"/>
    <p:sldId id="325" r:id="rId20"/>
    <p:sldId id="314" r:id="rId21"/>
    <p:sldId id="1864" r:id="rId22"/>
    <p:sldId id="1894" r:id="rId23"/>
    <p:sldId id="346" r:id="rId24"/>
    <p:sldId id="1982" r:id="rId25"/>
    <p:sldId id="1870" r:id="rId26"/>
    <p:sldId id="1878" r:id="rId27"/>
    <p:sldId id="1850" r:id="rId28"/>
    <p:sldId id="1851" r:id="rId29"/>
    <p:sldId id="1889" r:id="rId30"/>
    <p:sldId id="1979" r:id="rId31"/>
    <p:sldId id="318" r:id="rId32"/>
    <p:sldId id="322" r:id="rId33"/>
    <p:sldId id="1983" r:id="rId34"/>
    <p:sldId id="1793" r:id="rId35"/>
    <p:sldId id="1794" r:id="rId36"/>
    <p:sldId id="1795" r:id="rId37"/>
    <p:sldId id="1796" r:id="rId38"/>
    <p:sldId id="1797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模板设计" id="{EB4124BC-6671-4823-B5C4-E7191D6A4469}">
          <p14:sldIdLst>
            <p14:sldId id="260"/>
            <p14:sldId id="261"/>
            <p14:sldId id="263"/>
            <p14:sldId id="1847"/>
            <p14:sldId id="1865"/>
            <p14:sldId id="1846"/>
            <p14:sldId id="1863"/>
            <p14:sldId id="1868"/>
            <p14:sldId id="1892"/>
            <p14:sldId id="1867"/>
            <p14:sldId id="1980"/>
            <p14:sldId id="1984"/>
            <p14:sldId id="1981"/>
            <p14:sldId id="303"/>
            <p14:sldId id="310"/>
            <p14:sldId id="1893"/>
            <p14:sldId id="290"/>
            <p14:sldId id="325"/>
            <p14:sldId id="314"/>
            <p14:sldId id="1864"/>
            <p14:sldId id="1894"/>
            <p14:sldId id="346"/>
            <p14:sldId id="1982"/>
            <p14:sldId id="1870"/>
            <p14:sldId id="1878"/>
            <p14:sldId id="1850"/>
            <p14:sldId id="1851"/>
            <p14:sldId id="1889"/>
            <p14:sldId id="1979"/>
            <p14:sldId id="318"/>
            <p14:sldId id="322"/>
            <p14:sldId id="1983"/>
          </p14:sldIdLst>
        </p14:section>
        <p14:section name="使用技巧" id="{C0A665CE-B97A-41A5-8646-B5BB27754524}">
          <p14:sldIdLst>
            <p14:sldId id="1793"/>
            <p14:sldId id="1794"/>
            <p14:sldId id="1795"/>
            <p14:sldId id="1796"/>
            <p14:sldId id="17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B8A"/>
    <a:srgbClr val="00479D"/>
    <a:srgbClr val="666666"/>
    <a:srgbClr val="1D2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6677" autoAdjust="0"/>
  </p:normalViewPr>
  <p:slideViewPr>
    <p:cSldViewPr snapToGrid="0">
      <p:cViewPr>
        <p:scale>
          <a:sx n="100" d="100"/>
          <a:sy n="100" d="100"/>
        </p:scale>
        <p:origin x="45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4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4FA-4314-B8F6-C2F6A944EB4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4FA-4314-B8F6-C2F6A944EB4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94FA-4314-B8F6-C2F6A944EB4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94FA-4314-B8F6-C2F6A944EB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0.43</c:v>
                </c:pt>
                <c:pt idx="1">
                  <c:v>0.25</c:v>
                </c:pt>
                <c:pt idx="2">
                  <c:v>0.35</c:v>
                </c:pt>
                <c:pt idx="3">
                  <c:v>0.45</c:v>
                </c:pt>
                <c:pt idx="4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4FA-4314-B8F6-C2F6A944EB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50000"/>
                <a:alpha val="3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0.75</c:v>
                </c:pt>
                <c:pt idx="2">
                  <c:v>0.65</c:v>
                </c:pt>
                <c:pt idx="3">
                  <c:v>0.55000000000000004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4FA-4314-B8F6-C2F6A944E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742512816"/>
        <c:axId val="-742511728"/>
      </c:barChart>
      <c:catAx>
        <c:axId val="-74251281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-742511728"/>
        <c:crosses val="autoZero"/>
        <c:auto val="1"/>
        <c:lblAlgn val="ctr"/>
        <c:lblOffset val="100"/>
        <c:noMultiLvlLbl val="0"/>
      </c:catAx>
      <c:valAx>
        <c:axId val="-742511728"/>
        <c:scaling>
          <c:orientation val="minMax"/>
          <c:max val="1"/>
        </c:scaling>
        <c:delete val="0"/>
        <c:axPos val="t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-742512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218018855198665E-2"/>
          <c:y val="0.12482208077703978"/>
          <c:w val="0.92385965206289433"/>
          <c:h val="0.71920169480066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One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98B-41E1-8505-7ECBE432881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698B-41E1-8505-7ECBE432881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5-698B-41E1-8505-7ECBE432881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698B-41E1-8505-7ECBE4328813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50</c:v>
                </c:pt>
                <c:pt idx="1">
                  <c:v>80</c:v>
                </c:pt>
                <c:pt idx="2">
                  <c:v>50</c:v>
                </c:pt>
                <c:pt idx="3">
                  <c:v>70</c:v>
                </c:pt>
                <c:pt idx="4">
                  <c:v>100</c:v>
                </c:pt>
                <c:pt idx="5">
                  <c:v>200</c:v>
                </c:pt>
                <c:pt idx="6">
                  <c:v>145</c:v>
                </c:pt>
                <c:pt idx="7">
                  <c:v>195</c:v>
                </c:pt>
                <c:pt idx="8">
                  <c:v>185</c:v>
                </c:pt>
                <c:pt idx="9">
                  <c:v>320</c:v>
                </c:pt>
                <c:pt idx="10">
                  <c:v>350</c:v>
                </c:pt>
                <c:pt idx="11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8B-41E1-8505-7ECBE43288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Two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10</c:v>
                </c:pt>
                <c:pt idx="1">
                  <c:v>40</c:v>
                </c:pt>
                <c:pt idx="2">
                  <c:v>20</c:v>
                </c:pt>
                <c:pt idx="3">
                  <c:v>50</c:v>
                </c:pt>
                <c:pt idx="4">
                  <c:v>20</c:v>
                </c:pt>
                <c:pt idx="5">
                  <c:v>80</c:v>
                </c:pt>
                <c:pt idx="6">
                  <c:v>60</c:v>
                </c:pt>
                <c:pt idx="7">
                  <c:v>100</c:v>
                </c:pt>
                <c:pt idx="8">
                  <c:v>90</c:v>
                </c:pt>
                <c:pt idx="9">
                  <c:v>70</c:v>
                </c:pt>
                <c:pt idx="10">
                  <c:v>180</c:v>
                </c:pt>
                <c:pt idx="11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98B-41E1-8505-7ECBE4328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809392496"/>
        <c:axId val="809396848"/>
      </c:barChart>
      <c:catAx>
        <c:axId val="80939249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>
            <a:noFill/>
          </a:ln>
        </c:spPr>
        <c:crossAx val="809396848"/>
        <c:crosses val="autoZero"/>
        <c:auto val="1"/>
        <c:lblAlgn val="ctr"/>
        <c:lblOffset val="100"/>
        <c:noMultiLvlLbl val="0"/>
      </c:catAx>
      <c:valAx>
        <c:axId val="809396848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0&quot;%&quot;" sourceLinked="0"/>
        <c:majorTickMark val="none"/>
        <c:minorTickMark val="none"/>
        <c:tickLblPos val="nextTo"/>
        <c:spPr>
          <a:ln w="19050">
            <a:noFill/>
          </a:ln>
        </c:spPr>
        <c:crossAx val="809392496"/>
        <c:crosses val="autoZero"/>
        <c:crossBetween val="between"/>
      </c:valAx>
      <c:spPr>
        <a:ln w="19050">
          <a:noFill/>
        </a:ln>
      </c:spPr>
    </c:plotArea>
    <c:legend>
      <c:legendPos val="l"/>
      <c:layout>
        <c:manualLayout>
          <c:xMode val="edge"/>
          <c:yMode val="edge"/>
          <c:x val="0.70336987288353658"/>
          <c:y val="3.724427508880696E-3"/>
          <c:w val="0.29454582883021974"/>
          <c:h val="8.5262932130059851E-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744-4B35-81E4-30BD60BD545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744-4B35-81E4-30BD60BD545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744-4B35-81E4-30BD60BD5459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744-4B35-81E4-30BD60BD54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solidFill>
                      <a:schemeClr val="bg1"/>
                    </a:solidFill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</c:v>
                </c:pt>
                <c:pt idx="1">
                  <c:v>0.56999999999999995</c:v>
                </c:pt>
                <c:pt idx="2">
                  <c:v>0.45</c:v>
                </c:pt>
                <c:pt idx="3">
                  <c:v>0.4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744-4B35-81E4-30BD60BD54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50000"/>
                <a:alpha val="3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0.3</c:v>
                </c:pt>
                <c:pt idx="1">
                  <c:v>0.43</c:v>
                </c:pt>
                <c:pt idx="2">
                  <c:v>0.55000000000000004</c:v>
                </c:pt>
                <c:pt idx="3">
                  <c:v>0.6</c:v>
                </c:pt>
                <c:pt idx="4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44-4B35-81E4-30BD60BD5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742510640"/>
        <c:axId val="-742509552"/>
      </c:barChart>
      <c:catAx>
        <c:axId val="-7425106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>
            <a:noFill/>
          </a:ln>
        </c:spPr>
        <c:crossAx val="-742509552"/>
        <c:crosses val="autoZero"/>
        <c:auto val="1"/>
        <c:lblAlgn val="ctr"/>
        <c:lblOffset val="100"/>
        <c:noMultiLvlLbl val="0"/>
      </c:catAx>
      <c:valAx>
        <c:axId val="-742509552"/>
        <c:scaling>
          <c:orientation val="minMax"/>
          <c:max val="1"/>
        </c:scaling>
        <c:delete val="0"/>
        <c:axPos val="t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-742510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35-4AD6-8F83-556A08405AC8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C135-4AD6-8F83-556A08405AC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35-4AD6-8F83-556A08405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A7F-4BBF-9185-061296B86CB1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EA7F-4BBF-9185-061296B86CB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A7F-4BBF-9185-061296B86C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AF3-49C5-A736-BD176406005D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8AF3-49C5-A736-BD176406005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F3-49C5-A736-BD1764060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94A-43C2-9EA2-DEF032A3D0AA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694A-43C2-9EA2-DEF032A3D0A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4A-43C2-9EA2-DEF032A3D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53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F-4A71-94F1-2A1C5234F3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B Fill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F-4A71-94F1-2A1C5234F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391408"/>
        <c:axId val="809394128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Category A Fill</c:v>
                </c:pt>
              </c:strCache>
            </c:strRef>
          </c:tx>
          <c:spPr>
            <a:ln w="6350">
              <a:solidFill>
                <a:schemeClr val="accent2"/>
              </a:solidFill>
            </a:ln>
          </c:spPr>
          <c:marker>
            <c:symbol val="circle"/>
            <c:size val="5"/>
            <c:spPr>
              <a:solidFill>
                <a:schemeClr val="accent2"/>
              </a:solidFill>
              <a:ln w="3175">
                <a:noFill/>
              </a:ln>
            </c:spPr>
          </c:marke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FF-4A71-94F1-2A1C5234F3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B</c:v>
                </c:pt>
              </c:strCache>
            </c:strRef>
          </c:tx>
          <c:spPr>
            <a:ln w="6350"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Sheet1!$D$2:$D$30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FF-4A71-94F1-2A1C5234F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391408"/>
        <c:axId val="809394128"/>
      </c:lineChart>
      <c:dateAx>
        <c:axId val="809391408"/>
        <c:scaling>
          <c:orientation val="minMax"/>
        </c:scaling>
        <c:delete val="0"/>
        <c:axPos val="b"/>
        <c:majorGridlines>
          <c:spPr>
            <a:ln w="6350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m/d/yy" sourceLinked="1"/>
        <c:majorTickMark val="none"/>
        <c:minorTickMark val="none"/>
        <c:tickLblPos val="nextTo"/>
        <c:spPr>
          <a:ln>
            <a:noFill/>
          </a:ln>
        </c:spPr>
        <c:crossAx val="809394128"/>
        <c:crosses val="autoZero"/>
        <c:auto val="1"/>
        <c:lblOffset val="100"/>
        <c:baseTimeUnit val="days"/>
        <c:majorUnit val="7"/>
        <c:majorTimeUnit val="days"/>
      </c:dateAx>
      <c:valAx>
        <c:axId val="809394128"/>
        <c:scaling>
          <c:orientation val="minMax"/>
          <c:max val="160"/>
        </c:scaling>
        <c:delete val="0"/>
        <c:axPos val="l"/>
        <c:majorGridlines>
          <c:spPr>
            <a:ln w="6350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809391408"/>
        <c:crosses val="autoZero"/>
        <c:crossBetween val="midCat"/>
        <c:majorUnit val="40"/>
      </c:valAx>
      <c:spPr>
        <a:noFill/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200"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18-4B5C-8D71-EC66C2A43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axId val="1190319624"/>
        <c:axId val="1190314376"/>
      </c:barChart>
      <c:catAx>
        <c:axId val="119031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0314376"/>
        <c:crosses val="autoZero"/>
        <c:auto val="1"/>
        <c:lblAlgn val="ctr"/>
        <c:lblOffset val="100"/>
        <c:noMultiLvlLbl val="0"/>
      </c:catAx>
      <c:valAx>
        <c:axId val="1190314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9031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  <c:pt idx="5">
                  <c:v>Six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2.8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73-477F-A93C-06BC28183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48107888"/>
        <c:axId val="1248108216"/>
      </c:barChart>
      <c:catAx>
        <c:axId val="1248107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8108216"/>
        <c:crosses val="autoZero"/>
        <c:auto val="1"/>
        <c:lblAlgn val="ctr"/>
        <c:lblOffset val="100"/>
        <c:noMultiLvlLbl val="0"/>
      </c:catAx>
      <c:valAx>
        <c:axId val="1248108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810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D46F42F2-B01B-4F72-B969-1FCEDDE1F9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923902-A6A9-46B7-84DF-2DC8BC4B48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0E253-6AF7-40C8-AACE-61F5D1E071CB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371C47-2892-4217-9F5C-0DA483DEB9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CBA60E-B6E2-4F72-BC4E-C780E7173E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0A04E-BE05-41BE-A67D-84DC045D47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094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61243-0C23-470D-A2BD-7A94679E6870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E3A72-964D-4515-9092-5E76503000E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710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E3A72-964D-4515-9092-5E76503000E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22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21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5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37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0E3A72-964D-4515-9092-5E76503000E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7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11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10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8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6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89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033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70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8D7AA-7923-4585-8682-4F15FDC564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60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rgbClr val="004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监控, 桌子, 屏幕, 笔记本&#10;&#10;描述已自动生成">
            <a:extLst>
              <a:ext uri="{FF2B5EF4-FFF2-40B4-BE49-F238E27FC236}">
                <a16:creationId xmlns:a16="http://schemas.microsoft.com/office/drawing/2014/main" id="{546E0F1F-191C-4A54-8B76-0931F9034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5"/>
          <a:stretch/>
        </p:blipFill>
        <p:spPr>
          <a:xfrm>
            <a:off x="0" y="3724677"/>
            <a:ext cx="12192000" cy="313332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6D096EA-4AE9-446D-A27B-99AA4FA803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7000">
                <a:srgbClr val="FFFFFF">
                  <a:alpha val="70000"/>
                </a:srgbClr>
              </a:gs>
              <a:gs pos="41000">
                <a:schemeClr val="bg1"/>
              </a:gs>
              <a:gs pos="71000">
                <a:schemeClr val="bg1">
                  <a:alpha val="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灯光, 白色, 大, 黑色&#10;&#10;描述已自动生成">
            <a:extLst>
              <a:ext uri="{FF2B5EF4-FFF2-40B4-BE49-F238E27FC236}">
                <a16:creationId xmlns:a16="http://schemas.microsoft.com/office/drawing/2014/main" id="{8AE1DFD0-44B8-4A6D-84E1-5134E41A4C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95" y="4203614"/>
            <a:ext cx="4371078" cy="1270494"/>
          </a:xfrm>
          <a:prstGeom prst="rect">
            <a:avLst/>
          </a:prstGeom>
        </p:spPr>
      </p:pic>
      <p:pic>
        <p:nvPicPr>
          <p:cNvPr id="9" name="图片 8" descr="图片包含 灯光, 白色, 大, 黑色&#10;&#10;描述已自动生成">
            <a:extLst>
              <a:ext uri="{FF2B5EF4-FFF2-40B4-BE49-F238E27FC236}">
                <a16:creationId xmlns:a16="http://schemas.microsoft.com/office/drawing/2014/main" id="{FDB700BA-4EBB-4616-824B-934251F0A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96">
            <a:off x="0" y="1288544"/>
            <a:ext cx="12192000" cy="4482723"/>
          </a:xfrm>
          <a:prstGeom prst="rect">
            <a:avLst/>
          </a:prstGeom>
        </p:spPr>
      </p:pic>
      <p:pic>
        <p:nvPicPr>
          <p:cNvPr id="10" name="图片 9" descr="图片包含 交通, 飞机, 黑色, 大&#10;&#10;描述已自动生成">
            <a:extLst>
              <a:ext uri="{FF2B5EF4-FFF2-40B4-BE49-F238E27FC236}">
                <a16:creationId xmlns:a16="http://schemas.microsoft.com/office/drawing/2014/main" id="{5D8C7DA1-071C-4D58-B103-46200E53D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36292" r="11245" b="19020"/>
          <a:stretch/>
        </p:blipFill>
        <p:spPr>
          <a:xfrm>
            <a:off x="1781175" y="2392961"/>
            <a:ext cx="8629650" cy="2667000"/>
          </a:xfrm>
          <a:prstGeom prst="rect">
            <a:avLst/>
          </a:prstGeom>
          <a:ln>
            <a:noFill/>
          </a:ln>
          <a:effectLst>
            <a:outerShdw blurRad="876300" sx="102000" sy="102000" algn="ctr" rotWithShape="0">
              <a:prstClr val="black">
                <a:alpha val="26000"/>
              </a:prstClr>
            </a:outerShdw>
          </a:effec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1DE7C983-5AF1-45FA-8A63-838E0319FB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9928" y="3854784"/>
            <a:ext cx="1816801" cy="1352550"/>
          </a:xfrm>
          <a:prstGeom prst="rect">
            <a:avLst/>
          </a:prstGeom>
        </p:spPr>
      </p:pic>
      <p:pic>
        <p:nvPicPr>
          <p:cNvPr id="12" name="图片 11" descr="图片包含 灯光, 白色, 大, 黑色&#10;&#10;描述已自动生成">
            <a:extLst>
              <a:ext uri="{FF2B5EF4-FFF2-40B4-BE49-F238E27FC236}">
                <a16:creationId xmlns:a16="http://schemas.microsoft.com/office/drawing/2014/main" id="{13BD770E-0352-4363-8B89-2D9B234838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18" y="3958649"/>
            <a:ext cx="1545822" cy="907179"/>
          </a:xfrm>
          <a:prstGeom prst="rect">
            <a:avLst/>
          </a:prstGeom>
        </p:spPr>
      </p:pic>
      <p:pic>
        <p:nvPicPr>
          <p:cNvPr id="13" name="图片 12" descr="图片包含 灯光, 白色, 大, 黑色&#10;&#10;描述已自动生成">
            <a:extLst>
              <a:ext uri="{FF2B5EF4-FFF2-40B4-BE49-F238E27FC236}">
                <a16:creationId xmlns:a16="http://schemas.microsoft.com/office/drawing/2014/main" id="{DE5311F3-42B9-4CC2-BA6C-7496B32829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49" y="3753282"/>
            <a:ext cx="4230732" cy="1229701"/>
          </a:xfrm>
          <a:prstGeom prst="rect">
            <a:avLst/>
          </a:prstGeom>
        </p:spPr>
      </p:pic>
      <p:pic>
        <p:nvPicPr>
          <p:cNvPr id="14" name="图片 13" descr="山上有许多云&#10;&#10;描述已自动生成">
            <a:extLst>
              <a:ext uri="{FF2B5EF4-FFF2-40B4-BE49-F238E27FC236}">
                <a16:creationId xmlns:a16="http://schemas.microsoft.com/office/drawing/2014/main" id="{04D87F8E-773F-4683-92D3-04FDFF2013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706">
            <a:off x="4452898" y="3952490"/>
            <a:ext cx="1584697" cy="1022443"/>
          </a:xfrm>
          <a:prstGeom prst="rect">
            <a:avLst/>
          </a:prstGeom>
        </p:spPr>
      </p:pic>
      <p:pic>
        <p:nvPicPr>
          <p:cNvPr id="15" name="图片 14" descr="图片包含 灯光, 白色, 大, 黑色&#10;&#10;描述已自动生成">
            <a:extLst>
              <a:ext uri="{FF2B5EF4-FFF2-40B4-BE49-F238E27FC236}">
                <a16:creationId xmlns:a16="http://schemas.microsoft.com/office/drawing/2014/main" id="{9173537C-0723-4EE6-A472-EEB454AC6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34" y="3609186"/>
            <a:ext cx="3067011" cy="891455"/>
          </a:xfrm>
          <a:prstGeom prst="rect">
            <a:avLst/>
          </a:prstGeom>
        </p:spPr>
      </p:pic>
      <p:pic>
        <p:nvPicPr>
          <p:cNvPr id="16" name="图片 15" descr="图片包含 灯光, 白色, 大, 黑色&#10;&#10;描述已自动生成">
            <a:extLst>
              <a:ext uri="{FF2B5EF4-FFF2-40B4-BE49-F238E27FC236}">
                <a16:creationId xmlns:a16="http://schemas.microsoft.com/office/drawing/2014/main" id="{932BE1F8-B035-4066-BB2B-97D633C57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92" y="3583701"/>
            <a:ext cx="2890357" cy="1229701"/>
          </a:xfrm>
          <a:prstGeom prst="rect">
            <a:avLst/>
          </a:prstGeom>
        </p:spPr>
      </p:pic>
      <p:pic>
        <p:nvPicPr>
          <p:cNvPr id="17" name="图片 16" descr="图片包含 灯光, 白色, 大, 黑色&#10;&#10;描述已自动生成">
            <a:extLst>
              <a:ext uri="{FF2B5EF4-FFF2-40B4-BE49-F238E27FC236}">
                <a16:creationId xmlns:a16="http://schemas.microsoft.com/office/drawing/2014/main" id="{BAB7A436-6B19-417B-96ED-AD16DB256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52" y="3529905"/>
            <a:ext cx="3067011" cy="1113197"/>
          </a:xfrm>
          <a:prstGeom prst="rect">
            <a:avLst/>
          </a:prstGeom>
        </p:spPr>
      </p:pic>
      <p:pic>
        <p:nvPicPr>
          <p:cNvPr id="18" name="图片 17" descr="图片包含 灯光, 白色, 大, 黑色&#10;&#10;描述已自动生成">
            <a:extLst>
              <a:ext uri="{FF2B5EF4-FFF2-40B4-BE49-F238E27FC236}">
                <a16:creationId xmlns:a16="http://schemas.microsoft.com/office/drawing/2014/main" id="{F4729E54-40B1-44DD-B538-1C64F3AFD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0" y="3455222"/>
            <a:ext cx="3067011" cy="891455"/>
          </a:xfrm>
          <a:prstGeom prst="rect">
            <a:avLst/>
          </a:prstGeom>
        </p:spPr>
      </p:pic>
      <p:pic>
        <p:nvPicPr>
          <p:cNvPr id="20" name="图片 19" descr="图片包含 灯光, 白色, 大, 黑色&#10;&#10;描述已自动生成">
            <a:extLst>
              <a:ext uri="{FF2B5EF4-FFF2-40B4-BE49-F238E27FC236}">
                <a16:creationId xmlns:a16="http://schemas.microsoft.com/office/drawing/2014/main" id="{41BF1572-EF49-464B-9F82-2F82EC607A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96" y="4206167"/>
            <a:ext cx="861535" cy="250413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36C6E3E4-F357-4E74-A06C-8418632A39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9974" y="3992033"/>
            <a:ext cx="879886" cy="655048"/>
          </a:xfrm>
          <a:prstGeom prst="rect">
            <a:avLst/>
          </a:prstGeom>
        </p:spPr>
      </p:pic>
      <p:pic>
        <p:nvPicPr>
          <p:cNvPr id="22" name="图片 21" descr="山上有许多云&#10;&#10;描述已自动生成">
            <a:extLst>
              <a:ext uri="{FF2B5EF4-FFF2-40B4-BE49-F238E27FC236}">
                <a16:creationId xmlns:a16="http://schemas.microsoft.com/office/drawing/2014/main" id="{44FA136E-615F-4A6D-9EE4-712975A9E1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2038">
            <a:off x="3010533" y="3940751"/>
            <a:ext cx="932024" cy="601340"/>
          </a:xfrm>
          <a:prstGeom prst="rect">
            <a:avLst/>
          </a:prstGeom>
        </p:spPr>
      </p:pic>
      <p:pic>
        <p:nvPicPr>
          <p:cNvPr id="23" name="图片 22" descr="山上有许多云&#10;&#10;描述已自动生成">
            <a:extLst>
              <a:ext uri="{FF2B5EF4-FFF2-40B4-BE49-F238E27FC236}">
                <a16:creationId xmlns:a16="http://schemas.microsoft.com/office/drawing/2014/main" id="{13668555-5721-42CE-ADB9-868CE8992F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237" flipH="1">
            <a:off x="8006593" y="3839022"/>
            <a:ext cx="1404054" cy="592972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C066E8E0-674C-43BE-9EA7-80CA029EED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9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1582" y="3724677"/>
            <a:ext cx="1261726" cy="939314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73A0E04C-EE3A-4808-9FFD-2FB83F48E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2009" y="4091227"/>
            <a:ext cx="1816801" cy="1352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</p:pic>
      <p:pic>
        <p:nvPicPr>
          <p:cNvPr id="28" name="图片 27" descr="山上有许多云&#10;&#10;描述已自动生成">
            <a:extLst>
              <a:ext uri="{FF2B5EF4-FFF2-40B4-BE49-F238E27FC236}">
                <a16:creationId xmlns:a16="http://schemas.microsoft.com/office/drawing/2014/main" id="{4F9A99BD-4640-4C67-968F-628A48E68C7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706">
            <a:off x="4965612" y="4089613"/>
            <a:ext cx="1159641" cy="7481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</p:pic>
      <p:pic>
        <p:nvPicPr>
          <p:cNvPr id="29" name="图片 28" descr="图片包含 灯光, 白色, 大, 黑色&#10;&#10;描述已自动生成">
            <a:extLst>
              <a:ext uri="{FF2B5EF4-FFF2-40B4-BE49-F238E27FC236}">
                <a16:creationId xmlns:a16="http://schemas.microsoft.com/office/drawing/2014/main" id="{C808F419-46A0-4DE5-B69D-01888A62F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90" y="2787157"/>
            <a:ext cx="3067011" cy="1759549"/>
          </a:xfrm>
          <a:prstGeom prst="rect">
            <a:avLst/>
          </a:prstGeom>
        </p:spPr>
      </p:pic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5F84A991-FCFE-403F-9242-CA25B3DC4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550" y="1000100"/>
            <a:ext cx="11264900" cy="1015663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1" i="0" u="none" strike="noStrike" kern="1200" cap="none" spc="60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600" normalizeH="0" baseline="0" noProof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运输行业年度总结模板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132B8A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文本占位符 30">
            <a:extLst>
              <a:ext uri="{FF2B5EF4-FFF2-40B4-BE49-F238E27FC236}">
                <a16:creationId xmlns:a16="http://schemas.microsoft.com/office/drawing/2014/main" id="{249355E4-F871-46F0-84EF-C40EB2537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2031634"/>
            <a:ext cx="11264900" cy="369332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Annual summary template of transportation industry</a:t>
            </a:r>
            <a:endParaRPr kumimoji="0" lang="en-US" altLang="zh-CN" sz="1600" b="0" i="0" u="none" strike="noStrike" kern="1200" cap="none" spc="30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文本占位符 30">
            <a:extLst>
              <a:ext uri="{FF2B5EF4-FFF2-40B4-BE49-F238E27FC236}">
                <a16:creationId xmlns:a16="http://schemas.microsoft.com/office/drawing/2014/main" id="{B665B4B1-CD45-4243-88AA-E63CEE1537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4466" y="5823892"/>
            <a:ext cx="3203068" cy="38363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汇报人：</a:t>
            </a:r>
            <a:r>
              <a:rPr kumimoji="0" lang="af-ZA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OfficePLUS</a:t>
            </a:r>
          </a:p>
        </p:txBody>
      </p:sp>
    </p:spTree>
    <p:extLst>
      <p:ext uri="{BB962C8B-B14F-4D97-AF65-F5344CB8AC3E}">
        <p14:creationId xmlns:p14="http://schemas.microsoft.com/office/powerpoint/2010/main" val="162600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6044F544-7417-4778-8557-6AA82952A1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19809" y="1574800"/>
            <a:ext cx="3152381" cy="1977909"/>
          </a:xfrm>
          <a:custGeom>
            <a:avLst/>
            <a:gdLst>
              <a:gd name="connsiteX0" fmla="*/ 78879 w 3152381"/>
              <a:gd name="connsiteY0" fmla="*/ 0 h 1977909"/>
              <a:gd name="connsiteX1" fmla="*/ 3073502 w 3152381"/>
              <a:gd name="connsiteY1" fmla="*/ 0 h 1977909"/>
              <a:gd name="connsiteX2" fmla="*/ 3152381 w 3152381"/>
              <a:gd name="connsiteY2" fmla="*/ 78879 h 1977909"/>
              <a:gd name="connsiteX3" fmla="*/ 3152381 w 3152381"/>
              <a:gd name="connsiteY3" fmla="*/ 1899030 h 1977909"/>
              <a:gd name="connsiteX4" fmla="*/ 3073502 w 3152381"/>
              <a:gd name="connsiteY4" fmla="*/ 1977909 h 1977909"/>
              <a:gd name="connsiteX5" fmla="*/ 78879 w 3152381"/>
              <a:gd name="connsiteY5" fmla="*/ 1977909 h 1977909"/>
              <a:gd name="connsiteX6" fmla="*/ 0 w 3152381"/>
              <a:gd name="connsiteY6" fmla="*/ 1899030 h 1977909"/>
              <a:gd name="connsiteX7" fmla="*/ 0 w 3152381"/>
              <a:gd name="connsiteY7" fmla="*/ 78879 h 1977909"/>
              <a:gd name="connsiteX8" fmla="*/ 78879 w 3152381"/>
              <a:gd name="connsiteY8" fmla="*/ 0 h 19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381" h="1977909">
                <a:moveTo>
                  <a:pt x="78879" y="0"/>
                </a:moveTo>
                <a:lnTo>
                  <a:pt x="3073502" y="0"/>
                </a:lnTo>
                <a:cubicBezTo>
                  <a:pt x="3117066" y="0"/>
                  <a:pt x="3152381" y="35315"/>
                  <a:pt x="3152381" y="78879"/>
                </a:cubicBezTo>
                <a:lnTo>
                  <a:pt x="3152381" y="1899030"/>
                </a:lnTo>
                <a:cubicBezTo>
                  <a:pt x="3152381" y="1942594"/>
                  <a:pt x="3117066" y="1977909"/>
                  <a:pt x="3073502" y="1977909"/>
                </a:cubicBezTo>
                <a:lnTo>
                  <a:pt x="78879" y="1977909"/>
                </a:lnTo>
                <a:cubicBezTo>
                  <a:pt x="35315" y="1977909"/>
                  <a:pt x="0" y="1942594"/>
                  <a:pt x="0" y="1899030"/>
                </a:cubicBezTo>
                <a:lnTo>
                  <a:pt x="0" y="78879"/>
                </a:lnTo>
                <a:cubicBezTo>
                  <a:pt x="0" y="35315"/>
                  <a:pt x="35315" y="0"/>
                  <a:pt x="78879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31436DBC-A6EE-4CFB-B93B-8D0150213E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7108" y="1574800"/>
            <a:ext cx="3152381" cy="1977909"/>
          </a:xfrm>
          <a:custGeom>
            <a:avLst/>
            <a:gdLst>
              <a:gd name="connsiteX0" fmla="*/ 78879 w 3152381"/>
              <a:gd name="connsiteY0" fmla="*/ 0 h 1977909"/>
              <a:gd name="connsiteX1" fmla="*/ 3073502 w 3152381"/>
              <a:gd name="connsiteY1" fmla="*/ 0 h 1977909"/>
              <a:gd name="connsiteX2" fmla="*/ 3152381 w 3152381"/>
              <a:gd name="connsiteY2" fmla="*/ 78879 h 1977909"/>
              <a:gd name="connsiteX3" fmla="*/ 3152381 w 3152381"/>
              <a:gd name="connsiteY3" fmla="*/ 1899030 h 1977909"/>
              <a:gd name="connsiteX4" fmla="*/ 3073502 w 3152381"/>
              <a:gd name="connsiteY4" fmla="*/ 1977909 h 1977909"/>
              <a:gd name="connsiteX5" fmla="*/ 78879 w 3152381"/>
              <a:gd name="connsiteY5" fmla="*/ 1977909 h 1977909"/>
              <a:gd name="connsiteX6" fmla="*/ 0 w 3152381"/>
              <a:gd name="connsiteY6" fmla="*/ 1899030 h 1977909"/>
              <a:gd name="connsiteX7" fmla="*/ 0 w 3152381"/>
              <a:gd name="connsiteY7" fmla="*/ 78879 h 1977909"/>
              <a:gd name="connsiteX8" fmla="*/ 78879 w 3152381"/>
              <a:gd name="connsiteY8" fmla="*/ 0 h 19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381" h="1977909">
                <a:moveTo>
                  <a:pt x="78879" y="0"/>
                </a:moveTo>
                <a:lnTo>
                  <a:pt x="3073502" y="0"/>
                </a:lnTo>
                <a:cubicBezTo>
                  <a:pt x="3117066" y="0"/>
                  <a:pt x="3152381" y="35315"/>
                  <a:pt x="3152381" y="78879"/>
                </a:cubicBezTo>
                <a:lnTo>
                  <a:pt x="3152381" y="1899030"/>
                </a:lnTo>
                <a:cubicBezTo>
                  <a:pt x="3152381" y="1942594"/>
                  <a:pt x="3117066" y="1977909"/>
                  <a:pt x="3073502" y="1977909"/>
                </a:cubicBezTo>
                <a:lnTo>
                  <a:pt x="78879" y="1977909"/>
                </a:lnTo>
                <a:cubicBezTo>
                  <a:pt x="35315" y="1977909"/>
                  <a:pt x="0" y="1942594"/>
                  <a:pt x="0" y="1899030"/>
                </a:cubicBezTo>
                <a:lnTo>
                  <a:pt x="0" y="78879"/>
                </a:lnTo>
                <a:cubicBezTo>
                  <a:pt x="0" y="35315"/>
                  <a:pt x="35315" y="0"/>
                  <a:pt x="78879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A599EE02-986F-4016-AEC3-ABBD67BC49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510" y="1574800"/>
            <a:ext cx="3152381" cy="1977909"/>
          </a:xfrm>
          <a:custGeom>
            <a:avLst/>
            <a:gdLst>
              <a:gd name="connsiteX0" fmla="*/ 78879 w 3152381"/>
              <a:gd name="connsiteY0" fmla="*/ 0 h 1977909"/>
              <a:gd name="connsiteX1" fmla="*/ 3073502 w 3152381"/>
              <a:gd name="connsiteY1" fmla="*/ 0 h 1977909"/>
              <a:gd name="connsiteX2" fmla="*/ 3152381 w 3152381"/>
              <a:gd name="connsiteY2" fmla="*/ 78879 h 1977909"/>
              <a:gd name="connsiteX3" fmla="*/ 3152381 w 3152381"/>
              <a:gd name="connsiteY3" fmla="*/ 1899030 h 1977909"/>
              <a:gd name="connsiteX4" fmla="*/ 3073502 w 3152381"/>
              <a:gd name="connsiteY4" fmla="*/ 1977909 h 1977909"/>
              <a:gd name="connsiteX5" fmla="*/ 78879 w 3152381"/>
              <a:gd name="connsiteY5" fmla="*/ 1977909 h 1977909"/>
              <a:gd name="connsiteX6" fmla="*/ 0 w 3152381"/>
              <a:gd name="connsiteY6" fmla="*/ 1899030 h 1977909"/>
              <a:gd name="connsiteX7" fmla="*/ 0 w 3152381"/>
              <a:gd name="connsiteY7" fmla="*/ 78879 h 1977909"/>
              <a:gd name="connsiteX8" fmla="*/ 78879 w 3152381"/>
              <a:gd name="connsiteY8" fmla="*/ 0 h 19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381" h="1977909">
                <a:moveTo>
                  <a:pt x="78879" y="0"/>
                </a:moveTo>
                <a:lnTo>
                  <a:pt x="3073502" y="0"/>
                </a:lnTo>
                <a:cubicBezTo>
                  <a:pt x="3117066" y="0"/>
                  <a:pt x="3152381" y="35315"/>
                  <a:pt x="3152381" y="78879"/>
                </a:cubicBezTo>
                <a:lnTo>
                  <a:pt x="3152381" y="1899030"/>
                </a:lnTo>
                <a:cubicBezTo>
                  <a:pt x="3152381" y="1942594"/>
                  <a:pt x="3117066" y="1977909"/>
                  <a:pt x="3073502" y="1977909"/>
                </a:cubicBezTo>
                <a:lnTo>
                  <a:pt x="78879" y="1977909"/>
                </a:lnTo>
                <a:cubicBezTo>
                  <a:pt x="35315" y="1977909"/>
                  <a:pt x="0" y="1942594"/>
                  <a:pt x="0" y="1899030"/>
                </a:cubicBezTo>
                <a:lnTo>
                  <a:pt x="0" y="78879"/>
                </a:lnTo>
                <a:cubicBezTo>
                  <a:pt x="0" y="35315"/>
                  <a:pt x="35315" y="0"/>
                  <a:pt x="78879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08B2870-E334-4D09-8C82-C4164CB8CF83}"/>
              </a:ext>
            </a:extLst>
          </p:cNvPr>
          <p:cNvCxnSpPr>
            <a:cxnSpLocks/>
          </p:cNvCxnSpPr>
          <p:nvPr userDrawn="1"/>
        </p:nvCxnSpPr>
        <p:spPr>
          <a:xfrm>
            <a:off x="831850" y="609600"/>
            <a:ext cx="3937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039834B-B2EF-4AC1-9C14-A25236D1D41B}"/>
              </a:ext>
            </a:extLst>
          </p:cNvPr>
          <p:cNvCxnSpPr>
            <a:cxnSpLocks/>
          </p:cNvCxnSpPr>
          <p:nvPr userDrawn="1"/>
        </p:nvCxnSpPr>
        <p:spPr>
          <a:xfrm>
            <a:off x="7423150" y="609600"/>
            <a:ext cx="393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8">
            <a:extLst>
              <a:ext uri="{FF2B5EF4-FFF2-40B4-BE49-F238E27FC236}">
                <a16:creationId xmlns:a16="http://schemas.microsoft.com/office/drawing/2014/main" id="{DCB9C879-D15A-4E8A-9600-4D8BEB4C8A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6944" y="309890"/>
            <a:ext cx="2618112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44591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486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bg>
      <p:bgPr>
        <a:solidFill>
          <a:srgbClr val="004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监控, 桌子, 屏幕, 笔记本&#10;&#10;描述已自动生成">
            <a:extLst>
              <a:ext uri="{FF2B5EF4-FFF2-40B4-BE49-F238E27FC236}">
                <a16:creationId xmlns:a16="http://schemas.microsoft.com/office/drawing/2014/main" id="{546E0F1F-191C-4A54-8B76-0931F9034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5"/>
          <a:stretch/>
        </p:blipFill>
        <p:spPr>
          <a:xfrm>
            <a:off x="0" y="3724677"/>
            <a:ext cx="12192000" cy="313332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6D096EA-4AE9-446D-A27B-99AA4FA803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7000">
                <a:srgbClr val="FFFFFF">
                  <a:alpha val="70000"/>
                </a:srgbClr>
              </a:gs>
              <a:gs pos="41000">
                <a:schemeClr val="bg1"/>
              </a:gs>
              <a:gs pos="71000">
                <a:schemeClr val="bg1">
                  <a:alpha val="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灯光, 白色, 大, 黑色&#10;&#10;描述已自动生成">
            <a:extLst>
              <a:ext uri="{FF2B5EF4-FFF2-40B4-BE49-F238E27FC236}">
                <a16:creationId xmlns:a16="http://schemas.microsoft.com/office/drawing/2014/main" id="{8AE1DFD0-44B8-4A6D-84E1-5134E41A4C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95" y="4508412"/>
            <a:ext cx="4371078" cy="1270494"/>
          </a:xfrm>
          <a:prstGeom prst="rect">
            <a:avLst/>
          </a:prstGeom>
        </p:spPr>
      </p:pic>
      <p:pic>
        <p:nvPicPr>
          <p:cNvPr id="9" name="图片 8" descr="图片包含 灯光, 白色, 大, 黑色&#10;&#10;描述已自动生成">
            <a:extLst>
              <a:ext uri="{FF2B5EF4-FFF2-40B4-BE49-F238E27FC236}">
                <a16:creationId xmlns:a16="http://schemas.microsoft.com/office/drawing/2014/main" id="{FDB700BA-4EBB-4616-824B-934251F0A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196">
            <a:off x="0" y="1288544"/>
            <a:ext cx="12192000" cy="4482723"/>
          </a:xfrm>
          <a:prstGeom prst="rect">
            <a:avLst/>
          </a:prstGeom>
        </p:spPr>
      </p:pic>
      <p:pic>
        <p:nvPicPr>
          <p:cNvPr id="10" name="图片 9" descr="图片包含 交通, 飞机, 黑色, 大&#10;&#10;描述已自动生成">
            <a:extLst>
              <a:ext uri="{FF2B5EF4-FFF2-40B4-BE49-F238E27FC236}">
                <a16:creationId xmlns:a16="http://schemas.microsoft.com/office/drawing/2014/main" id="{5D8C7DA1-071C-4D58-B103-46200E53D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36292" r="11245" b="19020"/>
          <a:stretch/>
        </p:blipFill>
        <p:spPr>
          <a:xfrm>
            <a:off x="1781175" y="2697759"/>
            <a:ext cx="8629650" cy="2667000"/>
          </a:xfrm>
          <a:prstGeom prst="rect">
            <a:avLst/>
          </a:prstGeom>
          <a:ln>
            <a:noFill/>
          </a:ln>
          <a:effectLst>
            <a:outerShdw blurRad="876300" sx="102000" sy="102000" algn="ctr" rotWithShape="0">
              <a:prstClr val="black">
                <a:alpha val="26000"/>
              </a:prstClr>
            </a:outerShdw>
          </a:effectLst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1DE7C983-5AF1-45FA-8A63-838E0319FB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9928" y="4159582"/>
            <a:ext cx="1816801" cy="1352550"/>
          </a:xfrm>
          <a:prstGeom prst="rect">
            <a:avLst/>
          </a:prstGeom>
        </p:spPr>
      </p:pic>
      <p:pic>
        <p:nvPicPr>
          <p:cNvPr id="12" name="图片 11" descr="图片包含 灯光, 白色, 大, 黑色&#10;&#10;描述已自动生成">
            <a:extLst>
              <a:ext uri="{FF2B5EF4-FFF2-40B4-BE49-F238E27FC236}">
                <a16:creationId xmlns:a16="http://schemas.microsoft.com/office/drawing/2014/main" id="{13BD770E-0352-4363-8B89-2D9B234838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418" y="4263447"/>
            <a:ext cx="1545822" cy="907179"/>
          </a:xfrm>
          <a:prstGeom prst="rect">
            <a:avLst/>
          </a:prstGeom>
        </p:spPr>
      </p:pic>
      <p:pic>
        <p:nvPicPr>
          <p:cNvPr id="13" name="图片 12" descr="图片包含 灯光, 白色, 大, 黑色&#10;&#10;描述已自动生成">
            <a:extLst>
              <a:ext uri="{FF2B5EF4-FFF2-40B4-BE49-F238E27FC236}">
                <a16:creationId xmlns:a16="http://schemas.microsoft.com/office/drawing/2014/main" id="{DE5311F3-42B9-4CC2-BA6C-7496B32829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449" y="4058080"/>
            <a:ext cx="4230732" cy="1229701"/>
          </a:xfrm>
          <a:prstGeom prst="rect">
            <a:avLst/>
          </a:prstGeom>
        </p:spPr>
      </p:pic>
      <p:pic>
        <p:nvPicPr>
          <p:cNvPr id="14" name="图片 13" descr="山上有许多云&#10;&#10;描述已自动生成">
            <a:extLst>
              <a:ext uri="{FF2B5EF4-FFF2-40B4-BE49-F238E27FC236}">
                <a16:creationId xmlns:a16="http://schemas.microsoft.com/office/drawing/2014/main" id="{04D87F8E-773F-4683-92D3-04FDFF2013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706">
            <a:off x="4452898" y="4257288"/>
            <a:ext cx="1584697" cy="1022443"/>
          </a:xfrm>
          <a:prstGeom prst="rect">
            <a:avLst/>
          </a:prstGeom>
        </p:spPr>
      </p:pic>
      <p:pic>
        <p:nvPicPr>
          <p:cNvPr id="15" name="图片 14" descr="图片包含 灯光, 白色, 大, 黑色&#10;&#10;描述已自动生成">
            <a:extLst>
              <a:ext uri="{FF2B5EF4-FFF2-40B4-BE49-F238E27FC236}">
                <a16:creationId xmlns:a16="http://schemas.microsoft.com/office/drawing/2014/main" id="{9173537C-0723-4EE6-A472-EEB454AC6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34" y="3913984"/>
            <a:ext cx="3067011" cy="891455"/>
          </a:xfrm>
          <a:prstGeom prst="rect">
            <a:avLst/>
          </a:prstGeom>
        </p:spPr>
      </p:pic>
      <p:pic>
        <p:nvPicPr>
          <p:cNvPr id="16" name="图片 15" descr="图片包含 灯光, 白色, 大, 黑色&#10;&#10;描述已自动生成">
            <a:extLst>
              <a:ext uri="{FF2B5EF4-FFF2-40B4-BE49-F238E27FC236}">
                <a16:creationId xmlns:a16="http://schemas.microsoft.com/office/drawing/2014/main" id="{932BE1F8-B035-4066-BB2B-97D633C57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92" y="3888499"/>
            <a:ext cx="2890357" cy="1229701"/>
          </a:xfrm>
          <a:prstGeom prst="rect">
            <a:avLst/>
          </a:prstGeom>
        </p:spPr>
      </p:pic>
      <p:pic>
        <p:nvPicPr>
          <p:cNvPr id="17" name="图片 16" descr="图片包含 灯光, 白色, 大, 黑色&#10;&#10;描述已自动生成">
            <a:extLst>
              <a:ext uri="{FF2B5EF4-FFF2-40B4-BE49-F238E27FC236}">
                <a16:creationId xmlns:a16="http://schemas.microsoft.com/office/drawing/2014/main" id="{BAB7A436-6B19-417B-96ED-AD16DB256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52" y="3834703"/>
            <a:ext cx="3067011" cy="1113197"/>
          </a:xfrm>
          <a:prstGeom prst="rect">
            <a:avLst/>
          </a:prstGeom>
        </p:spPr>
      </p:pic>
      <p:pic>
        <p:nvPicPr>
          <p:cNvPr id="18" name="图片 17" descr="图片包含 灯光, 白色, 大, 黑色&#10;&#10;描述已自动生成">
            <a:extLst>
              <a:ext uri="{FF2B5EF4-FFF2-40B4-BE49-F238E27FC236}">
                <a16:creationId xmlns:a16="http://schemas.microsoft.com/office/drawing/2014/main" id="{F4729E54-40B1-44DD-B538-1C64F3AFD2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50" y="3760020"/>
            <a:ext cx="3067011" cy="891455"/>
          </a:xfrm>
          <a:prstGeom prst="rect">
            <a:avLst/>
          </a:prstGeom>
        </p:spPr>
      </p:pic>
      <p:pic>
        <p:nvPicPr>
          <p:cNvPr id="20" name="图片 19" descr="图片包含 灯光, 白色, 大, 黑色&#10;&#10;描述已自动生成">
            <a:extLst>
              <a:ext uri="{FF2B5EF4-FFF2-40B4-BE49-F238E27FC236}">
                <a16:creationId xmlns:a16="http://schemas.microsoft.com/office/drawing/2014/main" id="{41BF1572-EF49-464B-9F82-2F82EC607A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96" y="4510965"/>
            <a:ext cx="861535" cy="250413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36C6E3E4-F357-4E74-A06C-8418632A39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9974" y="4296831"/>
            <a:ext cx="879886" cy="655048"/>
          </a:xfrm>
          <a:prstGeom prst="rect">
            <a:avLst/>
          </a:prstGeom>
        </p:spPr>
      </p:pic>
      <p:pic>
        <p:nvPicPr>
          <p:cNvPr id="22" name="图片 21" descr="山上有许多云&#10;&#10;描述已自动生成">
            <a:extLst>
              <a:ext uri="{FF2B5EF4-FFF2-40B4-BE49-F238E27FC236}">
                <a16:creationId xmlns:a16="http://schemas.microsoft.com/office/drawing/2014/main" id="{44FA136E-615F-4A6D-9EE4-712975A9E1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2038">
            <a:off x="3010533" y="4245549"/>
            <a:ext cx="932024" cy="601340"/>
          </a:xfrm>
          <a:prstGeom prst="rect">
            <a:avLst/>
          </a:prstGeom>
        </p:spPr>
      </p:pic>
      <p:pic>
        <p:nvPicPr>
          <p:cNvPr id="23" name="图片 22" descr="山上有许多云&#10;&#10;描述已自动生成">
            <a:extLst>
              <a:ext uri="{FF2B5EF4-FFF2-40B4-BE49-F238E27FC236}">
                <a16:creationId xmlns:a16="http://schemas.microsoft.com/office/drawing/2014/main" id="{13668555-5721-42CE-ADB9-868CE8992F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237" flipH="1">
            <a:off x="8006593" y="4143820"/>
            <a:ext cx="1404054" cy="592972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C066E8E0-674C-43BE-9EA7-80CA029EED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9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1582" y="4029475"/>
            <a:ext cx="1261726" cy="939314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73A0E04C-EE3A-4808-9FFD-2FB83F48E6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2009" y="4396025"/>
            <a:ext cx="1816801" cy="1352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</p:pic>
      <p:pic>
        <p:nvPicPr>
          <p:cNvPr id="28" name="图片 27" descr="山上有许多云&#10;&#10;描述已自动生成">
            <a:extLst>
              <a:ext uri="{FF2B5EF4-FFF2-40B4-BE49-F238E27FC236}">
                <a16:creationId xmlns:a16="http://schemas.microsoft.com/office/drawing/2014/main" id="{4F9A99BD-4640-4C67-968F-628A48E68C7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706">
            <a:off x="4965612" y="4394411"/>
            <a:ext cx="1159641" cy="7481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8000"/>
              </a:prstClr>
            </a:outerShdw>
          </a:effectLst>
        </p:spPr>
      </p:pic>
      <p:pic>
        <p:nvPicPr>
          <p:cNvPr id="29" name="图片 28" descr="图片包含 灯光, 白色, 大, 黑色&#10;&#10;描述已自动生成">
            <a:extLst>
              <a:ext uri="{FF2B5EF4-FFF2-40B4-BE49-F238E27FC236}">
                <a16:creationId xmlns:a16="http://schemas.microsoft.com/office/drawing/2014/main" id="{C808F419-46A0-4DE5-B69D-01888A62F3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90" y="3091955"/>
            <a:ext cx="3067011" cy="1759549"/>
          </a:xfrm>
          <a:prstGeom prst="rect">
            <a:avLst/>
          </a:prstGeom>
        </p:spPr>
      </p:pic>
      <p:sp>
        <p:nvSpPr>
          <p:cNvPr id="33" name="文本占位符 30">
            <a:extLst>
              <a:ext uri="{FF2B5EF4-FFF2-40B4-BE49-F238E27FC236}">
                <a16:creationId xmlns:a16="http://schemas.microsoft.com/office/drawing/2014/main" id="{B665B4B1-CD45-4243-88AA-E63CEE1537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4466" y="5823892"/>
            <a:ext cx="3203068" cy="383636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汇报人：</a:t>
            </a:r>
            <a:r>
              <a:rPr kumimoji="0" lang="af-ZA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OfficePLUS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4E0BCB-3349-4443-B11F-EEFC55E696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4972" y="786470"/>
            <a:ext cx="4122057" cy="144655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谢谢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A173EF-03E4-44E6-B42E-B8E955020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9508" y="2117423"/>
            <a:ext cx="5952984" cy="92333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54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9926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7633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26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110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89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2CCD400-6153-4D71-9A90-035D1E5074D6}"/>
              </a:ext>
            </a:extLst>
          </p:cNvPr>
          <p:cNvSpPr/>
          <p:nvPr userDrawn="1"/>
        </p:nvSpPr>
        <p:spPr>
          <a:xfrm>
            <a:off x="4543425" y="-19049"/>
            <a:ext cx="3105150" cy="1495425"/>
          </a:xfrm>
          <a:custGeom>
            <a:avLst/>
            <a:gdLst>
              <a:gd name="connsiteX0" fmla="*/ 0 w 3105150"/>
              <a:gd name="connsiteY0" fmla="*/ 0 h 1495425"/>
              <a:gd name="connsiteX1" fmla="*/ 3105150 w 3105150"/>
              <a:gd name="connsiteY1" fmla="*/ 0 h 1495425"/>
              <a:gd name="connsiteX2" fmla="*/ 3105150 w 3105150"/>
              <a:gd name="connsiteY2" fmla="*/ 1041391 h 1495425"/>
              <a:gd name="connsiteX3" fmla="*/ 2651116 w 3105150"/>
              <a:gd name="connsiteY3" fmla="*/ 1495425 h 1495425"/>
              <a:gd name="connsiteX4" fmla="*/ 454034 w 3105150"/>
              <a:gd name="connsiteY4" fmla="*/ 1495425 h 1495425"/>
              <a:gd name="connsiteX5" fmla="*/ 0 w 3105150"/>
              <a:gd name="connsiteY5" fmla="*/ 1041391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5150" h="1495425">
                <a:moveTo>
                  <a:pt x="0" y="0"/>
                </a:moveTo>
                <a:lnTo>
                  <a:pt x="3105150" y="0"/>
                </a:lnTo>
                <a:lnTo>
                  <a:pt x="3105150" y="1041391"/>
                </a:lnTo>
                <a:cubicBezTo>
                  <a:pt x="3105150" y="1292147"/>
                  <a:pt x="2901872" y="1495425"/>
                  <a:pt x="2651116" y="1495425"/>
                </a:cubicBezTo>
                <a:lnTo>
                  <a:pt x="454034" y="1495425"/>
                </a:lnTo>
                <a:cubicBezTo>
                  <a:pt x="203278" y="1495425"/>
                  <a:pt x="0" y="1292147"/>
                  <a:pt x="0" y="1041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776C1CF-5323-432E-A579-3B177D5EA2ED}"/>
              </a:ext>
            </a:extLst>
          </p:cNvPr>
          <p:cNvGrpSpPr/>
          <p:nvPr userDrawn="1"/>
        </p:nvGrpSpPr>
        <p:grpSpPr>
          <a:xfrm>
            <a:off x="4903787" y="214908"/>
            <a:ext cx="2384426" cy="1137791"/>
            <a:chOff x="4903787" y="214908"/>
            <a:chExt cx="2384426" cy="1137791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B9B2620-5B2F-4FF7-9587-1EE169050709}"/>
                </a:ext>
              </a:extLst>
            </p:cNvPr>
            <p:cNvSpPr txBox="1"/>
            <p:nvPr/>
          </p:nvSpPr>
          <p:spPr>
            <a:xfrm>
              <a:off x="4903787" y="214908"/>
              <a:ext cx="23844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F9A2750-599D-4CFB-99F4-701813A0AF7C}"/>
                </a:ext>
              </a:extLst>
            </p:cNvPr>
            <p:cNvSpPr/>
            <p:nvPr/>
          </p:nvSpPr>
          <p:spPr>
            <a:xfrm>
              <a:off x="5353646" y="1044922"/>
              <a:ext cx="1484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+mj-ea"/>
                </a:rPr>
                <a:t>CONTENT</a:t>
              </a:r>
              <a:endParaRPr lang="zh-CN" altLang="en-US" sz="1400">
                <a:solidFill>
                  <a:schemeClr val="bg1"/>
                </a:solidFill>
                <a:latin typeface="+mj-ea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4EF65C3-B596-4170-ABD6-B5D9758CE32D}"/>
                </a:ext>
              </a:extLst>
            </p:cNvPr>
            <p:cNvCxnSpPr>
              <a:cxnSpLocks/>
            </p:cNvCxnSpPr>
            <p:nvPr/>
          </p:nvCxnSpPr>
          <p:spPr>
            <a:xfrm>
              <a:off x="5292328" y="1033115"/>
              <a:ext cx="1607344" cy="0"/>
            </a:xfrm>
            <a:prstGeom prst="line">
              <a:avLst/>
            </a:prstGeom>
            <a:ln w="15875" cap="rnd">
              <a:gradFill flip="none" rotWithShape="1">
                <a:gsLst>
                  <a:gs pos="500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2560304-3CB3-4808-B4DC-D77CA8C2F028}"/>
              </a:ext>
            </a:extLst>
          </p:cNvPr>
          <p:cNvGrpSpPr/>
          <p:nvPr userDrawn="1"/>
        </p:nvGrpSpPr>
        <p:grpSpPr>
          <a:xfrm>
            <a:off x="2011652" y="2761508"/>
            <a:ext cx="812748" cy="743692"/>
            <a:chOff x="1739952" y="3158754"/>
            <a:chExt cx="812748" cy="74369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0309F061-7AAF-4991-B90A-58C391B899E3}"/>
                </a:ext>
              </a:extLst>
            </p:cNvPr>
            <p:cNvSpPr/>
            <p:nvPr/>
          </p:nvSpPr>
          <p:spPr>
            <a:xfrm flipH="1">
              <a:off x="1809008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42BC25C-CCBC-41F2-B46E-693063555EE2}"/>
                </a:ext>
              </a:extLst>
            </p:cNvPr>
            <p:cNvSpPr txBox="1"/>
            <p:nvPr/>
          </p:nvSpPr>
          <p:spPr>
            <a:xfrm>
              <a:off x="1739952" y="3256115"/>
              <a:ext cx="812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B5FB585-1964-4713-A102-E4C1B3E90BF5}"/>
              </a:ext>
            </a:extLst>
          </p:cNvPr>
          <p:cNvCxnSpPr>
            <a:cxnSpLocks/>
          </p:cNvCxnSpPr>
          <p:nvPr userDrawn="1"/>
        </p:nvCxnSpPr>
        <p:spPr>
          <a:xfrm>
            <a:off x="1614354" y="4450624"/>
            <a:ext cx="16764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4EA298D-B2E3-48F0-8A09-46C68ECDA7BE}"/>
              </a:ext>
            </a:extLst>
          </p:cNvPr>
          <p:cNvGrpSpPr/>
          <p:nvPr userDrawn="1"/>
        </p:nvGrpSpPr>
        <p:grpSpPr>
          <a:xfrm>
            <a:off x="953956" y="2374900"/>
            <a:ext cx="2997196" cy="3062289"/>
            <a:chOff x="935463" y="2171700"/>
            <a:chExt cx="2997196" cy="3062289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6CD570C9-9ADA-41CB-AAED-9A46B0119139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50B8655C-389C-414E-AFFE-60E40EEC3189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318A41B-133C-429E-B6F0-A4A2A632C93D}"/>
              </a:ext>
            </a:extLst>
          </p:cNvPr>
          <p:cNvGrpSpPr/>
          <p:nvPr userDrawn="1"/>
        </p:nvGrpSpPr>
        <p:grpSpPr>
          <a:xfrm>
            <a:off x="5605886" y="2761508"/>
            <a:ext cx="861961" cy="743692"/>
            <a:chOff x="5605885" y="3158754"/>
            <a:chExt cx="861961" cy="743692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A256EDA2-1FB6-469A-8B73-167039C359E2}"/>
                </a:ext>
              </a:extLst>
            </p:cNvPr>
            <p:cNvSpPr/>
            <p:nvPr/>
          </p:nvSpPr>
          <p:spPr>
            <a:xfrm flipH="1">
              <a:off x="5724154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5989618-8A85-41DE-8F5B-BF4E86997105}"/>
                </a:ext>
              </a:extLst>
            </p:cNvPr>
            <p:cNvSpPr txBox="1"/>
            <p:nvPr/>
          </p:nvSpPr>
          <p:spPr>
            <a:xfrm>
              <a:off x="5605885" y="3256115"/>
              <a:ext cx="8238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BD0DA34-481F-43B6-A2B8-557791FA5EFD}"/>
              </a:ext>
            </a:extLst>
          </p:cNvPr>
          <p:cNvCxnSpPr>
            <a:cxnSpLocks/>
          </p:cNvCxnSpPr>
          <p:nvPr userDrawn="1"/>
        </p:nvCxnSpPr>
        <p:spPr>
          <a:xfrm>
            <a:off x="5257801" y="4450624"/>
            <a:ext cx="16764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5633805-383F-43AF-826F-086BE3196315}"/>
              </a:ext>
            </a:extLst>
          </p:cNvPr>
          <p:cNvGrpSpPr/>
          <p:nvPr userDrawn="1"/>
        </p:nvGrpSpPr>
        <p:grpSpPr>
          <a:xfrm>
            <a:off x="4597403" y="2374900"/>
            <a:ext cx="2997196" cy="3062289"/>
            <a:chOff x="935463" y="2171700"/>
            <a:chExt cx="2997196" cy="3062289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73A8A37D-F522-4EBE-9F62-24D364AB34AC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87524FE4-CC47-458C-8EBC-3DF068EEBCD9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4A5DF55-5B43-4613-99E5-CEC8682C8962}"/>
              </a:ext>
            </a:extLst>
          </p:cNvPr>
          <p:cNvGrpSpPr/>
          <p:nvPr userDrawn="1"/>
        </p:nvGrpSpPr>
        <p:grpSpPr>
          <a:xfrm>
            <a:off x="9302935" y="2761508"/>
            <a:ext cx="808358" cy="743692"/>
            <a:chOff x="9574634" y="3158754"/>
            <a:chExt cx="808358" cy="743692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60D18288-E8FF-4C06-8E28-571FE5249E2F}"/>
                </a:ext>
              </a:extLst>
            </p:cNvPr>
            <p:cNvSpPr/>
            <p:nvPr/>
          </p:nvSpPr>
          <p:spPr>
            <a:xfrm flipH="1">
              <a:off x="9639300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8C992E24-3855-4587-9D9F-4BA2FBEC74F5}"/>
                </a:ext>
              </a:extLst>
            </p:cNvPr>
            <p:cNvSpPr txBox="1"/>
            <p:nvPr/>
          </p:nvSpPr>
          <p:spPr>
            <a:xfrm>
              <a:off x="9574634" y="3256115"/>
              <a:ext cx="808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24CC6613-5C00-40DC-9767-3AFAF0BF04E2}"/>
              </a:ext>
            </a:extLst>
          </p:cNvPr>
          <p:cNvCxnSpPr>
            <a:cxnSpLocks/>
          </p:cNvCxnSpPr>
          <p:nvPr userDrawn="1"/>
        </p:nvCxnSpPr>
        <p:spPr>
          <a:xfrm>
            <a:off x="8901247" y="4450624"/>
            <a:ext cx="16764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31A89B7-B6C5-434E-93F9-82542B89C00F}"/>
              </a:ext>
            </a:extLst>
          </p:cNvPr>
          <p:cNvGrpSpPr/>
          <p:nvPr userDrawn="1"/>
        </p:nvGrpSpPr>
        <p:grpSpPr>
          <a:xfrm>
            <a:off x="8240849" y="2374900"/>
            <a:ext cx="2997196" cy="3062289"/>
            <a:chOff x="935463" y="2171700"/>
            <a:chExt cx="2997196" cy="3062289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A63B7B95-F7A9-4F56-A40C-97073F479C1D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AE904E27-B05D-45C4-B6A4-BC7F5CC54A06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8E686932-6E91-4D24-88BA-EFC6D7F0D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6824" y="3927404"/>
            <a:ext cx="2571461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 dirty="0"/>
              <a:t>工作回顾</a:t>
            </a:r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A93DF38E-6CE3-49B1-A604-BC4DFD8053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6824" y="4450624"/>
            <a:ext cx="2571460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70" name="文本占位符 66">
            <a:extLst>
              <a:ext uri="{FF2B5EF4-FFF2-40B4-BE49-F238E27FC236}">
                <a16:creationId xmlns:a16="http://schemas.microsoft.com/office/drawing/2014/main" id="{B5CC38F0-86EF-4DF4-8696-7D7DD50F1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0271" y="3944466"/>
            <a:ext cx="2571461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心得体会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71" name="文本占位符 68">
            <a:extLst>
              <a:ext uri="{FF2B5EF4-FFF2-40B4-BE49-F238E27FC236}">
                <a16:creationId xmlns:a16="http://schemas.microsoft.com/office/drawing/2014/main" id="{6C6793D0-792A-47AA-9D53-2CC4603EF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271" y="4467686"/>
            <a:ext cx="2571460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72" name="文本占位符 66">
            <a:extLst>
              <a:ext uri="{FF2B5EF4-FFF2-40B4-BE49-F238E27FC236}">
                <a16:creationId xmlns:a16="http://schemas.microsoft.com/office/drawing/2014/main" id="{D8D39B6C-3BCB-4B27-8E35-7F5835578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717" y="3944729"/>
            <a:ext cx="2571461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新年计划</a:t>
            </a:r>
          </a:p>
        </p:txBody>
      </p:sp>
      <p:sp>
        <p:nvSpPr>
          <p:cNvPr id="73" name="文本占位符 68">
            <a:extLst>
              <a:ext uri="{FF2B5EF4-FFF2-40B4-BE49-F238E27FC236}">
                <a16:creationId xmlns:a16="http://schemas.microsoft.com/office/drawing/2014/main" id="{CB9DCA14-A482-4825-BDBF-EC0160D5EB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3717" y="4467949"/>
            <a:ext cx="2571460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09563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2CCD400-6153-4D71-9A90-035D1E5074D6}"/>
              </a:ext>
            </a:extLst>
          </p:cNvPr>
          <p:cNvSpPr/>
          <p:nvPr userDrawn="1"/>
        </p:nvSpPr>
        <p:spPr>
          <a:xfrm>
            <a:off x="4543425" y="-19049"/>
            <a:ext cx="3105150" cy="1495425"/>
          </a:xfrm>
          <a:custGeom>
            <a:avLst/>
            <a:gdLst>
              <a:gd name="connsiteX0" fmla="*/ 0 w 3105150"/>
              <a:gd name="connsiteY0" fmla="*/ 0 h 1495425"/>
              <a:gd name="connsiteX1" fmla="*/ 3105150 w 3105150"/>
              <a:gd name="connsiteY1" fmla="*/ 0 h 1495425"/>
              <a:gd name="connsiteX2" fmla="*/ 3105150 w 3105150"/>
              <a:gd name="connsiteY2" fmla="*/ 1041391 h 1495425"/>
              <a:gd name="connsiteX3" fmla="*/ 2651116 w 3105150"/>
              <a:gd name="connsiteY3" fmla="*/ 1495425 h 1495425"/>
              <a:gd name="connsiteX4" fmla="*/ 454034 w 3105150"/>
              <a:gd name="connsiteY4" fmla="*/ 1495425 h 1495425"/>
              <a:gd name="connsiteX5" fmla="*/ 0 w 3105150"/>
              <a:gd name="connsiteY5" fmla="*/ 1041391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5150" h="1495425">
                <a:moveTo>
                  <a:pt x="0" y="0"/>
                </a:moveTo>
                <a:lnTo>
                  <a:pt x="3105150" y="0"/>
                </a:lnTo>
                <a:lnTo>
                  <a:pt x="3105150" y="1041391"/>
                </a:lnTo>
                <a:cubicBezTo>
                  <a:pt x="3105150" y="1292147"/>
                  <a:pt x="2901872" y="1495425"/>
                  <a:pt x="2651116" y="1495425"/>
                </a:cubicBezTo>
                <a:lnTo>
                  <a:pt x="454034" y="1495425"/>
                </a:lnTo>
                <a:cubicBezTo>
                  <a:pt x="203278" y="1495425"/>
                  <a:pt x="0" y="1292147"/>
                  <a:pt x="0" y="1041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776C1CF-5323-432E-A579-3B177D5EA2ED}"/>
              </a:ext>
            </a:extLst>
          </p:cNvPr>
          <p:cNvGrpSpPr/>
          <p:nvPr userDrawn="1"/>
        </p:nvGrpSpPr>
        <p:grpSpPr>
          <a:xfrm>
            <a:off x="4903787" y="214908"/>
            <a:ext cx="2384426" cy="1137791"/>
            <a:chOff x="4903787" y="214908"/>
            <a:chExt cx="2384426" cy="1137791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B9B2620-5B2F-4FF7-9587-1EE169050709}"/>
                </a:ext>
              </a:extLst>
            </p:cNvPr>
            <p:cNvSpPr txBox="1"/>
            <p:nvPr/>
          </p:nvSpPr>
          <p:spPr>
            <a:xfrm>
              <a:off x="4903787" y="214908"/>
              <a:ext cx="23844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F9A2750-599D-4CFB-99F4-701813A0AF7C}"/>
                </a:ext>
              </a:extLst>
            </p:cNvPr>
            <p:cNvSpPr/>
            <p:nvPr/>
          </p:nvSpPr>
          <p:spPr>
            <a:xfrm>
              <a:off x="5353646" y="1044922"/>
              <a:ext cx="1484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+mj-ea"/>
                </a:rPr>
                <a:t>CONTENT</a:t>
              </a:r>
              <a:endParaRPr lang="zh-CN" altLang="en-US" sz="1400">
                <a:solidFill>
                  <a:schemeClr val="bg1"/>
                </a:solidFill>
                <a:latin typeface="+mj-ea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4EF65C3-B596-4170-ABD6-B5D9758CE32D}"/>
                </a:ext>
              </a:extLst>
            </p:cNvPr>
            <p:cNvCxnSpPr>
              <a:cxnSpLocks/>
            </p:cNvCxnSpPr>
            <p:nvPr/>
          </p:nvCxnSpPr>
          <p:spPr>
            <a:xfrm>
              <a:off x="5292328" y="1033115"/>
              <a:ext cx="1607344" cy="0"/>
            </a:xfrm>
            <a:prstGeom prst="line">
              <a:avLst/>
            </a:prstGeom>
            <a:ln w="15875" cap="rnd">
              <a:gradFill flip="none" rotWithShape="1">
                <a:gsLst>
                  <a:gs pos="500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2560304-3CB3-4808-B4DC-D77CA8C2F028}"/>
              </a:ext>
            </a:extLst>
          </p:cNvPr>
          <p:cNvGrpSpPr/>
          <p:nvPr userDrawn="1"/>
        </p:nvGrpSpPr>
        <p:grpSpPr>
          <a:xfrm>
            <a:off x="1361857" y="2761508"/>
            <a:ext cx="869566" cy="743692"/>
            <a:chOff x="1714418" y="3158754"/>
            <a:chExt cx="869566" cy="74369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0309F061-7AAF-4991-B90A-58C391B899E3}"/>
                </a:ext>
              </a:extLst>
            </p:cNvPr>
            <p:cNvSpPr/>
            <p:nvPr/>
          </p:nvSpPr>
          <p:spPr>
            <a:xfrm flipH="1">
              <a:off x="1809008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42BC25C-CCBC-41F2-B46E-693063555EE2}"/>
                </a:ext>
              </a:extLst>
            </p:cNvPr>
            <p:cNvSpPr txBox="1"/>
            <p:nvPr/>
          </p:nvSpPr>
          <p:spPr>
            <a:xfrm>
              <a:off x="1714418" y="3256115"/>
              <a:ext cx="869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B5FB585-1964-4713-A102-E4C1B3E90BF5}"/>
              </a:ext>
            </a:extLst>
          </p:cNvPr>
          <p:cNvCxnSpPr>
            <a:cxnSpLocks/>
          </p:cNvCxnSpPr>
          <p:nvPr userDrawn="1"/>
        </p:nvCxnSpPr>
        <p:spPr>
          <a:xfrm>
            <a:off x="1138858" y="4450624"/>
            <a:ext cx="137887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318A41B-133C-429E-B6F0-A4A2A632C93D}"/>
              </a:ext>
            </a:extLst>
          </p:cNvPr>
          <p:cNvGrpSpPr/>
          <p:nvPr userDrawn="1"/>
        </p:nvGrpSpPr>
        <p:grpSpPr>
          <a:xfrm>
            <a:off x="4199258" y="2761508"/>
            <a:ext cx="880679" cy="743692"/>
            <a:chOff x="5621827" y="3158754"/>
            <a:chExt cx="880679" cy="743692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A256EDA2-1FB6-469A-8B73-167039C359E2}"/>
                </a:ext>
              </a:extLst>
            </p:cNvPr>
            <p:cNvSpPr/>
            <p:nvPr/>
          </p:nvSpPr>
          <p:spPr>
            <a:xfrm flipH="1">
              <a:off x="5724154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5989618-8A85-41DE-8F5B-BF4E86997105}"/>
                </a:ext>
              </a:extLst>
            </p:cNvPr>
            <p:cNvSpPr txBox="1"/>
            <p:nvPr/>
          </p:nvSpPr>
          <p:spPr>
            <a:xfrm>
              <a:off x="5621827" y="3256115"/>
              <a:ext cx="8806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BD0DA34-481F-43B6-A2B8-557791FA5EFD}"/>
              </a:ext>
            </a:extLst>
          </p:cNvPr>
          <p:cNvCxnSpPr>
            <a:cxnSpLocks/>
          </p:cNvCxnSpPr>
          <p:nvPr userDrawn="1"/>
        </p:nvCxnSpPr>
        <p:spPr>
          <a:xfrm>
            <a:off x="3983996" y="4450624"/>
            <a:ext cx="137887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4A5DF55-5B43-4613-99E5-CEC8682C8962}"/>
              </a:ext>
            </a:extLst>
          </p:cNvPr>
          <p:cNvGrpSpPr/>
          <p:nvPr userDrawn="1"/>
        </p:nvGrpSpPr>
        <p:grpSpPr>
          <a:xfrm>
            <a:off x="7056524" y="2761508"/>
            <a:ext cx="865175" cy="743692"/>
            <a:chOff x="9549101" y="3158754"/>
            <a:chExt cx="865175" cy="743692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60D18288-E8FF-4C06-8E28-571FE5249E2F}"/>
                </a:ext>
              </a:extLst>
            </p:cNvPr>
            <p:cNvSpPr/>
            <p:nvPr/>
          </p:nvSpPr>
          <p:spPr>
            <a:xfrm flipH="1">
              <a:off x="9639300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8C992E24-3855-4587-9D9F-4BA2FBEC74F5}"/>
                </a:ext>
              </a:extLst>
            </p:cNvPr>
            <p:cNvSpPr txBox="1"/>
            <p:nvPr/>
          </p:nvSpPr>
          <p:spPr>
            <a:xfrm>
              <a:off x="9549101" y="3256115"/>
              <a:ext cx="865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24CC6613-5C00-40DC-9767-3AFAF0BF04E2}"/>
              </a:ext>
            </a:extLst>
          </p:cNvPr>
          <p:cNvCxnSpPr>
            <a:cxnSpLocks/>
          </p:cNvCxnSpPr>
          <p:nvPr userDrawn="1"/>
        </p:nvCxnSpPr>
        <p:spPr>
          <a:xfrm>
            <a:off x="6829134" y="4450624"/>
            <a:ext cx="137887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8E686932-6E91-4D24-88BA-EFC6D7F0D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0755" y="3927404"/>
            <a:ext cx="2115076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 dirty="0"/>
              <a:t>工作回顾</a:t>
            </a:r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A93DF38E-6CE3-49B1-A604-BC4DFD8053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0756" y="4450624"/>
            <a:ext cx="2115075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70" name="文本占位符 66">
            <a:extLst>
              <a:ext uri="{FF2B5EF4-FFF2-40B4-BE49-F238E27FC236}">
                <a16:creationId xmlns:a16="http://schemas.microsoft.com/office/drawing/2014/main" id="{B5CC38F0-86EF-4DF4-8696-7D7DD50F1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15893" y="3944466"/>
            <a:ext cx="2115076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心得体会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71" name="文本占位符 68">
            <a:extLst>
              <a:ext uri="{FF2B5EF4-FFF2-40B4-BE49-F238E27FC236}">
                <a16:creationId xmlns:a16="http://schemas.microsoft.com/office/drawing/2014/main" id="{6C6793D0-792A-47AA-9D53-2CC4603EF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15894" y="4467686"/>
            <a:ext cx="2115075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72" name="文本占位符 66">
            <a:extLst>
              <a:ext uri="{FF2B5EF4-FFF2-40B4-BE49-F238E27FC236}">
                <a16:creationId xmlns:a16="http://schemas.microsoft.com/office/drawing/2014/main" id="{D8D39B6C-3BCB-4B27-8E35-7F5835578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1031" y="3944729"/>
            <a:ext cx="2115076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新年计划</a:t>
            </a:r>
          </a:p>
        </p:txBody>
      </p:sp>
      <p:sp>
        <p:nvSpPr>
          <p:cNvPr id="73" name="文本占位符 68">
            <a:extLst>
              <a:ext uri="{FF2B5EF4-FFF2-40B4-BE49-F238E27FC236}">
                <a16:creationId xmlns:a16="http://schemas.microsoft.com/office/drawing/2014/main" id="{CB9DCA14-A482-4825-BDBF-EC0160D5EB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032" y="4467949"/>
            <a:ext cx="2115075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646E403D-7BE0-4915-9424-ABDD3451447F}"/>
              </a:ext>
            </a:extLst>
          </p:cNvPr>
          <p:cNvGrpSpPr/>
          <p:nvPr userDrawn="1"/>
        </p:nvGrpSpPr>
        <p:grpSpPr>
          <a:xfrm>
            <a:off x="9925475" y="2761508"/>
            <a:ext cx="810078" cy="743692"/>
            <a:chOff x="9572914" y="3158754"/>
            <a:chExt cx="810078" cy="743692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B25C2CE7-7595-4E36-9B2A-E9CC3AC35A6B}"/>
                </a:ext>
              </a:extLst>
            </p:cNvPr>
            <p:cNvSpPr/>
            <p:nvPr/>
          </p:nvSpPr>
          <p:spPr>
            <a:xfrm flipH="1">
              <a:off x="9639300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5406AD27-D007-4D80-ADD1-C2F0D5E734D9}"/>
                </a:ext>
              </a:extLst>
            </p:cNvPr>
            <p:cNvSpPr txBox="1"/>
            <p:nvPr/>
          </p:nvSpPr>
          <p:spPr>
            <a:xfrm>
              <a:off x="9572914" y="3256115"/>
              <a:ext cx="784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7890B94-8F96-40FF-A68A-D25F379FA500}"/>
              </a:ext>
            </a:extLst>
          </p:cNvPr>
          <p:cNvCxnSpPr>
            <a:cxnSpLocks/>
          </p:cNvCxnSpPr>
          <p:nvPr userDrawn="1"/>
        </p:nvCxnSpPr>
        <p:spPr>
          <a:xfrm>
            <a:off x="9674272" y="4450624"/>
            <a:ext cx="137887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4EA298D-B2E3-48F0-8A09-46C68ECDA7BE}"/>
              </a:ext>
            </a:extLst>
          </p:cNvPr>
          <p:cNvGrpSpPr/>
          <p:nvPr userDrawn="1"/>
        </p:nvGrpSpPr>
        <p:grpSpPr>
          <a:xfrm>
            <a:off x="595668" y="2374900"/>
            <a:ext cx="2465251" cy="3062289"/>
            <a:chOff x="935463" y="2171700"/>
            <a:chExt cx="2997196" cy="3062289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6CD570C9-9ADA-41CB-AAED-9A46B0119139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50B8655C-389C-414E-AFFE-60E40EEC3189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5633805-383F-43AF-826F-086BE3196315}"/>
              </a:ext>
            </a:extLst>
          </p:cNvPr>
          <p:cNvGrpSpPr/>
          <p:nvPr userDrawn="1"/>
        </p:nvGrpSpPr>
        <p:grpSpPr>
          <a:xfrm>
            <a:off x="3440806" y="2374900"/>
            <a:ext cx="2465251" cy="3062289"/>
            <a:chOff x="935463" y="2171700"/>
            <a:chExt cx="2997196" cy="3062289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73A8A37D-F522-4EBE-9F62-24D364AB34AC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87524FE4-CC47-458C-8EBC-3DF068EEBCD9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31A89B7-B6C5-434E-93F9-82542B89C00F}"/>
              </a:ext>
            </a:extLst>
          </p:cNvPr>
          <p:cNvGrpSpPr/>
          <p:nvPr userDrawn="1"/>
        </p:nvGrpSpPr>
        <p:grpSpPr>
          <a:xfrm>
            <a:off x="6285944" y="2374900"/>
            <a:ext cx="2465251" cy="3062289"/>
            <a:chOff x="935463" y="2171700"/>
            <a:chExt cx="2997196" cy="3062289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A63B7B95-F7A9-4F56-A40C-97073F479C1D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AE904E27-B05D-45C4-B6A4-BC7F5CC54A06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75CD915-D004-414F-A90E-87C30C55BA7A}"/>
              </a:ext>
            </a:extLst>
          </p:cNvPr>
          <p:cNvGrpSpPr/>
          <p:nvPr userDrawn="1"/>
        </p:nvGrpSpPr>
        <p:grpSpPr>
          <a:xfrm>
            <a:off x="9131082" y="2374900"/>
            <a:ext cx="2465251" cy="3062289"/>
            <a:chOff x="935463" y="2171700"/>
            <a:chExt cx="2997196" cy="3062289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3CC0EFD6-082A-4131-A161-1D9590532D85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DEE0ACAA-8AC8-4CFF-9139-48B1CD6BB601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8" name="文本占位符 66">
            <a:extLst>
              <a:ext uri="{FF2B5EF4-FFF2-40B4-BE49-F238E27FC236}">
                <a16:creationId xmlns:a16="http://schemas.microsoft.com/office/drawing/2014/main" id="{FEB63DB3-CCD3-40B2-8BA7-00A06BE4CD9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306169" y="3944729"/>
            <a:ext cx="2115076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未来目标</a:t>
            </a:r>
          </a:p>
        </p:txBody>
      </p:sp>
      <p:sp>
        <p:nvSpPr>
          <p:cNvPr id="74" name="文本占位符 68">
            <a:extLst>
              <a:ext uri="{FF2B5EF4-FFF2-40B4-BE49-F238E27FC236}">
                <a16:creationId xmlns:a16="http://schemas.microsoft.com/office/drawing/2014/main" id="{D815BD7F-A560-487E-89B4-AF19D8F5823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306170" y="4467949"/>
            <a:ext cx="2115075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60507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2CCD400-6153-4D71-9A90-035D1E5074D6}"/>
              </a:ext>
            </a:extLst>
          </p:cNvPr>
          <p:cNvSpPr/>
          <p:nvPr userDrawn="1"/>
        </p:nvSpPr>
        <p:spPr>
          <a:xfrm>
            <a:off x="4543425" y="-19049"/>
            <a:ext cx="3105150" cy="1495425"/>
          </a:xfrm>
          <a:custGeom>
            <a:avLst/>
            <a:gdLst>
              <a:gd name="connsiteX0" fmla="*/ 0 w 3105150"/>
              <a:gd name="connsiteY0" fmla="*/ 0 h 1495425"/>
              <a:gd name="connsiteX1" fmla="*/ 3105150 w 3105150"/>
              <a:gd name="connsiteY1" fmla="*/ 0 h 1495425"/>
              <a:gd name="connsiteX2" fmla="*/ 3105150 w 3105150"/>
              <a:gd name="connsiteY2" fmla="*/ 1041391 h 1495425"/>
              <a:gd name="connsiteX3" fmla="*/ 2651116 w 3105150"/>
              <a:gd name="connsiteY3" fmla="*/ 1495425 h 1495425"/>
              <a:gd name="connsiteX4" fmla="*/ 454034 w 3105150"/>
              <a:gd name="connsiteY4" fmla="*/ 1495425 h 1495425"/>
              <a:gd name="connsiteX5" fmla="*/ 0 w 3105150"/>
              <a:gd name="connsiteY5" fmla="*/ 1041391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5150" h="1495425">
                <a:moveTo>
                  <a:pt x="0" y="0"/>
                </a:moveTo>
                <a:lnTo>
                  <a:pt x="3105150" y="0"/>
                </a:lnTo>
                <a:lnTo>
                  <a:pt x="3105150" y="1041391"/>
                </a:lnTo>
                <a:cubicBezTo>
                  <a:pt x="3105150" y="1292147"/>
                  <a:pt x="2901872" y="1495425"/>
                  <a:pt x="2651116" y="1495425"/>
                </a:cubicBezTo>
                <a:lnTo>
                  <a:pt x="454034" y="1495425"/>
                </a:lnTo>
                <a:cubicBezTo>
                  <a:pt x="203278" y="1495425"/>
                  <a:pt x="0" y="1292147"/>
                  <a:pt x="0" y="1041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776C1CF-5323-432E-A579-3B177D5EA2ED}"/>
              </a:ext>
            </a:extLst>
          </p:cNvPr>
          <p:cNvGrpSpPr/>
          <p:nvPr userDrawn="1"/>
        </p:nvGrpSpPr>
        <p:grpSpPr>
          <a:xfrm>
            <a:off x="4903787" y="214908"/>
            <a:ext cx="2384426" cy="1137791"/>
            <a:chOff x="4903787" y="214908"/>
            <a:chExt cx="2384426" cy="1137791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B9B2620-5B2F-4FF7-9587-1EE169050709}"/>
                </a:ext>
              </a:extLst>
            </p:cNvPr>
            <p:cNvSpPr txBox="1"/>
            <p:nvPr/>
          </p:nvSpPr>
          <p:spPr>
            <a:xfrm>
              <a:off x="4903787" y="214908"/>
              <a:ext cx="23844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en-US" altLang="zh-CN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F9A2750-599D-4CFB-99F4-701813A0AF7C}"/>
                </a:ext>
              </a:extLst>
            </p:cNvPr>
            <p:cNvSpPr/>
            <p:nvPr/>
          </p:nvSpPr>
          <p:spPr>
            <a:xfrm>
              <a:off x="5353646" y="1044922"/>
              <a:ext cx="148470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+mj-ea"/>
                </a:rPr>
                <a:t>CONTENT</a:t>
              </a:r>
              <a:endParaRPr lang="zh-CN" altLang="en-US" sz="1400">
                <a:solidFill>
                  <a:schemeClr val="bg1"/>
                </a:solidFill>
                <a:latin typeface="+mj-ea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C4EF65C3-B596-4170-ABD6-B5D9758CE32D}"/>
                </a:ext>
              </a:extLst>
            </p:cNvPr>
            <p:cNvCxnSpPr>
              <a:cxnSpLocks/>
            </p:cNvCxnSpPr>
            <p:nvPr/>
          </p:nvCxnSpPr>
          <p:spPr>
            <a:xfrm>
              <a:off x="5292328" y="1033115"/>
              <a:ext cx="1607344" cy="0"/>
            </a:xfrm>
            <a:prstGeom prst="line">
              <a:avLst/>
            </a:prstGeom>
            <a:ln w="15875" cap="rnd">
              <a:gradFill flip="none" rotWithShape="1">
                <a:gsLst>
                  <a:gs pos="500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  <a:tileRect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2560304-3CB3-4808-B4DC-D77CA8C2F028}"/>
              </a:ext>
            </a:extLst>
          </p:cNvPr>
          <p:cNvGrpSpPr/>
          <p:nvPr userDrawn="1"/>
        </p:nvGrpSpPr>
        <p:grpSpPr>
          <a:xfrm>
            <a:off x="969658" y="2761508"/>
            <a:ext cx="889987" cy="743692"/>
            <a:chOff x="1662713" y="3158754"/>
            <a:chExt cx="889987" cy="74369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0309F061-7AAF-4991-B90A-58C391B899E3}"/>
                </a:ext>
              </a:extLst>
            </p:cNvPr>
            <p:cNvSpPr/>
            <p:nvPr/>
          </p:nvSpPr>
          <p:spPr>
            <a:xfrm flipH="1">
              <a:off x="1809008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42BC25C-CCBC-41F2-B46E-693063555EE2}"/>
                </a:ext>
              </a:extLst>
            </p:cNvPr>
            <p:cNvSpPr txBox="1"/>
            <p:nvPr/>
          </p:nvSpPr>
          <p:spPr>
            <a:xfrm>
              <a:off x="1662713" y="3256115"/>
              <a:ext cx="889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FB5FB585-1964-4713-A102-E4C1B3E90BF5}"/>
              </a:ext>
            </a:extLst>
          </p:cNvPr>
          <p:cNvCxnSpPr>
            <a:cxnSpLocks/>
          </p:cNvCxnSpPr>
          <p:nvPr userDrawn="1"/>
        </p:nvCxnSpPr>
        <p:spPr>
          <a:xfrm>
            <a:off x="869743" y="4450624"/>
            <a:ext cx="123611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318A41B-133C-429E-B6F0-A4A2A632C93D}"/>
              </a:ext>
            </a:extLst>
          </p:cNvPr>
          <p:cNvGrpSpPr/>
          <p:nvPr userDrawn="1"/>
        </p:nvGrpSpPr>
        <p:grpSpPr>
          <a:xfrm>
            <a:off x="3346774" y="2761508"/>
            <a:ext cx="816972" cy="743692"/>
            <a:chOff x="5650874" y="3158754"/>
            <a:chExt cx="816972" cy="743692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A256EDA2-1FB6-469A-8B73-167039C359E2}"/>
                </a:ext>
              </a:extLst>
            </p:cNvPr>
            <p:cNvSpPr/>
            <p:nvPr/>
          </p:nvSpPr>
          <p:spPr>
            <a:xfrm flipH="1">
              <a:off x="5724154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45989618-8A85-41DE-8F5B-BF4E86997105}"/>
                </a:ext>
              </a:extLst>
            </p:cNvPr>
            <p:cNvSpPr txBox="1"/>
            <p:nvPr/>
          </p:nvSpPr>
          <p:spPr>
            <a:xfrm>
              <a:off x="5650874" y="3256115"/>
              <a:ext cx="811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ABD0DA34-481F-43B6-A2B8-557791FA5EFD}"/>
              </a:ext>
            </a:extLst>
          </p:cNvPr>
          <p:cNvCxnSpPr>
            <a:cxnSpLocks/>
          </p:cNvCxnSpPr>
          <p:nvPr userDrawn="1"/>
        </p:nvCxnSpPr>
        <p:spPr>
          <a:xfrm>
            <a:off x="3173844" y="4450624"/>
            <a:ext cx="123611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84A5DF55-5B43-4613-99E5-CEC8682C8962}"/>
              </a:ext>
            </a:extLst>
          </p:cNvPr>
          <p:cNvGrpSpPr/>
          <p:nvPr userDrawn="1"/>
        </p:nvGrpSpPr>
        <p:grpSpPr>
          <a:xfrm>
            <a:off x="5562601" y="2761508"/>
            <a:ext cx="936299" cy="743692"/>
            <a:chOff x="9477746" y="3158754"/>
            <a:chExt cx="936299" cy="743692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60D18288-E8FF-4C06-8E28-571FE5249E2F}"/>
                </a:ext>
              </a:extLst>
            </p:cNvPr>
            <p:cNvSpPr/>
            <p:nvPr/>
          </p:nvSpPr>
          <p:spPr>
            <a:xfrm flipH="1">
              <a:off x="9639300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8C992E24-3855-4587-9D9F-4BA2FBEC74F5}"/>
                </a:ext>
              </a:extLst>
            </p:cNvPr>
            <p:cNvSpPr txBox="1"/>
            <p:nvPr/>
          </p:nvSpPr>
          <p:spPr>
            <a:xfrm>
              <a:off x="9477746" y="3256115"/>
              <a:ext cx="9362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24CC6613-5C00-40DC-9767-3AFAF0BF04E2}"/>
              </a:ext>
            </a:extLst>
          </p:cNvPr>
          <p:cNvCxnSpPr>
            <a:cxnSpLocks/>
          </p:cNvCxnSpPr>
          <p:nvPr userDrawn="1"/>
        </p:nvCxnSpPr>
        <p:spPr>
          <a:xfrm>
            <a:off x="5477945" y="4450624"/>
            <a:ext cx="123611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占位符 66">
            <a:extLst>
              <a:ext uri="{FF2B5EF4-FFF2-40B4-BE49-F238E27FC236}">
                <a16:creationId xmlns:a16="http://schemas.microsoft.com/office/drawing/2014/main" id="{8E686932-6E91-4D24-88BA-EFC6D7F0D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1" y="3927404"/>
            <a:ext cx="1896097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 dirty="0"/>
              <a:t>工作回顾</a:t>
            </a:r>
          </a:p>
        </p:txBody>
      </p:sp>
      <p:sp>
        <p:nvSpPr>
          <p:cNvPr id="69" name="文本占位符 68">
            <a:extLst>
              <a:ext uri="{FF2B5EF4-FFF2-40B4-BE49-F238E27FC236}">
                <a16:creationId xmlns:a16="http://schemas.microsoft.com/office/drawing/2014/main" id="{A93DF38E-6CE3-49B1-A604-BC4DFD8053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1" y="4450624"/>
            <a:ext cx="1896097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70" name="文本占位符 66">
            <a:extLst>
              <a:ext uri="{FF2B5EF4-FFF2-40B4-BE49-F238E27FC236}">
                <a16:creationId xmlns:a16="http://schemas.microsoft.com/office/drawing/2014/main" id="{B5CC38F0-86EF-4DF4-8696-7D7DD50F11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3852" y="3944466"/>
            <a:ext cx="1896097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心得体会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71" name="文本占位符 68">
            <a:extLst>
              <a:ext uri="{FF2B5EF4-FFF2-40B4-BE49-F238E27FC236}">
                <a16:creationId xmlns:a16="http://schemas.microsoft.com/office/drawing/2014/main" id="{6C6793D0-792A-47AA-9D53-2CC4603EFE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43852" y="4467686"/>
            <a:ext cx="1896097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72" name="文本占位符 66">
            <a:extLst>
              <a:ext uri="{FF2B5EF4-FFF2-40B4-BE49-F238E27FC236}">
                <a16:creationId xmlns:a16="http://schemas.microsoft.com/office/drawing/2014/main" id="{D8D39B6C-3BCB-4B27-8E35-7F5835578B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7953" y="3944729"/>
            <a:ext cx="1896097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新年计划</a:t>
            </a:r>
          </a:p>
        </p:txBody>
      </p:sp>
      <p:sp>
        <p:nvSpPr>
          <p:cNvPr id="73" name="文本占位符 68">
            <a:extLst>
              <a:ext uri="{FF2B5EF4-FFF2-40B4-BE49-F238E27FC236}">
                <a16:creationId xmlns:a16="http://schemas.microsoft.com/office/drawing/2014/main" id="{CB9DCA14-A482-4825-BDBF-EC0160D5EB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953" y="4467949"/>
            <a:ext cx="1896097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646E403D-7BE0-4915-9424-ABDD3451447F}"/>
              </a:ext>
            </a:extLst>
          </p:cNvPr>
          <p:cNvGrpSpPr/>
          <p:nvPr userDrawn="1"/>
        </p:nvGrpSpPr>
        <p:grpSpPr>
          <a:xfrm>
            <a:off x="7886352" y="2761508"/>
            <a:ext cx="885596" cy="743692"/>
            <a:chOff x="9497396" y="3158754"/>
            <a:chExt cx="885596" cy="743692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B25C2CE7-7595-4E36-9B2A-E9CC3AC35A6B}"/>
                </a:ext>
              </a:extLst>
            </p:cNvPr>
            <p:cNvSpPr/>
            <p:nvPr/>
          </p:nvSpPr>
          <p:spPr>
            <a:xfrm flipH="1">
              <a:off x="9639300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5406AD27-D007-4D80-ADD1-C2F0D5E734D9}"/>
                </a:ext>
              </a:extLst>
            </p:cNvPr>
            <p:cNvSpPr txBox="1"/>
            <p:nvPr/>
          </p:nvSpPr>
          <p:spPr>
            <a:xfrm>
              <a:off x="9497396" y="3256115"/>
              <a:ext cx="88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27890B94-8F96-40FF-A68A-D25F379FA500}"/>
              </a:ext>
            </a:extLst>
          </p:cNvPr>
          <p:cNvCxnSpPr>
            <a:cxnSpLocks/>
          </p:cNvCxnSpPr>
          <p:nvPr userDrawn="1"/>
        </p:nvCxnSpPr>
        <p:spPr>
          <a:xfrm>
            <a:off x="7782046" y="4450624"/>
            <a:ext cx="123611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占位符 66">
            <a:extLst>
              <a:ext uri="{FF2B5EF4-FFF2-40B4-BE49-F238E27FC236}">
                <a16:creationId xmlns:a16="http://schemas.microsoft.com/office/drawing/2014/main" id="{FEB63DB3-CCD3-40B2-8BA7-00A06BE4CD9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452054" y="3944729"/>
            <a:ext cx="1896097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未来目标</a:t>
            </a:r>
          </a:p>
        </p:txBody>
      </p:sp>
      <p:sp>
        <p:nvSpPr>
          <p:cNvPr id="74" name="文本占位符 68">
            <a:extLst>
              <a:ext uri="{FF2B5EF4-FFF2-40B4-BE49-F238E27FC236}">
                <a16:creationId xmlns:a16="http://schemas.microsoft.com/office/drawing/2014/main" id="{D815BD7F-A560-487E-89B4-AF19D8F5823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452054" y="4467949"/>
            <a:ext cx="1896097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39165D8-2057-47CB-8A14-733CB144A5C5}"/>
              </a:ext>
            </a:extLst>
          </p:cNvPr>
          <p:cNvGrpSpPr/>
          <p:nvPr userDrawn="1"/>
        </p:nvGrpSpPr>
        <p:grpSpPr>
          <a:xfrm>
            <a:off x="10194903" y="2761508"/>
            <a:ext cx="885596" cy="743692"/>
            <a:chOff x="9501847" y="3158754"/>
            <a:chExt cx="885596" cy="743692"/>
          </a:xfrm>
        </p:grpSpPr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F568B4FF-6D14-4322-A5BE-0AA15E05D1C4}"/>
                </a:ext>
              </a:extLst>
            </p:cNvPr>
            <p:cNvSpPr/>
            <p:nvPr/>
          </p:nvSpPr>
          <p:spPr>
            <a:xfrm flipH="1">
              <a:off x="9639300" y="3158754"/>
              <a:ext cx="743692" cy="743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085E74EC-7A0B-4660-91D7-C957CEC5BB62}"/>
                </a:ext>
              </a:extLst>
            </p:cNvPr>
            <p:cNvSpPr txBox="1"/>
            <p:nvPr/>
          </p:nvSpPr>
          <p:spPr>
            <a:xfrm>
              <a:off x="9501847" y="3256115"/>
              <a:ext cx="88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i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3200" b="1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D01DCAEB-FA5F-4072-A93B-378275241845}"/>
              </a:ext>
            </a:extLst>
          </p:cNvPr>
          <p:cNvCxnSpPr>
            <a:cxnSpLocks/>
          </p:cNvCxnSpPr>
          <p:nvPr userDrawn="1"/>
        </p:nvCxnSpPr>
        <p:spPr>
          <a:xfrm>
            <a:off x="10086146" y="4450624"/>
            <a:ext cx="123611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4EA298D-B2E3-48F0-8A09-46C68ECDA7BE}"/>
              </a:ext>
            </a:extLst>
          </p:cNvPr>
          <p:cNvGrpSpPr/>
          <p:nvPr userDrawn="1"/>
        </p:nvGrpSpPr>
        <p:grpSpPr>
          <a:xfrm>
            <a:off x="433503" y="2374900"/>
            <a:ext cx="2108592" cy="3062289"/>
            <a:chOff x="935463" y="2171700"/>
            <a:chExt cx="2997196" cy="3062289"/>
          </a:xfrm>
        </p:grpSpPr>
        <p:sp>
          <p:nvSpPr>
            <p:cNvPr id="46" name="矩形: 圆角 45">
              <a:extLst>
                <a:ext uri="{FF2B5EF4-FFF2-40B4-BE49-F238E27FC236}">
                  <a16:creationId xmlns:a16="http://schemas.microsoft.com/office/drawing/2014/main" id="{6CD570C9-9ADA-41CB-AAED-9A46B0119139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50B8655C-389C-414E-AFFE-60E40EEC3189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5633805-383F-43AF-826F-086BE3196315}"/>
              </a:ext>
            </a:extLst>
          </p:cNvPr>
          <p:cNvGrpSpPr/>
          <p:nvPr userDrawn="1"/>
        </p:nvGrpSpPr>
        <p:grpSpPr>
          <a:xfrm>
            <a:off x="2737604" y="2374900"/>
            <a:ext cx="2108592" cy="3062289"/>
            <a:chOff x="935463" y="2171700"/>
            <a:chExt cx="2997196" cy="3062289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73A8A37D-F522-4EBE-9F62-24D364AB34AC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87524FE4-CC47-458C-8EBC-3DF068EEBCD9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231A89B7-B6C5-434E-93F9-82542B89C00F}"/>
              </a:ext>
            </a:extLst>
          </p:cNvPr>
          <p:cNvGrpSpPr/>
          <p:nvPr userDrawn="1"/>
        </p:nvGrpSpPr>
        <p:grpSpPr>
          <a:xfrm>
            <a:off x="5041705" y="2374900"/>
            <a:ext cx="2108592" cy="3062289"/>
            <a:chOff x="935463" y="2171700"/>
            <a:chExt cx="2997196" cy="3062289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A63B7B95-F7A9-4F56-A40C-97073F479C1D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AE904E27-B05D-45C4-B6A4-BC7F5CC54A06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75CD915-D004-414F-A90E-87C30C55BA7A}"/>
              </a:ext>
            </a:extLst>
          </p:cNvPr>
          <p:cNvGrpSpPr/>
          <p:nvPr userDrawn="1"/>
        </p:nvGrpSpPr>
        <p:grpSpPr>
          <a:xfrm>
            <a:off x="7345806" y="2374900"/>
            <a:ext cx="2108592" cy="3062289"/>
            <a:chOff x="935463" y="2171700"/>
            <a:chExt cx="2997196" cy="3062289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3CC0EFD6-082A-4131-A161-1D9590532D85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DEE0ACAA-8AC8-4CFF-9139-48B1CD6BB601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06B8024-C88D-4480-8C77-D9A28818C702}"/>
              </a:ext>
            </a:extLst>
          </p:cNvPr>
          <p:cNvGrpSpPr/>
          <p:nvPr userDrawn="1"/>
        </p:nvGrpSpPr>
        <p:grpSpPr>
          <a:xfrm>
            <a:off x="9649906" y="2374900"/>
            <a:ext cx="2108592" cy="3062289"/>
            <a:chOff x="935463" y="2171700"/>
            <a:chExt cx="2997196" cy="3062289"/>
          </a:xfrm>
        </p:grpSpPr>
        <p:sp>
          <p:nvSpPr>
            <p:cNvPr id="80" name="矩形: 圆角 79">
              <a:extLst>
                <a:ext uri="{FF2B5EF4-FFF2-40B4-BE49-F238E27FC236}">
                  <a16:creationId xmlns:a16="http://schemas.microsoft.com/office/drawing/2014/main" id="{9AE6EBF0-B2B2-4371-B6D2-E4242CC8F956}"/>
                </a:ext>
              </a:extLst>
            </p:cNvPr>
            <p:cNvSpPr/>
            <p:nvPr/>
          </p:nvSpPr>
          <p:spPr>
            <a:xfrm>
              <a:off x="935463" y="2171700"/>
              <a:ext cx="2997196" cy="2997196"/>
            </a:xfrm>
            <a:prstGeom prst="roundRect">
              <a:avLst>
                <a:gd name="adj" fmla="val 904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0695D8F3-F85B-4160-9F0E-BFD6FFA60C7C}"/>
                </a:ext>
              </a:extLst>
            </p:cNvPr>
            <p:cNvSpPr/>
            <p:nvPr/>
          </p:nvSpPr>
          <p:spPr>
            <a:xfrm>
              <a:off x="1943946" y="5112544"/>
              <a:ext cx="980230" cy="121445"/>
            </a:xfrm>
            <a:prstGeom prst="roundRect">
              <a:avLst>
                <a:gd name="adj" fmla="val 3491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2" name="文本占位符 66">
            <a:extLst>
              <a:ext uri="{FF2B5EF4-FFF2-40B4-BE49-F238E27FC236}">
                <a16:creationId xmlns:a16="http://schemas.microsoft.com/office/drawing/2014/main" id="{978D8617-C710-4C60-A76A-7BA95D4F07F3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756154" y="3944729"/>
            <a:ext cx="1896097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2800">
                <a:solidFill>
                  <a:schemeClr val="accent1"/>
                </a:solidFill>
              </a:rPr>
              <a:t>会议总结</a:t>
            </a:r>
          </a:p>
        </p:txBody>
      </p:sp>
      <p:sp>
        <p:nvSpPr>
          <p:cNvPr id="83" name="文本占位符 68">
            <a:extLst>
              <a:ext uri="{FF2B5EF4-FFF2-40B4-BE49-F238E27FC236}">
                <a16:creationId xmlns:a16="http://schemas.microsoft.com/office/drawing/2014/main" id="{9FF99928-C4AC-4EA5-83C9-EDBFCE19049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756154" y="4467949"/>
            <a:ext cx="1896097" cy="307777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14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49440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63726A9-6AB8-4998-AB70-7006CCC1183B}"/>
              </a:ext>
            </a:extLst>
          </p:cNvPr>
          <p:cNvSpPr/>
          <p:nvPr userDrawn="1"/>
        </p:nvSpPr>
        <p:spPr>
          <a:xfrm>
            <a:off x="0" y="6238755"/>
            <a:ext cx="12192000" cy="1229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1C26FDC-8ACE-4499-B37E-180D1A820588}"/>
              </a:ext>
            </a:extLst>
          </p:cNvPr>
          <p:cNvSpPr/>
          <p:nvPr/>
        </p:nvSpPr>
        <p:spPr>
          <a:xfrm flipH="1">
            <a:off x="5635918" y="1619174"/>
            <a:ext cx="920162" cy="9201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6BCE94F-871A-4EA5-9DE2-EBD24520D5CB}"/>
              </a:ext>
            </a:extLst>
          </p:cNvPr>
          <p:cNvCxnSpPr>
            <a:cxnSpLocks/>
          </p:cNvCxnSpPr>
          <p:nvPr/>
        </p:nvCxnSpPr>
        <p:spPr>
          <a:xfrm>
            <a:off x="4906601" y="3521542"/>
            <a:ext cx="237879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96C728-4564-40F4-97C3-30F0E004DD73}"/>
              </a:ext>
            </a:extLst>
          </p:cNvPr>
          <p:cNvSpPr/>
          <p:nvPr/>
        </p:nvSpPr>
        <p:spPr>
          <a:xfrm>
            <a:off x="4241801" y="1092200"/>
            <a:ext cx="3708398" cy="3611774"/>
          </a:xfrm>
          <a:prstGeom prst="roundRect">
            <a:avLst>
              <a:gd name="adj" fmla="val 904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6969437-3848-4BCC-A0DF-EFA865384EA1}"/>
              </a:ext>
            </a:extLst>
          </p:cNvPr>
          <p:cNvSpPr/>
          <p:nvPr/>
        </p:nvSpPr>
        <p:spPr>
          <a:xfrm>
            <a:off x="5489586" y="4634250"/>
            <a:ext cx="1212828" cy="150263"/>
          </a:xfrm>
          <a:prstGeom prst="roundRect">
            <a:avLst>
              <a:gd name="adj" fmla="val 349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2" name="图片 11" descr="图片包含 交通, 飞机, 黑色, 大&#10;&#10;描述已自动生成">
            <a:extLst>
              <a:ext uri="{FF2B5EF4-FFF2-40B4-BE49-F238E27FC236}">
                <a16:creationId xmlns:a16="http://schemas.microsoft.com/office/drawing/2014/main" id="{010324BD-71C7-4E05-BA5D-EB6C97655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36292" r="11245" b="19020"/>
          <a:stretch/>
        </p:blipFill>
        <p:spPr>
          <a:xfrm>
            <a:off x="4607732" y="5386605"/>
            <a:ext cx="2976536" cy="919900"/>
          </a:xfrm>
          <a:prstGeom prst="rect">
            <a:avLst/>
          </a:prstGeom>
          <a:ln>
            <a:noFill/>
          </a:ln>
          <a:effectLst>
            <a:outerShdw blurRad="876300" sx="102000" sy="102000" algn="ctr" rotWithShape="0">
              <a:prstClr val="black">
                <a:alpha val="26000"/>
              </a:prstClr>
            </a:outerShdw>
          </a:effectLst>
        </p:spPr>
      </p:pic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7D4B4BF5-EE97-4435-B555-CAB53D6368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58105" y="1732526"/>
            <a:ext cx="924918" cy="769441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altLang="en-US" sz="4400" b="1" i="1" kern="1200" noProof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4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占位符 18">
            <a:extLst>
              <a:ext uri="{FF2B5EF4-FFF2-40B4-BE49-F238E27FC236}">
                <a16:creationId xmlns:a16="http://schemas.microsoft.com/office/drawing/2014/main" id="{0F298AF3-AD58-4C3B-921F-808DD4DA93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41801" y="2781411"/>
            <a:ext cx="3708398" cy="707886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>
              <a:defRPr/>
            </a:pPr>
            <a:r>
              <a:rPr lang="zh-CN" altLang="en-US" sz="4000" dirty="0">
                <a:solidFill>
                  <a:schemeClr val="accent1"/>
                </a:solidFill>
              </a:rPr>
              <a:t>心得体会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83B89ECF-8DB5-4107-B888-13E8F946B9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1801" y="3585176"/>
            <a:ext cx="3708398" cy="40011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zh-CN" sz="20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99722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95D90B-93BE-418D-8A02-A9117A62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CBCE-5B83-4B4F-8C88-629D54051E67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AB32317-05A9-4145-9B7F-FD97EF68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37D009-8B1E-4A0F-A173-D5D75AD5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A10A-DC33-404A-BCE2-BBE1DECB4B87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02E008A1-2A25-437C-B4AC-5AA8D2FC0F2B}"/>
              </a:ext>
            </a:extLst>
          </p:cNvPr>
          <p:cNvCxnSpPr>
            <a:cxnSpLocks/>
          </p:cNvCxnSpPr>
          <p:nvPr userDrawn="1"/>
        </p:nvCxnSpPr>
        <p:spPr>
          <a:xfrm>
            <a:off x="831850" y="609600"/>
            <a:ext cx="3937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B9BEDBF-D1BE-4BC9-9673-CEC2AC81E20D}"/>
              </a:ext>
            </a:extLst>
          </p:cNvPr>
          <p:cNvCxnSpPr>
            <a:cxnSpLocks/>
          </p:cNvCxnSpPr>
          <p:nvPr userDrawn="1"/>
        </p:nvCxnSpPr>
        <p:spPr>
          <a:xfrm>
            <a:off x="7423150" y="609600"/>
            <a:ext cx="393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782C3CAE-232D-43F5-8FCD-CC3B92DFB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944" y="309890"/>
            <a:ext cx="2618112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6228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0873DE6B-C1B6-4A8E-81EC-BCE1E05FA0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3535" y="1797874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9E88FB8D-788B-421E-8EEB-BDCA2706B9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94187" y="3812350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81A274B5-2A0E-42E8-8231-95B6015C59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797874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1A7C644C-37FE-472B-931F-011A71C8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8241" y="3812350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49D1650-B7F1-455B-BFF8-54A5C22F8105}"/>
              </a:ext>
            </a:extLst>
          </p:cNvPr>
          <p:cNvCxnSpPr>
            <a:cxnSpLocks/>
          </p:cNvCxnSpPr>
          <p:nvPr userDrawn="1"/>
        </p:nvCxnSpPr>
        <p:spPr>
          <a:xfrm>
            <a:off x="831850" y="609600"/>
            <a:ext cx="3937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39C4E1E-BFB1-4D7A-9DD9-DD274E6A7677}"/>
              </a:ext>
            </a:extLst>
          </p:cNvPr>
          <p:cNvCxnSpPr>
            <a:cxnSpLocks/>
          </p:cNvCxnSpPr>
          <p:nvPr userDrawn="1"/>
        </p:nvCxnSpPr>
        <p:spPr>
          <a:xfrm>
            <a:off x="7423150" y="609600"/>
            <a:ext cx="393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8">
            <a:extLst>
              <a:ext uri="{FF2B5EF4-FFF2-40B4-BE49-F238E27FC236}">
                <a16:creationId xmlns:a16="http://schemas.microsoft.com/office/drawing/2014/main" id="{B468F67F-BBA2-4D63-B2D9-CF559BF69A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6944" y="309890"/>
            <a:ext cx="2618112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3008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9E96E817-4586-4443-BDC9-4E3ABD911F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1452" y="3872795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6D97D1A5-BA96-4BD9-8E1B-05ED15BCA5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0235" y="3872795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58A3836B-914D-420F-A2F1-442966187D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9018" y="3872795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17772CD9-C0E5-4A31-91E7-02E042FFD1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97801" y="3872795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645106D-DF33-4886-8650-AD413848ED83}"/>
              </a:ext>
            </a:extLst>
          </p:cNvPr>
          <p:cNvCxnSpPr>
            <a:cxnSpLocks/>
          </p:cNvCxnSpPr>
          <p:nvPr userDrawn="1"/>
        </p:nvCxnSpPr>
        <p:spPr>
          <a:xfrm>
            <a:off x="831850" y="609600"/>
            <a:ext cx="3937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492DE54-CF64-4C6B-8849-47409E081577}"/>
              </a:ext>
            </a:extLst>
          </p:cNvPr>
          <p:cNvCxnSpPr>
            <a:cxnSpLocks/>
          </p:cNvCxnSpPr>
          <p:nvPr userDrawn="1"/>
        </p:nvCxnSpPr>
        <p:spPr>
          <a:xfrm>
            <a:off x="7423150" y="609600"/>
            <a:ext cx="393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8">
            <a:extLst>
              <a:ext uri="{FF2B5EF4-FFF2-40B4-BE49-F238E27FC236}">
                <a16:creationId xmlns:a16="http://schemas.microsoft.com/office/drawing/2014/main" id="{6BEA1FAB-F1C0-4F68-AD35-F915ED6573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6944" y="309890"/>
            <a:ext cx="2618112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0362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2B27DF08-95D8-450F-AAE7-B6CB60FD49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6052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B261A416-E7E8-498B-8702-C610A128F8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27535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DE5B100C-500D-4EAC-9ACA-0ECACB061B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9018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D8A94565-B639-43A7-8218-D4E8A23A1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10501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71CC5A9-6FD9-4EF4-B0C2-BCDAE84CDDD2}"/>
              </a:ext>
            </a:extLst>
          </p:cNvPr>
          <p:cNvCxnSpPr>
            <a:cxnSpLocks/>
          </p:cNvCxnSpPr>
          <p:nvPr userDrawn="1"/>
        </p:nvCxnSpPr>
        <p:spPr>
          <a:xfrm>
            <a:off x="831850" y="609600"/>
            <a:ext cx="3937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CE3435C-9AB4-494A-8C9F-E3AB27585A4C}"/>
              </a:ext>
            </a:extLst>
          </p:cNvPr>
          <p:cNvCxnSpPr>
            <a:cxnSpLocks/>
          </p:cNvCxnSpPr>
          <p:nvPr userDrawn="1"/>
        </p:nvCxnSpPr>
        <p:spPr>
          <a:xfrm>
            <a:off x="7423150" y="609600"/>
            <a:ext cx="393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8">
            <a:extLst>
              <a:ext uri="{FF2B5EF4-FFF2-40B4-BE49-F238E27FC236}">
                <a16:creationId xmlns:a16="http://schemas.microsoft.com/office/drawing/2014/main" id="{4B113BCE-43A1-4488-A342-ED8E35EAE0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6944" y="309890"/>
            <a:ext cx="2618112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132B8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2238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F2B4CA9-1A00-4725-BAF6-746203F3E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389146-4570-4E08-8512-8CBEDA613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23CA19-B95B-4985-8587-1850A7315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7CBCE-5B83-4B4F-8C88-629D54051E67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7EC2D9-AE45-459C-98FB-60937DDE2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7B77AF-5D2F-449A-A282-93A5F195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8A10A-DC33-404A-BCE2-BBE1DECB4B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198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4" r:id="rId2"/>
    <p:sldLayoutId id="2147483669" r:id="rId3"/>
    <p:sldLayoutId id="2147483670" r:id="rId4"/>
    <p:sldLayoutId id="2147483668" r:id="rId5"/>
    <p:sldLayoutId id="2147483655" r:id="rId6"/>
    <p:sldLayoutId id="2147483663" r:id="rId7"/>
    <p:sldLayoutId id="2147483666" r:id="rId8"/>
    <p:sldLayoutId id="2147483665" r:id="rId9"/>
    <p:sldLayoutId id="2147483664" r:id="rId10"/>
    <p:sldLayoutId id="2147483678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36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76334AC5-43A0-438F-A611-87CD89DDA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运输行业年度总结模板</a:t>
            </a:r>
            <a:endParaRPr lang="zh-CN" altLang="en-US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BB9A5F69-0A34-4835-86C0-B591DED8F1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zh-CN"/>
              <a:t>Annual summary template of transportation industry</a:t>
            </a:r>
            <a:endParaRPr lang="en-US" altLang="zh-CN" dirty="0"/>
          </a:p>
        </p:txBody>
      </p:sp>
      <p:sp>
        <p:nvSpPr>
          <p:cNvPr id="43" name="文本占位符 42">
            <a:extLst>
              <a:ext uri="{FF2B5EF4-FFF2-40B4-BE49-F238E27FC236}">
                <a16:creationId xmlns:a16="http://schemas.microsoft.com/office/drawing/2014/main" id="{8F5E5DAA-2045-42BA-BB7D-9FBC2F7A52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zh-CN" altLang="en-US"/>
              <a:t>汇报人：</a:t>
            </a:r>
            <a:r>
              <a:rPr lang="af-ZA" altLang="zh-CN"/>
              <a:t>OfficePLUS</a:t>
            </a:r>
            <a:endParaRPr lang="af-ZA" altLang="zh-CN" dirty="0"/>
          </a:p>
        </p:txBody>
      </p:sp>
    </p:spTree>
    <p:extLst>
      <p:ext uri="{BB962C8B-B14F-4D97-AF65-F5344CB8AC3E}">
        <p14:creationId xmlns:p14="http://schemas.microsoft.com/office/powerpoint/2010/main" val="384326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049299B-4376-484F-B866-8413CF404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工作回顾</a:t>
            </a:r>
          </a:p>
        </p:txBody>
      </p:sp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845C6D79-B69A-4EBE-B44A-7A51AC9E8E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3294099"/>
              </p:ext>
            </p:extLst>
          </p:nvPr>
        </p:nvGraphicFramePr>
        <p:xfrm>
          <a:off x="68366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ontent Placeholder 3">
            <a:extLst>
              <a:ext uri="{FF2B5EF4-FFF2-40B4-BE49-F238E27FC236}">
                <a16:creationId xmlns:a16="http://schemas.microsoft.com/office/drawing/2014/main" id="{3078A722-A872-4047-A8B2-71F432EF3A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334256"/>
              </p:ext>
            </p:extLst>
          </p:nvPr>
        </p:nvGraphicFramePr>
        <p:xfrm>
          <a:off x="3003055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862206A9-3E95-4BE0-B119-79AE93705E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511181"/>
              </p:ext>
            </p:extLst>
          </p:nvPr>
        </p:nvGraphicFramePr>
        <p:xfrm>
          <a:off x="5937744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Content Placeholder 3">
            <a:extLst>
              <a:ext uri="{FF2B5EF4-FFF2-40B4-BE49-F238E27FC236}">
                <a16:creationId xmlns:a16="http://schemas.microsoft.com/office/drawing/2014/main" id="{2F318C49-80FB-4333-A8A4-4312430DA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748539"/>
              </p:ext>
            </p:extLst>
          </p:nvPr>
        </p:nvGraphicFramePr>
        <p:xfrm>
          <a:off x="8872434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9E152EBA-E579-4311-A276-06D6DA1B6610}"/>
              </a:ext>
            </a:extLst>
          </p:cNvPr>
          <p:cNvSpPr txBox="1"/>
          <p:nvPr/>
        </p:nvSpPr>
        <p:spPr>
          <a:xfrm>
            <a:off x="640559" y="4095040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70D72C03-0BF6-4F15-BF8E-FD6A9DDB16E6}"/>
              </a:ext>
            </a:extLst>
          </p:cNvPr>
          <p:cNvSpPr txBox="1"/>
          <p:nvPr/>
        </p:nvSpPr>
        <p:spPr>
          <a:xfrm>
            <a:off x="640559" y="4609047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2E31058-2F1E-40D0-A3D1-1FBB14F0783C}"/>
              </a:ext>
            </a:extLst>
          </p:cNvPr>
          <p:cNvCxnSpPr>
            <a:cxnSpLocks/>
          </p:cNvCxnSpPr>
          <p:nvPr/>
        </p:nvCxnSpPr>
        <p:spPr>
          <a:xfrm>
            <a:off x="730185" y="4552299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B6A5E0CC-B2FC-4B52-8548-901924E0943A}"/>
              </a:ext>
            </a:extLst>
          </p:cNvPr>
          <p:cNvSpPr txBox="1"/>
          <p:nvPr/>
        </p:nvSpPr>
        <p:spPr>
          <a:xfrm>
            <a:off x="3575248" y="4095040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4B9A0D5-9534-436D-BFB6-150AEEE97934}"/>
              </a:ext>
            </a:extLst>
          </p:cNvPr>
          <p:cNvSpPr txBox="1"/>
          <p:nvPr/>
        </p:nvSpPr>
        <p:spPr>
          <a:xfrm>
            <a:off x="3575248" y="4609047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CEEA1608-7518-41B6-85D6-1AF025A0F335}"/>
              </a:ext>
            </a:extLst>
          </p:cNvPr>
          <p:cNvCxnSpPr>
            <a:cxnSpLocks/>
          </p:cNvCxnSpPr>
          <p:nvPr/>
        </p:nvCxnSpPr>
        <p:spPr>
          <a:xfrm>
            <a:off x="3664874" y="4552299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A821E837-13DC-4BA5-8EAB-485494FF9F53}"/>
              </a:ext>
            </a:extLst>
          </p:cNvPr>
          <p:cNvSpPr txBox="1"/>
          <p:nvPr/>
        </p:nvSpPr>
        <p:spPr>
          <a:xfrm>
            <a:off x="6509937" y="4095040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1972E0B-3B66-4EB9-A290-3BC915146024}"/>
              </a:ext>
            </a:extLst>
          </p:cNvPr>
          <p:cNvSpPr txBox="1"/>
          <p:nvPr/>
        </p:nvSpPr>
        <p:spPr>
          <a:xfrm>
            <a:off x="6509937" y="4609047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41DD3815-8D2A-4FAD-92BB-2654AA989F6B}"/>
              </a:ext>
            </a:extLst>
          </p:cNvPr>
          <p:cNvCxnSpPr>
            <a:cxnSpLocks/>
          </p:cNvCxnSpPr>
          <p:nvPr/>
        </p:nvCxnSpPr>
        <p:spPr>
          <a:xfrm>
            <a:off x="6599563" y="4552299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C903AECD-957E-4C5F-BFF5-B1EB3F3E6A72}"/>
              </a:ext>
            </a:extLst>
          </p:cNvPr>
          <p:cNvSpPr txBox="1"/>
          <p:nvPr/>
        </p:nvSpPr>
        <p:spPr>
          <a:xfrm>
            <a:off x="9444627" y="4095040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EE8BC33-2E6E-496E-B37A-509731F4C6C2}"/>
              </a:ext>
            </a:extLst>
          </p:cNvPr>
          <p:cNvSpPr txBox="1"/>
          <p:nvPr/>
        </p:nvSpPr>
        <p:spPr>
          <a:xfrm>
            <a:off x="9444627" y="4609047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B5B96ECE-667D-46F8-BC2D-384B8EC086EB}"/>
              </a:ext>
            </a:extLst>
          </p:cNvPr>
          <p:cNvCxnSpPr>
            <a:cxnSpLocks/>
          </p:cNvCxnSpPr>
          <p:nvPr/>
        </p:nvCxnSpPr>
        <p:spPr>
          <a:xfrm>
            <a:off x="9534253" y="4552299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9">
            <a:extLst>
              <a:ext uri="{FF2B5EF4-FFF2-40B4-BE49-F238E27FC236}">
                <a16:creationId xmlns:a16="http://schemas.microsoft.com/office/drawing/2014/main" id="{0C2A90B8-1BBC-4BBD-8092-C3F0E469E1D6}"/>
              </a:ext>
            </a:extLst>
          </p:cNvPr>
          <p:cNvSpPr txBox="1"/>
          <p:nvPr/>
        </p:nvSpPr>
        <p:spPr>
          <a:xfrm>
            <a:off x="1204153" y="2507069"/>
            <a:ext cx="9796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71%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4CDF10FE-0A01-46DE-A147-36079B027A78}"/>
              </a:ext>
            </a:extLst>
          </p:cNvPr>
          <p:cNvSpPr txBox="1"/>
          <p:nvPr/>
        </p:nvSpPr>
        <p:spPr>
          <a:xfrm>
            <a:off x="4138842" y="2507069"/>
            <a:ext cx="9796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47%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367CDA03-C478-4E67-91F1-A93CE92B0CEC}"/>
              </a:ext>
            </a:extLst>
          </p:cNvPr>
          <p:cNvSpPr txBox="1"/>
          <p:nvPr/>
        </p:nvSpPr>
        <p:spPr>
          <a:xfrm>
            <a:off x="7073531" y="2507069"/>
            <a:ext cx="9796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80%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CA7DA980-51E0-474D-BBCC-A72441C94C32}"/>
              </a:ext>
            </a:extLst>
          </p:cNvPr>
          <p:cNvSpPr txBox="1"/>
          <p:nvPr/>
        </p:nvSpPr>
        <p:spPr>
          <a:xfrm>
            <a:off x="10008221" y="2507069"/>
            <a:ext cx="97962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30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EA5D13-86F8-4FFE-B101-4C4289DA7A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/>
              <a:t>工作回顾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AE81BF5-98B8-4961-8A72-878F7EABF0F3}"/>
              </a:ext>
            </a:extLst>
          </p:cNvPr>
          <p:cNvGraphicFramePr>
            <a:graphicFrameLocks/>
          </p:cNvGraphicFramePr>
          <p:nvPr/>
        </p:nvGraphicFramePr>
        <p:xfrm>
          <a:off x="541057" y="1498600"/>
          <a:ext cx="11109887" cy="464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677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B72EA4B-E272-4A69-89B6-596323B3AA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5EC9F2C-DE93-4B7F-8E56-67E5356E2D60}"/>
              </a:ext>
            </a:extLst>
          </p:cNvPr>
          <p:cNvSpPr/>
          <p:nvPr/>
        </p:nvSpPr>
        <p:spPr>
          <a:xfrm>
            <a:off x="758462" y="1353805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B6E81F0A-ACA3-4C68-A69D-089F818235F2}"/>
              </a:ext>
            </a:extLst>
          </p:cNvPr>
          <p:cNvSpPr/>
          <p:nvPr/>
        </p:nvSpPr>
        <p:spPr>
          <a:xfrm>
            <a:off x="858382" y="4027019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6CEC13-04FC-49CE-80D9-F283D28CC379}"/>
              </a:ext>
            </a:extLst>
          </p:cNvPr>
          <p:cNvSpPr txBox="1"/>
          <p:nvPr/>
        </p:nvSpPr>
        <p:spPr>
          <a:xfrm>
            <a:off x="1355231" y="4345067"/>
            <a:ext cx="9380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S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3ECB201-94D1-4939-ABBC-DB4652C81A53}"/>
              </a:ext>
            </a:extLst>
          </p:cNvPr>
          <p:cNvSpPr/>
          <p:nvPr/>
        </p:nvSpPr>
        <p:spPr>
          <a:xfrm>
            <a:off x="3606282" y="1356486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8ABBD7D-2BC1-4C50-95EB-D9EE5EEBDA46}"/>
              </a:ext>
            </a:extLst>
          </p:cNvPr>
          <p:cNvSpPr/>
          <p:nvPr/>
        </p:nvSpPr>
        <p:spPr>
          <a:xfrm>
            <a:off x="3706202" y="4029700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15C2B5-10CB-4DBB-91F3-FA91AA28F6B7}"/>
              </a:ext>
            </a:extLst>
          </p:cNvPr>
          <p:cNvSpPr txBox="1"/>
          <p:nvPr/>
        </p:nvSpPr>
        <p:spPr>
          <a:xfrm>
            <a:off x="4047560" y="4347748"/>
            <a:ext cx="12490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W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819FEDC-9B2A-4B8E-BA48-9D4B51637D7C}"/>
              </a:ext>
            </a:extLst>
          </p:cNvPr>
          <p:cNvSpPr/>
          <p:nvPr/>
        </p:nvSpPr>
        <p:spPr>
          <a:xfrm>
            <a:off x="6454102" y="1356486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DCC1044-81D1-41FB-94C2-696DB48DD9AB}"/>
              </a:ext>
            </a:extLst>
          </p:cNvPr>
          <p:cNvSpPr/>
          <p:nvPr/>
        </p:nvSpPr>
        <p:spPr>
          <a:xfrm>
            <a:off x="6554022" y="4029700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D558784-FB0A-4B17-B4BF-54FED9EF2D7A}"/>
              </a:ext>
            </a:extLst>
          </p:cNvPr>
          <p:cNvSpPr txBox="1"/>
          <p:nvPr/>
        </p:nvSpPr>
        <p:spPr>
          <a:xfrm>
            <a:off x="6988354" y="434774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O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D6E4D4BD-B0B6-48E7-839E-F318BDDDC4B7}"/>
              </a:ext>
            </a:extLst>
          </p:cNvPr>
          <p:cNvSpPr/>
          <p:nvPr/>
        </p:nvSpPr>
        <p:spPr>
          <a:xfrm>
            <a:off x="9301922" y="1353805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4CB91AE-E864-4401-98A2-BB5326EA6EED}"/>
              </a:ext>
            </a:extLst>
          </p:cNvPr>
          <p:cNvSpPr/>
          <p:nvPr/>
        </p:nvSpPr>
        <p:spPr>
          <a:xfrm>
            <a:off x="9401842" y="4027019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FDEC0D0-6571-4A2A-9D6B-99B794CE1C96}"/>
              </a:ext>
            </a:extLst>
          </p:cNvPr>
          <p:cNvSpPr txBox="1"/>
          <p:nvPr/>
        </p:nvSpPr>
        <p:spPr>
          <a:xfrm>
            <a:off x="9930751" y="4345067"/>
            <a:ext cx="8739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T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0B82B3B-F775-4213-BA3B-7A18C115A551}"/>
              </a:ext>
            </a:extLst>
          </p:cNvPr>
          <p:cNvGrpSpPr/>
          <p:nvPr/>
        </p:nvGrpSpPr>
        <p:grpSpPr>
          <a:xfrm>
            <a:off x="3839321" y="1922906"/>
            <a:ext cx="1665537" cy="1685225"/>
            <a:chOff x="660847" y="4138131"/>
            <a:chExt cx="2106815" cy="1685225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4E98FE1-617E-4C92-B4B8-24E40D88EEAF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382733C-6FF0-48AA-9D90-4FABBC51F8B7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3BFAFF1-8134-4CC5-B900-788487763E36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B1EF998-5045-4BF6-B96F-B9A1F6C28447}"/>
              </a:ext>
            </a:extLst>
          </p:cNvPr>
          <p:cNvGrpSpPr/>
          <p:nvPr/>
        </p:nvGrpSpPr>
        <p:grpSpPr>
          <a:xfrm>
            <a:off x="9534961" y="1922906"/>
            <a:ext cx="1665537" cy="1685225"/>
            <a:chOff x="660847" y="4138131"/>
            <a:chExt cx="2106815" cy="1685225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58026CE-CFEF-47DD-8565-EB44F8542D38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05AAAF9-6FC5-4FD4-BD7B-1D2AC46C12A0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D58D701-1060-4695-930A-8D33B2B74589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86300BE-3A8F-4CF5-BFA0-0F1240BAE72C}"/>
              </a:ext>
            </a:extLst>
          </p:cNvPr>
          <p:cNvGrpSpPr/>
          <p:nvPr/>
        </p:nvGrpSpPr>
        <p:grpSpPr>
          <a:xfrm>
            <a:off x="939800" y="1934427"/>
            <a:ext cx="1665537" cy="1685225"/>
            <a:chOff x="660847" y="4138131"/>
            <a:chExt cx="2106815" cy="168522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58D8292-0EE4-483C-8085-5A781C35CA2E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A1FE645-4C5C-4986-8E93-9DA515C3A31D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88E49DF3-528F-4342-B574-4CEE7AE8BEDB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5CC8FAA-B326-41B0-88F7-6A4D82ED13F3}"/>
              </a:ext>
            </a:extLst>
          </p:cNvPr>
          <p:cNvGrpSpPr/>
          <p:nvPr/>
        </p:nvGrpSpPr>
        <p:grpSpPr>
          <a:xfrm>
            <a:off x="6635440" y="1934427"/>
            <a:ext cx="1665537" cy="1685225"/>
            <a:chOff x="660847" y="4138131"/>
            <a:chExt cx="2106815" cy="168522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556A57F-C693-44A6-9446-CF2F7DF36F05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99AA46D-F72D-416C-A345-1D5921704093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47F41C2-9F31-448C-9F4B-2B641F91595B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0722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0A2920F0-B695-464A-BF51-6B50817AD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503F96AF-939D-45C6-8EF0-50B536DAB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11B283EC-F09C-4FD8-A882-B44070174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03531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E63677C-889E-4307-BDD6-A9B94D94B7AA}"/>
              </a:ext>
            </a:extLst>
          </p:cNvPr>
          <p:cNvSpPr/>
          <p:nvPr/>
        </p:nvSpPr>
        <p:spPr>
          <a:xfrm flipH="1">
            <a:off x="9186982" y="2241601"/>
            <a:ext cx="743692" cy="743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3079205-781D-4E91-98A8-96C4A56B7D4F}"/>
              </a:ext>
            </a:extLst>
          </p:cNvPr>
          <p:cNvSpPr/>
          <p:nvPr/>
        </p:nvSpPr>
        <p:spPr>
          <a:xfrm flipH="1">
            <a:off x="2261326" y="2241601"/>
            <a:ext cx="743692" cy="743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B39A41C4-8635-4CF7-B803-550B424E4FC0}"/>
              </a:ext>
            </a:extLst>
          </p:cNvPr>
          <p:cNvSpPr/>
          <p:nvPr/>
        </p:nvSpPr>
        <p:spPr>
          <a:xfrm>
            <a:off x="8200835" y="1786766"/>
            <a:ext cx="2715986" cy="4129850"/>
          </a:xfrm>
          <a:prstGeom prst="roundRect">
            <a:avLst>
              <a:gd name="adj" fmla="val 8802"/>
            </a:avLst>
          </a:pr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65F883BD-4689-4AF2-9592-63E70FBD120D}"/>
              </a:ext>
            </a:extLst>
          </p:cNvPr>
          <p:cNvSpPr/>
          <p:nvPr/>
        </p:nvSpPr>
        <p:spPr>
          <a:xfrm>
            <a:off x="1275179" y="1786766"/>
            <a:ext cx="2715986" cy="4129850"/>
          </a:xfrm>
          <a:prstGeom prst="roundRect">
            <a:avLst>
              <a:gd name="adj" fmla="val 8802"/>
            </a:avLst>
          </a:pr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4450953C-5D48-4A58-9015-99A8A4B2823C}"/>
              </a:ext>
            </a:extLst>
          </p:cNvPr>
          <p:cNvSpPr/>
          <p:nvPr/>
        </p:nvSpPr>
        <p:spPr>
          <a:xfrm rot="5400000">
            <a:off x="2653768" y="2984462"/>
            <a:ext cx="4129850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A5C9F5C9-9817-4CB8-9FEB-5FD4A3C87B87}"/>
              </a:ext>
            </a:extLst>
          </p:cNvPr>
          <p:cNvSpPr/>
          <p:nvPr/>
        </p:nvSpPr>
        <p:spPr>
          <a:xfrm rot="16200000" flipH="1">
            <a:off x="5317141" y="2984462"/>
            <a:ext cx="4129850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5CF2D1F-A579-49C1-B8C4-7C15B999676B}"/>
              </a:ext>
            </a:extLst>
          </p:cNvPr>
          <p:cNvSpPr txBox="1"/>
          <p:nvPr/>
        </p:nvSpPr>
        <p:spPr>
          <a:xfrm>
            <a:off x="1646382" y="3283227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6199F4E-7200-4499-B514-CCB723094D3B}"/>
              </a:ext>
            </a:extLst>
          </p:cNvPr>
          <p:cNvSpPr txBox="1"/>
          <p:nvPr/>
        </p:nvSpPr>
        <p:spPr>
          <a:xfrm>
            <a:off x="1570572" y="3889346"/>
            <a:ext cx="21252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Nunc viverra imperdiet enim. Fusce est. Vivamus a tellus.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80D0EFA-F640-4105-8DDF-6C630B31FB5F}"/>
              </a:ext>
            </a:extLst>
          </p:cNvPr>
          <p:cNvCxnSpPr>
            <a:cxnSpLocks/>
          </p:cNvCxnSpPr>
          <p:nvPr/>
        </p:nvCxnSpPr>
        <p:spPr>
          <a:xfrm>
            <a:off x="1638522" y="3786342"/>
            <a:ext cx="19893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0A3C0F38-BDE0-4DA7-9F23-A31ED5D3E915}"/>
              </a:ext>
            </a:extLst>
          </p:cNvPr>
          <p:cNvSpPr txBox="1"/>
          <p:nvPr/>
        </p:nvSpPr>
        <p:spPr>
          <a:xfrm>
            <a:off x="8572038" y="3283227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6B29806-2815-48D4-A0D5-AFDB7A25FEEA}"/>
              </a:ext>
            </a:extLst>
          </p:cNvPr>
          <p:cNvSpPr txBox="1"/>
          <p:nvPr/>
        </p:nvSpPr>
        <p:spPr>
          <a:xfrm>
            <a:off x="8496228" y="3889346"/>
            <a:ext cx="21252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Nunc viverra imperdiet enim. Fusce est. Vivamus a tellus.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1D711547-D9C9-4704-9D2E-E8EB42404D1E}"/>
              </a:ext>
            </a:extLst>
          </p:cNvPr>
          <p:cNvCxnSpPr>
            <a:cxnSpLocks/>
          </p:cNvCxnSpPr>
          <p:nvPr/>
        </p:nvCxnSpPr>
        <p:spPr>
          <a:xfrm>
            <a:off x="8564178" y="3786342"/>
            <a:ext cx="19893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6E843261-9F24-4CD7-9FF9-295ED39E7F03}"/>
              </a:ext>
            </a:extLst>
          </p:cNvPr>
          <p:cNvGrpSpPr/>
          <p:nvPr/>
        </p:nvGrpSpPr>
        <p:grpSpPr>
          <a:xfrm>
            <a:off x="4920080" y="2693367"/>
            <a:ext cx="2260598" cy="2260598"/>
            <a:chOff x="4920080" y="2562737"/>
            <a:chExt cx="2260598" cy="2260598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A0BE4013-885F-4E97-9847-359D1EF5DB64}"/>
                </a:ext>
              </a:extLst>
            </p:cNvPr>
            <p:cNvSpPr/>
            <p:nvPr/>
          </p:nvSpPr>
          <p:spPr>
            <a:xfrm>
              <a:off x="5125079" y="2767735"/>
              <a:ext cx="1850602" cy="1850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355600" sx="95000" sy="95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C0B596D-8098-43E0-871A-33C400E9AC0B}"/>
                </a:ext>
              </a:extLst>
            </p:cNvPr>
            <p:cNvSpPr txBox="1"/>
            <p:nvPr/>
          </p:nvSpPr>
          <p:spPr>
            <a:xfrm>
              <a:off x="5329919" y="3336848"/>
              <a:ext cx="1440921" cy="342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BCD00FB-88F9-468F-A157-D6B4C147B50D}"/>
                </a:ext>
              </a:extLst>
            </p:cNvPr>
            <p:cNvSpPr txBox="1"/>
            <p:nvPr/>
          </p:nvSpPr>
          <p:spPr>
            <a:xfrm>
              <a:off x="5327167" y="3751826"/>
              <a:ext cx="1446426" cy="373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6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17927B49-EA33-460E-B50F-AAC3A0E22F04}"/>
                </a:ext>
              </a:extLst>
            </p:cNvPr>
            <p:cNvSpPr/>
            <p:nvPr/>
          </p:nvSpPr>
          <p:spPr>
            <a:xfrm>
              <a:off x="4920080" y="2562737"/>
              <a:ext cx="2260598" cy="226059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6" name="rocket" title="Icon of a rocket">
            <a:extLst>
              <a:ext uri="{FF2B5EF4-FFF2-40B4-BE49-F238E27FC236}">
                <a16:creationId xmlns:a16="http://schemas.microsoft.com/office/drawing/2014/main" id="{8A55DB8A-2EE0-40D2-9062-A19A816D94E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49573" y="2433447"/>
            <a:ext cx="367198" cy="36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Broadcasting_F1B5" title="Icon of a communication dish with signal lines">
            <a:extLst>
              <a:ext uri="{FF2B5EF4-FFF2-40B4-BE49-F238E27FC236}">
                <a16:creationId xmlns:a16="http://schemas.microsoft.com/office/drawing/2014/main" id="{4F36B602-A665-44E6-88C8-6AAB6E8154DB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378913" y="2433447"/>
            <a:ext cx="359831" cy="36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EBD075E-0367-490C-8EAF-AE1E1EEB0C23}"/>
              </a:ext>
            </a:extLst>
          </p:cNvPr>
          <p:cNvCxnSpPr>
            <a:cxnSpLocks/>
          </p:cNvCxnSpPr>
          <p:nvPr/>
        </p:nvCxnSpPr>
        <p:spPr>
          <a:xfrm>
            <a:off x="5327167" y="3807100"/>
            <a:ext cx="127781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335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625DEE1-BD80-4EAB-9AFE-DDAF838F33A9}"/>
              </a:ext>
            </a:extLst>
          </p:cNvPr>
          <p:cNvSpPr/>
          <p:nvPr/>
        </p:nvSpPr>
        <p:spPr>
          <a:xfrm>
            <a:off x="1159976" y="1554935"/>
            <a:ext cx="2666999" cy="4092310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396280B0-3517-41B4-8A8C-47DC4D6183D6}"/>
              </a:ext>
            </a:extLst>
          </p:cNvPr>
          <p:cNvCxnSpPr/>
          <p:nvPr/>
        </p:nvCxnSpPr>
        <p:spPr>
          <a:xfrm>
            <a:off x="1539404" y="3257874"/>
            <a:ext cx="1908143" cy="1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D0B2BE15-B6D4-47CA-A7F8-E38B916B8BBF}"/>
              </a:ext>
            </a:extLst>
          </p:cNvPr>
          <p:cNvSpPr txBox="1"/>
          <p:nvPr/>
        </p:nvSpPr>
        <p:spPr>
          <a:xfrm>
            <a:off x="1165085" y="2801796"/>
            <a:ext cx="2656780" cy="50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8B9DDEA-B94B-4B2C-875E-32386A0BF971}"/>
              </a:ext>
            </a:extLst>
          </p:cNvPr>
          <p:cNvSpPr txBox="1"/>
          <p:nvPr/>
        </p:nvSpPr>
        <p:spPr>
          <a:xfrm>
            <a:off x="1568190" y="3365937"/>
            <a:ext cx="1850571" cy="207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3ECA219-AD7A-4967-A0D5-D54CB2E74F53}"/>
              </a:ext>
            </a:extLst>
          </p:cNvPr>
          <p:cNvSpPr txBox="1"/>
          <p:nvPr/>
        </p:nvSpPr>
        <p:spPr>
          <a:xfrm>
            <a:off x="1165085" y="2000181"/>
            <a:ext cx="265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$1500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13A61D2-BAE4-4192-9F2F-D32BBF1623DF}"/>
              </a:ext>
            </a:extLst>
          </p:cNvPr>
          <p:cNvSpPr/>
          <p:nvPr/>
        </p:nvSpPr>
        <p:spPr>
          <a:xfrm>
            <a:off x="2100612" y="5343259"/>
            <a:ext cx="785727" cy="15565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8216C0C-D669-48F3-999C-51A229959008}"/>
              </a:ext>
            </a:extLst>
          </p:cNvPr>
          <p:cNvSpPr/>
          <p:nvPr/>
        </p:nvSpPr>
        <p:spPr>
          <a:xfrm>
            <a:off x="4762501" y="1554935"/>
            <a:ext cx="2666999" cy="4092310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9ABFD30-456A-4D2C-BA18-AD48BB1F7DF7}"/>
              </a:ext>
            </a:extLst>
          </p:cNvPr>
          <p:cNvCxnSpPr/>
          <p:nvPr/>
        </p:nvCxnSpPr>
        <p:spPr>
          <a:xfrm>
            <a:off x="5141929" y="3257874"/>
            <a:ext cx="1908143" cy="1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718CE281-1366-4CF5-B7FD-635E4122777A}"/>
              </a:ext>
            </a:extLst>
          </p:cNvPr>
          <p:cNvSpPr txBox="1"/>
          <p:nvPr/>
        </p:nvSpPr>
        <p:spPr>
          <a:xfrm>
            <a:off x="4767610" y="2801796"/>
            <a:ext cx="2656780" cy="50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08622AE-715C-4305-902E-D4FAFCD41BE0}"/>
              </a:ext>
            </a:extLst>
          </p:cNvPr>
          <p:cNvSpPr txBox="1"/>
          <p:nvPr/>
        </p:nvSpPr>
        <p:spPr>
          <a:xfrm>
            <a:off x="5170715" y="3365937"/>
            <a:ext cx="1850571" cy="207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A5C88A9-F7D2-493B-A85B-641B41D5694D}"/>
              </a:ext>
            </a:extLst>
          </p:cNvPr>
          <p:cNvSpPr txBox="1"/>
          <p:nvPr/>
        </p:nvSpPr>
        <p:spPr>
          <a:xfrm>
            <a:off x="4767610" y="2000181"/>
            <a:ext cx="265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$2680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E9BF252-9856-4C07-939C-7EE1D1DE012C}"/>
              </a:ext>
            </a:extLst>
          </p:cNvPr>
          <p:cNvSpPr/>
          <p:nvPr/>
        </p:nvSpPr>
        <p:spPr>
          <a:xfrm>
            <a:off x="5703137" y="5343259"/>
            <a:ext cx="785727" cy="15565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E7FCE579-F309-4C95-A451-FEA9E3B57402}"/>
              </a:ext>
            </a:extLst>
          </p:cNvPr>
          <p:cNvSpPr/>
          <p:nvPr/>
        </p:nvSpPr>
        <p:spPr>
          <a:xfrm>
            <a:off x="8365026" y="1554935"/>
            <a:ext cx="2666999" cy="4092310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97B97650-0AAD-41B1-BECD-FE69A5F1C7A1}"/>
              </a:ext>
            </a:extLst>
          </p:cNvPr>
          <p:cNvCxnSpPr/>
          <p:nvPr/>
        </p:nvCxnSpPr>
        <p:spPr>
          <a:xfrm>
            <a:off x="8744454" y="3257874"/>
            <a:ext cx="1908143" cy="1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5840591C-EF78-4279-B96F-0F1A5ADCE1F6}"/>
              </a:ext>
            </a:extLst>
          </p:cNvPr>
          <p:cNvSpPr txBox="1"/>
          <p:nvPr/>
        </p:nvSpPr>
        <p:spPr>
          <a:xfrm>
            <a:off x="8370135" y="2801796"/>
            <a:ext cx="2656780" cy="50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1A937A-4117-4556-AA2B-47505E97AF4F}"/>
              </a:ext>
            </a:extLst>
          </p:cNvPr>
          <p:cNvSpPr txBox="1"/>
          <p:nvPr/>
        </p:nvSpPr>
        <p:spPr>
          <a:xfrm>
            <a:off x="8773240" y="3365937"/>
            <a:ext cx="1850571" cy="207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1007093-9FFD-41E2-AFA5-BE26684F74CD}"/>
              </a:ext>
            </a:extLst>
          </p:cNvPr>
          <p:cNvSpPr txBox="1"/>
          <p:nvPr/>
        </p:nvSpPr>
        <p:spPr>
          <a:xfrm>
            <a:off x="8370135" y="2000181"/>
            <a:ext cx="265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$3650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BF13B442-762A-4F82-AAE7-D4CEE107CFD8}"/>
              </a:ext>
            </a:extLst>
          </p:cNvPr>
          <p:cNvSpPr/>
          <p:nvPr/>
        </p:nvSpPr>
        <p:spPr>
          <a:xfrm>
            <a:off x="9305662" y="5343259"/>
            <a:ext cx="785727" cy="15565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11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87639E40-49AC-4280-88CD-A9CD41192918}"/>
              </a:ext>
            </a:extLst>
          </p:cNvPr>
          <p:cNvGrpSpPr/>
          <p:nvPr/>
        </p:nvGrpSpPr>
        <p:grpSpPr>
          <a:xfrm>
            <a:off x="992135" y="3348514"/>
            <a:ext cx="2106815" cy="2499144"/>
            <a:chOff x="992135" y="3348514"/>
            <a:chExt cx="2106815" cy="2499144"/>
          </a:xfrm>
        </p:grpSpPr>
        <p:cxnSp>
          <p:nvCxnSpPr>
            <p:cNvPr id="45" name="Straight Connector 17">
              <a:extLst>
                <a:ext uri="{FF2B5EF4-FFF2-40B4-BE49-F238E27FC236}">
                  <a16:creationId xmlns:a16="http://schemas.microsoft.com/office/drawing/2014/main" id="{BEF5D072-41EF-419E-BC9A-B0DD95A50266}"/>
                </a:ext>
              </a:extLst>
            </p:cNvPr>
            <p:cNvCxnSpPr/>
            <p:nvPr/>
          </p:nvCxnSpPr>
          <p:spPr>
            <a:xfrm rot="5400000" flipH="1" flipV="1">
              <a:off x="1825740" y="3568203"/>
              <a:ext cx="439604" cy="22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34403581-B68C-419E-8F8F-21EAA4D7D31D}"/>
                </a:ext>
              </a:extLst>
            </p:cNvPr>
            <p:cNvSpPr/>
            <p:nvPr/>
          </p:nvSpPr>
          <p:spPr>
            <a:xfrm>
              <a:off x="1661500" y="3750463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A997264C-E684-4288-856F-0ECDE1D266BA}"/>
                </a:ext>
              </a:extLst>
            </p:cNvPr>
            <p:cNvSpPr txBox="1"/>
            <p:nvPr/>
          </p:nvSpPr>
          <p:spPr>
            <a:xfrm>
              <a:off x="992135" y="466064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81BF17A1-91BA-4634-BB5E-062BD3CB1CD7}"/>
                </a:ext>
              </a:extLst>
            </p:cNvPr>
            <p:cNvSpPr txBox="1"/>
            <p:nvPr/>
          </p:nvSpPr>
          <p:spPr>
            <a:xfrm>
              <a:off x="992135" y="517465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C59E97F8-7C84-4187-9554-972CEB95D279}"/>
                </a:ext>
              </a:extLst>
            </p:cNvPr>
            <p:cNvCxnSpPr>
              <a:cxnSpLocks/>
            </p:cNvCxnSpPr>
            <p:nvPr/>
          </p:nvCxnSpPr>
          <p:spPr>
            <a:xfrm>
              <a:off x="1081761" y="511790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cket" title="Icon of a rocket">
              <a:extLst>
                <a:ext uri="{FF2B5EF4-FFF2-40B4-BE49-F238E27FC236}">
                  <a16:creationId xmlns:a16="http://schemas.microsoft.com/office/drawing/2014/main" id="{E690AB39-D620-499A-96B6-523C1C30B24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97372" y="3989240"/>
              <a:ext cx="296340" cy="290530"/>
            </a:xfrm>
            <a:custGeom>
              <a:avLst/>
              <a:gdLst>
                <a:gd name="T0" fmla="*/ 352 w 352"/>
                <a:gd name="T1" fmla="*/ 3 h 346"/>
                <a:gd name="T2" fmla="*/ 305 w 352"/>
                <a:gd name="T3" fmla="*/ 142 h 346"/>
                <a:gd name="T4" fmla="*/ 118 w 352"/>
                <a:gd name="T5" fmla="*/ 326 h 346"/>
                <a:gd name="T6" fmla="*/ 50 w 352"/>
                <a:gd name="T7" fmla="*/ 346 h 346"/>
                <a:gd name="T8" fmla="*/ 0 w 352"/>
                <a:gd name="T9" fmla="*/ 295 h 346"/>
                <a:gd name="T10" fmla="*/ 30 w 352"/>
                <a:gd name="T11" fmla="*/ 227 h 346"/>
                <a:gd name="T12" fmla="*/ 203 w 352"/>
                <a:gd name="T13" fmla="*/ 54 h 346"/>
                <a:gd name="T14" fmla="*/ 352 w 352"/>
                <a:gd name="T15" fmla="*/ 3 h 346"/>
                <a:gd name="T16" fmla="*/ 203 w 352"/>
                <a:gd name="T17" fmla="*/ 55 h 346"/>
                <a:gd name="T18" fmla="*/ 301 w 352"/>
                <a:gd name="T19" fmla="*/ 146 h 346"/>
                <a:gd name="T20" fmla="*/ 144 w 352"/>
                <a:gd name="T21" fmla="*/ 113 h 346"/>
                <a:gd name="T22" fmla="*/ 0 w 352"/>
                <a:gd name="T23" fmla="*/ 113 h 346"/>
                <a:gd name="T24" fmla="*/ 0 w 352"/>
                <a:gd name="T25" fmla="*/ 197 h 346"/>
                <a:gd name="T26" fmla="*/ 30 w 352"/>
                <a:gd name="T27" fmla="*/ 227 h 346"/>
                <a:gd name="T28" fmla="*/ 30 w 352"/>
                <a:gd name="T29" fmla="*/ 227 h 346"/>
                <a:gd name="T30" fmla="*/ 120 w 352"/>
                <a:gd name="T31" fmla="*/ 324 h 346"/>
                <a:gd name="T32" fmla="*/ 141 w 352"/>
                <a:gd name="T33" fmla="*/ 346 h 346"/>
                <a:gd name="T34" fmla="*/ 232 w 352"/>
                <a:gd name="T35" fmla="*/ 346 h 346"/>
                <a:gd name="T36" fmla="*/ 232 w 352"/>
                <a:gd name="T37" fmla="*/ 214 h 346"/>
                <a:gd name="T38" fmla="*/ 176 w 352"/>
                <a:gd name="T39" fmla="*/ 159 h 346"/>
                <a:gd name="T40" fmla="*/ 194 w 352"/>
                <a:gd name="T41" fmla="*/ 177 h 346"/>
                <a:gd name="T42" fmla="*/ 211 w 352"/>
                <a:gd name="T43" fmla="*/ 159 h 346"/>
                <a:gd name="T44" fmla="*/ 194 w 352"/>
                <a:gd name="T45" fmla="*/ 141 h 346"/>
                <a:gd name="T46" fmla="*/ 176 w 352"/>
                <a:gd name="T47" fmla="*/ 15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2" h="346">
                  <a:moveTo>
                    <a:pt x="352" y="3"/>
                  </a:moveTo>
                  <a:cubicBezTo>
                    <a:pt x="346" y="85"/>
                    <a:pt x="305" y="142"/>
                    <a:pt x="305" y="142"/>
                  </a:cubicBezTo>
                  <a:cubicBezTo>
                    <a:pt x="305" y="142"/>
                    <a:pt x="305" y="142"/>
                    <a:pt x="118" y="326"/>
                  </a:cubicBezTo>
                  <a:cubicBezTo>
                    <a:pt x="118" y="326"/>
                    <a:pt x="118" y="326"/>
                    <a:pt x="50" y="346"/>
                  </a:cubicBezTo>
                  <a:cubicBezTo>
                    <a:pt x="50" y="346"/>
                    <a:pt x="50" y="346"/>
                    <a:pt x="0" y="295"/>
                  </a:cubicBezTo>
                  <a:cubicBezTo>
                    <a:pt x="0" y="295"/>
                    <a:pt x="0" y="295"/>
                    <a:pt x="30" y="227"/>
                  </a:cubicBezTo>
                  <a:cubicBezTo>
                    <a:pt x="30" y="227"/>
                    <a:pt x="149" y="109"/>
                    <a:pt x="203" y="54"/>
                  </a:cubicBezTo>
                  <a:cubicBezTo>
                    <a:pt x="257" y="0"/>
                    <a:pt x="352" y="3"/>
                    <a:pt x="352" y="3"/>
                  </a:cubicBezTo>
                  <a:close/>
                  <a:moveTo>
                    <a:pt x="203" y="55"/>
                  </a:moveTo>
                  <a:cubicBezTo>
                    <a:pt x="301" y="146"/>
                    <a:pt x="301" y="146"/>
                    <a:pt x="301" y="146"/>
                  </a:cubicBezTo>
                  <a:moveTo>
                    <a:pt x="144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0" y="227"/>
                    <a:pt x="30" y="227"/>
                    <a:pt x="30" y="227"/>
                  </a:cubicBezTo>
                  <a:moveTo>
                    <a:pt x="30" y="227"/>
                  </a:moveTo>
                  <a:cubicBezTo>
                    <a:pt x="120" y="324"/>
                    <a:pt x="120" y="324"/>
                    <a:pt x="120" y="324"/>
                  </a:cubicBezTo>
                  <a:cubicBezTo>
                    <a:pt x="141" y="346"/>
                    <a:pt x="141" y="346"/>
                    <a:pt x="141" y="346"/>
                  </a:cubicBezTo>
                  <a:cubicBezTo>
                    <a:pt x="232" y="346"/>
                    <a:pt x="232" y="346"/>
                    <a:pt x="232" y="346"/>
                  </a:cubicBezTo>
                  <a:cubicBezTo>
                    <a:pt x="232" y="214"/>
                    <a:pt x="232" y="214"/>
                    <a:pt x="232" y="214"/>
                  </a:cubicBezTo>
                  <a:moveTo>
                    <a:pt x="176" y="159"/>
                  </a:moveTo>
                  <a:cubicBezTo>
                    <a:pt x="176" y="169"/>
                    <a:pt x="184" y="177"/>
                    <a:pt x="194" y="177"/>
                  </a:cubicBezTo>
                  <a:cubicBezTo>
                    <a:pt x="203" y="177"/>
                    <a:pt x="211" y="169"/>
                    <a:pt x="211" y="159"/>
                  </a:cubicBezTo>
                  <a:cubicBezTo>
                    <a:pt x="211" y="149"/>
                    <a:pt x="203" y="141"/>
                    <a:pt x="194" y="141"/>
                  </a:cubicBezTo>
                  <a:cubicBezTo>
                    <a:pt x="184" y="141"/>
                    <a:pt x="176" y="149"/>
                    <a:pt x="176" y="159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6E87CDC-FC18-4E74-9ED4-8F9CE1FDE00E}"/>
              </a:ext>
            </a:extLst>
          </p:cNvPr>
          <p:cNvGrpSpPr/>
          <p:nvPr/>
        </p:nvGrpSpPr>
        <p:grpSpPr>
          <a:xfrm>
            <a:off x="3636559" y="3348514"/>
            <a:ext cx="2106815" cy="2499144"/>
            <a:chOff x="3577576" y="3348514"/>
            <a:chExt cx="2106815" cy="2499144"/>
          </a:xfrm>
        </p:grpSpPr>
        <p:cxnSp>
          <p:nvCxnSpPr>
            <p:cNvPr id="43" name="Straight Connector 14">
              <a:extLst>
                <a:ext uri="{FF2B5EF4-FFF2-40B4-BE49-F238E27FC236}">
                  <a16:creationId xmlns:a16="http://schemas.microsoft.com/office/drawing/2014/main" id="{26509C6B-6EA8-481A-99C6-CBE0C13A5891}"/>
                </a:ext>
              </a:extLst>
            </p:cNvPr>
            <p:cNvCxnSpPr/>
            <p:nvPr/>
          </p:nvCxnSpPr>
          <p:spPr>
            <a:xfrm rot="5400000" flipH="1" flipV="1">
              <a:off x="4411181" y="3568203"/>
              <a:ext cx="439604" cy="22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10">
              <a:extLst>
                <a:ext uri="{FF2B5EF4-FFF2-40B4-BE49-F238E27FC236}">
                  <a16:creationId xmlns:a16="http://schemas.microsoft.com/office/drawing/2014/main" id="{1F6DDA7B-82A8-4305-968F-8AE81425589D}"/>
                </a:ext>
              </a:extLst>
            </p:cNvPr>
            <p:cNvSpPr/>
            <p:nvPr/>
          </p:nvSpPr>
          <p:spPr>
            <a:xfrm>
              <a:off x="4246941" y="3750463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F359E2A1-D4A0-4E51-BA2F-A4C161DC5200}"/>
                </a:ext>
              </a:extLst>
            </p:cNvPr>
            <p:cNvSpPr txBox="1"/>
            <p:nvPr/>
          </p:nvSpPr>
          <p:spPr>
            <a:xfrm>
              <a:off x="3577576" y="466064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AF01EF8F-B904-4F2B-8071-72FECDF460AC}"/>
                </a:ext>
              </a:extLst>
            </p:cNvPr>
            <p:cNvSpPr txBox="1"/>
            <p:nvPr/>
          </p:nvSpPr>
          <p:spPr>
            <a:xfrm>
              <a:off x="3577576" y="517465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elit. Maecenas</a:t>
              </a: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1DA7F02D-F3EB-402C-82D8-3286E2F1AE10}"/>
                </a:ext>
              </a:extLst>
            </p:cNvPr>
            <p:cNvCxnSpPr>
              <a:cxnSpLocks/>
            </p:cNvCxnSpPr>
            <p:nvPr/>
          </p:nvCxnSpPr>
          <p:spPr>
            <a:xfrm>
              <a:off x="3667202" y="511790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Intelligence" title="Icon of circles connected by crossing lines">
              <a:extLst>
                <a:ext uri="{FF2B5EF4-FFF2-40B4-BE49-F238E27FC236}">
                  <a16:creationId xmlns:a16="http://schemas.microsoft.com/office/drawing/2014/main" id="{983AA39B-C6BE-4D04-89D2-B3035737D82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479809" y="3989240"/>
              <a:ext cx="302348" cy="290530"/>
            </a:xfrm>
            <a:custGeom>
              <a:avLst/>
              <a:gdLst>
                <a:gd name="T0" fmla="*/ 90 w 347"/>
                <a:gd name="T1" fmla="*/ 24 h 333"/>
                <a:gd name="T2" fmla="*/ 114 w 347"/>
                <a:gd name="T3" fmla="*/ 0 h 333"/>
                <a:gd name="T4" fmla="*/ 138 w 347"/>
                <a:gd name="T5" fmla="*/ 24 h 333"/>
                <a:gd name="T6" fmla="*/ 114 w 347"/>
                <a:gd name="T7" fmla="*/ 49 h 333"/>
                <a:gd name="T8" fmla="*/ 90 w 347"/>
                <a:gd name="T9" fmla="*/ 24 h 333"/>
                <a:gd name="T10" fmla="*/ 0 w 347"/>
                <a:gd name="T11" fmla="*/ 146 h 333"/>
                <a:gd name="T12" fmla="*/ 37 w 347"/>
                <a:gd name="T13" fmla="*/ 183 h 333"/>
                <a:gd name="T14" fmla="*/ 75 w 347"/>
                <a:gd name="T15" fmla="*/ 146 h 333"/>
                <a:gd name="T16" fmla="*/ 37 w 347"/>
                <a:gd name="T17" fmla="*/ 108 h 333"/>
                <a:gd name="T18" fmla="*/ 0 w 347"/>
                <a:gd name="T19" fmla="*/ 146 h 333"/>
                <a:gd name="T20" fmla="*/ 60 w 347"/>
                <a:gd name="T21" fmla="*/ 273 h 333"/>
                <a:gd name="T22" fmla="*/ 119 w 347"/>
                <a:gd name="T23" fmla="*/ 333 h 333"/>
                <a:gd name="T24" fmla="*/ 179 w 347"/>
                <a:gd name="T25" fmla="*/ 273 h 333"/>
                <a:gd name="T26" fmla="*/ 119 w 347"/>
                <a:gd name="T27" fmla="*/ 213 h 333"/>
                <a:gd name="T28" fmla="*/ 60 w 347"/>
                <a:gd name="T29" fmla="*/ 273 h 333"/>
                <a:gd name="T30" fmla="*/ 134 w 347"/>
                <a:gd name="T31" fmla="*/ 110 h 333"/>
                <a:gd name="T32" fmla="*/ 174 w 347"/>
                <a:gd name="T33" fmla="*/ 149 h 333"/>
                <a:gd name="T34" fmla="*/ 213 w 347"/>
                <a:gd name="T35" fmla="*/ 110 h 333"/>
                <a:gd name="T36" fmla="*/ 174 w 347"/>
                <a:gd name="T37" fmla="*/ 71 h 333"/>
                <a:gd name="T38" fmla="*/ 134 w 347"/>
                <a:gd name="T39" fmla="*/ 110 h 333"/>
                <a:gd name="T40" fmla="*/ 228 w 347"/>
                <a:gd name="T41" fmla="*/ 241 h 333"/>
                <a:gd name="T42" fmla="*/ 287 w 347"/>
                <a:gd name="T43" fmla="*/ 303 h 333"/>
                <a:gd name="T44" fmla="*/ 347 w 347"/>
                <a:gd name="T45" fmla="*/ 241 h 333"/>
                <a:gd name="T46" fmla="*/ 287 w 347"/>
                <a:gd name="T47" fmla="*/ 179 h 333"/>
                <a:gd name="T48" fmla="*/ 228 w 347"/>
                <a:gd name="T49" fmla="*/ 241 h 333"/>
                <a:gd name="T50" fmla="*/ 228 w 347"/>
                <a:gd name="T51" fmla="*/ 250 h 333"/>
                <a:gd name="T52" fmla="*/ 178 w 347"/>
                <a:gd name="T53" fmla="*/ 262 h 333"/>
                <a:gd name="T54" fmla="*/ 74 w 347"/>
                <a:gd name="T55" fmla="*/ 139 h 333"/>
                <a:gd name="T56" fmla="*/ 136 w 347"/>
                <a:gd name="T57" fmla="*/ 120 h 333"/>
                <a:gd name="T58" fmla="*/ 137 w 347"/>
                <a:gd name="T59" fmla="*/ 216 h 333"/>
                <a:gd name="T60" fmla="*/ 162 w 347"/>
                <a:gd name="T61" fmla="*/ 148 h 333"/>
                <a:gd name="T62" fmla="*/ 86 w 347"/>
                <a:gd name="T63" fmla="*/ 223 h 333"/>
                <a:gd name="T64" fmla="*/ 57 w 347"/>
                <a:gd name="T65" fmla="*/ 177 h 333"/>
                <a:gd name="T66" fmla="*/ 232 w 347"/>
                <a:gd name="T67" fmla="*/ 217 h 333"/>
                <a:gd name="T68" fmla="*/ 71 w 347"/>
                <a:gd name="T69" fmla="*/ 161 h 333"/>
                <a:gd name="T70" fmla="*/ 102 w 347"/>
                <a:gd name="T71" fmla="*/ 46 h 333"/>
                <a:gd name="T72" fmla="*/ 58 w 347"/>
                <a:gd name="T73" fmla="*/ 115 h 333"/>
                <a:gd name="T74" fmla="*/ 249 w 347"/>
                <a:gd name="T75" fmla="*/ 194 h 333"/>
                <a:gd name="T76" fmla="*/ 200 w 347"/>
                <a:gd name="T77" fmla="*/ 139 h 333"/>
                <a:gd name="T78" fmla="*/ 112 w 347"/>
                <a:gd name="T79" fmla="*/ 213 h 333"/>
                <a:gd name="T80" fmla="*/ 114 w 347"/>
                <a:gd name="T81" fmla="*/ 49 h 333"/>
                <a:gd name="T82" fmla="*/ 126 w 347"/>
                <a:gd name="T83" fmla="*/ 45 h 333"/>
                <a:gd name="T84" fmla="*/ 151 w 347"/>
                <a:gd name="T85" fmla="*/ 7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7" h="333">
                  <a:moveTo>
                    <a:pt x="90" y="24"/>
                  </a:moveTo>
                  <a:cubicBezTo>
                    <a:pt x="90" y="11"/>
                    <a:pt x="100" y="0"/>
                    <a:pt x="114" y="0"/>
                  </a:cubicBezTo>
                  <a:cubicBezTo>
                    <a:pt x="127" y="0"/>
                    <a:pt x="138" y="11"/>
                    <a:pt x="138" y="24"/>
                  </a:cubicBezTo>
                  <a:cubicBezTo>
                    <a:pt x="138" y="38"/>
                    <a:pt x="127" y="49"/>
                    <a:pt x="114" y="49"/>
                  </a:cubicBezTo>
                  <a:cubicBezTo>
                    <a:pt x="100" y="49"/>
                    <a:pt x="90" y="38"/>
                    <a:pt x="90" y="24"/>
                  </a:cubicBezTo>
                  <a:close/>
                  <a:moveTo>
                    <a:pt x="0" y="146"/>
                  </a:moveTo>
                  <a:cubicBezTo>
                    <a:pt x="0" y="166"/>
                    <a:pt x="17" y="183"/>
                    <a:pt x="37" y="183"/>
                  </a:cubicBezTo>
                  <a:cubicBezTo>
                    <a:pt x="58" y="183"/>
                    <a:pt x="75" y="166"/>
                    <a:pt x="75" y="146"/>
                  </a:cubicBezTo>
                  <a:cubicBezTo>
                    <a:pt x="75" y="125"/>
                    <a:pt x="58" y="108"/>
                    <a:pt x="37" y="108"/>
                  </a:cubicBezTo>
                  <a:cubicBezTo>
                    <a:pt x="17" y="108"/>
                    <a:pt x="0" y="125"/>
                    <a:pt x="0" y="146"/>
                  </a:cubicBezTo>
                  <a:close/>
                  <a:moveTo>
                    <a:pt x="60" y="273"/>
                  </a:moveTo>
                  <a:cubicBezTo>
                    <a:pt x="60" y="306"/>
                    <a:pt x="86" y="333"/>
                    <a:pt x="119" y="333"/>
                  </a:cubicBezTo>
                  <a:cubicBezTo>
                    <a:pt x="152" y="333"/>
                    <a:pt x="179" y="306"/>
                    <a:pt x="179" y="273"/>
                  </a:cubicBezTo>
                  <a:cubicBezTo>
                    <a:pt x="179" y="240"/>
                    <a:pt x="152" y="213"/>
                    <a:pt x="119" y="213"/>
                  </a:cubicBezTo>
                  <a:cubicBezTo>
                    <a:pt x="86" y="213"/>
                    <a:pt x="60" y="240"/>
                    <a:pt x="60" y="273"/>
                  </a:cubicBezTo>
                  <a:close/>
                  <a:moveTo>
                    <a:pt x="134" y="110"/>
                  </a:moveTo>
                  <a:cubicBezTo>
                    <a:pt x="134" y="132"/>
                    <a:pt x="152" y="149"/>
                    <a:pt x="174" y="149"/>
                  </a:cubicBezTo>
                  <a:cubicBezTo>
                    <a:pt x="195" y="149"/>
                    <a:pt x="213" y="132"/>
                    <a:pt x="213" y="110"/>
                  </a:cubicBezTo>
                  <a:cubicBezTo>
                    <a:pt x="213" y="89"/>
                    <a:pt x="195" y="71"/>
                    <a:pt x="174" y="71"/>
                  </a:cubicBezTo>
                  <a:cubicBezTo>
                    <a:pt x="152" y="71"/>
                    <a:pt x="134" y="89"/>
                    <a:pt x="134" y="110"/>
                  </a:cubicBezTo>
                  <a:close/>
                  <a:moveTo>
                    <a:pt x="228" y="241"/>
                  </a:moveTo>
                  <a:cubicBezTo>
                    <a:pt x="228" y="275"/>
                    <a:pt x="254" y="303"/>
                    <a:pt x="287" y="303"/>
                  </a:cubicBezTo>
                  <a:cubicBezTo>
                    <a:pt x="320" y="303"/>
                    <a:pt x="347" y="275"/>
                    <a:pt x="347" y="241"/>
                  </a:cubicBezTo>
                  <a:cubicBezTo>
                    <a:pt x="347" y="207"/>
                    <a:pt x="320" y="179"/>
                    <a:pt x="287" y="179"/>
                  </a:cubicBezTo>
                  <a:cubicBezTo>
                    <a:pt x="254" y="179"/>
                    <a:pt x="228" y="207"/>
                    <a:pt x="228" y="241"/>
                  </a:cubicBezTo>
                  <a:close/>
                  <a:moveTo>
                    <a:pt x="228" y="250"/>
                  </a:moveTo>
                  <a:cubicBezTo>
                    <a:pt x="178" y="262"/>
                    <a:pt x="178" y="262"/>
                    <a:pt x="178" y="262"/>
                  </a:cubicBezTo>
                  <a:moveTo>
                    <a:pt x="74" y="139"/>
                  </a:moveTo>
                  <a:cubicBezTo>
                    <a:pt x="136" y="120"/>
                    <a:pt x="136" y="120"/>
                    <a:pt x="136" y="120"/>
                  </a:cubicBezTo>
                  <a:moveTo>
                    <a:pt x="137" y="216"/>
                  </a:moveTo>
                  <a:cubicBezTo>
                    <a:pt x="162" y="148"/>
                    <a:pt x="162" y="148"/>
                    <a:pt x="162" y="148"/>
                  </a:cubicBezTo>
                  <a:moveTo>
                    <a:pt x="86" y="223"/>
                  </a:moveTo>
                  <a:cubicBezTo>
                    <a:pt x="57" y="177"/>
                    <a:pt x="57" y="177"/>
                    <a:pt x="57" y="177"/>
                  </a:cubicBezTo>
                  <a:moveTo>
                    <a:pt x="232" y="217"/>
                  </a:moveTo>
                  <a:cubicBezTo>
                    <a:pt x="71" y="161"/>
                    <a:pt x="71" y="161"/>
                    <a:pt x="71" y="161"/>
                  </a:cubicBezTo>
                  <a:moveTo>
                    <a:pt x="102" y="46"/>
                  </a:moveTo>
                  <a:cubicBezTo>
                    <a:pt x="58" y="115"/>
                    <a:pt x="58" y="115"/>
                    <a:pt x="58" y="115"/>
                  </a:cubicBezTo>
                  <a:moveTo>
                    <a:pt x="249" y="194"/>
                  </a:moveTo>
                  <a:cubicBezTo>
                    <a:pt x="200" y="139"/>
                    <a:pt x="200" y="139"/>
                    <a:pt x="200" y="139"/>
                  </a:cubicBezTo>
                  <a:moveTo>
                    <a:pt x="112" y="213"/>
                  </a:moveTo>
                  <a:cubicBezTo>
                    <a:pt x="114" y="49"/>
                    <a:pt x="114" y="49"/>
                    <a:pt x="114" y="49"/>
                  </a:cubicBezTo>
                  <a:moveTo>
                    <a:pt x="126" y="45"/>
                  </a:moveTo>
                  <a:cubicBezTo>
                    <a:pt x="151" y="78"/>
                    <a:pt x="151" y="78"/>
                    <a:pt x="151" y="78"/>
                  </a:cubicBezTo>
                </a:path>
              </a:pathLst>
            </a:custGeom>
            <a:noFill/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1D38CAE-E05B-41EA-B15F-D5C7F3E565E1}"/>
              </a:ext>
            </a:extLst>
          </p:cNvPr>
          <p:cNvGrpSpPr/>
          <p:nvPr/>
        </p:nvGrpSpPr>
        <p:grpSpPr>
          <a:xfrm>
            <a:off x="8925406" y="3348514"/>
            <a:ext cx="2106815" cy="2499144"/>
            <a:chOff x="8925406" y="3348514"/>
            <a:chExt cx="2106815" cy="2499144"/>
          </a:xfrm>
        </p:grpSpPr>
        <p:cxnSp>
          <p:nvCxnSpPr>
            <p:cNvPr id="44" name="Straight Connector 16">
              <a:extLst>
                <a:ext uri="{FF2B5EF4-FFF2-40B4-BE49-F238E27FC236}">
                  <a16:creationId xmlns:a16="http://schemas.microsoft.com/office/drawing/2014/main" id="{ADDF7BF1-2504-4C53-920E-2CA5104C51B6}"/>
                </a:ext>
              </a:extLst>
            </p:cNvPr>
            <p:cNvCxnSpPr/>
            <p:nvPr/>
          </p:nvCxnSpPr>
          <p:spPr>
            <a:xfrm rot="5400000" flipH="1" flipV="1">
              <a:off x="9759011" y="3568203"/>
              <a:ext cx="439604" cy="22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12">
              <a:extLst>
                <a:ext uri="{FF2B5EF4-FFF2-40B4-BE49-F238E27FC236}">
                  <a16:creationId xmlns:a16="http://schemas.microsoft.com/office/drawing/2014/main" id="{3FF6EBA1-D3F6-44AF-A25D-DE48ADB3EF76}"/>
                </a:ext>
              </a:extLst>
            </p:cNvPr>
            <p:cNvSpPr/>
            <p:nvPr/>
          </p:nvSpPr>
          <p:spPr>
            <a:xfrm>
              <a:off x="9594771" y="3750463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287EF97C-F1D2-4548-8BB2-5D2105CA4974}"/>
                </a:ext>
              </a:extLst>
            </p:cNvPr>
            <p:cNvSpPr txBox="1"/>
            <p:nvPr/>
          </p:nvSpPr>
          <p:spPr>
            <a:xfrm>
              <a:off x="8925406" y="466064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C33D5C20-D5C6-43DC-9E54-43CA65A702F4}"/>
                </a:ext>
              </a:extLst>
            </p:cNvPr>
            <p:cNvSpPr txBox="1"/>
            <p:nvPr/>
          </p:nvSpPr>
          <p:spPr>
            <a:xfrm>
              <a:off x="8925406" y="517465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26F4EB84-837D-4D7D-9277-6C7E4039DFF0}"/>
                </a:ext>
              </a:extLst>
            </p:cNvPr>
            <p:cNvCxnSpPr>
              <a:cxnSpLocks/>
            </p:cNvCxnSpPr>
            <p:nvPr/>
          </p:nvCxnSpPr>
          <p:spPr>
            <a:xfrm>
              <a:off x="9015032" y="511790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Broadcasting_F1B5" title="Icon of a communication dish with signal lines">
              <a:extLst>
                <a:ext uri="{FF2B5EF4-FFF2-40B4-BE49-F238E27FC236}">
                  <a16:creationId xmlns:a16="http://schemas.microsoft.com/office/drawing/2014/main" id="{B7A9709D-DC3A-4049-8238-083C3804E82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9833616" y="3989240"/>
              <a:ext cx="290394" cy="290530"/>
            </a:xfrm>
            <a:custGeom>
              <a:avLst/>
              <a:gdLst>
                <a:gd name="T0" fmla="*/ 1786 w 3913"/>
                <a:gd name="T1" fmla="*/ 2127 h 3913"/>
                <a:gd name="T2" fmla="*/ 2198 w 3913"/>
                <a:gd name="T3" fmla="*/ 1715 h 3913"/>
                <a:gd name="T4" fmla="*/ 2286 w 3913"/>
                <a:gd name="T5" fmla="*/ 1502 h 3913"/>
                <a:gd name="T6" fmla="*/ 2161 w 3913"/>
                <a:gd name="T7" fmla="*/ 1627 h 3913"/>
                <a:gd name="T8" fmla="*/ 2286 w 3913"/>
                <a:gd name="T9" fmla="*/ 1752 h 3913"/>
                <a:gd name="T10" fmla="*/ 2411 w 3913"/>
                <a:gd name="T11" fmla="*/ 1627 h 3913"/>
                <a:gd name="T12" fmla="*/ 2286 w 3913"/>
                <a:gd name="T13" fmla="*/ 1502 h 3913"/>
                <a:gd name="T14" fmla="*/ 3162 w 3913"/>
                <a:gd name="T15" fmla="*/ 1877 h 3913"/>
                <a:gd name="T16" fmla="*/ 2036 w 3913"/>
                <a:gd name="T17" fmla="*/ 751 h 3913"/>
                <a:gd name="T18" fmla="*/ 3913 w 3913"/>
                <a:gd name="T19" fmla="*/ 1877 h 3913"/>
                <a:gd name="T20" fmla="*/ 2036 w 3913"/>
                <a:gd name="T21" fmla="*/ 0 h 3913"/>
                <a:gd name="T22" fmla="*/ 636 w 3913"/>
                <a:gd name="T23" fmla="*/ 977 h 3913"/>
                <a:gd name="T24" fmla="*/ 636 w 3913"/>
                <a:gd name="T25" fmla="*/ 3277 h 3913"/>
                <a:gd name="T26" fmla="*/ 2936 w 3913"/>
                <a:gd name="T27" fmla="*/ 3277 h 3913"/>
                <a:gd name="T28" fmla="*/ 636 w 3913"/>
                <a:gd name="T29" fmla="*/ 977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3913">
                  <a:moveTo>
                    <a:pt x="1786" y="2127"/>
                  </a:moveTo>
                  <a:cubicBezTo>
                    <a:pt x="2198" y="1715"/>
                    <a:pt x="2198" y="1715"/>
                    <a:pt x="2198" y="1715"/>
                  </a:cubicBezTo>
                  <a:moveTo>
                    <a:pt x="2286" y="1502"/>
                  </a:moveTo>
                  <a:cubicBezTo>
                    <a:pt x="2217" y="1502"/>
                    <a:pt x="2161" y="1558"/>
                    <a:pt x="2161" y="1627"/>
                  </a:cubicBezTo>
                  <a:cubicBezTo>
                    <a:pt x="2161" y="1696"/>
                    <a:pt x="2217" y="1752"/>
                    <a:pt x="2286" y="1752"/>
                  </a:cubicBezTo>
                  <a:cubicBezTo>
                    <a:pt x="2355" y="1752"/>
                    <a:pt x="2411" y="1696"/>
                    <a:pt x="2411" y="1627"/>
                  </a:cubicBezTo>
                  <a:cubicBezTo>
                    <a:pt x="2411" y="1558"/>
                    <a:pt x="2355" y="1502"/>
                    <a:pt x="2286" y="1502"/>
                  </a:cubicBezTo>
                  <a:close/>
                  <a:moveTo>
                    <a:pt x="3162" y="1877"/>
                  </a:moveTo>
                  <a:cubicBezTo>
                    <a:pt x="3162" y="1255"/>
                    <a:pt x="2658" y="751"/>
                    <a:pt x="2036" y="751"/>
                  </a:cubicBezTo>
                  <a:moveTo>
                    <a:pt x="3913" y="1877"/>
                  </a:moveTo>
                  <a:cubicBezTo>
                    <a:pt x="3913" y="840"/>
                    <a:pt x="3073" y="0"/>
                    <a:pt x="2036" y="0"/>
                  </a:cubicBezTo>
                  <a:moveTo>
                    <a:pt x="636" y="977"/>
                  </a:moveTo>
                  <a:cubicBezTo>
                    <a:pt x="0" y="1612"/>
                    <a:pt x="0" y="2642"/>
                    <a:pt x="636" y="3277"/>
                  </a:cubicBezTo>
                  <a:cubicBezTo>
                    <a:pt x="1271" y="3913"/>
                    <a:pt x="2301" y="3913"/>
                    <a:pt x="2936" y="3277"/>
                  </a:cubicBezTo>
                  <a:lnTo>
                    <a:pt x="636" y="977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A132F440-6889-4F1F-A646-E453BA39D054}"/>
              </a:ext>
            </a:extLst>
          </p:cNvPr>
          <p:cNvGrpSpPr/>
          <p:nvPr/>
        </p:nvGrpSpPr>
        <p:grpSpPr>
          <a:xfrm>
            <a:off x="6280983" y="3348514"/>
            <a:ext cx="2106815" cy="2499144"/>
            <a:chOff x="6248752" y="3348514"/>
            <a:chExt cx="2106815" cy="2499144"/>
          </a:xfrm>
        </p:grpSpPr>
        <p:cxnSp>
          <p:nvCxnSpPr>
            <p:cNvPr id="46" name="Straight Connector 18">
              <a:extLst>
                <a:ext uri="{FF2B5EF4-FFF2-40B4-BE49-F238E27FC236}">
                  <a16:creationId xmlns:a16="http://schemas.microsoft.com/office/drawing/2014/main" id="{F48A8A36-46AB-4742-99C2-02890706D4F5}"/>
                </a:ext>
              </a:extLst>
            </p:cNvPr>
            <p:cNvCxnSpPr/>
            <p:nvPr/>
          </p:nvCxnSpPr>
          <p:spPr>
            <a:xfrm rot="5400000" flipH="1" flipV="1">
              <a:off x="7082357" y="3568203"/>
              <a:ext cx="439604" cy="225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11">
              <a:extLst>
                <a:ext uri="{FF2B5EF4-FFF2-40B4-BE49-F238E27FC236}">
                  <a16:creationId xmlns:a16="http://schemas.microsoft.com/office/drawing/2014/main" id="{27E6655C-8AE5-41E8-A4C7-F3B6A0447F5D}"/>
                </a:ext>
              </a:extLst>
            </p:cNvPr>
            <p:cNvSpPr/>
            <p:nvPr/>
          </p:nvSpPr>
          <p:spPr>
            <a:xfrm>
              <a:off x="6918117" y="3750463"/>
              <a:ext cx="768085" cy="7680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D90A2D60-C885-4E59-B748-EC86C92AE33A}"/>
                </a:ext>
              </a:extLst>
            </p:cNvPr>
            <p:cNvSpPr txBox="1"/>
            <p:nvPr/>
          </p:nvSpPr>
          <p:spPr>
            <a:xfrm>
              <a:off x="6248752" y="466064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E18A786-C0F7-4B16-9054-87BDE3DEFEF7}"/>
                </a:ext>
              </a:extLst>
            </p:cNvPr>
            <p:cNvSpPr txBox="1"/>
            <p:nvPr/>
          </p:nvSpPr>
          <p:spPr>
            <a:xfrm>
              <a:off x="6248752" y="517465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14528961-11FF-4672-99DF-BFEF8D409012}"/>
                </a:ext>
              </a:extLst>
            </p:cNvPr>
            <p:cNvCxnSpPr>
              <a:cxnSpLocks/>
            </p:cNvCxnSpPr>
            <p:nvPr/>
          </p:nvCxnSpPr>
          <p:spPr>
            <a:xfrm>
              <a:off x="6338378" y="511790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IoT" title="Icon of five circles that all connect to a center circle">
              <a:extLst>
                <a:ext uri="{FF2B5EF4-FFF2-40B4-BE49-F238E27FC236}">
                  <a16:creationId xmlns:a16="http://schemas.microsoft.com/office/drawing/2014/main" id="{25D7DDBE-2564-4816-84BF-550AABB992B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157127" y="3989240"/>
              <a:ext cx="290064" cy="290530"/>
            </a:xfrm>
            <a:custGeom>
              <a:avLst/>
              <a:gdLst>
                <a:gd name="T0" fmla="*/ 235 w 352"/>
                <a:gd name="T1" fmla="*/ 176 h 352"/>
                <a:gd name="T2" fmla="*/ 176 w 352"/>
                <a:gd name="T3" fmla="*/ 235 h 352"/>
                <a:gd name="T4" fmla="*/ 117 w 352"/>
                <a:gd name="T5" fmla="*/ 176 h 352"/>
                <a:gd name="T6" fmla="*/ 176 w 352"/>
                <a:gd name="T7" fmla="*/ 117 h 352"/>
                <a:gd name="T8" fmla="*/ 235 w 352"/>
                <a:gd name="T9" fmla="*/ 176 h 352"/>
                <a:gd name="T10" fmla="*/ 270 w 352"/>
                <a:gd name="T11" fmla="*/ 0 h 352"/>
                <a:gd name="T12" fmla="*/ 235 w 352"/>
                <a:gd name="T13" fmla="*/ 35 h 352"/>
                <a:gd name="T14" fmla="*/ 270 w 352"/>
                <a:gd name="T15" fmla="*/ 70 h 352"/>
                <a:gd name="T16" fmla="*/ 305 w 352"/>
                <a:gd name="T17" fmla="*/ 35 h 352"/>
                <a:gd name="T18" fmla="*/ 270 w 352"/>
                <a:gd name="T19" fmla="*/ 0 h 352"/>
                <a:gd name="T20" fmla="*/ 82 w 352"/>
                <a:gd name="T21" fmla="*/ 23 h 352"/>
                <a:gd name="T22" fmla="*/ 47 w 352"/>
                <a:gd name="T23" fmla="*/ 59 h 352"/>
                <a:gd name="T24" fmla="*/ 82 w 352"/>
                <a:gd name="T25" fmla="*/ 94 h 352"/>
                <a:gd name="T26" fmla="*/ 117 w 352"/>
                <a:gd name="T27" fmla="*/ 59 h 352"/>
                <a:gd name="T28" fmla="*/ 82 w 352"/>
                <a:gd name="T29" fmla="*/ 23 h 352"/>
                <a:gd name="T30" fmla="*/ 35 w 352"/>
                <a:gd name="T31" fmla="*/ 211 h 352"/>
                <a:gd name="T32" fmla="*/ 0 w 352"/>
                <a:gd name="T33" fmla="*/ 246 h 352"/>
                <a:gd name="T34" fmla="*/ 35 w 352"/>
                <a:gd name="T35" fmla="*/ 282 h 352"/>
                <a:gd name="T36" fmla="*/ 70 w 352"/>
                <a:gd name="T37" fmla="*/ 246 h 352"/>
                <a:gd name="T38" fmla="*/ 35 w 352"/>
                <a:gd name="T39" fmla="*/ 211 h 352"/>
                <a:gd name="T40" fmla="*/ 223 w 352"/>
                <a:gd name="T41" fmla="*/ 282 h 352"/>
                <a:gd name="T42" fmla="*/ 188 w 352"/>
                <a:gd name="T43" fmla="*/ 317 h 352"/>
                <a:gd name="T44" fmla="*/ 223 w 352"/>
                <a:gd name="T45" fmla="*/ 352 h 352"/>
                <a:gd name="T46" fmla="*/ 258 w 352"/>
                <a:gd name="T47" fmla="*/ 317 h 352"/>
                <a:gd name="T48" fmla="*/ 223 w 352"/>
                <a:gd name="T49" fmla="*/ 282 h 352"/>
                <a:gd name="T50" fmla="*/ 317 w 352"/>
                <a:gd name="T51" fmla="*/ 164 h 352"/>
                <a:gd name="T52" fmla="*/ 282 w 352"/>
                <a:gd name="T53" fmla="*/ 199 h 352"/>
                <a:gd name="T54" fmla="*/ 317 w 352"/>
                <a:gd name="T55" fmla="*/ 235 h 352"/>
                <a:gd name="T56" fmla="*/ 352 w 352"/>
                <a:gd name="T57" fmla="*/ 199 h 352"/>
                <a:gd name="T58" fmla="*/ 317 w 352"/>
                <a:gd name="T59" fmla="*/ 164 h 352"/>
                <a:gd name="T60" fmla="*/ 250 w 352"/>
                <a:gd name="T61" fmla="*/ 64 h 352"/>
                <a:gd name="T62" fmla="*/ 209 w 352"/>
                <a:gd name="T63" fmla="*/ 127 h 352"/>
                <a:gd name="T64" fmla="*/ 139 w 352"/>
                <a:gd name="T65" fmla="*/ 130 h 352"/>
                <a:gd name="T66" fmla="*/ 104 w 352"/>
                <a:gd name="T67" fmla="*/ 86 h 352"/>
                <a:gd name="T68" fmla="*/ 67 w 352"/>
                <a:gd name="T69" fmla="*/ 231 h 352"/>
                <a:gd name="T70" fmla="*/ 124 w 352"/>
                <a:gd name="T71" fmla="*/ 202 h 352"/>
                <a:gd name="T72" fmla="*/ 212 w 352"/>
                <a:gd name="T73" fmla="*/ 283 h 352"/>
                <a:gd name="T74" fmla="*/ 195 w 352"/>
                <a:gd name="T75" fmla="*/ 232 h 352"/>
                <a:gd name="T76" fmla="*/ 234 w 352"/>
                <a:gd name="T77" fmla="*/ 186 h 352"/>
                <a:gd name="T78" fmla="*/ 282 w 352"/>
                <a:gd name="T79" fmla="*/ 19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2" h="352">
                  <a:moveTo>
                    <a:pt x="235" y="176"/>
                  </a:moveTo>
                  <a:cubicBezTo>
                    <a:pt x="235" y="208"/>
                    <a:pt x="208" y="235"/>
                    <a:pt x="176" y="235"/>
                  </a:cubicBezTo>
                  <a:cubicBezTo>
                    <a:pt x="144" y="235"/>
                    <a:pt x="117" y="208"/>
                    <a:pt x="117" y="176"/>
                  </a:cubicBezTo>
                  <a:cubicBezTo>
                    <a:pt x="117" y="144"/>
                    <a:pt x="144" y="117"/>
                    <a:pt x="176" y="117"/>
                  </a:cubicBezTo>
                  <a:cubicBezTo>
                    <a:pt x="208" y="117"/>
                    <a:pt x="235" y="144"/>
                    <a:pt x="235" y="176"/>
                  </a:cubicBezTo>
                  <a:close/>
                  <a:moveTo>
                    <a:pt x="270" y="0"/>
                  </a:moveTo>
                  <a:cubicBezTo>
                    <a:pt x="250" y="0"/>
                    <a:pt x="235" y="16"/>
                    <a:pt x="235" y="35"/>
                  </a:cubicBezTo>
                  <a:cubicBezTo>
                    <a:pt x="235" y="55"/>
                    <a:pt x="250" y="70"/>
                    <a:pt x="270" y="70"/>
                  </a:cubicBezTo>
                  <a:cubicBezTo>
                    <a:pt x="289" y="70"/>
                    <a:pt x="305" y="55"/>
                    <a:pt x="305" y="35"/>
                  </a:cubicBezTo>
                  <a:cubicBezTo>
                    <a:pt x="305" y="16"/>
                    <a:pt x="289" y="0"/>
                    <a:pt x="270" y="0"/>
                  </a:cubicBezTo>
                  <a:close/>
                  <a:moveTo>
                    <a:pt x="82" y="23"/>
                  </a:moveTo>
                  <a:cubicBezTo>
                    <a:pt x="63" y="23"/>
                    <a:pt x="47" y="39"/>
                    <a:pt x="47" y="59"/>
                  </a:cubicBezTo>
                  <a:cubicBezTo>
                    <a:pt x="47" y="78"/>
                    <a:pt x="63" y="94"/>
                    <a:pt x="82" y="94"/>
                  </a:cubicBezTo>
                  <a:cubicBezTo>
                    <a:pt x="102" y="94"/>
                    <a:pt x="117" y="78"/>
                    <a:pt x="117" y="59"/>
                  </a:cubicBezTo>
                  <a:cubicBezTo>
                    <a:pt x="117" y="39"/>
                    <a:pt x="102" y="23"/>
                    <a:pt x="82" y="23"/>
                  </a:cubicBezTo>
                  <a:close/>
                  <a:moveTo>
                    <a:pt x="35" y="211"/>
                  </a:moveTo>
                  <a:cubicBezTo>
                    <a:pt x="16" y="211"/>
                    <a:pt x="0" y="227"/>
                    <a:pt x="0" y="246"/>
                  </a:cubicBezTo>
                  <a:cubicBezTo>
                    <a:pt x="0" y="266"/>
                    <a:pt x="16" y="282"/>
                    <a:pt x="35" y="282"/>
                  </a:cubicBezTo>
                  <a:cubicBezTo>
                    <a:pt x="55" y="282"/>
                    <a:pt x="70" y="266"/>
                    <a:pt x="70" y="246"/>
                  </a:cubicBezTo>
                  <a:cubicBezTo>
                    <a:pt x="70" y="227"/>
                    <a:pt x="55" y="211"/>
                    <a:pt x="35" y="211"/>
                  </a:cubicBezTo>
                  <a:close/>
                  <a:moveTo>
                    <a:pt x="223" y="282"/>
                  </a:moveTo>
                  <a:cubicBezTo>
                    <a:pt x="203" y="282"/>
                    <a:pt x="188" y="297"/>
                    <a:pt x="188" y="317"/>
                  </a:cubicBezTo>
                  <a:cubicBezTo>
                    <a:pt x="188" y="336"/>
                    <a:pt x="203" y="352"/>
                    <a:pt x="223" y="352"/>
                  </a:cubicBezTo>
                  <a:cubicBezTo>
                    <a:pt x="242" y="352"/>
                    <a:pt x="258" y="336"/>
                    <a:pt x="258" y="317"/>
                  </a:cubicBezTo>
                  <a:cubicBezTo>
                    <a:pt x="258" y="297"/>
                    <a:pt x="242" y="282"/>
                    <a:pt x="223" y="282"/>
                  </a:cubicBezTo>
                  <a:close/>
                  <a:moveTo>
                    <a:pt x="317" y="164"/>
                  </a:moveTo>
                  <a:cubicBezTo>
                    <a:pt x="297" y="164"/>
                    <a:pt x="282" y="180"/>
                    <a:pt x="282" y="199"/>
                  </a:cubicBezTo>
                  <a:cubicBezTo>
                    <a:pt x="282" y="219"/>
                    <a:pt x="297" y="235"/>
                    <a:pt x="317" y="235"/>
                  </a:cubicBezTo>
                  <a:cubicBezTo>
                    <a:pt x="336" y="235"/>
                    <a:pt x="352" y="219"/>
                    <a:pt x="352" y="199"/>
                  </a:cubicBezTo>
                  <a:cubicBezTo>
                    <a:pt x="352" y="180"/>
                    <a:pt x="336" y="164"/>
                    <a:pt x="317" y="164"/>
                  </a:cubicBezTo>
                  <a:close/>
                  <a:moveTo>
                    <a:pt x="250" y="64"/>
                  </a:moveTo>
                  <a:cubicBezTo>
                    <a:pt x="209" y="127"/>
                    <a:pt x="209" y="127"/>
                    <a:pt x="209" y="127"/>
                  </a:cubicBezTo>
                  <a:moveTo>
                    <a:pt x="139" y="130"/>
                  </a:moveTo>
                  <a:cubicBezTo>
                    <a:pt x="104" y="86"/>
                    <a:pt x="104" y="86"/>
                    <a:pt x="104" y="86"/>
                  </a:cubicBezTo>
                  <a:moveTo>
                    <a:pt x="67" y="231"/>
                  </a:moveTo>
                  <a:cubicBezTo>
                    <a:pt x="124" y="202"/>
                    <a:pt x="124" y="202"/>
                    <a:pt x="124" y="202"/>
                  </a:cubicBezTo>
                  <a:moveTo>
                    <a:pt x="212" y="283"/>
                  </a:moveTo>
                  <a:cubicBezTo>
                    <a:pt x="195" y="232"/>
                    <a:pt x="195" y="232"/>
                    <a:pt x="195" y="232"/>
                  </a:cubicBezTo>
                  <a:moveTo>
                    <a:pt x="234" y="186"/>
                  </a:moveTo>
                  <a:cubicBezTo>
                    <a:pt x="282" y="194"/>
                    <a:pt x="282" y="194"/>
                    <a:pt x="282" y="194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07C91FD-EAC1-44A5-BF46-26C967CE5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35" name="Chevron 6">
            <a:extLst>
              <a:ext uri="{FF2B5EF4-FFF2-40B4-BE49-F238E27FC236}">
                <a16:creationId xmlns:a16="http://schemas.microsoft.com/office/drawing/2014/main" id="{67FD7335-BDB9-4712-8934-90331914FBC6}"/>
              </a:ext>
            </a:extLst>
          </p:cNvPr>
          <p:cNvSpPr/>
          <p:nvPr/>
        </p:nvSpPr>
        <p:spPr>
          <a:xfrm>
            <a:off x="8441952" y="1725196"/>
            <a:ext cx="3073951" cy="1635242"/>
          </a:xfrm>
          <a:prstGeom prst="chevron">
            <a:avLst>
              <a:gd name="adj" fmla="val 2075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80" tIns="0" bIns="9144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Chevron 20">
            <a:extLst>
              <a:ext uri="{FF2B5EF4-FFF2-40B4-BE49-F238E27FC236}">
                <a16:creationId xmlns:a16="http://schemas.microsoft.com/office/drawing/2014/main" id="{C4C70DCC-2DBB-488C-A121-309FBF3A8B9D}"/>
              </a:ext>
            </a:extLst>
          </p:cNvPr>
          <p:cNvSpPr/>
          <p:nvPr/>
        </p:nvSpPr>
        <p:spPr>
          <a:xfrm>
            <a:off x="5732954" y="1725196"/>
            <a:ext cx="3073951" cy="1635242"/>
          </a:xfrm>
          <a:prstGeom prst="chevron">
            <a:avLst>
              <a:gd name="adj" fmla="val 20758"/>
            </a:avLst>
          </a:prstGeom>
          <a:solidFill>
            <a:schemeClr val="accent1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80" tIns="0" bIns="9144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7" name="Chevron 21">
            <a:extLst>
              <a:ext uri="{FF2B5EF4-FFF2-40B4-BE49-F238E27FC236}">
                <a16:creationId xmlns:a16="http://schemas.microsoft.com/office/drawing/2014/main" id="{2BAAC9F4-8901-4D96-83F9-18C09227E2C0}"/>
              </a:ext>
            </a:extLst>
          </p:cNvPr>
          <p:cNvSpPr/>
          <p:nvPr/>
        </p:nvSpPr>
        <p:spPr>
          <a:xfrm>
            <a:off x="3023954" y="1725196"/>
            <a:ext cx="3073953" cy="1635242"/>
          </a:xfrm>
          <a:prstGeom prst="chevron">
            <a:avLst>
              <a:gd name="adj" fmla="val 2075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80" tIns="0" bIns="9144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435AE5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Pentagon 3">
            <a:extLst>
              <a:ext uri="{FF2B5EF4-FFF2-40B4-BE49-F238E27FC236}">
                <a16:creationId xmlns:a16="http://schemas.microsoft.com/office/drawing/2014/main" id="{D4E569E3-BD82-43B8-9A26-3A4511207DB3}"/>
              </a:ext>
            </a:extLst>
          </p:cNvPr>
          <p:cNvSpPr/>
          <p:nvPr/>
        </p:nvSpPr>
        <p:spPr>
          <a:xfrm>
            <a:off x="805557" y="1725196"/>
            <a:ext cx="2583350" cy="1635242"/>
          </a:xfrm>
          <a:prstGeom prst="homePlate">
            <a:avLst>
              <a:gd name="adj" fmla="val 22102"/>
            </a:avLst>
          </a:prstGeom>
          <a:solidFill>
            <a:schemeClr val="accent1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0" bIns="9144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EB627564-93CB-4C60-98CB-88A23ED12F4B}"/>
              </a:ext>
            </a:extLst>
          </p:cNvPr>
          <p:cNvGrpSpPr/>
          <p:nvPr/>
        </p:nvGrpSpPr>
        <p:grpSpPr>
          <a:xfrm>
            <a:off x="917139" y="1931828"/>
            <a:ext cx="2106815" cy="1112545"/>
            <a:chOff x="917139" y="1928968"/>
            <a:chExt cx="2106815" cy="1112545"/>
          </a:xfrm>
        </p:grpSpPr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CDC3925F-57E8-44C4-B810-D9908A9534E7}"/>
                </a:ext>
              </a:extLst>
            </p:cNvPr>
            <p:cNvSpPr txBox="1"/>
            <p:nvPr/>
          </p:nvSpPr>
          <p:spPr>
            <a:xfrm>
              <a:off x="1552725" y="1928968"/>
              <a:ext cx="8356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01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F305B99-93EB-4AB3-9EFB-EA6E1DA3056B}"/>
                </a:ext>
              </a:extLst>
            </p:cNvPr>
            <p:cNvSpPr txBox="1"/>
            <p:nvPr/>
          </p:nvSpPr>
          <p:spPr>
            <a:xfrm>
              <a:off x="917139" y="2641403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4F30D169-0A41-4D9D-AEBA-EB6F29BEB58E}"/>
              </a:ext>
            </a:extLst>
          </p:cNvPr>
          <p:cNvGrpSpPr/>
          <p:nvPr/>
        </p:nvGrpSpPr>
        <p:grpSpPr>
          <a:xfrm>
            <a:off x="3568812" y="1931828"/>
            <a:ext cx="2106815" cy="1112545"/>
            <a:chOff x="917139" y="1928968"/>
            <a:chExt cx="2106815" cy="1112545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93391415-FEE1-4FFA-B4D4-D4AA24AFF0BD}"/>
                </a:ext>
              </a:extLst>
            </p:cNvPr>
            <p:cNvSpPr txBox="1"/>
            <p:nvPr/>
          </p:nvSpPr>
          <p:spPr>
            <a:xfrm>
              <a:off x="1552725" y="1928968"/>
              <a:ext cx="8356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01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F3104318-83B7-4ADF-8C6F-A2D9720A2B81}"/>
                </a:ext>
              </a:extLst>
            </p:cNvPr>
            <p:cNvSpPr txBox="1"/>
            <p:nvPr/>
          </p:nvSpPr>
          <p:spPr>
            <a:xfrm>
              <a:off x="917139" y="2641403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5167E95D-F485-4D8B-8AE1-B93B80C556B5}"/>
              </a:ext>
            </a:extLst>
          </p:cNvPr>
          <p:cNvGrpSpPr/>
          <p:nvPr/>
        </p:nvGrpSpPr>
        <p:grpSpPr>
          <a:xfrm>
            <a:off x="6315735" y="1931828"/>
            <a:ext cx="2106815" cy="1112545"/>
            <a:chOff x="917139" y="1928968"/>
            <a:chExt cx="2106815" cy="1112545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6E84C419-CFD4-4D19-8CA0-F63724FDD989}"/>
                </a:ext>
              </a:extLst>
            </p:cNvPr>
            <p:cNvSpPr txBox="1"/>
            <p:nvPr/>
          </p:nvSpPr>
          <p:spPr>
            <a:xfrm>
              <a:off x="1552725" y="1928968"/>
              <a:ext cx="8356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01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00A02FA4-0D8E-469E-9CB6-3A30DC448700}"/>
                </a:ext>
              </a:extLst>
            </p:cNvPr>
            <p:cNvSpPr txBox="1"/>
            <p:nvPr/>
          </p:nvSpPr>
          <p:spPr>
            <a:xfrm>
              <a:off x="917139" y="2641403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72ED004E-5DBE-4940-8B45-81C58C920778}"/>
              </a:ext>
            </a:extLst>
          </p:cNvPr>
          <p:cNvGrpSpPr/>
          <p:nvPr/>
        </p:nvGrpSpPr>
        <p:grpSpPr>
          <a:xfrm>
            <a:off x="9015032" y="1931828"/>
            <a:ext cx="2106815" cy="1112545"/>
            <a:chOff x="917139" y="1928968"/>
            <a:chExt cx="2106815" cy="1112545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CF67794E-F773-46F7-83C2-E6AC3C35C8E2}"/>
                </a:ext>
              </a:extLst>
            </p:cNvPr>
            <p:cNvSpPr txBox="1"/>
            <p:nvPr/>
          </p:nvSpPr>
          <p:spPr>
            <a:xfrm>
              <a:off x="1552725" y="1928968"/>
              <a:ext cx="8356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01</a:t>
              </a: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A4ABECFA-047D-4381-A772-5056D0F9D8A6}"/>
                </a:ext>
              </a:extLst>
            </p:cNvPr>
            <p:cNvSpPr txBox="1"/>
            <p:nvPr/>
          </p:nvSpPr>
          <p:spPr>
            <a:xfrm>
              <a:off x="917139" y="2641403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567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0F83136E-98DE-4123-AC77-99E1CE6FEAEA}"/>
              </a:ext>
            </a:extLst>
          </p:cNvPr>
          <p:cNvSpPr/>
          <p:nvPr/>
        </p:nvSpPr>
        <p:spPr>
          <a:xfrm rot="9692354">
            <a:off x="576434" y="3780300"/>
            <a:ext cx="1463336" cy="146333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C9FAA706-1D7A-4299-A553-157EC791CD76}"/>
              </a:ext>
            </a:extLst>
          </p:cNvPr>
          <p:cNvSpPr/>
          <p:nvPr/>
        </p:nvSpPr>
        <p:spPr>
          <a:xfrm rot="9900000">
            <a:off x="2420344" y="2716176"/>
            <a:ext cx="1904471" cy="190446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AA6B424-3C09-4130-9359-33CC32C7663E}"/>
              </a:ext>
            </a:extLst>
          </p:cNvPr>
          <p:cNvSpPr/>
          <p:nvPr/>
        </p:nvSpPr>
        <p:spPr>
          <a:xfrm rot="10800000">
            <a:off x="4705391" y="1654655"/>
            <a:ext cx="2781220" cy="27812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589B4595-BE19-4919-9854-C53BF1EE5C76}"/>
              </a:ext>
            </a:extLst>
          </p:cNvPr>
          <p:cNvSpPr/>
          <p:nvPr/>
        </p:nvSpPr>
        <p:spPr>
          <a:xfrm rot="11907646" flipH="1">
            <a:off x="10152230" y="3802045"/>
            <a:ext cx="1463336" cy="146333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6848963B-5C1E-45B6-A286-4BC193B4EFFD}"/>
              </a:ext>
            </a:extLst>
          </p:cNvPr>
          <p:cNvSpPr/>
          <p:nvPr/>
        </p:nvSpPr>
        <p:spPr>
          <a:xfrm rot="11700000" flipH="1">
            <a:off x="7867183" y="2693754"/>
            <a:ext cx="1904471" cy="190446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1E4A9B8-E80B-4511-B45E-AAEF173241C1}"/>
              </a:ext>
            </a:extLst>
          </p:cNvPr>
          <p:cNvSpPr txBox="1"/>
          <p:nvPr/>
        </p:nvSpPr>
        <p:spPr>
          <a:xfrm>
            <a:off x="3397826" y="4931156"/>
            <a:ext cx="539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TITLE HERE</a:t>
            </a: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39B8A54F-3DC2-43C5-983D-1DB3540BBCDB}"/>
              </a:ext>
            </a:extLst>
          </p:cNvPr>
          <p:cNvCxnSpPr>
            <a:cxnSpLocks/>
          </p:cNvCxnSpPr>
          <p:nvPr/>
        </p:nvCxnSpPr>
        <p:spPr>
          <a:xfrm>
            <a:off x="3618512" y="5432361"/>
            <a:ext cx="487309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B0F246BD-CF14-4ED2-A00D-2EF8654DBCB2}"/>
              </a:ext>
            </a:extLst>
          </p:cNvPr>
          <p:cNvSpPr txBox="1"/>
          <p:nvPr/>
        </p:nvSpPr>
        <p:spPr>
          <a:xfrm>
            <a:off x="3438120" y="5504079"/>
            <a:ext cx="5145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Lorem ipsum dolor sit amet, consectetuer adipiscing elit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+mn-cs"/>
              </a:rPr>
              <a:t>. Maecenas porttitor congue massa. Fusce posuere</a:t>
            </a: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0E243148-71C2-4BC7-83F2-465342CA0BF3}"/>
              </a:ext>
            </a:extLst>
          </p:cNvPr>
          <p:cNvSpPr/>
          <p:nvPr/>
        </p:nvSpPr>
        <p:spPr>
          <a:xfrm>
            <a:off x="-117263" y="4295195"/>
            <a:ext cx="12395200" cy="4727248"/>
          </a:xfrm>
          <a:prstGeom prst="ellipse">
            <a:avLst/>
          </a:prstGeom>
          <a:solidFill>
            <a:schemeClr val="bg1"/>
          </a:solidFill>
          <a:ln w="63500">
            <a:gradFill flip="none" rotWithShape="1">
              <a:gsLst>
                <a:gs pos="0">
                  <a:schemeClr val="accent1"/>
                </a:gs>
                <a:gs pos="54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FD874631-B10F-42A3-A081-CEF450B73572}"/>
              </a:ext>
            </a:extLst>
          </p:cNvPr>
          <p:cNvSpPr txBox="1"/>
          <p:nvPr/>
        </p:nvSpPr>
        <p:spPr>
          <a:xfrm>
            <a:off x="3550226" y="5083556"/>
            <a:ext cx="539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0DC6E5CC-125D-48FE-9AD8-D468637497DA}"/>
              </a:ext>
            </a:extLst>
          </p:cNvPr>
          <p:cNvCxnSpPr>
            <a:cxnSpLocks/>
          </p:cNvCxnSpPr>
          <p:nvPr/>
        </p:nvCxnSpPr>
        <p:spPr>
          <a:xfrm>
            <a:off x="3770912" y="5584761"/>
            <a:ext cx="4873098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50D04E39-DB31-4629-AC8B-3701ED224D38}"/>
              </a:ext>
            </a:extLst>
          </p:cNvPr>
          <p:cNvSpPr txBox="1"/>
          <p:nvPr/>
        </p:nvSpPr>
        <p:spPr>
          <a:xfrm>
            <a:off x="3590520" y="5656479"/>
            <a:ext cx="514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 porttitor congue massa. Fusce posuere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56DDBEB-460D-47D4-8691-B4327828E9F1}"/>
              </a:ext>
            </a:extLst>
          </p:cNvPr>
          <p:cNvSpPr txBox="1"/>
          <p:nvPr/>
        </p:nvSpPr>
        <p:spPr>
          <a:xfrm>
            <a:off x="5063723" y="2352743"/>
            <a:ext cx="206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05320801-3FA1-4825-92B2-862ED3B824F5}"/>
              </a:ext>
            </a:extLst>
          </p:cNvPr>
          <p:cNvCxnSpPr>
            <a:cxnSpLocks/>
          </p:cNvCxnSpPr>
          <p:nvPr/>
        </p:nvCxnSpPr>
        <p:spPr>
          <a:xfrm>
            <a:off x="5148154" y="2853948"/>
            <a:ext cx="1864367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4FD55C09-7987-4ED9-AFB7-56C05A3599C8}"/>
              </a:ext>
            </a:extLst>
          </p:cNvPr>
          <p:cNvSpPr txBox="1"/>
          <p:nvPr/>
        </p:nvSpPr>
        <p:spPr>
          <a:xfrm>
            <a:off x="4955876" y="2955115"/>
            <a:ext cx="23303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adipiscing elit. Maecenas porttitor congue massa. Fusce posuere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35A636F-6D95-4BD1-B693-ADB7B6F81ECE}"/>
              </a:ext>
            </a:extLst>
          </p:cNvPr>
          <p:cNvSpPr txBox="1"/>
          <p:nvPr/>
        </p:nvSpPr>
        <p:spPr>
          <a:xfrm>
            <a:off x="2498549" y="3276488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5D4D6D90-68C4-45FA-A7CF-C881CC3E64B2}"/>
              </a:ext>
            </a:extLst>
          </p:cNvPr>
          <p:cNvCxnSpPr>
            <a:cxnSpLocks/>
          </p:cNvCxnSpPr>
          <p:nvPr/>
        </p:nvCxnSpPr>
        <p:spPr>
          <a:xfrm>
            <a:off x="2569241" y="3627956"/>
            <a:ext cx="156098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E37249F-4983-4FF6-BC96-0E2C9D1DF87B}"/>
              </a:ext>
            </a:extLst>
          </p:cNvPr>
          <p:cNvSpPr txBox="1"/>
          <p:nvPr/>
        </p:nvSpPr>
        <p:spPr>
          <a:xfrm>
            <a:off x="2511456" y="3640871"/>
            <a:ext cx="16483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dolor sit amet, consectetuer </a:t>
            </a:r>
            <a:r>
              <a:rPr lang="en-US" altLang="zh-CN" sz="9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adipiscing elit.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B9BCF0B-C250-4E60-8140-859D5031FE9A}"/>
              </a:ext>
            </a:extLst>
          </p:cNvPr>
          <p:cNvSpPr txBox="1"/>
          <p:nvPr/>
        </p:nvSpPr>
        <p:spPr>
          <a:xfrm>
            <a:off x="690769" y="4217654"/>
            <a:ext cx="120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556D5E40-3BBE-4258-8E27-0472A1C714AC}"/>
              </a:ext>
            </a:extLst>
          </p:cNvPr>
          <p:cNvCxnSpPr>
            <a:cxnSpLocks/>
          </p:cNvCxnSpPr>
          <p:nvPr/>
        </p:nvCxnSpPr>
        <p:spPr>
          <a:xfrm>
            <a:off x="749296" y="4515574"/>
            <a:ext cx="109014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93BFEDDC-57FD-4639-BDF6-566D4AB1D034}"/>
              </a:ext>
            </a:extLst>
          </p:cNvPr>
          <p:cNvSpPr txBox="1"/>
          <p:nvPr/>
        </p:nvSpPr>
        <p:spPr>
          <a:xfrm>
            <a:off x="718801" y="4536495"/>
            <a:ext cx="115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dolor </a:t>
            </a:r>
            <a:r>
              <a:rPr lang="en-US" altLang="zh-CN" sz="9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 amet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7C0FF62-5E09-426E-8C8C-7B26B4FBC4F2}"/>
              </a:ext>
            </a:extLst>
          </p:cNvPr>
          <p:cNvSpPr txBox="1"/>
          <p:nvPr/>
        </p:nvSpPr>
        <p:spPr>
          <a:xfrm>
            <a:off x="7985965" y="3246763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3E5ADDE-8428-4F4D-8DAE-B0B7CF80079C}"/>
              </a:ext>
            </a:extLst>
          </p:cNvPr>
          <p:cNvCxnSpPr>
            <a:cxnSpLocks/>
          </p:cNvCxnSpPr>
          <p:nvPr/>
        </p:nvCxnSpPr>
        <p:spPr>
          <a:xfrm>
            <a:off x="8056657" y="3598231"/>
            <a:ext cx="156098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本框 75">
            <a:extLst>
              <a:ext uri="{FF2B5EF4-FFF2-40B4-BE49-F238E27FC236}">
                <a16:creationId xmlns:a16="http://schemas.microsoft.com/office/drawing/2014/main" id="{2BBEFF2E-8A42-481F-89F6-AFEBC9A8B072}"/>
              </a:ext>
            </a:extLst>
          </p:cNvPr>
          <p:cNvSpPr txBox="1"/>
          <p:nvPr/>
        </p:nvSpPr>
        <p:spPr>
          <a:xfrm>
            <a:off x="7998872" y="3611146"/>
            <a:ext cx="16483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9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dolor sit amet, consectetuer adipiscing elit.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2ABFA698-47CC-4AE3-98A3-95A4BD2CEF44}"/>
              </a:ext>
            </a:extLst>
          </p:cNvPr>
          <p:cNvSpPr txBox="1"/>
          <p:nvPr/>
        </p:nvSpPr>
        <p:spPr>
          <a:xfrm>
            <a:off x="10294035" y="4157942"/>
            <a:ext cx="120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2D39BA58-8E81-47E1-91D0-38FDC35BC5D3}"/>
              </a:ext>
            </a:extLst>
          </p:cNvPr>
          <p:cNvCxnSpPr>
            <a:cxnSpLocks/>
          </p:cNvCxnSpPr>
          <p:nvPr/>
        </p:nvCxnSpPr>
        <p:spPr>
          <a:xfrm>
            <a:off x="10352562" y="4455862"/>
            <a:ext cx="1090141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id="{44DED872-8036-4075-8FB3-E9B28B09F592}"/>
              </a:ext>
            </a:extLst>
          </p:cNvPr>
          <p:cNvSpPr txBox="1"/>
          <p:nvPr/>
        </p:nvSpPr>
        <p:spPr>
          <a:xfrm>
            <a:off x="10322067" y="4476783"/>
            <a:ext cx="1151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a-DK" altLang="zh-CN" sz="9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83698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占位符 40" descr="图片包含 蓝色, 物体, 户外&#10;&#10;描述已自动生成">
            <a:extLst>
              <a:ext uri="{FF2B5EF4-FFF2-40B4-BE49-F238E27FC236}">
                <a16:creationId xmlns:a16="http://schemas.microsoft.com/office/drawing/2014/main" id="{EC7C4DBF-3E1F-41D6-88A1-B6316DD727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pic>
        <p:nvPicPr>
          <p:cNvPr id="43" name="图片占位符 42" descr="图片包含 蓝色, 物体, 户外&#10;&#10;描述已自动生成">
            <a:extLst>
              <a:ext uri="{FF2B5EF4-FFF2-40B4-BE49-F238E27FC236}">
                <a16:creationId xmlns:a16="http://schemas.microsoft.com/office/drawing/2014/main" id="{B85E3543-B020-4217-BEB6-38DA8799D3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pic>
        <p:nvPicPr>
          <p:cNvPr id="45" name="图片占位符 44" descr="图片包含 蓝色, 物体, 户外&#10;&#10;描述已自动生成">
            <a:extLst>
              <a:ext uri="{FF2B5EF4-FFF2-40B4-BE49-F238E27FC236}">
                <a16:creationId xmlns:a16="http://schemas.microsoft.com/office/drawing/2014/main" id="{DC853DFD-0063-41C5-9EB0-AC91443E0B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pic>
        <p:nvPicPr>
          <p:cNvPr id="55" name="图片占位符 54" descr="图片包含 蓝色, 物体, 户外&#10;&#10;描述已自动生成">
            <a:extLst>
              <a:ext uri="{FF2B5EF4-FFF2-40B4-BE49-F238E27FC236}">
                <a16:creationId xmlns:a16="http://schemas.microsoft.com/office/drawing/2014/main" id="{98B270BD-1CFF-410E-B039-A9E77D1F41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D04EB9D2-C030-4EE8-BBA0-76E0D89611D4}"/>
              </a:ext>
            </a:extLst>
          </p:cNvPr>
          <p:cNvSpPr/>
          <p:nvPr/>
        </p:nvSpPr>
        <p:spPr>
          <a:xfrm>
            <a:off x="687436" y="3816412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175E3E4F-B276-454F-BCE1-0064D170C51F}"/>
              </a:ext>
            </a:extLst>
          </p:cNvPr>
          <p:cNvSpPr/>
          <p:nvPr/>
        </p:nvSpPr>
        <p:spPr>
          <a:xfrm>
            <a:off x="3393939" y="1790698"/>
            <a:ext cx="2703401" cy="202253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17BF5BE-13E0-4C2E-8873-32172AFFAD89}"/>
              </a:ext>
            </a:extLst>
          </p:cNvPr>
          <p:cNvSpPr/>
          <p:nvPr/>
        </p:nvSpPr>
        <p:spPr>
          <a:xfrm>
            <a:off x="6096780" y="3819525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9FB363E-E4B6-4BDE-BBFB-7EFECDBDB5FE}"/>
              </a:ext>
            </a:extLst>
          </p:cNvPr>
          <p:cNvSpPr/>
          <p:nvPr/>
        </p:nvSpPr>
        <p:spPr>
          <a:xfrm>
            <a:off x="8796399" y="1789905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F78F49D-6997-4717-BB24-562E6405EF77}"/>
              </a:ext>
            </a:extLst>
          </p:cNvPr>
          <p:cNvGrpSpPr/>
          <p:nvPr/>
        </p:nvGrpSpPr>
        <p:grpSpPr>
          <a:xfrm>
            <a:off x="3686231" y="2324749"/>
            <a:ext cx="2081318" cy="1049988"/>
            <a:chOff x="3686231" y="2324749"/>
            <a:chExt cx="2081318" cy="1049988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EE2BF860-D593-4986-9B53-623ED62D8AA8}"/>
                </a:ext>
              </a:extLst>
            </p:cNvPr>
            <p:cNvGrpSpPr/>
            <p:nvPr/>
          </p:nvGrpSpPr>
          <p:grpSpPr>
            <a:xfrm>
              <a:off x="3686231" y="2324749"/>
              <a:ext cx="2081318" cy="1049988"/>
              <a:chOff x="1082129" y="4310998"/>
              <a:chExt cx="2106815" cy="1049988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B27EA28-0359-45E3-8FE3-C0FA160E177A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43C7CC8-308C-4E92-A6EE-C7D6DB68F4F5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consectetuer adipiscing 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B7B1B9F9-46C9-4AF4-B50A-E86A00957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32240" y="2707589"/>
              <a:ext cx="19893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7065FE0-C062-459A-8C97-9085F32971D8}"/>
              </a:ext>
            </a:extLst>
          </p:cNvPr>
          <p:cNvGrpSpPr/>
          <p:nvPr/>
        </p:nvGrpSpPr>
        <p:grpSpPr>
          <a:xfrm>
            <a:off x="9152793" y="2324749"/>
            <a:ext cx="2081318" cy="1049988"/>
            <a:chOff x="9152793" y="2324749"/>
            <a:chExt cx="2081318" cy="1049988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AE9B8C88-A5E4-4997-BC16-33C6C010B380}"/>
                </a:ext>
              </a:extLst>
            </p:cNvPr>
            <p:cNvGrpSpPr/>
            <p:nvPr/>
          </p:nvGrpSpPr>
          <p:grpSpPr>
            <a:xfrm>
              <a:off x="9152793" y="2324749"/>
              <a:ext cx="2081318" cy="1049988"/>
              <a:chOff x="1082129" y="4310998"/>
              <a:chExt cx="2106815" cy="1049988"/>
            </a:xfrm>
          </p:grpSpPr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B3D6D1FF-22DE-4525-9188-D0A7053A03ED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C601AA3-A9CF-4E3E-BC56-192B154036E6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consectetuer adipiscing 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8A9170A-361D-43E0-993D-8C015958618C}"/>
                </a:ext>
              </a:extLst>
            </p:cNvPr>
            <p:cNvCxnSpPr>
              <a:cxnSpLocks/>
            </p:cNvCxnSpPr>
            <p:nvPr/>
          </p:nvCxnSpPr>
          <p:spPr>
            <a:xfrm>
              <a:off x="9198802" y="2707589"/>
              <a:ext cx="19893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FA82CC5-C166-49EE-BED3-4981AB93E747}"/>
              </a:ext>
            </a:extLst>
          </p:cNvPr>
          <p:cNvGrpSpPr/>
          <p:nvPr/>
        </p:nvGrpSpPr>
        <p:grpSpPr>
          <a:xfrm>
            <a:off x="921420" y="4232321"/>
            <a:ext cx="2081318" cy="1049988"/>
            <a:chOff x="3686231" y="2324749"/>
            <a:chExt cx="2081318" cy="1049988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87834932-94A6-4214-9659-AFD6F2AA4AD4}"/>
                </a:ext>
              </a:extLst>
            </p:cNvPr>
            <p:cNvGrpSpPr/>
            <p:nvPr/>
          </p:nvGrpSpPr>
          <p:grpSpPr>
            <a:xfrm>
              <a:off x="3686231" y="2324749"/>
              <a:ext cx="2081318" cy="1049988"/>
              <a:chOff x="1082129" y="4310998"/>
              <a:chExt cx="2106815" cy="1049988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F601B33-65AD-4067-A51F-F6A631888552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DF4049B-CECB-4578-9BB7-31AAE33DACB6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consectetuer adipiscing 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A6B7A19-BD3E-434E-80FB-7B3A0F73F368}"/>
                </a:ext>
              </a:extLst>
            </p:cNvPr>
            <p:cNvCxnSpPr>
              <a:cxnSpLocks/>
            </p:cNvCxnSpPr>
            <p:nvPr/>
          </p:nvCxnSpPr>
          <p:spPr>
            <a:xfrm>
              <a:off x="3732240" y="2707589"/>
              <a:ext cx="19893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9C8756C-F1E6-4243-ACAF-D410A048C266}"/>
              </a:ext>
            </a:extLst>
          </p:cNvPr>
          <p:cNvGrpSpPr/>
          <p:nvPr/>
        </p:nvGrpSpPr>
        <p:grpSpPr>
          <a:xfrm>
            <a:off x="6387982" y="4232321"/>
            <a:ext cx="2081318" cy="1049988"/>
            <a:chOff x="9152793" y="2324749"/>
            <a:chExt cx="2081318" cy="1049988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3AA80FD6-E824-479D-A872-5BE11DF8517F}"/>
                </a:ext>
              </a:extLst>
            </p:cNvPr>
            <p:cNvGrpSpPr/>
            <p:nvPr/>
          </p:nvGrpSpPr>
          <p:grpSpPr>
            <a:xfrm>
              <a:off x="9152793" y="2324749"/>
              <a:ext cx="2081318" cy="1049988"/>
              <a:chOff x="1082129" y="4310998"/>
              <a:chExt cx="2106815" cy="1049988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01E6140-1D8B-4DEF-A7AF-A537785EFF6D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0A71E98E-2B9C-4449-87CD-B299AF312980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consectetuer adipiscing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62E6C805-DAE7-4CA1-8F17-21843CD11ACD}"/>
                </a:ext>
              </a:extLst>
            </p:cNvPr>
            <p:cNvCxnSpPr>
              <a:cxnSpLocks/>
            </p:cNvCxnSpPr>
            <p:nvPr/>
          </p:nvCxnSpPr>
          <p:spPr>
            <a:xfrm>
              <a:off x="9198802" y="2707589"/>
              <a:ext cx="19893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344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占位符 49" descr="图片包含 蓝色, 物体, 户外&#10;&#10;描述已自动生成">
            <a:extLst>
              <a:ext uri="{FF2B5EF4-FFF2-40B4-BE49-F238E27FC236}">
                <a16:creationId xmlns:a16="http://schemas.microsoft.com/office/drawing/2014/main" id="{614FE702-0215-4299-9302-22EA0D7FC8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/>
        </p:blipFill>
        <p:spPr/>
      </p:pic>
      <p:pic>
        <p:nvPicPr>
          <p:cNvPr id="46" name="图片占位符 45" descr="图片包含 蓝色, 物体, 户外&#10;&#10;描述已自动生成">
            <a:extLst>
              <a:ext uri="{FF2B5EF4-FFF2-40B4-BE49-F238E27FC236}">
                <a16:creationId xmlns:a16="http://schemas.microsoft.com/office/drawing/2014/main" id="{44E510EF-3B4F-4F44-8BD8-E571017394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/>
        </p:blipFill>
        <p:spPr/>
      </p:pic>
      <p:pic>
        <p:nvPicPr>
          <p:cNvPr id="48" name="图片占位符 47" descr="图片包含 蓝色, 物体, 户外&#10;&#10;描述已自动生成">
            <a:extLst>
              <a:ext uri="{FF2B5EF4-FFF2-40B4-BE49-F238E27FC236}">
                <a16:creationId xmlns:a16="http://schemas.microsoft.com/office/drawing/2014/main" id="{2F5C1341-84D1-454C-AF17-9EDD7B0C3F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/>
        </p:blipFill>
        <p:spPr/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5EFF5D3-FB1A-4249-B2CF-0A2C29541273}"/>
              </a:ext>
            </a:extLst>
          </p:cNvPr>
          <p:cNvSpPr/>
          <p:nvPr/>
        </p:nvSpPr>
        <p:spPr>
          <a:xfrm>
            <a:off x="965201" y="3150307"/>
            <a:ext cx="2666999" cy="3047293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CDA42D6-6056-44B6-8420-CC69E875F20F}"/>
              </a:ext>
            </a:extLst>
          </p:cNvPr>
          <p:cNvSpPr/>
          <p:nvPr/>
        </p:nvSpPr>
        <p:spPr>
          <a:xfrm>
            <a:off x="4762501" y="3150307"/>
            <a:ext cx="2666999" cy="3047293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02DA512-3A0E-4D29-BD07-679F855417C0}"/>
              </a:ext>
            </a:extLst>
          </p:cNvPr>
          <p:cNvSpPr/>
          <p:nvPr/>
        </p:nvSpPr>
        <p:spPr>
          <a:xfrm>
            <a:off x="8559801" y="3150307"/>
            <a:ext cx="2666999" cy="3047293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3E56FB7-36A8-4F52-A75F-82F869BFBF7F}"/>
              </a:ext>
            </a:extLst>
          </p:cNvPr>
          <p:cNvGrpSpPr/>
          <p:nvPr/>
        </p:nvGrpSpPr>
        <p:grpSpPr>
          <a:xfrm>
            <a:off x="1245293" y="4356370"/>
            <a:ext cx="2106815" cy="1104370"/>
            <a:chOff x="994331" y="2209387"/>
            <a:chExt cx="2106815" cy="110437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8D6D00C-0899-493E-816E-4325B65FEC66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35FEB43-97D3-42A2-9895-D96235A674B4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57B0B15-80B6-48A6-AA1E-3C6D19558E70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cket" title="Icon of a rocket">
            <a:extLst>
              <a:ext uri="{FF2B5EF4-FFF2-40B4-BE49-F238E27FC236}">
                <a16:creationId xmlns:a16="http://schemas.microsoft.com/office/drawing/2014/main" id="{FCB73211-3698-43ED-829A-430DA4F2D6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15101" y="3738990"/>
            <a:ext cx="367199" cy="36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Intelligence" title="Icon of circles connected by crossing lines">
            <a:extLst>
              <a:ext uri="{FF2B5EF4-FFF2-40B4-BE49-F238E27FC236}">
                <a16:creationId xmlns:a16="http://schemas.microsoft.com/office/drawing/2014/main" id="{EF44446E-3619-45C3-A936-D1EA4DCA78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8678" y="3738990"/>
            <a:ext cx="374644" cy="3600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2F372EB-7E9C-42BA-AC72-57EDB0D36A20}"/>
              </a:ext>
            </a:extLst>
          </p:cNvPr>
          <p:cNvGrpSpPr/>
          <p:nvPr/>
        </p:nvGrpSpPr>
        <p:grpSpPr>
          <a:xfrm>
            <a:off x="5042593" y="4388250"/>
            <a:ext cx="2106815" cy="1104370"/>
            <a:chOff x="994331" y="2209387"/>
            <a:chExt cx="2106815" cy="1104370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38C48EA-A947-4006-A277-4BE0EC5DDC7A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DFF7CE6-95C0-479D-859E-911C3E33B21A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0EEE8B8-E954-4857-9768-7525ADDD42CF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Broadcasting_F1B5" title="Icon of a communication dish with signal lines">
            <a:extLst>
              <a:ext uri="{FF2B5EF4-FFF2-40B4-BE49-F238E27FC236}">
                <a16:creationId xmlns:a16="http://schemas.microsoft.com/office/drawing/2014/main" id="{5950E5D4-82A0-437F-B526-8933DED8AD32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713385" y="3738990"/>
            <a:ext cx="359831" cy="36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D93B864-966F-4F7F-9835-04FC55CA85A7}"/>
              </a:ext>
            </a:extLst>
          </p:cNvPr>
          <p:cNvGrpSpPr/>
          <p:nvPr/>
        </p:nvGrpSpPr>
        <p:grpSpPr>
          <a:xfrm>
            <a:off x="8839893" y="4452010"/>
            <a:ext cx="2106815" cy="1104370"/>
            <a:chOff x="994331" y="2209387"/>
            <a:chExt cx="2106815" cy="1104370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F79CDAA-A91E-4DE1-8892-84E7136BF9D6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9B43EE0-94A4-4A75-BBE4-4A52D9805048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98E7D258-7C65-4006-B37C-3B9E2A52420C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23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D8EFC6-D43E-4CC6-9FBC-A120676A47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B91F2AFB-9B39-40DF-8CA0-8A3863C8E3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altLang="zh-CN"/>
              <a:t>Please Add Text Here</a:t>
            </a:r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78A58661-943F-41DF-8ADC-14CECB75C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27" name="文本占位符 26">
            <a:extLst>
              <a:ext uri="{FF2B5EF4-FFF2-40B4-BE49-F238E27FC236}">
                <a16:creationId xmlns:a16="http://schemas.microsoft.com/office/drawing/2014/main" id="{60F8067D-C57B-4C48-BC16-F9E83CA25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/>
              <a:t>Please Add Text Here</a:t>
            </a:r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0694CF93-D563-4F33-93FD-69964DE0DF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51" name="文本占位符 50">
            <a:extLst>
              <a:ext uri="{FF2B5EF4-FFF2-40B4-BE49-F238E27FC236}">
                <a16:creationId xmlns:a16="http://schemas.microsoft.com/office/drawing/2014/main" id="{12C2144C-E02D-4D91-8BCA-F49D48C3C6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/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227898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7B5BE9C1-E57A-45F1-9E5B-A951DABB90A3}"/>
              </a:ext>
            </a:extLst>
          </p:cNvPr>
          <p:cNvCxnSpPr>
            <a:endCxn id="45" idx="2"/>
          </p:cNvCxnSpPr>
          <p:nvPr/>
        </p:nvCxnSpPr>
        <p:spPr>
          <a:xfrm>
            <a:off x="0" y="3886200"/>
            <a:ext cx="9985500" cy="15620"/>
          </a:xfrm>
          <a:prstGeom prst="line">
            <a:avLst/>
          </a:prstGeom>
          <a:ln w="31750">
            <a:solidFill>
              <a:schemeClr val="tx2">
                <a:lumMod val="75000"/>
                <a:alpha val="58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A8A8E84-3A54-4417-98A9-34990099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F63F1688-28B5-4D73-A224-115456615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00" y="3366896"/>
            <a:ext cx="1069848" cy="106984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vert="horz" wrap="none" lIns="0" tIns="128016" rIns="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May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26</a:t>
            </a:r>
          </a:p>
        </p:txBody>
      </p:sp>
      <p:sp>
        <p:nvSpPr>
          <p:cNvPr id="42" name="Oval 18">
            <a:extLst>
              <a:ext uri="{FF2B5EF4-FFF2-40B4-BE49-F238E27FC236}">
                <a16:creationId xmlns:a16="http://schemas.microsoft.com/office/drawing/2014/main" id="{07E0BD76-8149-4BE9-BAAD-53A481316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051" y="3368297"/>
            <a:ext cx="1069848" cy="106984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vert="horz" wrap="none" lIns="0" tIns="128016" rIns="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May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</a:t>
            </a:r>
          </a:p>
        </p:txBody>
      </p:sp>
      <p:sp>
        <p:nvSpPr>
          <p:cNvPr id="43" name="Oval 16">
            <a:extLst>
              <a:ext uri="{FF2B5EF4-FFF2-40B4-BE49-F238E27FC236}">
                <a16:creationId xmlns:a16="http://schemas.microsoft.com/office/drawing/2014/main" id="{A2D7A92E-D9BB-4EEE-9E8D-110041586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7350" y="3368297"/>
            <a:ext cx="1069848" cy="1069848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txBody>
          <a:bodyPr vert="horz" wrap="none" lIns="0" tIns="128016" rIns="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Jun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</a:t>
            </a:r>
          </a:p>
        </p:txBody>
      </p:sp>
      <p:sp>
        <p:nvSpPr>
          <p:cNvPr id="44" name="Oval 14">
            <a:extLst>
              <a:ext uri="{FF2B5EF4-FFF2-40B4-BE49-F238E27FC236}">
                <a16:creationId xmlns:a16="http://schemas.microsoft.com/office/drawing/2014/main" id="{0CF563CB-B256-433D-B4E8-BEC6FBA0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901" y="3368297"/>
            <a:ext cx="1069848" cy="106984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vert="horz" wrap="none" lIns="0" tIns="128016" rIns="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Apr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27</a:t>
            </a:r>
          </a:p>
        </p:txBody>
      </p:sp>
      <p:sp>
        <p:nvSpPr>
          <p:cNvPr id="45" name="Oval 10">
            <a:extLst>
              <a:ext uri="{FF2B5EF4-FFF2-40B4-BE49-F238E27FC236}">
                <a16:creationId xmlns:a16="http://schemas.microsoft.com/office/drawing/2014/main" id="{63BC1DDE-F260-40F3-8BA8-DA7C2B277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5500" y="3366896"/>
            <a:ext cx="1069848" cy="1069848"/>
          </a:xfrm>
          <a:prstGeom prst="ellipse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vert="horz" wrap="none" lIns="0" tIns="128016" rIns="0" bIns="6096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Jun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09</a:t>
            </a:r>
          </a:p>
        </p:txBody>
      </p:sp>
      <p:sp>
        <p:nvSpPr>
          <p:cNvPr id="57" name="Freeform 96">
            <a:extLst>
              <a:ext uri="{FF2B5EF4-FFF2-40B4-BE49-F238E27FC236}">
                <a16:creationId xmlns:a16="http://schemas.microsoft.com/office/drawing/2014/main" id="{F6EA32CB-2D48-4544-8E93-A482C4E9E64C}"/>
              </a:ext>
            </a:extLst>
          </p:cNvPr>
          <p:cNvSpPr/>
          <p:nvPr/>
        </p:nvSpPr>
        <p:spPr>
          <a:xfrm>
            <a:off x="693281" y="2069108"/>
            <a:ext cx="1829088" cy="1297787"/>
          </a:xfrm>
          <a:custGeom>
            <a:avLst/>
            <a:gdLst>
              <a:gd name="connsiteX0" fmla="*/ 0 w 1523552"/>
              <a:gd name="connsiteY0" fmla="*/ 0 h 1373865"/>
              <a:gd name="connsiteX1" fmla="*/ 1523552 w 1523552"/>
              <a:gd name="connsiteY1" fmla="*/ 0 h 1373865"/>
              <a:gd name="connsiteX2" fmla="*/ 1523552 w 1523552"/>
              <a:gd name="connsiteY2" fmla="*/ 750975 h 1373865"/>
              <a:gd name="connsiteX3" fmla="*/ 885310 w 1523552"/>
              <a:gd name="connsiteY3" fmla="*/ 750975 h 1373865"/>
              <a:gd name="connsiteX4" fmla="*/ 761777 w 1523552"/>
              <a:gd name="connsiteY4" fmla="*/ 1373865 h 1373865"/>
              <a:gd name="connsiteX5" fmla="*/ 638244 w 1523552"/>
              <a:gd name="connsiteY5" fmla="*/ 750975 h 1373865"/>
              <a:gd name="connsiteX6" fmla="*/ 0 w 1523552"/>
              <a:gd name="connsiteY6" fmla="*/ 750975 h 137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552" h="1373865">
                <a:moveTo>
                  <a:pt x="0" y="0"/>
                </a:moveTo>
                <a:lnTo>
                  <a:pt x="1523552" y="0"/>
                </a:lnTo>
                <a:lnTo>
                  <a:pt x="1523552" y="750975"/>
                </a:lnTo>
                <a:lnTo>
                  <a:pt x="885310" y="750975"/>
                </a:lnTo>
                <a:lnTo>
                  <a:pt x="761777" y="1373865"/>
                </a:lnTo>
                <a:lnTo>
                  <a:pt x="638244" y="750975"/>
                </a:lnTo>
                <a:lnTo>
                  <a:pt x="0" y="750975"/>
                </a:lnTo>
                <a:close/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tIns="91440" bIns="731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8" name="Freeform 97">
            <a:extLst>
              <a:ext uri="{FF2B5EF4-FFF2-40B4-BE49-F238E27FC236}">
                <a16:creationId xmlns:a16="http://schemas.microsoft.com/office/drawing/2014/main" id="{B440C643-471A-447A-9C99-4B0E31E5679D}"/>
              </a:ext>
            </a:extLst>
          </p:cNvPr>
          <p:cNvSpPr/>
          <p:nvPr/>
        </p:nvSpPr>
        <p:spPr>
          <a:xfrm>
            <a:off x="2921431" y="2069107"/>
            <a:ext cx="1829088" cy="1297786"/>
          </a:xfrm>
          <a:custGeom>
            <a:avLst/>
            <a:gdLst>
              <a:gd name="connsiteX0" fmla="*/ 0 w 1523552"/>
              <a:gd name="connsiteY0" fmla="*/ 0 h 1373864"/>
              <a:gd name="connsiteX1" fmla="*/ 1523552 w 1523552"/>
              <a:gd name="connsiteY1" fmla="*/ 0 h 1373864"/>
              <a:gd name="connsiteX2" fmla="*/ 1523552 w 1523552"/>
              <a:gd name="connsiteY2" fmla="*/ 750975 h 1373864"/>
              <a:gd name="connsiteX3" fmla="*/ 885310 w 1523552"/>
              <a:gd name="connsiteY3" fmla="*/ 750975 h 1373864"/>
              <a:gd name="connsiteX4" fmla="*/ 761777 w 1523552"/>
              <a:gd name="connsiteY4" fmla="*/ 1373864 h 1373864"/>
              <a:gd name="connsiteX5" fmla="*/ 638245 w 1523552"/>
              <a:gd name="connsiteY5" fmla="*/ 750975 h 1373864"/>
              <a:gd name="connsiteX6" fmla="*/ 0 w 1523552"/>
              <a:gd name="connsiteY6" fmla="*/ 750975 h 137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552" h="1373864">
                <a:moveTo>
                  <a:pt x="0" y="0"/>
                </a:moveTo>
                <a:lnTo>
                  <a:pt x="1523552" y="0"/>
                </a:lnTo>
                <a:lnTo>
                  <a:pt x="1523552" y="750975"/>
                </a:lnTo>
                <a:lnTo>
                  <a:pt x="885310" y="750975"/>
                </a:lnTo>
                <a:lnTo>
                  <a:pt x="761777" y="1373864"/>
                </a:lnTo>
                <a:lnTo>
                  <a:pt x="638245" y="750975"/>
                </a:lnTo>
                <a:lnTo>
                  <a:pt x="0" y="750975"/>
                </a:lnTo>
                <a:close/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tIns="91440" bIns="731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Freeform 99">
            <a:extLst>
              <a:ext uri="{FF2B5EF4-FFF2-40B4-BE49-F238E27FC236}">
                <a16:creationId xmlns:a16="http://schemas.microsoft.com/office/drawing/2014/main" id="{9B022653-9BFD-4B41-8F63-6BE70505EEF8}"/>
              </a:ext>
            </a:extLst>
          </p:cNvPr>
          <p:cNvSpPr/>
          <p:nvPr/>
        </p:nvSpPr>
        <p:spPr>
          <a:xfrm>
            <a:off x="5149580" y="2069107"/>
            <a:ext cx="1829088" cy="1297786"/>
          </a:xfrm>
          <a:custGeom>
            <a:avLst/>
            <a:gdLst>
              <a:gd name="connsiteX0" fmla="*/ 0 w 1523552"/>
              <a:gd name="connsiteY0" fmla="*/ 0 h 1373864"/>
              <a:gd name="connsiteX1" fmla="*/ 1523552 w 1523552"/>
              <a:gd name="connsiteY1" fmla="*/ 0 h 1373864"/>
              <a:gd name="connsiteX2" fmla="*/ 1523552 w 1523552"/>
              <a:gd name="connsiteY2" fmla="*/ 750975 h 1373864"/>
              <a:gd name="connsiteX3" fmla="*/ 885310 w 1523552"/>
              <a:gd name="connsiteY3" fmla="*/ 750975 h 1373864"/>
              <a:gd name="connsiteX4" fmla="*/ 761777 w 1523552"/>
              <a:gd name="connsiteY4" fmla="*/ 1373864 h 1373864"/>
              <a:gd name="connsiteX5" fmla="*/ 638245 w 1523552"/>
              <a:gd name="connsiteY5" fmla="*/ 750975 h 1373864"/>
              <a:gd name="connsiteX6" fmla="*/ 0 w 1523552"/>
              <a:gd name="connsiteY6" fmla="*/ 750975 h 137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552" h="1373864">
                <a:moveTo>
                  <a:pt x="0" y="0"/>
                </a:moveTo>
                <a:lnTo>
                  <a:pt x="1523552" y="0"/>
                </a:lnTo>
                <a:lnTo>
                  <a:pt x="1523552" y="750975"/>
                </a:lnTo>
                <a:lnTo>
                  <a:pt x="885310" y="750975"/>
                </a:lnTo>
                <a:lnTo>
                  <a:pt x="761777" y="1373864"/>
                </a:lnTo>
                <a:lnTo>
                  <a:pt x="638245" y="750975"/>
                </a:lnTo>
                <a:lnTo>
                  <a:pt x="0" y="750975"/>
                </a:lnTo>
                <a:close/>
              </a:path>
            </a:pathLst>
          </a:custGeom>
          <a:ln w="6350">
            <a:solidFill>
              <a:schemeClr val="accent1"/>
            </a:solidFill>
          </a:ln>
        </p:spPr>
        <p:txBody>
          <a:bodyPr wrap="square" tIns="91440" bIns="731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0" name="Freeform 100">
            <a:extLst>
              <a:ext uri="{FF2B5EF4-FFF2-40B4-BE49-F238E27FC236}">
                <a16:creationId xmlns:a16="http://schemas.microsoft.com/office/drawing/2014/main" id="{3334A1D8-6B6C-4660-98F9-ED5122BA23A0}"/>
              </a:ext>
            </a:extLst>
          </p:cNvPr>
          <p:cNvSpPr/>
          <p:nvPr/>
        </p:nvSpPr>
        <p:spPr>
          <a:xfrm>
            <a:off x="7377730" y="2069108"/>
            <a:ext cx="1829088" cy="1297787"/>
          </a:xfrm>
          <a:custGeom>
            <a:avLst/>
            <a:gdLst>
              <a:gd name="connsiteX0" fmla="*/ 0 w 1523552"/>
              <a:gd name="connsiteY0" fmla="*/ 0 h 1373865"/>
              <a:gd name="connsiteX1" fmla="*/ 1523552 w 1523552"/>
              <a:gd name="connsiteY1" fmla="*/ 0 h 1373865"/>
              <a:gd name="connsiteX2" fmla="*/ 1523552 w 1523552"/>
              <a:gd name="connsiteY2" fmla="*/ 750975 h 1373865"/>
              <a:gd name="connsiteX3" fmla="*/ 885310 w 1523552"/>
              <a:gd name="connsiteY3" fmla="*/ 750975 h 1373865"/>
              <a:gd name="connsiteX4" fmla="*/ 761777 w 1523552"/>
              <a:gd name="connsiteY4" fmla="*/ 1373865 h 1373865"/>
              <a:gd name="connsiteX5" fmla="*/ 638245 w 1523552"/>
              <a:gd name="connsiteY5" fmla="*/ 750975 h 1373865"/>
              <a:gd name="connsiteX6" fmla="*/ 0 w 1523552"/>
              <a:gd name="connsiteY6" fmla="*/ 750975 h 137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552" h="1373865">
                <a:moveTo>
                  <a:pt x="0" y="0"/>
                </a:moveTo>
                <a:lnTo>
                  <a:pt x="1523552" y="0"/>
                </a:lnTo>
                <a:lnTo>
                  <a:pt x="1523552" y="750975"/>
                </a:lnTo>
                <a:lnTo>
                  <a:pt x="885310" y="750975"/>
                </a:lnTo>
                <a:lnTo>
                  <a:pt x="761777" y="1373865"/>
                </a:lnTo>
                <a:lnTo>
                  <a:pt x="638245" y="750975"/>
                </a:lnTo>
                <a:lnTo>
                  <a:pt x="0" y="750975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</p:spPr>
        <p:txBody>
          <a:bodyPr wrap="square" tIns="91440" bIns="731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1" name="Freeform 102">
            <a:extLst>
              <a:ext uri="{FF2B5EF4-FFF2-40B4-BE49-F238E27FC236}">
                <a16:creationId xmlns:a16="http://schemas.microsoft.com/office/drawing/2014/main" id="{4F7D1BFA-CE5D-425E-8464-AD7C50358829}"/>
              </a:ext>
            </a:extLst>
          </p:cNvPr>
          <p:cNvSpPr/>
          <p:nvPr/>
        </p:nvSpPr>
        <p:spPr>
          <a:xfrm>
            <a:off x="9605880" y="2069108"/>
            <a:ext cx="1829088" cy="1297787"/>
          </a:xfrm>
          <a:custGeom>
            <a:avLst/>
            <a:gdLst>
              <a:gd name="connsiteX0" fmla="*/ 0 w 1523552"/>
              <a:gd name="connsiteY0" fmla="*/ 0 h 1373865"/>
              <a:gd name="connsiteX1" fmla="*/ 1523552 w 1523552"/>
              <a:gd name="connsiteY1" fmla="*/ 0 h 1373865"/>
              <a:gd name="connsiteX2" fmla="*/ 1523552 w 1523552"/>
              <a:gd name="connsiteY2" fmla="*/ 750975 h 1373865"/>
              <a:gd name="connsiteX3" fmla="*/ 885310 w 1523552"/>
              <a:gd name="connsiteY3" fmla="*/ 750975 h 1373865"/>
              <a:gd name="connsiteX4" fmla="*/ 761777 w 1523552"/>
              <a:gd name="connsiteY4" fmla="*/ 1373865 h 1373865"/>
              <a:gd name="connsiteX5" fmla="*/ 638244 w 1523552"/>
              <a:gd name="connsiteY5" fmla="*/ 750975 h 1373865"/>
              <a:gd name="connsiteX6" fmla="*/ 0 w 1523552"/>
              <a:gd name="connsiteY6" fmla="*/ 750975 h 137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552" h="1373865">
                <a:moveTo>
                  <a:pt x="0" y="0"/>
                </a:moveTo>
                <a:lnTo>
                  <a:pt x="1523552" y="0"/>
                </a:lnTo>
                <a:lnTo>
                  <a:pt x="1523552" y="750975"/>
                </a:lnTo>
                <a:lnTo>
                  <a:pt x="885310" y="750975"/>
                </a:lnTo>
                <a:lnTo>
                  <a:pt x="761777" y="1373865"/>
                </a:lnTo>
                <a:lnTo>
                  <a:pt x="638244" y="750975"/>
                </a:lnTo>
                <a:lnTo>
                  <a:pt x="0" y="750975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wrap="square" tIns="91440" bIns="73152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B09EA56-6C2E-4168-9194-322E2EBAB383}"/>
              </a:ext>
            </a:extLst>
          </p:cNvPr>
          <p:cNvSpPr/>
          <p:nvPr/>
        </p:nvSpPr>
        <p:spPr>
          <a:xfrm>
            <a:off x="848643" y="2228316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D2E872F-BE9E-4DDF-BBE4-F97CEF75C09A}"/>
              </a:ext>
            </a:extLst>
          </p:cNvPr>
          <p:cNvSpPr/>
          <p:nvPr/>
        </p:nvSpPr>
        <p:spPr>
          <a:xfrm>
            <a:off x="3076793" y="2250523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63A074A-3AC8-4769-82ED-D2E939A78B45}"/>
              </a:ext>
            </a:extLst>
          </p:cNvPr>
          <p:cNvSpPr/>
          <p:nvPr/>
        </p:nvSpPr>
        <p:spPr>
          <a:xfrm>
            <a:off x="5304942" y="227273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4510ED69-59AE-4E07-A0BF-6DC13BAA0C61}"/>
              </a:ext>
            </a:extLst>
          </p:cNvPr>
          <p:cNvSpPr/>
          <p:nvPr/>
        </p:nvSpPr>
        <p:spPr>
          <a:xfrm>
            <a:off x="7533092" y="2294937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1534E18-1F08-4462-BA83-1E36276EE857}"/>
              </a:ext>
            </a:extLst>
          </p:cNvPr>
          <p:cNvSpPr/>
          <p:nvPr/>
        </p:nvSpPr>
        <p:spPr>
          <a:xfrm>
            <a:off x="9761242" y="231714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2AA8274-B699-4046-8662-74FD2A61F373}"/>
              </a:ext>
            </a:extLst>
          </p:cNvPr>
          <p:cNvSpPr txBox="1"/>
          <p:nvPr/>
        </p:nvSpPr>
        <p:spPr>
          <a:xfrm>
            <a:off x="754745" y="46195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3C88638-2681-4F91-BD65-84BA2CDBC460}"/>
              </a:ext>
            </a:extLst>
          </p:cNvPr>
          <p:cNvSpPr txBox="1"/>
          <p:nvPr/>
        </p:nvSpPr>
        <p:spPr>
          <a:xfrm>
            <a:off x="2982895" y="46195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6EB785FA-A0A9-42DF-A95C-577F8574FE8F}"/>
              </a:ext>
            </a:extLst>
          </p:cNvPr>
          <p:cNvSpPr txBox="1"/>
          <p:nvPr/>
        </p:nvSpPr>
        <p:spPr>
          <a:xfrm>
            <a:off x="5211044" y="46195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69EE9448-13B2-4232-BF92-5DD8785FB3F6}"/>
              </a:ext>
            </a:extLst>
          </p:cNvPr>
          <p:cNvSpPr txBox="1"/>
          <p:nvPr/>
        </p:nvSpPr>
        <p:spPr>
          <a:xfrm>
            <a:off x="7439194" y="46195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E68820B5-F5A8-4ED5-8757-040ADAA7289C}"/>
              </a:ext>
            </a:extLst>
          </p:cNvPr>
          <p:cNvSpPr txBox="1"/>
          <p:nvPr/>
        </p:nvSpPr>
        <p:spPr>
          <a:xfrm>
            <a:off x="9667344" y="46195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</p:spTree>
    <p:extLst>
      <p:ext uri="{BB962C8B-B14F-4D97-AF65-F5344CB8AC3E}">
        <p14:creationId xmlns:p14="http://schemas.microsoft.com/office/powerpoint/2010/main" val="3412754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A8A8E84-3A54-4417-98A9-34990099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3" name="Oval 5">
            <a:extLst>
              <a:ext uri="{FF2B5EF4-FFF2-40B4-BE49-F238E27FC236}">
                <a16:creationId xmlns:a16="http://schemas.microsoft.com/office/drawing/2014/main" id="{12DE45EB-10F9-4794-85EE-5B27B226E4C3}"/>
              </a:ext>
            </a:extLst>
          </p:cNvPr>
          <p:cNvSpPr/>
          <p:nvPr/>
        </p:nvSpPr>
        <p:spPr>
          <a:xfrm>
            <a:off x="826519" y="1970467"/>
            <a:ext cx="1152128" cy="1152128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38AD6E0A-FC24-4A97-91CC-3DFC7DE645DB}"/>
              </a:ext>
            </a:extLst>
          </p:cNvPr>
          <p:cNvSpPr/>
          <p:nvPr/>
        </p:nvSpPr>
        <p:spPr>
          <a:xfrm>
            <a:off x="3058392" y="3122595"/>
            <a:ext cx="1152128" cy="1152128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</a:t>
            </a: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0ABBD7C9-F584-4774-A1E0-0898BB86CAA5}"/>
              </a:ext>
            </a:extLst>
          </p:cNvPr>
          <p:cNvSpPr/>
          <p:nvPr/>
        </p:nvSpPr>
        <p:spPr>
          <a:xfrm>
            <a:off x="5290265" y="1970467"/>
            <a:ext cx="1152128" cy="1152128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E944B732-40FB-4F2E-924D-E0CECA40BB2F}"/>
              </a:ext>
            </a:extLst>
          </p:cNvPr>
          <p:cNvSpPr/>
          <p:nvPr/>
        </p:nvSpPr>
        <p:spPr>
          <a:xfrm>
            <a:off x="7522139" y="3122595"/>
            <a:ext cx="1152128" cy="1152128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6575A33A-F41C-4616-AEC2-4CD85629EBED}"/>
              </a:ext>
            </a:extLst>
          </p:cNvPr>
          <p:cNvCxnSpPr/>
          <p:nvPr/>
        </p:nvCxnSpPr>
        <p:spPr>
          <a:xfrm>
            <a:off x="1928455" y="2775295"/>
            <a:ext cx="1182624" cy="6705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A70DF2CA-76BD-42BF-87B0-1D540A820165}"/>
              </a:ext>
            </a:extLst>
          </p:cNvPr>
          <p:cNvCxnSpPr/>
          <p:nvPr/>
        </p:nvCxnSpPr>
        <p:spPr>
          <a:xfrm>
            <a:off x="6389707" y="2772417"/>
            <a:ext cx="1182624" cy="6705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92FB4E6E-CA73-4988-8BDA-7A837C3FC24F}"/>
              </a:ext>
            </a:extLst>
          </p:cNvPr>
          <p:cNvCxnSpPr/>
          <p:nvPr/>
        </p:nvCxnSpPr>
        <p:spPr>
          <a:xfrm flipH="1">
            <a:off x="4143873" y="2772417"/>
            <a:ext cx="1182624" cy="6705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3">
            <a:extLst>
              <a:ext uri="{FF2B5EF4-FFF2-40B4-BE49-F238E27FC236}">
                <a16:creationId xmlns:a16="http://schemas.microsoft.com/office/drawing/2014/main" id="{61B1A310-3007-4349-B78C-D3EE16B8A476}"/>
              </a:ext>
            </a:extLst>
          </p:cNvPr>
          <p:cNvSpPr/>
          <p:nvPr/>
        </p:nvSpPr>
        <p:spPr>
          <a:xfrm>
            <a:off x="7277731" y="2302095"/>
            <a:ext cx="678108" cy="6781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F12C194F-938B-4B0F-AF82-A94801C641F5}"/>
              </a:ext>
            </a:extLst>
          </p:cNvPr>
          <p:cNvSpPr/>
          <p:nvPr/>
        </p:nvSpPr>
        <p:spPr>
          <a:xfrm>
            <a:off x="486565" y="3240821"/>
            <a:ext cx="678108" cy="6781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7FCB4A3A-0BFC-4A0A-9957-18DFEFAFC69A}"/>
              </a:ext>
            </a:extLst>
          </p:cNvPr>
          <p:cNvSpPr/>
          <p:nvPr/>
        </p:nvSpPr>
        <p:spPr>
          <a:xfrm>
            <a:off x="2721239" y="2329699"/>
            <a:ext cx="678108" cy="6781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Oval 16">
            <a:extLst>
              <a:ext uri="{FF2B5EF4-FFF2-40B4-BE49-F238E27FC236}">
                <a16:creationId xmlns:a16="http://schemas.microsoft.com/office/drawing/2014/main" id="{0969F05A-86DC-4A90-944E-D463C2B5319B}"/>
              </a:ext>
            </a:extLst>
          </p:cNvPr>
          <p:cNvSpPr/>
          <p:nvPr/>
        </p:nvSpPr>
        <p:spPr>
          <a:xfrm>
            <a:off x="4976146" y="3240229"/>
            <a:ext cx="678108" cy="6781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660966CE-DCE4-48D2-A84B-0D93A87F58DF}"/>
              </a:ext>
            </a:extLst>
          </p:cNvPr>
          <p:cNvSpPr/>
          <p:nvPr/>
        </p:nvSpPr>
        <p:spPr>
          <a:xfrm>
            <a:off x="3390692" y="2313427"/>
            <a:ext cx="2092747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35%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47D29484-603F-49DF-B82C-5E8A9CD796DB}"/>
              </a:ext>
            </a:extLst>
          </p:cNvPr>
          <p:cNvSpPr/>
          <p:nvPr/>
        </p:nvSpPr>
        <p:spPr>
          <a:xfrm>
            <a:off x="5656844" y="3237937"/>
            <a:ext cx="2092747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10%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EB9DF694-606D-4514-85C0-F10632731E89}"/>
              </a:ext>
            </a:extLst>
          </p:cNvPr>
          <p:cNvSpPr/>
          <p:nvPr/>
        </p:nvSpPr>
        <p:spPr>
          <a:xfrm>
            <a:off x="7971249" y="2300181"/>
            <a:ext cx="2092747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50%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42" name="Straight Connector 61">
            <a:extLst>
              <a:ext uri="{FF2B5EF4-FFF2-40B4-BE49-F238E27FC236}">
                <a16:creationId xmlns:a16="http://schemas.microsoft.com/office/drawing/2014/main" id="{02159FD9-A87F-4606-8620-CF4EC6F84FE2}"/>
              </a:ext>
            </a:extLst>
          </p:cNvPr>
          <p:cNvCxnSpPr/>
          <p:nvPr/>
        </p:nvCxnSpPr>
        <p:spPr>
          <a:xfrm flipV="1">
            <a:off x="5480923" y="3070184"/>
            <a:ext cx="121920" cy="23184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65">
            <a:extLst>
              <a:ext uri="{FF2B5EF4-FFF2-40B4-BE49-F238E27FC236}">
                <a16:creationId xmlns:a16="http://schemas.microsoft.com/office/drawing/2014/main" id="{403BA752-41F4-46D3-8E46-0E4BAB26E1AC}"/>
              </a:ext>
            </a:extLst>
          </p:cNvPr>
          <p:cNvCxnSpPr/>
          <p:nvPr/>
        </p:nvCxnSpPr>
        <p:spPr>
          <a:xfrm flipV="1">
            <a:off x="1007075" y="3070184"/>
            <a:ext cx="121920" cy="23184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66">
            <a:extLst>
              <a:ext uri="{FF2B5EF4-FFF2-40B4-BE49-F238E27FC236}">
                <a16:creationId xmlns:a16="http://schemas.microsoft.com/office/drawing/2014/main" id="{38D9DD56-E592-4D97-84B7-4A05F47C074A}"/>
              </a:ext>
            </a:extLst>
          </p:cNvPr>
          <p:cNvCxnSpPr/>
          <p:nvPr/>
        </p:nvCxnSpPr>
        <p:spPr>
          <a:xfrm flipH="1" flipV="1">
            <a:off x="3227739" y="2948947"/>
            <a:ext cx="121920" cy="23184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67">
            <a:extLst>
              <a:ext uri="{FF2B5EF4-FFF2-40B4-BE49-F238E27FC236}">
                <a16:creationId xmlns:a16="http://schemas.microsoft.com/office/drawing/2014/main" id="{8325A782-4118-42C7-9284-89EADAA5A312}"/>
              </a:ext>
            </a:extLst>
          </p:cNvPr>
          <p:cNvCxnSpPr/>
          <p:nvPr/>
        </p:nvCxnSpPr>
        <p:spPr>
          <a:xfrm flipH="1" flipV="1">
            <a:off x="7745905" y="2948947"/>
            <a:ext cx="121920" cy="23184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74">
            <a:extLst>
              <a:ext uri="{FF2B5EF4-FFF2-40B4-BE49-F238E27FC236}">
                <a16:creationId xmlns:a16="http://schemas.microsoft.com/office/drawing/2014/main" id="{7DB75B29-4C51-4480-89CF-EE862524FF41}"/>
              </a:ext>
            </a:extLst>
          </p:cNvPr>
          <p:cNvSpPr/>
          <p:nvPr/>
        </p:nvSpPr>
        <p:spPr>
          <a:xfrm>
            <a:off x="9791436" y="1970467"/>
            <a:ext cx="1152128" cy="1152128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05</a:t>
            </a:r>
          </a:p>
        </p:txBody>
      </p:sp>
      <p:cxnSp>
        <p:nvCxnSpPr>
          <p:cNvPr id="47" name="Straight Connector 75">
            <a:extLst>
              <a:ext uri="{FF2B5EF4-FFF2-40B4-BE49-F238E27FC236}">
                <a16:creationId xmlns:a16="http://schemas.microsoft.com/office/drawing/2014/main" id="{68AE7275-07FF-4E12-8334-9E1369154E69}"/>
              </a:ext>
            </a:extLst>
          </p:cNvPr>
          <p:cNvCxnSpPr/>
          <p:nvPr/>
        </p:nvCxnSpPr>
        <p:spPr>
          <a:xfrm flipH="1">
            <a:off x="8645044" y="2772417"/>
            <a:ext cx="1182624" cy="67056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76">
            <a:extLst>
              <a:ext uri="{FF2B5EF4-FFF2-40B4-BE49-F238E27FC236}">
                <a16:creationId xmlns:a16="http://schemas.microsoft.com/office/drawing/2014/main" id="{884F757C-C0A0-426D-9DC5-C594F4EFCFBC}"/>
              </a:ext>
            </a:extLst>
          </p:cNvPr>
          <p:cNvSpPr/>
          <p:nvPr/>
        </p:nvSpPr>
        <p:spPr>
          <a:xfrm>
            <a:off x="9477317" y="3240229"/>
            <a:ext cx="678108" cy="67810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Rectangle 77">
            <a:extLst>
              <a:ext uri="{FF2B5EF4-FFF2-40B4-BE49-F238E27FC236}">
                <a16:creationId xmlns:a16="http://schemas.microsoft.com/office/drawing/2014/main" id="{A340D9CB-209F-4C6C-814A-1E1F800EDBC5}"/>
              </a:ext>
            </a:extLst>
          </p:cNvPr>
          <p:cNvSpPr/>
          <p:nvPr/>
        </p:nvSpPr>
        <p:spPr>
          <a:xfrm>
            <a:off x="10158015" y="3237937"/>
            <a:ext cx="2092747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10%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51" name="Straight Connector 79">
            <a:extLst>
              <a:ext uri="{FF2B5EF4-FFF2-40B4-BE49-F238E27FC236}">
                <a16:creationId xmlns:a16="http://schemas.microsoft.com/office/drawing/2014/main" id="{4E5A840E-E028-4C7F-A708-E694C48145D9}"/>
              </a:ext>
            </a:extLst>
          </p:cNvPr>
          <p:cNvCxnSpPr/>
          <p:nvPr/>
        </p:nvCxnSpPr>
        <p:spPr>
          <a:xfrm flipV="1">
            <a:off x="9982093" y="3070184"/>
            <a:ext cx="121920" cy="23184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8">
            <a:extLst>
              <a:ext uri="{FF2B5EF4-FFF2-40B4-BE49-F238E27FC236}">
                <a16:creationId xmlns:a16="http://schemas.microsoft.com/office/drawing/2014/main" id="{F02EF6AB-A92F-4BB6-BA1D-CA3EB15AD541}"/>
              </a:ext>
            </a:extLst>
          </p:cNvPr>
          <p:cNvSpPr/>
          <p:nvPr/>
        </p:nvSpPr>
        <p:spPr>
          <a:xfrm>
            <a:off x="1218674" y="3318843"/>
            <a:ext cx="2092747" cy="441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3%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C4FF599-39DF-422A-8E7E-B6659F0FCBD2}"/>
              </a:ext>
            </a:extLst>
          </p:cNvPr>
          <p:cNvSpPr/>
          <p:nvPr/>
        </p:nvSpPr>
        <p:spPr>
          <a:xfrm>
            <a:off x="1231445" y="3623792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EA99867-10BC-45E6-ABF2-FB925E2891A4}"/>
              </a:ext>
            </a:extLst>
          </p:cNvPr>
          <p:cNvSpPr/>
          <p:nvPr/>
        </p:nvSpPr>
        <p:spPr>
          <a:xfrm>
            <a:off x="3393224" y="2622986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5CAFE874-E859-405F-9DE0-89FC72501B73}"/>
              </a:ext>
            </a:extLst>
          </p:cNvPr>
          <p:cNvSpPr/>
          <p:nvPr/>
        </p:nvSpPr>
        <p:spPr>
          <a:xfrm>
            <a:off x="5720699" y="356755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73E61B91-9680-4394-A630-38C65E93551D}"/>
              </a:ext>
            </a:extLst>
          </p:cNvPr>
          <p:cNvSpPr/>
          <p:nvPr/>
        </p:nvSpPr>
        <p:spPr>
          <a:xfrm>
            <a:off x="7988315" y="261383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5102A883-B841-4EBB-AC0A-B9D79C19874A}"/>
              </a:ext>
            </a:extLst>
          </p:cNvPr>
          <p:cNvSpPr/>
          <p:nvPr/>
        </p:nvSpPr>
        <p:spPr>
          <a:xfrm>
            <a:off x="10218417" y="3608430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938A873-77A2-4F40-A0FB-AAE0AE07FE4B}"/>
              </a:ext>
            </a:extLst>
          </p:cNvPr>
          <p:cNvSpPr txBox="1"/>
          <p:nvPr/>
        </p:nvSpPr>
        <p:spPr>
          <a:xfrm>
            <a:off x="754745" y="50132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DC7DF0C4-A04C-4F36-AFDD-31930D6A00DE}"/>
              </a:ext>
            </a:extLst>
          </p:cNvPr>
          <p:cNvSpPr txBox="1"/>
          <p:nvPr/>
        </p:nvSpPr>
        <p:spPr>
          <a:xfrm>
            <a:off x="2982895" y="50132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8C24CB0D-C9EC-4888-B1B1-085C63D7837D}"/>
              </a:ext>
            </a:extLst>
          </p:cNvPr>
          <p:cNvSpPr txBox="1"/>
          <p:nvPr/>
        </p:nvSpPr>
        <p:spPr>
          <a:xfrm>
            <a:off x="5211044" y="50132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500906E-DF66-4F92-8846-ECA4D8A0B782}"/>
              </a:ext>
            </a:extLst>
          </p:cNvPr>
          <p:cNvSpPr txBox="1"/>
          <p:nvPr/>
        </p:nvSpPr>
        <p:spPr>
          <a:xfrm>
            <a:off x="7439194" y="50132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B68E78E6-569E-4590-9D90-6BAE2D743825}"/>
              </a:ext>
            </a:extLst>
          </p:cNvPr>
          <p:cNvSpPr txBox="1"/>
          <p:nvPr/>
        </p:nvSpPr>
        <p:spPr>
          <a:xfrm>
            <a:off x="9667344" y="5013245"/>
            <a:ext cx="1706160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61" name="rocket" title="Icon of a rocket">
            <a:extLst>
              <a:ext uri="{FF2B5EF4-FFF2-40B4-BE49-F238E27FC236}">
                <a16:creationId xmlns:a16="http://schemas.microsoft.com/office/drawing/2014/main" id="{7F326344-1B35-43A0-88D9-1BA618E9193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7449" y="3434610"/>
            <a:ext cx="296340" cy="29053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2" name="Intelligence" title="Icon of circles connected by crossing lines">
            <a:extLst>
              <a:ext uri="{FF2B5EF4-FFF2-40B4-BE49-F238E27FC236}">
                <a16:creationId xmlns:a16="http://schemas.microsoft.com/office/drawing/2014/main" id="{734CEB39-5644-4607-A800-6067806134D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909119" y="2523488"/>
            <a:ext cx="302348" cy="29053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Broadcasting_F1B5" title="Icon of a communication dish with signal lines">
            <a:extLst>
              <a:ext uri="{FF2B5EF4-FFF2-40B4-BE49-F238E27FC236}">
                <a16:creationId xmlns:a16="http://schemas.microsoft.com/office/drawing/2014/main" id="{388A3654-2949-42FA-8B5F-28AE0C0B0F28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671174" y="3434018"/>
            <a:ext cx="290394" cy="29053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4" name="IoT" title="Icon of five circles that all connect to a center circle">
            <a:extLst>
              <a:ext uri="{FF2B5EF4-FFF2-40B4-BE49-F238E27FC236}">
                <a16:creationId xmlns:a16="http://schemas.microsoft.com/office/drawing/2014/main" id="{627D04F2-6F38-417D-B078-88F77952AC4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70168" y="3434018"/>
            <a:ext cx="290064" cy="29053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5" name="speedometer" title="Icon of a spedometer showing medium speed">
            <a:extLst>
              <a:ext uri="{FF2B5EF4-FFF2-40B4-BE49-F238E27FC236}">
                <a16:creationId xmlns:a16="http://schemas.microsoft.com/office/drawing/2014/main" id="{58B5F395-56B7-4742-8742-080D7F2DD33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72785" y="2497149"/>
            <a:ext cx="288000" cy="28800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952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8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心得体会</a:t>
            </a:r>
            <a:endParaRPr lang="zh-CN" altLang="en-US" dirty="0"/>
          </a:p>
        </p:txBody>
      </p:sp>
      <p:sp>
        <p:nvSpPr>
          <p:cNvPr id="57" name="Broadcasting_F1B5" title="Icon of a communication dish with signal lines">
            <a:extLst>
              <a:ext uri="{FF2B5EF4-FFF2-40B4-BE49-F238E27FC236}">
                <a16:creationId xmlns:a16="http://schemas.microsoft.com/office/drawing/2014/main" id="{8A82A177-F974-42F0-9C23-53B29AD39C21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8206565" y="4446630"/>
            <a:ext cx="449789" cy="45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0" name="speedometer" title="Icon of a spedometer showing medium speed">
            <a:extLst>
              <a:ext uri="{FF2B5EF4-FFF2-40B4-BE49-F238E27FC236}">
                <a16:creationId xmlns:a16="http://schemas.microsoft.com/office/drawing/2014/main" id="{3A38AD8E-7A75-4B60-B0DC-F77DB424602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206459" y="1828083"/>
            <a:ext cx="450000" cy="45000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ocket" title="Icon of a rocket">
            <a:extLst>
              <a:ext uri="{FF2B5EF4-FFF2-40B4-BE49-F238E27FC236}">
                <a16:creationId xmlns:a16="http://schemas.microsoft.com/office/drawing/2014/main" id="{79847BDB-59C7-409C-B7F7-F8B5D0BF8F5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84441" y="1828083"/>
            <a:ext cx="458998" cy="45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globe_4" title="Icon of the earth">
            <a:extLst>
              <a:ext uri="{FF2B5EF4-FFF2-40B4-BE49-F238E27FC236}">
                <a16:creationId xmlns:a16="http://schemas.microsoft.com/office/drawing/2014/main" id="{48E47655-1EC1-4A54-A45D-9E587199BBD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730" y="4446630"/>
            <a:ext cx="444421" cy="450000"/>
          </a:xfrm>
          <a:custGeom>
            <a:avLst/>
            <a:gdLst>
              <a:gd name="T0" fmla="*/ 0 w 332"/>
              <a:gd name="T1" fmla="*/ 167 h 333"/>
              <a:gd name="T2" fmla="*/ 36 w 332"/>
              <a:gd name="T3" fmla="*/ 63 h 333"/>
              <a:gd name="T4" fmla="*/ 166 w 332"/>
              <a:gd name="T5" fmla="*/ 0 h 333"/>
              <a:gd name="T6" fmla="*/ 332 w 332"/>
              <a:gd name="T7" fmla="*/ 167 h 333"/>
              <a:gd name="T8" fmla="*/ 166 w 332"/>
              <a:gd name="T9" fmla="*/ 333 h 333"/>
              <a:gd name="T10" fmla="*/ 0 w 332"/>
              <a:gd name="T11" fmla="*/ 167 h 333"/>
              <a:gd name="T12" fmla="*/ 89 w 332"/>
              <a:gd name="T13" fmla="*/ 314 h 333"/>
              <a:gd name="T14" fmla="*/ 102 w 332"/>
              <a:gd name="T15" fmla="*/ 299 h 333"/>
              <a:gd name="T16" fmla="*/ 98 w 332"/>
              <a:gd name="T17" fmla="*/ 272 h 333"/>
              <a:gd name="T18" fmla="*/ 72 w 332"/>
              <a:gd name="T19" fmla="*/ 255 h 333"/>
              <a:gd name="T20" fmla="*/ 38 w 332"/>
              <a:gd name="T21" fmla="*/ 255 h 333"/>
              <a:gd name="T22" fmla="*/ 21 w 332"/>
              <a:gd name="T23" fmla="*/ 217 h 333"/>
              <a:gd name="T24" fmla="*/ 38 w 332"/>
              <a:gd name="T25" fmla="*/ 168 h 333"/>
              <a:gd name="T26" fmla="*/ 58 w 332"/>
              <a:gd name="T27" fmla="*/ 167 h 333"/>
              <a:gd name="T28" fmla="*/ 80 w 332"/>
              <a:gd name="T29" fmla="*/ 193 h 333"/>
              <a:gd name="T30" fmla="*/ 102 w 332"/>
              <a:gd name="T31" fmla="*/ 182 h 333"/>
              <a:gd name="T32" fmla="*/ 93 w 332"/>
              <a:gd name="T33" fmla="*/ 156 h 333"/>
              <a:gd name="T34" fmla="*/ 101 w 332"/>
              <a:gd name="T35" fmla="*/ 124 h 333"/>
              <a:gd name="T36" fmla="*/ 145 w 332"/>
              <a:gd name="T37" fmla="*/ 80 h 333"/>
              <a:gd name="T38" fmla="*/ 119 w 332"/>
              <a:gd name="T39" fmla="*/ 47 h 333"/>
              <a:gd name="T40" fmla="*/ 101 w 332"/>
              <a:gd name="T41" fmla="*/ 68 h 333"/>
              <a:gd name="T42" fmla="*/ 32 w 332"/>
              <a:gd name="T43" fmla="*/ 68 h 333"/>
              <a:gd name="T44" fmla="*/ 251 w 332"/>
              <a:gd name="T45" fmla="*/ 24 h 333"/>
              <a:gd name="T46" fmla="*/ 187 w 332"/>
              <a:gd name="T47" fmla="*/ 56 h 333"/>
              <a:gd name="T48" fmla="*/ 201 w 332"/>
              <a:gd name="T49" fmla="*/ 92 h 333"/>
              <a:gd name="T50" fmla="*/ 235 w 332"/>
              <a:gd name="T51" fmla="*/ 92 h 333"/>
              <a:gd name="T52" fmla="*/ 219 w 332"/>
              <a:gd name="T53" fmla="*/ 115 h 333"/>
              <a:gd name="T54" fmla="*/ 187 w 332"/>
              <a:gd name="T55" fmla="*/ 130 h 333"/>
              <a:gd name="T56" fmla="*/ 161 w 332"/>
              <a:gd name="T57" fmla="*/ 168 h 333"/>
              <a:gd name="T58" fmla="*/ 169 w 332"/>
              <a:gd name="T59" fmla="*/ 204 h 333"/>
              <a:gd name="T60" fmla="*/ 206 w 332"/>
              <a:gd name="T61" fmla="*/ 225 h 333"/>
              <a:gd name="T62" fmla="*/ 218 w 332"/>
              <a:gd name="T63" fmla="*/ 212 h 333"/>
              <a:gd name="T64" fmla="*/ 229 w 332"/>
              <a:gd name="T65" fmla="*/ 244 h 333"/>
              <a:gd name="T66" fmla="*/ 217 w 332"/>
              <a:gd name="T67" fmla="*/ 289 h 333"/>
              <a:gd name="T68" fmla="*/ 245 w 332"/>
              <a:gd name="T69" fmla="*/ 276 h 333"/>
              <a:gd name="T70" fmla="*/ 259 w 332"/>
              <a:gd name="T71" fmla="*/ 256 h 333"/>
              <a:gd name="T72" fmla="*/ 259 w 332"/>
              <a:gd name="T73" fmla="*/ 168 h 333"/>
              <a:gd name="T74" fmla="*/ 239 w 332"/>
              <a:gd name="T75" fmla="*/ 137 h 333"/>
              <a:gd name="T76" fmla="*/ 259 w 332"/>
              <a:gd name="T77" fmla="*/ 124 h 333"/>
              <a:gd name="T78" fmla="*/ 284 w 332"/>
              <a:gd name="T79" fmla="*/ 137 h 333"/>
              <a:gd name="T80" fmla="*/ 306 w 332"/>
              <a:gd name="T81" fmla="*/ 170 h 333"/>
              <a:gd name="T82" fmla="*/ 306 w 332"/>
              <a:gd name="T83" fmla="*/ 186 h 333"/>
              <a:gd name="T84" fmla="*/ 332 w 332"/>
              <a:gd name="T85" fmla="*/ 181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2" h="333">
                <a:moveTo>
                  <a:pt x="0" y="167"/>
                </a:moveTo>
                <a:cubicBezTo>
                  <a:pt x="0" y="128"/>
                  <a:pt x="13" y="92"/>
                  <a:pt x="36" y="63"/>
                </a:cubicBezTo>
                <a:cubicBezTo>
                  <a:pt x="66" y="25"/>
                  <a:pt x="113" y="0"/>
                  <a:pt x="166" y="0"/>
                </a:cubicBezTo>
                <a:cubicBezTo>
                  <a:pt x="258" y="0"/>
                  <a:pt x="332" y="75"/>
                  <a:pt x="332" y="167"/>
                </a:cubicBezTo>
                <a:cubicBezTo>
                  <a:pt x="332" y="258"/>
                  <a:pt x="258" y="333"/>
                  <a:pt x="166" y="333"/>
                </a:cubicBezTo>
                <a:cubicBezTo>
                  <a:pt x="74" y="333"/>
                  <a:pt x="0" y="258"/>
                  <a:pt x="0" y="167"/>
                </a:cubicBezTo>
                <a:close/>
                <a:moveTo>
                  <a:pt x="89" y="314"/>
                </a:moveTo>
                <a:cubicBezTo>
                  <a:pt x="102" y="299"/>
                  <a:pt x="102" y="299"/>
                  <a:pt x="102" y="299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72" y="255"/>
                  <a:pt x="72" y="255"/>
                  <a:pt x="72" y="255"/>
                </a:cubicBezTo>
                <a:cubicBezTo>
                  <a:pt x="38" y="255"/>
                  <a:pt x="38" y="255"/>
                  <a:pt x="38" y="255"/>
                </a:cubicBezTo>
                <a:cubicBezTo>
                  <a:pt x="21" y="217"/>
                  <a:pt x="21" y="217"/>
                  <a:pt x="21" y="217"/>
                </a:cubicBezTo>
                <a:cubicBezTo>
                  <a:pt x="38" y="168"/>
                  <a:pt x="38" y="168"/>
                  <a:pt x="38" y="168"/>
                </a:cubicBezTo>
                <a:cubicBezTo>
                  <a:pt x="58" y="167"/>
                  <a:pt x="58" y="167"/>
                  <a:pt x="58" y="167"/>
                </a:cubicBezTo>
                <a:cubicBezTo>
                  <a:pt x="80" y="193"/>
                  <a:pt x="80" y="193"/>
                  <a:pt x="80" y="193"/>
                </a:cubicBezTo>
                <a:cubicBezTo>
                  <a:pt x="102" y="182"/>
                  <a:pt x="102" y="182"/>
                  <a:pt x="102" y="182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32" y="68"/>
                  <a:pt x="32" y="68"/>
                  <a:pt x="32" y="68"/>
                </a:cubicBezTo>
                <a:moveTo>
                  <a:pt x="251" y="24"/>
                </a:moveTo>
                <a:cubicBezTo>
                  <a:pt x="187" y="56"/>
                  <a:pt x="187" y="56"/>
                  <a:pt x="187" y="56"/>
                </a:cubicBezTo>
                <a:cubicBezTo>
                  <a:pt x="201" y="92"/>
                  <a:pt x="201" y="92"/>
                  <a:pt x="201" y="92"/>
                </a:cubicBezTo>
                <a:cubicBezTo>
                  <a:pt x="235" y="92"/>
                  <a:pt x="235" y="92"/>
                  <a:pt x="235" y="92"/>
                </a:cubicBezTo>
                <a:cubicBezTo>
                  <a:pt x="219" y="115"/>
                  <a:pt x="219" y="115"/>
                  <a:pt x="219" y="115"/>
                </a:cubicBezTo>
                <a:cubicBezTo>
                  <a:pt x="187" y="130"/>
                  <a:pt x="187" y="130"/>
                  <a:pt x="187" y="130"/>
                </a:cubicBezTo>
                <a:cubicBezTo>
                  <a:pt x="161" y="168"/>
                  <a:pt x="161" y="168"/>
                  <a:pt x="161" y="168"/>
                </a:cubicBezTo>
                <a:cubicBezTo>
                  <a:pt x="169" y="204"/>
                  <a:pt x="169" y="204"/>
                  <a:pt x="169" y="204"/>
                </a:cubicBezTo>
                <a:cubicBezTo>
                  <a:pt x="206" y="225"/>
                  <a:pt x="206" y="225"/>
                  <a:pt x="206" y="225"/>
                </a:cubicBezTo>
                <a:cubicBezTo>
                  <a:pt x="218" y="212"/>
                  <a:pt x="218" y="212"/>
                  <a:pt x="218" y="212"/>
                </a:cubicBezTo>
                <a:cubicBezTo>
                  <a:pt x="229" y="244"/>
                  <a:pt x="229" y="244"/>
                  <a:pt x="229" y="244"/>
                </a:cubicBezTo>
                <a:cubicBezTo>
                  <a:pt x="217" y="289"/>
                  <a:pt x="217" y="289"/>
                  <a:pt x="217" y="289"/>
                </a:cubicBezTo>
                <a:cubicBezTo>
                  <a:pt x="245" y="276"/>
                  <a:pt x="245" y="276"/>
                  <a:pt x="245" y="276"/>
                </a:cubicBezTo>
                <a:cubicBezTo>
                  <a:pt x="259" y="256"/>
                  <a:pt x="259" y="256"/>
                  <a:pt x="259" y="256"/>
                </a:cubicBezTo>
                <a:cubicBezTo>
                  <a:pt x="259" y="168"/>
                  <a:pt x="259" y="168"/>
                  <a:pt x="259" y="168"/>
                </a:cubicBezTo>
                <a:cubicBezTo>
                  <a:pt x="239" y="137"/>
                  <a:pt x="239" y="137"/>
                  <a:pt x="239" y="137"/>
                </a:cubicBezTo>
                <a:cubicBezTo>
                  <a:pt x="259" y="124"/>
                  <a:pt x="259" y="124"/>
                  <a:pt x="259" y="124"/>
                </a:cubicBezTo>
                <a:cubicBezTo>
                  <a:pt x="284" y="137"/>
                  <a:pt x="284" y="137"/>
                  <a:pt x="284" y="137"/>
                </a:cubicBezTo>
                <a:cubicBezTo>
                  <a:pt x="306" y="170"/>
                  <a:pt x="306" y="170"/>
                  <a:pt x="306" y="170"/>
                </a:cubicBezTo>
                <a:cubicBezTo>
                  <a:pt x="306" y="186"/>
                  <a:pt x="306" y="186"/>
                  <a:pt x="306" y="186"/>
                </a:cubicBezTo>
                <a:cubicBezTo>
                  <a:pt x="332" y="181"/>
                  <a:pt x="332" y="181"/>
                  <a:pt x="332" y="181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Intelligence" title="Icon of circles connected by crossing lines">
            <a:extLst>
              <a:ext uri="{FF2B5EF4-FFF2-40B4-BE49-F238E27FC236}">
                <a16:creationId xmlns:a16="http://schemas.microsoft.com/office/drawing/2014/main" id="{18FB8E8A-6413-43F4-BE68-6D4A0A65898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40797" y="1828083"/>
            <a:ext cx="468305" cy="4500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chip" title="Icon of a computer chip">
            <a:extLst>
              <a:ext uri="{FF2B5EF4-FFF2-40B4-BE49-F238E27FC236}">
                <a16:creationId xmlns:a16="http://schemas.microsoft.com/office/drawing/2014/main" id="{EA7B5BA4-0CA7-4378-8889-46312AC1BD1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654419" y="4446630"/>
            <a:ext cx="441061" cy="450000"/>
          </a:xfrm>
          <a:custGeom>
            <a:avLst/>
            <a:gdLst>
              <a:gd name="T0" fmla="*/ 267 w 334"/>
              <a:gd name="T1" fmla="*/ 298 h 341"/>
              <a:gd name="T2" fmla="*/ 60 w 334"/>
              <a:gd name="T3" fmla="*/ 298 h 341"/>
              <a:gd name="T4" fmla="*/ 36 w 334"/>
              <a:gd name="T5" fmla="*/ 273 h 341"/>
              <a:gd name="T6" fmla="*/ 36 w 334"/>
              <a:gd name="T7" fmla="*/ 61 h 341"/>
              <a:gd name="T8" fmla="*/ 60 w 334"/>
              <a:gd name="T9" fmla="*/ 36 h 341"/>
              <a:gd name="T10" fmla="*/ 267 w 334"/>
              <a:gd name="T11" fmla="*/ 36 h 341"/>
              <a:gd name="T12" fmla="*/ 291 w 334"/>
              <a:gd name="T13" fmla="*/ 61 h 341"/>
              <a:gd name="T14" fmla="*/ 291 w 334"/>
              <a:gd name="T15" fmla="*/ 273 h 341"/>
              <a:gd name="T16" fmla="*/ 267 w 334"/>
              <a:gd name="T17" fmla="*/ 298 h 341"/>
              <a:gd name="T18" fmla="*/ 78 w 334"/>
              <a:gd name="T19" fmla="*/ 36 h 341"/>
              <a:gd name="T20" fmla="*/ 78 w 334"/>
              <a:gd name="T21" fmla="*/ 0 h 341"/>
              <a:gd name="T22" fmla="*/ 121 w 334"/>
              <a:gd name="T23" fmla="*/ 36 h 341"/>
              <a:gd name="T24" fmla="*/ 121 w 334"/>
              <a:gd name="T25" fmla="*/ 0 h 341"/>
              <a:gd name="T26" fmla="*/ 163 w 334"/>
              <a:gd name="T27" fmla="*/ 0 h 341"/>
              <a:gd name="T28" fmla="*/ 163 w 334"/>
              <a:gd name="T29" fmla="*/ 36 h 341"/>
              <a:gd name="T30" fmla="*/ 206 w 334"/>
              <a:gd name="T31" fmla="*/ 0 h 341"/>
              <a:gd name="T32" fmla="*/ 206 w 334"/>
              <a:gd name="T33" fmla="*/ 36 h 341"/>
              <a:gd name="T34" fmla="*/ 256 w 334"/>
              <a:gd name="T35" fmla="*/ 0 h 341"/>
              <a:gd name="T36" fmla="*/ 256 w 334"/>
              <a:gd name="T37" fmla="*/ 36 h 341"/>
              <a:gd name="T38" fmla="*/ 334 w 334"/>
              <a:gd name="T39" fmla="*/ 78 h 341"/>
              <a:gd name="T40" fmla="*/ 291 w 334"/>
              <a:gd name="T41" fmla="*/ 78 h 341"/>
              <a:gd name="T42" fmla="*/ 334 w 334"/>
              <a:gd name="T43" fmla="*/ 121 h 341"/>
              <a:gd name="T44" fmla="*/ 291 w 334"/>
              <a:gd name="T45" fmla="*/ 121 h 341"/>
              <a:gd name="T46" fmla="*/ 334 w 334"/>
              <a:gd name="T47" fmla="*/ 163 h 341"/>
              <a:gd name="T48" fmla="*/ 291 w 334"/>
              <a:gd name="T49" fmla="*/ 163 h 341"/>
              <a:gd name="T50" fmla="*/ 334 w 334"/>
              <a:gd name="T51" fmla="*/ 213 h 341"/>
              <a:gd name="T52" fmla="*/ 291 w 334"/>
              <a:gd name="T53" fmla="*/ 213 h 341"/>
              <a:gd name="T54" fmla="*/ 334 w 334"/>
              <a:gd name="T55" fmla="*/ 256 h 341"/>
              <a:gd name="T56" fmla="*/ 291 w 334"/>
              <a:gd name="T57" fmla="*/ 256 h 341"/>
              <a:gd name="T58" fmla="*/ 36 w 334"/>
              <a:gd name="T59" fmla="*/ 78 h 341"/>
              <a:gd name="T60" fmla="*/ 0 w 334"/>
              <a:gd name="T61" fmla="*/ 78 h 341"/>
              <a:gd name="T62" fmla="*/ 36 w 334"/>
              <a:gd name="T63" fmla="*/ 121 h 341"/>
              <a:gd name="T64" fmla="*/ 0 w 334"/>
              <a:gd name="T65" fmla="*/ 121 h 341"/>
              <a:gd name="T66" fmla="*/ 36 w 334"/>
              <a:gd name="T67" fmla="*/ 163 h 341"/>
              <a:gd name="T68" fmla="*/ 0 w 334"/>
              <a:gd name="T69" fmla="*/ 163 h 341"/>
              <a:gd name="T70" fmla="*/ 36 w 334"/>
              <a:gd name="T71" fmla="*/ 213 h 341"/>
              <a:gd name="T72" fmla="*/ 0 w 334"/>
              <a:gd name="T73" fmla="*/ 213 h 341"/>
              <a:gd name="T74" fmla="*/ 36 w 334"/>
              <a:gd name="T75" fmla="*/ 256 h 341"/>
              <a:gd name="T76" fmla="*/ 0 w 334"/>
              <a:gd name="T77" fmla="*/ 256 h 341"/>
              <a:gd name="T78" fmla="*/ 78 w 334"/>
              <a:gd name="T79" fmla="*/ 298 h 341"/>
              <a:gd name="T80" fmla="*/ 78 w 334"/>
              <a:gd name="T81" fmla="*/ 341 h 341"/>
              <a:gd name="T82" fmla="*/ 121 w 334"/>
              <a:gd name="T83" fmla="*/ 298 h 341"/>
              <a:gd name="T84" fmla="*/ 121 w 334"/>
              <a:gd name="T85" fmla="*/ 341 h 341"/>
              <a:gd name="T86" fmla="*/ 163 w 334"/>
              <a:gd name="T87" fmla="*/ 341 h 341"/>
              <a:gd name="T88" fmla="*/ 163 w 334"/>
              <a:gd name="T89" fmla="*/ 298 h 341"/>
              <a:gd name="T90" fmla="*/ 206 w 334"/>
              <a:gd name="T91" fmla="*/ 298 h 341"/>
              <a:gd name="T92" fmla="*/ 206 w 334"/>
              <a:gd name="T93" fmla="*/ 341 h 341"/>
              <a:gd name="T94" fmla="*/ 256 w 334"/>
              <a:gd name="T95" fmla="*/ 298 h 341"/>
              <a:gd name="T96" fmla="*/ 256 w 334"/>
              <a:gd name="T97" fmla="*/ 341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34" h="341">
                <a:moveTo>
                  <a:pt x="267" y="298"/>
                </a:moveTo>
                <a:cubicBezTo>
                  <a:pt x="60" y="298"/>
                  <a:pt x="60" y="298"/>
                  <a:pt x="60" y="298"/>
                </a:cubicBezTo>
                <a:cubicBezTo>
                  <a:pt x="48" y="298"/>
                  <a:pt x="36" y="286"/>
                  <a:pt x="36" y="273"/>
                </a:cubicBezTo>
                <a:cubicBezTo>
                  <a:pt x="36" y="61"/>
                  <a:pt x="36" y="61"/>
                  <a:pt x="36" y="61"/>
                </a:cubicBezTo>
                <a:cubicBezTo>
                  <a:pt x="36" y="45"/>
                  <a:pt x="48" y="36"/>
                  <a:pt x="60" y="36"/>
                </a:cubicBezTo>
                <a:cubicBezTo>
                  <a:pt x="267" y="36"/>
                  <a:pt x="267" y="36"/>
                  <a:pt x="267" y="36"/>
                </a:cubicBezTo>
                <a:cubicBezTo>
                  <a:pt x="282" y="36"/>
                  <a:pt x="291" y="45"/>
                  <a:pt x="291" y="61"/>
                </a:cubicBezTo>
                <a:cubicBezTo>
                  <a:pt x="291" y="273"/>
                  <a:pt x="291" y="273"/>
                  <a:pt x="291" y="273"/>
                </a:cubicBezTo>
                <a:cubicBezTo>
                  <a:pt x="291" y="286"/>
                  <a:pt x="282" y="298"/>
                  <a:pt x="267" y="298"/>
                </a:cubicBezTo>
                <a:close/>
                <a:moveTo>
                  <a:pt x="78" y="36"/>
                </a:moveTo>
                <a:cubicBezTo>
                  <a:pt x="78" y="0"/>
                  <a:pt x="78" y="0"/>
                  <a:pt x="78" y="0"/>
                </a:cubicBezTo>
                <a:moveTo>
                  <a:pt x="121" y="36"/>
                </a:moveTo>
                <a:cubicBezTo>
                  <a:pt x="121" y="0"/>
                  <a:pt x="121" y="0"/>
                  <a:pt x="121" y="0"/>
                </a:cubicBezTo>
                <a:moveTo>
                  <a:pt x="163" y="0"/>
                </a:moveTo>
                <a:cubicBezTo>
                  <a:pt x="163" y="36"/>
                  <a:pt x="163" y="36"/>
                  <a:pt x="163" y="36"/>
                </a:cubicBezTo>
                <a:moveTo>
                  <a:pt x="206" y="0"/>
                </a:moveTo>
                <a:cubicBezTo>
                  <a:pt x="206" y="36"/>
                  <a:pt x="206" y="36"/>
                  <a:pt x="206" y="36"/>
                </a:cubicBezTo>
                <a:moveTo>
                  <a:pt x="256" y="0"/>
                </a:moveTo>
                <a:cubicBezTo>
                  <a:pt x="256" y="36"/>
                  <a:pt x="256" y="36"/>
                  <a:pt x="256" y="36"/>
                </a:cubicBezTo>
                <a:moveTo>
                  <a:pt x="334" y="78"/>
                </a:moveTo>
                <a:cubicBezTo>
                  <a:pt x="291" y="78"/>
                  <a:pt x="291" y="78"/>
                  <a:pt x="291" y="78"/>
                </a:cubicBezTo>
                <a:moveTo>
                  <a:pt x="334" y="121"/>
                </a:moveTo>
                <a:cubicBezTo>
                  <a:pt x="291" y="121"/>
                  <a:pt x="291" y="121"/>
                  <a:pt x="291" y="121"/>
                </a:cubicBezTo>
                <a:moveTo>
                  <a:pt x="334" y="163"/>
                </a:moveTo>
                <a:cubicBezTo>
                  <a:pt x="291" y="163"/>
                  <a:pt x="291" y="163"/>
                  <a:pt x="291" y="163"/>
                </a:cubicBezTo>
                <a:moveTo>
                  <a:pt x="334" y="213"/>
                </a:moveTo>
                <a:cubicBezTo>
                  <a:pt x="291" y="213"/>
                  <a:pt x="291" y="213"/>
                  <a:pt x="291" y="213"/>
                </a:cubicBezTo>
                <a:moveTo>
                  <a:pt x="334" y="256"/>
                </a:moveTo>
                <a:cubicBezTo>
                  <a:pt x="291" y="256"/>
                  <a:pt x="291" y="256"/>
                  <a:pt x="291" y="256"/>
                </a:cubicBezTo>
                <a:moveTo>
                  <a:pt x="36" y="78"/>
                </a:moveTo>
                <a:cubicBezTo>
                  <a:pt x="0" y="78"/>
                  <a:pt x="0" y="78"/>
                  <a:pt x="0" y="78"/>
                </a:cubicBezTo>
                <a:moveTo>
                  <a:pt x="36" y="121"/>
                </a:moveTo>
                <a:cubicBezTo>
                  <a:pt x="0" y="121"/>
                  <a:pt x="0" y="121"/>
                  <a:pt x="0" y="121"/>
                </a:cubicBezTo>
                <a:moveTo>
                  <a:pt x="36" y="163"/>
                </a:moveTo>
                <a:cubicBezTo>
                  <a:pt x="0" y="163"/>
                  <a:pt x="0" y="163"/>
                  <a:pt x="0" y="163"/>
                </a:cubicBezTo>
                <a:moveTo>
                  <a:pt x="36" y="213"/>
                </a:moveTo>
                <a:cubicBezTo>
                  <a:pt x="0" y="213"/>
                  <a:pt x="0" y="213"/>
                  <a:pt x="0" y="213"/>
                </a:cubicBezTo>
                <a:moveTo>
                  <a:pt x="36" y="256"/>
                </a:moveTo>
                <a:cubicBezTo>
                  <a:pt x="0" y="256"/>
                  <a:pt x="0" y="256"/>
                  <a:pt x="0" y="256"/>
                </a:cubicBezTo>
                <a:moveTo>
                  <a:pt x="78" y="298"/>
                </a:moveTo>
                <a:cubicBezTo>
                  <a:pt x="78" y="341"/>
                  <a:pt x="78" y="341"/>
                  <a:pt x="78" y="341"/>
                </a:cubicBezTo>
                <a:moveTo>
                  <a:pt x="121" y="298"/>
                </a:moveTo>
                <a:cubicBezTo>
                  <a:pt x="121" y="341"/>
                  <a:pt x="121" y="341"/>
                  <a:pt x="121" y="341"/>
                </a:cubicBezTo>
                <a:moveTo>
                  <a:pt x="163" y="341"/>
                </a:moveTo>
                <a:cubicBezTo>
                  <a:pt x="163" y="298"/>
                  <a:pt x="163" y="298"/>
                  <a:pt x="163" y="298"/>
                </a:cubicBezTo>
                <a:moveTo>
                  <a:pt x="206" y="298"/>
                </a:moveTo>
                <a:cubicBezTo>
                  <a:pt x="206" y="341"/>
                  <a:pt x="206" y="341"/>
                  <a:pt x="206" y="341"/>
                </a:cubicBezTo>
                <a:moveTo>
                  <a:pt x="256" y="298"/>
                </a:moveTo>
                <a:cubicBezTo>
                  <a:pt x="256" y="341"/>
                  <a:pt x="256" y="341"/>
                  <a:pt x="256" y="341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E8B56DD-73B9-4F04-A720-CDA354F5B038}"/>
              </a:ext>
            </a:extLst>
          </p:cNvPr>
          <p:cNvSpPr txBox="1"/>
          <p:nvPr/>
        </p:nvSpPr>
        <p:spPr>
          <a:xfrm>
            <a:off x="4564596" y="2396000"/>
            <a:ext cx="289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03B1F25-7A5D-4337-8F94-321F4144E601}"/>
              </a:ext>
            </a:extLst>
          </p:cNvPr>
          <p:cNvSpPr txBox="1"/>
          <p:nvPr/>
        </p:nvSpPr>
        <p:spPr>
          <a:xfrm>
            <a:off x="4564596" y="2910007"/>
            <a:ext cx="289515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F3C59F9C-7146-4284-86C3-B80B67066E6D}"/>
              </a:ext>
            </a:extLst>
          </p:cNvPr>
          <p:cNvCxnSpPr>
            <a:cxnSpLocks/>
          </p:cNvCxnSpPr>
          <p:nvPr/>
        </p:nvCxnSpPr>
        <p:spPr>
          <a:xfrm>
            <a:off x="4687759" y="2853259"/>
            <a:ext cx="2648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41E7C256-C502-4197-8F2A-2D97C5594EB8}"/>
              </a:ext>
            </a:extLst>
          </p:cNvPr>
          <p:cNvSpPr txBox="1"/>
          <p:nvPr/>
        </p:nvSpPr>
        <p:spPr>
          <a:xfrm>
            <a:off x="978347" y="2396000"/>
            <a:ext cx="289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182F5649-8A26-4D54-9BC3-C91A4527697B}"/>
              </a:ext>
            </a:extLst>
          </p:cNvPr>
          <p:cNvSpPr txBox="1"/>
          <p:nvPr/>
        </p:nvSpPr>
        <p:spPr>
          <a:xfrm>
            <a:off x="978347" y="2910007"/>
            <a:ext cx="289515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4C2DD50-E2DF-4907-B480-1796C73289CE}"/>
              </a:ext>
            </a:extLst>
          </p:cNvPr>
          <p:cNvCxnSpPr>
            <a:cxnSpLocks/>
          </p:cNvCxnSpPr>
          <p:nvPr/>
        </p:nvCxnSpPr>
        <p:spPr>
          <a:xfrm>
            <a:off x="1101510" y="2853259"/>
            <a:ext cx="2648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80DDF5A5-F19F-4FB8-9260-B24D5D13099D}"/>
              </a:ext>
            </a:extLst>
          </p:cNvPr>
          <p:cNvSpPr txBox="1"/>
          <p:nvPr/>
        </p:nvSpPr>
        <p:spPr>
          <a:xfrm>
            <a:off x="8150845" y="2389900"/>
            <a:ext cx="289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57CEE91-BDB1-4ED7-B44B-29F3CCE2F823}"/>
              </a:ext>
            </a:extLst>
          </p:cNvPr>
          <p:cNvSpPr txBox="1"/>
          <p:nvPr/>
        </p:nvSpPr>
        <p:spPr>
          <a:xfrm>
            <a:off x="8150845" y="2903907"/>
            <a:ext cx="289515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3744AEDA-F328-417C-B35F-A59590151307}"/>
              </a:ext>
            </a:extLst>
          </p:cNvPr>
          <p:cNvCxnSpPr>
            <a:cxnSpLocks/>
          </p:cNvCxnSpPr>
          <p:nvPr/>
        </p:nvCxnSpPr>
        <p:spPr>
          <a:xfrm>
            <a:off x="8274008" y="2847159"/>
            <a:ext cx="2648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1735D831-404E-4569-9603-58E60550C332}"/>
              </a:ext>
            </a:extLst>
          </p:cNvPr>
          <p:cNvSpPr txBox="1"/>
          <p:nvPr/>
        </p:nvSpPr>
        <p:spPr>
          <a:xfrm>
            <a:off x="4564596" y="4985137"/>
            <a:ext cx="289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4C458ECB-83C9-4E85-9AB7-E7AC0631A4D5}"/>
              </a:ext>
            </a:extLst>
          </p:cNvPr>
          <p:cNvSpPr txBox="1"/>
          <p:nvPr/>
        </p:nvSpPr>
        <p:spPr>
          <a:xfrm>
            <a:off x="4564596" y="5499144"/>
            <a:ext cx="289515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33916BF1-95FA-4390-810F-E218643BBA5C}"/>
              </a:ext>
            </a:extLst>
          </p:cNvPr>
          <p:cNvCxnSpPr>
            <a:cxnSpLocks/>
          </p:cNvCxnSpPr>
          <p:nvPr/>
        </p:nvCxnSpPr>
        <p:spPr>
          <a:xfrm>
            <a:off x="4687759" y="5442396"/>
            <a:ext cx="2648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97B71935-9A9B-49EB-AFF6-4DDEC75B5107}"/>
              </a:ext>
            </a:extLst>
          </p:cNvPr>
          <p:cNvSpPr txBox="1"/>
          <p:nvPr/>
        </p:nvSpPr>
        <p:spPr>
          <a:xfrm>
            <a:off x="978347" y="4985137"/>
            <a:ext cx="289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45512DE8-EBF7-41D8-B3B1-F7EBC5512B97}"/>
              </a:ext>
            </a:extLst>
          </p:cNvPr>
          <p:cNvSpPr txBox="1"/>
          <p:nvPr/>
        </p:nvSpPr>
        <p:spPr>
          <a:xfrm>
            <a:off x="978347" y="5499144"/>
            <a:ext cx="289515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582760DB-8FD5-4149-9C06-4D8B4E4C06DD}"/>
              </a:ext>
            </a:extLst>
          </p:cNvPr>
          <p:cNvCxnSpPr>
            <a:cxnSpLocks/>
          </p:cNvCxnSpPr>
          <p:nvPr/>
        </p:nvCxnSpPr>
        <p:spPr>
          <a:xfrm>
            <a:off x="1101510" y="5442396"/>
            <a:ext cx="2648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本框 78">
            <a:extLst>
              <a:ext uri="{FF2B5EF4-FFF2-40B4-BE49-F238E27FC236}">
                <a16:creationId xmlns:a16="http://schemas.microsoft.com/office/drawing/2014/main" id="{3D16299C-4CD4-4626-8A7D-59F7DF5482C1}"/>
              </a:ext>
            </a:extLst>
          </p:cNvPr>
          <p:cNvSpPr txBox="1"/>
          <p:nvPr/>
        </p:nvSpPr>
        <p:spPr>
          <a:xfrm>
            <a:off x="8150845" y="4979037"/>
            <a:ext cx="2895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E1CA38F4-6A7C-4110-A0EA-1348D77FFF2E}"/>
              </a:ext>
            </a:extLst>
          </p:cNvPr>
          <p:cNvSpPr txBox="1"/>
          <p:nvPr/>
        </p:nvSpPr>
        <p:spPr>
          <a:xfrm>
            <a:off x="8150845" y="5493044"/>
            <a:ext cx="2895153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1C29AD3E-2E83-414F-AC03-04DB6C24B71B}"/>
              </a:ext>
            </a:extLst>
          </p:cNvPr>
          <p:cNvCxnSpPr>
            <a:cxnSpLocks/>
          </p:cNvCxnSpPr>
          <p:nvPr/>
        </p:nvCxnSpPr>
        <p:spPr>
          <a:xfrm>
            <a:off x="8274008" y="5436296"/>
            <a:ext cx="26488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04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0A2920F0-B695-464A-BF51-6B50817AD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503F96AF-939D-45C6-8EF0-50B536DAB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11B283EC-F09C-4FD8-A882-B44070174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190304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381115C-E757-497B-9195-A328E1827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新年计划</a:t>
            </a:r>
          </a:p>
        </p:txBody>
      </p:sp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090038F6-69B7-48A7-B600-A876C69E2A06}"/>
              </a:ext>
            </a:extLst>
          </p:cNvPr>
          <p:cNvCxnSpPr>
            <a:cxnSpLocks/>
          </p:cNvCxnSpPr>
          <p:nvPr/>
        </p:nvCxnSpPr>
        <p:spPr>
          <a:xfrm>
            <a:off x="2175096" y="2032418"/>
            <a:ext cx="3551448" cy="1004343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20">
            <a:extLst>
              <a:ext uri="{FF2B5EF4-FFF2-40B4-BE49-F238E27FC236}">
                <a16:creationId xmlns:a16="http://schemas.microsoft.com/office/drawing/2014/main" id="{5BB54D11-F8B8-4CD4-A0A5-516486D7E90C}"/>
              </a:ext>
            </a:extLst>
          </p:cNvPr>
          <p:cNvCxnSpPr/>
          <p:nvPr/>
        </p:nvCxnSpPr>
        <p:spPr>
          <a:xfrm>
            <a:off x="3214596" y="3138760"/>
            <a:ext cx="2364098" cy="234777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3">
            <a:extLst>
              <a:ext uri="{FF2B5EF4-FFF2-40B4-BE49-F238E27FC236}">
                <a16:creationId xmlns:a16="http://schemas.microsoft.com/office/drawing/2014/main" id="{BD027192-0E54-4BE6-BBB2-B733334AC268}"/>
              </a:ext>
            </a:extLst>
          </p:cNvPr>
          <p:cNvCxnSpPr/>
          <p:nvPr/>
        </p:nvCxnSpPr>
        <p:spPr>
          <a:xfrm flipV="1">
            <a:off x="1866696" y="3664458"/>
            <a:ext cx="3750228" cy="71316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5">
            <a:extLst>
              <a:ext uri="{FF2B5EF4-FFF2-40B4-BE49-F238E27FC236}">
                <a16:creationId xmlns:a16="http://schemas.microsoft.com/office/drawing/2014/main" id="{8D3A6B77-9C4D-417F-9AB1-6CDC95519BE2}"/>
              </a:ext>
            </a:extLst>
          </p:cNvPr>
          <p:cNvCxnSpPr/>
          <p:nvPr/>
        </p:nvCxnSpPr>
        <p:spPr>
          <a:xfrm flipV="1">
            <a:off x="4155768" y="3874322"/>
            <a:ext cx="1567036" cy="804341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7">
            <a:extLst>
              <a:ext uri="{FF2B5EF4-FFF2-40B4-BE49-F238E27FC236}">
                <a16:creationId xmlns:a16="http://schemas.microsoft.com/office/drawing/2014/main" id="{E3AF40F3-B11F-43F5-BACE-DEF5E67460F3}"/>
              </a:ext>
            </a:extLst>
          </p:cNvPr>
          <p:cNvCxnSpPr>
            <a:cxnSpLocks/>
            <a:stCxn id="15" idx="5"/>
          </p:cNvCxnSpPr>
          <p:nvPr/>
        </p:nvCxnSpPr>
        <p:spPr>
          <a:xfrm>
            <a:off x="5107549" y="2192856"/>
            <a:ext cx="689817" cy="701662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CF1CBAE6-D9B1-435F-846C-B52686CA6FAD}"/>
              </a:ext>
            </a:extLst>
          </p:cNvPr>
          <p:cNvCxnSpPr/>
          <p:nvPr/>
        </p:nvCxnSpPr>
        <p:spPr>
          <a:xfrm flipH="1">
            <a:off x="5528169" y="4095744"/>
            <a:ext cx="445749" cy="83344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4">
            <a:extLst>
              <a:ext uri="{FF2B5EF4-FFF2-40B4-BE49-F238E27FC236}">
                <a16:creationId xmlns:a16="http://schemas.microsoft.com/office/drawing/2014/main" id="{2FC4D9F4-3E53-4A18-B415-E52E661200A4}"/>
              </a:ext>
            </a:extLst>
          </p:cNvPr>
          <p:cNvCxnSpPr/>
          <p:nvPr/>
        </p:nvCxnSpPr>
        <p:spPr>
          <a:xfrm>
            <a:off x="6760396" y="4084096"/>
            <a:ext cx="443527" cy="62322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6">
            <a:extLst>
              <a:ext uri="{FF2B5EF4-FFF2-40B4-BE49-F238E27FC236}">
                <a16:creationId xmlns:a16="http://schemas.microsoft.com/office/drawing/2014/main" id="{7BFCC272-6D76-4E8B-B79D-3FCFA82AE9B9}"/>
              </a:ext>
            </a:extLst>
          </p:cNvPr>
          <p:cNvCxnSpPr>
            <a:cxnSpLocks/>
            <a:stCxn id="25" idx="7"/>
            <a:endCxn id="14" idx="3"/>
          </p:cNvCxnSpPr>
          <p:nvPr/>
        </p:nvCxnSpPr>
        <p:spPr>
          <a:xfrm flipV="1">
            <a:off x="6921112" y="2458197"/>
            <a:ext cx="455814" cy="413022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9">
            <a:extLst>
              <a:ext uri="{FF2B5EF4-FFF2-40B4-BE49-F238E27FC236}">
                <a16:creationId xmlns:a16="http://schemas.microsoft.com/office/drawing/2014/main" id="{67BF8F03-15EB-4AEA-A50A-9886CE58A321}"/>
              </a:ext>
            </a:extLst>
          </p:cNvPr>
          <p:cNvCxnSpPr>
            <a:cxnSpLocks/>
            <a:endCxn id="22" idx="3"/>
          </p:cNvCxnSpPr>
          <p:nvPr/>
        </p:nvCxnSpPr>
        <p:spPr>
          <a:xfrm flipV="1">
            <a:off x="7094697" y="2181283"/>
            <a:ext cx="3362736" cy="99156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41">
            <a:extLst>
              <a:ext uri="{FF2B5EF4-FFF2-40B4-BE49-F238E27FC236}">
                <a16:creationId xmlns:a16="http://schemas.microsoft.com/office/drawing/2014/main" id="{A695789D-A659-40F9-A755-352C9B1BB6ED}"/>
              </a:ext>
            </a:extLst>
          </p:cNvPr>
          <p:cNvCxnSpPr>
            <a:cxnSpLocks/>
            <a:stCxn id="25" idx="6"/>
          </p:cNvCxnSpPr>
          <p:nvPr/>
        </p:nvCxnSpPr>
        <p:spPr>
          <a:xfrm flipV="1">
            <a:off x="7151434" y="3413501"/>
            <a:ext cx="2184883" cy="12452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3">
            <a:extLst>
              <a:ext uri="{FF2B5EF4-FFF2-40B4-BE49-F238E27FC236}">
                <a16:creationId xmlns:a16="http://schemas.microsoft.com/office/drawing/2014/main" id="{82D38ADE-048F-4F97-847B-2F7D5C4FF821}"/>
              </a:ext>
            </a:extLst>
          </p:cNvPr>
          <p:cNvCxnSpPr/>
          <p:nvPr/>
        </p:nvCxnSpPr>
        <p:spPr>
          <a:xfrm>
            <a:off x="7094697" y="3758922"/>
            <a:ext cx="2798759" cy="1103979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Oval 4">
            <a:extLst>
              <a:ext uri="{FF2B5EF4-FFF2-40B4-BE49-F238E27FC236}">
                <a16:creationId xmlns:a16="http://schemas.microsoft.com/office/drawing/2014/main" id="{5ACF3E62-7F82-4F7F-A80C-5369D6442789}"/>
              </a:ext>
            </a:extLst>
          </p:cNvPr>
          <p:cNvSpPr/>
          <p:nvPr/>
        </p:nvSpPr>
        <p:spPr>
          <a:xfrm>
            <a:off x="7213086" y="1505526"/>
            <a:ext cx="1118768" cy="1116124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15" name="Oval 5">
            <a:extLst>
              <a:ext uri="{FF2B5EF4-FFF2-40B4-BE49-F238E27FC236}">
                <a16:creationId xmlns:a16="http://schemas.microsoft.com/office/drawing/2014/main" id="{FFF4ED1F-9B10-4547-9080-BAA2060DDF00}"/>
              </a:ext>
            </a:extLst>
          </p:cNvPr>
          <p:cNvSpPr/>
          <p:nvPr/>
        </p:nvSpPr>
        <p:spPr>
          <a:xfrm>
            <a:off x="4337446" y="1424573"/>
            <a:ext cx="902232" cy="900100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16" name="Oval 6">
            <a:extLst>
              <a:ext uri="{FF2B5EF4-FFF2-40B4-BE49-F238E27FC236}">
                <a16:creationId xmlns:a16="http://schemas.microsoft.com/office/drawing/2014/main" id="{0C4421A4-C51A-448A-A871-2443195117BB}"/>
              </a:ext>
            </a:extLst>
          </p:cNvPr>
          <p:cNvSpPr/>
          <p:nvPr/>
        </p:nvSpPr>
        <p:spPr>
          <a:xfrm>
            <a:off x="1346789" y="1430961"/>
            <a:ext cx="902232" cy="900100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17" name="Oval 7">
            <a:extLst>
              <a:ext uri="{FF2B5EF4-FFF2-40B4-BE49-F238E27FC236}">
                <a16:creationId xmlns:a16="http://schemas.microsoft.com/office/drawing/2014/main" id="{0A3B4349-709D-4DED-A156-7B95B5D6BDFF}"/>
              </a:ext>
            </a:extLst>
          </p:cNvPr>
          <p:cNvSpPr/>
          <p:nvPr/>
        </p:nvSpPr>
        <p:spPr>
          <a:xfrm>
            <a:off x="2430277" y="2703047"/>
            <a:ext cx="1044116" cy="1053036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18" name="Oval 8">
            <a:extLst>
              <a:ext uri="{FF2B5EF4-FFF2-40B4-BE49-F238E27FC236}">
                <a16:creationId xmlns:a16="http://schemas.microsoft.com/office/drawing/2014/main" id="{F9F2B15E-5DCB-4EC5-A846-BEEE94EB7998}"/>
              </a:ext>
            </a:extLst>
          </p:cNvPr>
          <p:cNvSpPr/>
          <p:nvPr/>
        </p:nvSpPr>
        <p:spPr>
          <a:xfrm>
            <a:off x="964464" y="4017442"/>
            <a:ext cx="902232" cy="900100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19" name="Oval 9">
            <a:extLst>
              <a:ext uri="{FF2B5EF4-FFF2-40B4-BE49-F238E27FC236}">
                <a16:creationId xmlns:a16="http://schemas.microsoft.com/office/drawing/2014/main" id="{40F3B82E-1CAA-4AA9-A269-5523CE4F31BA}"/>
              </a:ext>
            </a:extLst>
          </p:cNvPr>
          <p:cNvSpPr/>
          <p:nvPr/>
        </p:nvSpPr>
        <p:spPr>
          <a:xfrm>
            <a:off x="4864368" y="4887066"/>
            <a:ext cx="902232" cy="900100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20" name="Oval 10">
            <a:extLst>
              <a:ext uri="{FF2B5EF4-FFF2-40B4-BE49-F238E27FC236}">
                <a16:creationId xmlns:a16="http://schemas.microsoft.com/office/drawing/2014/main" id="{D15B100D-31CA-4BE9-AC45-F72903D87602}"/>
              </a:ext>
            </a:extLst>
          </p:cNvPr>
          <p:cNvSpPr/>
          <p:nvPr/>
        </p:nvSpPr>
        <p:spPr>
          <a:xfrm>
            <a:off x="3118176" y="4438372"/>
            <a:ext cx="1118768" cy="1116124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21" name="Oval 11">
            <a:extLst>
              <a:ext uri="{FF2B5EF4-FFF2-40B4-BE49-F238E27FC236}">
                <a16:creationId xmlns:a16="http://schemas.microsoft.com/office/drawing/2014/main" id="{D8B3B027-62F3-475C-B68E-ED49E1036F21}"/>
              </a:ext>
            </a:extLst>
          </p:cNvPr>
          <p:cNvSpPr/>
          <p:nvPr/>
        </p:nvSpPr>
        <p:spPr>
          <a:xfrm>
            <a:off x="9821448" y="4467492"/>
            <a:ext cx="1118768" cy="1116124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22" name="Oval 15">
            <a:extLst>
              <a:ext uri="{FF2B5EF4-FFF2-40B4-BE49-F238E27FC236}">
                <a16:creationId xmlns:a16="http://schemas.microsoft.com/office/drawing/2014/main" id="{589EE779-144B-4AD4-8459-7E38B20B0A07}"/>
              </a:ext>
            </a:extLst>
          </p:cNvPr>
          <p:cNvSpPr/>
          <p:nvPr/>
        </p:nvSpPr>
        <p:spPr>
          <a:xfrm>
            <a:off x="10325304" y="1413000"/>
            <a:ext cx="902232" cy="900100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23" name="Oval 16">
            <a:extLst>
              <a:ext uri="{FF2B5EF4-FFF2-40B4-BE49-F238E27FC236}">
                <a16:creationId xmlns:a16="http://schemas.microsoft.com/office/drawing/2014/main" id="{34D1B0B8-5C6F-482B-B536-EEF38111A9BE}"/>
              </a:ext>
            </a:extLst>
          </p:cNvPr>
          <p:cNvSpPr/>
          <p:nvPr/>
        </p:nvSpPr>
        <p:spPr>
          <a:xfrm>
            <a:off x="8777332" y="2903785"/>
            <a:ext cx="1044116" cy="1041649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  <p:sp useBgFill="1">
        <p:nvSpPr>
          <p:cNvPr id="24" name="Oval 17">
            <a:extLst>
              <a:ext uri="{FF2B5EF4-FFF2-40B4-BE49-F238E27FC236}">
                <a16:creationId xmlns:a16="http://schemas.microsoft.com/office/drawing/2014/main" id="{FAAACBE1-68E6-4791-9884-66A081F592D2}"/>
              </a:ext>
            </a:extLst>
          </p:cNvPr>
          <p:cNvSpPr/>
          <p:nvPr/>
        </p:nvSpPr>
        <p:spPr>
          <a:xfrm>
            <a:off x="6940997" y="4661286"/>
            <a:ext cx="902232" cy="900100"/>
          </a:xfrm>
          <a:prstGeom prst="ellipse">
            <a:avLst/>
          </a:prstGeom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ipsum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101337D5-D8A9-407D-AA11-ABFA60DB5DDA}"/>
              </a:ext>
            </a:extLst>
          </p:cNvPr>
          <p:cNvSpPr/>
          <p:nvPr/>
        </p:nvSpPr>
        <p:spPr>
          <a:xfrm>
            <a:off x="5578694" y="2641441"/>
            <a:ext cx="1572740" cy="1569023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107605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新年计划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4263BDCC-4776-4553-96C8-CD13077E63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206269"/>
              </p:ext>
            </p:extLst>
          </p:nvPr>
        </p:nvGraphicFramePr>
        <p:xfrm>
          <a:off x="776515" y="1953828"/>
          <a:ext cx="5871935" cy="430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8F690AB-CCF5-4801-A830-3031EB36CB83}"/>
              </a:ext>
            </a:extLst>
          </p:cNvPr>
          <p:cNvCxnSpPr>
            <a:cxnSpLocks/>
          </p:cNvCxnSpPr>
          <p:nvPr/>
        </p:nvCxnSpPr>
        <p:spPr>
          <a:xfrm>
            <a:off x="7393020" y="1953828"/>
            <a:ext cx="0" cy="414888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3BC2EC66-FC55-41D7-BE11-D0E999806F0F}"/>
              </a:ext>
            </a:extLst>
          </p:cNvPr>
          <p:cNvSpPr txBox="1"/>
          <p:nvPr/>
        </p:nvSpPr>
        <p:spPr>
          <a:xfrm>
            <a:off x="7850397" y="2194605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4053DEA-62B8-4D5E-BCF0-11AF8395CD73}"/>
              </a:ext>
            </a:extLst>
          </p:cNvPr>
          <p:cNvSpPr txBox="1"/>
          <p:nvPr/>
        </p:nvSpPr>
        <p:spPr>
          <a:xfrm>
            <a:off x="7877032" y="2584635"/>
            <a:ext cx="3743948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4C0E1EA-E0DD-4525-9FBB-2FE64676D7A0}"/>
              </a:ext>
            </a:extLst>
          </p:cNvPr>
          <p:cNvSpPr/>
          <p:nvPr/>
        </p:nvSpPr>
        <p:spPr>
          <a:xfrm>
            <a:off x="7961430" y="2537050"/>
            <a:ext cx="925101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D1933D-7DD9-40CA-8000-4BE8DD6407AB}"/>
              </a:ext>
            </a:extLst>
          </p:cNvPr>
          <p:cNvSpPr txBox="1"/>
          <p:nvPr/>
        </p:nvSpPr>
        <p:spPr>
          <a:xfrm>
            <a:off x="7850397" y="3141519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F44378-5DD9-474C-908F-842D270CD013}"/>
              </a:ext>
            </a:extLst>
          </p:cNvPr>
          <p:cNvSpPr txBox="1"/>
          <p:nvPr/>
        </p:nvSpPr>
        <p:spPr>
          <a:xfrm>
            <a:off x="7877032" y="3531549"/>
            <a:ext cx="3743948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49C9303-B4A4-42E9-AB5F-F16355315DC2}"/>
              </a:ext>
            </a:extLst>
          </p:cNvPr>
          <p:cNvSpPr/>
          <p:nvPr/>
        </p:nvSpPr>
        <p:spPr>
          <a:xfrm>
            <a:off x="7961430" y="3483964"/>
            <a:ext cx="925101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89EA90-9071-4BCD-B440-F5F78A769CB2}"/>
              </a:ext>
            </a:extLst>
          </p:cNvPr>
          <p:cNvSpPr txBox="1"/>
          <p:nvPr/>
        </p:nvSpPr>
        <p:spPr>
          <a:xfrm>
            <a:off x="7850397" y="4088433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4CFF95-F221-494D-8923-40E16738FFEB}"/>
              </a:ext>
            </a:extLst>
          </p:cNvPr>
          <p:cNvSpPr txBox="1"/>
          <p:nvPr/>
        </p:nvSpPr>
        <p:spPr>
          <a:xfrm>
            <a:off x="7877032" y="4478463"/>
            <a:ext cx="3743948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19C00B7-A746-408A-9531-F9C62F648758}"/>
              </a:ext>
            </a:extLst>
          </p:cNvPr>
          <p:cNvSpPr/>
          <p:nvPr/>
        </p:nvSpPr>
        <p:spPr>
          <a:xfrm>
            <a:off x="7961430" y="4430878"/>
            <a:ext cx="925101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31761A-A067-4863-94BA-AA42AEBC03F0}"/>
              </a:ext>
            </a:extLst>
          </p:cNvPr>
          <p:cNvSpPr txBox="1"/>
          <p:nvPr/>
        </p:nvSpPr>
        <p:spPr>
          <a:xfrm>
            <a:off x="7850397" y="5035347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ECAD051-E6BC-4EF0-B8A9-17CD401661D7}"/>
              </a:ext>
            </a:extLst>
          </p:cNvPr>
          <p:cNvSpPr txBox="1"/>
          <p:nvPr/>
        </p:nvSpPr>
        <p:spPr>
          <a:xfrm>
            <a:off x="7877032" y="5425377"/>
            <a:ext cx="3743948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C51DFD0-0E39-466E-A293-DB4084F90B06}"/>
              </a:ext>
            </a:extLst>
          </p:cNvPr>
          <p:cNvSpPr/>
          <p:nvPr/>
        </p:nvSpPr>
        <p:spPr>
          <a:xfrm>
            <a:off x="7961430" y="5377792"/>
            <a:ext cx="925101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302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新年计划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D84760D-23C9-4554-BC61-4F14D749832B}"/>
              </a:ext>
            </a:extLst>
          </p:cNvPr>
          <p:cNvSpPr txBox="1"/>
          <p:nvPr/>
        </p:nvSpPr>
        <p:spPr>
          <a:xfrm>
            <a:off x="660847" y="4138131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9E43CE7-7A57-4E8C-A4CB-206DA4DBBA92}"/>
              </a:ext>
            </a:extLst>
          </p:cNvPr>
          <p:cNvSpPr txBox="1"/>
          <p:nvPr/>
        </p:nvSpPr>
        <p:spPr>
          <a:xfrm>
            <a:off x="660847" y="4652138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EC1ACDD-9A89-48D0-B5E2-F9E96A55211E}"/>
              </a:ext>
            </a:extLst>
          </p:cNvPr>
          <p:cNvCxnSpPr>
            <a:cxnSpLocks/>
          </p:cNvCxnSpPr>
          <p:nvPr/>
        </p:nvCxnSpPr>
        <p:spPr>
          <a:xfrm>
            <a:off x="750473" y="4595390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EF477F9A-79D7-45E7-9DC8-33DA2611A3EA}"/>
              </a:ext>
            </a:extLst>
          </p:cNvPr>
          <p:cNvSpPr txBox="1"/>
          <p:nvPr/>
        </p:nvSpPr>
        <p:spPr>
          <a:xfrm>
            <a:off x="3537560" y="4138131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DBDCB924-1478-430C-9D4D-4AB79C70D547}"/>
              </a:ext>
            </a:extLst>
          </p:cNvPr>
          <p:cNvSpPr txBox="1"/>
          <p:nvPr/>
        </p:nvSpPr>
        <p:spPr>
          <a:xfrm>
            <a:off x="3537560" y="4652138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849B27A5-A14F-49F0-991C-60FEAD498339}"/>
              </a:ext>
            </a:extLst>
          </p:cNvPr>
          <p:cNvCxnSpPr>
            <a:cxnSpLocks/>
          </p:cNvCxnSpPr>
          <p:nvPr/>
        </p:nvCxnSpPr>
        <p:spPr>
          <a:xfrm>
            <a:off x="3627186" y="4595390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5AC9D7E1-AD3B-4BA1-897F-C8E362F05409}"/>
              </a:ext>
            </a:extLst>
          </p:cNvPr>
          <p:cNvSpPr txBox="1"/>
          <p:nvPr/>
        </p:nvSpPr>
        <p:spPr>
          <a:xfrm>
            <a:off x="6414273" y="4138131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DB2F42A-8907-4675-91DA-00BB62520302}"/>
              </a:ext>
            </a:extLst>
          </p:cNvPr>
          <p:cNvSpPr txBox="1"/>
          <p:nvPr/>
        </p:nvSpPr>
        <p:spPr>
          <a:xfrm>
            <a:off x="6414273" y="4652138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26830946-0805-408F-8768-4116E18A14CE}"/>
              </a:ext>
            </a:extLst>
          </p:cNvPr>
          <p:cNvCxnSpPr>
            <a:cxnSpLocks/>
          </p:cNvCxnSpPr>
          <p:nvPr/>
        </p:nvCxnSpPr>
        <p:spPr>
          <a:xfrm>
            <a:off x="6503899" y="4595390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089E45EE-73B2-4720-87C6-6F2781BE58A4}"/>
              </a:ext>
            </a:extLst>
          </p:cNvPr>
          <p:cNvSpPr txBox="1"/>
          <p:nvPr/>
        </p:nvSpPr>
        <p:spPr>
          <a:xfrm>
            <a:off x="9290985" y="4138131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B132FBD-7EF7-4B47-A387-AD77CD8ED271}"/>
              </a:ext>
            </a:extLst>
          </p:cNvPr>
          <p:cNvSpPr txBox="1"/>
          <p:nvPr/>
        </p:nvSpPr>
        <p:spPr>
          <a:xfrm>
            <a:off x="9290985" y="4652138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8E0BCBA6-2AD1-42AA-9B04-30E7CADDF13A}"/>
              </a:ext>
            </a:extLst>
          </p:cNvPr>
          <p:cNvCxnSpPr>
            <a:cxnSpLocks/>
          </p:cNvCxnSpPr>
          <p:nvPr/>
        </p:nvCxnSpPr>
        <p:spPr>
          <a:xfrm>
            <a:off x="9380611" y="4595390"/>
            <a:ext cx="1927563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95CC058B-634D-47CE-9513-154FBB7009AF}"/>
              </a:ext>
            </a:extLst>
          </p:cNvPr>
          <p:cNvSpPr/>
          <p:nvPr/>
        </p:nvSpPr>
        <p:spPr>
          <a:xfrm>
            <a:off x="1095376" y="1992618"/>
            <a:ext cx="1476796" cy="147679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5" name="rocket" title="Icon of a rocket">
            <a:extLst>
              <a:ext uri="{FF2B5EF4-FFF2-40B4-BE49-F238E27FC236}">
                <a16:creationId xmlns:a16="http://schemas.microsoft.com/office/drawing/2014/main" id="{3F75BBF2-6BDA-4F6F-B6E8-E9D8846E3DA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8375" y="2461016"/>
            <a:ext cx="550799" cy="54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6C6B5741-CDFB-4379-A9FD-CF73FFCCFCED}"/>
              </a:ext>
            </a:extLst>
          </p:cNvPr>
          <p:cNvSpPr/>
          <p:nvPr/>
        </p:nvSpPr>
        <p:spPr>
          <a:xfrm>
            <a:off x="9619829" y="1992618"/>
            <a:ext cx="1476796" cy="147679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6" name="Broadcasting_F1B5" title="Icon of a communication dish with signal lines">
            <a:extLst>
              <a:ext uri="{FF2B5EF4-FFF2-40B4-BE49-F238E27FC236}">
                <a16:creationId xmlns:a16="http://schemas.microsoft.com/office/drawing/2014/main" id="{8556242D-A332-454F-9978-00076BF52F37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088352" y="2461016"/>
            <a:ext cx="539750" cy="54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68AF5F5-98EF-4176-ACF2-0F2E048AA31D}"/>
              </a:ext>
            </a:extLst>
          </p:cNvPr>
          <p:cNvSpPr/>
          <p:nvPr/>
        </p:nvSpPr>
        <p:spPr>
          <a:xfrm>
            <a:off x="3936860" y="1992618"/>
            <a:ext cx="1476796" cy="147679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7" name="signal_3" title="Icon of a communication tower with signal lines">
            <a:extLst>
              <a:ext uri="{FF2B5EF4-FFF2-40B4-BE49-F238E27FC236}">
                <a16:creationId xmlns:a16="http://schemas.microsoft.com/office/drawing/2014/main" id="{73AD1DE6-BA37-4760-ABBC-203850135F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57953" y="2461016"/>
            <a:ext cx="393705" cy="54000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7B43A95-188F-4CF5-972A-A1E37C626213}"/>
              </a:ext>
            </a:extLst>
          </p:cNvPr>
          <p:cNvSpPr/>
          <p:nvPr/>
        </p:nvSpPr>
        <p:spPr>
          <a:xfrm>
            <a:off x="6778344" y="1992618"/>
            <a:ext cx="1476796" cy="147679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8" name="IoT" title="Icon of five circles that all connect to a center circle">
            <a:extLst>
              <a:ext uri="{FF2B5EF4-FFF2-40B4-BE49-F238E27FC236}">
                <a16:creationId xmlns:a16="http://schemas.microsoft.com/office/drawing/2014/main" id="{4D8DD66A-985C-4365-9448-43A1D4C17FA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00437" y="2461016"/>
            <a:ext cx="539136" cy="5400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774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新年计划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03B8341A-1742-4F52-984C-85F7DA32A734}"/>
              </a:ext>
            </a:extLst>
          </p:cNvPr>
          <p:cNvSpPr/>
          <p:nvPr/>
        </p:nvSpPr>
        <p:spPr>
          <a:xfrm>
            <a:off x="666977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BB93CCFA-3753-4BA3-A287-6E4B4BF7A83E}"/>
              </a:ext>
            </a:extLst>
          </p:cNvPr>
          <p:cNvCxnSpPr/>
          <p:nvPr/>
        </p:nvCxnSpPr>
        <p:spPr>
          <a:xfrm>
            <a:off x="946667" y="3532207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3F8C9CA8-3293-4EAF-A54D-7ADC3EF28173}"/>
              </a:ext>
            </a:extLst>
          </p:cNvPr>
          <p:cNvSpPr/>
          <p:nvPr/>
        </p:nvSpPr>
        <p:spPr>
          <a:xfrm>
            <a:off x="3535210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18AE247F-7CCF-46B4-BE32-301F056508BB}"/>
              </a:ext>
            </a:extLst>
          </p:cNvPr>
          <p:cNvCxnSpPr/>
          <p:nvPr/>
        </p:nvCxnSpPr>
        <p:spPr>
          <a:xfrm>
            <a:off x="3814900" y="3532207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071E7ACF-9C65-4E10-9DFD-4FDABD7A84A3}"/>
              </a:ext>
            </a:extLst>
          </p:cNvPr>
          <p:cNvSpPr/>
          <p:nvPr/>
        </p:nvSpPr>
        <p:spPr>
          <a:xfrm>
            <a:off x="6403443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2980F2A0-EAF6-4E6F-B8F3-CCF722D34F18}"/>
              </a:ext>
            </a:extLst>
          </p:cNvPr>
          <p:cNvCxnSpPr/>
          <p:nvPr/>
        </p:nvCxnSpPr>
        <p:spPr>
          <a:xfrm>
            <a:off x="6683133" y="3532207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920315F1-15B8-4864-86C6-4DCA191E6EF5}"/>
              </a:ext>
            </a:extLst>
          </p:cNvPr>
          <p:cNvSpPr/>
          <p:nvPr/>
        </p:nvSpPr>
        <p:spPr>
          <a:xfrm>
            <a:off x="9271676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CC9F257D-BC24-402B-9AAE-8A46BC8F4699}"/>
              </a:ext>
            </a:extLst>
          </p:cNvPr>
          <p:cNvCxnSpPr/>
          <p:nvPr/>
        </p:nvCxnSpPr>
        <p:spPr>
          <a:xfrm>
            <a:off x="9551366" y="3532207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732D18EF-A86B-4600-AAEB-7617D28BD309}"/>
              </a:ext>
            </a:extLst>
          </p:cNvPr>
          <p:cNvGrpSpPr/>
          <p:nvPr/>
        </p:nvGrpSpPr>
        <p:grpSpPr>
          <a:xfrm>
            <a:off x="737182" y="3832699"/>
            <a:ext cx="2106815" cy="1049988"/>
            <a:chOff x="1082129" y="4310998"/>
            <a:chExt cx="2106815" cy="1049988"/>
          </a:xfrm>
        </p:grpSpPr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83248F6B-0774-49F9-9863-B125E68242F2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87610130-BE6C-4FFC-848C-3039AA1FA48A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4EC5A6DE-0880-43B1-B21A-911552D4F05D}"/>
              </a:ext>
            </a:extLst>
          </p:cNvPr>
          <p:cNvGrpSpPr/>
          <p:nvPr/>
        </p:nvGrpSpPr>
        <p:grpSpPr>
          <a:xfrm>
            <a:off x="3605415" y="3838898"/>
            <a:ext cx="2106815" cy="1049988"/>
            <a:chOff x="1082129" y="4310998"/>
            <a:chExt cx="2106815" cy="1049988"/>
          </a:xfrm>
        </p:grpSpPr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51771B97-B189-45AC-B387-F90B22FB3C50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A99F0DAE-647C-4982-B58D-F4DA8DDEF2B2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9F0C5535-40D1-45D8-AD0D-6BC9E4D8F07F}"/>
              </a:ext>
            </a:extLst>
          </p:cNvPr>
          <p:cNvGrpSpPr/>
          <p:nvPr/>
        </p:nvGrpSpPr>
        <p:grpSpPr>
          <a:xfrm>
            <a:off x="6473648" y="3845097"/>
            <a:ext cx="2106815" cy="1049988"/>
            <a:chOff x="1082129" y="4310998"/>
            <a:chExt cx="2106815" cy="1049988"/>
          </a:xfrm>
        </p:grpSpPr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B8CC82C5-37E4-4CE9-AC0F-E5490B55590C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86" name="文本框 85">
              <a:extLst>
                <a:ext uri="{FF2B5EF4-FFF2-40B4-BE49-F238E27FC236}">
                  <a16:creationId xmlns:a16="http://schemas.microsoft.com/office/drawing/2014/main" id="{7CDC10CA-2F61-42DC-A657-C5AFC8B08F43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A0A819CD-A8B1-41E3-8B96-7F3A2FF154DC}"/>
              </a:ext>
            </a:extLst>
          </p:cNvPr>
          <p:cNvGrpSpPr/>
          <p:nvPr/>
        </p:nvGrpSpPr>
        <p:grpSpPr>
          <a:xfrm>
            <a:off x="9341881" y="3851296"/>
            <a:ext cx="2106815" cy="1049988"/>
            <a:chOff x="1082129" y="4310998"/>
            <a:chExt cx="2106815" cy="1049988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161D1D8F-438A-44C3-A891-39DBF647AD96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D714C074-A321-4880-A4CE-CD2301690C45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7BDC59-CAC7-4AAD-8FCE-483765524D0E}"/>
              </a:ext>
            </a:extLst>
          </p:cNvPr>
          <p:cNvGrpSpPr/>
          <p:nvPr/>
        </p:nvGrpSpPr>
        <p:grpSpPr>
          <a:xfrm>
            <a:off x="1394452" y="2448155"/>
            <a:ext cx="792274" cy="792274"/>
            <a:chOff x="1374664" y="2533519"/>
            <a:chExt cx="792274" cy="792274"/>
          </a:xfrm>
        </p:grpSpPr>
        <p:sp>
          <p:nvSpPr>
            <p:cNvPr id="27" name="rocket" title="Icon of a rocket">
              <a:extLst>
                <a:ext uri="{FF2B5EF4-FFF2-40B4-BE49-F238E27FC236}">
                  <a16:creationId xmlns:a16="http://schemas.microsoft.com/office/drawing/2014/main" id="{D5E6FCC7-16D3-4AF0-B121-6FFF27D35A8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541302" y="2704656"/>
              <a:ext cx="458998" cy="450000"/>
            </a:xfrm>
            <a:custGeom>
              <a:avLst/>
              <a:gdLst>
                <a:gd name="T0" fmla="*/ 352 w 352"/>
                <a:gd name="T1" fmla="*/ 3 h 346"/>
                <a:gd name="T2" fmla="*/ 305 w 352"/>
                <a:gd name="T3" fmla="*/ 142 h 346"/>
                <a:gd name="T4" fmla="*/ 118 w 352"/>
                <a:gd name="T5" fmla="*/ 326 h 346"/>
                <a:gd name="T6" fmla="*/ 50 w 352"/>
                <a:gd name="T7" fmla="*/ 346 h 346"/>
                <a:gd name="T8" fmla="*/ 0 w 352"/>
                <a:gd name="T9" fmla="*/ 295 h 346"/>
                <a:gd name="T10" fmla="*/ 30 w 352"/>
                <a:gd name="T11" fmla="*/ 227 h 346"/>
                <a:gd name="T12" fmla="*/ 203 w 352"/>
                <a:gd name="T13" fmla="*/ 54 h 346"/>
                <a:gd name="T14" fmla="*/ 352 w 352"/>
                <a:gd name="T15" fmla="*/ 3 h 346"/>
                <a:gd name="T16" fmla="*/ 203 w 352"/>
                <a:gd name="T17" fmla="*/ 55 h 346"/>
                <a:gd name="T18" fmla="*/ 301 w 352"/>
                <a:gd name="T19" fmla="*/ 146 h 346"/>
                <a:gd name="T20" fmla="*/ 144 w 352"/>
                <a:gd name="T21" fmla="*/ 113 h 346"/>
                <a:gd name="T22" fmla="*/ 0 w 352"/>
                <a:gd name="T23" fmla="*/ 113 h 346"/>
                <a:gd name="T24" fmla="*/ 0 w 352"/>
                <a:gd name="T25" fmla="*/ 197 h 346"/>
                <a:gd name="T26" fmla="*/ 30 w 352"/>
                <a:gd name="T27" fmla="*/ 227 h 346"/>
                <a:gd name="T28" fmla="*/ 30 w 352"/>
                <a:gd name="T29" fmla="*/ 227 h 346"/>
                <a:gd name="T30" fmla="*/ 120 w 352"/>
                <a:gd name="T31" fmla="*/ 324 h 346"/>
                <a:gd name="T32" fmla="*/ 141 w 352"/>
                <a:gd name="T33" fmla="*/ 346 h 346"/>
                <a:gd name="T34" fmla="*/ 232 w 352"/>
                <a:gd name="T35" fmla="*/ 346 h 346"/>
                <a:gd name="T36" fmla="*/ 232 w 352"/>
                <a:gd name="T37" fmla="*/ 214 h 346"/>
                <a:gd name="T38" fmla="*/ 176 w 352"/>
                <a:gd name="T39" fmla="*/ 159 h 346"/>
                <a:gd name="T40" fmla="*/ 194 w 352"/>
                <a:gd name="T41" fmla="*/ 177 h 346"/>
                <a:gd name="T42" fmla="*/ 211 w 352"/>
                <a:gd name="T43" fmla="*/ 159 h 346"/>
                <a:gd name="T44" fmla="*/ 194 w 352"/>
                <a:gd name="T45" fmla="*/ 141 h 346"/>
                <a:gd name="T46" fmla="*/ 176 w 352"/>
                <a:gd name="T47" fmla="*/ 15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2" h="346">
                  <a:moveTo>
                    <a:pt x="352" y="3"/>
                  </a:moveTo>
                  <a:cubicBezTo>
                    <a:pt x="346" y="85"/>
                    <a:pt x="305" y="142"/>
                    <a:pt x="305" y="142"/>
                  </a:cubicBezTo>
                  <a:cubicBezTo>
                    <a:pt x="305" y="142"/>
                    <a:pt x="305" y="142"/>
                    <a:pt x="118" y="326"/>
                  </a:cubicBezTo>
                  <a:cubicBezTo>
                    <a:pt x="118" y="326"/>
                    <a:pt x="118" y="326"/>
                    <a:pt x="50" y="346"/>
                  </a:cubicBezTo>
                  <a:cubicBezTo>
                    <a:pt x="50" y="346"/>
                    <a:pt x="50" y="346"/>
                    <a:pt x="0" y="295"/>
                  </a:cubicBezTo>
                  <a:cubicBezTo>
                    <a:pt x="0" y="295"/>
                    <a:pt x="0" y="295"/>
                    <a:pt x="30" y="227"/>
                  </a:cubicBezTo>
                  <a:cubicBezTo>
                    <a:pt x="30" y="227"/>
                    <a:pt x="149" y="109"/>
                    <a:pt x="203" y="54"/>
                  </a:cubicBezTo>
                  <a:cubicBezTo>
                    <a:pt x="257" y="0"/>
                    <a:pt x="352" y="3"/>
                    <a:pt x="352" y="3"/>
                  </a:cubicBezTo>
                  <a:close/>
                  <a:moveTo>
                    <a:pt x="203" y="55"/>
                  </a:moveTo>
                  <a:cubicBezTo>
                    <a:pt x="301" y="146"/>
                    <a:pt x="301" y="146"/>
                    <a:pt x="301" y="146"/>
                  </a:cubicBezTo>
                  <a:moveTo>
                    <a:pt x="144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0" y="227"/>
                    <a:pt x="30" y="227"/>
                    <a:pt x="30" y="227"/>
                  </a:cubicBezTo>
                  <a:moveTo>
                    <a:pt x="30" y="227"/>
                  </a:moveTo>
                  <a:cubicBezTo>
                    <a:pt x="120" y="324"/>
                    <a:pt x="120" y="324"/>
                    <a:pt x="120" y="324"/>
                  </a:cubicBezTo>
                  <a:cubicBezTo>
                    <a:pt x="141" y="346"/>
                    <a:pt x="141" y="346"/>
                    <a:pt x="141" y="346"/>
                  </a:cubicBezTo>
                  <a:cubicBezTo>
                    <a:pt x="232" y="346"/>
                    <a:pt x="232" y="346"/>
                    <a:pt x="232" y="346"/>
                  </a:cubicBezTo>
                  <a:cubicBezTo>
                    <a:pt x="232" y="214"/>
                    <a:pt x="232" y="214"/>
                    <a:pt x="232" y="214"/>
                  </a:cubicBezTo>
                  <a:moveTo>
                    <a:pt x="176" y="159"/>
                  </a:moveTo>
                  <a:cubicBezTo>
                    <a:pt x="176" y="169"/>
                    <a:pt x="184" y="177"/>
                    <a:pt x="194" y="177"/>
                  </a:cubicBezTo>
                  <a:cubicBezTo>
                    <a:pt x="203" y="177"/>
                    <a:pt x="211" y="169"/>
                    <a:pt x="211" y="159"/>
                  </a:cubicBezTo>
                  <a:cubicBezTo>
                    <a:pt x="211" y="149"/>
                    <a:pt x="203" y="141"/>
                    <a:pt x="194" y="141"/>
                  </a:cubicBezTo>
                  <a:cubicBezTo>
                    <a:pt x="184" y="141"/>
                    <a:pt x="176" y="149"/>
                    <a:pt x="176" y="159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DDD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B633DE4C-0986-4054-810E-319E6F264521}"/>
                </a:ext>
              </a:extLst>
            </p:cNvPr>
            <p:cNvSpPr/>
            <p:nvPr/>
          </p:nvSpPr>
          <p:spPr>
            <a:xfrm>
              <a:off x="1374664" y="2533519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3684D20-4ED0-46F1-80F9-2F143F864904}"/>
              </a:ext>
            </a:extLst>
          </p:cNvPr>
          <p:cNvGrpSpPr/>
          <p:nvPr/>
        </p:nvGrpSpPr>
        <p:grpSpPr>
          <a:xfrm>
            <a:off x="4262685" y="2448155"/>
            <a:ext cx="792274" cy="792274"/>
            <a:chOff x="4175863" y="2533519"/>
            <a:chExt cx="792274" cy="792274"/>
          </a:xfrm>
        </p:grpSpPr>
        <p:sp>
          <p:nvSpPr>
            <p:cNvPr id="30" name="Intelligence" title="Icon of circles connected by crossing lines">
              <a:extLst>
                <a:ext uri="{FF2B5EF4-FFF2-40B4-BE49-F238E27FC236}">
                  <a16:creationId xmlns:a16="http://schemas.microsoft.com/office/drawing/2014/main" id="{A64D52D3-B3C6-423D-8C73-DF1F9B7997B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337848" y="2704656"/>
              <a:ext cx="468305" cy="450000"/>
            </a:xfrm>
            <a:custGeom>
              <a:avLst/>
              <a:gdLst>
                <a:gd name="T0" fmla="*/ 90 w 347"/>
                <a:gd name="T1" fmla="*/ 24 h 333"/>
                <a:gd name="T2" fmla="*/ 114 w 347"/>
                <a:gd name="T3" fmla="*/ 0 h 333"/>
                <a:gd name="T4" fmla="*/ 138 w 347"/>
                <a:gd name="T5" fmla="*/ 24 h 333"/>
                <a:gd name="T6" fmla="*/ 114 w 347"/>
                <a:gd name="T7" fmla="*/ 49 h 333"/>
                <a:gd name="T8" fmla="*/ 90 w 347"/>
                <a:gd name="T9" fmla="*/ 24 h 333"/>
                <a:gd name="T10" fmla="*/ 0 w 347"/>
                <a:gd name="T11" fmla="*/ 146 h 333"/>
                <a:gd name="T12" fmla="*/ 37 w 347"/>
                <a:gd name="T13" fmla="*/ 183 h 333"/>
                <a:gd name="T14" fmla="*/ 75 w 347"/>
                <a:gd name="T15" fmla="*/ 146 h 333"/>
                <a:gd name="T16" fmla="*/ 37 w 347"/>
                <a:gd name="T17" fmla="*/ 108 h 333"/>
                <a:gd name="T18" fmla="*/ 0 w 347"/>
                <a:gd name="T19" fmla="*/ 146 h 333"/>
                <a:gd name="T20" fmla="*/ 60 w 347"/>
                <a:gd name="T21" fmla="*/ 273 h 333"/>
                <a:gd name="T22" fmla="*/ 119 w 347"/>
                <a:gd name="T23" fmla="*/ 333 h 333"/>
                <a:gd name="T24" fmla="*/ 179 w 347"/>
                <a:gd name="T25" fmla="*/ 273 h 333"/>
                <a:gd name="T26" fmla="*/ 119 w 347"/>
                <a:gd name="T27" fmla="*/ 213 h 333"/>
                <a:gd name="T28" fmla="*/ 60 w 347"/>
                <a:gd name="T29" fmla="*/ 273 h 333"/>
                <a:gd name="T30" fmla="*/ 134 w 347"/>
                <a:gd name="T31" fmla="*/ 110 h 333"/>
                <a:gd name="T32" fmla="*/ 174 w 347"/>
                <a:gd name="T33" fmla="*/ 149 h 333"/>
                <a:gd name="T34" fmla="*/ 213 w 347"/>
                <a:gd name="T35" fmla="*/ 110 h 333"/>
                <a:gd name="T36" fmla="*/ 174 w 347"/>
                <a:gd name="T37" fmla="*/ 71 h 333"/>
                <a:gd name="T38" fmla="*/ 134 w 347"/>
                <a:gd name="T39" fmla="*/ 110 h 333"/>
                <a:gd name="T40" fmla="*/ 228 w 347"/>
                <a:gd name="T41" fmla="*/ 241 h 333"/>
                <a:gd name="T42" fmla="*/ 287 w 347"/>
                <a:gd name="T43" fmla="*/ 303 h 333"/>
                <a:gd name="T44" fmla="*/ 347 w 347"/>
                <a:gd name="T45" fmla="*/ 241 h 333"/>
                <a:gd name="T46" fmla="*/ 287 w 347"/>
                <a:gd name="T47" fmla="*/ 179 h 333"/>
                <a:gd name="T48" fmla="*/ 228 w 347"/>
                <a:gd name="T49" fmla="*/ 241 h 333"/>
                <a:gd name="T50" fmla="*/ 228 w 347"/>
                <a:gd name="T51" fmla="*/ 250 h 333"/>
                <a:gd name="T52" fmla="*/ 178 w 347"/>
                <a:gd name="T53" fmla="*/ 262 h 333"/>
                <a:gd name="T54" fmla="*/ 74 w 347"/>
                <a:gd name="T55" fmla="*/ 139 h 333"/>
                <a:gd name="T56" fmla="*/ 136 w 347"/>
                <a:gd name="T57" fmla="*/ 120 h 333"/>
                <a:gd name="T58" fmla="*/ 137 w 347"/>
                <a:gd name="T59" fmla="*/ 216 h 333"/>
                <a:gd name="T60" fmla="*/ 162 w 347"/>
                <a:gd name="T61" fmla="*/ 148 h 333"/>
                <a:gd name="T62" fmla="*/ 86 w 347"/>
                <a:gd name="T63" fmla="*/ 223 h 333"/>
                <a:gd name="T64" fmla="*/ 57 w 347"/>
                <a:gd name="T65" fmla="*/ 177 h 333"/>
                <a:gd name="T66" fmla="*/ 232 w 347"/>
                <a:gd name="T67" fmla="*/ 217 h 333"/>
                <a:gd name="T68" fmla="*/ 71 w 347"/>
                <a:gd name="T69" fmla="*/ 161 h 333"/>
                <a:gd name="T70" fmla="*/ 102 w 347"/>
                <a:gd name="T71" fmla="*/ 46 h 333"/>
                <a:gd name="T72" fmla="*/ 58 w 347"/>
                <a:gd name="T73" fmla="*/ 115 h 333"/>
                <a:gd name="T74" fmla="*/ 249 w 347"/>
                <a:gd name="T75" fmla="*/ 194 h 333"/>
                <a:gd name="T76" fmla="*/ 200 w 347"/>
                <a:gd name="T77" fmla="*/ 139 h 333"/>
                <a:gd name="T78" fmla="*/ 112 w 347"/>
                <a:gd name="T79" fmla="*/ 213 h 333"/>
                <a:gd name="T80" fmla="*/ 114 w 347"/>
                <a:gd name="T81" fmla="*/ 49 h 333"/>
                <a:gd name="T82" fmla="*/ 126 w 347"/>
                <a:gd name="T83" fmla="*/ 45 h 333"/>
                <a:gd name="T84" fmla="*/ 151 w 347"/>
                <a:gd name="T85" fmla="*/ 7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7" h="333">
                  <a:moveTo>
                    <a:pt x="90" y="24"/>
                  </a:moveTo>
                  <a:cubicBezTo>
                    <a:pt x="90" y="11"/>
                    <a:pt x="100" y="0"/>
                    <a:pt x="114" y="0"/>
                  </a:cubicBezTo>
                  <a:cubicBezTo>
                    <a:pt x="127" y="0"/>
                    <a:pt x="138" y="11"/>
                    <a:pt x="138" y="24"/>
                  </a:cubicBezTo>
                  <a:cubicBezTo>
                    <a:pt x="138" y="38"/>
                    <a:pt x="127" y="49"/>
                    <a:pt x="114" y="49"/>
                  </a:cubicBezTo>
                  <a:cubicBezTo>
                    <a:pt x="100" y="49"/>
                    <a:pt x="90" y="38"/>
                    <a:pt x="90" y="24"/>
                  </a:cubicBezTo>
                  <a:close/>
                  <a:moveTo>
                    <a:pt x="0" y="146"/>
                  </a:moveTo>
                  <a:cubicBezTo>
                    <a:pt x="0" y="166"/>
                    <a:pt x="17" y="183"/>
                    <a:pt x="37" y="183"/>
                  </a:cubicBezTo>
                  <a:cubicBezTo>
                    <a:pt x="58" y="183"/>
                    <a:pt x="75" y="166"/>
                    <a:pt x="75" y="146"/>
                  </a:cubicBezTo>
                  <a:cubicBezTo>
                    <a:pt x="75" y="125"/>
                    <a:pt x="58" y="108"/>
                    <a:pt x="37" y="108"/>
                  </a:cubicBezTo>
                  <a:cubicBezTo>
                    <a:pt x="17" y="108"/>
                    <a:pt x="0" y="125"/>
                    <a:pt x="0" y="146"/>
                  </a:cubicBezTo>
                  <a:close/>
                  <a:moveTo>
                    <a:pt x="60" y="273"/>
                  </a:moveTo>
                  <a:cubicBezTo>
                    <a:pt x="60" y="306"/>
                    <a:pt x="86" y="333"/>
                    <a:pt x="119" y="333"/>
                  </a:cubicBezTo>
                  <a:cubicBezTo>
                    <a:pt x="152" y="333"/>
                    <a:pt x="179" y="306"/>
                    <a:pt x="179" y="273"/>
                  </a:cubicBezTo>
                  <a:cubicBezTo>
                    <a:pt x="179" y="240"/>
                    <a:pt x="152" y="213"/>
                    <a:pt x="119" y="213"/>
                  </a:cubicBezTo>
                  <a:cubicBezTo>
                    <a:pt x="86" y="213"/>
                    <a:pt x="60" y="240"/>
                    <a:pt x="60" y="273"/>
                  </a:cubicBezTo>
                  <a:close/>
                  <a:moveTo>
                    <a:pt x="134" y="110"/>
                  </a:moveTo>
                  <a:cubicBezTo>
                    <a:pt x="134" y="132"/>
                    <a:pt x="152" y="149"/>
                    <a:pt x="174" y="149"/>
                  </a:cubicBezTo>
                  <a:cubicBezTo>
                    <a:pt x="195" y="149"/>
                    <a:pt x="213" y="132"/>
                    <a:pt x="213" y="110"/>
                  </a:cubicBezTo>
                  <a:cubicBezTo>
                    <a:pt x="213" y="89"/>
                    <a:pt x="195" y="71"/>
                    <a:pt x="174" y="71"/>
                  </a:cubicBezTo>
                  <a:cubicBezTo>
                    <a:pt x="152" y="71"/>
                    <a:pt x="134" y="89"/>
                    <a:pt x="134" y="110"/>
                  </a:cubicBezTo>
                  <a:close/>
                  <a:moveTo>
                    <a:pt x="228" y="241"/>
                  </a:moveTo>
                  <a:cubicBezTo>
                    <a:pt x="228" y="275"/>
                    <a:pt x="254" y="303"/>
                    <a:pt x="287" y="303"/>
                  </a:cubicBezTo>
                  <a:cubicBezTo>
                    <a:pt x="320" y="303"/>
                    <a:pt x="347" y="275"/>
                    <a:pt x="347" y="241"/>
                  </a:cubicBezTo>
                  <a:cubicBezTo>
                    <a:pt x="347" y="207"/>
                    <a:pt x="320" y="179"/>
                    <a:pt x="287" y="179"/>
                  </a:cubicBezTo>
                  <a:cubicBezTo>
                    <a:pt x="254" y="179"/>
                    <a:pt x="228" y="207"/>
                    <a:pt x="228" y="241"/>
                  </a:cubicBezTo>
                  <a:close/>
                  <a:moveTo>
                    <a:pt x="228" y="250"/>
                  </a:moveTo>
                  <a:cubicBezTo>
                    <a:pt x="178" y="262"/>
                    <a:pt x="178" y="262"/>
                    <a:pt x="178" y="262"/>
                  </a:cubicBezTo>
                  <a:moveTo>
                    <a:pt x="74" y="139"/>
                  </a:moveTo>
                  <a:cubicBezTo>
                    <a:pt x="136" y="120"/>
                    <a:pt x="136" y="120"/>
                    <a:pt x="136" y="120"/>
                  </a:cubicBezTo>
                  <a:moveTo>
                    <a:pt x="137" y="216"/>
                  </a:moveTo>
                  <a:cubicBezTo>
                    <a:pt x="162" y="148"/>
                    <a:pt x="162" y="148"/>
                    <a:pt x="162" y="148"/>
                  </a:cubicBezTo>
                  <a:moveTo>
                    <a:pt x="86" y="223"/>
                  </a:moveTo>
                  <a:cubicBezTo>
                    <a:pt x="57" y="177"/>
                    <a:pt x="57" y="177"/>
                    <a:pt x="57" y="177"/>
                  </a:cubicBezTo>
                  <a:moveTo>
                    <a:pt x="232" y="217"/>
                  </a:moveTo>
                  <a:cubicBezTo>
                    <a:pt x="71" y="161"/>
                    <a:pt x="71" y="161"/>
                    <a:pt x="71" y="161"/>
                  </a:cubicBezTo>
                  <a:moveTo>
                    <a:pt x="102" y="46"/>
                  </a:moveTo>
                  <a:cubicBezTo>
                    <a:pt x="58" y="115"/>
                    <a:pt x="58" y="115"/>
                    <a:pt x="58" y="115"/>
                  </a:cubicBezTo>
                  <a:moveTo>
                    <a:pt x="249" y="194"/>
                  </a:moveTo>
                  <a:cubicBezTo>
                    <a:pt x="200" y="139"/>
                    <a:pt x="200" y="139"/>
                    <a:pt x="200" y="139"/>
                  </a:cubicBezTo>
                  <a:moveTo>
                    <a:pt x="112" y="213"/>
                  </a:moveTo>
                  <a:cubicBezTo>
                    <a:pt x="114" y="49"/>
                    <a:pt x="114" y="49"/>
                    <a:pt x="114" y="49"/>
                  </a:cubicBezTo>
                  <a:moveTo>
                    <a:pt x="126" y="45"/>
                  </a:moveTo>
                  <a:cubicBezTo>
                    <a:pt x="151" y="78"/>
                    <a:pt x="151" y="78"/>
                    <a:pt x="151" y="78"/>
                  </a:cubicBezTo>
                </a:path>
              </a:pathLst>
            </a:custGeom>
            <a:noFill/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3876E62-B90B-436B-AB54-CA1416BFEEB1}"/>
                </a:ext>
              </a:extLst>
            </p:cNvPr>
            <p:cNvSpPr/>
            <p:nvPr/>
          </p:nvSpPr>
          <p:spPr>
            <a:xfrm>
              <a:off x="4175863" y="2533519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2943E10-201F-4B89-9E50-E636E0FA44A9}"/>
              </a:ext>
            </a:extLst>
          </p:cNvPr>
          <p:cNvGrpSpPr/>
          <p:nvPr/>
        </p:nvGrpSpPr>
        <p:grpSpPr>
          <a:xfrm>
            <a:off x="9999151" y="2448155"/>
            <a:ext cx="792274" cy="792274"/>
            <a:chOff x="9969152" y="2515192"/>
            <a:chExt cx="792274" cy="792274"/>
          </a:xfrm>
        </p:grpSpPr>
        <p:sp>
          <p:nvSpPr>
            <p:cNvPr id="28" name="Broadcasting_F1B5" title="Icon of a communication dish with signal lines">
              <a:extLst>
                <a:ext uri="{FF2B5EF4-FFF2-40B4-BE49-F238E27FC236}">
                  <a16:creationId xmlns:a16="http://schemas.microsoft.com/office/drawing/2014/main" id="{395DB4E2-B062-41EF-848A-1DEA7B782A8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10140395" y="2686329"/>
              <a:ext cx="449789" cy="450000"/>
            </a:xfrm>
            <a:custGeom>
              <a:avLst/>
              <a:gdLst>
                <a:gd name="T0" fmla="*/ 1786 w 3913"/>
                <a:gd name="T1" fmla="*/ 2127 h 3913"/>
                <a:gd name="T2" fmla="*/ 2198 w 3913"/>
                <a:gd name="T3" fmla="*/ 1715 h 3913"/>
                <a:gd name="T4" fmla="*/ 2286 w 3913"/>
                <a:gd name="T5" fmla="*/ 1502 h 3913"/>
                <a:gd name="T6" fmla="*/ 2161 w 3913"/>
                <a:gd name="T7" fmla="*/ 1627 h 3913"/>
                <a:gd name="T8" fmla="*/ 2286 w 3913"/>
                <a:gd name="T9" fmla="*/ 1752 h 3913"/>
                <a:gd name="T10" fmla="*/ 2411 w 3913"/>
                <a:gd name="T11" fmla="*/ 1627 h 3913"/>
                <a:gd name="T12" fmla="*/ 2286 w 3913"/>
                <a:gd name="T13" fmla="*/ 1502 h 3913"/>
                <a:gd name="T14" fmla="*/ 3162 w 3913"/>
                <a:gd name="T15" fmla="*/ 1877 h 3913"/>
                <a:gd name="T16" fmla="*/ 2036 w 3913"/>
                <a:gd name="T17" fmla="*/ 751 h 3913"/>
                <a:gd name="T18" fmla="*/ 3913 w 3913"/>
                <a:gd name="T19" fmla="*/ 1877 h 3913"/>
                <a:gd name="T20" fmla="*/ 2036 w 3913"/>
                <a:gd name="T21" fmla="*/ 0 h 3913"/>
                <a:gd name="T22" fmla="*/ 636 w 3913"/>
                <a:gd name="T23" fmla="*/ 977 h 3913"/>
                <a:gd name="T24" fmla="*/ 636 w 3913"/>
                <a:gd name="T25" fmla="*/ 3277 h 3913"/>
                <a:gd name="T26" fmla="*/ 2936 w 3913"/>
                <a:gd name="T27" fmla="*/ 3277 h 3913"/>
                <a:gd name="T28" fmla="*/ 636 w 3913"/>
                <a:gd name="T29" fmla="*/ 977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3913">
                  <a:moveTo>
                    <a:pt x="1786" y="2127"/>
                  </a:moveTo>
                  <a:cubicBezTo>
                    <a:pt x="2198" y="1715"/>
                    <a:pt x="2198" y="1715"/>
                    <a:pt x="2198" y="1715"/>
                  </a:cubicBezTo>
                  <a:moveTo>
                    <a:pt x="2286" y="1502"/>
                  </a:moveTo>
                  <a:cubicBezTo>
                    <a:pt x="2217" y="1502"/>
                    <a:pt x="2161" y="1558"/>
                    <a:pt x="2161" y="1627"/>
                  </a:cubicBezTo>
                  <a:cubicBezTo>
                    <a:pt x="2161" y="1696"/>
                    <a:pt x="2217" y="1752"/>
                    <a:pt x="2286" y="1752"/>
                  </a:cubicBezTo>
                  <a:cubicBezTo>
                    <a:pt x="2355" y="1752"/>
                    <a:pt x="2411" y="1696"/>
                    <a:pt x="2411" y="1627"/>
                  </a:cubicBezTo>
                  <a:cubicBezTo>
                    <a:pt x="2411" y="1558"/>
                    <a:pt x="2355" y="1502"/>
                    <a:pt x="2286" y="1502"/>
                  </a:cubicBezTo>
                  <a:close/>
                  <a:moveTo>
                    <a:pt x="3162" y="1877"/>
                  </a:moveTo>
                  <a:cubicBezTo>
                    <a:pt x="3162" y="1255"/>
                    <a:pt x="2658" y="751"/>
                    <a:pt x="2036" y="751"/>
                  </a:cubicBezTo>
                  <a:moveTo>
                    <a:pt x="3913" y="1877"/>
                  </a:moveTo>
                  <a:cubicBezTo>
                    <a:pt x="3913" y="840"/>
                    <a:pt x="3073" y="0"/>
                    <a:pt x="2036" y="0"/>
                  </a:cubicBezTo>
                  <a:moveTo>
                    <a:pt x="636" y="977"/>
                  </a:moveTo>
                  <a:cubicBezTo>
                    <a:pt x="0" y="1612"/>
                    <a:pt x="0" y="2642"/>
                    <a:pt x="636" y="3277"/>
                  </a:cubicBezTo>
                  <a:cubicBezTo>
                    <a:pt x="1271" y="3913"/>
                    <a:pt x="2301" y="3913"/>
                    <a:pt x="2936" y="3277"/>
                  </a:cubicBezTo>
                  <a:lnTo>
                    <a:pt x="636" y="977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DDD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6830AF32-FE1C-4EA4-B4C3-8C7145D4455A}"/>
                </a:ext>
              </a:extLst>
            </p:cNvPr>
            <p:cNvSpPr/>
            <p:nvPr/>
          </p:nvSpPr>
          <p:spPr>
            <a:xfrm>
              <a:off x="9969152" y="2515192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DAA2227C-FD70-4215-AE5E-937ADD2BA4BC}"/>
              </a:ext>
            </a:extLst>
          </p:cNvPr>
          <p:cNvGrpSpPr/>
          <p:nvPr/>
        </p:nvGrpSpPr>
        <p:grpSpPr>
          <a:xfrm>
            <a:off x="7130918" y="2448155"/>
            <a:ext cx="792274" cy="792274"/>
            <a:chOff x="7167953" y="2515192"/>
            <a:chExt cx="792274" cy="792274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906616A7-77DC-40A8-9F7C-5B240C6A4C2B}"/>
                </a:ext>
              </a:extLst>
            </p:cNvPr>
            <p:cNvSpPr/>
            <p:nvPr/>
          </p:nvSpPr>
          <p:spPr>
            <a:xfrm>
              <a:off x="7167953" y="2515192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IoT" title="Icon of five circles that all connect to a center circle">
              <a:extLst>
                <a:ext uri="{FF2B5EF4-FFF2-40B4-BE49-F238E27FC236}">
                  <a16:creationId xmlns:a16="http://schemas.microsoft.com/office/drawing/2014/main" id="{01F222BB-24F6-42A5-AE33-C136D9BBFC7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39451" y="2686329"/>
              <a:ext cx="449278" cy="450000"/>
            </a:xfrm>
            <a:custGeom>
              <a:avLst/>
              <a:gdLst>
                <a:gd name="T0" fmla="*/ 235 w 352"/>
                <a:gd name="T1" fmla="*/ 176 h 352"/>
                <a:gd name="T2" fmla="*/ 176 w 352"/>
                <a:gd name="T3" fmla="*/ 235 h 352"/>
                <a:gd name="T4" fmla="*/ 117 w 352"/>
                <a:gd name="T5" fmla="*/ 176 h 352"/>
                <a:gd name="T6" fmla="*/ 176 w 352"/>
                <a:gd name="T7" fmla="*/ 117 h 352"/>
                <a:gd name="T8" fmla="*/ 235 w 352"/>
                <a:gd name="T9" fmla="*/ 176 h 352"/>
                <a:gd name="T10" fmla="*/ 270 w 352"/>
                <a:gd name="T11" fmla="*/ 0 h 352"/>
                <a:gd name="T12" fmla="*/ 235 w 352"/>
                <a:gd name="T13" fmla="*/ 35 h 352"/>
                <a:gd name="T14" fmla="*/ 270 w 352"/>
                <a:gd name="T15" fmla="*/ 70 h 352"/>
                <a:gd name="T16" fmla="*/ 305 w 352"/>
                <a:gd name="T17" fmla="*/ 35 h 352"/>
                <a:gd name="T18" fmla="*/ 270 w 352"/>
                <a:gd name="T19" fmla="*/ 0 h 352"/>
                <a:gd name="T20" fmla="*/ 82 w 352"/>
                <a:gd name="T21" fmla="*/ 23 h 352"/>
                <a:gd name="T22" fmla="*/ 47 w 352"/>
                <a:gd name="T23" fmla="*/ 59 h 352"/>
                <a:gd name="T24" fmla="*/ 82 w 352"/>
                <a:gd name="T25" fmla="*/ 94 h 352"/>
                <a:gd name="T26" fmla="*/ 117 w 352"/>
                <a:gd name="T27" fmla="*/ 59 h 352"/>
                <a:gd name="T28" fmla="*/ 82 w 352"/>
                <a:gd name="T29" fmla="*/ 23 h 352"/>
                <a:gd name="T30" fmla="*/ 35 w 352"/>
                <a:gd name="T31" fmla="*/ 211 h 352"/>
                <a:gd name="T32" fmla="*/ 0 w 352"/>
                <a:gd name="T33" fmla="*/ 246 h 352"/>
                <a:gd name="T34" fmla="*/ 35 w 352"/>
                <a:gd name="T35" fmla="*/ 282 h 352"/>
                <a:gd name="T36" fmla="*/ 70 w 352"/>
                <a:gd name="T37" fmla="*/ 246 h 352"/>
                <a:gd name="T38" fmla="*/ 35 w 352"/>
                <a:gd name="T39" fmla="*/ 211 h 352"/>
                <a:gd name="T40" fmla="*/ 223 w 352"/>
                <a:gd name="T41" fmla="*/ 282 h 352"/>
                <a:gd name="T42" fmla="*/ 188 w 352"/>
                <a:gd name="T43" fmla="*/ 317 h 352"/>
                <a:gd name="T44" fmla="*/ 223 w 352"/>
                <a:gd name="T45" fmla="*/ 352 h 352"/>
                <a:gd name="T46" fmla="*/ 258 w 352"/>
                <a:gd name="T47" fmla="*/ 317 h 352"/>
                <a:gd name="T48" fmla="*/ 223 w 352"/>
                <a:gd name="T49" fmla="*/ 282 h 352"/>
                <a:gd name="T50" fmla="*/ 317 w 352"/>
                <a:gd name="T51" fmla="*/ 164 h 352"/>
                <a:gd name="T52" fmla="*/ 282 w 352"/>
                <a:gd name="T53" fmla="*/ 199 h 352"/>
                <a:gd name="T54" fmla="*/ 317 w 352"/>
                <a:gd name="T55" fmla="*/ 235 h 352"/>
                <a:gd name="T56" fmla="*/ 352 w 352"/>
                <a:gd name="T57" fmla="*/ 199 h 352"/>
                <a:gd name="T58" fmla="*/ 317 w 352"/>
                <a:gd name="T59" fmla="*/ 164 h 352"/>
                <a:gd name="T60" fmla="*/ 250 w 352"/>
                <a:gd name="T61" fmla="*/ 64 h 352"/>
                <a:gd name="T62" fmla="*/ 209 w 352"/>
                <a:gd name="T63" fmla="*/ 127 h 352"/>
                <a:gd name="T64" fmla="*/ 139 w 352"/>
                <a:gd name="T65" fmla="*/ 130 h 352"/>
                <a:gd name="T66" fmla="*/ 104 w 352"/>
                <a:gd name="T67" fmla="*/ 86 h 352"/>
                <a:gd name="T68" fmla="*/ 67 w 352"/>
                <a:gd name="T69" fmla="*/ 231 h 352"/>
                <a:gd name="T70" fmla="*/ 124 w 352"/>
                <a:gd name="T71" fmla="*/ 202 h 352"/>
                <a:gd name="T72" fmla="*/ 212 w 352"/>
                <a:gd name="T73" fmla="*/ 283 h 352"/>
                <a:gd name="T74" fmla="*/ 195 w 352"/>
                <a:gd name="T75" fmla="*/ 232 h 352"/>
                <a:gd name="T76" fmla="*/ 234 w 352"/>
                <a:gd name="T77" fmla="*/ 186 h 352"/>
                <a:gd name="T78" fmla="*/ 282 w 352"/>
                <a:gd name="T79" fmla="*/ 19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2" h="352">
                  <a:moveTo>
                    <a:pt x="235" y="176"/>
                  </a:moveTo>
                  <a:cubicBezTo>
                    <a:pt x="235" y="208"/>
                    <a:pt x="208" y="235"/>
                    <a:pt x="176" y="235"/>
                  </a:cubicBezTo>
                  <a:cubicBezTo>
                    <a:pt x="144" y="235"/>
                    <a:pt x="117" y="208"/>
                    <a:pt x="117" y="176"/>
                  </a:cubicBezTo>
                  <a:cubicBezTo>
                    <a:pt x="117" y="144"/>
                    <a:pt x="144" y="117"/>
                    <a:pt x="176" y="117"/>
                  </a:cubicBezTo>
                  <a:cubicBezTo>
                    <a:pt x="208" y="117"/>
                    <a:pt x="235" y="144"/>
                    <a:pt x="235" y="176"/>
                  </a:cubicBezTo>
                  <a:close/>
                  <a:moveTo>
                    <a:pt x="270" y="0"/>
                  </a:moveTo>
                  <a:cubicBezTo>
                    <a:pt x="250" y="0"/>
                    <a:pt x="235" y="16"/>
                    <a:pt x="235" y="35"/>
                  </a:cubicBezTo>
                  <a:cubicBezTo>
                    <a:pt x="235" y="55"/>
                    <a:pt x="250" y="70"/>
                    <a:pt x="270" y="70"/>
                  </a:cubicBezTo>
                  <a:cubicBezTo>
                    <a:pt x="289" y="70"/>
                    <a:pt x="305" y="55"/>
                    <a:pt x="305" y="35"/>
                  </a:cubicBezTo>
                  <a:cubicBezTo>
                    <a:pt x="305" y="16"/>
                    <a:pt x="289" y="0"/>
                    <a:pt x="270" y="0"/>
                  </a:cubicBezTo>
                  <a:close/>
                  <a:moveTo>
                    <a:pt x="82" y="23"/>
                  </a:moveTo>
                  <a:cubicBezTo>
                    <a:pt x="63" y="23"/>
                    <a:pt x="47" y="39"/>
                    <a:pt x="47" y="59"/>
                  </a:cubicBezTo>
                  <a:cubicBezTo>
                    <a:pt x="47" y="78"/>
                    <a:pt x="63" y="94"/>
                    <a:pt x="82" y="94"/>
                  </a:cubicBezTo>
                  <a:cubicBezTo>
                    <a:pt x="102" y="94"/>
                    <a:pt x="117" y="78"/>
                    <a:pt x="117" y="59"/>
                  </a:cubicBezTo>
                  <a:cubicBezTo>
                    <a:pt x="117" y="39"/>
                    <a:pt x="102" y="23"/>
                    <a:pt x="82" y="23"/>
                  </a:cubicBezTo>
                  <a:close/>
                  <a:moveTo>
                    <a:pt x="35" y="211"/>
                  </a:moveTo>
                  <a:cubicBezTo>
                    <a:pt x="16" y="211"/>
                    <a:pt x="0" y="227"/>
                    <a:pt x="0" y="246"/>
                  </a:cubicBezTo>
                  <a:cubicBezTo>
                    <a:pt x="0" y="266"/>
                    <a:pt x="16" y="282"/>
                    <a:pt x="35" y="282"/>
                  </a:cubicBezTo>
                  <a:cubicBezTo>
                    <a:pt x="55" y="282"/>
                    <a:pt x="70" y="266"/>
                    <a:pt x="70" y="246"/>
                  </a:cubicBezTo>
                  <a:cubicBezTo>
                    <a:pt x="70" y="227"/>
                    <a:pt x="55" y="211"/>
                    <a:pt x="35" y="211"/>
                  </a:cubicBezTo>
                  <a:close/>
                  <a:moveTo>
                    <a:pt x="223" y="282"/>
                  </a:moveTo>
                  <a:cubicBezTo>
                    <a:pt x="203" y="282"/>
                    <a:pt x="188" y="297"/>
                    <a:pt x="188" y="317"/>
                  </a:cubicBezTo>
                  <a:cubicBezTo>
                    <a:pt x="188" y="336"/>
                    <a:pt x="203" y="352"/>
                    <a:pt x="223" y="352"/>
                  </a:cubicBezTo>
                  <a:cubicBezTo>
                    <a:pt x="242" y="352"/>
                    <a:pt x="258" y="336"/>
                    <a:pt x="258" y="317"/>
                  </a:cubicBezTo>
                  <a:cubicBezTo>
                    <a:pt x="258" y="297"/>
                    <a:pt x="242" y="282"/>
                    <a:pt x="223" y="282"/>
                  </a:cubicBezTo>
                  <a:close/>
                  <a:moveTo>
                    <a:pt x="317" y="164"/>
                  </a:moveTo>
                  <a:cubicBezTo>
                    <a:pt x="297" y="164"/>
                    <a:pt x="282" y="180"/>
                    <a:pt x="282" y="199"/>
                  </a:cubicBezTo>
                  <a:cubicBezTo>
                    <a:pt x="282" y="219"/>
                    <a:pt x="297" y="235"/>
                    <a:pt x="317" y="235"/>
                  </a:cubicBezTo>
                  <a:cubicBezTo>
                    <a:pt x="336" y="235"/>
                    <a:pt x="352" y="219"/>
                    <a:pt x="352" y="199"/>
                  </a:cubicBezTo>
                  <a:cubicBezTo>
                    <a:pt x="352" y="180"/>
                    <a:pt x="336" y="164"/>
                    <a:pt x="317" y="164"/>
                  </a:cubicBezTo>
                  <a:close/>
                  <a:moveTo>
                    <a:pt x="250" y="64"/>
                  </a:moveTo>
                  <a:cubicBezTo>
                    <a:pt x="209" y="127"/>
                    <a:pt x="209" y="127"/>
                    <a:pt x="209" y="127"/>
                  </a:cubicBezTo>
                  <a:moveTo>
                    <a:pt x="139" y="130"/>
                  </a:moveTo>
                  <a:cubicBezTo>
                    <a:pt x="104" y="86"/>
                    <a:pt x="104" y="86"/>
                    <a:pt x="104" y="86"/>
                  </a:cubicBezTo>
                  <a:moveTo>
                    <a:pt x="67" y="231"/>
                  </a:moveTo>
                  <a:cubicBezTo>
                    <a:pt x="124" y="202"/>
                    <a:pt x="124" y="202"/>
                    <a:pt x="124" y="202"/>
                  </a:cubicBezTo>
                  <a:moveTo>
                    <a:pt x="212" y="283"/>
                  </a:moveTo>
                  <a:cubicBezTo>
                    <a:pt x="195" y="232"/>
                    <a:pt x="195" y="232"/>
                    <a:pt x="195" y="232"/>
                  </a:cubicBezTo>
                  <a:moveTo>
                    <a:pt x="234" y="186"/>
                  </a:moveTo>
                  <a:cubicBezTo>
                    <a:pt x="282" y="194"/>
                    <a:pt x="282" y="194"/>
                    <a:pt x="282" y="194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DDD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036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新年计划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9947AFAA-EFA9-47E4-AB30-02819849BD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326686"/>
              </p:ext>
            </p:extLst>
          </p:nvPr>
        </p:nvGraphicFramePr>
        <p:xfrm>
          <a:off x="507999" y="1320800"/>
          <a:ext cx="10988675" cy="4873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5751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891853-6EB0-4E32-8472-F17ED01F9D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E05B06D1-3469-4134-B220-4ABC853E9007}"/>
              </a:ext>
            </a:extLst>
          </p:cNvPr>
          <p:cNvGraphicFramePr>
            <a:graphicFrameLocks/>
          </p:cNvGraphicFramePr>
          <p:nvPr/>
        </p:nvGraphicFramePr>
        <p:xfrm>
          <a:off x="914400" y="1452034"/>
          <a:ext cx="10363200" cy="5405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503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0A2920F0-B695-464A-BF51-6B50817AD0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503F96AF-939D-45C6-8EF0-50B536DAB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33" name="文本占位符 32">
            <a:extLst>
              <a:ext uri="{FF2B5EF4-FFF2-40B4-BE49-F238E27FC236}">
                <a16:creationId xmlns:a16="http://schemas.microsoft.com/office/drawing/2014/main" id="{11B283EC-F09C-4FD8-A882-B440701741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Please Add Text Here</a:t>
            </a:r>
          </a:p>
        </p:txBody>
      </p:sp>
    </p:spTree>
    <p:extLst>
      <p:ext uri="{BB962C8B-B14F-4D97-AF65-F5344CB8AC3E}">
        <p14:creationId xmlns:p14="http://schemas.microsoft.com/office/powerpoint/2010/main" val="3116528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占位符 56" descr="图片包含 蓝色, 物体, 户外&#10;&#10;描述已自动生成">
            <a:extLst>
              <a:ext uri="{FF2B5EF4-FFF2-40B4-BE49-F238E27FC236}">
                <a16:creationId xmlns:a16="http://schemas.microsoft.com/office/drawing/2014/main" id="{ECC9B9C9-CEF5-42B6-A85B-8F623E27EF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pic>
        <p:nvPicPr>
          <p:cNvPr id="59" name="图片占位符 58" descr="图片包含 蓝色, 物体, 户外&#10;&#10;描述已自动生成">
            <a:extLst>
              <a:ext uri="{FF2B5EF4-FFF2-40B4-BE49-F238E27FC236}">
                <a16:creationId xmlns:a16="http://schemas.microsoft.com/office/drawing/2014/main" id="{7233828D-740C-46B7-8524-18993B9C2B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pic>
        <p:nvPicPr>
          <p:cNvPr id="61" name="图片占位符 60" descr="图片包含 蓝色, 物体, 户外&#10;&#10;描述已自动生成">
            <a:extLst>
              <a:ext uri="{FF2B5EF4-FFF2-40B4-BE49-F238E27FC236}">
                <a16:creationId xmlns:a16="http://schemas.microsoft.com/office/drawing/2014/main" id="{4249CA58-ED49-4875-9129-7C9282122A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pic>
        <p:nvPicPr>
          <p:cNvPr id="63" name="图片占位符 62" descr="图片包含 蓝色, 物体, 户外&#10;&#10;描述已自动生成">
            <a:extLst>
              <a:ext uri="{FF2B5EF4-FFF2-40B4-BE49-F238E27FC236}">
                <a16:creationId xmlns:a16="http://schemas.microsoft.com/office/drawing/2014/main" id="{20C97BEE-E3B2-4A28-8C6A-3DBB6E65AF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7379F74-C1D3-4223-880A-272D06244F1F}"/>
              </a:ext>
            </a:extLst>
          </p:cNvPr>
          <p:cNvGrpSpPr/>
          <p:nvPr/>
        </p:nvGrpSpPr>
        <p:grpSpPr>
          <a:xfrm>
            <a:off x="660847" y="4138131"/>
            <a:ext cx="2106815" cy="1187012"/>
            <a:chOff x="667657" y="4517316"/>
            <a:chExt cx="2106815" cy="1187012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6126C38-0973-468E-A0B9-D6F8A3EC6CD7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2D9CB0-254A-4ADE-B086-ED9E40087388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9CE51DF-7240-44F1-BB57-ADEDEBB4641D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976DCEB-5396-4150-AD01-BF94FC150F66}"/>
              </a:ext>
            </a:extLst>
          </p:cNvPr>
          <p:cNvGrpSpPr/>
          <p:nvPr/>
        </p:nvGrpSpPr>
        <p:grpSpPr>
          <a:xfrm>
            <a:off x="3537560" y="4138131"/>
            <a:ext cx="2106815" cy="1187012"/>
            <a:chOff x="667657" y="4517316"/>
            <a:chExt cx="2106815" cy="118701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3AE7043-F10E-4E05-854B-375276E9D174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3449A8A-5B99-40AA-94C5-6A8E7434A82F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elit. Maecenas</a:t>
              </a: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AE25207-1248-4256-AF39-A0580BC055D2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1E556A0-D1CC-4F07-9CDF-D51DA0084EE8}"/>
              </a:ext>
            </a:extLst>
          </p:cNvPr>
          <p:cNvGrpSpPr/>
          <p:nvPr/>
        </p:nvGrpSpPr>
        <p:grpSpPr>
          <a:xfrm>
            <a:off x="6414273" y="4138131"/>
            <a:ext cx="2106815" cy="1187012"/>
            <a:chOff x="667657" y="4517316"/>
            <a:chExt cx="2106815" cy="1187012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F597BE4-215A-499C-B4A3-34CA9AEC97D8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43516CC4-71E4-41CB-A57C-C62E02EEFA80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5E778B6-F809-43F3-96B9-208DEC23BB5C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5959A1B-4CD2-4F8C-A998-25AEF397B204}"/>
              </a:ext>
            </a:extLst>
          </p:cNvPr>
          <p:cNvGrpSpPr/>
          <p:nvPr/>
        </p:nvGrpSpPr>
        <p:grpSpPr>
          <a:xfrm>
            <a:off x="9290985" y="4138131"/>
            <a:ext cx="2106815" cy="1187012"/>
            <a:chOff x="667657" y="4517316"/>
            <a:chExt cx="2106815" cy="1187012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F4FB711-972A-44D1-A40E-B6191E18D600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1F3BE9F-6147-4766-9C2E-495121DD0247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BEC4048B-C948-41AF-9569-788C2DA6C0F1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4992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12C7533-3663-45A9-826F-2FDB0D9F8752}"/>
              </a:ext>
            </a:extLst>
          </p:cNvPr>
          <p:cNvSpPr/>
          <p:nvPr/>
        </p:nvSpPr>
        <p:spPr>
          <a:xfrm>
            <a:off x="775955" y="1582913"/>
            <a:ext cx="2160000" cy="4320000"/>
          </a:xfrm>
          <a:custGeom>
            <a:avLst/>
            <a:gdLst>
              <a:gd name="connsiteX0" fmla="*/ 0 w 2160000"/>
              <a:gd name="connsiteY0" fmla="*/ 0 h 4320000"/>
              <a:gd name="connsiteX1" fmla="*/ 2160000 w 2160000"/>
              <a:gd name="connsiteY1" fmla="*/ 0 h 4320000"/>
              <a:gd name="connsiteX2" fmla="*/ 2160000 w 2160000"/>
              <a:gd name="connsiteY2" fmla="*/ 3240000 h 4320000"/>
              <a:gd name="connsiteX3" fmla="*/ 1080000 w 2160000"/>
              <a:gd name="connsiteY3" fmla="*/ 4320000 h 4320000"/>
              <a:gd name="connsiteX4" fmla="*/ 0 w 2160000"/>
              <a:gd name="connsiteY4" fmla="*/ 324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4320000">
                <a:moveTo>
                  <a:pt x="0" y="0"/>
                </a:moveTo>
                <a:lnTo>
                  <a:pt x="2160000" y="0"/>
                </a:lnTo>
                <a:lnTo>
                  <a:pt x="2160000" y="3240000"/>
                </a:lnTo>
                <a:cubicBezTo>
                  <a:pt x="2160000" y="3836468"/>
                  <a:pt x="1676468" y="4320000"/>
                  <a:pt x="1080000" y="4320000"/>
                </a:cubicBezTo>
                <a:cubicBezTo>
                  <a:pt x="483532" y="4320000"/>
                  <a:pt x="0" y="3836468"/>
                  <a:pt x="0" y="324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98F44A5-5422-47CC-82DB-2569C1F762DD}"/>
              </a:ext>
            </a:extLst>
          </p:cNvPr>
          <p:cNvGrpSpPr/>
          <p:nvPr/>
        </p:nvGrpSpPr>
        <p:grpSpPr>
          <a:xfrm>
            <a:off x="802548" y="2509600"/>
            <a:ext cx="2106815" cy="1104370"/>
            <a:chOff x="994331" y="2209387"/>
            <a:chExt cx="2106815" cy="110437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600BBA5-99D4-4B99-99DF-784D88437AE6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10D1D3E-3D5F-4CE7-87F0-7F9096D76E2B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B8D6581-984D-48D8-8E3B-54498A09FC9A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ocket" title="Icon of a rocket">
            <a:extLst>
              <a:ext uri="{FF2B5EF4-FFF2-40B4-BE49-F238E27FC236}">
                <a16:creationId xmlns:a16="http://schemas.microsoft.com/office/drawing/2014/main" id="{7463A5B9-C6B2-421F-9FBA-35B3A83D3E1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18256" y="1892220"/>
            <a:ext cx="367199" cy="36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6F1482D5-E922-4B96-A64E-8CB29CFD26E4}"/>
              </a:ext>
            </a:extLst>
          </p:cNvPr>
          <p:cNvSpPr/>
          <p:nvPr/>
        </p:nvSpPr>
        <p:spPr>
          <a:xfrm>
            <a:off x="3602652" y="1582913"/>
            <a:ext cx="2160000" cy="4320000"/>
          </a:xfrm>
          <a:custGeom>
            <a:avLst/>
            <a:gdLst>
              <a:gd name="connsiteX0" fmla="*/ 0 w 2160000"/>
              <a:gd name="connsiteY0" fmla="*/ 0 h 4320000"/>
              <a:gd name="connsiteX1" fmla="*/ 2160000 w 2160000"/>
              <a:gd name="connsiteY1" fmla="*/ 0 h 4320000"/>
              <a:gd name="connsiteX2" fmla="*/ 2160000 w 2160000"/>
              <a:gd name="connsiteY2" fmla="*/ 3240000 h 4320000"/>
              <a:gd name="connsiteX3" fmla="*/ 1080000 w 2160000"/>
              <a:gd name="connsiteY3" fmla="*/ 4320000 h 4320000"/>
              <a:gd name="connsiteX4" fmla="*/ 0 w 2160000"/>
              <a:gd name="connsiteY4" fmla="*/ 324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4320000">
                <a:moveTo>
                  <a:pt x="0" y="0"/>
                </a:moveTo>
                <a:lnTo>
                  <a:pt x="2160000" y="0"/>
                </a:lnTo>
                <a:lnTo>
                  <a:pt x="2160000" y="3240000"/>
                </a:lnTo>
                <a:cubicBezTo>
                  <a:pt x="2160000" y="3836468"/>
                  <a:pt x="1676468" y="4320000"/>
                  <a:pt x="1080000" y="4320000"/>
                </a:cubicBezTo>
                <a:cubicBezTo>
                  <a:pt x="483532" y="4320000"/>
                  <a:pt x="0" y="3836468"/>
                  <a:pt x="0" y="324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Intelligence" title="Icon of circles connected by crossing lines">
            <a:extLst>
              <a:ext uri="{FF2B5EF4-FFF2-40B4-BE49-F238E27FC236}">
                <a16:creationId xmlns:a16="http://schemas.microsoft.com/office/drawing/2014/main" id="{B96F45E5-86A5-45F0-800C-E6616754394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542160" y="1892220"/>
            <a:ext cx="374644" cy="3600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FAF0F1B-E4F2-46EF-B50B-C98111DA50D5}"/>
              </a:ext>
            </a:extLst>
          </p:cNvPr>
          <p:cNvGrpSpPr/>
          <p:nvPr/>
        </p:nvGrpSpPr>
        <p:grpSpPr>
          <a:xfrm>
            <a:off x="3629245" y="2541480"/>
            <a:ext cx="2106815" cy="1104370"/>
            <a:chOff x="994331" y="2209387"/>
            <a:chExt cx="2106815" cy="1104370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9277172-4E6D-42BE-8F31-ADA796336181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40F2058F-96B6-42B8-9CF2-A0DB76E69C6C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AC3C3851-D6B0-400B-9B5B-9C476BDB1D5F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3F73C417-CBB2-4894-BE53-4797769EE6D9}"/>
              </a:ext>
            </a:extLst>
          </p:cNvPr>
          <p:cNvSpPr/>
          <p:nvPr/>
        </p:nvSpPr>
        <p:spPr>
          <a:xfrm>
            <a:off x="6429349" y="1582913"/>
            <a:ext cx="2160000" cy="4320000"/>
          </a:xfrm>
          <a:custGeom>
            <a:avLst/>
            <a:gdLst>
              <a:gd name="connsiteX0" fmla="*/ 0 w 2160000"/>
              <a:gd name="connsiteY0" fmla="*/ 0 h 4320000"/>
              <a:gd name="connsiteX1" fmla="*/ 2160000 w 2160000"/>
              <a:gd name="connsiteY1" fmla="*/ 0 h 4320000"/>
              <a:gd name="connsiteX2" fmla="*/ 2160000 w 2160000"/>
              <a:gd name="connsiteY2" fmla="*/ 3240000 h 4320000"/>
              <a:gd name="connsiteX3" fmla="*/ 1080000 w 2160000"/>
              <a:gd name="connsiteY3" fmla="*/ 4320000 h 4320000"/>
              <a:gd name="connsiteX4" fmla="*/ 0 w 2160000"/>
              <a:gd name="connsiteY4" fmla="*/ 324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4320000">
                <a:moveTo>
                  <a:pt x="0" y="0"/>
                </a:moveTo>
                <a:lnTo>
                  <a:pt x="2160000" y="0"/>
                </a:lnTo>
                <a:lnTo>
                  <a:pt x="2160000" y="3240000"/>
                </a:lnTo>
                <a:cubicBezTo>
                  <a:pt x="2160000" y="3836468"/>
                  <a:pt x="1676468" y="4320000"/>
                  <a:pt x="1080000" y="4320000"/>
                </a:cubicBezTo>
                <a:cubicBezTo>
                  <a:pt x="483532" y="4320000"/>
                  <a:pt x="0" y="3836468"/>
                  <a:pt x="0" y="324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IoT" title="Icon of five circles that all connect to a center circle">
            <a:extLst>
              <a:ext uri="{FF2B5EF4-FFF2-40B4-BE49-F238E27FC236}">
                <a16:creationId xmlns:a16="http://schemas.microsoft.com/office/drawing/2014/main" id="{0012E883-9218-4B3B-96F8-6059C1717CA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74566" y="1892220"/>
            <a:ext cx="359423" cy="3600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D1C39BF-90AD-4DF8-A51E-0F189A62EF72}"/>
              </a:ext>
            </a:extLst>
          </p:cNvPr>
          <p:cNvGrpSpPr/>
          <p:nvPr/>
        </p:nvGrpSpPr>
        <p:grpSpPr>
          <a:xfrm>
            <a:off x="6455942" y="2573360"/>
            <a:ext cx="2106815" cy="1104370"/>
            <a:chOff x="994331" y="2209387"/>
            <a:chExt cx="2106815" cy="1104370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D5430FD1-F998-45DF-B642-F8DEAE9FFDE4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90CE10D4-E8D3-4C48-817A-D67046126313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62917B5F-2BD9-416A-A63B-C3C4E2B10313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2DEB8FD1-0F9C-49F2-ACFA-EBEF0ED0E05C}"/>
              </a:ext>
            </a:extLst>
          </p:cNvPr>
          <p:cNvSpPr/>
          <p:nvPr/>
        </p:nvSpPr>
        <p:spPr>
          <a:xfrm>
            <a:off x="9256046" y="1582913"/>
            <a:ext cx="2160000" cy="4320000"/>
          </a:xfrm>
          <a:custGeom>
            <a:avLst/>
            <a:gdLst>
              <a:gd name="connsiteX0" fmla="*/ 0 w 2160000"/>
              <a:gd name="connsiteY0" fmla="*/ 0 h 4320000"/>
              <a:gd name="connsiteX1" fmla="*/ 2160000 w 2160000"/>
              <a:gd name="connsiteY1" fmla="*/ 0 h 4320000"/>
              <a:gd name="connsiteX2" fmla="*/ 2160000 w 2160000"/>
              <a:gd name="connsiteY2" fmla="*/ 3240000 h 4320000"/>
              <a:gd name="connsiteX3" fmla="*/ 1080000 w 2160000"/>
              <a:gd name="connsiteY3" fmla="*/ 4320000 h 4320000"/>
              <a:gd name="connsiteX4" fmla="*/ 0 w 2160000"/>
              <a:gd name="connsiteY4" fmla="*/ 324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00" h="4320000">
                <a:moveTo>
                  <a:pt x="0" y="0"/>
                </a:moveTo>
                <a:lnTo>
                  <a:pt x="2160000" y="0"/>
                </a:lnTo>
                <a:lnTo>
                  <a:pt x="2160000" y="3240000"/>
                </a:lnTo>
                <a:cubicBezTo>
                  <a:pt x="2160000" y="3836468"/>
                  <a:pt x="1676468" y="4320000"/>
                  <a:pt x="1080000" y="4320000"/>
                </a:cubicBezTo>
                <a:cubicBezTo>
                  <a:pt x="483532" y="4320000"/>
                  <a:pt x="0" y="3836468"/>
                  <a:pt x="0" y="324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Broadcasting_F1B5" title="Icon of a communication dish with signal lines">
            <a:extLst>
              <a:ext uri="{FF2B5EF4-FFF2-40B4-BE49-F238E27FC236}">
                <a16:creationId xmlns:a16="http://schemas.microsoft.com/office/drawing/2014/main" id="{87A66440-6CF4-47DF-BF31-9BDEFCEF74E6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201110" y="1892220"/>
            <a:ext cx="359831" cy="36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2219E62E-985F-4205-8F98-6BF687729DCA}"/>
              </a:ext>
            </a:extLst>
          </p:cNvPr>
          <p:cNvGrpSpPr/>
          <p:nvPr/>
        </p:nvGrpSpPr>
        <p:grpSpPr>
          <a:xfrm>
            <a:off x="9282639" y="2605240"/>
            <a:ext cx="2106815" cy="1104370"/>
            <a:chOff x="994331" y="2209387"/>
            <a:chExt cx="2106815" cy="1104370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46695B6A-0BCF-4B28-99E2-9396E8104963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CD30ED5-D879-4FD7-9C61-1628B3D703BE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59996D96-E015-4B8E-AF5F-5764F3CC156B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图片占位符 73" descr="图片包含 蓝色, 物体, 户外&#10;&#10;描述已自动生成">
            <a:extLst>
              <a:ext uri="{FF2B5EF4-FFF2-40B4-BE49-F238E27FC236}">
                <a16:creationId xmlns:a16="http://schemas.microsoft.com/office/drawing/2014/main" id="{22490950-3CBE-40CF-86D1-0A1C391816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pic>
        <p:nvPicPr>
          <p:cNvPr id="76" name="图片占位符 75" descr="图片包含 蓝色, 物体, 户外&#10;&#10;描述已自动生成">
            <a:extLst>
              <a:ext uri="{FF2B5EF4-FFF2-40B4-BE49-F238E27FC236}">
                <a16:creationId xmlns:a16="http://schemas.microsoft.com/office/drawing/2014/main" id="{CB376387-C307-4F9E-B944-3B7D2B8CFF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pic>
        <p:nvPicPr>
          <p:cNvPr id="78" name="图片占位符 77" descr="图片包含 蓝色, 物体, 户外&#10;&#10;描述已自动生成">
            <a:extLst>
              <a:ext uri="{FF2B5EF4-FFF2-40B4-BE49-F238E27FC236}">
                <a16:creationId xmlns:a16="http://schemas.microsoft.com/office/drawing/2014/main" id="{A2DDE464-8793-44BD-97B5-1D84493878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pic>
        <p:nvPicPr>
          <p:cNvPr id="80" name="图片占位符 79" descr="图片包含 蓝色, 物体, 户外&#10;&#10;描述已自动生成">
            <a:extLst>
              <a:ext uri="{FF2B5EF4-FFF2-40B4-BE49-F238E27FC236}">
                <a16:creationId xmlns:a16="http://schemas.microsoft.com/office/drawing/2014/main" id="{5076E46D-3A65-424C-8858-090BAB24F8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/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4107873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76334AC5-43A0-438F-A611-87CD89DDA4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zh-CN" altLang="en-US"/>
              <a:t>汇报人：</a:t>
            </a:r>
            <a:r>
              <a:rPr lang="af-ZA" altLang="zh-CN"/>
              <a:t>OfficePLUS</a:t>
            </a:r>
            <a:endParaRPr lang="af-ZA" altLang="zh-CN" dirty="0"/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BB9A5F69-0A34-4835-86C0-B591DED8F1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/>
              <a:t>谢谢</a:t>
            </a:r>
            <a:endParaRPr lang="zh-CN" altLang="en-US" dirty="0"/>
          </a:p>
        </p:txBody>
      </p:sp>
      <p:sp>
        <p:nvSpPr>
          <p:cNvPr id="43" name="文本占位符 42">
            <a:extLst>
              <a:ext uri="{FF2B5EF4-FFF2-40B4-BE49-F238E27FC236}">
                <a16:creationId xmlns:a16="http://schemas.microsoft.com/office/drawing/2014/main" id="{8F5E5DAA-2045-42BA-BB7D-9FBC2F7A52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af-ZA" altLang="zh-CN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22783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575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850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164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63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9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工作回顾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658E729-34F0-48F3-8690-4D8F5A25408F}"/>
              </a:ext>
            </a:extLst>
          </p:cNvPr>
          <p:cNvSpPr/>
          <p:nvPr/>
        </p:nvSpPr>
        <p:spPr>
          <a:xfrm>
            <a:off x="665102" y="2075362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CC72881-FFC8-43A1-8621-49FBAC73F1F7}"/>
              </a:ext>
            </a:extLst>
          </p:cNvPr>
          <p:cNvSpPr txBox="1"/>
          <p:nvPr/>
        </p:nvSpPr>
        <p:spPr>
          <a:xfrm>
            <a:off x="1005397" y="3174501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BE42603-B058-44CF-8BDB-B8297A4BF55D}"/>
              </a:ext>
            </a:extLst>
          </p:cNvPr>
          <p:cNvCxnSpPr/>
          <p:nvPr/>
        </p:nvCxnSpPr>
        <p:spPr>
          <a:xfrm>
            <a:off x="944792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66B03EE-C7BF-4670-BB07-6FFA146A6E51}"/>
              </a:ext>
            </a:extLst>
          </p:cNvPr>
          <p:cNvGrpSpPr/>
          <p:nvPr/>
        </p:nvGrpSpPr>
        <p:grpSpPr>
          <a:xfrm>
            <a:off x="735307" y="4494695"/>
            <a:ext cx="2106815" cy="1049988"/>
            <a:chOff x="1082129" y="4310998"/>
            <a:chExt cx="2106815" cy="1049988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9CECC5F7-93D0-4A2F-86DB-4658F420DB73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2589418-1FD1-4ABF-A20C-965A4FB98134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7CC3482-785E-4440-B1C1-AFDD4B5DAAB8}"/>
              </a:ext>
            </a:extLst>
          </p:cNvPr>
          <p:cNvSpPr/>
          <p:nvPr/>
        </p:nvSpPr>
        <p:spPr>
          <a:xfrm>
            <a:off x="3533284" y="2069163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9D662EE-75E4-4074-AE7A-78FD4DB2CFBD}"/>
              </a:ext>
            </a:extLst>
          </p:cNvPr>
          <p:cNvSpPr txBox="1"/>
          <p:nvPr/>
        </p:nvSpPr>
        <p:spPr>
          <a:xfrm>
            <a:off x="3873579" y="3168302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CF99BA18-86C5-4AB9-989A-A9DBCF801007}"/>
              </a:ext>
            </a:extLst>
          </p:cNvPr>
          <p:cNvCxnSpPr/>
          <p:nvPr/>
        </p:nvCxnSpPr>
        <p:spPr>
          <a:xfrm>
            <a:off x="3812974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4511FB5-0C32-43D5-9B4F-03272206377A}"/>
              </a:ext>
            </a:extLst>
          </p:cNvPr>
          <p:cNvGrpSpPr/>
          <p:nvPr/>
        </p:nvGrpSpPr>
        <p:grpSpPr>
          <a:xfrm>
            <a:off x="3603489" y="4500894"/>
            <a:ext cx="2106815" cy="1049988"/>
            <a:chOff x="1082129" y="4310998"/>
            <a:chExt cx="2106815" cy="1049988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4ECC819-1EAA-4673-AA31-2AEA8F992ECD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1A6053B-F3A5-4CCA-90FB-849E66BB7E13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46E7BEC0-8B79-4574-BFC4-B6C08DDCED0A}"/>
              </a:ext>
            </a:extLst>
          </p:cNvPr>
          <p:cNvSpPr/>
          <p:nvPr/>
        </p:nvSpPr>
        <p:spPr>
          <a:xfrm>
            <a:off x="6401466" y="2062964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F0C5535-8554-4B80-BE6C-E53477F315EC}"/>
              </a:ext>
            </a:extLst>
          </p:cNvPr>
          <p:cNvSpPr txBox="1"/>
          <p:nvPr/>
        </p:nvSpPr>
        <p:spPr>
          <a:xfrm>
            <a:off x="6741761" y="3162103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7F387A5-3AEF-46B3-A86D-0B39A8F796F6}"/>
              </a:ext>
            </a:extLst>
          </p:cNvPr>
          <p:cNvCxnSpPr/>
          <p:nvPr/>
        </p:nvCxnSpPr>
        <p:spPr>
          <a:xfrm>
            <a:off x="6681156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D79FBEAF-43FE-4ADC-A5C2-83F35E1A651A}"/>
              </a:ext>
            </a:extLst>
          </p:cNvPr>
          <p:cNvGrpSpPr/>
          <p:nvPr/>
        </p:nvGrpSpPr>
        <p:grpSpPr>
          <a:xfrm>
            <a:off x="6471671" y="4507093"/>
            <a:ext cx="2106815" cy="1049988"/>
            <a:chOff x="1082129" y="4310998"/>
            <a:chExt cx="2106815" cy="1049988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5DF5616A-B2F3-4697-8A73-3FD0A799F1FB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175A15F0-3F35-4DB6-8F89-D5F9FDCC812B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AF8DE6D-9AC7-475A-9DC3-F1BF36739381}"/>
              </a:ext>
            </a:extLst>
          </p:cNvPr>
          <p:cNvSpPr/>
          <p:nvPr/>
        </p:nvSpPr>
        <p:spPr>
          <a:xfrm>
            <a:off x="9269649" y="2056765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207D8FC-A962-4E68-A7FE-0867A8838937}"/>
              </a:ext>
            </a:extLst>
          </p:cNvPr>
          <p:cNvSpPr txBox="1"/>
          <p:nvPr/>
        </p:nvSpPr>
        <p:spPr>
          <a:xfrm>
            <a:off x="9609944" y="3155904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EE4B8749-8FCD-47C6-8EA8-4920C14CE789}"/>
              </a:ext>
            </a:extLst>
          </p:cNvPr>
          <p:cNvCxnSpPr/>
          <p:nvPr/>
        </p:nvCxnSpPr>
        <p:spPr>
          <a:xfrm>
            <a:off x="9549339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3D3A9B4-BC31-4ABF-ABE1-57DD4ED4E38C}"/>
              </a:ext>
            </a:extLst>
          </p:cNvPr>
          <p:cNvGrpSpPr/>
          <p:nvPr/>
        </p:nvGrpSpPr>
        <p:grpSpPr>
          <a:xfrm>
            <a:off x="9339854" y="4513292"/>
            <a:ext cx="2106815" cy="1049988"/>
            <a:chOff x="1082129" y="4310998"/>
            <a:chExt cx="2106815" cy="1049988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0D777C5C-5FE1-4D06-A314-7F610A58D03B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BE9A7EB-F4B8-4AA5-9C1C-64A0FDEAD9FD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46" name="rocket" title="Icon of a rocket">
            <a:extLst>
              <a:ext uri="{FF2B5EF4-FFF2-40B4-BE49-F238E27FC236}">
                <a16:creationId xmlns:a16="http://schemas.microsoft.com/office/drawing/2014/main" id="{4E81ED75-ECF4-4D2F-AA64-77DBA62AD9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9139" y="2376430"/>
            <a:ext cx="458998" cy="45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8" name="Intelligence" title="Icon of circles connected by crossing lines">
            <a:extLst>
              <a:ext uri="{FF2B5EF4-FFF2-40B4-BE49-F238E27FC236}">
                <a16:creationId xmlns:a16="http://schemas.microsoft.com/office/drawing/2014/main" id="{C2D11D48-1E4E-41EC-BCE4-91DAFAC7F53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29045" y="2376430"/>
            <a:ext cx="468305" cy="4500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1" name="Broadcasting_F1B5" title="Icon of a communication dish with signal lines">
            <a:extLst>
              <a:ext uri="{FF2B5EF4-FFF2-40B4-BE49-F238E27FC236}">
                <a16:creationId xmlns:a16="http://schemas.microsoft.com/office/drawing/2014/main" id="{11D78838-5A80-409E-AA87-95FDF976A839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168443" y="2376430"/>
            <a:ext cx="449789" cy="45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IoT" title="Icon of five circles that all connect to a center circle">
            <a:extLst>
              <a:ext uri="{FF2B5EF4-FFF2-40B4-BE49-F238E27FC236}">
                <a16:creationId xmlns:a16="http://schemas.microsoft.com/office/drawing/2014/main" id="{B050B768-F29C-4917-8751-1AA6B637FB4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8258" y="2376430"/>
            <a:ext cx="449278" cy="4500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71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049299B-4376-484F-B866-8413CF404F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工作回顾</a:t>
            </a:r>
          </a:p>
        </p:txBody>
      </p:sp>
      <p:graphicFrame>
        <p:nvGraphicFramePr>
          <p:cNvPr id="3" name="Chart 3">
            <a:extLst>
              <a:ext uri="{FF2B5EF4-FFF2-40B4-BE49-F238E27FC236}">
                <a16:creationId xmlns:a16="http://schemas.microsoft.com/office/drawing/2014/main" id="{330895A2-A03F-4423-AF6E-3922F2093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254558"/>
              </p:ext>
            </p:extLst>
          </p:nvPr>
        </p:nvGraphicFramePr>
        <p:xfrm>
          <a:off x="1245680" y="2646987"/>
          <a:ext cx="4632960" cy="342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7">
            <a:extLst>
              <a:ext uri="{FF2B5EF4-FFF2-40B4-BE49-F238E27FC236}">
                <a16:creationId xmlns:a16="http://schemas.microsoft.com/office/drawing/2014/main" id="{687E6B2E-E380-469A-AA9D-D854011C9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4277084"/>
              </p:ext>
            </p:extLst>
          </p:nvPr>
        </p:nvGraphicFramePr>
        <p:xfrm>
          <a:off x="6584294" y="2646987"/>
          <a:ext cx="4632960" cy="3420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Freeform 17">
            <a:extLst>
              <a:ext uri="{FF2B5EF4-FFF2-40B4-BE49-F238E27FC236}">
                <a16:creationId xmlns:a16="http://schemas.microsoft.com/office/drawing/2014/main" id="{4A646D54-F247-4786-8588-70E9CD523CA0}"/>
              </a:ext>
            </a:extLst>
          </p:cNvPr>
          <p:cNvSpPr>
            <a:spLocks noEditPoints="1"/>
          </p:cNvSpPr>
          <p:nvPr/>
        </p:nvSpPr>
        <p:spPr bwMode="auto">
          <a:xfrm>
            <a:off x="978471" y="3029973"/>
            <a:ext cx="287029" cy="279056"/>
          </a:xfrm>
          <a:custGeom>
            <a:avLst/>
            <a:gdLst>
              <a:gd name="T0" fmla="*/ 199 w 800"/>
              <a:gd name="T1" fmla="*/ 146 h 778"/>
              <a:gd name="T2" fmla="*/ 153 w 800"/>
              <a:gd name="T3" fmla="*/ 146 h 778"/>
              <a:gd name="T4" fmla="*/ 94 w 800"/>
              <a:gd name="T5" fmla="*/ 389 h 778"/>
              <a:gd name="T6" fmla="*/ 153 w 800"/>
              <a:gd name="T7" fmla="*/ 632 h 778"/>
              <a:gd name="T8" fmla="*/ 199 w 800"/>
              <a:gd name="T9" fmla="*/ 632 h 778"/>
              <a:gd name="T10" fmla="*/ 257 w 800"/>
              <a:gd name="T11" fmla="*/ 389 h 778"/>
              <a:gd name="T12" fmla="*/ 176 w 800"/>
              <a:gd name="T13" fmla="*/ 425 h 778"/>
              <a:gd name="T14" fmla="*/ 176 w 800"/>
              <a:gd name="T15" fmla="*/ 353 h 778"/>
              <a:gd name="T16" fmla="*/ 176 w 800"/>
              <a:gd name="T17" fmla="*/ 425 h 778"/>
              <a:gd name="T18" fmla="*/ 318 w 800"/>
              <a:gd name="T19" fmla="*/ 184 h 778"/>
              <a:gd name="T20" fmla="*/ 377 w 800"/>
              <a:gd name="T21" fmla="*/ 632 h 778"/>
              <a:gd name="T22" fmla="*/ 422 w 800"/>
              <a:gd name="T23" fmla="*/ 632 h 778"/>
              <a:gd name="T24" fmla="*/ 481 w 800"/>
              <a:gd name="T25" fmla="*/ 184 h 778"/>
              <a:gd name="T26" fmla="*/ 400 w 800"/>
              <a:gd name="T27" fmla="*/ 220 h 778"/>
              <a:gd name="T28" fmla="*/ 400 w 800"/>
              <a:gd name="T29" fmla="*/ 148 h 778"/>
              <a:gd name="T30" fmla="*/ 400 w 800"/>
              <a:gd name="T31" fmla="*/ 220 h 778"/>
              <a:gd name="T32" fmla="*/ 119 w 800"/>
              <a:gd name="T33" fmla="*/ 0 h 778"/>
              <a:gd name="T34" fmla="*/ 0 w 800"/>
              <a:gd name="T35" fmla="*/ 659 h 778"/>
              <a:gd name="T36" fmla="*/ 681 w 800"/>
              <a:gd name="T37" fmla="*/ 778 h 778"/>
              <a:gd name="T38" fmla="*/ 800 w 800"/>
              <a:gd name="T39" fmla="*/ 119 h 778"/>
              <a:gd name="T40" fmla="*/ 754 w 800"/>
              <a:gd name="T41" fmla="*/ 659 h 778"/>
              <a:gd name="T42" fmla="*/ 119 w 800"/>
              <a:gd name="T43" fmla="*/ 732 h 778"/>
              <a:gd name="T44" fmla="*/ 45 w 800"/>
              <a:gd name="T45" fmla="*/ 119 h 778"/>
              <a:gd name="T46" fmla="*/ 681 w 800"/>
              <a:gd name="T47" fmla="*/ 45 h 778"/>
              <a:gd name="T48" fmla="*/ 754 w 800"/>
              <a:gd name="T49" fmla="*/ 659 h 778"/>
              <a:gd name="T50" fmla="*/ 646 w 800"/>
              <a:gd name="T51" fmla="*/ 146 h 778"/>
              <a:gd name="T52" fmla="*/ 601 w 800"/>
              <a:gd name="T53" fmla="*/ 146 h 778"/>
              <a:gd name="T54" fmla="*/ 542 w 800"/>
              <a:gd name="T55" fmla="*/ 478 h 778"/>
              <a:gd name="T56" fmla="*/ 601 w 800"/>
              <a:gd name="T57" fmla="*/ 632 h 778"/>
              <a:gd name="T58" fmla="*/ 646 w 800"/>
              <a:gd name="T59" fmla="*/ 632 h 778"/>
              <a:gd name="T60" fmla="*/ 705 w 800"/>
              <a:gd name="T61" fmla="*/ 478 h 778"/>
              <a:gd name="T62" fmla="*/ 623 w 800"/>
              <a:gd name="T63" fmla="*/ 514 h 778"/>
              <a:gd name="T64" fmla="*/ 623 w 800"/>
              <a:gd name="T65" fmla="*/ 442 h 778"/>
              <a:gd name="T66" fmla="*/ 623 w 800"/>
              <a:gd name="T67" fmla="*/ 514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0" h="778">
                <a:moveTo>
                  <a:pt x="199" y="311"/>
                </a:moveTo>
                <a:cubicBezTo>
                  <a:pt x="199" y="146"/>
                  <a:pt x="199" y="146"/>
                  <a:pt x="199" y="146"/>
                </a:cubicBezTo>
                <a:cubicBezTo>
                  <a:pt x="199" y="133"/>
                  <a:pt x="188" y="123"/>
                  <a:pt x="176" y="123"/>
                </a:cubicBezTo>
                <a:cubicBezTo>
                  <a:pt x="163" y="123"/>
                  <a:pt x="153" y="133"/>
                  <a:pt x="153" y="146"/>
                </a:cubicBezTo>
                <a:cubicBezTo>
                  <a:pt x="153" y="311"/>
                  <a:pt x="153" y="311"/>
                  <a:pt x="153" y="311"/>
                </a:cubicBezTo>
                <a:cubicBezTo>
                  <a:pt x="119" y="320"/>
                  <a:pt x="94" y="352"/>
                  <a:pt x="94" y="389"/>
                </a:cubicBezTo>
                <a:cubicBezTo>
                  <a:pt x="94" y="426"/>
                  <a:pt x="119" y="457"/>
                  <a:pt x="153" y="467"/>
                </a:cubicBezTo>
                <a:cubicBezTo>
                  <a:pt x="153" y="632"/>
                  <a:pt x="153" y="632"/>
                  <a:pt x="153" y="632"/>
                </a:cubicBezTo>
                <a:cubicBezTo>
                  <a:pt x="153" y="644"/>
                  <a:pt x="163" y="654"/>
                  <a:pt x="176" y="654"/>
                </a:cubicBezTo>
                <a:cubicBezTo>
                  <a:pt x="188" y="654"/>
                  <a:pt x="199" y="644"/>
                  <a:pt x="199" y="632"/>
                </a:cubicBezTo>
                <a:cubicBezTo>
                  <a:pt x="199" y="467"/>
                  <a:pt x="199" y="467"/>
                  <a:pt x="199" y="467"/>
                </a:cubicBezTo>
                <a:cubicBezTo>
                  <a:pt x="233" y="457"/>
                  <a:pt x="257" y="426"/>
                  <a:pt x="257" y="389"/>
                </a:cubicBezTo>
                <a:cubicBezTo>
                  <a:pt x="257" y="352"/>
                  <a:pt x="233" y="320"/>
                  <a:pt x="199" y="311"/>
                </a:cubicBezTo>
                <a:close/>
                <a:moveTo>
                  <a:pt x="176" y="425"/>
                </a:moveTo>
                <a:cubicBezTo>
                  <a:pt x="156" y="425"/>
                  <a:pt x="140" y="408"/>
                  <a:pt x="140" y="389"/>
                </a:cubicBezTo>
                <a:cubicBezTo>
                  <a:pt x="140" y="369"/>
                  <a:pt x="156" y="353"/>
                  <a:pt x="176" y="353"/>
                </a:cubicBezTo>
                <a:cubicBezTo>
                  <a:pt x="196" y="353"/>
                  <a:pt x="212" y="369"/>
                  <a:pt x="212" y="389"/>
                </a:cubicBezTo>
                <a:cubicBezTo>
                  <a:pt x="212" y="408"/>
                  <a:pt x="196" y="425"/>
                  <a:pt x="176" y="425"/>
                </a:cubicBezTo>
                <a:close/>
                <a:moveTo>
                  <a:pt x="400" y="103"/>
                </a:moveTo>
                <a:cubicBezTo>
                  <a:pt x="355" y="103"/>
                  <a:pt x="318" y="139"/>
                  <a:pt x="318" y="184"/>
                </a:cubicBezTo>
                <a:cubicBezTo>
                  <a:pt x="318" y="221"/>
                  <a:pt x="343" y="252"/>
                  <a:pt x="377" y="262"/>
                </a:cubicBezTo>
                <a:cubicBezTo>
                  <a:pt x="377" y="632"/>
                  <a:pt x="377" y="632"/>
                  <a:pt x="377" y="632"/>
                </a:cubicBezTo>
                <a:cubicBezTo>
                  <a:pt x="377" y="644"/>
                  <a:pt x="387" y="654"/>
                  <a:pt x="400" y="654"/>
                </a:cubicBezTo>
                <a:cubicBezTo>
                  <a:pt x="412" y="654"/>
                  <a:pt x="422" y="644"/>
                  <a:pt x="422" y="632"/>
                </a:cubicBezTo>
                <a:cubicBezTo>
                  <a:pt x="422" y="262"/>
                  <a:pt x="422" y="262"/>
                  <a:pt x="422" y="262"/>
                </a:cubicBezTo>
                <a:cubicBezTo>
                  <a:pt x="456" y="252"/>
                  <a:pt x="481" y="221"/>
                  <a:pt x="481" y="184"/>
                </a:cubicBezTo>
                <a:cubicBezTo>
                  <a:pt x="481" y="139"/>
                  <a:pt x="445" y="103"/>
                  <a:pt x="400" y="103"/>
                </a:cubicBezTo>
                <a:close/>
                <a:moveTo>
                  <a:pt x="400" y="220"/>
                </a:moveTo>
                <a:cubicBezTo>
                  <a:pt x="380" y="220"/>
                  <a:pt x="364" y="204"/>
                  <a:pt x="364" y="184"/>
                </a:cubicBezTo>
                <a:cubicBezTo>
                  <a:pt x="364" y="164"/>
                  <a:pt x="380" y="148"/>
                  <a:pt x="400" y="148"/>
                </a:cubicBezTo>
                <a:cubicBezTo>
                  <a:pt x="419" y="148"/>
                  <a:pt x="436" y="164"/>
                  <a:pt x="436" y="184"/>
                </a:cubicBezTo>
                <a:cubicBezTo>
                  <a:pt x="436" y="204"/>
                  <a:pt x="419" y="220"/>
                  <a:pt x="400" y="220"/>
                </a:cubicBezTo>
                <a:close/>
                <a:moveTo>
                  <a:pt x="681" y="0"/>
                </a:moveTo>
                <a:cubicBezTo>
                  <a:pt x="119" y="0"/>
                  <a:pt x="119" y="0"/>
                  <a:pt x="119" y="0"/>
                </a:cubicBezTo>
                <a:cubicBezTo>
                  <a:pt x="53" y="0"/>
                  <a:pt x="0" y="53"/>
                  <a:pt x="0" y="119"/>
                </a:cubicBezTo>
                <a:cubicBezTo>
                  <a:pt x="0" y="659"/>
                  <a:pt x="0" y="659"/>
                  <a:pt x="0" y="659"/>
                </a:cubicBezTo>
                <a:cubicBezTo>
                  <a:pt x="0" y="724"/>
                  <a:pt x="53" y="778"/>
                  <a:pt x="119" y="778"/>
                </a:cubicBezTo>
                <a:cubicBezTo>
                  <a:pt x="681" y="778"/>
                  <a:pt x="681" y="778"/>
                  <a:pt x="681" y="778"/>
                </a:cubicBezTo>
                <a:cubicBezTo>
                  <a:pt x="746" y="778"/>
                  <a:pt x="800" y="724"/>
                  <a:pt x="800" y="659"/>
                </a:cubicBezTo>
                <a:cubicBezTo>
                  <a:pt x="800" y="119"/>
                  <a:pt x="800" y="119"/>
                  <a:pt x="800" y="119"/>
                </a:cubicBezTo>
                <a:cubicBezTo>
                  <a:pt x="800" y="53"/>
                  <a:pt x="746" y="0"/>
                  <a:pt x="681" y="0"/>
                </a:cubicBezTo>
                <a:close/>
                <a:moveTo>
                  <a:pt x="754" y="659"/>
                </a:moveTo>
                <a:cubicBezTo>
                  <a:pt x="754" y="699"/>
                  <a:pt x="721" y="732"/>
                  <a:pt x="681" y="732"/>
                </a:cubicBezTo>
                <a:cubicBezTo>
                  <a:pt x="119" y="732"/>
                  <a:pt x="119" y="732"/>
                  <a:pt x="119" y="732"/>
                </a:cubicBezTo>
                <a:cubicBezTo>
                  <a:pt x="78" y="732"/>
                  <a:pt x="45" y="699"/>
                  <a:pt x="45" y="659"/>
                </a:cubicBezTo>
                <a:cubicBezTo>
                  <a:pt x="45" y="119"/>
                  <a:pt x="45" y="119"/>
                  <a:pt x="45" y="119"/>
                </a:cubicBezTo>
                <a:cubicBezTo>
                  <a:pt x="45" y="78"/>
                  <a:pt x="78" y="45"/>
                  <a:pt x="119" y="45"/>
                </a:cubicBezTo>
                <a:cubicBezTo>
                  <a:pt x="681" y="45"/>
                  <a:pt x="681" y="45"/>
                  <a:pt x="681" y="45"/>
                </a:cubicBezTo>
                <a:cubicBezTo>
                  <a:pt x="721" y="45"/>
                  <a:pt x="754" y="78"/>
                  <a:pt x="754" y="119"/>
                </a:cubicBezTo>
                <a:lnTo>
                  <a:pt x="754" y="659"/>
                </a:lnTo>
                <a:close/>
                <a:moveTo>
                  <a:pt x="646" y="400"/>
                </a:moveTo>
                <a:cubicBezTo>
                  <a:pt x="646" y="146"/>
                  <a:pt x="646" y="146"/>
                  <a:pt x="646" y="146"/>
                </a:cubicBezTo>
                <a:cubicBezTo>
                  <a:pt x="646" y="133"/>
                  <a:pt x="636" y="123"/>
                  <a:pt x="623" y="123"/>
                </a:cubicBezTo>
                <a:cubicBezTo>
                  <a:pt x="611" y="123"/>
                  <a:pt x="601" y="133"/>
                  <a:pt x="601" y="146"/>
                </a:cubicBezTo>
                <a:cubicBezTo>
                  <a:pt x="601" y="400"/>
                  <a:pt x="601" y="400"/>
                  <a:pt x="601" y="400"/>
                </a:cubicBezTo>
                <a:cubicBezTo>
                  <a:pt x="567" y="410"/>
                  <a:pt x="542" y="441"/>
                  <a:pt x="542" y="478"/>
                </a:cubicBezTo>
                <a:cubicBezTo>
                  <a:pt x="542" y="515"/>
                  <a:pt x="567" y="546"/>
                  <a:pt x="601" y="556"/>
                </a:cubicBezTo>
                <a:cubicBezTo>
                  <a:pt x="601" y="632"/>
                  <a:pt x="601" y="632"/>
                  <a:pt x="601" y="632"/>
                </a:cubicBezTo>
                <a:cubicBezTo>
                  <a:pt x="601" y="644"/>
                  <a:pt x="611" y="654"/>
                  <a:pt x="623" y="654"/>
                </a:cubicBezTo>
                <a:cubicBezTo>
                  <a:pt x="636" y="654"/>
                  <a:pt x="646" y="644"/>
                  <a:pt x="646" y="632"/>
                </a:cubicBezTo>
                <a:cubicBezTo>
                  <a:pt x="646" y="556"/>
                  <a:pt x="646" y="556"/>
                  <a:pt x="646" y="556"/>
                </a:cubicBezTo>
                <a:cubicBezTo>
                  <a:pt x="680" y="546"/>
                  <a:pt x="705" y="515"/>
                  <a:pt x="705" y="478"/>
                </a:cubicBezTo>
                <a:cubicBezTo>
                  <a:pt x="705" y="441"/>
                  <a:pt x="680" y="410"/>
                  <a:pt x="646" y="400"/>
                </a:cubicBezTo>
                <a:close/>
                <a:moveTo>
                  <a:pt x="623" y="514"/>
                </a:moveTo>
                <a:cubicBezTo>
                  <a:pt x="604" y="514"/>
                  <a:pt x="588" y="498"/>
                  <a:pt x="588" y="478"/>
                </a:cubicBezTo>
                <a:cubicBezTo>
                  <a:pt x="588" y="458"/>
                  <a:pt x="604" y="442"/>
                  <a:pt x="623" y="442"/>
                </a:cubicBezTo>
                <a:cubicBezTo>
                  <a:pt x="643" y="442"/>
                  <a:pt x="659" y="458"/>
                  <a:pt x="659" y="478"/>
                </a:cubicBezTo>
                <a:cubicBezTo>
                  <a:pt x="659" y="498"/>
                  <a:pt x="643" y="514"/>
                  <a:pt x="623" y="5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6C708FF-9871-4BC4-883B-F7F888FAC612}"/>
              </a:ext>
            </a:extLst>
          </p:cNvPr>
          <p:cNvSpPr txBox="1"/>
          <p:nvPr/>
        </p:nvSpPr>
        <p:spPr>
          <a:xfrm>
            <a:off x="2143710" y="1554021"/>
            <a:ext cx="10275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%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AA3C97ED-E5CC-4306-8A3E-981628DA8A9B}"/>
              </a:ext>
            </a:extLst>
          </p:cNvPr>
          <p:cNvSpPr txBox="1"/>
          <p:nvPr/>
        </p:nvSpPr>
        <p:spPr>
          <a:xfrm>
            <a:off x="2143710" y="2113305"/>
            <a:ext cx="3606237" cy="451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amet, consectetuer adipiscing elit. Maecenas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FD971EBB-5821-4340-A466-268A542111A1}"/>
              </a:ext>
            </a:extLst>
          </p:cNvPr>
          <p:cNvSpPr/>
          <p:nvPr/>
        </p:nvSpPr>
        <p:spPr>
          <a:xfrm>
            <a:off x="974747" y="1682713"/>
            <a:ext cx="1016000" cy="10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80C2C4F2-CCCD-4D87-BDCB-59EE0C5FA8A6}"/>
              </a:ext>
            </a:extLst>
          </p:cNvPr>
          <p:cNvSpPr/>
          <p:nvPr/>
        </p:nvSpPr>
        <p:spPr>
          <a:xfrm>
            <a:off x="6279494" y="1682360"/>
            <a:ext cx="1016000" cy="10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988BD32-BC70-47DD-9A74-52BC7B45A731}"/>
              </a:ext>
            </a:extLst>
          </p:cNvPr>
          <p:cNvSpPr txBox="1"/>
          <p:nvPr/>
        </p:nvSpPr>
        <p:spPr>
          <a:xfrm>
            <a:off x="7468776" y="1554021"/>
            <a:ext cx="10275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70%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C7202507-D172-4DA3-AC2E-5E1445F215D3}"/>
              </a:ext>
            </a:extLst>
          </p:cNvPr>
          <p:cNvSpPr txBox="1"/>
          <p:nvPr/>
        </p:nvSpPr>
        <p:spPr>
          <a:xfrm>
            <a:off x="7468777" y="2113305"/>
            <a:ext cx="3606237" cy="4515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amet, consectetuer adipiscing elit. Maecenas</a:t>
            </a:r>
          </a:p>
        </p:txBody>
      </p:sp>
      <p:sp>
        <p:nvSpPr>
          <p:cNvPr id="14" name="Freeform 33">
            <a:extLst>
              <a:ext uri="{FF2B5EF4-FFF2-40B4-BE49-F238E27FC236}">
                <a16:creationId xmlns:a16="http://schemas.microsoft.com/office/drawing/2014/main" id="{5CC543B7-E908-44DE-8439-A6D0476F1466}"/>
              </a:ext>
            </a:extLst>
          </p:cNvPr>
          <p:cNvSpPr>
            <a:spLocks/>
          </p:cNvSpPr>
          <p:nvPr/>
        </p:nvSpPr>
        <p:spPr bwMode="auto">
          <a:xfrm>
            <a:off x="974747" y="3592796"/>
            <a:ext cx="294477" cy="326168"/>
          </a:xfrm>
          <a:custGeom>
            <a:avLst/>
            <a:gdLst>
              <a:gd name="T0" fmla="*/ 557 w 838"/>
              <a:gd name="T1" fmla="*/ 310 h 929"/>
              <a:gd name="T2" fmla="*/ 528 w 838"/>
              <a:gd name="T3" fmla="*/ 281 h 929"/>
              <a:gd name="T4" fmla="*/ 172 w 838"/>
              <a:gd name="T5" fmla="*/ 636 h 929"/>
              <a:gd name="T6" fmla="*/ 172 w 838"/>
              <a:gd name="T7" fmla="*/ 754 h 929"/>
              <a:gd name="T8" fmla="*/ 289 w 838"/>
              <a:gd name="T9" fmla="*/ 754 h 929"/>
              <a:gd name="T10" fmla="*/ 779 w 838"/>
              <a:gd name="T11" fmla="*/ 264 h 929"/>
              <a:gd name="T12" fmla="*/ 779 w 838"/>
              <a:gd name="T13" fmla="*/ 59 h 929"/>
              <a:gd name="T14" fmla="*/ 570 w 838"/>
              <a:gd name="T15" fmla="*/ 59 h 929"/>
              <a:gd name="T16" fmla="*/ 84 w 838"/>
              <a:gd name="T17" fmla="*/ 549 h 929"/>
              <a:gd name="T18" fmla="*/ 84 w 838"/>
              <a:gd name="T19" fmla="*/ 846 h 929"/>
              <a:gd name="T20" fmla="*/ 381 w 838"/>
              <a:gd name="T21" fmla="*/ 846 h 929"/>
              <a:gd name="T22" fmla="*/ 737 w 838"/>
              <a:gd name="T23" fmla="*/ 490 h 929"/>
              <a:gd name="T24" fmla="*/ 704 w 838"/>
              <a:gd name="T25" fmla="*/ 457 h 929"/>
              <a:gd name="T26" fmla="*/ 348 w 838"/>
              <a:gd name="T27" fmla="*/ 812 h 929"/>
              <a:gd name="T28" fmla="*/ 109 w 838"/>
              <a:gd name="T29" fmla="*/ 812 h 929"/>
              <a:gd name="T30" fmla="*/ 109 w 838"/>
              <a:gd name="T31" fmla="*/ 574 h 929"/>
              <a:gd name="T32" fmla="*/ 599 w 838"/>
              <a:gd name="T33" fmla="*/ 88 h 929"/>
              <a:gd name="T34" fmla="*/ 746 w 838"/>
              <a:gd name="T35" fmla="*/ 88 h 929"/>
              <a:gd name="T36" fmla="*/ 746 w 838"/>
              <a:gd name="T37" fmla="*/ 235 h 929"/>
              <a:gd name="T38" fmla="*/ 260 w 838"/>
              <a:gd name="T39" fmla="*/ 724 h 929"/>
              <a:gd name="T40" fmla="*/ 201 w 838"/>
              <a:gd name="T41" fmla="*/ 724 h 929"/>
              <a:gd name="T42" fmla="*/ 201 w 838"/>
              <a:gd name="T43" fmla="*/ 666 h 929"/>
              <a:gd name="T44" fmla="*/ 557 w 838"/>
              <a:gd name="T45" fmla="*/ 310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38" h="929">
                <a:moveTo>
                  <a:pt x="557" y="310"/>
                </a:moveTo>
                <a:cubicBezTo>
                  <a:pt x="528" y="281"/>
                  <a:pt x="528" y="281"/>
                  <a:pt x="528" y="281"/>
                </a:cubicBezTo>
                <a:cubicBezTo>
                  <a:pt x="172" y="636"/>
                  <a:pt x="172" y="636"/>
                  <a:pt x="172" y="636"/>
                </a:cubicBezTo>
                <a:cubicBezTo>
                  <a:pt x="139" y="670"/>
                  <a:pt x="139" y="720"/>
                  <a:pt x="172" y="754"/>
                </a:cubicBezTo>
                <a:cubicBezTo>
                  <a:pt x="206" y="787"/>
                  <a:pt x="256" y="787"/>
                  <a:pt x="289" y="754"/>
                </a:cubicBezTo>
                <a:cubicBezTo>
                  <a:pt x="779" y="264"/>
                  <a:pt x="779" y="264"/>
                  <a:pt x="779" y="264"/>
                </a:cubicBezTo>
                <a:cubicBezTo>
                  <a:pt x="838" y="205"/>
                  <a:pt x="838" y="113"/>
                  <a:pt x="779" y="59"/>
                </a:cubicBezTo>
                <a:cubicBezTo>
                  <a:pt x="720" y="0"/>
                  <a:pt x="628" y="0"/>
                  <a:pt x="570" y="59"/>
                </a:cubicBezTo>
                <a:cubicBezTo>
                  <a:pt x="84" y="549"/>
                  <a:pt x="84" y="549"/>
                  <a:pt x="84" y="549"/>
                </a:cubicBezTo>
                <a:cubicBezTo>
                  <a:pt x="0" y="632"/>
                  <a:pt x="5" y="762"/>
                  <a:pt x="84" y="846"/>
                </a:cubicBezTo>
                <a:cubicBezTo>
                  <a:pt x="168" y="929"/>
                  <a:pt x="298" y="929"/>
                  <a:pt x="381" y="846"/>
                </a:cubicBezTo>
                <a:cubicBezTo>
                  <a:pt x="737" y="490"/>
                  <a:pt x="737" y="490"/>
                  <a:pt x="737" y="490"/>
                </a:cubicBezTo>
                <a:cubicBezTo>
                  <a:pt x="704" y="457"/>
                  <a:pt x="704" y="457"/>
                  <a:pt x="704" y="457"/>
                </a:cubicBezTo>
                <a:cubicBezTo>
                  <a:pt x="348" y="812"/>
                  <a:pt x="348" y="812"/>
                  <a:pt x="348" y="812"/>
                </a:cubicBezTo>
                <a:cubicBezTo>
                  <a:pt x="281" y="879"/>
                  <a:pt x="176" y="879"/>
                  <a:pt x="109" y="812"/>
                </a:cubicBezTo>
                <a:cubicBezTo>
                  <a:pt x="42" y="745"/>
                  <a:pt x="42" y="641"/>
                  <a:pt x="109" y="574"/>
                </a:cubicBezTo>
                <a:cubicBezTo>
                  <a:pt x="599" y="88"/>
                  <a:pt x="599" y="88"/>
                  <a:pt x="599" y="88"/>
                </a:cubicBezTo>
                <a:cubicBezTo>
                  <a:pt x="641" y="46"/>
                  <a:pt x="708" y="46"/>
                  <a:pt x="746" y="88"/>
                </a:cubicBezTo>
                <a:cubicBezTo>
                  <a:pt x="787" y="130"/>
                  <a:pt x="787" y="197"/>
                  <a:pt x="746" y="235"/>
                </a:cubicBezTo>
                <a:cubicBezTo>
                  <a:pt x="260" y="724"/>
                  <a:pt x="260" y="724"/>
                  <a:pt x="260" y="724"/>
                </a:cubicBezTo>
                <a:cubicBezTo>
                  <a:pt x="243" y="741"/>
                  <a:pt x="218" y="741"/>
                  <a:pt x="201" y="724"/>
                </a:cubicBezTo>
                <a:cubicBezTo>
                  <a:pt x="185" y="708"/>
                  <a:pt x="185" y="683"/>
                  <a:pt x="201" y="666"/>
                </a:cubicBezTo>
                <a:lnTo>
                  <a:pt x="557" y="3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Freeform 33">
            <a:extLst>
              <a:ext uri="{FF2B5EF4-FFF2-40B4-BE49-F238E27FC236}">
                <a16:creationId xmlns:a16="http://schemas.microsoft.com/office/drawing/2014/main" id="{FC9DCB02-6BB0-4132-A017-2A6769E0B53C}"/>
              </a:ext>
            </a:extLst>
          </p:cNvPr>
          <p:cNvSpPr>
            <a:spLocks noEditPoints="1"/>
          </p:cNvSpPr>
          <p:nvPr/>
        </p:nvSpPr>
        <p:spPr bwMode="auto">
          <a:xfrm>
            <a:off x="990967" y="4171682"/>
            <a:ext cx="262037" cy="351277"/>
          </a:xfrm>
          <a:custGeom>
            <a:avLst/>
            <a:gdLst>
              <a:gd name="T0" fmla="*/ 400 w 800"/>
              <a:gd name="T1" fmla="*/ 170 h 1065"/>
              <a:gd name="T2" fmla="*/ 159 w 800"/>
              <a:gd name="T3" fmla="*/ 410 h 1065"/>
              <a:gd name="T4" fmla="*/ 400 w 800"/>
              <a:gd name="T5" fmla="*/ 651 h 1065"/>
              <a:gd name="T6" fmla="*/ 641 w 800"/>
              <a:gd name="T7" fmla="*/ 410 h 1065"/>
              <a:gd name="T8" fmla="*/ 400 w 800"/>
              <a:gd name="T9" fmla="*/ 170 h 1065"/>
              <a:gd name="T10" fmla="*/ 400 w 800"/>
              <a:gd name="T11" fmla="*/ 616 h 1065"/>
              <a:gd name="T12" fmla="*/ 194 w 800"/>
              <a:gd name="T13" fmla="*/ 410 h 1065"/>
              <a:gd name="T14" fmla="*/ 400 w 800"/>
              <a:gd name="T15" fmla="*/ 205 h 1065"/>
              <a:gd name="T16" fmla="*/ 606 w 800"/>
              <a:gd name="T17" fmla="*/ 410 h 1065"/>
              <a:gd name="T18" fmla="*/ 400 w 800"/>
              <a:gd name="T19" fmla="*/ 616 h 1065"/>
              <a:gd name="T20" fmla="*/ 683 w 800"/>
              <a:gd name="T21" fmla="*/ 128 h 1065"/>
              <a:gd name="T22" fmla="*/ 553 w 800"/>
              <a:gd name="T23" fmla="*/ 41 h 1065"/>
              <a:gd name="T24" fmla="*/ 247 w 800"/>
              <a:gd name="T25" fmla="*/ 41 h 1065"/>
              <a:gd name="T26" fmla="*/ 117 w 800"/>
              <a:gd name="T27" fmla="*/ 128 h 1065"/>
              <a:gd name="T28" fmla="*/ 0 w 800"/>
              <a:gd name="T29" fmla="*/ 410 h 1065"/>
              <a:gd name="T30" fmla="*/ 8 w 800"/>
              <a:gd name="T31" fmla="*/ 490 h 1065"/>
              <a:gd name="T32" fmla="*/ 32 w 800"/>
              <a:gd name="T33" fmla="*/ 566 h 1065"/>
              <a:gd name="T34" fmla="*/ 99 w 800"/>
              <a:gd name="T35" fmla="*/ 677 h 1065"/>
              <a:gd name="T36" fmla="*/ 360 w 800"/>
              <a:gd name="T37" fmla="*/ 1045 h 1065"/>
              <a:gd name="T38" fmla="*/ 400 w 800"/>
              <a:gd name="T39" fmla="*/ 1065 h 1065"/>
              <a:gd name="T40" fmla="*/ 440 w 800"/>
              <a:gd name="T41" fmla="*/ 1045 h 1065"/>
              <a:gd name="T42" fmla="*/ 690 w 800"/>
              <a:gd name="T43" fmla="*/ 693 h 1065"/>
              <a:gd name="T44" fmla="*/ 701 w 800"/>
              <a:gd name="T45" fmla="*/ 677 h 1065"/>
              <a:gd name="T46" fmla="*/ 768 w 800"/>
              <a:gd name="T47" fmla="*/ 566 h 1065"/>
              <a:gd name="T48" fmla="*/ 792 w 800"/>
              <a:gd name="T49" fmla="*/ 490 h 1065"/>
              <a:gd name="T50" fmla="*/ 800 w 800"/>
              <a:gd name="T51" fmla="*/ 410 h 1065"/>
              <a:gd name="T52" fmla="*/ 683 w 800"/>
              <a:gd name="T53" fmla="*/ 128 h 1065"/>
              <a:gd name="T54" fmla="*/ 758 w 800"/>
              <a:gd name="T55" fmla="*/ 483 h 1065"/>
              <a:gd name="T56" fmla="*/ 736 w 800"/>
              <a:gd name="T57" fmla="*/ 552 h 1065"/>
              <a:gd name="T58" fmla="*/ 673 w 800"/>
              <a:gd name="T59" fmla="*/ 656 h 1065"/>
              <a:gd name="T60" fmla="*/ 661 w 800"/>
              <a:gd name="T61" fmla="*/ 673 h 1065"/>
              <a:gd name="T62" fmla="*/ 412 w 800"/>
              <a:gd name="T63" fmla="*/ 1024 h 1065"/>
              <a:gd name="T64" fmla="*/ 388 w 800"/>
              <a:gd name="T65" fmla="*/ 1024 h 1065"/>
              <a:gd name="T66" fmla="*/ 139 w 800"/>
              <a:gd name="T67" fmla="*/ 673 h 1065"/>
              <a:gd name="T68" fmla="*/ 127 w 800"/>
              <a:gd name="T69" fmla="*/ 656 h 1065"/>
              <a:gd name="T70" fmla="*/ 64 w 800"/>
              <a:gd name="T71" fmla="*/ 552 h 1065"/>
              <a:gd name="T72" fmla="*/ 42 w 800"/>
              <a:gd name="T73" fmla="*/ 483 h 1065"/>
              <a:gd name="T74" fmla="*/ 35 w 800"/>
              <a:gd name="T75" fmla="*/ 410 h 1065"/>
              <a:gd name="T76" fmla="*/ 142 w 800"/>
              <a:gd name="T77" fmla="*/ 152 h 1065"/>
              <a:gd name="T78" fmla="*/ 260 w 800"/>
              <a:gd name="T79" fmla="*/ 73 h 1065"/>
              <a:gd name="T80" fmla="*/ 400 w 800"/>
              <a:gd name="T81" fmla="*/ 45 h 1065"/>
              <a:gd name="T82" fmla="*/ 539 w 800"/>
              <a:gd name="T83" fmla="*/ 73 h 1065"/>
              <a:gd name="T84" fmla="*/ 658 w 800"/>
              <a:gd name="T85" fmla="*/ 152 h 1065"/>
              <a:gd name="T86" fmla="*/ 765 w 800"/>
              <a:gd name="T87" fmla="*/ 410 h 1065"/>
              <a:gd name="T88" fmla="*/ 758 w 800"/>
              <a:gd name="T89" fmla="*/ 483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00" h="1065">
                <a:moveTo>
                  <a:pt x="400" y="170"/>
                </a:moveTo>
                <a:cubicBezTo>
                  <a:pt x="267" y="170"/>
                  <a:pt x="159" y="278"/>
                  <a:pt x="159" y="410"/>
                </a:cubicBezTo>
                <a:cubicBezTo>
                  <a:pt x="159" y="543"/>
                  <a:pt x="267" y="651"/>
                  <a:pt x="400" y="651"/>
                </a:cubicBezTo>
                <a:cubicBezTo>
                  <a:pt x="533" y="651"/>
                  <a:pt x="641" y="543"/>
                  <a:pt x="641" y="410"/>
                </a:cubicBezTo>
                <a:cubicBezTo>
                  <a:pt x="641" y="278"/>
                  <a:pt x="533" y="170"/>
                  <a:pt x="400" y="170"/>
                </a:cubicBezTo>
                <a:close/>
                <a:moveTo>
                  <a:pt x="400" y="616"/>
                </a:moveTo>
                <a:cubicBezTo>
                  <a:pt x="287" y="616"/>
                  <a:pt x="194" y="524"/>
                  <a:pt x="194" y="410"/>
                </a:cubicBezTo>
                <a:cubicBezTo>
                  <a:pt x="194" y="297"/>
                  <a:pt x="287" y="205"/>
                  <a:pt x="400" y="205"/>
                </a:cubicBezTo>
                <a:cubicBezTo>
                  <a:pt x="513" y="205"/>
                  <a:pt x="606" y="297"/>
                  <a:pt x="606" y="410"/>
                </a:cubicBezTo>
                <a:cubicBezTo>
                  <a:pt x="606" y="524"/>
                  <a:pt x="513" y="616"/>
                  <a:pt x="400" y="616"/>
                </a:cubicBezTo>
                <a:close/>
                <a:moveTo>
                  <a:pt x="683" y="128"/>
                </a:moveTo>
                <a:cubicBezTo>
                  <a:pt x="646" y="90"/>
                  <a:pt x="602" y="61"/>
                  <a:pt x="553" y="41"/>
                </a:cubicBezTo>
                <a:cubicBezTo>
                  <a:pt x="455" y="0"/>
                  <a:pt x="345" y="0"/>
                  <a:pt x="247" y="41"/>
                </a:cubicBezTo>
                <a:cubicBezTo>
                  <a:pt x="198" y="61"/>
                  <a:pt x="154" y="90"/>
                  <a:pt x="117" y="128"/>
                </a:cubicBezTo>
                <a:cubicBezTo>
                  <a:pt x="42" y="203"/>
                  <a:pt x="0" y="304"/>
                  <a:pt x="0" y="410"/>
                </a:cubicBezTo>
                <a:cubicBezTo>
                  <a:pt x="0" y="437"/>
                  <a:pt x="3" y="463"/>
                  <a:pt x="8" y="490"/>
                </a:cubicBezTo>
                <a:cubicBezTo>
                  <a:pt x="13" y="516"/>
                  <a:pt x="21" y="542"/>
                  <a:pt x="32" y="566"/>
                </a:cubicBezTo>
                <a:cubicBezTo>
                  <a:pt x="49" y="608"/>
                  <a:pt x="74" y="643"/>
                  <a:pt x="99" y="677"/>
                </a:cubicBezTo>
                <a:cubicBezTo>
                  <a:pt x="360" y="1045"/>
                  <a:pt x="360" y="1045"/>
                  <a:pt x="360" y="1045"/>
                </a:cubicBezTo>
                <a:cubicBezTo>
                  <a:pt x="369" y="1058"/>
                  <a:pt x="384" y="1065"/>
                  <a:pt x="400" y="1065"/>
                </a:cubicBezTo>
                <a:cubicBezTo>
                  <a:pt x="416" y="1065"/>
                  <a:pt x="431" y="1058"/>
                  <a:pt x="440" y="1045"/>
                </a:cubicBezTo>
                <a:cubicBezTo>
                  <a:pt x="690" y="693"/>
                  <a:pt x="690" y="693"/>
                  <a:pt x="690" y="693"/>
                </a:cubicBezTo>
                <a:cubicBezTo>
                  <a:pt x="696" y="684"/>
                  <a:pt x="699" y="680"/>
                  <a:pt x="701" y="677"/>
                </a:cubicBezTo>
                <a:cubicBezTo>
                  <a:pt x="726" y="643"/>
                  <a:pt x="751" y="608"/>
                  <a:pt x="768" y="566"/>
                </a:cubicBezTo>
                <a:cubicBezTo>
                  <a:pt x="779" y="542"/>
                  <a:pt x="787" y="516"/>
                  <a:pt x="792" y="490"/>
                </a:cubicBezTo>
                <a:cubicBezTo>
                  <a:pt x="797" y="463"/>
                  <a:pt x="800" y="437"/>
                  <a:pt x="800" y="410"/>
                </a:cubicBezTo>
                <a:cubicBezTo>
                  <a:pt x="800" y="304"/>
                  <a:pt x="758" y="203"/>
                  <a:pt x="683" y="128"/>
                </a:cubicBezTo>
                <a:close/>
                <a:moveTo>
                  <a:pt x="758" y="483"/>
                </a:moveTo>
                <a:cubicBezTo>
                  <a:pt x="753" y="507"/>
                  <a:pt x="746" y="530"/>
                  <a:pt x="736" y="552"/>
                </a:cubicBezTo>
                <a:cubicBezTo>
                  <a:pt x="720" y="591"/>
                  <a:pt x="697" y="623"/>
                  <a:pt x="673" y="656"/>
                </a:cubicBezTo>
                <a:cubicBezTo>
                  <a:pt x="670" y="660"/>
                  <a:pt x="668" y="663"/>
                  <a:pt x="661" y="673"/>
                </a:cubicBezTo>
                <a:cubicBezTo>
                  <a:pt x="412" y="1024"/>
                  <a:pt x="412" y="1024"/>
                  <a:pt x="412" y="1024"/>
                </a:cubicBezTo>
                <a:cubicBezTo>
                  <a:pt x="406" y="1033"/>
                  <a:pt x="394" y="1033"/>
                  <a:pt x="388" y="1024"/>
                </a:cubicBezTo>
                <a:cubicBezTo>
                  <a:pt x="139" y="673"/>
                  <a:pt x="139" y="673"/>
                  <a:pt x="139" y="673"/>
                </a:cubicBezTo>
                <a:cubicBezTo>
                  <a:pt x="127" y="656"/>
                  <a:pt x="127" y="656"/>
                  <a:pt x="127" y="656"/>
                </a:cubicBezTo>
                <a:cubicBezTo>
                  <a:pt x="103" y="623"/>
                  <a:pt x="80" y="591"/>
                  <a:pt x="64" y="552"/>
                </a:cubicBezTo>
                <a:cubicBezTo>
                  <a:pt x="54" y="530"/>
                  <a:pt x="47" y="507"/>
                  <a:pt x="42" y="483"/>
                </a:cubicBezTo>
                <a:cubicBezTo>
                  <a:pt x="37" y="459"/>
                  <a:pt x="35" y="434"/>
                  <a:pt x="35" y="410"/>
                </a:cubicBezTo>
                <a:cubicBezTo>
                  <a:pt x="35" y="313"/>
                  <a:pt x="73" y="221"/>
                  <a:pt x="142" y="152"/>
                </a:cubicBezTo>
                <a:cubicBezTo>
                  <a:pt x="176" y="118"/>
                  <a:pt x="216" y="92"/>
                  <a:pt x="260" y="73"/>
                </a:cubicBezTo>
                <a:cubicBezTo>
                  <a:pt x="305" y="55"/>
                  <a:pt x="352" y="45"/>
                  <a:pt x="400" y="45"/>
                </a:cubicBezTo>
                <a:cubicBezTo>
                  <a:pt x="448" y="45"/>
                  <a:pt x="495" y="55"/>
                  <a:pt x="539" y="73"/>
                </a:cubicBezTo>
                <a:cubicBezTo>
                  <a:pt x="584" y="92"/>
                  <a:pt x="624" y="118"/>
                  <a:pt x="658" y="152"/>
                </a:cubicBezTo>
                <a:cubicBezTo>
                  <a:pt x="727" y="221"/>
                  <a:pt x="765" y="313"/>
                  <a:pt x="765" y="410"/>
                </a:cubicBezTo>
                <a:cubicBezTo>
                  <a:pt x="765" y="434"/>
                  <a:pt x="763" y="459"/>
                  <a:pt x="758" y="4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Freeform 29">
            <a:extLst>
              <a:ext uri="{FF2B5EF4-FFF2-40B4-BE49-F238E27FC236}">
                <a16:creationId xmlns:a16="http://schemas.microsoft.com/office/drawing/2014/main" id="{5AA42412-5070-4A02-B930-76C6ADAB766F}"/>
              </a:ext>
            </a:extLst>
          </p:cNvPr>
          <p:cNvSpPr>
            <a:spLocks noEditPoints="1"/>
          </p:cNvSpPr>
          <p:nvPr/>
        </p:nvSpPr>
        <p:spPr bwMode="auto">
          <a:xfrm>
            <a:off x="975848" y="4804691"/>
            <a:ext cx="292275" cy="303437"/>
          </a:xfrm>
          <a:custGeom>
            <a:avLst/>
            <a:gdLst>
              <a:gd name="T0" fmla="*/ 639 w 800"/>
              <a:gd name="T1" fmla="*/ 508 h 830"/>
              <a:gd name="T2" fmla="*/ 506 w 800"/>
              <a:gd name="T3" fmla="*/ 579 h 830"/>
              <a:gd name="T4" fmla="*/ 303 w 800"/>
              <a:gd name="T5" fmla="*/ 466 h 830"/>
              <a:gd name="T6" fmla="*/ 321 w 800"/>
              <a:gd name="T7" fmla="*/ 392 h 830"/>
              <a:gd name="T8" fmla="*/ 304 w 800"/>
              <a:gd name="T9" fmla="*/ 319 h 830"/>
              <a:gd name="T10" fmla="*/ 458 w 800"/>
              <a:gd name="T11" fmla="*/ 252 h 830"/>
              <a:gd name="T12" fmla="*/ 590 w 800"/>
              <a:gd name="T13" fmla="*/ 321 h 830"/>
              <a:gd name="T14" fmla="*/ 751 w 800"/>
              <a:gd name="T15" fmla="*/ 160 h 830"/>
              <a:gd name="T16" fmla="*/ 590 w 800"/>
              <a:gd name="T17" fmla="*/ 0 h 830"/>
              <a:gd name="T18" fmla="*/ 429 w 800"/>
              <a:gd name="T19" fmla="*/ 160 h 830"/>
              <a:gd name="T20" fmla="*/ 438 w 800"/>
              <a:gd name="T21" fmla="*/ 212 h 830"/>
              <a:gd name="T22" fmla="*/ 278 w 800"/>
              <a:gd name="T23" fmla="*/ 282 h 830"/>
              <a:gd name="T24" fmla="*/ 160 w 800"/>
              <a:gd name="T25" fmla="*/ 231 h 830"/>
              <a:gd name="T26" fmla="*/ 0 w 800"/>
              <a:gd name="T27" fmla="*/ 392 h 830"/>
              <a:gd name="T28" fmla="*/ 160 w 800"/>
              <a:gd name="T29" fmla="*/ 552 h 830"/>
              <a:gd name="T30" fmla="*/ 277 w 800"/>
              <a:gd name="T31" fmla="*/ 502 h 830"/>
              <a:gd name="T32" fmla="*/ 486 w 800"/>
              <a:gd name="T33" fmla="*/ 618 h 830"/>
              <a:gd name="T34" fmla="*/ 478 w 800"/>
              <a:gd name="T35" fmla="*/ 669 h 830"/>
              <a:gd name="T36" fmla="*/ 639 w 800"/>
              <a:gd name="T37" fmla="*/ 830 h 830"/>
              <a:gd name="T38" fmla="*/ 800 w 800"/>
              <a:gd name="T39" fmla="*/ 669 h 830"/>
              <a:gd name="T40" fmla="*/ 639 w 800"/>
              <a:gd name="T41" fmla="*/ 508 h 830"/>
              <a:gd name="T42" fmla="*/ 590 w 800"/>
              <a:gd name="T43" fmla="*/ 44 h 830"/>
              <a:gd name="T44" fmla="*/ 707 w 800"/>
              <a:gd name="T45" fmla="*/ 160 h 830"/>
              <a:gd name="T46" fmla="*/ 590 w 800"/>
              <a:gd name="T47" fmla="*/ 277 h 830"/>
              <a:gd name="T48" fmla="*/ 473 w 800"/>
              <a:gd name="T49" fmla="*/ 160 h 830"/>
              <a:gd name="T50" fmla="*/ 590 w 800"/>
              <a:gd name="T51" fmla="*/ 44 h 830"/>
              <a:gd name="T52" fmla="*/ 160 w 800"/>
              <a:gd name="T53" fmla="*/ 508 h 830"/>
              <a:gd name="T54" fmla="*/ 44 w 800"/>
              <a:gd name="T55" fmla="*/ 392 h 830"/>
              <a:gd name="T56" fmla="*/ 160 w 800"/>
              <a:gd name="T57" fmla="*/ 275 h 830"/>
              <a:gd name="T58" fmla="*/ 277 w 800"/>
              <a:gd name="T59" fmla="*/ 392 h 830"/>
              <a:gd name="T60" fmla="*/ 160 w 800"/>
              <a:gd name="T61" fmla="*/ 508 h 830"/>
              <a:gd name="T62" fmla="*/ 639 w 800"/>
              <a:gd name="T63" fmla="*/ 786 h 830"/>
              <a:gd name="T64" fmla="*/ 522 w 800"/>
              <a:gd name="T65" fmla="*/ 669 h 830"/>
              <a:gd name="T66" fmla="*/ 639 w 800"/>
              <a:gd name="T67" fmla="*/ 552 h 830"/>
              <a:gd name="T68" fmla="*/ 756 w 800"/>
              <a:gd name="T69" fmla="*/ 669 h 830"/>
              <a:gd name="T70" fmla="*/ 639 w 800"/>
              <a:gd name="T71" fmla="*/ 786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0" h="830">
                <a:moveTo>
                  <a:pt x="639" y="508"/>
                </a:moveTo>
                <a:cubicBezTo>
                  <a:pt x="584" y="508"/>
                  <a:pt x="535" y="536"/>
                  <a:pt x="506" y="579"/>
                </a:cubicBezTo>
                <a:cubicBezTo>
                  <a:pt x="303" y="466"/>
                  <a:pt x="303" y="466"/>
                  <a:pt x="303" y="466"/>
                </a:cubicBezTo>
                <a:cubicBezTo>
                  <a:pt x="314" y="444"/>
                  <a:pt x="321" y="419"/>
                  <a:pt x="321" y="392"/>
                </a:cubicBezTo>
                <a:cubicBezTo>
                  <a:pt x="321" y="365"/>
                  <a:pt x="315" y="341"/>
                  <a:pt x="304" y="319"/>
                </a:cubicBezTo>
                <a:cubicBezTo>
                  <a:pt x="458" y="252"/>
                  <a:pt x="458" y="252"/>
                  <a:pt x="458" y="252"/>
                </a:cubicBezTo>
                <a:cubicBezTo>
                  <a:pt x="487" y="294"/>
                  <a:pt x="535" y="321"/>
                  <a:pt x="590" y="321"/>
                </a:cubicBezTo>
                <a:cubicBezTo>
                  <a:pt x="679" y="321"/>
                  <a:pt x="751" y="249"/>
                  <a:pt x="751" y="160"/>
                </a:cubicBezTo>
                <a:cubicBezTo>
                  <a:pt x="751" y="72"/>
                  <a:pt x="679" y="0"/>
                  <a:pt x="590" y="0"/>
                </a:cubicBezTo>
                <a:cubicBezTo>
                  <a:pt x="501" y="0"/>
                  <a:pt x="429" y="72"/>
                  <a:pt x="429" y="160"/>
                </a:cubicBezTo>
                <a:cubicBezTo>
                  <a:pt x="429" y="179"/>
                  <a:pt x="432" y="196"/>
                  <a:pt x="438" y="212"/>
                </a:cubicBezTo>
                <a:cubicBezTo>
                  <a:pt x="278" y="282"/>
                  <a:pt x="278" y="282"/>
                  <a:pt x="278" y="282"/>
                </a:cubicBezTo>
                <a:cubicBezTo>
                  <a:pt x="248" y="251"/>
                  <a:pt x="207" y="231"/>
                  <a:pt x="160" y="231"/>
                </a:cubicBezTo>
                <a:cubicBezTo>
                  <a:pt x="72" y="231"/>
                  <a:pt x="0" y="303"/>
                  <a:pt x="0" y="392"/>
                </a:cubicBezTo>
                <a:cubicBezTo>
                  <a:pt x="0" y="480"/>
                  <a:pt x="72" y="552"/>
                  <a:pt x="160" y="552"/>
                </a:cubicBezTo>
                <a:cubicBezTo>
                  <a:pt x="206" y="552"/>
                  <a:pt x="247" y="533"/>
                  <a:pt x="277" y="502"/>
                </a:cubicBezTo>
                <a:cubicBezTo>
                  <a:pt x="486" y="618"/>
                  <a:pt x="486" y="618"/>
                  <a:pt x="486" y="618"/>
                </a:cubicBezTo>
                <a:cubicBezTo>
                  <a:pt x="481" y="634"/>
                  <a:pt x="478" y="651"/>
                  <a:pt x="478" y="669"/>
                </a:cubicBezTo>
                <a:cubicBezTo>
                  <a:pt x="478" y="758"/>
                  <a:pt x="550" y="830"/>
                  <a:pt x="639" y="830"/>
                </a:cubicBezTo>
                <a:cubicBezTo>
                  <a:pt x="728" y="830"/>
                  <a:pt x="800" y="758"/>
                  <a:pt x="800" y="669"/>
                </a:cubicBezTo>
                <a:cubicBezTo>
                  <a:pt x="800" y="580"/>
                  <a:pt x="728" y="508"/>
                  <a:pt x="639" y="508"/>
                </a:cubicBezTo>
                <a:close/>
                <a:moveTo>
                  <a:pt x="590" y="44"/>
                </a:moveTo>
                <a:cubicBezTo>
                  <a:pt x="654" y="44"/>
                  <a:pt x="707" y="96"/>
                  <a:pt x="707" y="160"/>
                </a:cubicBezTo>
                <a:cubicBezTo>
                  <a:pt x="707" y="225"/>
                  <a:pt x="654" y="277"/>
                  <a:pt x="590" y="277"/>
                </a:cubicBezTo>
                <a:cubicBezTo>
                  <a:pt x="526" y="277"/>
                  <a:pt x="473" y="225"/>
                  <a:pt x="473" y="160"/>
                </a:cubicBezTo>
                <a:cubicBezTo>
                  <a:pt x="473" y="96"/>
                  <a:pt x="526" y="44"/>
                  <a:pt x="590" y="44"/>
                </a:cubicBezTo>
                <a:close/>
                <a:moveTo>
                  <a:pt x="160" y="508"/>
                </a:moveTo>
                <a:cubicBezTo>
                  <a:pt x="96" y="508"/>
                  <a:pt x="44" y="456"/>
                  <a:pt x="44" y="392"/>
                </a:cubicBezTo>
                <a:cubicBezTo>
                  <a:pt x="44" y="327"/>
                  <a:pt x="96" y="275"/>
                  <a:pt x="160" y="275"/>
                </a:cubicBezTo>
                <a:cubicBezTo>
                  <a:pt x="225" y="275"/>
                  <a:pt x="277" y="327"/>
                  <a:pt x="277" y="392"/>
                </a:cubicBezTo>
                <a:cubicBezTo>
                  <a:pt x="277" y="456"/>
                  <a:pt x="225" y="508"/>
                  <a:pt x="160" y="508"/>
                </a:cubicBezTo>
                <a:close/>
                <a:moveTo>
                  <a:pt x="639" y="786"/>
                </a:moveTo>
                <a:cubicBezTo>
                  <a:pt x="575" y="786"/>
                  <a:pt x="522" y="733"/>
                  <a:pt x="522" y="669"/>
                </a:cubicBezTo>
                <a:cubicBezTo>
                  <a:pt x="522" y="605"/>
                  <a:pt x="575" y="552"/>
                  <a:pt x="639" y="552"/>
                </a:cubicBezTo>
                <a:cubicBezTo>
                  <a:pt x="703" y="552"/>
                  <a:pt x="756" y="605"/>
                  <a:pt x="756" y="669"/>
                </a:cubicBezTo>
                <a:cubicBezTo>
                  <a:pt x="756" y="733"/>
                  <a:pt x="703" y="786"/>
                  <a:pt x="639" y="7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Freeform 37">
            <a:extLst>
              <a:ext uri="{FF2B5EF4-FFF2-40B4-BE49-F238E27FC236}">
                <a16:creationId xmlns:a16="http://schemas.microsoft.com/office/drawing/2014/main" id="{E3BB9856-97C9-4FF1-88F1-1BD15990987E}"/>
              </a:ext>
            </a:extLst>
          </p:cNvPr>
          <p:cNvSpPr>
            <a:spLocks noEditPoints="1"/>
          </p:cNvSpPr>
          <p:nvPr/>
        </p:nvSpPr>
        <p:spPr bwMode="auto">
          <a:xfrm>
            <a:off x="975848" y="5408331"/>
            <a:ext cx="292275" cy="294304"/>
          </a:xfrm>
          <a:custGeom>
            <a:avLst/>
            <a:gdLst>
              <a:gd name="T0" fmla="*/ 697 w 800"/>
              <a:gd name="T1" fmla="*/ 711 h 806"/>
              <a:gd name="T2" fmla="*/ 536 w 800"/>
              <a:gd name="T3" fmla="*/ 406 h 806"/>
              <a:gd name="T4" fmla="*/ 562 w 800"/>
              <a:gd name="T5" fmla="*/ 432 h 806"/>
              <a:gd name="T6" fmla="*/ 672 w 800"/>
              <a:gd name="T7" fmla="*/ 685 h 806"/>
              <a:gd name="T8" fmla="*/ 562 w 800"/>
              <a:gd name="T9" fmla="*/ 432 h 806"/>
              <a:gd name="T10" fmla="*/ 474 w 800"/>
              <a:gd name="T11" fmla="*/ 594 h 806"/>
              <a:gd name="T12" fmla="*/ 100 w 800"/>
              <a:gd name="T13" fmla="*/ 406 h 806"/>
              <a:gd name="T14" fmla="*/ 126 w 800"/>
              <a:gd name="T15" fmla="*/ 432 h 806"/>
              <a:gd name="T16" fmla="*/ 448 w 800"/>
              <a:gd name="T17" fmla="*/ 568 h 806"/>
              <a:gd name="T18" fmla="*/ 126 w 800"/>
              <a:gd name="T19" fmla="*/ 432 h 806"/>
              <a:gd name="T20" fmla="*/ 770 w 800"/>
              <a:gd name="T21" fmla="*/ 342 h 806"/>
              <a:gd name="T22" fmla="*/ 795 w 800"/>
              <a:gd name="T23" fmla="*/ 0 h 806"/>
              <a:gd name="T24" fmla="*/ 7 w 800"/>
              <a:gd name="T25" fmla="*/ 285 h 806"/>
              <a:gd name="T26" fmla="*/ 31 w 800"/>
              <a:gd name="T27" fmla="*/ 721 h 806"/>
              <a:gd name="T28" fmla="*/ 0 w 800"/>
              <a:gd name="T29" fmla="*/ 806 h 806"/>
              <a:gd name="T30" fmla="*/ 800 w 800"/>
              <a:gd name="T31" fmla="*/ 721 h 806"/>
              <a:gd name="T32" fmla="*/ 33 w 800"/>
              <a:gd name="T33" fmla="*/ 26 h 806"/>
              <a:gd name="T34" fmla="*/ 769 w 800"/>
              <a:gd name="T35" fmla="*/ 101 h 806"/>
              <a:gd name="T36" fmla="*/ 33 w 800"/>
              <a:gd name="T37" fmla="*/ 26 h 806"/>
              <a:gd name="T38" fmla="*/ 769 w 800"/>
              <a:gd name="T39" fmla="*/ 285 h 806"/>
              <a:gd name="T40" fmla="*/ 668 w 800"/>
              <a:gd name="T41" fmla="*/ 285 h 806"/>
              <a:gd name="T42" fmla="*/ 769 w 800"/>
              <a:gd name="T43" fmla="*/ 127 h 806"/>
              <a:gd name="T44" fmla="*/ 642 w 800"/>
              <a:gd name="T45" fmla="*/ 285 h 806"/>
              <a:gd name="T46" fmla="*/ 541 w 800"/>
              <a:gd name="T47" fmla="*/ 285 h 806"/>
              <a:gd name="T48" fmla="*/ 642 w 800"/>
              <a:gd name="T49" fmla="*/ 127 h 806"/>
              <a:gd name="T50" fmla="*/ 515 w 800"/>
              <a:gd name="T51" fmla="*/ 285 h 806"/>
              <a:gd name="T52" fmla="*/ 414 w 800"/>
              <a:gd name="T53" fmla="*/ 285 h 806"/>
              <a:gd name="T54" fmla="*/ 515 w 800"/>
              <a:gd name="T55" fmla="*/ 127 h 806"/>
              <a:gd name="T56" fmla="*/ 388 w 800"/>
              <a:gd name="T57" fmla="*/ 285 h 806"/>
              <a:gd name="T58" fmla="*/ 287 w 800"/>
              <a:gd name="T59" fmla="*/ 286 h 806"/>
              <a:gd name="T60" fmla="*/ 388 w 800"/>
              <a:gd name="T61" fmla="*/ 127 h 806"/>
              <a:gd name="T62" fmla="*/ 261 w 800"/>
              <a:gd name="T63" fmla="*/ 286 h 806"/>
              <a:gd name="T64" fmla="*/ 160 w 800"/>
              <a:gd name="T65" fmla="*/ 285 h 806"/>
              <a:gd name="T66" fmla="*/ 261 w 800"/>
              <a:gd name="T67" fmla="*/ 127 h 806"/>
              <a:gd name="T68" fmla="*/ 134 w 800"/>
              <a:gd name="T69" fmla="*/ 127 h 806"/>
              <a:gd name="T70" fmla="*/ 83 w 800"/>
              <a:gd name="T71" fmla="*/ 336 h 806"/>
              <a:gd name="T72" fmla="*/ 33 w 800"/>
              <a:gd name="T73" fmla="*/ 127 h 806"/>
              <a:gd name="T74" fmla="*/ 25 w 800"/>
              <a:gd name="T75" fmla="*/ 780 h 806"/>
              <a:gd name="T76" fmla="*/ 57 w 800"/>
              <a:gd name="T77" fmla="*/ 747 h 806"/>
              <a:gd name="T78" fmla="*/ 83 w 800"/>
              <a:gd name="T79" fmla="*/ 362 h 806"/>
              <a:gd name="T80" fmla="*/ 210 w 800"/>
              <a:gd name="T81" fmla="*/ 362 h 806"/>
              <a:gd name="T82" fmla="*/ 337 w 800"/>
              <a:gd name="T83" fmla="*/ 362 h 806"/>
              <a:gd name="T84" fmla="*/ 465 w 800"/>
              <a:gd name="T85" fmla="*/ 362 h 806"/>
              <a:gd name="T86" fmla="*/ 592 w 800"/>
              <a:gd name="T87" fmla="*/ 362 h 806"/>
              <a:gd name="T88" fmla="*/ 719 w 800"/>
              <a:gd name="T89" fmla="*/ 362 h 806"/>
              <a:gd name="T90" fmla="*/ 744 w 800"/>
              <a:gd name="T91" fmla="*/ 747 h 806"/>
              <a:gd name="T92" fmla="*/ 774 w 800"/>
              <a:gd name="T93" fmla="*/ 780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00" h="806">
                <a:moveTo>
                  <a:pt x="536" y="711"/>
                </a:moveTo>
                <a:cubicBezTo>
                  <a:pt x="697" y="711"/>
                  <a:pt x="697" y="711"/>
                  <a:pt x="697" y="711"/>
                </a:cubicBezTo>
                <a:cubicBezTo>
                  <a:pt x="697" y="406"/>
                  <a:pt x="697" y="406"/>
                  <a:pt x="697" y="406"/>
                </a:cubicBezTo>
                <a:cubicBezTo>
                  <a:pt x="536" y="406"/>
                  <a:pt x="536" y="406"/>
                  <a:pt x="536" y="406"/>
                </a:cubicBezTo>
                <a:lnTo>
                  <a:pt x="536" y="711"/>
                </a:lnTo>
                <a:close/>
                <a:moveTo>
                  <a:pt x="562" y="432"/>
                </a:moveTo>
                <a:cubicBezTo>
                  <a:pt x="672" y="432"/>
                  <a:pt x="672" y="432"/>
                  <a:pt x="672" y="432"/>
                </a:cubicBezTo>
                <a:cubicBezTo>
                  <a:pt x="672" y="685"/>
                  <a:pt x="672" y="685"/>
                  <a:pt x="672" y="685"/>
                </a:cubicBezTo>
                <a:cubicBezTo>
                  <a:pt x="562" y="685"/>
                  <a:pt x="562" y="685"/>
                  <a:pt x="562" y="685"/>
                </a:cubicBezTo>
                <a:lnTo>
                  <a:pt x="562" y="432"/>
                </a:lnTo>
                <a:close/>
                <a:moveTo>
                  <a:pt x="100" y="594"/>
                </a:moveTo>
                <a:cubicBezTo>
                  <a:pt x="474" y="594"/>
                  <a:pt x="474" y="594"/>
                  <a:pt x="474" y="594"/>
                </a:cubicBezTo>
                <a:cubicBezTo>
                  <a:pt x="474" y="406"/>
                  <a:pt x="474" y="406"/>
                  <a:pt x="474" y="406"/>
                </a:cubicBezTo>
                <a:cubicBezTo>
                  <a:pt x="100" y="406"/>
                  <a:pt x="100" y="406"/>
                  <a:pt x="100" y="406"/>
                </a:cubicBezTo>
                <a:lnTo>
                  <a:pt x="100" y="594"/>
                </a:lnTo>
                <a:close/>
                <a:moveTo>
                  <a:pt x="126" y="432"/>
                </a:moveTo>
                <a:cubicBezTo>
                  <a:pt x="448" y="432"/>
                  <a:pt x="448" y="432"/>
                  <a:pt x="448" y="432"/>
                </a:cubicBezTo>
                <a:cubicBezTo>
                  <a:pt x="448" y="568"/>
                  <a:pt x="448" y="568"/>
                  <a:pt x="448" y="568"/>
                </a:cubicBezTo>
                <a:cubicBezTo>
                  <a:pt x="126" y="568"/>
                  <a:pt x="126" y="568"/>
                  <a:pt x="126" y="568"/>
                </a:cubicBezTo>
                <a:lnTo>
                  <a:pt x="126" y="432"/>
                </a:lnTo>
                <a:close/>
                <a:moveTo>
                  <a:pt x="770" y="721"/>
                </a:moveTo>
                <a:cubicBezTo>
                  <a:pt x="770" y="342"/>
                  <a:pt x="770" y="342"/>
                  <a:pt x="770" y="342"/>
                </a:cubicBezTo>
                <a:cubicBezTo>
                  <a:pt x="785" y="328"/>
                  <a:pt x="795" y="308"/>
                  <a:pt x="795" y="285"/>
                </a:cubicBezTo>
                <a:cubicBezTo>
                  <a:pt x="795" y="0"/>
                  <a:pt x="795" y="0"/>
                  <a:pt x="795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285"/>
                  <a:pt x="7" y="285"/>
                  <a:pt x="7" y="285"/>
                </a:cubicBezTo>
                <a:cubicBezTo>
                  <a:pt x="7" y="307"/>
                  <a:pt x="16" y="327"/>
                  <a:pt x="31" y="341"/>
                </a:cubicBezTo>
                <a:cubicBezTo>
                  <a:pt x="31" y="721"/>
                  <a:pt x="31" y="721"/>
                  <a:pt x="31" y="721"/>
                </a:cubicBezTo>
                <a:cubicBezTo>
                  <a:pt x="0" y="721"/>
                  <a:pt x="0" y="721"/>
                  <a:pt x="0" y="721"/>
                </a:cubicBezTo>
                <a:cubicBezTo>
                  <a:pt x="0" y="806"/>
                  <a:pt x="0" y="806"/>
                  <a:pt x="0" y="806"/>
                </a:cubicBezTo>
                <a:cubicBezTo>
                  <a:pt x="800" y="806"/>
                  <a:pt x="800" y="806"/>
                  <a:pt x="800" y="806"/>
                </a:cubicBezTo>
                <a:cubicBezTo>
                  <a:pt x="800" y="721"/>
                  <a:pt x="800" y="721"/>
                  <a:pt x="800" y="721"/>
                </a:cubicBezTo>
                <a:lnTo>
                  <a:pt x="770" y="721"/>
                </a:lnTo>
                <a:close/>
                <a:moveTo>
                  <a:pt x="33" y="26"/>
                </a:moveTo>
                <a:cubicBezTo>
                  <a:pt x="769" y="26"/>
                  <a:pt x="769" y="26"/>
                  <a:pt x="769" y="26"/>
                </a:cubicBezTo>
                <a:cubicBezTo>
                  <a:pt x="769" y="101"/>
                  <a:pt x="769" y="101"/>
                  <a:pt x="769" y="101"/>
                </a:cubicBezTo>
                <a:cubicBezTo>
                  <a:pt x="33" y="101"/>
                  <a:pt x="33" y="101"/>
                  <a:pt x="33" y="101"/>
                </a:cubicBezTo>
                <a:lnTo>
                  <a:pt x="33" y="26"/>
                </a:lnTo>
                <a:close/>
                <a:moveTo>
                  <a:pt x="769" y="127"/>
                </a:moveTo>
                <a:cubicBezTo>
                  <a:pt x="769" y="285"/>
                  <a:pt x="769" y="285"/>
                  <a:pt x="769" y="285"/>
                </a:cubicBezTo>
                <a:cubicBezTo>
                  <a:pt x="769" y="313"/>
                  <a:pt x="746" y="336"/>
                  <a:pt x="719" y="336"/>
                </a:cubicBezTo>
                <a:cubicBezTo>
                  <a:pt x="691" y="336"/>
                  <a:pt x="668" y="313"/>
                  <a:pt x="668" y="285"/>
                </a:cubicBezTo>
                <a:cubicBezTo>
                  <a:pt x="668" y="127"/>
                  <a:pt x="668" y="127"/>
                  <a:pt x="668" y="127"/>
                </a:cubicBezTo>
                <a:lnTo>
                  <a:pt x="769" y="127"/>
                </a:lnTo>
                <a:close/>
                <a:moveTo>
                  <a:pt x="642" y="127"/>
                </a:moveTo>
                <a:cubicBezTo>
                  <a:pt x="642" y="285"/>
                  <a:pt x="642" y="285"/>
                  <a:pt x="642" y="285"/>
                </a:cubicBezTo>
                <a:cubicBezTo>
                  <a:pt x="642" y="313"/>
                  <a:pt x="619" y="336"/>
                  <a:pt x="592" y="336"/>
                </a:cubicBezTo>
                <a:cubicBezTo>
                  <a:pt x="564" y="336"/>
                  <a:pt x="541" y="313"/>
                  <a:pt x="541" y="285"/>
                </a:cubicBezTo>
                <a:cubicBezTo>
                  <a:pt x="541" y="127"/>
                  <a:pt x="541" y="127"/>
                  <a:pt x="541" y="127"/>
                </a:cubicBezTo>
                <a:lnTo>
                  <a:pt x="642" y="127"/>
                </a:lnTo>
                <a:close/>
                <a:moveTo>
                  <a:pt x="515" y="127"/>
                </a:moveTo>
                <a:cubicBezTo>
                  <a:pt x="515" y="285"/>
                  <a:pt x="515" y="285"/>
                  <a:pt x="515" y="285"/>
                </a:cubicBezTo>
                <a:cubicBezTo>
                  <a:pt x="515" y="313"/>
                  <a:pt x="492" y="336"/>
                  <a:pt x="465" y="336"/>
                </a:cubicBezTo>
                <a:cubicBezTo>
                  <a:pt x="437" y="336"/>
                  <a:pt x="414" y="313"/>
                  <a:pt x="414" y="285"/>
                </a:cubicBezTo>
                <a:cubicBezTo>
                  <a:pt x="414" y="127"/>
                  <a:pt x="414" y="127"/>
                  <a:pt x="414" y="127"/>
                </a:cubicBezTo>
                <a:lnTo>
                  <a:pt x="515" y="127"/>
                </a:lnTo>
                <a:close/>
                <a:moveTo>
                  <a:pt x="388" y="127"/>
                </a:moveTo>
                <a:cubicBezTo>
                  <a:pt x="388" y="285"/>
                  <a:pt x="388" y="285"/>
                  <a:pt x="388" y="285"/>
                </a:cubicBezTo>
                <a:cubicBezTo>
                  <a:pt x="388" y="313"/>
                  <a:pt x="365" y="336"/>
                  <a:pt x="337" y="336"/>
                </a:cubicBezTo>
                <a:cubicBezTo>
                  <a:pt x="310" y="336"/>
                  <a:pt x="287" y="314"/>
                  <a:pt x="287" y="286"/>
                </a:cubicBezTo>
                <a:cubicBezTo>
                  <a:pt x="287" y="127"/>
                  <a:pt x="287" y="127"/>
                  <a:pt x="287" y="127"/>
                </a:cubicBezTo>
                <a:lnTo>
                  <a:pt x="388" y="127"/>
                </a:lnTo>
                <a:close/>
                <a:moveTo>
                  <a:pt x="261" y="127"/>
                </a:moveTo>
                <a:cubicBezTo>
                  <a:pt x="261" y="286"/>
                  <a:pt x="261" y="286"/>
                  <a:pt x="261" y="286"/>
                </a:cubicBezTo>
                <a:cubicBezTo>
                  <a:pt x="261" y="314"/>
                  <a:pt x="238" y="336"/>
                  <a:pt x="210" y="336"/>
                </a:cubicBezTo>
                <a:cubicBezTo>
                  <a:pt x="183" y="336"/>
                  <a:pt x="160" y="313"/>
                  <a:pt x="160" y="285"/>
                </a:cubicBezTo>
                <a:cubicBezTo>
                  <a:pt x="160" y="127"/>
                  <a:pt x="160" y="127"/>
                  <a:pt x="160" y="127"/>
                </a:cubicBezTo>
                <a:lnTo>
                  <a:pt x="261" y="127"/>
                </a:lnTo>
                <a:close/>
                <a:moveTo>
                  <a:pt x="33" y="127"/>
                </a:moveTo>
                <a:cubicBezTo>
                  <a:pt x="134" y="127"/>
                  <a:pt x="134" y="127"/>
                  <a:pt x="134" y="127"/>
                </a:cubicBezTo>
                <a:cubicBezTo>
                  <a:pt x="134" y="285"/>
                  <a:pt x="134" y="285"/>
                  <a:pt x="134" y="285"/>
                </a:cubicBezTo>
                <a:cubicBezTo>
                  <a:pt x="134" y="313"/>
                  <a:pt x="111" y="336"/>
                  <a:pt x="83" y="336"/>
                </a:cubicBezTo>
                <a:cubicBezTo>
                  <a:pt x="56" y="336"/>
                  <a:pt x="33" y="313"/>
                  <a:pt x="33" y="285"/>
                </a:cubicBezTo>
                <a:lnTo>
                  <a:pt x="33" y="127"/>
                </a:lnTo>
                <a:close/>
                <a:moveTo>
                  <a:pt x="774" y="780"/>
                </a:moveTo>
                <a:cubicBezTo>
                  <a:pt x="25" y="780"/>
                  <a:pt x="25" y="780"/>
                  <a:pt x="25" y="780"/>
                </a:cubicBezTo>
                <a:cubicBezTo>
                  <a:pt x="25" y="747"/>
                  <a:pt x="25" y="747"/>
                  <a:pt x="25" y="747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7" y="357"/>
                  <a:pt x="57" y="357"/>
                  <a:pt x="57" y="357"/>
                </a:cubicBezTo>
                <a:cubicBezTo>
                  <a:pt x="65" y="360"/>
                  <a:pt x="74" y="362"/>
                  <a:pt x="83" y="362"/>
                </a:cubicBezTo>
                <a:cubicBezTo>
                  <a:pt x="110" y="362"/>
                  <a:pt x="133" y="348"/>
                  <a:pt x="147" y="328"/>
                </a:cubicBezTo>
                <a:cubicBezTo>
                  <a:pt x="161" y="348"/>
                  <a:pt x="184" y="362"/>
                  <a:pt x="210" y="362"/>
                </a:cubicBezTo>
                <a:cubicBezTo>
                  <a:pt x="237" y="362"/>
                  <a:pt x="260" y="348"/>
                  <a:pt x="274" y="328"/>
                </a:cubicBezTo>
                <a:cubicBezTo>
                  <a:pt x="288" y="348"/>
                  <a:pt x="311" y="362"/>
                  <a:pt x="337" y="362"/>
                </a:cubicBezTo>
                <a:cubicBezTo>
                  <a:pt x="364" y="362"/>
                  <a:pt x="387" y="348"/>
                  <a:pt x="401" y="328"/>
                </a:cubicBezTo>
                <a:cubicBezTo>
                  <a:pt x="415" y="348"/>
                  <a:pt x="438" y="362"/>
                  <a:pt x="465" y="362"/>
                </a:cubicBezTo>
                <a:cubicBezTo>
                  <a:pt x="491" y="362"/>
                  <a:pt x="514" y="348"/>
                  <a:pt x="528" y="328"/>
                </a:cubicBezTo>
                <a:cubicBezTo>
                  <a:pt x="542" y="348"/>
                  <a:pt x="565" y="362"/>
                  <a:pt x="592" y="362"/>
                </a:cubicBezTo>
                <a:cubicBezTo>
                  <a:pt x="618" y="362"/>
                  <a:pt x="641" y="348"/>
                  <a:pt x="655" y="328"/>
                </a:cubicBezTo>
                <a:cubicBezTo>
                  <a:pt x="669" y="348"/>
                  <a:pt x="692" y="362"/>
                  <a:pt x="719" y="362"/>
                </a:cubicBezTo>
                <a:cubicBezTo>
                  <a:pt x="727" y="362"/>
                  <a:pt x="736" y="360"/>
                  <a:pt x="744" y="357"/>
                </a:cubicBezTo>
                <a:cubicBezTo>
                  <a:pt x="744" y="747"/>
                  <a:pt x="744" y="747"/>
                  <a:pt x="744" y="747"/>
                </a:cubicBezTo>
                <a:cubicBezTo>
                  <a:pt x="774" y="747"/>
                  <a:pt x="774" y="747"/>
                  <a:pt x="774" y="747"/>
                </a:cubicBezTo>
                <a:lnTo>
                  <a:pt x="774" y="7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76FECE8-3863-49D5-9736-22E0E99A5EA3}"/>
              </a:ext>
            </a:extLst>
          </p:cNvPr>
          <p:cNvSpPr>
            <a:spLocks noEditPoints="1"/>
          </p:cNvSpPr>
          <p:nvPr/>
        </p:nvSpPr>
        <p:spPr bwMode="auto">
          <a:xfrm>
            <a:off x="6290865" y="3029973"/>
            <a:ext cx="287029" cy="279056"/>
          </a:xfrm>
          <a:custGeom>
            <a:avLst/>
            <a:gdLst>
              <a:gd name="T0" fmla="*/ 199 w 800"/>
              <a:gd name="T1" fmla="*/ 146 h 778"/>
              <a:gd name="T2" fmla="*/ 153 w 800"/>
              <a:gd name="T3" fmla="*/ 146 h 778"/>
              <a:gd name="T4" fmla="*/ 94 w 800"/>
              <a:gd name="T5" fmla="*/ 389 h 778"/>
              <a:gd name="T6" fmla="*/ 153 w 800"/>
              <a:gd name="T7" fmla="*/ 632 h 778"/>
              <a:gd name="T8" fmla="*/ 199 w 800"/>
              <a:gd name="T9" fmla="*/ 632 h 778"/>
              <a:gd name="T10" fmla="*/ 257 w 800"/>
              <a:gd name="T11" fmla="*/ 389 h 778"/>
              <a:gd name="T12" fmla="*/ 176 w 800"/>
              <a:gd name="T13" fmla="*/ 425 h 778"/>
              <a:gd name="T14" fmla="*/ 176 w 800"/>
              <a:gd name="T15" fmla="*/ 353 h 778"/>
              <a:gd name="T16" fmla="*/ 176 w 800"/>
              <a:gd name="T17" fmla="*/ 425 h 778"/>
              <a:gd name="T18" fmla="*/ 318 w 800"/>
              <a:gd name="T19" fmla="*/ 184 h 778"/>
              <a:gd name="T20" fmla="*/ 377 w 800"/>
              <a:gd name="T21" fmla="*/ 632 h 778"/>
              <a:gd name="T22" fmla="*/ 422 w 800"/>
              <a:gd name="T23" fmla="*/ 632 h 778"/>
              <a:gd name="T24" fmla="*/ 481 w 800"/>
              <a:gd name="T25" fmla="*/ 184 h 778"/>
              <a:gd name="T26" fmla="*/ 400 w 800"/>
              <a:gd name="T27" fmla="*/ 220 h 778"/>
              <a:gd name="T28" fmla="*/ 400 w 800"/>
              <a:gd name="T29" fmla="*/ 148 h 778"/>
              <a:gd name="T30" fmla="*/ 400 w 800"/>
              <a:gd name="T31" fmla="*/ 220 h 778"/>
              <a:gd name="T32" fmla="*/ 119 w 800"/>
              <a:gd name="T33" fmla="*/ 0 h 778"/>
              <a:gd name="T34" fmla="*/ 0 w 800"/>
              <a:gd name="T35" fmla="*/ 659 h 778"/>
              <a:gd name="T36" fmla="*/ 681 w 800"/>
              <a:gd name="T37" fmla="*/ 778 h 778"/>
              <a:gd name="T38" fmla="*/ 800 w 800"/>
              <a:gd name="T39" fmla="*/ 119 h 778"/>
              <a:gd name="T40" fmla="*/ 754 w 800"/>
              <a:gd name="T41" fmla="*/ 659 h 778"/>
              <a:gd name="T42" fmla="*/ 119 w 800"/>
              <a:gd name="T43" fmla="*/ 732 h 778"/>
              <a:gd name="T44" fmla="*/ 45 w 800"/>
              <a:gd name="T45" fmla="*/ 119 h 778"/>
              <a:gd name="T46" fmla="*/ 681 w 800"/>
              <a:gd name="T47" fmla="*/ 45 h 778"/>
              <a:gd name="T48" fmla="*/ 754 w 800"/>
              <a:gd name="T49" fmla="*/ 659 h 778"/>
              <a:gd name="T50" fmla="*/ 646 w 800"/>
              <a:gd name="T51" fmla="*/ 146 h 778"/>
              <a:gd name="T52" fmla="*/ 601 w 800"/>
              <a:gd name="T53" fmla="*/ 146 h 778"/>
              <a:gd name="T54" fmla="*/ 542 w 800"/>
              <a:gd name="T55" fmla="*/ 478 h 778"/>
              <a:gd name="T56" fmla="*/ 601 w 800"/>
              <a:gd name="T57" fmla="*/ 632 h 778"/>
              <a:gd name="T58" fmla="*/ 646 w 800"/>
              <a:gd name="T59" fmla="*/ 632 h 778"/>
              <a:gd name="T60" fmla="*/ 705 w 800"/>
              <a:gd name="T61" fmla="*/ 478 h 778"/>
              <a:gd name="T62" fmla="*/ 623 w 800"/>
              <a:gd name="T63" fmla="*/ 514 h 778"/>
              <a:gd name="T64" fmla="*/ 623 w 800"/>
              <a:gd name="T65" fmla="*/ 442 h 778"/>
              <a:gd name="T66" fmla="*/ 623 w 800"/>
              <a:gd name="T67" fmla="*/ 514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00" h="778">
                <a:moveTo>
                  <a:pt x="199" y="311"/>
                </a:moveTo>
                <a:cubicBezTo>
                  <a:pt x="199" y="146"/>
                  <a:pt x="199" y="146"/>
                  <a:pt x="199" y="146"/>
                </a:cubicBezTo>
                <a:cubicBezTo>
                  <a:pt x="199" y="133"/>
                  <a:pt x="188" y="123"/>
                  <a:pt x="176" y="123"/>
                </a:cubicBezTo>
                <a:cubicBezTo>
                  <a:pt x="163" y="123"/>
                  <a:pt x="153" y="133"/>
                  <a:pt x="153" y="146"/>
                </a:cubicBezTo>
                <a:cubicBezTo>
                  <a:pt x="153" y="311"/>
                  <a:pt x="153" y="311"/>
                  <a:pt x="153" y="311"/>
                </a:cubicBezTo>
                <a:cubicBezTo>
                  <a:pt x="119" y="320"/>
                  <a:pt x="94" y="352"/>
                  <a:pt x="94" y="389"/>
                </a:cubicBezTo>
                <a:cubicBezTo>
                  <a:pt x="94" y="426"/>
                  <a:pt x="119" y="457"/>
                  <a:pt x="153" y="467"/>
                </a:cubicBezTo>
                <a:cubicBezTo>
                  <a:pt x="153" y="632"/>
                  <a:pt x="153" y="632"/>
                  <a:pt x="153" y="632"/>
                </a:cubicBezTo>
                <a:cubicBezTo>
                  <a:pt x="153" y="644"/>
                  <a:pt x="163" y="654"/>
                  <a:pt x="176" y="654"/>
                </a:cubicBezTo>
                <a:cubicBezTo>
                  <a:pt x="188" y="654"/>
                  <a:pt x="199" y="644"/>
                  <a:pt x="199" y="632"/>
                </a:cubicBezTo>
                <a:cubicBezTo>
                  <a:pt x="199" y="467"/>
                  <a:pt x="199" y="467"/>
                  <a:pt x="199" y="467"/>
                </a:cubicBezTo>
                <a:cubicBezTo>
                  <a:pt x="233" y="457"/>
                  <a:pt x="257" y="426"/>
                  <a:pt x="257" y="389"/>
                </a:cubicBezTo>
                <a:cubicBezTo>
                  <a:pt x="257" y="352"/>
                  <a:pt x="233" y="320"/>
                  <a:pt x="199" y="311"/>
                </a:cubicBezTo>
                <a:close/>
                <a:moveTo>
                  <a:pt x="176" y="425"/>
                </a:moveTo>
                <a:cubicBezTo>
                  <a:pt x="156" y="425"/>
                  <a:pt x="140" y="408"/>
                  <a:pt x="140" y="389"/>
                </a:cubicBezTo>
                <a:cubicBezTo>
                  <a:pt x="140" y="369"/>
                  <a:pt x="156" y="353"/>
                  <a:pt x="176" y="353"/>
                </a:cubicBezTo>
                <a:cubicBezTo>
                  <a:pt x="196" y="353"/>
                  <a:pt x="212" y="369"/>
                  <a:pt x="212" y="389"/>
                </a:cubicBezTo>
                <a:cubicBezTo>
                  <a:pt x="212" y="408"/>
                  <a:pt x="196" y="425"/>
                  <a:pt x="176" y="425"/>
                </a:cubicBezTo>
                <a:close/>
                <a:moveTo>
                  <a:pt x="400" y="103"/>
                </a:moveTo>
                <a:cubicBezTo>
                  <a:pt x="355" y="103"/>
                  <a:pt x="318" y="139"/>
                  <a:pt x="318" y="184"/>
                </a:cubicBezTo>
                <a:cubicBezTo>
                  <a:pt x="318" y="221"/>
                  <a:pt x="343" y="252"/>
                  <a:pt x="377" y="262"/>
                </a:cubicBezTo>
                <a:cubicBezTo>
                  <a:pt x="377" y="632"/>
                  <a:pt x="377" y="632"/>
                  <a:pt x="377" y="632"/>
                </a:cubicBezTo>
                <a:cubicBezTo>
                  <a:pt x="377" y="644"/>
                  <a:pt x="387" y="654"/>
                  <a:pt x="400" y="654"/>
                </a:cubicBezTo>
                <a:cubicBezTo>
                  <a:pt x="412" y="654"/>
                  <a:pt x="422" y="644"/>
                  <a:pt x="422" y="632"/>
                </a:cubicBezTo>
                <a:cubicBezTo>
                  <a:pt x="422" y="262"/>
                  <a:pt x="422" y="262"/>
                  <a:pt x="422" y="262"/>
                </a:cubicBezTo>
                <a:cubicBezTo>
                  <a:pt x="456" y="252"/>
                  <a:pt x="481" y="221"/>
                  <a:pt x="481" y="184"/>
                </a:cubicBezTo>
                <a:cubicBezTo>
                  <a:pt x="481" y="139"/>
                  <a:pt x="445" y="103"/>
                  <a:pt x="400" y="103"/>
                </a:cubicBezTo>
                <a:close/>
                <a:moveTo>
                  <a:pt x="400" y="220"/>
                </a:moveTo>
                <a:cubicBezTo>
                  <a:pt x="380" y="220"/>
                  <a:pt x="364" y="204"/>
                  <a:pt x="364" y="184"/>
                </a:cubicBezTo>
                <a:cubicBezTo>
                  <a:pt x="364" y="164"/>
                  <a:pt x="380" y="148"/>
                  <a:pt x="400" y="148"/>
                </a:cubicBezTo>
                <a:cubicBezTo>
                  <a:pt x="419" y="148"/>
                  <a:pt x="436" y="164"/>
                  <a:pt x="436" y="184"/>
                </a:cubicBezTo>
                <a:cubicBezTo>
                  <a:pt x="436" y="204"/>
                  <a:pt x="419" y="220"/>
                  <a:pt x="400" y="220"/>
                </a:cubicBezTo>
                <a:close/>
                <a:moveTo>
                  <a:pt x="681" y="0"/>
                </a:moveTo>
                <a:cubicBezTo>
                  <a:pt x="119" y="0"/>
                  <a:pt x="119" y="0"/>
                  <a:pt x="119" y="0"/>
                </a:cubicBezTo>
                <a:cubicBezTo>
                  <a:pt x="53" y="0"/>
                  <a:pt x="0" y="53"/>
                  <a:pt x="0" y="119"/>
                </a:cubicBezTo>
                <a:cubicBezTo>
                  <a:pt x="0" y="659"/>
                  <a:pt x="0" y="659"/>
                  <a:pt x="0" y="659"/>
                </a:cubicBezTo>
                <a:cubicBezTo>
                  <a:pt x="0" y="724"/>
                  <a:pt x="53" y="778"/>
                  <a:pt x="119" y="778"/>
                </a:cubicBezTo>
                <a:cubicBezTo>
                  <a:pt x="681" y="778"/>
                  <a:pt x="681" y="778"/>
                  <a:pt x="681" y="778"/>
                </a:cubicBezTo>
                <a:cubicBezTo>
                  <a:pt x="746" y="778"/>
                  <a:pt x="800" y="724"/>
                  <a:pt x="800" y="659"/>
                </a:cubicBezTo>
                <a:cubicBezTo>
                  <a:pt x="800" y="119"/>
                  <a:pt x="800" y="119"/>
                  <a:pt x="800" y="119"/>
                </a:cubicBezTo>
                <a:cubicBezTo>
                  <a:pt x="800" y="53"/>
                  <a:pt x="746" y="0"/>
                  <a:pt x="681" y="0"/>
                </a:cubicBezTo>
                <a:close/>
                <a:moveTo>
                  <a:pt x="754" y="659"/>
                </a:moveTo>
                <a:cubicBezTo>
                  <a:pt x="754" y="699"/>
                  <a:pt x="721" y="732"/>
                  <a:pt x="681" y="732"/>
                </a:cubicBezTo>
                <a:cubicBezTo>
                  <a:pt x="119" y="732"/>
                  <a:pt x="119" y="732"/>
                  <a:pt x="119" y="732"/>
                </a:cubicBezTo>
                <a:cubicBezTo>
                  <a:pt x="78" y="732"/>
                  <a:pt x="45" y="699"/>
                  <a:pt x="45" y="659"/>
                </a:cubicBezTo>
                <a:cubicBezTo>
                  <a:pt x="45" y="119"/>
                  <a:pt x="45" y="119"/>
                  <a:pt x="45" y="119"/>
                </a:cubicBezTo>
                <a:cubicBezTo>
                  <a:pt x="45" y="78"/>
                  <a:pt x="78" y="45"/>
                  <a:pt x="119" y="45"/>
                </a:cubicBezTo>
                <a:cubicBezTo>
                  <a:pt x="681" y="45"/>
                  <a:pt x="681" y="45"/>
                  <a:pt x="681" y="45"/>
                </a:cubicBezTo>
                <a:cubicBezTo>
                  <a:pt x="721" y="45"/>
                  <a:pt x="754" y="78"/>
                  <a:pt x="754" y="119"/>
                </a:cubicBezTo>
                <a:lnTo>
                  <a:pt x="754" y="659"/>
                </a:lnTo>
                <a:close/>
                <a:moveTo>
                  <a:pt x="646" y="400"/>
                </a:moveTo>
                <a:cubicBezTo>
                  <a:pt x="646" y="146"/>
                  <a:pt x="646" y="146"/>
                  <a:pt x="646" y="146"/>
                </a:cubicBezTo>
                <a:cubicBezTo>
                  <a:pt x="646" y="133"/>
                  <a:pt x="636" y="123"/>
                  <a:pt x="623" y="123"/>
                </a:cubicBezTo>
                <a:cubicBezTo>
                  <a:pt x="611" y="123"/>
                  <a:pt x="601" y="133"/>
                  <a:pt x="601" y="146"/>
                </a:cubicBezTo>
                <a:cubicBezTo>
                  <a:pt x="601" y="400"/>
                  <a:pt x="601" y="400"/>
                  <a:pt x="601" y="400"/>
                </a:cubicBezTo>
                <a:cubicBezTo>
                  <a:pt x="567" y="410"/>
                  <a:pt x="542" y="441"/>
                  <a:pt x="542" y="478"/>
                </a:cubicBezTo>
                <a:cubicBezTo>
                  <a:pt x="542" y="515"/>
                  <a:pt x="567" y="546"/>
                  <a:pt x="601" y="556"/>
                </a:cubicBezTo>
                <a:cubicBezTo>
                  <a:pt x="601" y="632"/>
                  <a:pt x="601" y="632"/>
                  <a:pt x="601" y="632"/>
                </a:cubicBezTo>
                <a:cubicBezTo>
                  <a:pt x="601" y="644"/>
                  <a:pt x="611" y="654"/>
                  <a:pt x="623" y="654"/>
                </a:cubicBezTo>
                <a:cubicBezTo>
                  <a:pt x="636" y="654"/>
                  <a:pt x="646" y="644"/>
                  <a:pt x="646" y="632"/>
                </a:cubicBezTo>
                <a:cubicBezTo>
                  <a:pt x="646" y="556"/>
                  <a:pt x="646" y="556"/>
                  <a:pt x="646" y="556"/>
                </a:cubicBezTo>
                <a:cubicBezTo>
                  <a:pt x="680" y="546"/>
                  <a:pt x="705" y="515"/>
                  <a:pt x="705" y="478"/>
                </a:cubicBezTo>
                <a:cubicBezTo>
                  <a:pt x="705" y="441"/>
                  <a:pt x="680" y="410"/>
                  <a:pt x="646" y="400"/>
                </a:cubicBezTo>
                <a:close/>
                <a:moveTo>
                  <a:pt x="623" y="514"/>
                </a:moveTo>
                <a:cubicBezTo>
                  <a:pt x="604" y="514"/>
                  <a:pt x="588" y="498"/>
                  <a:pt x="588" y="478"/>
                </a:cubicBezTo>
                <a:cubicBezTo>
                  <a:pt x="588" y="458"/>
                  <a:pt x="604" y="442"/>
                  <a:pt x="623" y="442"/>
                </a:cubicBezTo>
                <a:cubicBezTo>
                  <a:pt x="643" y="442"/>
                  <a:pt x="659" y="458"/>
                  <a:pt x="659" y="478"/>
                </a:cubicBezTo>
                <a:cubicBezTo>
                  <a:pt x="659" y="498"/>
                  <a:pt x="643" y="514"/>
                  <a:pt x="623" y="5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Freeform 33">
            <a:extLst>
              <a:ext uri="{FF2B5EF4-FFF2-40B4-BE49-F238E27FC236}">
                <a16:creationId xmlns:a16="http://schemas.microsoft.com/office/drawing/2014/main" id="{FA448CDA-32B0-404E-A6D6-4A87B107FE1F}"/>
              </a:ext>
            </a:extLst>
          </p:cNvPr>
          <p:cNvSpPr>
            <a:spLocks/>
          </p:cNvSpPr>
          <p:nvPr/>
        </p:nvSpPr>
        <p:spPr bwMode="auto">
          <a:xfrm>
            <a:off x="6287141" y="3592796"/>
            <a:ext cx="294477" cy="326168"/>
          </a:xfrm>
          <a:custGeom>
            <a:avLst/>
            <a:gdLst>
              <a:gd name="T0" fmla="*/ 557 w 838"/>
              <a:gd name="T1" fmla="*/ 310 h 929"/>
              <a:gd name="T2" fmla="*/ 528 w 838"/>
              <a:gd name="T3" fmla="*/ 281 h 929"/>
              <a:gd name="T4" fmla="*/ 172 w 838"/>
              <a:gd name="T5" fmla="*/ 636 h 929"/>
              <a:gd name="T6" fmla="*/ 172 w 838"/>
              <a:gd name="T7" fmla="*/ 754 h 929"/>
              <a:gd name="T8" fmla="*/ 289 w 838"/>
              <a:gd name="T9" fmla="*/ 754 h 929"/>
              <a:gd name="T10" fmla="*/ 779 w 838"/>
              <a:gd name="T11" fmla="*/ 264 h 929"/>
              <a:gd name="T12" fmla="*/ 779 w 838"/>
              <a:gd name="T13" fmla="*/ 59 h 929"/>
              <a:gd name="T14" fmla="*/ 570 w 838"/>
              <a:gd name="T15" fmla="*/ 59 h 929"/>
              <a:gd name="T16" fmla="*/ 84 w 838"/>
              <a:gd name="T17" fmla="*/ 549 h 929"/>
              <a:gd name="T18" fmla="*/ 84 w 838"/>
              <a:gd name="T19" fmla="*/ 846 h 929"/>
              <a:gd name="T20" fmla="*/ 381 w 838"/>
              <a:gd name="T21" fmla="*/ 846 h 929"/>
              <a:gd name="T22" fmla="*/ 737 w 838"/>
              <a:gd name="T23" fmla="*/ 490 h 929"/>
              <a:gd name="T24" fmla="*/ 704 w 838"/>
              <a:gd name="T25" fmla="*/ 457 h 929"/>
              <a:gd name="T26" fmla="*/ 348 w 838"/>
              <a:gd name="T27" fmla="*/ 812 h 929"/>
              <a:gd name="T28" fmla="*/ 109 w 838"/>
              <a:gd name="T29" fmla="*/ 812 h 929"/>
              <a:gd name="T30" fmla="*/ 109 w 838"/>
              <a:gd name="T31" fmla="*/ 574 h 929"/>
              <a:gd name="T32" fmla="*/ 599 w 838"/>
              <a:gd name="T33" fmla="*/ 88 h 929"/>
              <a:gd name="T34" fmla="*/ 746 w 838"/>
              <a:gd name="T35" fmla="*/ 88 h 929"/>
              <a:gd name="T36" fmla="*/ 746 w 838"/>
              <a:gd name="T37" fmla="*/ 235 h 929"/>
              <a:gd name="T38" fmla="*/ 260 w 838"/>
              <a:gd name="T39" fmla="*/ 724 h 929"/>
              <a:gd name="T40" fmla="*/ 201 w 838"/>
              <a:gd name="T41" fmla="*/ 724 h 929"/>
              <a:gd name="T42" fmla="*/ 201 w 838"/>
              <a:gd name="T43" fmla="*/ 666 h 929"/>
              <a:gd name="T44" fmla="*/ 557 w 838"/>
              <a:gd name="T45" fmla="*/ 310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38" h="929">
                <a:moveTo>
                  <a:pt x="557" y="310"/>
                </a:moveTo>
                <a:cubicBezTo>
                  <a:pt x="528" y="281"/>
                  <a:pt x="528" y="281"/>
                  <a:pt x="528" y="281"/>
                </a:cubicBezTo>
                <a:cubicBezTo>
                  <a:pt x="172" y="636"/>
                  <a:pt x="172" y="636"/>
                  <a:pt x="172" y="636"/>
                </a:cubicBezTo>
                <a:cubicBezTo>
                  <a:pt x="139" y="670"/>
                  <a:pt x="139" y="720"/>
                  <a:pt x="172" y="754"/>
                </a:cubicBezTo>
                <a:cubicBezTo>
                  <a:pt x="206" y="787"/>
                  <a:pt x="256" y="787"/>
                  <a:pt x="289" y="754"/>
                </a:cubicBezTo>
                <a:cubicBezTo>
                  <a:pt x="779" y="264"/>
                  <a:pt x="779" y="264"/>
                  <a:pt x="779" y="264"/>
                </a:cubicBezTo>
                <a:cubicBezTo>
                  <a:pt x="838" y="205"/>
                  <a:pt x="838" y="113"/>
                  <a:pt x="779" y="59"/>
                </a:cubicBezTo>
                <a:cubicBezTo>
                  <a:pt x="720" y="0"/>
                  <a:pt x="628" y="0"/>
                  <a:pt x="570" y="59"/>
                </a:cubicBezTo>
                <a:cubicBezTo>
                  <a:pt x="84" y="549"/>
                  <a:pt x="84" y="549"/>
                  <a:pt x="84" y="549"/>
                </a:cubicBezTo>
                <a:cubicBezTo>
                  <a:pt x="0" y="632"/>
                  <a:pt x="5" y="762"/>
                  <a:pt x="84" y="846"/>
                </a:cubicBezTo>
                <a:cubicBezTo>
                  <a:pt x="168" y="929"/>
                  <a:pt x="298" y="929"/>
                  <a:pt x="381" y="846"/>
                </a:cubicBezTo>
                <a:cubicBezTo>
                  <a:pt x="737" y="490"/>
                  <a:pt x="737" y="490"/>
                  <a:pt x="737" y="490"/>
                </a:cubicBezTo>
                <a:cubicBezTo>
                  <a:pt x="704" y="457"/>
                  <a:pt x="704" y="457"/>
                  <a:pt x="704" y="457"/>
                </a:cubicBezTo>
                <a:cubicBezTo>
                  <a:pt x="348" y="812"/>
                  <a:pt x="348" y="812"/>
                  <a:pt x="348" y="812"/>
                </a:cubicBezTo>
                <a:cubicBezTo>
                  <a:pt x="281" y="879"/>
                  <a:pt x="176" y="879"/>
                  <a:pt x="109" y="812"/>
                </a:cubicBezTo>
                <a:cubicBezTo>
                  <a:pt x="42" y="745"/>
                  <a:pt x="42" y="641"/>
                  <a:pt x="109" y="574"/>
                </a:cubicBezTo>
                <a:cubicBezTo>
                  <a:pt x="599" y="88"/>
                  <a:pt x="599" y="88"/>
                  <a:pt x="599" y="88"/>
                </a:cubicBezTo>
                <a:cubicBezTo>
                  <a:pt x="641" y="46"/>
                  <a:pt x="708" y="46"/>
                  <a:pt x="746" y="88"/>
                </a:cubicBezTo>
                <a:cubicBezTo>
                  <a:pt x="787" y="130"/>
                  <a:pt x="787" y="197"/>
                  <a:pt x="746" y="235"/>
                </a:cubicBezTo>
                <a:cubicBezTo>
                  <a:pt x="260" y="724"/>
                  <a:pt x="260" y="724"/>
                  <a:pt x="260" y="724"/>
                </a:cubicBezTo>
                <a:cubicBezTo>
                  <a:pt x="243" y="741"/>
                  <a:pt x="218" y="741"/>
                  <a:pt x="201" y="724"/>
                </a:cubicBezTo>
                <a:cubicBezTo>
                  <a:pt x="185" y="708"/>
                  <a:pt x="185" y="683"/>
                  <a:pt x="201" y="666"/>
                </a:cubicBezTo>
                <a:lnTo>
                  <a:pt x="557" y="31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Freeform 33">
            <a:extLst>
              <a:ext uri="{FF2B5EF4-FFF2-40B4-BE49-F238E27FC236}">
                <a16:creationId xmlns:a16="http://schemas.microsoft.com/office/drawing/2014/main" id="{98174EF4-10DE-4620-BA38-220431454510}"/>
              </a:ext>
            </a:extLst>
          </p:cNvPr>
          <p:cNvSpPr>
            <a:spLocks noEditPoints="1"/>
          </p:cNvSpPr>
          <p:nvPr/>
        </p:nvSpPr>
        <p:spPr bwMode="auto">
          <a:xfrm>
            <a:off x="6303361" y="4171682"/>
            <a:ext cx="262037" cy="351277"/>
          </a:xfrm>
          <a:custGeom>
            <a:avLst/>
            <a:gdLst>
              <a:gd name="T0" fmla="*/ 400 w 800"/>
              <a:gd name="T1" fmla="*/ 170 h 1065"/>
              <a:gd name="T2" fmla="*/ 159 w 800"/>
              <a:gd name="T3" fmla="*/ 410 h 1065"/>
              <a:gd name="T4" fmla="*/ 400 w 800"/>
              <a:gd name="T5" fmla="*/ 651 h 1065"/>
              <a:gd name="T6" fmla="*/ 641 w 800"/>
              <a:gd name="T7" fmla="*/ 410 h 1065"/>
              <a:gd name="T8" fmla="*/ 400 w 800"/>
              <a:gd name="T9" fmla="*/ 170 h 1065"/>
              <a:gd name="T10" fmla="*/ 400 w 800"/>
              <a:gd name="T11" fmla="*/ 616 h 1065"/>
              <a:gd name="T12" fmla="*/ 194 w 800"/>
              <a:gd name="T13" fmla="*/ 410 h 1065"/>
              <a:gd name="T14" fmla="*/ 400 w 800"/>
              <a:gd name="T15" fmla="*/ 205 h 1065"/>
              <a:gd name="T16" fmla="*/ 606 w 800"/>
              <a:gd name="T17" fmla="*/ 410 h 1065"/>
              <a:gd name="T18" fmla="*/ 400 w 800"/>
              <a:gd name="T19" fmla="*/ 616 h 1065"/>
              <a:gd name="T20" fmla="*/ 683 w 800"/>
              <a:gd name="T21" fmla="*/ 128 h 1065"/>
              <a:gd name="T22" fmla="*/ 553 w 800"/>
              <a:gd name="T23" fmla="*/ 41 h 1065"/>
              <a:gd name="T24" fmla="*/ 247 w 800"/>
              <a:gd name="T25" fmla="*/ 41 h 1065"/>
              <a:gd name="T26" fmla="*/ 117 w 800"/>
              <a:gd name="T27" fmla="*/ 128 h 1065"/>
              <a:gd name="T28" fmla="*/ 0 w 800"/>
              <a:gd name="T29" fmla="*/ 410 h 1065"/>
              <a:gd name="T30" fmla="*/ 8 w 800"/>
              <a:gd name="T31" fmla="*/ 490 h 1065"/>
              <a:gd name="T32" fmla="*/ 32 w 800"/>
              <a:gd name="T33" fmla="*/ 566 h 1065"/>
              <a:gd name="T34" fmla="*/ 99 w 800"/>
              <a:gd name="T35" fmla="*/ 677 h 1065"/>
              <a:gd name="T36" fmla="*/ 360 w 800"/>
              <a:gd name="T37" fmla="*/ 1045 h 1065"/>
              <a:gd name="T38" fmla="*/ 400 w 800"/>
              <a:gd name="T39" fmla="*/ 1065 h 1065"/>
              <a:gd name="T40" fmla="*/ 440 w 800"/>
              <a:gd name="T41" fmla="*/ 1045 h 1065"/>
              <a:gd name="T42" fmla="*/ 690 w 800"/>
              <a:gd name="T43" fmla="*/ 693 h 1065"/>
              <a:gd name="T44" fmla="*/ 701 w 800"/>
              <a:gd name="T45" fmla="*/ 677 h 1065"/>
              <a:gd name="T46" fmla="*/ 768 w 800"/>
              <a:gd name="T47" fmla="*/ 566 h 1065"/>
              <a:gd name="T48" fmla="*/ 792 w 800"/>
              <a:gd name="T49" fmla="*/ 490 h 1065"/>
              <a:gd name="T50" fmla="*/ 800 w 800"/>
              <a:gd name="T51" fmla="*/ 410 h 1065"/>
              <a:gd name="T52" fmla="*/ 683 w 800"/>
              <a:gd name="T53" fmla="*/ 128 h 1065"/>
              <a:gd name="T54" fmla="*/ 758 w 800"/>
              <a:gd name="T55" fmla="*/ 483 h 1065"/>
              <a:gd name="T56" fmla="*/ 736 w 800"/>
              <a:gd name="T57" fmla="*/ 552 h 1065"/>
              <a:gd name="T58" fmla="*/ 673 w 800"/>
              <a:gd name="T59" fmla="*/ 656 h 1065"/>
              <a:gd name="T60" fmla="*/ 661 w 800"/>
              <a:gd name="T61" fmla="*/ 673 h 1065"/>
              <a:gd name="T62" fmla="*/ 412 w 800"/>
              <a:gd name="T63" fmla="*/ 1024 h 1065"/>
              <a:gd name="T64" fmla="*/ 388 w 800"/>
              <a:gd name="T65" fmla="*/ 1024 h 1065"/>
              <a:gd name="T66" fmla="*/ 139 w 800"/>
              <a:gd name="T67" fmla="*/ 673 h 1065"/>
              <a:gd name="T68" fmla="*/ 127 w 800"/>
              <a:gd name="T69" fmla="*/ 656 h 1065"/>
              <a:gd name="T70" fmla="*/ 64 w 800"/>
              <a:gd name="T71" fmla="*/ 552 h 1065"/>
              <a:gd name="T72" fmla="*/ 42 w 800"/>
              <a:gd name="T73" fmla="*/ 483 h 1065"/>
              <a:gd name="T74" fmla="*/ 35 w 800"/>
              <a:gd name="T75" fmla="*/ 410 h 1065"/>
              <a:gd name="T76" fmla="*/ 142 w 800"/>
              <a:gd name="T77" fmla="*/ 152 h 1065"/>
              <a:gd name="T78" fmla="*/ 260 w 800"/>
              <a:gd name="T79" fmla="*/ 73 h 1065"/>
              <a:gd name="T80" fmla="*/ 400 w 800"/>
              <a:gd name="T81" fmla="*/ 45 h 1065"/>
              <a:gd name="T82" fmla="*/ 539 w 800"/>
              <a:gd name="T83" fmla="*/ 73 h 1065"/>
              <a:gd name="T84" fmla="*/ 658 w 800"/>
              <a:gd name="T85" fmla="*/ 152 h 1065"/>
              <a:gd name="T86" fmla="*/ 765 w 800"/>
              <a:gd name="T87" fmla="*/ 410 h 1065"/>
              <a:gd name="T88" fmla="*/ 758 w 800"/>
              <a:gd name="T89" fmla="*/ 483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00" h="1065">
                <a:moveTo>
                  <a:pt x="400" y="170"/>
                </a:moveTo>
                <a:cubicBezTo>
                  <a:pt x="267" y="170"/>
                  <a:pt x="159" y="278"/>
                  <a:pt x="159" y="410"/>
                </a:cubicBezTo>
                <a:cubicBezTo>
                  <a:pt x="159" y="543"/>
                  <a:pt x="267" y="651"/>
                  <a:pt x="400" y="651"/>
                </a:cubicBezTo>
                <a:cubicBezTo>
                  <a:pt x="533" y="651"/>
                  <a:pt x="641" y="543"/>
                  <a:pt x="641" y="410"/>
                </a:cubicBezTo>
                <a:cubicBezTo>
                  <a:pt x="641" y="278"/>
                  <a:pt x="533" y="170"/>
                  <a:pt x="400" y="170"/>
                </a:cubicBezTo>
                <a:close/>
                <a:moveTo>
                  <a:pt x="400" y="616"/>
                </a:moveTo>
                <a:cubicBezTo>
                  <a:pt x="287" y="616"/>
                  <a:pt x="194" y="524"/>
                  <a:pt x="194" y="410"/>
                </a:cubicBezTo>
                <a:cubicBezTo>
                  <a:pt x="194" y="297"/>
                  <a:pt x="287" y="205"/>
                  <a:pt x="400" y="205"/>
                </a:cubicBezTo>
                <a:cubicBezTo>
                  <a:pt x="513" y="205"/>
                  <a:pt x="606" y="297"/>
                  <a:pt x="606" y="410"/>
                </a:cubicBezTo>
                <a:cubicBezTo>
                  <a:pt x="606" y="524"/>
                  <a:pt x="513" y="616"/>
                  <a:pt x="400" y="616"/>
                </a:cubicBezTo>
                <a:close/>
                <a:moveTo>
                  <a:pt x="683" y="128"/>
                </a:moveTo>
                <a:cubicBezTo>
                  <a:pt x="646" y="90"/>
                  <a:pt x="602" y="61"/>
                  <a:pt x="553" y="41"/>
                </a:cubicBezTo>
                <a:cubicBezTo>
                  <a:pt x="455" y="0"/>
                  <a:pt x="345" y="0"/>
                  <a:pt x="247" y="41"/>
                </a:cubicBezTo>
                <a:cubicBezTo>
                  <a:pt x="198" y="61"/>
                  <a:pt x="154" y="90"/>
                  <a:pt x="117" y="128"/>
                </a:cubicBezTo>
                <a:cubicBezTo>
                  <a:pt x="42" y="203"/>
                  <a:pt x="0" y="304"/>
                  <a:pt x="0" y="410"/>
                </a:cubicBezTo>
                <a:cubicBezTo>
                  <a:pt x="0" y="437"/>
                  <a:pt x="3" y="463"/>
                  <a:pt x="8" y="490"/>
                </a:cubicBezTo>
                <a:cubicBezTo>
                  <a:pt x="13" y="516"/>
                  <a:pt x="21" y="542"/>
                  <a:pt x="32" y="566"/>
                </a:cubicBezTo>
                <a:cubicBezTo>
                  <a:pt x="49" y="608"/>
                  <a:pt x="74" y="643"/>
                  <a:pt x="99" y="677"/>
                </a:cubicBezTo>
                <a:cubicBezTo>
                  <a:pt x="360" y="1045"/>
                  <a:pt x="360" y="1045"/>
                  <a:pt x="360" y="1045"/>
                </a:cubicBezTo>
                <a:cubicBezTo>
                  <a:pt x="369" y="1058"/>
                  <a:pt x="384" y="1065"/>
                  <a:pt x="400" y="1065"/>
                </a:cubicBezTo>
                <a:cubicBezTo>
                  <a:pt x="416" y="1065"/>
                  <a:pt x="431" y="1058"/>
                  <a:pt x="440" y="1045"/>
                </a:cubicBezTo>
                <a:cubicBezTo>
                  <a:pt x="690" y="693"/>
                  <a:pt x="690" y="693"/>
                  <a:pt x="690" y="693"/>
                </a:cubicBezTo>
                <a:cubicBezTo>
                  <a:pt x="696" y="684"/>
                  <a:pt x="699" y="680"/>
                  <a:pt x="701" y="677"/>
                </a:cubicBezTo>
                <a:cubicBezTo>
                  <a:pt x="726" y="643"/>
                  <a:pt x="751" y="608"/>
                  <a:pt x="768" y="566"/>
                </a:cubicBezTo>
                <a:cubicBezTo>
                  <a:pt x="779" y="542"/>
                  <a:pt x="787" y="516"/>
                  <a:pt x="792" y="490"/>
                </a:cubicBezTo>
                <a:cubicBezTo>
                  <a:pt x="797" y="463"/>
                  <a:pt x="800" y="437"/>
                  <a:pt x="800" y="410"/>
                </a:cubicBezTo>
                <a:cubicBezTo>
                  <a:pt x="800" y="304"/>
                  <a:pt x="758" y="203"/>
                  <a:pt x="683" y="128"/>
                </a:cubicBezTo>
                <a:close/>
                <a:moveTo>
                  <a:pt x="758" y="483"/>
                </a:moveTo>
                <a:cubicBezTo>
                  <a:pt x="753" y="507"/>
                  <a:pt x="746" y="530"/>
                  <a:pt x="736" y="552"/>
                </a:cubicBezTo>
                <a:cubicBezTo>
                  <a:pt x="720" y="591"/>
                  <a:pt x="697" y="623"/>
                  <a:pt x="673" y="656"/>
                </a:cubicBezTo>
                <a:cubicBezTo>
                  <a:pt x="670" y="660"/>
                  <a:pt x="668" y="663"/>
                  <a:pt x="661" y="673"/>
                </a:cubicBezTo>
                <a:cubicBezTo>
                  <a:pt x="412" y="1024"/>
                  <a:pt x="412" y="1024"/>
                  <a:pt x="412" y="1024"/>
                </a:cubicBezTo>
                <a:cubicBezTo>
                  <a:pt x="406" y="1033"/>
                  <a:pt x="394" y="1033"/>
                  <a:pt x="388" y="1024"/>
                </a:cubicBezTo>
                <a:cubicBezTo>
                  <a:pt x="139" y="673"/>
                  <a:pt x="139" y="673"/>
                  <a:pt x="139" y="673"/>
                </a:cubicBezTo>
                <a:cubicBezTo>
                  <a:pt x="127" y="656"/>
                  <a:pt x="127" y="656"/>
                  <a:pt x="127" y="656"/>
                </a:cubicBezTo>
                <a:cubicBezTo>
                  <a:pt x="103" y="623"/>
                  <a:pt x="80" y="591"/>
                  <a:pt x="64" y="552"/>
                </a:cubicBezTo>
                <a:cubicBezTo>
                  <a:pt x="54" y="530"/>
                  <a:pt x="47" y="507"/>
                  <a:pt x="42" y="483"/>
                </a:cubicBezTo>
                <a:cubicBezTo>
                  <a:pt x="37" y="459"/>
                  <a:pt x="35" y="434"/>
                  <a:pt x="35" y="410"/>
                </a:cubicBezTo>
                <a:cubicBezTo>
                  <a:pt x="35" y="313"/>
                  <a:pt x="73" y="221"/>
                  <a:pt x="142" y="152"/>
                </a:cubicBezTo>
                <a:cubicBezTo>
                  <a:pt x="176" y="118"/>
                  <a:pt x="216" y="92"/>
                  <a:pt x="260" y="73"/>
                </a:cubicBezTo>
                <a:cubicBezTo>
                  <a:pt x="305" y="55"/>
                  <a:pt x="352" y="45"/>
                  <a:pt x="400" y="45"/>
                </a:cubicBezTo>
                <a:cubicBezTo>
                  <a:pt x="448" y="45"/>
                  <a:pt x="495" y="55"/>
                  <a:pt x="539" y="73"/>
                </a:cubicBezTo>
                <a:cubicBezTo>
                  <a:pt x="584" y="92"/>
                  <a:pt x="624" y="118"/>
                  <a:pt x="658" y="152"/>
                </a:cubicBezTo>
                <a:cubicBezTo>
                  <a:pt x="727" y="221"/>
                  <a:pt x="765" y="313"/>
                  <a:pt x="765" y="410"/>
                </a:cubicBezTo>
                <a:cubicBezTo>
                  <a:pt x="765" y="434"/>
                  <a:pt x="763" y="459"/>
                  <a:pt x="758" y="4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Freeform 29">
            <a:extLst>
              <a:ext uri="{FF2B5EF4-FFF2-40B4-BE49-F238E27FC236}">
                <a16:creationId xmlns:a16="http://schemas.microsoft.com/office/drawing/2014/main" id="{1C4DB8C6-2D8F-44F1-8252-55AC5037FD30}"/>
              </a:ext>
            </a:extLst>
          </p:cNvPr>
          <p:cNvSpPr>
            <a:spLocks noEditPoints="1"/>
          </p:cNvSpPr>
          <p:nvPr/>
        </p:nvSpPr>
        <p:spPr bwMode="auto">
          <a:xfrm>
            <a:off x="6288242" y="4804691"/>
            <a:ext cx="292275" cy="303437"/>
          </a:xfrm>
          <a:custGeom>
            <a:avLst/>
            <a:gdLst>
              <a:gd name="T0" fmla="*/ 639 w 800"/>
              <a:gd name="T1" fmla="*/ 508 h 830"/>
              <a:gd name="T2" fmla="*/ 506 w 800"/>
              <a:gd name="T3" fmla="*/ 579 h 830"/>
              <a:gd name="T4" fmla="*/ 303 w 800"/>
              <a:gd name="T5" fmla="*/ 466 h 830"/>
              <a:gd name="T6" fmla="*/ 321 w 800"/>
              <a:gd name="T7" fmla="*/ 392 h 830"/>
              <a:gd name="T8" fmla="*/ 304 w 800"/>
              <a:gd name="T9" fmla="*/ 319 h 830"/>
              <a:gd name="T10" fmla="*/ 458 w 800"/>
              <a:gd name="T11" fmla="*/ 252 h 830"/>
              <a:gd name="T12" fmla="*/ 590 w 800"/>
              <a:gd name="T13" fmla="*/ 321 h 830"/>
              <a:gd name="T14" fmla="*/ 751 w 800"/>
              <a:gd name="T15" fmla="*/ 160 h 830"/>
              <a:gd name="T16" fmla="*/ 590 w 800"/>
              <a:gd name="T17" fmla="*/ 0 h 830"/>
              <a:gd name="T18" fmla="*/ 429 w 800"/>
              <a:gd name="T19" fmla="*/ 160 h 830"/>
              <a:gd name="T20" fmla="*/ 438 w 800"/>
              <a:gd name="T21" fmla="*/ 212 h 830"/>
              <a:gd name="T22" fmla="*/ 278 w 800"/>
              <a:gd name="T23" fmla="*/ 282 h 830"/>
              <a:gd name="T24" fmla="*/ 160 w 800"/>
              <a:gd name="T25" fmla="*/ 231 h 830"/>
              <a:gd name="T26" fmla="*/ 0 w 800"/>
              <a:gd name="T27" fmla="*/ 392 h 830"/>
              <a:gd name="T28" fmla="*/ 160 w 800"/>
              <a:gd name="T29" fmla="*/ 552 h 830"/>
              <a:gd name="T30" fmla="*/ 277 w 800"/>
              <a:gd name="T31" fmla="*/ 502 h 830"/>
              <a:gd name="T32" fmla="*/ 486 w 800"/>
              <a:gd name="T33" fmla="*/ 618 h 830"/>
              <a:gd name="T34" fmla="*/ 478 w 800"/>
              <a:gd name="T35" fmla="*/ 669 h 830"/>
              <a:gd name="T36" fmla="*/ 639 w 800"/>
              <a:gd name="T37" fmla="*/ 830 h 830"/>
              <a:gd name="T38" fmla="*/ 800 w 800"/>
              <a:gd name="T39" fmla="*/ 669 h 830"/>
              <a:gd name="T40" fmla="*/ 639 w 800"/>
              <a:gd name="T41" fmla="*/ 508 h 830"/>
              <a:gd name="T42" fmla="*/ 590 w 800"/>
              <a:gd name="T43" fmla="*/ 44 h 830"/>
              <a:gd name="T44" fmla="*/ 707 w 800"/>
              <a:gd name="T45" fmla="*/ 160 h 830"/>
              <a:gd name="T46" fmla="*/ 590 w 800"/>
              <a:gd name="T47" fmla="*/ 277 h 830"/>
              <a:gd name="T48" fmla="*/ 473 w 800"/>
              <a:gd name="T49" fmla="*/ 160 h 830"/>
              <a:gd name="T50" fmla="*/ 590 w 800"/>
              <a:gd name="T51" fmla="*/ 44 h 830"/>
              <a:gd name="T52" fmla="*/ 160 w 800"/>
              <a:gd name="T53" fmla="*/ 508 h 830"/>
              <a:gd name="T54" fmla="*/ 44 w 800"/>
              <a:gd name="T55" fmla="*/ 392 h 830"/>
              <a:gd name="T56" fmla="*/ 160 w 800"/>
              <a:gd name="T57" fmla="*/ 275 h 830"/>
              <a:gd name="T58" fmla="*/ 277 w 800"/>
              <a:gd name="T59" fmla="*/ 392 h 830"/>
              <a:gd name="T60" fmla="*/ 160 w 800"/>
              <a:gd name="T61" fmla="*/ 508 h 830"/>
              <a:gd name="T62" fmla="*/ 639 w 800"/>
              <a:gd name="T63" fmla="*/ 786 h 830"/>
              <a:gd name="T64" fmla="*/ 522 w 800"/>
              <a:gd name="T65" fmla="*/ 669 h 830"/>
              <a:gd name="T66" fmla="*/ 639 w 800"/>
              <a:gd name="T67" fmla="*/ 552 h 830"/>
              <a:gd name="T68" fmla="*/ 756 w 800"/>
              <a:gd name="T69" fmla="*/ 669 h 830"/>
              <a:gd name="T70" fmla="*/ 639 w 800"/>
              <a:gd name="T71" fmla="*/ 786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0" h="830">
                <a:moveTo>
                  <a:pt x="639" y="508"/>
                </a:moveTo>
                <a:cubicBezTo>
                  <a:pt x="584" y="508"/>
                  <a:pt x="535" y="536"/>
                  <a:pt x="506" y="579"/>
                </a:cubicBezTo>
                <a:cubicBezTo>
                  <a:pt x="303" y="466"/>
                  <a:pt x="303" y="466"/>
                  <a:pt x="303" y="466"/>
                </a:cubicBezTo>
                <a:cubicBezTo>
                  <a:pt x="314" y="444"/>
                  <a:pt x="321" y="419"/>
                  <a:pt x="321" y="392"/>
                </a:cubicBezTo>
                <a:cubicBezTo>
                  <a:pt x="321" y="365"/>
                  <a:pt x="315" y="341"/>
                  <a:pt x="304" y="319"/>
                </a:cubicBezTo>
                <a:cubicBezTo>
                  <a:pt x="458" y="252"/>
                  <a:pt x="458" y="252"/>
                  <a:pt x="458" y="252"/>
                </a:cubicBezTo>
                <a:cubicBezTo>
                  <a:pt x="487" y="294"/>
                  <a:pt x="535" y="321"/>
                  <a:pt x="590" y="321"/>
                </a:cubicBezTo>
                <a:cubicBezTo>
                  <a:pt x="679" y="321"/>
                  <a:pt x="751" y="249"/>
                  <a:pt x="751" y="160"/>
                </a:cubicBezTo>
                <a:cubicBezTo>
                  <a:pt x="751" y="72"/>
                  <a:pt x="679" y="0"/>
                  <a:pt x="590" y="0"/>
                </a:cubicBezTo>
                <a:cubicBezTo>
                  <a:pt x="501" y="0"/>
                  <a:pt x="429" y="72"/>
                  <a:pt x="429" y="160"/>
                </a:cubicBezTo>
                <a:cubicBezTo>
                  <a:pt x="429" y="179"/>
                  <a:pt x="432" y="196"/>
                  <a:pt x="438" y="212"/>
                </a:cubicBezTo>
                <a:cubicBezTo>
                  <a:pt x="278" y="282"/>
                  <a:pt x="278" y="282"/>
                  <a:pt x="278" y="282"/>
                </a:cubicBezTo>
                <a:cubicBezTo>
                  <a:pt x="248" y="251"/>
                  <a:pt x="207" y="231"/>
                  <a:pt x="160" y="231"/>
                </a:cubicBezTo>
                <a:cubicBezTo>
                  <a:pt x="72" y="231"/>
                  <a:pt x="0" y="303"/>
                  <a:pt x="0" y="392"/>
                </a:cubicBezTo>
                <a:cubicBezTo>
                  <a:pt x="0" y="480"/>
                  <a:pt x="72" y="552"/>
                  <a:pt x="160" y="552"/>
                </a:cubicBezTo>
                <a:cubicBezTo>
                  <a:pt x="206" y="552"/>
                  <a:pt x="247" y="533"/>
                  <a:pt x="277" y="502"/>
                </a:cubicBezTo>
                <a:cubicBezTo>
                  <a:pt x="486" y="618"/>
                  <a:pt x="486" y="618"/>
                  <a:pt x="486" y="618"/>
                </a:cubicBezTo>
                <a:cubicBezTo>
                  <a:pt x="481" y="634"/>
                  <a:pt x="478" y="651"/>
                  <a:pt x="478" y="669"/>
                </a:cubicBezTo>
                <a:cubicBezTo>
                  <a:pt x="478" y="758"/>
                  <a:pt x="550" y="830"/>
                  <a:pt x="639" y="830"/>
                </a:cubicBezTo>
                <a:cubicBezTo>
                  <a:pt x="728" y="830"/>
                  <a:pt x="800" y="758"/>
                  <a:pt x="800" y="669"/>
                </a:cubicBezTo>
                <a:cubicBezTo>
                  <a:pt x="800" y="580"/>
                  <a:pt x="728" y="508"/>
                  <a:pt x="639" y="508"/>
                </a:cubicBezTo>
                <a:close/>
                <a:moveTo>
                  <a:pt x="590" y="44"/>
                </a:moveTo>
                <a:cubicBezTo>
                  <a:pt x="654" y="44"/>
                  <a:pt x="707" y="96"/>
                  <a:pt x="707" y="160"/>
                </a:cubicBezTo>
                <a:cubicBezTo>
                  <a:pt x="707" y="225"/>
                  <a:pt x="654" y="277"/>
                  <a:pt x="590" y="277"/>
                </a:cubicBezTo>
                <a:cubicBezTo>
                  <a:pt x="526" y="277"/>
                  <a:pt x="473" y="225"/>
                  <a:pt x="473" y="160"/>
                </a:cubicBezTo>
                <a:cubicBezTo>
                  <a:pt x="473" y="96"/>
                  <a:pt x="526" y="44"/>
                  <a:pt x="590" y="44"/>
                </a:cubicBezTo>
                <a:close/>
                <a:moveTo>
                  <a:pt x="160" y="508"/>
                </a:moveTo>
                <a:cubicBezTo>
                  <a:pt x="96" y="508"/>
                  <a:pt x="44" y="456"/>
                  <a:pt x="44" y="392"/>
                </a:cubicBezTo>
                <a:cubicBezTo>
                  <a:pt x="44" y="327"/>
                  <a:pt x="96" y="275"/>
                  <a:pt x="160" y="275"/>
                </a:cubicBezTo>
                <a:cubicBezTo>
                  <a:pt x="225" y="275"/>
                  <a:pt x="277" y="327"/>
                  <a:pt x="277" y="392"/>
                </a:cubicBezTo>
                <a:cubicBezTo>
                  <a:pt x="277" y="456"/>
                  <a:pt x="225" y="508"/>
                  <a:pt x="160" y="508"/>
                </a:cubicBezTo>
                <a:close/>
                <a:moveTo>
                  <a:pt x="639" y="786"/>
                </a:moveTo>
                <a:cubicBezTo>
                  <a:pt x="575" y="786"/>
                  <a:pt x="522" y="733"/>
                  <a:pt x="522" y="669"/>
                </a:cubicBezTo>
                <a:cubicBezTo>
                  <a:pt x="522" y="605"/>
                  <a:pt x="575" y="552"/>
                  <a:pt x="639" y="552"/>
                </a:cubicBezTo>
                <a:cubicBezTo>
                  <a:pt x="703" y="552"/>
                  <a:pt x="756" y="605"/>
                  <a:pt x="756" y="669"/>
                </a:cubicBezTo>
                <a:cubicBezTo>
                  <a:pt x="756" y="733"/>
                  <a:pt x="703" y="786"/>
                  <a:pt x="639" y="7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Freeform 37">
            <a:extLst>
              <a:ext uri="{FF2B5EF4-FFF2-40B4-BE49-F238E27FC236}">
                <a16:creationId xmlns:a16="http://schemas.microsoft.com/office/drawing/2014/main" id="{0CF118AC-2666-41CC-B93A-A62BB6F08CF5}"/>
              </a:ext>
            </a:extLst>
          </p:cNvPr>
          <p:cNvSpPr>
            <a:spLocks noEditPoints="1"/>
          </p:cNvSpPr>
          <p:nvPr/>
        </p:nvSpPr>
        <p:spPr bwMode="auto">
          <a:xfrm>
            <a:off x="6288242" y="5408331"/>
            <a:ext cx="292275" cy="294304"/>
          </a:xfrm>
          <a:custGeom>
            <a:avLst/>
            <a:gdLst>
              <a:gd name="T0" fmla="*/ 697 w 800"/>
              <a:gd name="T1" fmla="*/ 711 h 806"/>
              <a:gd name="T2" fmla="*/ 536 w 800"/>
              <a:gd name="T3" fmla="*/ 406 h 806"/>
              <a:gd name="T4" fmla="*/ 562 w 800"/>
              <a:gd name="T5" fmla="*/ 432 h 806"/>
              <a:gd name="T6" fmla="*/ 672 w 800"/>
              <a:gd name="T7" fmla="*/ 685 h 806"/>
              <a:gd name="T8" fmla="*/ 562 w 800"/>
              <a:gd name="T9" fmla="*/ 432 h 806"/>
              <a:gd name="T10" fmla="*/ 474 w 800"/>
              <a:gd name="T11" fmla="*/ 594 h 806"/>
              <a:gd name="T12" fmla="*/ 100 w 800"/>
              <a:gd name="T13" fmla="*/ 406 h 806"/>
              <a:gd name="T14" fmla="*/ 126 w 800"/>
              <a:gd name="T15" fmla="*/ 432 h 806"/>
              <a:gd name="T16" fmla="*/ 448 w 800"/>
              <a:gd name="T17" fmla="*/ 568 h 806"/>
              <a:gd name="T18" fmla="*/ 126 w 800"/>
              <a:gd name="T19" fmla="*/ 432 h 806"/>
              <a:gd name="T20" fmla="*/ 770 w 800"/>
              <a:gd name="T21" fmla="*/ 342 h 806"/>
              <a:gd name="T22" fmla="*/ 795 w 800"/>
              <a:gd name="T23" fmla="*/ 0 h 806"/>
              <a:gd name="T24" fmla="*/ 7 w 800"/>
              <a:gd name="T25" fmla="*/ 285 h 806"/>
              <a:gd name="T26" fmla="*/ 31 w 800"/>
              <a:gd name="T27" fmla="*/ 721 h 806"/>
              <a:gd name="T28" fmla="*/ 0 w 800"/>
              <a:gd name="T29" fmla="*/ 806 h 806"/>
              <a:gd name="T30" fmla="*/ 800 w 800"/>
              <a:gd name="T31" fmla="*/ 721 h 806"/>
              <a:gd name="T32" fmla="*/ 33 w 800"/>
              <a:gd name="T33" fmla="*/ 26 h 806"/>
              <a:gd name="T34" fmla="*/ 769 w 800"/>
              <a:gd name="T35" fmla="*/ 101 h 806"/>
              <a:gd name="T36" fmla="*/ 33 w 800"/>
              <a:gd name="T37" fmla="*/ 26 h 806"/>
              <a:gd name="T38" fmla="*/ 769 w 800"/>
              <a:gd name="T39" fmla="*/ 285 h 806"/>
              <a:gd name="T40" fmla="*/ 668 w 800"/>
              <a:gd name="T41" fmla="*/ 285 h 806"/>
              <a:gd name="T42" fmla="*/ 769 w 800"/>
              <a:gd name="T43" fmla="*/ 127 h 806"/>
              <a:gd name="T44" fmla="*/ 642 w 800"/>
              <a:gd name="T45" fmla="*/ 285 h 806"/>
              <a:gd name="T46" fmla="*/ 541 w 800"/>
              <a:gd name="T47" fmla="*/ 285 h 806"/>
              <a:gd name="T48" fmla="*/ 642 w 800"/>
              <a:gd name="T49" fmla="*/ 127 h 806"/>
              <a:gd name="T50" fmla="*/ 515 w 800"/>
              <a:gd name="T51" fmla="*/ 285 h 806"/>
              <a:gd name="T52" fmla="*/ 414 w 800"/>
              <a:gd name="T53" fmla="*/ 285 h 806"/>
              <a:gd name="T54" fmla="*/ 515 w 800"/>
              <a:gd name="T55" fmla="*/ 127 h 806"/>
              <a:gd name="T56" fmla="*/ 388 w 800"/>
              <a:gd name="T57" fmla="*/ 285 h 806"/>
              <a:gd name="T58" fmla="*/ 287 w 800"/>
              <a:gd name="T59" fmla="*/ 286 h 806"/>
              <a:gd name="T60" fmla="*/ 388 w 800"/>
              <a:gd name="T61" fmla="*/ 127 h 806"/>
              <a:gd name="T62" fmla="*/ 261 w 800"/>
              <a:gd name="T63" fmla="*/ 286 h 806"/>
              <a:gd name="T64" fmla="*/ 160 w 800"/>
              <a:gd name="T65" fmla="*/ 285 h 806"/>
              <a:gd name="T66" fmla="*/ 261 w 800"/>
              <a:gd name="T67" fmla="*/ 127 h 806"/>
              <a:gd name="T68" fmla="*/ 134 w 800"/>
              <a:gd name="T69" fmla="*/ 127 h 806"/>
              <a:gd name="T70" fmla="*/ 83 w 800"/>
              <a:gd name="T71" fmla="*/ 336 h 806"/>
              <a:gd name="T72" fmla="*/ 33 w 800"/>
              <a:gd name="T73" fmla="*/ 127 h 806"/>
              <a:gd name="T74" fmla="*/ 25 w 800"/>
              <a:gd name="T75" fmla="*/ 780 h 806"/>
              <a:gd name="T76" fmla="*/ 57 w 800"/>
              <a:gd name="T77" fmla="*/ 747 h 806"/>
              <a:gd name="T78" fmla="*/ 83 w 800"/>
              <a:gd name="T79" fmla="*/ 362 h 806"/>
              <a:gd name="T80" fmla="*/ 210 w 800"/>
              <a:gd name="T81" fmla="*/ 362 h 806"/>
              <a:gd name="T82" fmla="*/ 337 w 800"/>
              <a:gd name="T83" fmla="*/ 362 h 806"/>
              <a:gd name="T84" fmla="*/ 465 w 800"/>
              <a:gd name="T85" fmla="*/ 362 h 806"/>
              <a:gd name="T86" fmla="*/ 592 w 800"/>
              <a:gd name="T87" fmla="*/ 362 h 806"/>
              <a:gd name="T88" fmla="*/ 719 w 800"/>
              <a:gd name="T89" fmla="*/ 362 h 806"/>
              <a:gd name="T90" fmla="*/ 744 w 800"/>
              <a:gd name="T91" fmla="*/ 747 h 806"/>
              <a:gd name="T92" fmla="*/ 774 w 800"/>
              <a:gd name="T93" fmla="*/ 780 h 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00" h="806">
                <a:moveTo>
                  <a:pt x="536" y="711"/>
                </a:moveTo>
                <a:cubicBezTo>
                  <a:pt x="697" y="711"/>
                  <a:pt x="697" y="711"/>
                  <a:pt x="697" y="711"/>
                </a:cubicBezTo>
                <a:cubicBezTo>
                  <a:pt x="697" y="406"/>
                  <a:pt x="697" y="406"/>
                  <a:pt x="697" y="406"/>
                </a:cubicBezTo>
                <a:cubicBezTo>
                  <a:pt x="536" y="406"/>
                  <a:pt x="536" y="406"/>
                  <a:pt x="536" y="406"/>
                </a:cubicBezTo>
                <a:lnTo>
                  <a:pt x="536" y="711"/>
                </a:lnTo>
                <a:close/>
                <a:moveTo>
                  <a:pt x="562" y="432"/>
                </a:moveTo>
                <a:cubicBezTo>
                  <a:pt x="672" y="432"/>
                  <a:pt x="672" y="432"/>
                  <a:pt x="672" y="432"/>
                </a:cubicBezTo>
                <a:cubicBezTo>
                  <a:pt x="672" y="685"/>
                  <a:pt x="672" y="685"/>
                  <a:pt x="672" y="685"/>
                </a:cubicBezTo>
                <a:cubicBezTo>
                  <a:pt x="562" y="685"/>
                  <a:pt x="562" y="685"/>
                  <a:pt x="562" y="685"/>
                </a:cubicBezTo>
                <a:lnTo>
                  <a:pt x="562" y="432"/>
                </a:lnTo>
                <a:close/>
                <a:moveTo>
                  <a:pt x="100" y="594"/>
                </a:moveTo>
                <a:cubicBezTo>
                  <a:pt x="474" y="594"/>
                  <a:pt x="474" y="594"/>
                  <a:pt x="474" y="594"/>
                </a:cubicBezTo>
                <a:cubicBezTo>
                  <a:pt x="474" y="406"/>
                  <a:pt x="474" y="406"/>
                  <a:pt x="474" y="406"/>
                </a:cubicBezTo>
                <a:cubicBezTo>
                  <a:pt x="100" y="406"/>
                  <a:pt x="100" y="406"/>
                  <a:pt x="100" y="406"/>
                </a:cubicBezTo>
                <a:lnTo>
                  <a:pt x="100" y="594"/>
                </a:lnTo>
                <a:close/>
                <a:moveTo>
                  <a:pt x="126" y="432"/>
                </a:moveTo>
                <a:cubicBezTo>
                  <a:pt x="448" y="432"/>
                  <a:pt x="448" y="432"/>
                  <a:pt x="448" y="432"/>
                </a:cubicBezTo>
                <a:cubicBezTo>
                  <a:pt x="448" y="568"/>
                  <a:pt x="448" y="568"/>
                  <a:pt x="448" y="568"/>
                </a:cubicBezTo>
                <a:cubicBezTo>
                  <a:pt x="126" y="568"/>
                  <a:pt x="126" y="568"/>
                  <a:pt x="126" y="568"/>
                </a:cubicBezTo>
                <a:lnTo>
                  <a:pt x="126" y="432"/>
                </a:lnTo>
                <a:close/>
                <a:moveTo>
                  <a:pt x="770" y="721"/>
                </a:moveTo>
                <a:cubicBezTo>
                  <a:pt x="770" y="342"/>
                  <a:pt x="770" y="342"/>
                  <a:pt x="770" y="342"/>
                </a:cubicBezTo>
                <a:cubicBezTo>
                  <a:pt x="785" y="328"/>
                  <a:pt x="795" y="308"/>
                  <a:pt x="795" y="285"/>
                </a:cubicBezTo>
                <a:cubicBezTo>
                  <a:pt x="795" y="0"/>
                  <a:pt x="795" y="0"/>
                  <a:pt x="795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285"/>
                  <a:pt x="7" y="285"/>
                  <a:pt x="7" y="285"/>
                </a:cubicBezTo>
                <a:cubicBezTo>
                  <a:pt x="7" y="307"/>
                  <a:pt x="16" y="327"/>
                  <a:pt x="31" y="341"/>
                </a:cubicBezTo>
                <a:cubicBezTo>
                  <a:pt x="31" y="721"/>
                  <a:pt x="31" y="721"/>
                  <a:pt x="31" y="721"/>
                </a:cubicBezTo>
                <a:cubicBezTo>
                  <a:pt x="0" y="721"/>
                  <a:pt x="0" y="721"/>
                  <a:pt x="0" y="721"/>
                </a:cubicBezTo>
                <a:cubicBezTo>
                  <a:pt x="0" y="806"/>
                  <a:pt x="0" y="806"/>
                  <a:pt x="0" y="806"/>
                </a:cubicBezTo>
                <a:cubicBezTo>
                  <a:pt x="800" y="806"/>
                  <a:pt x="800" y="806"/>
                  <a:pt x="800" y="806"/>
                </a:cubicBezTo>
                <a:cubicBezTo>
                  <a:pt x="800" y="721"/>
                  <a:pt x="800" y="721"/>
                  <a:pt x="800" y="721"/>
                </a:cubicBezTo>
                <a:lnTo>
                  <a:pt x="770" y="721"/>
                </a:lnTo>
                <a:close/>
                <a:moveTo>
                  <a:pt x="33" y="26"/>
                </a:moveTo>
                <a:cubicBezTo>
                  <a:pt x="769" y="26"/>
                  <a:pt x="769" y="26"/>
                  <a:pt x="769" y="26"/>
                </a:cubicBezTo>
                <a:cubicBezTo>
                  <a:pt x="769" y="101"/>
                  <a:pt x="769" y="101"/>
                  <a:pt x="769" y="101"/>
                </a:cubicBezTo>
                <a:cubicBezTo>
                  <a:pt x="33" y="101"/>
                  <a:pt x="33" y="101"/>
                  <a:pt x="33" y="101"/>
                </a:cubicBezTo>
                <a:lnTo>
                  <a:pt x="33" y="26"/>
                </a:lnTo>
                <a:close/>
                <a:moveTo>
                  <a:pt x="769" y="127"/>
                </a:moveTo>
                <a:cubicBezTo>
                  <a:pt x="769" y="285"/>
                  <a:pt x="769" y="285"/>
                  <a:pt x="769" y="285"/>
                </a:cubicBezTo>
                <a:cubicBezTo>
                  <a:pt x="769" y="313"/>
                  <a:pt x="746" y="336"/>
                  <a:pt x="719" y="336"/>
                </a:cubicBezTo>
                <a:cubicBezTo>
                  <a:pt x="691" y="336"/>
                  <a:pt x="668" y="313"/>
                  <a:pt x="668" y="285"/>
                </a:cubicBezTo>
                <a:cubicBezTo>
                  <a:pt x="668" y="127"/>
                  <a:pt x="668" y="127"/>
                  <a:pt x="668" y="127"/>
                </a:cubicBezTo>
                <a:lnTo>
                  <a:pt x="769" y="127"/>
                </a:lnTo>
                <a:close/>
                <a:moveTo>
                  <a:pt x="642" y="127"/>
                </a:moveTo>
                <a:cubicBezTo>
                  <a:pt x="642" y="285"/>
                  <a:pt x="642" y="285"/>
                  <a:pt x="642" y="285"/>
                </a:cubicBezTo>
                <a:cubicBezTo>
                  <a:pt x="642" y="313"/>
                  <a:pt x="619" y="336"/>
                  <a:pt x="592" y="336"/>
                </a:cubicBezTo>
                <a:cubicBezTo>
                  <a:pt x="564" y="336"/>
                  <a:pt x="541" y="313"/>
                  <a:pt x="541" y="285"/>
                </a:cubicBezTo>
                <a:cubicBezTo>
                  <a:pt x="541" y="127"/>
                  <a:pt x="541" y="127"/>
                  <a:pt x="541" y="127"/>
                </a:cubicBezTo>
                <a:lnTo>
                  <a:pt x="642" y="127"/>
                </a:lnTo>
                <a:close/>
                <a:moveTo>
                  <a:pt x="515" y="127"/>
                </a:moveTo>
                <a:cubicBezTo>
                  <a:pt x="515" y="285"/>
                  <a:pt x="515" y="285"/>
                  <a:pt x="515" y="285"/>
                </a:cubicBezTo>
                <a:cubicBezTo>
                  <a:pt x="515" y="313"/>
                  <a:pt x="492" y="336"/>
                  <a:pt x="465" y="336"/>
                </a:cubicBezTo>
                <a:cubicBezTo>
                  <a:pt x="437" y="336"/>
                  <a:pt x="414" y="313"/>
                  <a:pt x="414" y="285"/>
                </a:cubicBezTo>
                <a:cubicBezTo>
                  <a:pt x="414" y="127"/>
                  <a:pt x="414" y="127"/>
                  <a:pt x="414" y="127"/>
                </a:cubicBezTo>
                <a:lnTo>
                  <a:pt x="515" y="127"/>
                </a:lnTo>
                <a:close/>
                <a:moveTo>
                  <a:pt x="388" y="127"/>
                </a:moveTo>
                <a:cubicBezTo>
                  <a:pt x="388" y="285"/>
                  <a:pt x="388" y="285"/>
                  <a:pt x="388" y="285"/>
                </a:cubicBezTo>
                <a:cubicBezTo>
                  <a:pt x="388" y="313"/>
                  <a:pt x="365" y="336"/>
                  <a:pt x="337" y="336"/>
                </a:cubicBezTo>
                <a:cubicBezTo>
                  <a:pt x="310" y="336"/>
                  <a:pt x="287" y="314"/>
                  <a:pt x="287" y="286"/>
                </a:cubicBezTo>
                <a:cubicBezTo>
                  <a:pt x="287" y="127"/>
                  <a:pt x="287" y="127"/>
                  <a:pt x="287" y="127"/>
                </a:cubicBezTo>
                <a:lnTo>
                  <a:pt x="388" y="127"/>
                </a:lnTo>
                <a:close/>
                <a:moveTo>
                  <a:pt x="261" y="127"/>
                </a:moveTo>
                <a:cubicBezTo>
                  <a:pt x="261" y="286"/>
                  <a:pt x="261" y="286"/>
                  <a:pt x="261" y="286"/>
                </a:cubicBezTo>
                <a:cubicBezTo>
                  <a:pt x="261" y="314"/>
                  <a:pt x="238" y="336"/>
                  <a:pt x="210" y="336"/>
                </a:cubicBezTo>
                <a:cubicBezTo>
                  <a:pt x="183" y="336"/>
                  <a:pt x="160" y="313"/>
                  <a:pt x="160" y="285"/>
                </a:cubicBezTo>
                <a:cubicBezTo>
                  <a:pt x="160" y="127"/>
                  <a:pt x="160" y="127"/>
                  <a:pt x="160" y="127"/>
                </a:cubicBezTo>
                <a:lnTo>
                  <a:pt x="261" y="127"/>
                </a:lnTo>
                <a:close/>
                <a:moveTo>
                  <a:pt x="33" y="127"/>
                </a:moveTo>
                <a:cubicBezTo>
                  <a:pt x="134" y="127"/>
                  <a:pt x="134" y="127"/>
                  <a:pt x="134" y="127"/>
                </a:cubicBezTo>
                <a:cubicBezTo>
                  <a:pt x="134" y="285"/>
                  <a:pt x="134" y="285"/>
                  <a:pt x="134" y="285"/>
                </a:cubicBezTo>
                <a:cubicBezTo>
                  <a:pt x="134" y="313"/>
                  <a:pt x="111" y="336"/>
                  <a:pt x="83" y="336"/>
                </a:cubicBezTo>
                <a:cubicBezTo>
                  <a:pt x="56" y="336"/>
                  <a:pt x="33" y="313"/>
                  <a:pt x="33" y="285"/>
                </a:cubicBezTo>
                <a:lnTo>
                  <a:pt x="33" y="127"/>
                </a:lnTo>
                <a:close/>
                <a:moveTo>
                  <a:pt x="774" y="780"/>
                </a:moveTo>
                <a:cubicBezTo>
                  <a:pt x="25" y="780"/>
                  <a:pt x="25" y="780"/>
                  <a:pt x="25" y="780"/>
                </a:cubicBezTo>
                <a:cubicBezTo>
                  <a:pt x="25" y="747"/>
                  <a:pt x="25" y="747"/>
                  <a:pt x="25" y="747"/>
                </a:cubicBezTo>
                <a:cubicBezTo>
                  <a:pt x="57" y="747"/>
                  <a:pt x="57" y="747"/>
                  <a:pt x="57" y="747"/>
                </a:cubicBezTo>
                <a:cubicBezTo>
                  <a:pt x="57" y="357"/>
                  <a:pt x="57" y="357"/>
                  <a:pt x="57" y="357"/>
                </a:cubicBezTo>
                <a:cubicBezTo>
                  <a:pt x="65" y="360"/>
                  <a:pt x="74" y="362"/>
                  <a:pt x="83" y="362"/>
                </a:cubicBezTo>
                <a:cubicBezTo>
                  <a:pt x="110" y="362"/>
                  <a:pt x="133" y="348"/>
                  <a:pt x="147" y="328"/>
                </a:cubicBezTo>
                <a:cubicBezTo>
                  <a:pt x="161" y="348"/>
                  <a:pt x="184" y="362"/>
                  <a:pt x="210" y="362"/>
                </a:cubicBezTo>
                <a:cubicBezTo>
                  <a:pt x="237" y="362"/>
                  <a:pt x="260" y="348"/>
                  <a:pt x="274" y="328"/>
                </a:cubicBezTo>
                <a:cubicBezTo>
                  <a:pt x="288" y="348"/>
                  <a:pt x="311" y="362"/>
                  <a:pt x="337" y="362"/>
                </a:cubicBezTo>
                <a:cubicBezTo>
                  <a:pt x="364" y="362"/>
                  <a:pt x="387" y="348"/>
                  <a:pt x="401" y="328"/>
                </a:cubicBezTo>
                <a:cubicBezTo>
                  <a:pt x="415" y="348"/>
                  <a:pt x="438" y="362"/>
                  <a:pt x="465" y="362"/>
                </a:cubicBezTo>
                <a:cubicBezTo>
                  <a:pt x="491" y="362"/>
                  <a:pt x="514" y="348"/>
                  <a:pt x="528" y="328"/>
                </a:cubicBezTo>
                <a:cubicBezTo>
                  <a:pt x="542" y="348"/>
                  <a:pt x="565" y="362"/>
                  <a:pt x="592" y="362"/>
                </a:cubicBezTo>
                <a:cubicBezTo>
                  <a:pt x="618" y="362"/>
                  <a:pt x="641" y="348"/>
                  <a:pt x="655" y="328"/>
                </a:cubicBezTo>
                <a:cubicBezTo>
                  <a:pt x="669" y="348"/>
                  <a:pt x="692" y="362"/>
                  <a:pt x="719" y="362"/>
                </a:cubicBezTo>
                <a:cubicBezTo>
                  <a:pt x="727" y="362"/>
                  <a:pt x="736" y="360"/>
                  <a:pt x="744" y="357"/>
                </a:cubicBezTo>
                <a:cubicBezTo>
                  <a:pt x="744" y="747"/>
                  <a:pt x="744" y="747"/>
                  <a:pt x="744" y="747"/>
                </a:cubicBezTo>
                <a:cubicBezTo>
                  <a:pt x="774" y="747"/>
                  <a:pt x="774" y="747"/>
                  <a:pt x="774" y="747"/>
                </a:cubicBezTo>
                <a:lnTo>
                  <a:pt x="774" y="7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rocket" title="Icon of a rocket">
            <a:extLst>
              <a:ext uri="{FF2B5EF4-FFF2-40B4-BE49-F238E27FC236}">
                <a16:creationId xmlns:a16="http://schemas.microsoft.com/office/drawing/2014/main" id="{223FBBCA-0ED6-444E-A48C-1B681B39301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240211" y="1941024"/>
            <a:ext cx="456604" cy="447652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Broadcasting_F1B5" title="Icon of a communication dish with signal lines">
            <a:extLst>
              <a:ext uri="{FF2B5EF4-FFF2-40B4-BE49-F238E27FC236}">
                <a16:creationId xmlns:a16="http://schemas.microsoft.com/office/drawing/2014/main" id="{45927DEB-F6DE-4076-8C81-8292087E6C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50319" y="1942320"/>
            <a:ext cx="495848" cy="49608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62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28" name="空心弧 27">
            <a:extLst>
              <a:ext uri="{FF2B5EF4-FFF2-40B4-BE49-F238E27FC236}">
                <a16:creationId xmlns:a16="http://schemas.microsoft.com/office/drawing/2014/main" id="{35A8C41C-200C-49AA-AEC8-EF236CC90408}"/>
              </a:ext>
            </a:extLst>
          </p:cNvPr>
          <p:cNvSpPr/>
          <p:nvPr/>
        </p:nvSpPr>
        <p:spPr>
          <a:xfrm rot="10800000">
            <a:off x="4505549" y="2139950"/>
            <a:ext cx="3213100" cy="3213100"/>
          </a:xfrm>
          <a:prstGeom prst="blockArc">
            <a:avLst>
              <a:gd name="adj1" fmla="val 10797665"/>
              <a:gd name="adj2" fmla="val 16200000"/>
              <a:gd name="adj3" fmla="val 1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空心弧 28">
            <a:extLst>
              <a:ext uri="{FF2B5EF4-FFF2-40B4-BE49-F238E27FC236}">
                <a16:creationId xmlns:a16="http://schemas.microsoft.com/office/drawing/2014/main" id="{55749179-0C88-4FB8-987D-6CFBEFC91A80}"/>
              </a:ext>
            </a:extLst>
          </p:cNvPr>
          <p:cNvSpPr/>
          <p:nvPr/>
        </p:nvSpPr>
        <p:spPr>
          <a:xfrm>
            <a:off x="4505549" y="2139950"/>
            <a:ext cx="3213100" cy="3213100"/>
          </a:xfrm>
          <a:prstGeom prst="blockArc">
            <a:avLst>
              <a:gd name="adj1" fmla="val 10797665"/>
              <a:gd name="adj2" fmla="val 16200000"/>
              <a:gd name="adj3" fmla="val 1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0" name="空心弧 29">
            <a:extLst>
              <a:ext uri="{FF2B5EF4-FFF2-40B4-BE49-F238E27FC236}">
                <a16:creationId xmlns:a16="http://schemas.microsoft.com/office/drawing/2014/main" id="{81A3D572-9185-49BD-B06A-7D94E915327F}"/>
              </a:ext>
            </a:extLst>
          </p:cNvPr>
          <p:cNvSpPr/>
          <p:nvPr/>
        </p:nvSpPr>
        <p:spPr>
          <a:xfrm rot="16200000">
            <a:off x="4505549" y="2139950"/>
            <a:ext cx="3213100" cy="3213100"/>
          </a:xfrm>
          <a:prstGeom prst="blockArc">
            <a:avLst>
              <a:gd name="adj1" fmla="val 10797665"/>
              <a:gd name="adj2" fmla="val 16199994"/>
              <a:gd name="adj3" fmla="val 1593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5" name="空心弧 44">
            <a:extLst>
              <a:ext uri="{FF2B5EF4-FFF2-40B4-BE49-F238E27FC236}">
                <a16:creationId xmlns:a16="http://schemas.microsoft.com/office/drawing/2014/main" id="{C00A8AA0-411B-43DD-824A-DD7517ADEAD1}"/>
              </a:ext>
            </a:extLst>
          </p:cNvPr>
          <p:cNvSpPr/>
          <p:nvPr/>
        </p:nvSpPr>
        <p:spPr>
          <a:xfrm rot="5400000">
            <a:off x="4505549" y="2139950"/>
            <a:ext cx="3213100" cy="3213100"/>
          </a:xfrm>
          <a:prstGeom prst="blockArc">
            <a:avLst>
              <a:gd name="adj1" fmla="val 10797665"/>
              <a:gd name="adj2" fmla="val 16240347"/>
              <a:gd name="adj3" fmla="val 16322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DE4EA556-89AF-45C4-8C24-41A927B5A58D}"/>
              </a:ext>
            </a:extLst>
          </p:cNvPr>
          <p:cNvSpPr/>
          <p:nvPr/>
        </p:nvSpPr>
        <p:spPr>
          <a:xfrm>
            <a:off x="4264236" y="2238586"/>
            <a:ext cx="660400" cy="660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17BE4AD-31DC-481D-9ECE-1C60E2EA113F}"/>
              </a:ext>
            </a:extLst>
          </p:cNvPr>
          <p:cNvSpPr/>
          <p:nvPr/>
        </p:nvSpPr>
        <p:spPr>
          <a:xfrm>
            <a:off x="7244094" y="2238586"/>
            <a:ext cx="660400" cy="6604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76E3DD93-AC94-450E-BBDD-989FEA975DD2}"/>
              </a:ext>
            </a:extLst>
          </p:cNvPr>
          <p:cNvSpPr/>
          <p:nvPr/>
        </p:nvSpPr>
        <p:spPr>
          <a:xfrm>
            <a:off x="4292811" y="4643771"/>
            <a:ext cx="660400" cy="6604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C8622DC7-C18B-45F4-A8A2-E28CFC682292}"/>
              </a:ext>
            </a:extLst>
          </p:cNvPr>
          <p:cNvSpPr/>
          <p:nvPr/>
        </p:nvSpPr>
        <p:spPr>
          <a:xfrm>
            <a:off x="7244094" y="4643771"/>
            <a:ext cx="660400" cy="660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F218058-4E38-4349-86E8-C373343808A4}"/>
              </a:ext>
            </a:extLst>
          </p:cNvPr>
          <p:cNvSpPr txBox="1"/>
          <p:nvPr/>
        </p:nvSpPr>
        <p:spPr>
          <a:xfrm>
            <a:off x="5344313" y="3076024"/>
            <a:ext cx="1535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添加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标题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10411BD7-A349-48B2-8407-10C08598919D}"/>
              </a:ext>
            </a:extLst>
          </p:cNvPr>
          <p:cNvSpPr txBox="1"/>
          <p:nvPr/>
        </p:nvSpPr>
        <p:spPr>
          <a:xfrm>
            <a:off x="4333299" y="2337474"/>
            <a:ext cx="57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01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A9220CA-5F14-4214-9035-5FFAF42371B0}"/>
              </a:ext>
            </a:extLst>
          </p:cNvPr>
          <p:cNvSpPr txBox="1"/>
          <p:nvPr/>
        </p:nvSpPr>
        <p:spPr>
          <a:xfrm>
            <a:off x="7307008" y="2337474"/>
            <a:ext cx="57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02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7CDBB1EF-5142-487D-A1CC-704883A13C1B}"/>
              </a:ext>
            </a:extLst>
          </p:cNvPr>
          <p:cNvSpPr txBox="1"/>
          <p:nvPr/>
        </p:nvSpPr>
        <p:spPr>
          <a:xfrm>
            <a:off x="7318030" y="4771406"/>
            <a:ext cx="57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2531F88-78EB-4C54-9DA0-A292C9C3FBF8}"/>
              </a:ext>
            </a:extLst>
          </p:cNvPr>
          <p:cNvSpPr txBox="1"/>
          <p:nvPr/>
        </p:nvSpPr>
        <p:spPr>
          <a:xfrm>
            <a:off x="4346536" y="4781238"/>
            <a:ext cx="575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DCED1D46-EEFA-401C-B433-083D0B7DBDA8}"/>
              </a:ext>
            </a:extLst>
          </p:cNvPr>
          <p:cNvGrpSpPr/>
          <p:nvPr/>
        </p:nvGrpSpPr>
        <p:grpSpPr>
          <a:xfrm>
            <a:off x="8481991" y="2207914"/>
            <a:ext cx="3078637" cy="1122566"/>
            <a:chOff x="8481991" y="2207914"/>
            <a:chExt cx="3078637" cy="1122566"/>
          </a:xfrm>
        </p:grpSpPr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B13777E8-7977-45EB-99F7-75C12012C4C2}"/>
                </a:ext>
              </a:extLst>
            </p:cNvPr>
            <p:cNvSpPr txBox="1"/>
            <p:nvPr/>
          </p:nvSpPr>
          <p:spPr>
            <a:xfrm>
              <a:off x="8481991" y="2207914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424CF5EC-7299-4EEB-B163-45D23F73CBC2}"/>
                </a:ext>
              </a:extLst>
            </p:cNvPr>
            <p:cNvSpPr txBox="1"/>
            <p:nvPr/>
          </p:nvSpPr>
          <p:spPr>
            <a:xfrm>
              <a:off x="8520792" y="2657475"/>
              <a:ext cx="3039836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elit. Maecenas porttitor congue massa. 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Fusce posuere</a:t>
              </a:r>
            </a:p>
          </p:txBody>
        </p:sp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1C0747DF-66FB-4AB4-9AF3-13E820AAD945}"/>
                </a:ext>
              </a:extLst>
            </p:cNvPr>
            <p:cNvSpPr/>
            <p:nvPr/>
          </p:nvSpPr>
          <p:spPr>
            <a:xfrm>
              <a:off x="8615741" y="2609890"/>
              <a:ext cx="548556" cy="4571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3ECDFC65-B044-42C9-B123-6C455A7B3496}"/>
              </a:ext>
            </a:extLst>
          </p:cNvPr>
          <p:cNvSpPr txBox="1"/>
          <p:nvPr/>
        </p:nvSpPr>
        <p:spPr>
          <a:xfrm>
            <a:off x="8515362" y="4589650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B2E40A7-10BF-40A8-9B5A-0CA04B00E7CB}"/>
              </a:ext>
            </a:extLst>
          </p:cNvPr>
          <p:cNvSpPr txBox="1"/>
          <p:nvPr/>
        </p:nvSpPr>
        <p:spPr>
          <a:xfrm>
            <a:off x="8554163" y="5039211"/>
            <a:ext cx="3039836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B0CDEFD9-39F2-4213-9BE4-3E907034FD8D}"/>
              </a:ext>
            </a:extLst>
          </p:cNvPr>
          <p:cNvSpPr/>
          <p:nvPr/>
        </p:nvSpPr>
        <p:spPr>
          <a:xfrm>
            <a:off x="8649112" y="4991626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0F6FD8F0-C25E-4A97-9B3D-9056E5AE450C}"/>
              </a:ext>
            </a:extLst>
          </p:cNvPr>
          <p:cNvSpPr txBox="1"/>
          <p:nvPr/>
        </p:nvSpPr>
        <p:spPr>
          <a:xfrm>
            <a:off x="1389733" y="2093542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B072546-4A23-4143-A628-FE18A8519341}"/>
              </a:ext>
            </a:extLst>
          </p:cNvPr>
          <p:cNvSpPr txBox="1"/>
          <p:nvPr/>
        </p:nvSpPr>
        <p:spPr>
          <a:xfrm>
            <a:off x="435281" y="2543103"/>
            <a:ext cx="3039836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4E6EA268-0191-467B-9305-1D1D6894C16A}"/>
              </a:ext>
            </a:extLst>
          </p:cNvPr>
          <p:cNvSpPr/>
          <p:nvPr/>
        </p:nvSpPr>
        <p:spPr>
          <a:xfrm>
            <a:off x="2843931" y="2495518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728AF61B-9EC1-4D36-AB30-301F39988FB3}"/>
              </a:ext>
            </a:extLst>
          </p:cNvPr>
          <p:cNvSpPr txBox="1"/>
          <p:nvPr/>
        </p:nvSpPr>
        <p:spPr>
          <a:xfrm>
            <a:off x="1370109" y="4540199"/>
            <a:ext cx="2106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FBC70CF-1C4B-4087-A3E9-6BD9F7F87F04}"/>
              </a:ext>
            </a:extLst>
          </p:cNvPr>
          <p:cNvSpPr txBox="1"/>
          <p:nvPr/>
        </p:nvSpPr>
        <p:spPr>
          <a:xfrm>
            <a:off x="415657" y="4989760"/>
            <a:ext cx="3039836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13C3D5D3-58AB-405F-BCB4-C5142A04E5EF}"/>
              </a:ext>
            </a:extLst>
          </p:cNvPr>
          <p:cNvSpPr/>
          <p:nvPr/>
        </p:nvSpPr>
        <p:spPr>
          <a:xfrm>
            <a:off x="2824307" y="4942175"/>
            <a:ext cx="548556" cy="457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09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07C91FD-EAC1-44A5-BF46-26C967CE5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工作回顾</a:t>
            </a:r>
          </a:p>
        </p:txBody>
      </p:sp>
      <p:cxnSp>
        <p:nvCxnSpPr>
          <p:cNvPr id="47" name="Straight Connector 26">
            <a:extLst>
              <a:ext uri="{FF2B5EF4-FFF2-40B4-BE49-F238E27FC236}">
                <a16:creationId xmlns:a16="http://schemas.microsoft.com/office/drawing/2014/main" id="{C1702351-B408-43C2-BF4B-612A34F97C85}"/>
              </a:ext>
            </a:extLst>
          </p:cNvPr>
          <p:cNvCxnSpPr/>
          <p:nvPr/>
        </p:nvCxnSpPr>
        <p:spPr>
          <a:xfrm flipV="1">
            <a:off x="5026679" y="427542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8">
            <a:extLst>
              <a:ext uri="{FF2B5EF4-FFF2-40B4-BE49-F238E27FC236}">
                <a16:creationId xmlns:a16="http://schemas.microsoft.com/office/drawing/2014/main" id="{547BDB6C-AA30-41C1-8CB8-821A1A7BCA59}"/>
              </a:ext>
            </a:extLst>
          </p:cNvPr>
          <p:cNvCxnSpPr/>
          <p:nvPr/>
        </p:nvCxnSpPr>
        <p:spPr>
          <a:xfrm>
            <a:off x="5026679" y="323150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9">
            <a:extLst>
              <a:ext uri="{FF2B5EF4-FFF2-40B4-BE49-F238E27FC236}">
                <a16:creationId xmlns:a16="http://schemas.microsoft.com/office/drawing/2014/main" id="{1FAE2C6E-5175-41EE-A790-24E639AD52B7}"/>
              </a:ext>
            </a:extLst>
          </p:cNvPr>
          <p:cNvCxnSpPr/>
          <p:nvPr/>
        </p:nvCxnSpPr>
        <p:spPr>
          <a:xfrm flipH="1" flipV="1">
            <a:off x="6747850" y="427542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0">
            <a:extLst>
              <a:ext uri="{FF2B5EF4-FFF2-40B4-BE49-F238E27FC236}">
                <a16:creationId xmlns:a16="http://schemas.microsoft.com/office/drawing/2014/main" id="{CF57A349-FC9A-47AE-A226-A480A8E410D2}"/>
              </a:ext>
            </a:extLst>
          </p:cNvPr>
          <p:cNvCxnSpPr/>
          <p:nvPr/>
        </p:nvCxnSpPr>
        <p:spPr>
          <a:xfrm flipH="1">
            <a:off x="6747850" y="3231503"/>
            <a:ext cx="411254" cy="237864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19">
            <a:extLst>
              <a:ext uri="{FF2B5EF4-FFF2-40B4-BE49-F238E27FC236}">
                <a16:creationId xmlns:a16="http://schemas.microsoft.com/office/drawing/2014/main" id="{79058B26-7359-494A-9901-0358355F8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736" y="1707944"/>
            <a:ext cx="1070527" cy="107052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7" name="Oval 20">
            <a:extLst>
              <a:ext uri="{FF2B5EF4-FFF2-40B4-BE49-F238E27FC236}">
                <a16:creationId xmlns:a16="http://schemas.microsoft.com/office/drawing/2014/main" id="{8430B55C-C740-4D29-BAA6-4B01796D8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736" y="5014125"/>
            <a:ext cx="1070527" cy="107052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0" name="Oval 14">
            <a:extLst>
              <a:ext uri="{FF2B5EF4-FFF2-40B4-BE49-F238E27FC236}">
                <a16:creationId xmlns:a16="http://schemas.microsoft.com/office/drawing/2014/main" id="{B420A43F-1F3B-4B56-9350-A0EAA9B70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5185" y="2476206"/>
            <a:ext cx="1070527" cy="107052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3" name="Oval 18">
            <a:extLst>
              <a:ext uri="{FF2B5EF4-FFF2-40B4-BE49-F238E27FC236}">
                <a16:creationId xmlns:a16="http://schemas.microsoft.com/office/drawing/2014/main" id="{CDDC43B9-7D9C-46AD-9B2C-DDD0AAE6D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6288" y="4245864"/>
            <a:ext cx="1070527" cy="107052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6" name="Oval 15">
            <a:extLst>
              <a:ext uri="{FF2B5EF4-FFF2-40B4-BE49-F238E27FC236}">
                <a16:creationId xmlns:a16="http://schemas.microsoft.com/office/drawing/2014/main" id="{35ACBCC8-3D5D-4DB1-AA02-D4E579ADE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5185" y="4245864"/>
            <a:ext cx="1070527" cy="107052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Oval 45">
            <a:extLst>
              <a:ext uri="{FF2B5EF4-FFF2-40B4-BE49-F238E27FC236}">
                <a16:creationId xmlns:a16="http://schemas.microsoft.com/office/drawing/2014/main" id="{78875560-E106-4E4B-AAE7-A7320DE0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6288" y="2476206"/>
            <a:ext cx="1070527" cy="107052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 useBgFill="1">
        <p:nvSpPr>
          <p:cNvPr id="101" name="Oval 24">
            <a:extLst>
              <a:ext uri="{FF2B5EF4-FFF2-40B4-BE49-F238E27FC236}">
                <a16:creationId xmlns:a16="http://schemas.microsoft.com/office/drawing/2014/main" id="{D75B0E5A-8A25-4934-B2C4-9D35E54276E1}"/>
              </a:ext>
            </a:extLst>
          </p:cNvPr>
          <p:cNvSpPr/>
          <p:nvPr/>
        </p:nvSpPr>
        <p:spPr>
          <a:xfrm>
            <a:off x="5309630" y="3111787"/>
            <a:ext cx="1572740" cy="1569023"/>
          </a:xfrm>
          <a:prstGeom prst="ellipse">
            <a:avLst/>
          </a:prstGeom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02" name="Straight Connector 41">
            <a:extLst>
              <a:ext uri="{FF2B5EF4-FFF2-40B4-BE49-F238E27FC236}">
                <a16:creationId xmlns:a16="http://schemas.microsoft.com/office/drawing/2014/main" id="{9DEC28E4-F697-4622-A79A-5C60C0F7B64B}"/>
              </a:ext>
            </a:extLst>
          </p:cNvPr>
          <p:cNvCxnSpPr>
            <a:stCxn id="87" idx="0"/>
            <a:endCxn id="101" idx="4"/>
          </p:cNvCxnSpPr>
          <p:nvPr/>
        </p:nvCxnSpPr>
        <p:spPr>
          <a:xfrm flipV="1">
            <a:off x="6096000" y="4680810"/>
            <a:ext cx="0" cy="33331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44">
            <a:extLst>
              <a:ext uri="{FF2B5EF4-FFF2-40B4-BE49-F238E27FC236}">
                <a16:creationId xmlns:a16="http://schemas.microsoft.com/office/drawing/2014/main" id="{BDED943B-8E43-475A-B6A6-A0DE54E3BF91}"/>
              </a:ext>
            </a:extLst>
          </p:cNvPr>
          <p:cNvCxnSpPr>
            <a:stCxn id="74" idx="4"/>
            <a:endCxn id="101" idx="0"/>
          </p:cNvCxnSpPr>
          <p:nvPr/>
        </p:nvCxnSpPr>
        <p:spPr>
          <a:xfrm>
            <a:off x="6096000" y="2778471"/>
            <a:ext cx="0" cy="33331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FA4F3518-3ECF-4651-841D-EF580F7482C8}"/>
              </a:ext>
            </a:extLst>
          </p:cNvPr>
          <p:cNvSpPr txBox="1"/>
          <p:nvPr/>
        </p:nvSpPr>
        <p:spPr>
          <a:xfrm>
            <a:off x="5052289" y="3477602"/>
            <a:ext cx="2106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HERE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5425EEF8-E9AC-4EC5-B3E8-BCB6A6EAE37A}"/>
              </a:ext>
            </a:extLst>
          </p:cNvPr>
          <p:cNvGrpSpPr/>
          <p:nvPr/>
        </p:nvGrpSpPr>
        <p:grpSpPr>
          <a:xfrm>
            <a:off x="6437381" y="1557765"/>
            <a:ext cx="3048921" cy="808623"/>
            <a:chOff x="782710" y="4175277"/>
            <a:chExt cx="3048921" cy="808623"/>
          </a:xfrm>
        </p:grpSpPr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589C4852-AB85-4638-ACDB-C16595A1F12B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688C788A-22F5-4DFD-B07F-FA338185FD90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B6E24601-8C67-4C7B-8660-7F69DF4645F6}"/>
              </a:ext>
            </a:extLst>
          </p:cNvPr>
          <p:cNvGrpSpPr/>
          <p:nvPr/>
        </p:nvGrpSpPr>
        <p:grpSpPr>
          <a:xfrm>
            <a:off x="7961841" y="2607835"/>
            <a:ext cx="3048921" cy="808623"/>
            <a:chOff x="782710" y="4175277"/>
            <a:chExt cx="3048921" cy="808623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459F9430-55BB-473F-86BD-2CE4D9AC9532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EEA1BC3B-3A73-4959-9ABB-7458F0201FCB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5FD10734-86FC-45EE-961F-2A0728C79B07}"/>
              </a:ext>
            </a:extLst>
          </p:cNvPr>
          <p:cNvGrpSpPr/>
          <p:nvPr/>
        </p:nvGrpSpPr>
        <p:grpSpPr>
          <a:xfrm>
            <a:off x="7926225" y="4394297"/>
            <a:ext cx="3048921" cy="808623"/>
            <a:chOff x="782710" y="4175277"/>
            <a:chExt cx="3048921" cy="808623"/>
          </a:xfrm>
        </p:grpSpPr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6956C2C3-C47F-48AF-9EAB-F14535F80F42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B3C3FC62-567F-404C-A4F9-0C889F221276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B423459-9AB8-4E0E-AE20-06161B4AE33A}"/>
              </a:ext>
            </a:extLst>
          </p:cNvPr>
          <p:cNvGrpSpPr/>
          <p:nvPr/>
        </p:nvGrpSpPr>
        <p:grpSpPr>
          <a:xfrm>
            <a:off x="1208365" y="4394297"/>
            <a:ext cx="2714776" cy="808623"/>
            <a:chOff x="1296729" y="5049691"/>
            <a:chExt cx="2714776" cy="808623"/>
          </a:xfrm>
        </p:grpSpPr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EECADCB8-E651-4A61-9412-6AE8F910CDFE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1D84CD44-C54D-4A0A-B7D6-EB76377850DA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08DBE731-134D-438D-AA6F-FE2DEC8984D7}"/>
              </a:ext>
            </a:extLst>
          </p:cNvPr>
          <p:cNvGrpSpPr/>
          <p:nvPr/>
        </p:nvGrpSpPr>
        <p:grpSpPr>
          <a:xfrm>
            <a:off x="1233141" y="2607835"/>
            <a:ext cx="2714776" cy="808623"/>
            <a:chOff x="1296729" y="5049691"/>
            <a:chExt cx="2714776" cy="808623"/>
          </a:xfrm>
        </p:grpSpPr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08771FC7-0BD3-4F2D-9BCF-687CED939988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D6DDEE65-AAD7-4634-B979-D3E828745B45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F49B6BEF-EDAE-442E-9AED-3BF32A5035E7}"/>
              </a:ext>
            </a:extLst>
          </p:cNvPr>
          <p:cNvGrpSpPr/>
          <p:nvPr/>
        </p:nvGrpSpPr>
        <p:grpSpPr>
          <a:xfrm>
            <a:off x="2781612" y="5549388"/>
            <a:ext cx="2714776" cy="808623"/>
            <a:chOff x="1296729" y="5049691"/>
            <a:chExt cx="2714776" cy="808623"/>
          </a:xfrm>
        </p:grpSpPr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BC607D9C-6610-4F06-A492-AC39D3A3BEEE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2DF3D89D-9413-4A22-9BC9-5B057E082EE6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127" name="rocket" title="Icon of a rocket">
            <a:extLst>
              <a:ext uri="{FF2B5EF4-FFF2-40B4-BE49-F238E27FC236}">
                <a16:creationId xmlns:a16="http://schemas.microsoft.com/office/drawing/2014/main" id="{F57C41F7-8CFC-49C3-A2C1-182260CBEE0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57243" y="2792639"/>
            <a:ext cx="446410" cy="43766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8" name="Broadcasting_F1B5" title="Icon of a communication dish with signal lines">
            <a:extLst>
              <a:ext uri="{FF2B5EF4-FFF2-40B4-BE49-F238E27FC236}">
                <a16:creationId xmlns:a16="http://schemas.microsoft.com/office/drawing/2014/main" id="{D0239EB1-6554-4E00-BE35-55AE68D76FF7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7392824" y="2792639"/>
            <a:ext cx="437454" cy="43766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9" name="signal_3" title="Icon of a communication tower with signal lines">
            <a:extLst>
              <a:ext uri="{FF2B5EF4-FFF2-40B4-BE49-F238E27FC236}">
                <a16:creationId xmlns:a16="http://schemas.microsoft.com/office/drawing/2014/main" id="{F0D11380-10B3-498B-A85B-FADF112FC6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36455" y="5330558"/>
            <a:ext cx="319088" cy="43766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0" name="IoT" title="Icon of five circles that all connect to a center circle">
            <a:extLst>
              <a:ext uri="{FF2B5EF4-FFF2-40B4-BE49-F238E27FC236}">
                <a16:creationId xmlns:a16="http://schemas.microsoft.com/office/drawing/2014/main" id="{2FF77D7B-268A-4D55-B19C-1EC69192231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77520" y="2024377"/>
            <a:ext cx="436958" cy="43766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1" name="speedometer" title="Icon of a spedometer showing medium speed">
            <a:extLst>
              <a:ext uri="{FF2B5EF4-FFF2-40B4-BE49-F238E27FC236}">
                <a16:creationId xmlns:a16="http://schemas.microsoft.com/office/drawing/2014/main" id="{640FA319-008B-4491-802E-F85E2567C5C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61618" y="4562297"/>
            <a:ext cx="437660" cy="43766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952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2" name="Intelligence" title="Icon of circles connected by crossing lines">
            <a:extLst>
              <a:ext uri="{FF2B5EF4-FFF2-40B4-BE49-F238E27FC236}">
                <a16:creationId xmlns:a16="http://schemas.microsoft.com/office/drawing/2014/main" id="{36870363-9E3B-489C-820F-AF7D0A7AE4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17634" y="4546907"/>
            <a:ext cx="455464" cy="43766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952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62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A8A8E84-3A54-4417-98A9-3499009959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3" name="Oval 9">
            <a:extLst>
              <a:ext uri="{FF2B5EF4-FFF2-40B4-BE49-F238E27FC236}">
                <a16:creationId xmlns:a16="http://schemas.microsoft.com/office/drawing/2014/main" id="{472DCFDC-D2F6-4BF1-B204-FA7C110A37A2}"/>
              </a:ext>
            </a:extLst>
          </p:cNvPr>
          <p:cNvSpPr/>
          <p:nvPr/>
        </p:nvSpPr>
        <p:spPr>
          <a:xfrm>
            <a:off x="655779" y="2473037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C18355F3-2F99-41A1-A041-7859A6550FAA}"/>
              </a:ext>
            </a:extLst>
          </p:cNvPr>
          <p:cNvSpPr txBox="1"/>
          <p:nvPr/>
        </p:nvSpPr>
        <p:spPr>
          <a:xfrm>
            <a:off x="2023070" y="2036827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1C351EA4-E0EA-49E5-8E01-5C9C56E35EFF}"/>
              </a:ext>
            </a:extLst>
          </p:cNvPr>
          <p:cNvSpPr txBox="1"/>
          <p:nvPr/>
        </p:nvSpPr>
        <p:spPr>
          <a:xfrm>
            <a:off x="1365047" y="1929715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33994684-1C91-48B3-9735-ACFAA4300A56}"/>
              </a:ext>
            </a:extLst>
          </p:cNvPr>
          <p:cNvSpPr/>
          <p:nvPr/>
        </p:nvSpPr>
        <p:spPr>
          <a:xfrm>
            <a:off x="2814012" y="3421304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ED0BA5A5-B886-4F0C-9C40-1A7DAC2FD5C3}"/>
              </a:ext>
            </a:extLst>
          </p:cNvPr>
          <p:cNvSpPr txBox="1"/>
          <p:nvPr/>
        </p:nvSpPr>
        <p:spPr>
          <a:xfrm>
            <a:off x="3482874" y="2989448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EDCFCE50-6D48-4491-B738-2C30C2D34214}"/>
              </a:ext>
            </a:extLst>
          </p:cNvPr>
          <p:cNvSpPr/>
          <p:nvPr/>
        </p:nvSpPr>
        <p:spPr>
          <a:xfrm>
            <a:off x="5529497" y="4369571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234E8026-5115-4B59-AE6E-D7D7CA27C617}"/>
              </a:ext>
            </a:extLst>
          </p:cNvPr>
          <p:cNvSpPr txBox="1"/>
          <p:nvPr/>
        </p:nvSpPr>
        <p:spPr>
          <a:xfrm>
            <a:off x="6267266" y="3935735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18812C36-9298-49B3-B211-1B6FE6CA3861}"/>
              </a:ext>
            </a:extLst>
          </p:cNvPr>
          <p:cNvSpPr/>
          <p:nvPr/>
        </p:nvSpPr>
        <p:spPr>
          <a:xfrm>
            <a:off x="7975600" y="5317837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F36DAB0D-A306-4BCF-86E9-8BBB02044860}"/>
              </a:ext>
            </a:extLst>
          </p:cNvPr>
          <p:cNvSpPr txBox="1"/>
          <p:nvPr/>
        </p:nvSpPr>
        <p:spPr>
          <a:xfrm>
            <a:off x="8723150" y="4882019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</a:t>
            </a:r>
          </a:p>
        </p:txBody>
      </p:sp>
      <p:cxnSp>
        <p:nvCxnSpPr>
          <p:cNvPr id="18" name="Straight Connector 47">
            <a:extLst>
              <a:ext uri="{FF2B5EF4-FFF2-40B4-BE49-F238E27FC236}">
                <a16:creationId xmlns:a16="http://schemas.microsoft.com/office/drawing/2014/main" id="{2D0B39E8-6874-4A62-9899-D6BB648FB36A}"/>
              </a:ext>
            </a:extLst>
          </p:cNvPr>
          <p:cNvCxnSpPr>
            <a:stCxn id="3" idx="6"/>
          </p:cNvCxnSpPr>
          <p:nvPr/>
        </p:nvCxnSpPr>
        <p:spPr>
          <a:xfrm>
            <a:off x="1408542" y="2849419"/>
            <a:ext cx="2807858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8">
            <a:extLst>
              <a:ext uri="{FF2B5EF4-FFF2-40B4-BE49-F238E27FC236}">
                <a16:creationId xmlns:a16="http://schemas.microsoft.com/office/drawing/2014/main" id="{FD4BE971-662E-4F59-BFC6-CB389B057E65}"/>
              </a:ext>
            </a:extLst>
          </p:cNvPr>
          <p:cNvCxnSpPr>
            <a:stCxn id="6" idx="6"/>
          </p:cNvCxnSpPr>
          <p:nvPr/>
        </p:nvCxnSpPr>
        <p:spPr>
          <a:xfrm>
            <a:off x="3566775" y="3797686"/>
            <a:ext cx="6237626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6">
            <a:extLst>
              <a:ext uri="{FF2B5EF4-FFF2-40B4-BE49-F238E27FC236}">
                <a16:creationId xmlns:a16="http://schemas.microsoft.com/office/drawing/2014/main" id="{91E78322-1DBB-4E09-8C7E-FC03ADFE69EE}"/>
              </a:ext>
            </a:extLst>
          </p:cNvPr>
          <p:cNvCxnSpPr>
            <a:stCxn id="10" idx="6"/>
          </p:cNvCxnSpPr>
          <p:nvPr/>
        </p:nvCxnSpPr>
        <p:spPr>
          <a:xfrm>
            <a:off x="6282260" y="4745953"/>
            <a:ext cx="2607741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7">
            <a:extLst>
              <a:ext uri="{FF2B5EF4-FFF2-40B4-BE49-F238E27FC236}">
                <a16:creationId xmlns:a16="http://schemas.microsoft.com/office/drawing/2014/main" id="{6266B392-FFC7-4F9E-80D2-720CF91D7F8F}"/>
              </a:ext>
            </a:extLst>
          </p:cNvPr>
          <p:cNvCxnSpPr>
            <a:stCxn id="13" idx="6"/>
          </p:cNvCxnSpPr>
          <p:nvPr/>
        </p:nvCxnSpPr>
        <p:spPr>
          <a:xfrm>
            <a:off x="8728363" y="5694219"/>
            <a:ext cx="2540000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4">
            <a:extLst>
              <a:ext uri="{FF2B5EF4-FFF2-40B4-BE49-F238E27FC236}">
                <a16:creationId xmlns:a16="http://schemas.microsoft.com/office/drawing/2014/main" id="{81F8AF02-55F8-4738-853D-8E040BADC8E9}"/>
              </a:ext>
            </a:extLst>
          </p:cNvPr>
          <p:cNvGrpSpPr/>
          <p:nvPr/>
        </p:nvGrpSpPr>
        <p:grpSpPr>
          <a:xfrm>
            <a:off x="795329" y="1303278"/>
            <a:ext cx="10367971" cy="418395"/>
            <a:chOff x="795329" y="1673225"/>
            <a:chExt cx="10367971" cy="418395"/>
          </a:xfrm>
        </p:grpSpPr>
        <p:sp>
          <p:nvSpPr>
            <p:cNvPr id="27" name="TextBox 45">
              <a:extLst>
                <a:ext uri="{FF2B5EF4-FFF2-40B4-BE49-F238E27FC236}">
                  <a16:creationId xmlns:a16="http://schemas.microsoft.com/office/drawing/2014/main" id="{2AA69DD9-B755-4EE3-BD15-389A1ECD923F}"/>
                </a:ext>
              </a:extLst>
            </p:cNvPr>
            <p:cNvSpPr txBox="1"/>
            <p:nvPr/>
          </p:nvSpPr>
          <p:spPr>
            <a:xfrm>
              <a:off x="795329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Q1 2015</a:t>
              </a:r>
            </a:p>
          </p:txBody>
        </p:sp>
        <p:sp>
          <p:nvSpPr>
            <p:cNvPr id="28" name="TextBox 62">
              <a:extLst>
                <a:ext uri="{FF2B5EF4-FFF2-40B4-BE49-F238E27FC236}">
                  <a16:creationId xmlns:a16="http://schemas.microsoft.com/office/drawing/2014/main" id="{9703833D-8D26-41E8-A689-5FBD22607436}"/>
                </a:ext>
              </a:extLst>
            </p:cNvPr>
            <p:cNvSpPr txBox="1"/>
            <p:nvPr/>
          </p:nvSpPr>
          <p:spPr>
            <a:xfrm>
              <a:off x="2512793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Q2 2015</a:t>
              </a:r>
            </a:p>
          </p:txBody>
        </p:sp>
        <p:sp>
          <p:nvSpPr>
            <p:cNvPr id="29" name="TextBox 63">
              <a:extLst>
                <a:ext uri="{FF2B5EF4-FFF2-40B4-BE49-F238E27FC236}">
                  <a16:creationId xmlns:a16="http://schemas.microsoft.com/office/drawing/2014/main" id="{6ED951AE-1596-4E06-8537-329762A8C956}"/>
                </a:ext>
              </a:extLst>
            </p:cNvPr>
            <p:cNvSpPr txBox="1"/>
            <p:nvPr/>
          </p:nvSpPr>
          <p:spPr>
            <a:xfrm>
              <a:off x="4230257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Q3 2015</a:t>
              </a:r>
            </a:p>
          </p:txBody>
        </p:sp>
        <p:sp>
          <p:nvSpPr>
            <p:cNvPr id="30" name="TextBox 64">
              <a:extLst>
                <a:ext uri="{FF2B5EF4-FFF2-40B4-BE49-F238E27FC236}">
                  <a16:creationId xmlns:a16="http://schemas.microsoft.com/office/drawing/2014/main" id="{00AF2EDA-DFCD-44B6-8E9F-69882F8BBB09}"/>
                </a:ext>
              </a:extLst>
            </p:cNvPr>
            <p:cNvSpPr txBox="1"/>
            <p:nvPr/>
          </p:nvSpPr>
          <p:spPr>
            <a:xfrm>
              <a:off x="5947721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Q4 2015</a:t>
              </a:r>
            </a:p>
          </p:txBody>
        </p:sp>
        <p:sp>
          <p:nvSpPr>
            <p:cNvPr id="31" name="TextBox 65">
              <a:extLst>
                <a:ext uri="{FF2B5EF4-FFF2-40B4-BE49-F238E27FC236}">
                  <a16:creationId xmlns:a16="http://schemas.microsoft.com/office/drawing/2014/main" id="{7F069237-FF63-4964-9017-9449AE70E199}"/>
                </a:ext>
              </a:extLst>
            </p:cNvPr>
            <p:cNvSpPr txBox="1"/>
            <p:nvPr/>
          </p:nvSpPr>
          <p:spPr>
            <a:xfrm>
              <a:off x="7665185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Q1 2016</a:t>
              </a:r>
            </a:p>
          </p:txBody>
        </p:sp>
        <p:sp>
          <p:nvSpPr>
            <p:cNvPr id="32" name="TextBox 66">
              <a:extLst>
                <a:ext uri="{FF2B5EF4-FFF2-40B4-BE49-F238E27FC236}">
                  <a16:creationId xmlns:a16="http://schemas.microsoft.com/office/drawing/2014/main" id="{2FCFAF2B-A12D-4CA5-8F8F-9C8A96E612CF}"/>
                </a:ext>
              </a:extLst>
            </p:cNvPr>
            <p:cNvSpPr txBox="1"/>
            <p:nvPr/>
          </p:nvSpPr>
          <p:spPr>
            <a:xfrm>
              <a:off x="9382648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Q2 2016</a:t>
              </a:r>
            </a:p>
          </p:txBody>
        </p:sp>
        <p:grpSp>
          <p:nvGrpSpPr>
            <p:cNvPr id="33" name="Group 80">
              <a:extLst>
                <a:ext uri="{FF2B5EF4-FFF2-40B4-BE49-F238E27FC236}">
                  <a16:creationId xmlns:a16="http://schemas.microsoft.com/office/drawing/2014/main" id="{2CC7671A-A0B2-4B81-8EF6-6A32BE4E0556}"/>
                </a:ext>
              </a:extLst>
            </p:cNvPr>
            <p:cNvGrpSpPr/>
            <p:nvPr/>
          </p:nvGrpSpPr>
          <p:grpSpPr>
            <a:xfrm rot="10800000">
              <a:off x="800100" y="1673225"/>
              <a:ext cx="10363200" cy="101600"/>
              <a:chOff x="685800" y="1215390"/>
              <a:chExt cx="7772400" cy="137160"/>
            </a:xfrm>
          </p:grpSpPr>
          <p:cxnSp>
            <p:nvCxnSpPr>
              <p:cNvPr id="34" name="Straight Connector 67">
                <a:extLst>
                  <a:ext uri="{FF2B5EF4-FFF2-40B4-BE49-F238E27FC236}">
                    <a16:creationId xmlns:a16="http://schemas.microsoft.com/office/drawing/2014/main" id="{52CBC028-6BCC-4F79-9069-AE3B2A35F8E2}"/>
                  </a:ext>
                </a:extLst>
              </p:cNvPr>
              <p:cNvCxnSpPr/>
              <p:nvPr/>
            </p:nvCxnSpPr>
            <p:spPr>
              <a:xfrm>
                <a:off x="685800" y="1352550"/>
                <a:ext cx="7772400" cy="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70">
                <a:extLst>
                  <a:ext uri="{FF2B5EF4-FFF2-40B4-BE49-F238E27FC236}">
                    <a16:creationId xmlns:a16="http://schemas.microsoft.com/office/drawing/2014/main" id="{E2FDEEF2-EA68-46BF-857C-21EF6E544CF1}"/>
                  </a:ext>
                </a:extLst>
              </p:cNvPr>
              <p:cNvCxnSpPr/>
              <p:nvPr/>
            </p:nvCxnSpPr>
            <p:spPr>
              <a:xfrm flipV="1">
                <a:off x="45720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74">
                <a:extLst>
                  <a:ext uri="{FF2B5EF4-FFF2-40B4-BE49-F238E27FC236}">
                    <a16:creationId xmlns:a16="http://schemas.microsoft.com/office/drawing/2014/main" id="{977F808A-753C-460F-A79C-9EBB2FE900E6}"/>
                  </a:ext>
                </a:extLst>
              </p:cNvPr>
              <p:cNvCxnSpPr/>
              <p:nvPr/>
            </p:nvCxnSpPr>
            <p:spPr>
              <a:xfrm flipV="1">
                <a:off x="6858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75">
                <a:extLst>
                  <a:ext uri="{FF2B5EF4-FFF2-40B4-BE49-F238E27FC236}">
                    <a16:creationId xmlns:a16="http://schemas.microsoft.com/office/drawing/2014/main" id="{F82B6508-3AFE-4CEA-8607-90AC95698DF4}"/>
                  </a:ext>
                </a:extLst>
              </p:cNvPr>
              <p:cNvCxnSpPr/>
              <p:nvPr/>
            </p:nvCxnSpPr>
            <p:spPr>
              <a:xfrm flipV="1">
                <a:off x="19812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76">
                <a:extLst>
                  <a:ext uri="{FF2B5EF4-FFF2-40B4-BE49-F238E27FC236}">
                    <a16:creationId xmlns:a16="http://schemas.microsoft.com/office/drawing/2014/main" id="{A77D900B-A1DA-4B78-9513-DF6D968F168E}"/>
                  </a:ext>
                </a:extLst>
              </p:cNvPr>
              <p:cNvCxnSpPr/>
              <p:nvPr/>
            </p:nvCxnSpPr>
            <p:spPr>
              <a:xfrm flipV="1">
                <a:off x="32766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77">
                <a:extLst>
                  <a:ext uri="{FF2B5EF4-FFF2-40B4-BE49-F238E27FC236}">
                    <a16:creationId xmlns:a16="http://schemas.microsoft.com/office/drawing/2014/main" id="{042A52C4-2336-4F19-868B-3D89E00A79EC}"/>
                  </a:ext>
                </a:extLst>
              </p:cNvPr>
              <p:cNvCxnSpPr/>
              <p:nvPr/>
            </p:nvCxnSpPr>
            <p:spPr>
              <a:xfrm flipV="1">
                <a:off x="58674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78">
                <a:extLst>
                  <a:ext uri="{FF2B5EF4-FFF2-40B4-BE49-F238E27FC236}">
                    <a16:creationId xmlns:a16="http://schemas.microsoft.com/office/drawing/2014/main" id="{B25B5F4F-749D-438A-A981-6187553577DD}"/>
                  </a:ext>
                </a:extLst>
              </p:cNvPr>
              <p:cNvCxnSpPr/>
              <p:nvPr/>
            </p:nvCxnSpPr>
            <p:spPr>
              <a:xfrm flipV="1">
                <a:off x="71628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79">
                <a:extLst>
                  <a:ext uri="{FF2B5EF4-FFF2-40B4-BE49-F238E27FC236}">
                    <a16:creationId xmlns:a16="http://schemas.microsoft.com/office/drawing/2014/main" id="{50E1C24C-FB72-492D-823B-87E9150DC92C}"/>
                  </a:ext>
                </a:extLst>
              </p:cNvPr>
              <p:cNvCxnSpPr/>
              <p:nvPr/>
            </p:nvCxnSpPr>
            <p:spPr>
              <a:xfrm flipV="1">
                <a:off x="84582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85">
            <a:extLst>
              <a:ext uri="{FF2B5EF4-FFF2-40B4-BE49-F238E27FC236}">
                <a16:creationId xmlns:a16="http://schemas.microsoft.com/office/drawing/2014/main" id="{B5BE53B2-9136-475B-9D40-03DE31658C8B}"/>
              </a:ext>
            </a:extLst>
          </p:cNvPr>
          <p:cNvCxnSpPr/>
          <p:nvPr/>
        </p:nvCxnSpPr>
        <p:spPr>
          <a:xfrm>
            <a:off x="-1884546" y="2849419"/>
            <a:ext cx="2807859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11">
            <a:extLst>
              <a:ext uri="{FF2B5EF4-FFF2-40B4-BE49-F238E27FC236}">
                <a16:creationId xmlns:a16="http://schemas.microsoft.com/office/drawing/2014/main" id="{72F775AF-E509-4F75-91BF-D8F3E6978303}"/>
              </a:ext>
            </a:extLst>
          </p:cNvPr>
          <p:cNvSpPr txBox="1"/>
          <p:nvPr/>
        </p:nvSpPr>
        <p:spPr>
          <a:xfrm>
            <a:off x="4292711" y="3129939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729D5320-C67F-427A-9F62-409BAA3BF712}"/>
              </a:ext>
            </a:extLst>
          </p:cNvPr>
          <p:cNvSpPr txBox="1"/>
          <p:nvPr/>
        </p:nvSpPr>
        <p:spPr>
          <a:xfrm>
            <a:off x="7020029" y="4041510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11">
            <a:extLst>
              <a:ext uri="{FF2B5EF4-FFF2-40B4-BE49-F238E27FC236}">
                <a16:creationId xmlns:a16="http://schemas.microsoft.com/office/drawing/2014/main" id="{4C383D08-D453-454D-8D3C-EA151530F5F1}"/>
              </a:ext>
            </a:extLst>
          </p:cNvPr>
          <p:cNvSpPr txBox="1"/>
          <p:nvPr/>
        </p:nvSpPr>
        <p:spPr>
          <a:xfrm>
            <a:off x="9474361" y="4966371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245EDEA-21BC-4223-A3E4-0FCC0A8A4987}"/>
              </a:ext>
            </a:extLst>
          </p:cNvPr>
          <p:cNvSpPr txBox="1"/>
          <p:nvPr/>
        </p:nvSpPr>
        <p:spPr>
          <a:xfrm>
            <a:off x="669543" y="4651571"/>
            <a:ext cx="3484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9607EAC-12B0-4CF0-AE75-A59CD0787A8E}"/>
              </a:ext>
            </a:extLst>
          </p:cNvPr>
          <p:cNvSpPr txBox="1"/>
          <p:nvPr/>
        </p:nvSpPr>
        <p:spPr>
          <a:xfrm>
            <a:off x="750025" y="5277559"/>
            <a:ext cx="3735606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48" name="rocket" title="Icon of a rocket">
            <a:extLst>
              <a:ext uri="{FF2B5EF4-FFF2-40B4-BE49-F238E27FC236}">
                <a16:creationId xmlns:a16="http://schemas.microsoft.com/office/drawing/2014/main" id="{744B2CD5-96BB-4F45-8E95-16A1230E227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3990" y="2704153"/>
            <a:ext cx="296340" cy="29053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9" name="Intelligence" title="Icon of circles connected by crossing lines">
            <a:extLst>
              <a:ext uri="{FF2B5EF4-FFF2-40B4-BE49-F238E27FC236}">
                <a16:creationId xmlns:a16="http://schemas.microsoft.com/office/drawing/2014/main" id="{26F3E886-E4A9-4001-942E-F2EE1867AEB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39219" y="3652420"/>
            <a:ext cx="302348" cy="29053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Broadcasting_F1B5" title="Icon of a communication dish with signal lines">
            <a:extLst>
              <a:ext uri="{FF2B5EF4-FFF2-40B4-BE49-F238E27FC236}">
                <a16:creationId xmlns:a16="http://schemas.microsoft.com/office/drawing/2014/main" id="{A7D2D53F-6804-481C-8D72-E98981F4E553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8206784" y="5548953"/>
            <a:ext cx="290394" cy="29053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IoT" title="Icon of five circles that all connect to a center circle">
            <a:extLst>
              <a:ext uri="{FF2B5EF4-FFF2-40B4-BE49-F238E27FC236}">
                <a16:creationId xmlns:a16="http://schemas.microsoft.com/office/drawing/2014/main" id="{9B6ACCB6-CAA5-4F67-818D-97A83C22CE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760846" y="4600687"/>
            <a:ext cx="290064" cy="29053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88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07C91FD-EAC1-44A5-BF46-26C967CE5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3" name="Freeform 27">
            <a:extLst>
              <a:ext uri="{FF2B5EF4-FFF2-40B4-BE49-F238E27FC236}">
                <a16:creationId xmlns:a16="http://schemas.microsoft.com/office/drawing/2014/main" id="{55048342-53F8-4F07-8B81-B8BA5EC546B1}"/>
              </a:ext>
            </a:extLst>
          </p:cNvPr>
          <p:cNvSpPr/>
          <p:nvPr/>
        </p:nvSpPr>
        <p:spPr>
          <a:xfrm>
            <a:off x="1043436" y="2996684"/>
            <a:ext cx="1584445" cy="1949435"/>
          </a:xfrm>
          <a:custGeom>
            <a:avLst/>
            <a:gdLst>
              <a:gd name="connsiteX0" fmla="*/ 594167 w 1188334"/>
              <a:gd name="connsiteY0" fmla="*/ 0 h 1462076"/>
              <a:gd name="connsiteX1" fmla="*/ 1188334 w 1188334"/>
              <a:gd name="connsiteY1" fmla="*/ 594167 h 1462076"/>
              <a:gd name="connsiteX2" fmla="*/ 713912 w 1188334"/>
              <a:gd name="connsiteY2" fmla="*/ 1176263 h 1462076"/>
              <a:gd name="connsiteX3" fmla="*/ 710123 w 1188334"/>
              <a:gd name="connsiteY3" fmla="*/ 1176645 h 1462076"/>
              <a:gd name="connsiteX4" fmla="*/ 594166 w 1188334"/>
              <a:gd name="connsiteY4" fmla="*/ 1462076 h 1462076"/>
              <a:gd name="connsiteX5" fmla="*/ 478210 w 1188334"/>
              <a:gd name="connsiteY5" fmla="*/ 1176645 h 1462076"/>
              <a:gd name="connsiteX6" fmla="*/ 474422 w 1188334"/>
              <a:gd name="connsiteY6" fmla="*/ 1176263 h 1462076"/>
              <a:gd name="connsiteX7" fmla="*/ 0 w 1188334"/>
              <a:gd name="connsiteY7" fmla="*/ 594167 h 1462076"/>
              <a:gd name="connsiteX8" fmla="*/ 594167 w 1188334"/>
              <a:gd name="connsiteY8" fmla="*/ 0 h 146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334" h="1462076">
                <a:moveTo>
                  <a:pt x="594167" y="0"/>
                </a:moveTo>
                <a:cubicBezTo>
                  <a:pt x="922316" y="0"/>
                  <a:pt x="1188334" y="266018"/>
                  <a:pt x="1188334" y="594167"/>
                </a:cubicBezTo>
                <a:cubicBezTo>
                  <a:pt x="1188334" y="881298"/>
                  <a:pt x="984664" y="1120859"/>
                  <a:pt x="713912" y="1176263"/>
                </a:cubicBezTo>
                <a:lnTo>
                  <a:pt x="710123" y="1176645"/>
                </a:lnTo>
                <a:lnTo>
                  <a:pt x="594166" y="1462076"/>
                </a:lnTo>
                <a:lnTo>
                  <a:pt x="478210" y="1176645"/>
                </a:lnTo>
                <a:lnTo>
                  <a:pt x="474422" y="1176263"/>
                </a:lnTo>
                <a:cubicBezTo>
                  <a:pt x="203670" y="1120859"/>
                  <a:pt x="0" y="881298"/>
                  <a:pt x="0" y="594167"/>
                </a:cubicBezTo>
                <a:cubicBezTo>
                  <a:pt x="0" y="266018"/>
                  <a:pt x="266018" y="0"/>
                  <a:pt x="594167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$40b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DCF74098-205D-4106-9568-E6F516947929}"/>
              </a:ext>
            </a:extLst>
          </p:cNvPr>
          <p:cNvSpPr/>
          <p:nvPr/>
        </p:nvSpPr>
        <p:spPr>
          <a:xfrm>
            <a:off x="3021645" y="2660649"/>
            <a:ext cx="1920483" cy="2285471"/>
          </a:xfrm>
          <a:custGeom>
            <a:avLst/>
            <a:gdLst>
              <a:gd name="connsiteX0" fmla="*/ 720181 w 1440362"/>
              <a:gd name="connsiteY0" fmla="*/ 0 h 1714103"/>
              <a:gd name="connsiteX1" fmla="*/ 1440362 w 1440362"/>
              <a:gd name="connsiteY1" fmla="*/ 720181 h 1714103"/>
              <a:gd name="connsiteX2" fmla="*/ 865323 w 1440362"/>
              <a:gd name="connsiteY2" fmla="*/ 1425731 h 1714103"/>
              <a:gd name="connsiteX3" fmla="*/ 836137 w 1440362"/>
              <a:gd name="connsiteY3" fmla="*/ 1428673 h 1714103"/>
              <a:gd name="connsiteX4" fmla="*/ 720181 w 1440362"/>
              <a:gd name="connsiteY4" fmla="*/ 1714103 h 1714103"/>
              <a:gd name="connsiteX5" fmla="*/ 604225 w 1440362"/>
              <a:gd name="connsiteY5" fmla="*/ 1428673 h 1714103"/>
              <a:gd name="connsiteX6" fmla="*/ 575040 w 1440362"/>
              <a:gd name="connsiteY6" fmla="*/ 1425731 h 1714103"/>
              <a:gd name="connsiteX7" fmla="*/ 0 w 1440362"/>
              <a:gd name="connsiteY7" fmla="*/ 720181 h 1714103"/>
              <a:gd name="connsiteX8" fmla="*/ 720181 w 1440362"/>
              <a:gd name="connsiteY8" fmla="*/ 0 h 171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362" h="1714103">
                <a:moveTo>
                  <a:pt x="720181" y="0"/>
                </a:moveTo>
                <a:cubicBezTo>
                  <a:pt x="1117926" y="0"/>
                  <a:pt x="1440362" y="322436"/>
                  <a:pt x="1440362" y="720181"/>
                </a:cubicBezTo>
                <a:cubicBezTo>
                  <a:pt x="1440362" y="1068208"/>
                  <a:pt x="1193497" y="1358576"/>
                  <a:pt x="865323" y="1425731"/>
                </a:cubicBezTo>
                <a:lnTo>
                  <a:pt x="836137" y="1428673"/>
                </a:lnTo>
                <a:lnTo>
                  <a:pt x="720181" y="1714103"/>
                </a:lnTo>
                <a:lnTo>
                  <a:pt x="604225" y="1428673"/>
                </a:lnTo>
                <a:lnTo>
                  <a:pt x="575040" y="1425731"/>
                </a:lnTo>
                <a:cubicBezTo>
                  <a:pt x="246865" y="1358576"/>
                  <a:pt x="0" y="1068208"/>
                  <a:pt x="0" y="720181"/>
                </a:cubicBezTo>
                <a:cubicBezTo>
                  <a:pt x="0" y="322436"/>
                  <a:pt x="322436" y="0"/>
                  <a:pt x="720181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$50b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reeform 33">
            <a:extLst>
              <a:ext uri="{FF2B5EF4-FFF2-40B4-BE49-F238E27FC236}">
                <a16:creationId xmlns:a16="http://schemas.microsoft.com/office/drawing/2014/main" id="{2C2C3039-4537-4568-985B-39C68B3B0E3F}"/>
              </a:ext>
            </a:extLst>
          </p:cNvPr>
          <p:cNvSpPr/>
          <p:nvPr/>
        </p:nvSpPr>
        <p:spPr>
          <a:xfrm>
            <a:off x="5335892" y="2160945"/>
            <a:ext cx="2420187" cy="2785175"/>
          </a:xfrm>
          <a:custGeom>
            <a:avLst/>
            <a:gdLst>
              <a:gd name="connsiteX0" fmla="*/ 907570 w 1815140"/>
              <a:gd name="connsiteY0" fmla="*/ 0 h 2088881"/>
              <a:gd name="connsiteX1" fmla="*/ 1815140 w 1815140"/>
              <a:gd name="connsiteY1" fmla="*/ 907570 h 2088881"/>
              <a:gd name="connsiteX2" fmla="*/ 1090477 w 1815140"/>
              <a:gd name="connsiteY2" fmla="*/ 1796702 h 2088881"/>
              <a:gd name="connsiteX3" fmla="*/ 1022023 w 1815140"/>
              <a:gd name="connsiteY3" fmla="*/ 1807149 h 2088881"/>
              <a:gd name="connsiteX4" fmla="*/ 907569 w 1815140"/>
              <a:gd name="connsiteY4" fmla="*/ 2088881 h 2088881"/>
              <a:gd name="connsiteX5" fmla="*/ 793115 w 1815140"/>
              <a:gd name="connsiteY5" fmla="*/ 1807149 h 2088881"/>
              <a:gd name="connsiteX6" fmla="*/ 724663 w 1815140"/>
              <a:gd name="connsiteY6" fmla="*/ 1796702 h 2088881"/>
              <a:gd name="connsiteX7" fmla="*/ 0 w 1815140"/>
              <a:gd name="connsiteY7" fmla="*/ 907570 h 2088881"/>
              <a:gd name="connsiteX8" fmla="*/ 907570 w 1815140"/>
              <a:gd name="connsiteY8" fmla="*/ 0 h 208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140" h="2088881">
                <a:moveTo>
                  <a:pt x="907570" y="0"/>
                </a:moveTo>
                <a:cubicBezTo>
                  <a:pt x="1408807" y="0"/>
                  <a:pt x="1815140" y="406333"/>
                  <a:pt x="1815140" y="907570"/>
                </a:cubicBezTo>
                <a:cubicBezTo>
                  <a:pt x="1815140" y="1346152"/>
                  <a:pt x="1504042" y="1712074"/>
                  <a:pt x="1090477" y="1796702"/>
                </a:cubicBezTo>
                <a:lnTo>
                  <a:pt x="1022023" y="1807149"/>
                </a:lnTo>
                <a:lnTo>
                  <a:pt x="907569" y="2088881"/>
                </a:lnTo>
                <a:lnTo>
                  <a:pt x="793115" y="1807149"/>
                </a:lnTo>
                <a:lnTo>
                  <a:pt x="724663" y="1796702"/>
                </a:lnTo>
                <a:cubicBezTo>
                  <a:pt x="311099" y="1712074"/>
                  <a:pt x="0" y="1346152"/>
                  <a:pt x="0" y="907570"/>
                </a:cubicBezTo>
                <a:cubicBezTo>
                  <a:pt x="0" y="406333"/>
                  <a:pt x="406333" y="0"/>
                  <a:pt x="9075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$63b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</a:p>
        </p:txBody>
      </p:sp>
      <p:sp>
        <p:nvSpPr>
          <p:cNvPr id="6" name="Freeform 34">
            <a:extLst>
              <a:ext uri="{FF2B5EF4-FFF2-40B4-BE49-F238E27FC236}">
                <a16:creationId xmlns:a16="http://schemas.microsoft.com/office/drawing/2014/main" id="{5AA1524D-40BA-4EA5-9E11-5DCDA869B960}"/>
              </a:ext>
            </a:extLst>
          </p:cNvPr>
          <p:cNvSpPr/>
          <p:nvPr/>
        </p:nvSpPr>
        <p:spPr>
          <a:xfrm>
            <a:off x="8149844" y="1412775"/>
            <a:ext cx="3168355" cy="3533344"/>
          </a:xfrm>
          <a:custGeom>
            <a:avLst/>
            <a:gdLst>
              <a:gd name="connsiteX0" fmla="*/ 1188133 w 2376266"/>
              <a:gd name="connsiteY0" fmla="*/ 0 h 2650008"/>
              <a:gd name="connsiteX1" fmla="*/ 2376266 w 2376266"/>
              <a:gd name="connsiteY1" fmla="*/ 1188133 h 2650008"/>
              <a:gd name="connsiteX2" fmla="*/ 1309613 w 2376266"/>
              <a:gd name="connsiteY2" fmla="*/ 2370132 h 2650008"/>
              <a:gd name="connsiteX3" fmla="*/ 1301669 w 2376266"/>
              <a:gd name="connsiteY3" fmla="*/ 2370533 h 2650008"/>
              <a:gd name="connsiteX4" fmla="*/ 1188132 w 2376266"/>
              <a:gd name="connsiteY4" fmla="*/ 2650008 h 2650008"/>
              <a:gd name="connsiteX5" fmla="*/ 1074596 w 2376266"/>
              <a:gd name="connsiteY5" fmla="*/ 2370533 h 2650008"/>
              <a:gd name="connsiteX6" fmla="*/ 1066653 w 2376266"/>
              <a:gd name="connsiteY6" fmla="*/ 2370132 h 2650008"/>
              <a:gd name="connsiteX7" fmla="*/ 0 w 2376266"/>
              <a:gd name="connsiteY7" fmla="*/ 1188133 h 2650008"/>
              <a:gd name="connsiteX8" fmla="*/ 1188133 w 2376266"/>
              <a:gd name="connsiteY8" fmla="*/ 0 h 265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266" h="2650008">
                <a:moveTo>
                  <a:pt x="1188133" y="0"/>
                </a:moveTo>
                <a:cubicBezTo>
                  <a:pt x="1844321" y="0"/>
                  <a:pt x="2376266" y="531945"/>
                  <a:pt x="2376266" y="1188133"/>
                </a:cubicBezTo>
                <a:cubicBezTo>
                  <a:pt x="2376266" y="1803309"/>
                  <a:pt x="1908736" y="2309288"/>
                  <a:pt x="1309613" y="2370132"/>
                </a:cubicBezTo>
                <a:lnTo>
                  <a:pt x="1301669" y="2370533"/>
                </a:lnTo>
                <a:lnTo>
                  <a:pt x="1188132" y="2650008"/>
                </a:lnTo>
                <a:lnTo>
                  <a:pt x="1074596" y="2370533"/>
                </a:lnTo>
                <a:lnTo>
                  <a:pt x="1066653" y="2370132"/>
                </a:lnTo>
                <a:cubicBezTo>
                  <a:pt x="467530" y="2309288"/>
                  <a:pt x="0" y="1803309"/>
                  <a:pt x="0" y="1188133"/>
                </a:cubicBezTo>
                <a:cubicBezTo>
                  <a:pt x="0" y="531945"/>
                  <a:pt x="531945" y="0"/>
                  <a:pt x="1188133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$80b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B0A623A-AF5D-4F0C-9B4D-936D60C1173A}"/>
              </a:ext>
            </a:extLst>
          </p:cNvPr>
          <p:cNvSpPr/>
          <p:nvPr/>
        </p:nvSpPr>
        <p:spPr>
          <a:xfrm>
            <a:off x="791675" y="5261719"/>
            <a:ext cx="2087968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 del </a:t>
            </a:r>
            <a:r>
              <a:rPr kumimoji="0" lang="en-US" sz="1467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ium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EC4177F-E08D-4970-BDC9-F20AEB65DDD9}"/>
              </a:ext>
            </a:extLst>
          </p:cNvPr>
          <p:cNvSpPr/>
          <p:nvPr/>
        </p:nvSpPr>
        <p:spPr>
          <a:xfrm>
            <a:off x="3081920" y="5261720"/>
            <a:ext cx="1799933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Mauris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vulputate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posuere</a:t>
            </a:r>
            <a:r>
              <a:rPr kumimoji="0" lang="fr-FR" sz="14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fr-FR" sz="1467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B7067D07-1B81-4386-BED6-DC6C411BD147}"/>
              </a:ext>
            </a:extLst>
          </p:cNvPr>
          <p:cNvSpPr/>
          <p:nvPr/>
        </p:nvSpPr>
        <p:spPr>
          <a:xfrm>
            <a:off x="5646019" y="5261720"/>
            <a:ext cx="1799933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Aenean ut nulla at augue efficitur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B6689A53-1F47-4324-99F0-0B6C1CF48838}"/>
              </a:ext>
            </a:extLst>
          </p:cNvPr>
          <p:cNvSpPr/>
          <p:nvPr/>
        </p:nvSpPr>
        <p:spPr>
          <a:xfrm>
            <a:off x="8856574" y="5261720"/>
            <a:ext cx="1799933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 like chocolate crepes and coffee</a:t>
            </a:r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5B63B93B-EBD8-4E27-B070-8D5FEAD1520C}"/>
              </a:ext>
            </a:extLst>
          </p:cNvPr>
          <p:cNvSpPr/>
          <p:nvPr/>
        </p:nvSpPr>
        <p:spPr>
          <a:xfrm>
            <a:off x="1751781" y="4989437"/>
            <a:ext cx="167755" cy="1677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cxnSp>
        <p:nvCxnSpPr>
          <p:cNvPr id="12" name="Straight Connector 24">
            <a:extLst>
              <a:ext uri="{FF2B5EF4-FFF2-40B4-BE49-F238E27FC236}">
                <a16:creationId xmlns:a16="http://schemas.microsoft.com/office/drawing/2014/main" id="{AB0BFD64-AA02-4968-AB6A-FA432973FB8F}"/>
              </a:ext>
            </a:extLst>
          </p:cNvPr>
          <p:cNvCxnSpPr>
            <a:stCxn id="11" idx="2"/>
          </p:cNvCxnSpPr>
          <p:nvPr/>
        </p:nvCxnSpPr>
        <p:spPr>
          <a:xfrm flipH="1">
            <a:off x="-240704" y="5073315"/>
            <a:ext cx="1992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25">
            <a:extLst>
              <a:ext uri="{FF2B5EF4-FFF2-40B4-BE49-F238E27FC236}">
                <a16:creationId xmlns:a16="http://schemas.microsoft.com/office/drawing/2014/main" id="{5CCE04E3-C062-4B2B-ADE9-360EB71DC5E3}"/>
              </a:ext>
            </a:extLst>
          </p:cNvPr>
          <p:cNvSpPr/>
          <p:nvPr/>
        </p:nvSpPr>
        <p:spPr>
          <a:xfrm>
            <a:off x="3898009" y="4989437"/>
            <a:ext cx="167755" cy="16775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srgbClr val="435AE5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Straight Connector 26">
            <a:extLst>
              <a:ext uri="{FF2B5EF4-FFF2-40B4-BE49-F238E27FC236}">
                <a16:creationId xmlns:a16="http://schemas.microsoft.com/office/drawing/2014/main" id="{E59CAFFF-E303-4625-91C2-1C9FC0E26566}"/>
              </a:ext>
            </a:extLst>
          </p:cNvPr>
          <p:cNvCxnSpPr>
            <a:stCxn id="13" idx="2"/>
            <a:endCxn id="11" idx="6"/>
          </p:cNvCxnSpPr>
          <p:nvPr/>
        </p:nvCxnSpPr>
        <p:spPr>
          <a:xfrm flipH="1">
            <a:off x="1919537" y="5073315"/>
            <a:ext cx="19784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28">
            <a:extLst>
              <a:ext uri="{FF2B5EF4-FFF2-40B4-BE49-F238E27FC236}">
                <a16:creationId xmlns:a16="http://schemas.microsoft.com/office/drawing/2014/main" id="{F9925452-82AA-4BEC-A7AF-D167995E620D}"/>
              </a:ext>
            </a:extLst>
          </p:cNvPr>
          <p:cNvSpPr/>
          <p:nvPr/>
        </p:nvSpPr>
        <p:spPr>
          <a:xfrm>
            <a:off x="6462108" y="4989437"/>
            <a:ext cx="167755" cy="167755"/>
          </a:xfrm>
          <a:prstGeom prst="ellipse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6" name="Straight Connector 29">
            <a:extLst>
              <a:ext uri="{FF2B5EF4-FFF2-40B4-BE49-F238E27FC236}">
                <a16:creationId xmlns:a16="http://schemas.microsoft.com/office/drawing/2014/main" id="{D9FFF18E-26F3-416D-9F76-087B757B06E6}"/>
              </a:ext>
            </a:extLst>
          </p:cNvPr>
          <p:cNvCxnSpPr>
            <a:stCxn id="15" idx="2"/>
            <a:endCxn id="13" idx="6"/>
          </p:cNvCxnSpPr>
          <p:nvPr/>
        </p:nvCxnSpPr>
        <p:spPr>
          <a:xfrm flipH="1">
            <a:off x="4065764" y="5073315"/>
            <a:ext cx="239634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31">
            <a:extLst>
              <a:ext uri="{FF2B5EF4-FFF2-40B4-BE49-F238E27FC236}">
                <a16:creationId xmlns:a16="http://schemas.microsoft.com/office/drawing/2014/main" id="{7709327D-ED42-493A-A28A-59CA55B95ED0}"/>
              </a:ext>
            </a:extLst>
          </p:cNvPr>
          <p:cNvSpPr/>
          <p:nvPr/>
        </p:nvSpPr>
        <p:spPr>
          <a:xfrm>
            <a:off x="9650144" y="4989437"/>
            <a:ext cx="167755" cy="16775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srgbClr val="435AE5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" name="Straight Connector 32">
            <a:extLst>
              <a:ext uri="{FF2B5EF4-FFF2-40B4-BE49-F238E27FC236}">
                <a16:creationId xmlns:a16="http://schemas.microsoft.com/office/drawing/2014/main" id="{A3356B2B-C432-4AB4-862B-6DEF18B02E78}"/>
              </a:ext>
            </a:extLst>
          </p:cNvPr>
          <p:cNvCxnSpPr>
            <a:stCxn id="17" idx="2"/>
            <a:endCxn id="15" idx="6"/>
          </p:cNvCxnSpPr>
          <p:nvPr/>
        </p:nvCxnSpPr>
        <p:spPr>
          <a:xfrm flipH="1">
            <a:off x="6629864" y="5073315"/>
            <a:ext cx="30202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488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2B8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自定义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1617</Words>
  <Application>Microsoft Office PowerPoint</Application>
  <PresentationFormat>宽屏</PresentationFormat>
  <Paragraphs>324</Paragraphs>
  <Slides>37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等线</vt:lpstr>
      <vt:lpstr>Microsoft JhengHei Light</vt:lpstr>
      <vt:lpstr>微软雅黑</vt:lpstr>
      <vt:lpstr>Arial</vt:lpstr>
      <vt:lpstr>Century Gothic</vt:lpstr>
      <vt:lpstr>Segoe UI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Zhenyu Xu</dc:creator>
  <cp:lastModifiedBy>Zhenyu Xu</cp:lastModifiedBy>
  <cp:revision>42</cp:revision>
  <dcterms:created xsi:type="dcterms:W3CDTF">2019-10-28T09:50:30Z</dcterms:created>
  <dcterms:modified xsi:type="dcterms:W3CDTF">2019-11-14T03:14:34Z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t-zhenxu@microsoft.com</vt:lpwstr>
  </property>
  <property fmtid="{D5CDD505-2E9C-101B-9397-08002B2CF9AE}" pid="5" name="MSIP_Label_f42aa342-8706-4288-bd11-ebb85995028c_SetDate">
    <vt:lpwstr>2019-10-28T10:20:36.4845428Z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110a6954-5b9b-45f9-b867-1b1837c83ff9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