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9" r:id="rId4"/>
    <p:sldId id="260" r:id="rId5"/>
    <p:sldId id="268" r:id="rId6"/>
    <p:sldId id="282" r:id="rId7"/>
    <p:sldId id="262" r:id="rId8"/>
    <p:sldId id="272" r:id="rId9"/>
    <p:sldId id="275" r:id="rId10"/>
    <p:sldId id="273" r:id="rId11"/>
    <p:sldId id="263" r:id="rId12"/>
    <p:sldId id="277" r:id="rId13"/>
    <p:sldId id="279" r:id="rId14"/>
    <p:sldId id="280" r:id="rId15"/>
    <p:sldId id="278" r:id="rId16"/>
    <p:sldId id="264" r:id="rId17"/>
    <p:sldId id="283" r:id="rId18"/>
    <p:sldId id="284" r:id="rId19"/>
    <p:sldId id="286" r:id="rId20"/>
    <p:sldId id="287" r:id="rId21"/>
    <p:sldId id="314" r:id="rId22"/>
  </p:sldIdLst>
  <p:sldSz cx="12192000" cy="6858000"/>
  <p:notesSz cx="6858000" cy="9144000"/>
  <p:embeddedFontLst>
    <p:embeddedFont>
      <p:font typeface="Microsoft YaHei" panose="020B0503020204020204" pitchFamily="34" charset="-122"/>
      <p:regular r:id="rId25"/>
      <p:bold r:id="rId26"/>
    </p:embeddedFont>
    <p:embeddedFont>
      <p:font typeface="Microsoft YaHei Light" panose="020B0502040204020203" pitchFamily="34" charset="-122"/>
      <p:regular r:id="rId27"/>
    </p:embeddedFont>
    <p:embeddedFont>
      <p:font typeface="等线" panose="02010600030101010101" pitchFamily="2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38" userDrawn="1">
          <p15:clr>
            <a:srgbClr val="A4A3A4"/>
          </p15:clr>
        </p15:guide>
        <p15:guide id="2" pos="3591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56"/>
    <a:srgbClr val="E75495"/>
    <a:srgbClr val="9E43AD"/>
    <a:srgbClr val="3F166C"/>
    <a:srgbClr val="993D86"/>
    <a:srgbClr val="572A7E"/>
    <a:srgbClr val="9A1E8C"/>
    <a:srgbClr val="2190FD"/>
    <a:srgbClr val="3D72C1"/>
    <a:srgbClr val="D6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15" autoAdjust="0"/>
  </p:normalViewPr>
  <p:slideViewPr>
    <p:cSldViewPr snapToGrid="0" showGuides="1">
      <p:cViewPr varScale="1">
        <p:scale>
          <a:sx n="63" d="100"/>
          <a:sy n="63" d="100"/>
        </p:scale>
        <p:origin x="76" y="128"/>
      </p:cViewPr>
      <p:guideLst>
        <p:guide pos="7038"/>
        <p:guide pos="3591"/>
        <p:guide orient="horz" pos="3135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304"/>
    </p:cViewPr>
  </p:sorterViewPr>
  <p:notesViewPr>
    <p:cSldViewPr snapToGrid="0" showGuides="1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2022/8/9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AAD1017-C417-44EA-9DE3-5A88A9E91992}"/>
              </a:ext>
            </a:extLst>
          </p:cNvPr>
          <p:cNvSpPr/>
          <p:nvPr userDrawn="1"/>
        </p:nvSpPr>
        <p:spPr>
          <a:xfrm rot="243780">
            <a:off x="10137372" y="-59818"/>
            <a:ext cx="2234851" cy="5361437"/>
          </a:xfrm>
          <a:custGeom>
            <a:avLst/>
            <a:gdLst>
              <a:gd name="connsiteX0" fmla="*/ 519303 w 2234851"/>
              <a:gd name="connsiteY0" fmla="*/ 95700 h 5361437"/>
              <a:gd name="connsiteX1" fmla="*/ 1866575 w 2234851"/>
              <a:gd name="connsiteY1" fmla="*/ 0 h 5361437"/>
              <a:gd name="connsiteX2" fmla="*/ 2234851 w 2234851"/>
              <a:gd name="connsiteY2" fmla="*/ 5184672 h 5361437"/>
              <a:gd name="connsiteX3" fmla="*/ 2098732 w 2234851"/>
              <a:gd name="connsiteY3" fmla="*/ 5236575 h 5361437"/>
              <a:gd name="connsiteX4" fmla="*/ 147427 w 2234851"/>
              <a:gd name="connsiteY4" fmla="*/ 4636236 h 5361437"/>
              <a:gd name="connsiteX5" fmla="*/ 1123189 w 2234851"/>
              <a:gd name="connsiteY5" fmla="*/ 2101567 h 5361437"/>
              <a:gd name="connsiteX6" fmla="*/ 343692 w 2234851"/>
              <a:gd name="connsiteY6" fmla="*/ 655667 h 5361437"/>
              <a:gd name="connsiteX7" fmla="*/ 456568 w 2234851"/>
              <a:gd name="connsiteY7" fmla="*/ 199621 h 536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4851" h="5361437">
                <a:moveTo>
                  <a:pt x="519303" y="95700"/>
                </a:moveTo>
                <a:lnTo>
                  <a:pt x="1866575" y="0"/>
                </a:lnTo>
                <a:lnTo>
                  <a:pt x="2234851" y="5184672"/>
                </a:lnTo>
                <a:lnTo>
                  <a:pt x="2098732" y="5236575"/>
                </a:lnTo>
                <a:cubicBezTo>
                  <a:pt x="1445107" y="5463727"/>
                  <a:pt x="711160" y="5444158"/>
                  <a:pt x="147427" y="4636236"/>
                </a:cubicBezTo>
                <a:cubicBezTo>
                  <a:pt x="-505943" y="3207797"/>
                  <a:pt x="1230459" y="2794070"/>
                  <a:pt x="1123189" y="2101567"/>
                </a:cubicBezTo>
                <a:cubicBezTo>
                  <a:pt x="1058343" y="1492530"/>
                  <a:pt x="360161" y="1093504"/>
                  <a:pt x="343692" y="655667"/>
                </a:cubicBezTo>
                <a:cubicBezTo>
                  <a:pt x="337517" y="491478"/>
                  <a:pt x="380889" y="343044"/>
                  <a:pt x="456568" y="199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4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392D198-7055-477C-9701-508ADCBA2E65}"/>
              </a:ext>
            </a:extLst>
          </p:cNvPr>
          <p:cNvSpPr/>
          <p:nvPr userDrawn="1"/>
        </p:nvSpPr>
        <p:spPr>
          <a:xfrm rot="4419148">
            <a:off x="9512184" y="5509620"/>
            <a:ext cx="876112" cy="876112"/>
          </a:xfrm>
          <a:prstGeom prst="ellipse">
            <a:avLst/>
          </a:prstGeom>
          <a:gradFill>
            <a:gsLst>
              <a:gs pos="0">
                <a:schemeClr val="accent1"/>
              </a:gs>
              <a:gs pos="84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41B9B22-A59C-4DFD-9EA7-6AE818D7E7DC}"/>
              </a:ext>
            </a:extLst>
          </p:cNvPr>
          <p:cNvSpPr/>
          <p:nvPr userDrawn="1"/>
        </p:nvSpPr>
        <p:spPr>
          <a:xfrm>
            <a:off x="-1" y="1538939"/>
            <a:ext cx="7469205" cy="5319061"/>
          </a:xfrm>
          <a:custGeom>
            <a:avLst/>
            <a:gdLst>
              <a:gd name="connsiteX0" fmla="*/ 0 w 9153625"/>
              <a:gd name="connsiteY0" fmla="*/ 0 h 5154328"/>
              <a:gd name="connsiteX1" fmla="*/ 1236706 w 9153625"/>
              <a:gd name="connsiteY1" fmla="*/ 0 h 5154328"/>
              <a:gd name="connsiteX2" fmla="*/ 1239611 w 9153625"/>
              <a:gd name="connsiteY2" fmla="*/ 77375 h 5154328"/>
              <a:gd name="connsiteX3" fmla="*/ 4666630 w 9153625"/>
              <a:gd name="connsiteY3" fmla="*/ 3712375 h 5154328"/>
              <a:gd name="connsiteX4" fmla="*/ 9073878 w 9153625"/>
              <a:gd name="connsiteY4" fmla="*/ 4472844 h 5154328"/>
              <a:gd name="connsiteX5" fmla="*/ 9153625 w 9153625"/>
              <a:gd name="connsiteY5" fmla="*/ 4459524 h 5154328"/>
              <a:gd name="connsiteX6" fmla="*/ 9153625 w 9153625"/>
              <a:gd name="connsiteY6" fmla="*/ 5154328 h 5154328"/>
              <a:gd name="connsiteX7" fmla="*/ 0 w 9153625"/>
              <a:gd name="connsiteY7" fmla="*/ 5154328 h 515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625" h="5154328">
                <a:moveTo>
                  <a:pt x="0" y="0"/>
                </a:moveTo>
                <a:lnTo>
                  <a:pt x="1236706" y="0"/>
                </a:lnTo>
                <a:lnTo>
                  <a:pt x="1239611" y="77375"/>
                </a:lnTo>
                <a:cubicBezTo>
                  <a:pt x="1356521" y="1389687"/>
                  <a:pt x="3352628" y="3099184"/>
                  <a:pt x="4666630" y="3712375"/>
                </a:cubicBezTo>
                <a:cubicBezTo>
                  <a:pt x="5699060" y="4194169"/>
                  <a:pt x="7729984" y="4661627"/>
                  <a:pt x="9073878" y="4472844"/>
                </a:cubicBezTo>
                <a:lnTo>
                  <a:pt x="9153625" y="4459524"/>
                </a:lnTo>
                <a:lnTo>
                  <a:pt x="9153625" y="5154328"/>
                </a:lnTo>
                <a:lnTo>
                  <a:pt x="0" y="515432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00614B0-182D-4C05-9CF5-6F157C687BB9}"/>
              </a:ext>
            </a:extLst>
          </p:cNvPr>
          <p:cNvSpPr/>
          <p:nvPr userDrawn="1"/>
        </p:nvSpPr>
        <p:spPr>
          <a:xfrm>
            <a:off x="1" y="-7937"/>
            <a:ext cx="2401497" cy="2106244"/>
          </a:xfrm>
          <a:custGeom>
            <a:avLst/>
            <a:gdLst>
              <a:gd name="connsiteX0" fmla="*/ 0 w 2493959"/>
              <a:gd name="connsiteY0" fmla="*/ 0 h 2187338"/>
              <a:gd name="connsiteX1" fmla="*/ 2271128 w 2493959"/>
              <a:gd name="connsiteY1" fmla="*/ 0 h 2187338"/>
              <a:gd name="connsiteX2" fmla="*/ 2322025 w 2493959"/>
              <a:gd name="connsiteY2" fmla="*/ 83779 h 2187338"/>
              <a:gd name="connsiteX3" fmla="*/ 2493959 w 2493959"/>
              <a:gd name="connsiteY3" fmla="*/ 762799 h 2187338"/>
              <a:gd name="connsiteX4" fmla="*/ 1069420 w 2493959"/>
              <a:gd name="connsiteY4" fmla="*/ 2187338 h 2187338"/>
              <a:gd name="connsiteX5" fmla="*/ 62119 w 2493959"/>
              <a:gd name="connsiteY5" fmla="*/ 1770100 h 2187338"/>
              <a:gd name="connsiteX6" fmla="*/ 0 w 2493959"/>
              <a:gd name="connsiteY6" fmla="*/ 1701752 h 21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959" h="2187338">
                <a:moveTo>
                  <a:pt x="0" y="0"/>
                </a:moveTo>
                <a:lnTo>
                  <a:pt x="2271128" y="0"/>
                </a:lnTo>
                <a:lnTo>
                  <a:pt x="2322025" y="83779"/>
                </a:lnTo>
                <a:cubicBezTo>
                  <a:pt x="2431675" y="285627"/>
                  <a:pt x="2493959" y="516939"/>
                  <a:pt x="2493959" y="762799"/>
                </a:cubicBezTo>
                <a:cubicBezTo>
                  <a:pt x="2493959" y="1549550"/>
                  <a:pt x="1856171" y="2187338"/>
                  <a:pt x="1069420" y="2187338"/>
                </a:cubicBezTo>
                <a:cubicBezTo>
                  <a:pt x="676045" y="2187338"/>
                  <a:pt x="319910" y="2027891"/>
                  <a:pt x="62119" y="1770100"/>
                </a:cubicBezTo>
                <a:lnTo>
                  <a:pt x="0" y="170175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4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8996464-4BA9-33DF-2E1A-6AA56466886E}"/>
              </a:ext>
            </a:extLst>
          </p:cNvPr>
          <p:cNvSpPr/>
          <p:nvPr userDrawn="1"/>
        </p:nvSpPr>
        <p:spPr>
          <a:xfrm rot="21356220" flipH="1">
            <a:off x="-241804" y="-59341"/>
            <a:ext cx="2400661" cy="6941168"/>
          </a:xfrm>
          <a:custGeom>
            <a:avLst/>
            <a:gdLst>
              <a:gd name="connsiteX0" fmla="*/ 1914749 w 2400661"/>
              <a:gd name="connsiteY0" fmla="*/ 0 h 6941168"/>
              <a:gd name="connsiteX1" fmla="*/ 550278 w 2400661"/>
              <a:gd name="connsiteY1" fmla="*/ 96921 h 6941168"/>
              <a:gd name="connsiteX2" fmla="*/ 532157 w 2400661"/>
              <a:gd name="connsiteY2" fmla="*/ 131688 h 6941168"/>
              <a:gd name="connsiteX3" fmla="*/ 400593 w 2400661"/>
              <a:gd name="connsiteY3" fmla="*/ 747343 h 6941168"/>
              <a:gd name="connsiteX4" fmla="*/ 1309144 w 2400661"/>
              <a:gd name="connsiteY4" fmla="*/ 2699287 h 6941168"/>
              <a:gd name="connsiteX5" fmla="*/ 171835 w 2400661"/>
              <a:gd name="connsiteY5" fmla="*/ 6121053 h 6941168"/>
              <a:gd name="connsiteX6" fmla="*/ 979331 w 2400661"/>
              <a:gd name="connsiteY6" fmla="*/ 6937643 h 6941168"/>
              <a:gd name="connsiteX7" fmla="*/ 987154 w 2400661"/>
              <a:gd name="connsiteY7" fmla="*/ 6941168 h 6941168"/>
              <a:gd name="connsiteX8" fmla="*/ 2400661 w 2400661"/>
              <a:gd name="connsiteY8" fmla="*/ 6840764 h 694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661" h="6941168">
                <a:moveTo>
                  <a:pt x="1914749" y="0"/>
                </a:moveTo>
                <a:lnTo>
                  <a:pt x="550278" y="96921"/>
                </a:lnTo>
                <a:lnTo>
                  <a:pt x="532157" y="131688"/>
                </a:lnTo>
                <a:cubicBezTo>
                  <a:pt x="443949" y="325307"/>
                  <a:pt x="393396" y="525690"/>
                  <a:pt x="400593" y="747343"/>
                </a:cubicBezTo>
                <a:cubicBezTo>
                  <a:pt x="419789" y="1338417"/>
                  <a:pt x="1233562" y="1877096"/>
                  <a:pt x="1309144" y="2699287"/>
                </a:cubicBezTo>
                <a:cubicBezTo>
                  <a:pt x="1434173" y="3634156"/>
                  <a:pt x="-589707" y="4192681"/>
                  <a:pt x="171835" y="6121053"/>
                </a:cubicBezTo>
                <a:cubicBezTo>
                  <a:pt x="418234" y="6530059"/>
                  <a:pt x="692532" y="6789403"/>
                  <a:pt x="979331" y="6937643"/>
                </a:cubicBezTo>
                <a:lnTo>
                  <a:pt x="987154" y="6941168"/>
                </a:lnTo>
                <a:lnTo>
                  <a:pt x="2400661" y="684076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4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A5C765B-E691-25BB-C4D3-B3CA146257B8}"/>
              </a:ext>
            </a:extLst>
          </p:cNvPr>
          <p:cNvSpPr/>
          <p:nvPr userDrawn="1"/>
        </p:nvSpPr>
        <p:spPr>
          <a:xfrm>
            <a:off x="3519557" y="4044599"/>
            <a:ext cx="707886" cy="7078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B405903-9B4F-83C0-AF26-FC30A97A92FB}"/>
              </a:ext>
            </a:extLst>
          </p:cNvPr>
          <p:cNvSpPr/>
          <p:nvPr userDrawn="1"/>
        </p:nvSpPr>
        <p:spPr>
          <a:xfrm>
            <a:off x="2650484" y="5842636"/>
            <a:ext cx="312723" cy="31272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F6565AF-8985-D8B7-0A02-D4AA7E719149}"/>
              </a:ext>
            </a:extLst>
          </p:cNvPr>
          <p:cNvSpPr/>
          <p:nvPr userDrawn="1"/>
        </p:nvSpPr>
        <p:spPr>
          <a:xfrm flipH="1">
            <a:off x="5962448" y="5595550"/>
            <a:ext cx="6229552" cy="1262450"/>
          </a:xfrm>
          <a:custGeom>
            <a:avLst/>
            <a:gdLst>
              <a:gd name="connsiteX0" fmla="*/ 0 w 6229552"/>
              <a:gd name="connsiteY0" fmla="*/ 0 h 2295954"/>
              <a:gd name="connsiteX1" fmla="*/ 0 w 6229552"/>
              <a:gd name="connsiteY1" fmla="*/ 2295954 h 2295954"/>
              <a:gd name="connsiteX2" fmla="*/ 6229552 w 6229552"/>
              <a:gd name="connsiteY2" fmla="*/ 2295954 h 2295954"/>
              <a:gd name="connsiteX3" fmla="*/ 6229552 w 6229552"/>
              <a:gd name="connsiteY3" fmla="*/ 1930728 h 2295954"/>
              <a:gd name="connsiteX4" fmla="*/ 6161925 w 6229552"/>
              <a:gd name="connsiteY4" fmla="*/ 1939019 h 2295954"/>
              <a:gd name="connsiteX5" fmla="*/ 2424490 w 6229552"/>
              <a:gd name="connsiteY5" fmla="*/ 1465610 h 2295954"/>
              <a:gd name="connsiteX6" fmla="*/ 11843 w 6229552"/>
              <a:gd name="connsiteY6" fmla="*/ 12694 h 229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552" h="2295954">
                <a:moveTo>
                  <a:pt x="0" y="0"/>
                </a:moveTo>
                <a:lnTo>
                  <a:pt x="0" y="2295954"/>
                </a:lnTo>
                <a:lnTo>
                  <a:pt x="6229552" y="2295954"/>
                </a:lnTo>
                <a:lnTo>
                  <a:pt x="6229552" y="1930728"/>
                </a:lnTo>
                <a:lnTo>
                  <a:pt x="6161925" y="1939019"/>
                </a:lnTo>
                <a:cubicBezTo>
                  <a:pt x="5022276" y="2056541"/>
                  <a:pt x="3300011" y="1765538"/>
                  <a:pt x="2424490" y="1465610"/>
                </a:cubicBezTo>
                <a:cubicBezTo>
                  <a:pt x="1658408" y="1203174"/>
                  <a:pt x="618924" y="618163"/>
                  <a:pt x="11843" y="126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CCA6E90-91F1-853F-0EB0-2BA4108EFD1D}"/>
              </a:ext>
            </a:extLst>
          </p:cNvPr>
          <p:cNvSpPr/>
          <p:nvPr userDrawn="1"/>
        </p:nvSpPr>
        <p:spPr>
          <a:xfrm>
            <a:off x="10841583" y="965134"/>
            <a:ext cx="312723" cy="31272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BBCBA49-B606-46DF-A522-E7B8741F912D}"/>
              </a:ext>
            </a:extLst>
          </p:cNvPr>
          <p:cNvGrpSpPr/>
          <p:nvPr userDrawn="1"/>
        </p:nvGrpSpPr>
        <p:grpSpPr>
          <a:xfrm>
            <a:off x="-770872" y="-50717"/>
            <a:ext cx="7140575" cy="6959434"/>
            <a:chOff x="-770872" y="-50717"/>
            <a:chExt cx="7140575" cy="695943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BB6421A-CAAD-4037-BB26-DD252B0530D0}"/>
                </a:ext>
              </a:extLst>
            </p:cNvPr>
            <p:cNvSpPr/>
            <p:nvPr/>
          </p:nvSpPr>
          <p:spPr>
            <a:xfrm>
              <a:off x="1784820" y="2504975"/>
              <a:ext cx="1848050" cy="184805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+mj-lt"/>
                <a:ea typeface="+mj-ea"/>
              </a:endParaRPr>
            </a:p>
          </p:txBody>
        </p:sp>
        <p:sp>
          <p:nvSpPr>
            <p:cNvPr id="5" name="圆: 空心 4">
              <a:extLst>
                <a:ext uri="{FF2B5EF4-FFF2-40B4-BE49-F238E27FC236}">
                  <a16:creationId xmlns:a16="http://schemas.microsoft.com/office/drawing/2014/main" id="{CFB0A46D-993A-4950-B8D7-4D17F3B507EE}"/>
                </a:ext>
              </a:extLst>
            </p:cNvPr>
            <p:cNvSpPr/>
            <p:nvPr/>
          </p:nvSpPr>
          <p:spPr>
            <a:xfrm>
              <a:off x="1103565" y="1823720"/>
              <a:ext cx="3210560" cy="3210560"/>
            </a:xfrm>
            <a:prstGeom prst="donut">
              <a:avLst>
                <a:gd name="adj" fmla="val 5218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F305DB-8A92-4997-B03B-574459ED1990}"/>
                </a:ext>
              </a:extLst>
            </p:cNvPr>
            <p:cNvSpPr/>
            <p:nvPr/>
          </p:nvSpPr>
          <p:spPr>
            <a:xfrm>
              <a:off x="259216" y="979371"/>
              <a:ext cx="4899259" cy="4899259"/>
            </a:xfrm>
            <a:prstGeom prst="ellipse">
              <a:avLst/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4E9FCCC-2B12-440B-B5D5-5C41D02BAD01}"/>
                </a:ext>
              </a:extLst>
            </p:cNvPr>
            <p:cNvSpPr/>
            <p:nvPr/>
          </p:nvSpPr>
          <p:spPr>
            <a:xfrm>
              <a:off x="4526096" y="1823720"/>
              <a:ext cx="318972" cy="3189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14B75D0-3FC1-4827-AFDD-DD1A9840FB31}"/>
                </a:ext>
              </a:extLst>
            </p:cNvPr>
            <p:cNvGrpSpPr/>
            <p:nvPr/>
          </p:nvGrpSpPr>
          <p:grpSpPr>
            <a:xfrm>
              <a:off x="-770872" y="-50717"/>
              <a:ext cx="7140575" cy="6959434"/>
              <a:chOff x="-770872" y="-50717"/>
              <a:chExt cx="7140575" cy="6959434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A28FA5A-F379-4788-ABA3-265F45E3622F}"/>
                  </a:ext>
                </a:extLst>
              </p:cNvPr>
              <p:cNvSpPr/>
              <p:nvPr/>
            </p:nvSpPr>
            <p:spPr>
              <a:xfrm>
                <a:off x="-770872" y="-50717"/>
                <a:ext cx="6959434" cy="6959434"/>
              </a:xfrm>
              <a:prstGeom prst="ellipse">
                <a:avLst/>
              </a:prstGeom>
              <a:noFill/>
              <a:ln w="3175" cap="flat" cmpd="sng" algn="ctr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0DADDDF1-4E0D-4F24-B37F-E5EF0790975E}"/>
                  </a:ext>
                </a:extLst>
              </p:cNvPr>
              <p:cNvSpPr/>
              <p:nvPr/>
            </p:nvSpPr>
            <p:spPr>
              <a:xfrm>
                <a:off x="5953410" y="2677405"/>
                <a:ext cx="416293" cy="416293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3CD64E-BE5C-40DA-ADF0-E11EE0BC6964}"/>
                </a:ext>
              </a:extLst>
            </p:cNvPr>
            <p:cNvSpPr/>
            <p:nvPr/>
          </p:nvSpPr>
          <p:spPr>
            <a:xfrm>
              <a:off x="4685582" y="4353025"/>
              <a:ext cx="392145" cy="39214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61CD170-B6EB-4D7E-B384-8C86859029F8}"/>
                </a:ext>
              </a:extLst>
            </p:cNvPr>
            <p:cNvSpPr/>
            <p:nvPr/>
          </p:nvSpPr>
          <p:spPr>
            <a:xfrm>
              <a:off x="4465353" y="6190238"/>
              <a:ext cx="318972" cy="3189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29AA24E-FB70-4773-98AD-8584482CA716}"/>
              </a:ext>
            </a:extLst>
          </p:cNvPr>
          <p:cNvSpPr/>
          <p:nvPr userDrawn="1"/>
        </p:nvSpPr>
        <p:spPr>
          <a:xfrm>
            <a:off x="0" y="0"/>
            <a:ext cx="11243756" cy="6858000"/>
          </a:xfrm>
          <a:custGeom>
            <a:avLst/>
            <a:gdLst>
              <a:gd name="connsiteX0" fmla="*/ 0 w 11243756"/>
              <a:gd name="connsiteY0" fmla="*/ 0 h 6858000"/>
              <a:gd name="connsiteX1" fmla="*/ 10258401 w 11243756"/>
              <a:gd name="connsiteY1" fmla="*/ 0 h 6858000"/>
              <a:gd name="connsiteX2" fmla="*/ 10355749 w 11243756"/>
              <a:gd name="connsiteY2" fmla="*/ 151849 h 6858000"/>
              <a:gd name="connsiteX3" fmla="*/ 11243756 w 11243756"/>
              <a:gd name="connsiteY3" fmla="*/ 3332434 h 6858000"/>
              <a:gd name="connsiteX4" fmla="*/ 10196204 w 11243756"/>
              <a:gd name="connsiteY4" fmla="*/ 6761886 h 6858000"/>
              <a:gd name="connsiteX5" fmla="*/ 10127855 w 11243756"/>
              <a:gd name="connsiteY5" fmla="*/ 6858000 h 6858000"/>
              <a:gd name="connsiteX6" fmla="*/ 92109 w 11243756"/>
              <a:gd name="connsiteY6" fmla="*/ 6858000 h 6858000"/>
              <a:gd name="connsiteX7" fmla="*/ 23760 w 11243756"/>
              <a:gd name="connsiteY7" fmla="*/ 6761886 h 6858000"/>
              <a:gd name="connsiteX8" fmla="*/ 0 w 11243756"/>
              <a:gd name="connsiteY8" fmla="*/ 67248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3756" h="6858000">
                <a:moveTo>
                  <a:pt x="0" y="0"/>
                </a:moveTo>
                <a:lnTo>
                  <a:pt x="10258401" y="0"/>
                </a:lnTo>
                <a:lnTo>
                  <a:pt x="10355749" y="151849"/>
                </a:lnTo>
                <a:cubicBezTo>
                  <a:pt x="10919256" y="1079257"/>
                  <a:pt x="11243756" y="2167950"/>
                  <a:pt x="11243756" y="3332434"/>
                </a:cubicBezTo>
                <a:cubicBezTo>
                  <a:pt x="11243756" y="4602780"/>
                  <a:pt x="10857574" y="5782929"/>
                  <a:pt x="10196204" y="6761886"/>
                </a:cubicBezTo>
                <a:lnTo>
                  <a:pt x="10127855" y="6858000"/>
                </a:lnTo>
                <a:lnTo>
                  <a:pt x="92109" y="6858000"/>
                </a:lnTo>
                <a:lnTo>
                  <a:pt x="23760" y="6761886"/>
                </a:lnTo>
                <a:lnTo>
                  <a:pt x="0" y="6724823"/>
                </a:lnTo>
                <a:close/>
              </a:path>
            </a:pathLst>
          </a:custGeom>
          <a:noFill/>
          <a:ln w="3175" cap="flat" cmpd="sng" algn="ctr">
            <a:gradFill flip="none" rotWithShape="1">
              <a:gsLst>
                <a:gs pos="0">
                  <a:schemeClr val="accent1"/>
                </a:gs>
                <a:gs pos="7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E7A13DA-AD6E-4B33-9EE7-DCF1F5C81122}"/>
              </a:ext>
            </a:extLst>
          </p:cNvPr>
          <p:cNvSpPr/>
          <p:nvPr userDrawn="1"/>
        </p:nvSpPr>
        <p:spPr>
          <a:xfrm>
            <a:off x="1" y="0"/>
            <a:ext cx="11769051" cy="6858000"/>
          </a:xfrm>
          <a:custGeom>
            <a:avLst/>
            <a:gdLst>
              <a:gd name="connsiteX0" fmla="*/ 486859 w 11769051"/>
              <a:gd name="connsiteY0" fmla="*/ 0 h 6858000"/>
              <a:gd name="connsiteX1" fmla="*/ 10783695 w 11769051"/>
              <a:gd name="connsiteY1" fmla="*/ 0 h 6858000"/>
              <a:gd name="connsiteX2" fmla="*/ 10881044 w 11769051"/>
              <a:gd name="connsiteY2" fmla="*/ 151849 h 6858000"/>
              <a:gd name="connsiteX3" fmla="*/ 11769051 w 11769051"/>
              <a:gd name="connsiteY3" fmla="*/ 3332434 h 6858000"/>
              <a:gd name="connsiteX4" fmla="*/ 10721499 w 11769051"/>
              <a:gd name="connsiteY4" fmla="*/ 6761886 h 6858000"/>
              <a:gd name="connsiteX5" fmla="*/ 10653150 w 11769051"/>
              <a:gd name="connsiteY5" fmla="*/ 6858000 h 6858000"/>
              <a:gd name="connsiteX6" fmla="*/ 617404 w 11769051"/>
              <a:gd name="connsiteY6" fmla="*/ 6858000 h 6858000"/>
              <a:gd name="connsiteX7" fmla="*/ 549055 w 11769051"/>
              <a:gd name="connsiteY7" fmla="*/ 6761886 h 6858000"/>
              <a:gd name="connsiteX8" fmla="*/ 106360 w 11769051"/>
              <a:gd name="connsiteY8" fmla="*/ 5991679 h 6858000"/>
              <a:gd name="connsiteX9" fmla="*/ 0 w 11769051"/>
              <a:gd name="connsiteY9" fmla="*/ 5756417 h 6858000"/>
              <a:gd name="connsiteX10" fmla="*/ 0 w 11769051"/>
              <a:gd name="connsiteY10" fmla="*/ 908451 h 6858000"/>
              <a:gd name="connsiteX11" fmla="*/ 106360 w 11769051"/>
              <a:gd name="connsiteY11" fmla="*/ 673189 h 6858000"/>
              <a:gd name="connsiteX12" fmla="*/ 389510 w 11769051"/>
              <a:gd name="connsiteY12" fmla="*/ 1518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69051" h="6858000">
                <a:moveTo>
                  <a:pt x="486859" y="0"/>
                </a:moveTo>
                <a:lnTo>
                  <a:pt x="10783695" y="0"/>
                </a:lnTo>
                <a:lnTo>
                  <a:pt x="10881044" y="151849"/>
                </a:lnTo>
                <a:cubicBezTo>
                  <a:pt x="11444551" y="1079257"/>
                  <a:pt x="11769051" y="2167950"/>
                  <a:pt x="11769051" y="3332434"/>
                </a:cubicBezTo>
                <a:cubicBezTo>
                  <a:pt x="11769051" y="4602780"/>
                  <a:pt x="11382869" y="5782929"/>
                  <a:pt x="10721499" y="6761886"/>
                </a:cubicBezTo>
                <a:lnTo>
                  <a:pt x="10653150" y="6858000"/>
                </a:lnTo>
                <a:lnTo>
                  <a:pt x="617404" y="6858000"/>
                </a:lnTo>
                <a:lnTo>
                  <a:pt x="549055" y="6761886"/>
                </a:lnTo>
                <a:cubicBezTo>
                  <a:pt x="383713" y="6517146"/>
                  <a:pt x="235570" y="6259833"/>
                  <a:pt x="106360" y="5991679"/>
                </a:cubicBezTo>
                <a:lnTo>
                  <a:pt x="0" y="5756417"/>
                </a:lnTo>
                <a:lnTo>
                  <a:pt x="0" y="908451"/>
                </a:lnTo>
                <a:lnTo>
                  <a:pt x="106360" y="673189"/>
                </a:lnTo>
                <a:cubicBezTo>
                  <a:pt x="192500" y="494420"/>
                  <a:pt x="287054" y="320469"/>
                  <a:pt x="389510" y="151849"/>
                </a:cubicBezTo>
                <a:close/>
              </a:path>
            </a:pathLst>
          </a:custGeom>
          <a:noFill/>
          <a:ln w="3175" cap="flat" cmpd="sng" algn="ctr">
            <a:gradFill flip="none" rotWithShape="1">
              <a:gsLst>
                <a:gs pos="0">
                  <a:schemeClr val="accent1"/>
                </a:gs>
                <a:gs pos="3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D7B08E8-EE83-440C-B0E0-61EF26405DD4}"/>
              </a:ext>
            </a:extLst>
          </p:cNvPr>
          <p:cNvSpPr/>
          <p:nvPr userDrawn="1"/>
        </p:nvSpPr>
        <p:spPr>
          <a:xfrm>
            <a:off x="9717195" y="-9525"/>
            <a:ext cx="2474805" cy="1244524"/>
          </a:xfrm>
          <a:custGeom>
            <a:avLst/>
            <a:gdLst>
              <a:gd name="connsiteX0" fmla="*/ 3148 w 3132205"/>
              <a:gd name="connsiteY0" fmla="*/ 0 h 1575116"/>
              <a:gd name="connsiteX1" fmla="*/ 3132205 w 3132205"/>
              <a:gd name="connsiteY1" fmla="*/ 0 h 1575116"/>
              <a:gd name="connsiteX2" fmla="*/ 3132205 w 3132205"/>
              <a:gd name="connsiteY2" fmla="*/ 1536603 h 1575116"/>
              <a:gd name="connsiteX3" fmla="*/ 3095023 w 3132205"/>
              <a:gd name="connsiteY3" fmla="*/ 1547428 h 1575116"/>
              <a:gd name="connsiteX4" fmla="*/ 2929005 w 3132205"/>
              <a:gd name="connsiteY4" fmla="*/ 1574800 h 1575116"/>
              <a:gd name="connsiteX5" fmla="*/ 2065405 w 3132205"/>
              <a:gd name="connsiteY5" fmla="*/ 774700 h 1575116"/>
              <a:gd name="connsiteX6" fmla="*/ 668405 w 3132205"/>
              <a:gd name="connsiteY6" fmla="*/ 673100 h 1575116"/>
              <a:gd name="connsiteX7" fmla="*/ 167 w 3132205"/>
              <a:gd name="connsiteY7" fmla="*/ 14387 h 157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2205" h="1575116">
                <a:moveTo>
                  <a:pt x="3148" y="0"/>
                </a:moveTo>
                <a:lnTo>
                  <a:pt x="3132205" y="0"/>
                </a:lnTo>
                <a:lnTo>
                  <a:pt x="3132205" y="1536603"/>
                </a:lnTo>
                <a:lnTo>
                  <a:pt x="3095023" y="1547428"/>
                </a:lnTo>
                <a:cubicBezTo>
                  <a:pt x="3033086" y="1563192"/>
                  <a:pt x="2976895" y="1572684"/>
                  <a:pt x="2929005" y="1574800"/>
                </a:cubicBezTo>
                <a:cubicBezTo>
                  <a:pt x="2545888" y="1591733"/>
                  <a:pt x="2442172" y="924983"/>
                  <a:pt x="2065405" y="774700"/>
                </a:cubicBezTo>
                <a:cubicBezTo>
                  <a:pt x="1688638" y="624417"/>
                  <a:pt x="981672" y="836083"/>
                  <a:pt x="668405" y="673100"/>
                </a:cubicBezTo>
                <a:cubicBezTo>
                  <a:pt x="433455" y="550863"/>
                  <a:pt x="-9855" y="257175"/>
                  <a:pt x="167" y="1438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13FD4F-517B-43CD-93AA-3995C14F753E}"/>
              </a:ext>
            </a:extLst>
          </p:cNvPr>
          <p:cNvGrpSpPr/>
          <p:nvPr userDrawn="1"/>
        </p:nvGrpSpPr>
        <p:grpSpPr>
          <a:xfrm>
            <a:off x="449880" y="331871"/>
            <a:ext cx="702011" cy="582329"/>
            <a:chOff x="449880" y="327894"/>
            <a:chExt cx="702011" cy="58232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9223C3F-67A1-4A62-92B7-5D614DB38801}"/>
                </a:ext>
              </a:extLst>
            </p:cNvPr>
            <p:cNvSpPr/>
            <p:nvPr userDrawn="1"/>
          </p:nvSpPr>
          <p:spPr>
            <a:xfrm>
              <a:off x="449880" y="419334"/>
              <a:ext cx="490889" cy="49088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2729B5F-0761-4230-81D1-335245AC35A1}"/>
                </a:ext>
              </a:extLst>
            </p:cNvPr>
            <p:cNvSpPr/>
            <p:nvPr userDrawn="1"/>
          </p:nvSpPr>
          <p:spPr>
            <a:xfrm>
              <a:off x="940769" y="327894"/>
              <a:ext cx="211122" cy="21112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71D2E5A-DA3C-4C6E-A6E8-B5E7EBE83AE9}"/>
              </a:ext>
            </a:extLst>
          </p:cNvPr>
          <p:cNvSpPr/>
          <p:nvPr userDrawn="1"/>
        </p:nvSpPr>
        <p:spPr>
          <a:xfrm flipH="1">
            <a:off x="11068051" y="5402078"/>
            <a:ext cx="1195913" cy="1455922"/>
          </a:xfrm>
          <a:custGeom>
            <a:avLst/>
            <a:gdLst>
              <a:gd name="connsiteX0" fmla="*/ 0 w 1736647"/>
              <a:gd name="connsiteY0" fmla="*/ 0 h 2114220"/>
              <a:gd name="connsiteX1" fmla="*/ 1736647 w 1736647"/>
              <a:gd name="connsiteY1" fmla="*/ 1736647 h 2114220"/>
              <a:gd name="connsiteX2" fmla="*/ 1701365 w 1736647"/>
              <a:gd name="connsiteY2" fmla="*/ 2086642 h 2114220"/>
              <a:gd name="connsiteX3" fmla="*/ 1694274 w 1736647"/>
              <a:gd name="connsiteY3" fmla="*/ 2114220 h 2114220"/>
              <a:gd name="connsiteX4" fmla="*/ 0 w 1736647"/>
              <a:gd name="connsiteY4" fmla="*/ 2114220 h 211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647" h="2114220">
                <a:moveTo>
                  <a:pt x="0" y="0"/>
                </a:moveTo>
                <a:cubicBezTo>
                  <a:pt x="959124" y="0"/>
                  <a:pt x="1736647" y="777523"/>
                  <a:pt x="1736647" y="1736647"/>
                </a:cubicBezTo>
                <a:cubicBezTo>
                  <a:pt x="1736647" y="1856538"/>
                  <a:pt x="1724498" y="1973591"/>
                  <a:pt x="1701365" y="2086642"/>
                </a:cubicBezTo>
                <a:lnTo>
                  <a:pt x="1694274" y="2114220"/>
                </a:lnTo>
                <a:lnTo>
                  <a:pt x="0" y="2114220"/>
                </a:lnTo>
                <a:close/>
              </a:path>
            </a:pathLst>
          </a:custGeom>
          <a:gradFill>
            <a:gsLst>
              <a:gs pos="79000">
                <a:schemeClr val="accent1">
                  <a:alpha val="0"/>
                </a:schemeClr>
              </a:gs>
              <a:gs pos="0">
                <a:schemeClr val="accent1">
                  <a:alpha val="18000"/>
                </a:schemeClr>
              </a:gs>
            </a:gsLst>
            <a:lin ang="8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3DB6EC8C-8890-4A39-843C-AF73F74D69A7}"/>
              </a:ext>
            </a:extLst>
          </p:cNvPr>
          <p:cNvSpPr/>
          <p:nvPr userDrawn="1"/>
        </p:nvSpPr>
        <p:spPr>
          <a:xfrm>
            <a:off x="0" y="5718585"/>
            <a:ext cx="6210301" cy="1139415"/>
          </a:xfrm>
          <a:custGeom>
            <a:avLst/>
            <a:gdLst>
              <a:gd name="connsiteX0" fmla="*/ 0 w 6210301"/>
              <a:gd name="connsiteY0" fmla="*/ 0 h 1139415"/>
              <a:gd name="connsiteX1" fmla="*/ 0 w 6210301"/>
              <a:gd name="connsiteY1" fmla="*/ 1139415 h 1139415"/>
              <a:gd name="connsiteX2" fmla="*/ 6210301 w 6210301"/>
              <a:gd name="connsiteY2" fmla="*/ 1139415 h 1139415"/>
              <a:gd name="connsiteX3" fmla="*/ 6210301 w 6210301"/>
              <a:gd name="connsiteY3" fmla="*/ 943157 h 1139415"/>
              <a:gd name="connsiteX4" fmla="*/ 6144343 w 6210301"/>
              <a:gd name="connsiteY4" fmla="*/ 946919 h 1139415"/>
              <a:gd name="connsiteX5" fmla="*/ 2499185 w 6210301"/>
              <a:gd name="connsiteY5" fmla="*/ 732112 h 1139415"/>
              <a:gd name="connsiteX6" fmla="*/ 146106 w 6210301"/>
              <a:gd name="connsiteY6" fmla="*/ 72858 h 113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0301" h="1139415">
                <a:moveTo>
                  <a:pt x="0" y="0"/>
                </a:moveTo>
                <a:lnTo>
                  <a:pt x="0" y="1139415"/>
                </a:lnTo>
                <a:lnTo>
                  <a:pt x="6210301" y="1139415"/>
                </a:lnTo>
                <a:lnTo>
                  <a:pt x="6210301" y="943157"/>
                </a:lnTo>
                <a:lnTo>
                  <a:pt x="6144343" y="946919"/>
                </a:lnTo>
                <a:cubicBezTo>
                  <a:pt x="5032832" y="1000244"/>
                  <a:pt x="3353090" y="868203"/>
                  <a:pt x="2499185" y="732112"/>
                </a:cubicBezTo>
                <a:cubicBezTo>
                  <a:pt x="1752018" y="613033"/>
                  <a:pt x="738199" y="347587"/>
                  <a:pt x="146106" y="728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14">
            <a:extLst>
              <a:ext uri="{FF2B5EF4-FFF2-40B4-BE49-F238E27FC236}">
                <a16:creationId xmlns:a16="http://schemas.microsoft.com/office/drawing/2014/main" id="{C13C10AB-48EF-4381-BD7D-3474D8200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649" y="458054"/>
            <a:ext cx="5410200" cy="484721"/>
          </a:xfrm>
          <a:prstGeom prst="rect">
            <a:avLst/>
          </a:prstGeom>
        </p:spPr>
        <p:txBody>
          <a:bodyPr wrap="square"/>
          <a:lstStyle>
            <a:lvl1pPr algn="l"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71475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1A11D8BA-9DBC-C2E5-9DB4-D93DAB0AD680}"/>
              </a:ext>
            </a:extLst>
          </p:cNvPr>
          <p:cNvSpPr/>
          <p:nvPr userDrawn="1"/>
        </p:nvSpPr>
        <p:spPr>
          <a:xfrm rot="243780">
            <a:off x="10137372" y="-59818"/>
            <a:ext cx="2234851" cy="5361437"/>
          </a:xfrm>
          <a:custGeom>
            <a:avLst/>
            <a:gdLst>
              <a:gd name="connsiteX0" fmla="*/ 519303 w 2234851"/>
              <a:gd name="connsiteY0" fmla="*/ 95700 h 5361437"/>
              <a:gd name="connsiteX1" fmla="*/ 1866575 w 2234851"/>
              <a:gd name="connsiteY1" fmla="*/ 0 h 5361437"/>
              <a:gd name="connsiteX2" fmla="*/ 2234851 w 2234851"/>
              <a:gd name="connsiteY2" fmla="*/ 5184672 h 5361437"/>
              <a:gd name="connsiteX3" fmla="*/ 2098732 w 2234851"/>
              <a:gd name="connsiteY3" fmla="*/ 5236575 h 5361437"/>
              <a:gd name="connsiteX4" fmla="*/ 147427 w 2234851"/>
              <a:gd name="connsiteY4" fmla="*/ 4636236 h 5361437"/>
              <a:gd name="connsiteX5" fmla="*/ 1123189 w 2234851"/>
              <a:gd name="connsiteY5" fmla="*/ 2101567 h 5361437"/>
              <a:gd name="connsiteX6" fmla="*/ 343692 w 2234851"/>
              <a:gd name="connsiteY6" fmla="*/ 655667 h 5361437"/>
              <a:gd name="connsiteX7" fmla="*/ 456568 w 2234851"/>
              <a:gd name="connsiteY7" fmla="*/ 199621 h 536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4851" h="5361437">
                <a:moveTo>
                  <a:pt x="519303" y="95700"/>
                </a:moveTo>
                <a:lnTo>
                  <a:pt x="1866575" y="0"/>
                </a:lnTo>
                <a:lnTo>
                  <a:pt x="2234851" y="5184672"/>
                </a:lnTo>
                <a:lnTo>
                  <a:pt x="2098732" y="5236575"/>
                </a:lnTo>
                <a:cubicBezTo>
                  <a:pt x="1445107" y="5463727"/>
                  <a:pt x="711160" y="5444158"/>
                  <a:pt x="147427" y="4636236"/>
                </a:cubicBezTo>
                <a:cubicBezTo>
                  <a:pt x="-505943" y="3207797"/>
                  <a:pt x="1230459" y="2794070"/>
                  <a:pt x="1123189" y="2101567"/>
                </a:cubicBezTo>
                <a:cubicBezTo>
                  <a:pt x="1058343" y="1492530"/>
                  <a:pt x="360161" y="1093504"/>
                  <a:pt x="343692" y="655667"/>
                </a:cubicBezTo>
                <a:cubicBezTo>
                  <a:pt x="337517" y="491478"/>
                  <a:pt x="380889" y="343044"/>
                  <a:pt x="456568" y="199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4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CDD2D71-5927-0044-436A-262B02900324}"/>
              </a:ext>
            </a:extLst>
          </p:cNvPr>
          <p:cNvSpPr/>
          <p:nvPr userDrawn="1"/>
        </p:nvSpPr>
        <p:spPr>
          <a:xfrm rot="4419148">
            <a:off x="9512184" y="5509620"/>
            <a:ext cx="876112" cy="876112"/>
          </a:xfrm>
          <a:prstGeom prst="ellipse">
            <a:avLst/>
          </a:prstGeom>
          <a:gradFill>
            <a:gsLst>
              <a:gs pos="0">
                <a:schemeClr val="accent1"/>
              </a:gs>
              <a:gs pos="84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35FC021-3A39-AD52-99A1-C1499D267A33}"/>
              </a:ext>
            </a:extLst>
          </p:cNvPr>
          <p:cNvSpPr/>
          <p:nvPr userDrawn="1"/>
        </p:nvSpPr>
        <p:spPr>
          <a:xfrm>
            <a:off x="-1" y="1538939"/>
            <a:ext cx="7469205" cy="5319061"/>
          </a:xfrm>
          <a:custGeom>
            <a:avLst/>
            <a:gdLst>
              <a:gd name="connsiteX0" fmla="*/ 0 w 9153625"/>
              <a:gd name="connsiteY0" fmla="*/ 0 h 5154328"/>
              <a:gd name="connsiteX1" fmla="*/ 1236706 w 9153625"/>
              <a:gd name="connsiteY1" fmla="*/ 0 h 5154328"/>
              <a:gd name="connsiteX2" fmla="*/ 1239611 w 9153625"/>
              <a:gd name="connsiteY2" fmla="*/ 77375 h 5154328"/>
              <a:gd name="connsiteX3" fmla="*/ 4666630 w 9153625"/>
              <a:gd name="connsiteY3" fmla="*/ 3712375 h 5154328"/>
              <a:gd name="connsiteX4" fmla="*/ 9073878 w 9153625"/>
              <a:gd name="connsiteY4" fmla="*/ 4472844 h 5154328"/>
              <a:gd name="connsiteX5" fmla="*/ 9153625 w 9153625"/>
              <a:gd name="connsiteY5" fmla="*/ 4459524 h 5154328"/>
              <a:gd name="connsiteX6" fmla="*/ 9153625 w 9153625"/>
              <a:gd name="connsiteY6" fmla="*/ 5154328 h 5154328"/>
              <a:gd name="connsiteX7" fmla="*/ 0 w 9153625"/>
              <a:gd name="connsiteY7" fmla="*/ 5154328 h 515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625" h="5154328">
                <a:moveTo>
                  <a:pt x="0" y="0"/>
                </a:moveTo>
                <a:lnTo>
                  <a:pt x="1236706" y="0"/>
                </a:lnTo>
                <a:lnTo>
                  <a:pt x="1239611" y="77375"/>
                </a:lnTo>
                <a:cubicBezTo>
                  <a:pt x="1356521" y="1389687"/>
                  <a:pt x="3352628" y="3099184"/>
                  <a:pt x="4666630" y="3712375"/>
                </a:cubicBezTo>
                <a:cubicBezTo>
                  <a:pt x="5699060" y="4194169"/>
                  <a:pt x="7729984" y="4661627"/>
                  <a:pt x="9073878" y="4472844"/>
                </a:cubicBezTo>
                <a:lnTo>
                  <a:pt x="9153625" y="4459524"/>
                </a:lnTo>
                <a:lnTo>
                  <a:pt x="9153625" y="5154328"/>
                </a:lnTo>
                <a:lnTo>
                  <a:pt x="0" y="515432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DBBB38-D552-3812-175F-7AE0C5F29E74}"/>
              </a:ext>
            </a:extLst>
          </p:cNvPr>
          <p:cNvSpPr/>
          <p:nvPr userDrawn="1"/>
        </p:nvSpPr>
        <p:spPr>
          <a:xfrm>
            <a:off x="1" y="-7937"/>
            <a:ext cx="2401497" cy="2106244"/>
          </a:xfrm>
          <a:custGeom>
            <a:avLst/>
            <a:gdLst>
              <a:gd name="connsiteX0" fmla="*/ 0 w 2493959"/>
              <a:gd name="connsiteY0" fmla="*/ 0 h 2187338"/>
              <a:gd name="connsiteX1" fmla="*/ 2271128 w 2493959"/>
              <a:gd name="connsiteY1" fmla="*/ 0 h 2187338"/>
              <a:gd name="connsiteX2" fmla="*/ 2322025 w 2493959"/>
              <a:gd name="connsiteY2" fmla="*/ 83779 h 2187338"/>
              <a:gd name="connsiteX3" fmla="*/ 2493959 w 2493959"/>
              <a:gd name="connsiteY3" fmla="*/ 762799 h 2187338"/>
              <a:gd name="connsiteX4" fmla="*/ 1069420 w 2493959"/>
              <a:gd name="connsiteY4" fmla="*/ 2187338 h 2187338"/>
              <a:gd name="connsiteX5" fmla="*/ 62119 w 2493959"/>
              <a:gd name="connsiteY5" fmla="*/ 1770100 h 2187338"/>
              <a:gd name="connsiteX6" fmla="*/ 0 w 2493959"/>
              <a:gd name="connsiteY6" fmla="*/ 1701752 h 21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959" h="2187338">
                <a:moveTo>
                  <a:pt x="0" y="0"/>
                </a:moveTo>
                <a:lnTo>
                  <a:pt x="2271128" y="0"/>
                </a:lnTo>
                <a:lnTo>
                  <a:pt x="2322025" y="83779"/>
                </a:lnTo>
                <a:cubicBezTo>
                  <a:pt x="2431675" y="285627"/>
                  <a:pt x="2493959" y="516939"/>
                  <a:pt x="2493959" y="762799"/>
                </a:cubicBezTo>
                <a:cubicBezTo>
                  <a:pt x="2493959" y="1549550"/>
                  <a:pt x="1856171" y="2187338"/>
                  <a:pt x="1069420" y="2187338"/>
                </a:cubicBezTo>
                <a:cubicBezTo>
                  <a:pt x="676045" y="2187338"/>
                  <a:pt x="319910" y="2027891"/>
                  <a:pt x="62119" y="1770100"/>
                </a:cubicBezTo>
                <a:lnTo>
                  <a:pt x="0" y="170175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4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82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4E79740-AADE-AFFC-0B73-CA4F71BAE9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userDrawn="1">
          <p15:clr>
            <a:srgbClr val="C35EA4"/>
          </p15:clr>
        </p15:guide>
        <p15:guide id="4" orient="horz" pos="4315" userDrawn="1">
          <p15:clr>
            <a:srgbClr val="C35EA4"/>
          </p15:clr>
        </p15:guide>
        <p15:guide id="5" userDrawn="1">
          <p15:clr>
            <a:srgbClr val="C35EA4"/>
          </p15:clr>
        </p15:guide>
        <p15:guide id="6" pos="7680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9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AFA955E-A0CA-4EFA-8482-5AC78D696590}"/>
              </a:ext>
            </a:extLst>
          </p:cNvPr>
          <p:cNvSpPr/>
          <p:nvPr/>
        </p:nvSpPr>
        <p:spPr>
          <a:xfrm>
            <a:off x="5058879" y="1405290"/>
            <a:ext cx="2074243" cy="5775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20XX</a:t>
            </a:r>
            <a:r>
              <a:rPr lang="zh-CN" altLang="en-US" sz="2800" dirty="0">
                <a:solidFill>
                  <a:schemeClr val="bg1"/>
                </a:solidFill>
              </a:rPr>
              <a:t>年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26555AC-51E6-4DF2-8D25-41FE5390BF24}"/>
              </a:ext>
            </a:extLst>
          </p:cNvPr>
          <p:cNvGrpSpPr/>
          <p:nvPr/>
        </p:nvGrpSpPr>
        <p:grpSpPr>
          <a:xfrm>
            <a:off x="2262961" y="2266694"/>
            <a:ext cx="7666079" cy="1335528"/>
            <a:chOff x="2213811" y="2382196"/>
            <a:chExt cx="7666079" cy="1335528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E81562E-DAA7-41DD-BF2A-745212B20AAE}"/>
                </a:ext>
              </a:extLst>
            </p:cNvPr>
            <p:cNvSpPr txBox="1"/>
            <p:nvPr/>
          </p:nvSpPr>
          <p:spPr>
            <a:xfrm>
              <a:off x="2289977" y="2382196"/>
              <a:ext cx="7589913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5400" dirty="0">
                  <a:solidFill>
                    <a:schemeClr val="accent1"/>
                  </a:solidFill>
                  <a:latin typeface="+mj-ea"/>
                  <a:ea typeface="+mj-ea"/>
                </a:rPr>
                <a:t>蓝色商务风活动策划模板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BBDB7CB-CA40-4EBB-A50E-9CAF94D49B09}"/>
                </a:ext>
              </a:extLst>
            </p:cNvPr>
            <p:cNvSpPr txBox="1"/>
            <p:nvPr/>
          </p:nvSpPr>
          <p:spPr>
            <a:xfrm>
              <a:off x="2213811" y="3256059"/>
              <a:ext cx="7666078" cy="46166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Blue 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business style activity planning template</a:t>
              </a: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C349588C-1DF7-47EC-8031-7DA78B7C64D6}"/>
              </a:ext>
            </a:extLst>
          </p:cNvPr>
          <p:cNvSpPr/>
          <p:nvPr/>
        </p:nvSpPr>
        <p:spPr>
          <a:xfrm>
            <a:off x="5058879" y="3822679"/>
            <a:ext cx="2074243" cy="774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776639D-C364-4E90-B5DD-93D8A0F54C07}"/>
              </a:ext>
            </a:extLst>
          </p:cNvPr>
          <p:cNvGrpSpPr/>
          <p:nvPr/>
        </p:nvGrpSpPr>
        <p:grpSpPr>
          <a:xfrm>
            <a:off x="3676962" y="4260743"/>
            <a:ext cx="4451681" cy="276999"/>
            <a:chOff x="3676962" y="4260743"/>
            <a:chExt cx="4451681" cy="276999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A4034BF-39A7-4127-B5EA-E12A36748AF2}"/>
                </a:ext>
              </a:extLst>
            </p:cNvPr>
            <p:cNvSpPr txBox="1"/>
            <p:nvPr/>
          </p:nvSpPr>
          <p:spPr>
            <a:xfrm>
              <a:off x="3676962" y="4260743"/>
              <a:ext cx="2074242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dirty="0">
                  <a:solidFill>
                    <a:schemeClr val="accent1"/>
                  </a:solidFill>
                </a:rPr>
                <a:t>汇报人：</a:t>
              </a:r>
              <a:r>
                <a:rPr lang="en-US" altLang="zh-CN" dirty="0" err="1">
                  <a:solidFill>
                    <a:schemeClr val="accent1"/>
                  </a:solidFill>
                </a:rPr>
                <a:t>OfficePLUS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379F8D4-7BB6-48D6-8372-1C36640FB280}"/>
                </a:ext>
              </a:extLst>
            </p:cNvPr>
            <p:cNvSpPr txBox="1"/>
            <p:nvPr/>
          </p:nvSpPr>
          <p:spPr>
            <a:xfrm>
              <a:off x="6213464" y="4260743"/>
              <a:ext cx="1915179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dirty="0">
                  <a:solidFill>
                    <a:schemeClr val="accent1"/>
                  </a:solidFill>
                </a:rPr>
                <a:t>汇报单位：策划部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830CCB5-FF21-4484-9AE6-4A44A2570BCC}"/>
              </a:ext>
            </a:extLst>
          </p:cNvPr>
          <p:cNvGrpSpPr/>
          <p:nvPr/>
        </p:nvGrpSpPr>
        <p:grpSpPr>
          <a:xfrm>
            <a:off x="6869817" y="2006845"/>
            <a:ext cx="3773104" cy="2844310"/>
            <a:chOff x="6869817" y="2006845"/>
            <a:chExt cx="3773104" cy="28443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080BB63-1ABF-4852-9918-BC1D3AC4EF14}"/>
                </a:ext>
              </a:extLst>
            </p:cNvPr>
            <p:cNvSpPr txBox="1"/>
            <p:nvPr/>
          </p:nvSpPr>
          <p:spPr>
            <a:xfrm>
              <a:off x="6869817" y="2868659"/>
              <a:ext cx="3773104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chemeClr val="accent1"/>
                  </a:solidFill>
                  <a:latin typeface="+mj-ea"/>
                  <a:ea typeface="+mj-ea"/>
                </a:rPr>
                <a:t>执行流程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3DB637-3E4E-49C5-9733-8CAC1EB68DFF}"/>
                </a:ext>
              </a:extLst>
            </p:cNvPr>
            <p:cNvSpPr txBox="1"/>
            <p:nvPr/>
          </p:nvSpPr>
          <p:spPr>
            <a:xfrm>
              <a:off x="7769673" y="4112491"/>
              <a:ext cx="1973392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dist"/>
              <a:r>
                <a:rPr lang="en-US" altLang="zh-CN" sz="4800" dirty="0">
                  <a:solidFill>
                    <a:schemeClr val="accent1"/>
                  </a:solidFill>
                  <a:latin typeface="+mj-ea"/>
                  <a:ea typeface="+mj-ea"/>
                </a:rPr>
                <a:t>Process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30D5E2E-FDDC-45C2-879D-06BC6D5BAB00}"/>
                </a:ext>
              </a:extLst>
            </p:cNvPr>
            <p:cNvSpPr/>
            <p:nvPr/>
          </p:nvSpPr>
          <p:spPr>
            <a:xfrm>
              <a:off x="7719248" y="4070203"/>
              <a:ext cx="2074243" cy="774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0112A3E-7E77-4112-83F0-AEF0561E908B}"/>
                </a:ext>
              </a:extLst>
            </p:cNvPr>
            <p:cNvSpPr/>
            <p:nvPr/>
          </p:nvSpPr>
          <p:spPr>
            <a:xfrm>
              <a:off x="7505085" y="2006845"/>
              <a:ext cx="2502569" cy="5775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PART THREE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iconfont-10405-5055859">
            <a:extLst>
              <a:ext uri="{FF2B5EF4-FFF2-40B4-BE49-F238E27FC236}">
                <a16:creationId xmlns:a16="http://schemas.microsoft.com/office/drawing/2014/main" id="{736BBFB2-8C5B-412B-9DA7-F24AB458A09A}"/>
              </a:ext>
            </a:extLst>
          </p:cNvPr>
          <p:cNvSpPr>
            <a:spLocks noChangeAspect="1"/>
          </p:cNvSpPr>
          <p:nvPr/>
        </p:nvSpPr>
        <p:spPr>
          <a:xfrm>
            <a:off x="2255476" y="2997000"/>
            <a:ext cx="864000" cy="864000"/>
          </a:xfrm>
          <a:custGeom>
            <a:avLst/>
            <a:gdLst>
              <a:gd name="T0" fmla="*/ 12373 w 12800"/>
              <a:gd name="T1" fmla="*/ 9387 h 12800"/>
              <a:gd name="T2" fmla="*/ 11093 w 12800"/>
              <a:gd name="T3" fmla="*/ 9387 h 12800"/>
              <a:gd name="T4" fmla="*/ 11093 w 12800"/>
              <a:gd name="T5" fmla="*/ 6400 h 12800"/>
              <a:gd name="T6" fmla="*/ 10667 w 12800"/>
              <a:gd name="T7" fmla="*/ 5973 h 12800"/>
              <a:gd name="T8" fmla="*/ 6827 w 12800"/>
              <a:gd name="T9" fmla="*/ 5973 h 12800"/>
              <a:gd name="T10" fmla="*/ 6827 w 12800"/>
              <a:gd name="T11" fmla="*/ 3413 h 12800"/>
              <a:gd name="T12" fmla="*/ 8107 w 12800"/>
              <a:gd name="T13" fmla="*/ 3413 h 12800"/>
              <a:gd name="T14" fmla="*/ 8533 w 12800"/>
              <a:gd name="T15" fmla="*/ 2987 h 12800"/>
              <a:gd name="T16" fmla="*/ 8533 w 12800"/>
              <a:gd name="T17" fmla="*/ 427 h 12800"/>
              <a:gd name="T18" fmla="*/ 8107 w 12800"/>
              <a:gd name="T19" fmla="*/ 0 h 12800"/>
              <a:gd name="T20" fmla="*/ 4693 w 12800"/>
              <a:gd name="T21" fmla="*/ 0 h 12800"/>
              <a:gd name="T22" fmla="*/ 4267 w 12800"/>
              <a:gd name="T23" fmla="*/ 427 h 12800"/>
              <a:gd name="T24" fmla="*/ 4267 w 12800"/>
              <a:gd name="T25" fmla="*/ 2987 h 12800"/>
              <a:gd name="T26" fmla="*/ 4693 w 12800"/>
              <a:gd name="T27" fmla="*/ 3413 h 12800"/>
              <a:gd name="T28" fmla="*/ 5973 w 12800"/>
              <a:gd name="T29" fmla="*/ 3413 h 12800"/>
              <a:gd name="T30" fmla="*/ 5973 w 12800"/>
              <a:gd name="T31" fmla="*/ 5973 h 12800"/>
              <a:gd name="T32" fmla="*/ 2133 w 12800"/>
              <a:gd name="T33" fmla="*/ 5973 h 12800"/>
              <a:gd name="T34" fmla="*/ 1707 w 12800"/>
              <a:gd name="T35" fmla="*/ 6400 h 12800"/>
              <a:gd name="T36" fmla="*/ 1707 w 12800"/>
              <a:gd name="T37" fmla="*/ 9387 h 12800"/>
              <a:gd name="T38" fmla="*/ 427 w 12800"/>
              <a:gd name="T39" fmla="*/ 9387 h 12800"/>
              <a:gd name="T40" fmla="*/ 0 w 12800"/>
              <a:gd name="T41" fmla="*/ 9813 h 12800"/>
              <a:gd name="T42" fmla="*/ 0 w 12800"/>
              <a:gd name="T43" fmla="*/ 12373 h 12800"/>
              <a:gd name="T44" fmla="*/ 427 w 12800"/>
              <a:gd name="T45" fmla="*/ 12800 h 12800"/>
              <a:gd name="T46" fmla="*/ 2987 w 12800"/>
              <a:gd name="T47" fmla="*/ 12800 h 12800"/>
              <a:gd name="T48" fmla="*/ 3413 w 12800"/>
              <a:gd name="T49" fmla="*/ 12373 h 12800"/>
              <a:gd name="T50" fmla="*/ 3413 w 12800"/>
              <a:gd name="T51" fmla="*/ 9813 h 12800"/>
              <a:gd name="T52" fmla="*/ 2987 w 12800"/>
              <a:gd name="T53" fmla="*/ 9387 h 12800"/>
              <a:gd name="T54" fmla="*/ 2560 w 12800"/>
              <a:gd name="T55" fmla="*/ 9387 h 12800"/>
              <a:gd name="T56" fmla="*/ 2560 w 12800"/>
              <a:gd name="T57" fmla="*/ 6827 h 12800"/>
              <a:gd name="T58" fmla="*/ 10240 w 12800"/>
              <a:gd name="T59" fmla="*/ 6827 h 12800"/>
              <a:gd name="T60" fmla="*/ 10240 w 12800"/>
              <a:gd name="T61" fmla="*/ 9387 h 12800"/>
              <a:gd name="T62" fmla="*/ 9813 w 12800"/>
              <a:gd name="T63" fmla="*/ 9387 h 12800"/>
              <a:gd name="T64" fmla="*/ 9387 w 12800"/>
              <a:gd name="T65" fmla="*/ 9813 h 12800"/>
              <a:gd name="T66" fmla="*/ 9387 w 12800"/>
              <a:gd name="T67" fmla="*/ 12373 h 12800"/>
              <a:gd name="T68" fmla="*/ 9813 w 12800"/>
              <a:gd name="T69" fmla="*/ 12800 h 12800"/>
              <a:gd name="T70" fmla="*/ 12373 w 12800"/>
              <a:gd name="T71" fmla="*/ 12800 h 12800"/>
              <a:gd name="T72" fmla="*/ 12800 w 12800"/>
              <a:gd name="T73" fmla="*/ 12373 h 12800"/>
              <a:gd name="T74" fmla="*/ 12800 w 12800"/>
              <a:gd name="T75" fmla="*/ 9813 h 12800"/>
              <a:gd name="T76" fmla="*/ 12373 w 12800"/>
              <a:gd name="T77" fmla="*/ 9387 h 12800"/>
              <a:gd name="T78" fmla="*/ 5120 w 12800"/>
              <a:gd name="T79" fmla="*/ 853 h 12800"/>
              <a:gd name="T80" fmla="*/ 7680 w 12800"/>
              <a:gd name="T81" fmla="*/ 853 h 12800"/>
              <a:gd name="T82" fmla="*/ 7680 w 12800"/>
              <a:gd name="T83" fmla="*/ 2560 h 12800"/>
              <a:gd name="T84" fmla="*/ 5120 w 12800"/>
              <a:gd name="T85" fmla="*/ 2560 h 12800"/>
              <a:gd name="T86" fmla="*/ 5120 w 12800"/>
              <a:gd name="T87" fmla="*/ 853 h 12800"/>
              <a:gd name="T88" fmla="*/ 2560 w 12800"/>
              <a:gd name="T89" fmla="*/ 11947 h 12800"/>
              <a:gd name="T90" fmla="*/ 853 w 12800"/>
              <a:gd name="T91" fmla="*/ 11947 h 12800"/>
              <a:gd name="T92" fmla="*/ 853 w 12800"/>
              <a:gd name="T93" fmla="*/ 10240 h 12800"/>
              <a:gd name="T94" fmla="*/ 2560 w 12800"/>
              <a:gd name="T95" fmla="*/ 10240 h 12800"/>
              <a:gd name="T96" fmla="*/ 2560 w 12800"/>
              <a:gd name="T97" fmla="*/ 11947 h 12800"/>
              <a:gd name="T98" fmla="*/ 11947 w 12800"/>
              <a:gd name="T99" fmla="*/ 11947 h 12800"/>
              <a:gd name="T100" fmla="*/ 10240 w 12800"/>
              <a:gd name="T101" fmla="*/ 11947 h 12800"/>
              <a:gd name="T102" fmla="*/ 10240 w 12800"/>
              <a:gd name="T103" fmla="*/ 10240 h 12800"/>
              <a:gd name="T104" fmla="*/ 11947 w 12800"/>
              <a:gd name="T105" fmla="*/ 10240 h 12800"/>
              <a:gd name="T106" fmla="*/ 11947 w 12800"/>
              <a:gd name="T107" fmla="*/ 11947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00" h="12800">
                <a:moveTo>
                  <a:pt x="12373" y="9387"/>
                </a:moveTo>
                <a:lnTo>
                  <a:pt x="11093" y="9387"/>
                </a:lnTo>
                <a:lnTo>
                  <a:pt x="11093" y="6400"/>
                </a:lnTo>
                <a:cubicBezTo>
                  <a:pt x="11093" y="6164"/>
                  <a:pt x="10902" y="5973"/>
                  <a:pt x="10667" y="5973"/>
                </a:cubicBezTo>
                <a:lnTo>
                  <a:pt x="6827" y="5973"/>
                </a:lnTo>
                <a:lnTo>
                  <a:pt x="6827" y="3413"/>
                </a:lnTo>
                <a:lnTo>
                  <a:pt x="8107" y="3413"/>
                </a:lnTo>
                <a:cubicBezTo>
                  <a:pt x="8342" y="3413"/>
                  <a:pt x="8533" y="3222"/>
                  <a:pt x="8533" y="2987"/>
                </a:cubicBezTo>
                <a:lnTo>
                  <a:pt x="8533" y="427"/>
                </a:lnTo>
                <a:cubicBezTo>
                  <a:pt x="8533" y="191"/>
                  <a:pt x="8342" y="0"/>
                  <a:pt x="8107" y="0"/>
                </a:cubicBezTo>
                <a:lnTo>
                  <a:pt x="4693" y="0"/>
                </a:lnTo>
                <a:cubicBezTo>
                  <a:pt x="4458" y="0"/>
                  <a:pt x="4267" y="191"/>
                  <a:pt x="4267" y="427"/>
                </a:cubicBezTo>
                <a:lnTo>
                  <a:pt x="4267" y="2987"/>
                </a:lnTo>
                <a:cubicBezTo>
                  <a:pt x="4267" y="3222"/>
                  <a:pt x="4458" y="3413"/>
                  <a:pt x="4693" y="3413"/>
                </a:cubicBezTo>
                <a:lnTo>
                  <a:pt x="5973" y="3413"/>
                </a:lnTo>
                <a:lnTo>
                  <a:pt x="5973" y="5973"/>
                </a:lnTo>
                <a:lnTo>
                  <a:pt x="2133" y="5973"/>
                </a:lnTo>
                <a:cubicBezTo>
                  <a:pt x="1898" y="5973"/>
                  <a:pt x="1707" y="6164"/>
                  <a:pt x="1707" y="6400"/>
                </a:cubicBezTo>
                <a:lnTo>
                  <a:pt x="1707" y="9387"/>
                </a:lnTo>
                <a:lnTo>
                  <a:pt x="427" y="9387"/>
                </a:lnTo>
                <a:cubicBezTo>
                  <a:pt x="191" y="9387"/>
                  <a:pt x="0" y="9578"/>
                  <a:pt x="0" y="9813"/>
                </a:cubicBezTo>
                <a:lnTo>
                  <a:pt x="0" y="12373"/>
                </a:lnTo>
                <a:cubicBezTo>
                  <a:pt x="0" y="12609"/>
                  <a:pt x="191" y="12800"/>
                  <a:pt x="427" y="12800"/>
                </a:cubicBezTo>
                <a:lnTo>
                  <a:pt x="2987" y="12800"/>
                </a:lnTo>
                <a:cubicBezTo>
                  <a:pt x="3222" y="12800"/>
                  <a:pt x="3413" y="12609"/>
                  <a:pt x="3413" y="12373"/>
                </a:cubicBezTo>
                <a:lnTo>
                  <a:pt x="3413" y="9813"/>
                </a:lnTo>
                <a:cubicBezTo>
                  <a:pt x="3413" y="9578"/>
                  <a:pt x="3222" y="9387"/>
                  <a:pt x="2987" y="9387"/>
                </a:cubicBezTo>
                <a:lnTo>
                  <a:pt x="2560" y="9387"/>
                </a:lnTo>
                <a:lnTo>
                  <a:pt x="2560" y="6827"/>
                </a:lnTo>
                <a:lnTo>
                  <a:pt x="10240" y="6827"/>
                </a:lnTo>
                <a:lnTo>
                  <a:pt x="10240" y="9387"/>
                </a:lnTo>
                <a:lnTo>
                  <a:pt x="9813" y="9387"/>
                </a:lnTo>
                <a:cubicBezTo>
                  <a:pt x="9578" y="9387"/>
                  <a:pt x="9387" y="9578"/>
                  <a:pt x="9387" y="9813"/>
                </a:cubicBezTo>
                <a:lnTo>
                  <a:pt x="9387" y="12373"/>
                </a:lnTo>
                <a:cubicBezTo>
                  <a:pt x="9387" y="12609"/>
                  <a:pt x="9578" y="12800"/>
                  <a:pt x="9813" y="12800"/>
                </a:cubicBezTo>
                <a:lnTo>
                  <a:pt x="12373" y="12800"/>
                </a:lnTo>
                <a:cubicBezTo>
                  <a:pt x="12609" y="12800"/>
                  <a:pt x="12800" y="12609"/>
                  <a:pt x="12800" y="12373"/>
                </a:cubicBezTo>
                <a:lnTo>
                  <a:pt x="12800" y="9813"/>
                </a:lnTo>
                <a:cubicBezTo>
                  <a:pt x="12800" y="9578"/>
                  <a:pt x="12609" y="9387"/>
                  <a:pt x="12373" y="9387"/>
                </a:cubicBezTo>
                <a:close/>
                <a:moveTo>
                  <a:pt x="5120" y="853"/>
                </a:moveTo>
                <a:lnTo>
                  <a:pt x="7680" y="853"/>
                </a:lnTo>
                <a:lnTo>
                  <a:pt x="7680" y="2560"/>
                </a:lnTo>
                <a:lnTo>
                  <a:pt x="5120" y="2560"/>
                </a:lnTo>
                <a:lnTo>
                  <a:pt x="5120" y="853"/>
                </a:lnTo>
                <a:close/>
                <a:moveTo>
                  <a:pt x="2560" y="11947"/>
                </a:moveTo>
                <a:lnTo>
                  <a:pt x="853" y="11947"/>
                </a:lnTo>
                <a:lnTo>
                  <a:pt x="853" y="10240"/>
                </a:lnTo>
                <a:lnTo>
                  <a:pt x="2560" y="10240"/>
                </a:lnTo>
                <a:lnTo>
                  <a:pt x="2560" y="11947"/>
                </a:lnTo>
                <a:close/>
                <a:moveTo>
                  <a:pt x="11947" y="11947"/>
                </a:moveTo>
                <a:lnTo>
                  <a:pt x="10240" y="11947"/>
                </a:lnTo>
                <a:lnTo>
                  <a:pt x="10240" y="10240"/>
                </a:lnTo>
                <a:lnTo>
                  <a:pt x="11947" y="10240"/>
                </a:lnTo>
                <a:lnTo>
                  <a:pt x="11947" y="119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0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E4103D3-194E-42DF-9538-15487CD7E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marL="0" indent="0">
              <a:buNone/>
            </a:pPr>
            <a:r>
              <a:rPr lang="zh-CN" altLang="en-US" dirty="0"/>
              <a:t>执行流程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9B2C5E-2AB5-41B6-BC13-2380C9FD5575}"/>
              </a:ext>
            </a:extLst>
          </p:cNvPr>
          <p:cNvSpPr/>
          <p:nvPr/>
        </p:nvSpPr>
        <p:spPr>
          <a:xfrm>
            <a:off x="1092199" y="1888164"/>
            <a:ext cx="1554747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活动前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BC2670-888B-44A5-8E46-09EEC2230F2E}"/>
              </a:ext>
            </a:extLst>
          </p:cNvPr>
          <p:cNvSpPr/>
          <p:nvPr/>
        </p:nvSpPr>
        <p:spPr>
          <a:xfrm>
            <a:off x="3695150" y="1888164"/>
            <a:ext cx="1554747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活动中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6B7A7F-54A2-41CD-81BA-2E626E2AB58A}"/>
              </a:ext>
            </a:extLst>
          </p:cNvPr>
          <p:cNvSpPr/>
          <p:nvPr/>
        </p:nvSpPr>
        <p:spPr>
          <a:xfrm>
            <a:off x="6179563" y="1888164"/>
            <a:ext cx="1554747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活动后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0D482E-EC77-4437-B480-258B8E41B008}"/>
              </a:ext>
            </a:extLst>
          </p:cNvPr>
          <p:cNvSpPr/>
          <p:nvPr/>
        </p:nvSpPr>
        <p:spPr>
          <a:xfrm>
            <a:off x="8897947" y="1888164"/>
            <a:ext cx="1554747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复盘总结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0031C02-A14C-4E3B-9EEA-C8E6A314E70D}"/>
              </a:ext>
            </a:extLst>
          </p:cNvPr>
          <p:cNvCxnSpPr>
            <a:cxnSpLocks/>
          </p:cNvCxnSpPr>
          <p:nvPr/>
        </p:nvCxnSpPr>
        <p:spPr>
          <a:xfrm>
            <a:off x="1092199" y="3419371"/>
            <a:ext cx="95629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A2D0AB3-D140-4CE7-AD80-4E597AFE1BD1}"/>
              </a:ext>
            </a:extLst>
          </p:cNvPr>
          <p:cNvSpPr/>
          <p:nvPr/>
        </p:nvSpPr>
        <p:spPr>
          <a:xfrm>
            <a:off x="1092199" y="3366434"/>
            <a:ext cx="1997510" cy="1058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6789760-C683-42A7-9BFF-83C016B82A9F}"/>
              </a:ext>
            </a:extLst>
          </p:cNvPr>
          <p:cNvSpPr/>
          <p:nvPr/>
        </p:nvSpPr>
        <p:spPr>
          <a:xfrm>
            <a:off x="3694115" y="3366434"/>
            <a:ext cx="1997510" cy="1058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F26774A-7425-4093-9226-29A86D19CE45}"/>
              </a:ext>
            </a:extLst>
          </p:cNvPr>
          <p:cNvSpPr/>
          <p:nvPr/>
        </p:nvSpPr>
        <p:spPr>
          <a:xfrm>
            <a:off x="6180530" y="3366434"/>
            <a:ext cx="1997510" cy="1058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C4A3667-DE07-400F-BA0F-222D38BEDBEA}"/>
              </a:ext>
            </a:extLst>
          </p:cNvPr>
          <p:cNvSpPr/>
          <p:nvPr/>
        </p:nvSpPr>
        <p:spPr>
          <a:xfrm>
            <a:off x="8897947" y="3366434"/>
            <a:ext cx="1997510" cy="10587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8F2E2851-9EE3-405C-AF44-4CC60FCAF3FE}"/>
              </a:ext>
            </a:extLst>
          </p:cNvPr>
          <p:cNvSpPr/>
          <p:nvPr/>
        </p:nvSpPr>
        <p:spPr>
          <a:xfrm>
            <a:off x="2879216" y="1945975"/>
            <a:ext cx="567890" cy="38501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6353DAD-58D2-4102-B02E-311CEA540E49}"/>
              </a:ext>
            </a:extLst>
          </p:cNvPr>
          <p:cNvSpPr/>
          <p:nvPr/>
        </p:nvSpPr>
        <p:spPr>
          <a:xfrm>
            <a:off x="5444406" y="1945975"/>
            <a:ext cx="567890" cy="38501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D6BF70F1-495D-4C78-8628-72F7944011DA}"/>
              </a:ext>
            </a:extLst>
          </p:cNvPr>
          <p:cNvSpPr/>
          <p:nvPr/>
        </p:nvSpPr>
        <p:spPr>
          <a:xfrm>
            <a:off x="8009596" y="1945975"/>
            <a:ext cx="567890" cy="38501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1EEDF0-63A6-4D13-AA5D-BF559D620EA7}"/>
              </a:ext>
            </a:extLst>
          </p:cNvPr>
          <p:cNvSpPr txBox="1"/>
          <p:nvPr/>
        </p:nvSpPr>
        <p:spPr>
          <a:xfrm>
            <a:off x="1092199" y="2567707"/>
            <a:ext cx="1997510" cy="45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9C528F-8ECB-4930-9E32-2DAC62578958}"/>
              </a:ext>
            </a:extLst>
          </p:cNvPr>
          <p:cNvSpPr txBox="1"/>
          <p:nvPr/>
        </p:nvSpPr>
        <p:spPr>
          <a:xfrm>
            <a:off x="3684006" y="2567707"/>
            <a:ext cx="1997510" cy="45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654F22-2A31-42D1-9A98-DB2B7D78009C}"/>
              </a:ext>
            </a:extLst>
          </p:cNvPr>
          <p:cNvSpPr txBox="1"/>
          <p:nvPr/>
        </p:nvSpPr>
        <p:spPr>
          <a:xfrm>
            <a:off x="6179563" y="2567707"/>
            <a:ext cx="1997510" cy="45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CC9379-71D6-4D31-B4FA-2FB13B0708E1}"/>
              </a:ext>
            </a:extLst>
          </p:cNvPr>
          <p:cNvSpPr txBox="1"/>
          <p:nvPr/>
        </p:nvSpPr>
        <p:spPr>
          <a:xfrm>
            <a:off x="8888322" y="2567707"/>
            <a:ext cx="1997510" cy="4598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</a:t>
            </a:r>
            <a:endParaRPr lang="zh-CN" altLang="en-US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C35F0D-4F12-49F8-9831-0B98C0830CE2}"/>
              </a:ext>
            </a:extLst>
          </p:cNvPr>
          <p:cNvSpPr txBox="1"/>
          <p:nvPr/>
        </p:nvSpPr>
        <p:spPr>
          <a:xfrm>
            <a:off x="1103153" y="3819678"/>
            <a:ext cx="153888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活动策划要点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3FE3E8E-F411-45E7-9A47-6B4D8B4798D4}"/>
              </a:ext>
            </a:extLst>
          </p:cNvPr>
          <p:cNvSpPr txBox="1"/>
          <p:nvPr/>
        </p:nvSpPr>
        <p:spPr>
          <a:xfrm>
            <a:off x="1103153" y="4325249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容，若字数太多酌情先删减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文案，再缩小字号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6322D0-A440-43A6-8517-73E12380D230}"/>
              </a:ext>
            </a:extLst>
          </p:cNvPr>
          <p:cNvSpPr txBox="1"/>
          <p:nvPr/>
        </p:nvSpPr>
        <p:spPr>
          <a:xfrm>
            <a:off x="3684006" y="3819678"/>
            <a:ext cx="153888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活动</a:t>
            </a:r>
            <a:r>
              <a:rPr lang="zh-CN" altLang="en-US" sz="20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执行要点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C106AA-50F3-478E-9CBB-6C2099AD2F85}"/>
              </a:ext>
            </a:extLst>
          </p:cNvPr>
          <p:cNvSpPr txBox="1"/>
          <p:nvPr/>
        </p:nvSpPr>
        <p:spPr>
          <a:xfrm>
            <a:off x="3684006" y="4325249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容，若字数太多酌情先删减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文案，再缩小字号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352F303-E343-48D3-9F4A-C0837BD203D7}"/>
              </a:ext>
            </a:extLst>
          </p:cNvPr>
          <p:cNvSpPr txBox="1"/>
          <p:nvPr/>
        </p:nvSpPr>
        <p:spPr>
          <a:xfrm>
            <a:off x="6199778" y="3819678"/>
            <a:ext cx="153888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活动收尾工作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E5D597C-E29F-49FF-8485-F159360475F7}"/>
              </a:ext>
            </a:extLst>
          </p:cNvPr>
          <p:cNvSpPr txBox="1"/>
          <p:nvPr/>
        </p:nvSpPr>
        <p:spPr>
          <a:xfrm>
            <a:off x="6199778" y="4325249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容，若字数太多酌情先删减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文案，再缩小字号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A2B6A18-F675-4E0D-A5D4-DE282B9EFD0E}"/>
              </a:ext>
            </a:extLst>
          </p:cNvPr>
          <p:cNvSpPr txBox="1"/>
          <p:nvPr/>
        </p:nvSpPr>
        <p:spPr>
          <a:xfrm>
            <a:off x="8908056" y="3819678"/>
            <a:ext cx="153888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总结记录归档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31D6849-71D9-4A50-B413-1FFAB266C1B2}"/>
              </a:ext>
            </a:extLst>
          </p:cNvPr>
          <p:cNvSpPr txBox="1"/>
          <p:nvPr/>
        </p:nvSpPr>
        <p:spPr>
          <a:xfrm>
            <a:off x="8908056" y="4325249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容，若字数太多酌情先删减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421864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E4103D3-194E-42DF-9538-15487CD7E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执行流程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4C26546-5678-48E3-9B0F-2A174D4695AE}"/>
              </a:ext>
            </a:extLst>
          </p:cNvPr>
          <p:cNvSpPr/>
          <p:nvPr/>
        </p:nvSpPr>
        <p:spPr>
          <a:xfrm>
            <a:off x="1317057" y="1626669"/>
            <a:ext cx="9557887" cy="548640"/>
          </a:xfrm>
          <a:custGeom>
            <a:avLst/>
            <a:gdLst>
              <a:gd name="connsiteX0" fmla="*/ 7892716 w 8431731"/>
              <a:gd name="connsiteY0" fmla="*/ 0 h 548640"/>
              <a:gd name="connsiteX1" fmla="*/ 8431731 w 8431731"/>
              <a:gd name="connsiteY1" fmla="*/ 539015 h 548640"/>
              <a:gd name="connsiteX2" fmla="*/ 8422106 w 8431731"/>
              <a:gd name="connsiteY2" fmla="*/ 548640 h 548640"/>
              <a:gd name="connsiteX3" fmla="*/ 0 w 8431731"/>
              <a:gd name="connsiteY3" fmla="*/ 548640 h 548640"/>
              <a:gd name="connsiteX4" fmla="*/ 0 w 8431731"/>
              <a:gd name="connsiteY4" fmla="*/ 269508 h 548640"/>
              <a:gd name="connsiteX5" fmla="*/ 7892716 w 8431731"/>
              <a:gd name="connsiteY5" fmla="*/ 269508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1731" h="548640">
                <a:moveTo>
                  <a:pt x="7892716" y="0"/>
                </a:moveTo>
                <a:lnTo>
                  <a:pt x="8431731" y="539015"/>
                </a:lnTo>
                <a:lnTo>
                  <a:pt x="8422106" y="548640"/>
                </a:lnTo>
                <a:lnTo>
                  <a:pt x="0" y="548640"/>
                </a:lnTo>
                <a:lnTo>
                  <a:pt x="0" y="269508"/>
                </a:lnTo>
                <a:lnTo>
                  <a:pt x="7892716" y="26950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76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3B31CE-C5D9-4271-B05B-4D5B3B5700C5}"/>
              </a:ext>
            </a:extLst>
          </p:cNvPr>
          <p:cNvSpPr/>
          <p:nvPr/>
        </p:nvSpPr>
        <p:spPr>
          <a:xfrm>
            <a:off x="1325634" y="2497741"/>
            <a:ext cx="2177814" cy="569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活动概况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6F7EEA-5363-4EFC-8227-1096F45CCDA1}"/>
              </a:ext>
            </a:extLst>
          </p:cNvPr>
          <p:cNvSpPr/>
          <p:nvPr/>
        </p:nvSpPr>
        <p:spPr>
          <a:xfrm>
            <a:off x="3782799" y="2497741"/>
            <a:ext cx="2177814" cy="569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物料准备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63068D-E8D2-4611-A292-D0946A077F9F}"/>
              </a:ext>
            </a:extLst>
          </p:cNvPr>
          <p:cNvSpPr/>
          <p:nvPr/>
        </p:nvSpPr>
        <p:spPr>
          <a:xfrm>
            <a:off x="6239964" y="2497741"/>
            <a:ext cx="2177814" cy="569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宣传方案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3339F87-BBB0-4C20-AA37-581FAB5956A9}"/>
              </a:ext>
            </a:extLst>
          </p:cNvPr>
          <p:cNvSpPr/>
          <p:nvPr/>
        </p:nvSpPr>
        <p:spPr>
          <a:xfrm>
            <a:off x="8697130" y="2497741"/>
            <a:ext cx="2177814" cy="569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/>
              <a:t>应急预案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CC6CDC-DCC6-44E4-B3C5-AC74F8A9B62A}"/>
              </a:ext>
            </a:extLst>
          </p:cNvPr>
          <p:cNvSpPr/>
          <p:nvPr/>
        </p:nvSpPr>
        <p:spPr>
          <a:xfrm>
            <a:off x="1317057" y="3207619"/>
            <a:ext cx="2177813" cy="228410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CA747D-F910-4923-8BBF-494DCD328FEF}"/>
              </a:ext>
            </a:extLst>
          </p:cNvPr>
          <p:cNvSpPr/>
          <p:nvPr/>
        </p:nvSpPr>
        <p:spPr>
          <a:xfrm>
            <a:off x="3782799" y="3207619"/>
            <a:ext cx="2177813" cy="228410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336078-2D4A-450A-8C36-23D255473B42}"/>
              </a:ext>
            </a:extLst>
          </p:cNvPr>
          <p:cNvSpPr/>
          <p:nvPr/>
        </p:nvSpPr>
        <p:spPr>
          <a:xfrm>
            <a:off x="6239964" y="3207619"/>
            <a:ext cx="2177813" cy="228410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301529-E36B-4EDC-B2A9-E6E863F9B810}"/>
              </a:ext>
            </a:extLst>
          </p:cNvPr>
          <p:cNvSpPr/>
          <p:nvPr/>
        </p:nvSpPr>
        <p:spPr>
          <a:xfrm>
            <a:off x="8697131" y="3207619"/>
            <a:ext cx="2177813" cy="228410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20BE1A-1CEB-4C3C-8929-2F286C34A0FD}"/>
              </a:ext>
            </a:extLst>
          </p:cNvPr>
          <p:cNvSpPr txBox="1"/>
          <p:nvPr/>
        </p:nvSpPr>
        <p:spPr>
          <a:xfrm>
            <a:off x="1455999" y="3535975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B336022-073E-4995-95B2-380A6922D759}"/>
              </a:ext>
            </a:extLst>
          </p:cNvPr>
          <p:cNvSpPr txBox="1"/>
          <p:nvPr/>
        </p:nvSpPr>
        <p:spPr>
          <a:xfrm>
            <a:off x="3921741" y="3535975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8132D0-4E59-4914-AB91-4F3DA22079C1}"/>
              </a:ext>
            </a:extLst>
          </p:cNvPr>
          <p:cNvSpPr txBox="1"/>
          <p:nvPr/>
        </p:nvSpPr>
        <p:spPr>
          <a:xfrm>
            <a:off x="6378906" y="3535975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C14B0B-2C86-44DE-924A-C700A3F566B3}"/>
              </a:ext>
            </a:extLst>
          </p:cNvPr>
          <p:cNvSpPr txBox="1"/>
          <p:nvPr/>
        </p:nvSpPr>
        <p:spPr>
          <a:xfrm>
            <a:off x="8836073" y="3535975"/>
            <a:ext cx="1899929" cy="94000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283831-8C3D-6759-7AF4-A02D9580489C}"/>
              </a:ext>
            </a:extLst>
          </p:cNvPr>
          <p:cNvSpPr txBox="1"/>
          <p:nvPr/>
        </p:nvSpPr>
        <p:spPr>
          <a:xfrm>
            <a:off x="4160768" y="1414914"/>
            <a:ext cx="387046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</a:rPr>
              <a:t>活动策划要点</a:t>
            </a:r>
          </a:p>
        </p:txBody>
      </p:sp>
    </p:spTree>
    <p:extLst>
      <p:ext uri="{BB962C8B-B14F-4D97-AF65-F5344CB8AC3E}">
        <p14:creationId xmlns:p14="http://schemas.microsoft.com/office/powerpoint/2010/main" val="168247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E4103D3-194E-42DF-9538-15487CD7E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执行流程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DEF7BB1-549A-431E-B74C-9431530E9BE9}"/>
              </a:ext>
            </a:extLst>
          </p:cNvPr>
          <p:cNvSpPr/>
          <p:nvPr/>
        </p:nvSpPr>
        <p:spPr>
          <a:xfrm>
            <a:off x="1631158" y="4592007"/>
            <a:ext cx="1594528" cy="542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/>
              <a:t>人员分工表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19E26B-991B-4BBE-9AC8-7355E778F0F6}"/>
              </a:ext>
            </a:extLst>
          </p:cNvPr>
          <p:cNvSpPr txBox="1"/>
          <p:nvPr/>
        </p:nvSpPr>
        <p:spPr>
          <a:xfrm>
            <a:off x="1148878" y="5298536"/>
            <a:ext cx="2559088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在这里输入你的正文，阐述与关键词标题相关的具体内容在这里输入你的正文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E654BA6-EC90-4D66-8CD2-FADDD6C719F5}"/>
              </a:ext>
            </a:extLst>
          </p:cNvPr>
          <p:cNvSpPr/>
          <p:nvPr/>
        </p:nvSpPr>
        <p:spPr>
          <a:xfrm>
            <a:off x="5428458" y="4592007"/>
            <a:ext cx="1594528" cy="542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/>
              <a:t>活动流程表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B84954-EF72-434C-A7B0-BBF1783FC077}"/>
              </a:ext>
            </a:extLst>
          </p:cNvPr>
          <p:cNvSpPr txBox="1"/>
          <p:nvPr/>
        </p:nvSpPr>
        <p:spPr>
          <a:xfrm>
            <a:off x="4946178" y="5298536"/>
            <a:ext cx="2559088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在这里输入你的正文，阐述与关键词标题相关的具体内容在这里输入你的正文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1CDD0DB-2977-4CC0-80E3-CA6F56EEF008}"/>
              </a:ext>
            </a:extLst>
          </p:cNvPr>
          <p:cNvSpPr/>
          <p:nvPr/>
        </p:nvSpPr>
        <p:spPr>
          <a:xfrm>
            <a:off x="8966315" y="4592007"/>
            <a:ext cx="1594528" cy="542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dirty="0"/>
              <a:t>应急联系表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1C2152-B6FD-4B6C-897F-CD9CCC5EACB3}"/>
              </a:ext>
            </a:extLst>
          </p:cNvPr>
          <p:cNvSpPr txBox="1"/>
          <p:nvPr/>
        </p:nvSpPr>
        <p:spPr>
          <a:xfrm>
            <a:off x="8484035" y="5298536"/>
            <a:ext cx="2559088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在这里输入你的正文，阐述与关键词标题相关的具体内容在这里输入你的正文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4BBF0B4-A612-403F-A91D-EB6444BCF420}"/>
              </a:ext>
            </a:extLst>
          </p:cNvPr>
          <p:cNvCxnSpPr>
            <a:cxnSpLocks/>
          </p:cNvCxnSpPr>
          <p:nvPr/>
        </p:nvCxnSpPr>
        <p:spPr>
          <a:xfrm>
            <a:off x="4254713" y="4608682"/>
            <a:ext cx="0" cy="14867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B4104B-2D21-44ED-9824-AAEADC460C19}"/>
              </a:ext>
            </a:extLst>
          </p:cNvPr>
          <p:cNvCxnSpPr>
            <a:cxnSpLocks/>
          </p:cNvCxnSpPr>
          <p:nvPr/>
        </p:nvCxnSpPr>
        <p:spPr>
          <a:xfrm>
            <a:off x="7989586" y="4608682"/>
            <a:ext cx="0" cy="14867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图片包含 室内, 桌子, 窗户, 电脑&#10;&#10;描述已自动生成">
            <a:extLst>
              <a:ext uri="{FF2B5EF4-FFF2-40B4-BE49-F238E27FC236}">
                <a16:creationId xmlns:a16="http://schemas.microsoft.com/office/drawing/2014/main" id="{921DA927-0636-4D2A-A536-A52AC4E051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926" b="21296"/>
          <a:stretch/>
        </p:blipFill>
        <p:spPr>
          <a:xfrm>
            <a:off x="865473" y="1607028"/>
            <a:ext cx="10461055" cy="2634636"/>
          </a:xfrm>
          <a:prstGeom prst="roundRect">
            <a:avLst>
              <a:gd name="adj" fmla="val 50000"/>
            </a:avLst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6ABB22-687E-9FE1-666A-185D990CDAA9}"/>
              </a:ext>
            </a:extLst>
          </p:cNvPr>
          <p:cNvSpPr txBox="1"/>
          <p:nvPr/>
        </p:nvSpPr>
        <p:spPr>
          <a:xfrm>
            <a:off x="4160768" y="1135782"/>
            <a:ext cx="387046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</a:rPr>
              <a:t>活动执行要点</a:t>
            </a:r>
          </a:p>
        </p:txBody>
      </p:sp>
    </p:spTree>
    <p:extLst>
      <p:ext uri="{BB962C8B-B14F-4D97-AF65-F5344CB8AC3E}">
        <p14:creationId xmlns:p14="http://schemas.microsoft.com/office/powerpoint/2010/main" val="309354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E4103D3-194E-42DF-9538-15487CD7ED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执行流程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468CB1B2-A35F-AE6E-35A8-DB19071C1C68}"/>
              </a:ext>
            </a:extLst>
          </p:cNvPr>
          <p:cNvSpPr/>
          <p:nvPr/>
        </p:nvSpPr>
        <p:spPr>
          <a:xfrm>
            <a:off x="1172678" y="2579567"/>
            <a:ext cx="9846644" cy="2275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6A9B1D1-9228-F43A-3B9E-C2C38AD0B5C9}"/>
              </a:ext>
            </a:extLst>
          </p:cNvPr>
          <p:cNvGrpSpPr/>
          <p:nvPr/>
        </p:nvGrpSpPr>
        <p:grpSpPr>
          <a:xfrm>
            <a:off x="2226707" y="2609814"/>
            <a:ext cx="216018" cy="167054"/>
            <a:chOff x="1375347" y="5176836"/>
            <a:chExt cx="216018" cy="167054"/>
          </a:xfrm>
        </p:grpSpPr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421D873C-BD74-E7B1-959C-A612F0763EF7}"/>
                </a:ext>
              </a:extLst>
            </p:cNvPr>
            <p:cNvSpPr/>
            <p:nvPr/>
          </p:nvSpPr>
          <p:spPr>
            <a:xfrm rot="5400000">
              <a:off x="1363826" y="5188357"/>
              <a:ext cx="167054" cy="1440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E2EBADEE-F07A-2B7F-F7F8-87EC60777911}"/>
                </a:ext>
              </a:extLst>
            </p:cNvPr>
            <p:cNvSpPr/>
            <p:nvPr/>
          </p:nvSpPr>
          <p:spPr>
            <a:xfrm rot="5400000">
              <a:off x="1435832" y="5188357"/>
              <a:ext cx="167054" cy="14401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</p:grpSp>
      <p:sp>
        <p:nvSpPr>
          <p:cNvPr id="39" name="五边形 38">
            <a:extLst>
              <a:ext uri="{FF2B5EF4-FFF2-40B4-BE49-F238E27FC236}">
                <a16:creationId xmlns:a16="http://schemas.microsoft.com/office/drawing/2014/main" id="{9F514CD7-AFBC-A17B-EA8F-74598156E991}"/>
              </a:ext>
            </a:extLst>
          </p:cNvPr>
          <p:cNvSpPr/>
          <p:nvPr/>
        </p:nvSpPr>
        <p:spPr>
          <a:xfrm flipV="1">
            <a:off x="1986041" y="1901662"/>
            <a:ext cx="697350" cy="664143"/>
          </a:xfrm>
          <a:prstGeom prst="pentagon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E7DCF8C-E385-2A5D-F14C-FAA802325BBE}"/>
              </a:ext>
            </a:extLst>
          </p:cNvPr>
          <p:cNvSpPr txBox="1"/>
          <p:nvPr/>
        </p:nvSpPr>
        <p:spPr>
          <a:xfrm>
            <a:off x="1719164" y="3734791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收拾场地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91C02B4-F399-B08A-12B0-0BCAE91FB2C6}"/>
              </a:ext>
            </a:extLst>
          </p:cNvPr>
          <p:cNvSpPr txBox="1"/>
          <p:nvPr/>
        </p:nvSpPr>
        <p:spPr>
          <a:xfrm>
            <a:off x="1256370" y="4168772"/>
            <a:ext cx="215669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1B07976-0C23-E853-931C-B913A99D6209}"/>
              </a:ext>
            </a:extLst>
          </p:cNvPr>
          <p:cNvSpPr txBox="1"/>
          <p:nvPr/>
        </p:nvSpPr>
        <p:spPr>
          <a:xfrm>
            <a:off x="1819765" y="3036225"/>
            <a:ext cx="1029903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01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878ED8A-5D2C-54C3-A96C-96644D2FDF79}"/>
              </a:ext>
            </a:extLst>
          </p:cNvPr>
          <p:cNvCxnSpPr>
            <a:cxnSpLocks/>
          </p:cNvCxnSpPr>
          <p:nvPr/>
        </p:nvCxnSpPr>
        <p:spPr>
          <a:xfrm>
            <a:off x="1709074" y="3584206"/>
            <a:ext cx="1251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913B17A-C2E6-F2C8-7C50-A3E312DD0789}"/>
              </a:ext>
            </a:extLst>
          </p:cNvPr>
          <p:cNvGrpSpPr/>
          <p:nvPr/>
        </p:nvGrpSpPr>
        <p:grpSpPr>
          <a:xfrm>
            <a:off x="4715624" y="2609814"/>
            <a:ext cx="216018" cy="167054"/>
            <a:chOff x="1375347" y="5176836"/>
            <a:chExt cx="216018" cy="167054"/>
          </a:xfrm>
        </p:grpSpPr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72E90D23-6323-1D5E-9C48-BF30A0A6EDA1}"/>
                </a:ext>
              </a:extLst>
            </p:cNvPr>
            <p:cNvSpPr/>
            <p:nvPr/>
          </p:nvSpPr>
          <p:spPr>
            <a:xfrm rot="5400000">
              <a:off x="1363826" y="5188357"/>
              <a:ext cx="167054" cy="1440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4551D970-5E09-5626-CE8D-2AB321E2326C}"/>
                </a:ext>
              </a:extLst>
            </p:cNvPr>
            <p:cNvSpPr/>
            <p:nvPr/>
          </p:nvSpPr>
          <p:spPr>
            <a:xfrm rot="5400000">
              <a:off x="1435832" y="5188357"/>
              <a:ext cx="167054" cy="14401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</p:grpSp>
      <p:sp>
        <p:nvSpPr>
          <p:cNvPr id="51" name="五边形 50">
            <a:extLst>
              <a:ext uri="{FF2B5EF4-FFF2-40B4-BE49-F238E27FC236}">
                <a16:creationId xmlns:a16="http://schemas.microsoft.com/office/drawing/2014/main" id="{3B2E3961-19A1-C6C8-9955-4F7C3CE36E41}"/>
              </a:ext>
            </a:extLst>
          </p:cNvPr>
          <p:cNvSpPr/>
          <p:nvPr/>
        </p:nvSpPr>
        <p:spPr>
          <a:xfrm flipV="1">
            <a:off x="4474958" y="1901662"/>
            <a:ext cx="697350" cy="664143"/>
          </a:xfrm>
          <a:prstGeom prst="pentagon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EB7E814-8019-A35B-5C18-3360A1F4B5F4}"/>
              </a:ext>
            </a:extLst>
          </p:cNvPr>
          <p:cNvSpPr txBox="1"/>
          <p:nvPr/>
        </p:nvSpPr>
        <p:spPr>
          <a:xfrm>
            <a:off x="4208081" y="3734791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清点物资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437D7EF-59EF-075D-5649-8E41F192F928}"/>
              </a:ext>
            </a:extLst>
          </p:cNvPr>
          <p:cNvSpPr txBox="1"/>
          <p:nvPr/>
        </p:nvSpPr>
        <p:spPr>
          <a:xfrm>
            <a:off x="3745287" y="4168772"/>
            <a:ext cx="215669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CA193FF-D263-CCFB-F1F1-023583BCF087}"/>
              </a:ext>
            </a:extLst>
          </p:cNvPr>
          <p:cNvSpPr txBox="1"/>
          <p:nvPr/>
        </p:nvSpPr>
        <p:spPr>
          <a:xfrm>
            <a:off x="4308682" y="3036225"/>
            <a:ext cx="1029903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02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BE69B4D-13B7-F169-69E8-0A70CE33F1C8}"/>
              </a:ext>
            </a:extLst>
          </p:cNvPr>
          <p:cNvCxnSpPr>
            <a:cxnSpLocks/>
          </p:cNvCxnSpPr>
          <p:nvPr/>
        </p:nvCxnSpPr>
        <p:spPr>
          <a:xfrm>
            <a:off x="4197991" y="3584206"/>
            <a:ext cx="1251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9199371-63EF-AFF3-80CF-A861EFAEE887}"/>
              </a:ext>
            </a:extLst>
          </p:cNvPr>
          <p:cNvGrpSpPr/>
          <p:nvPr/>
        </p:nvGrpSpPr>
        <p:grpSpPr>
          <a:xfrm>
            <a:off x="7204541" y="2609814"/>
            <a:ext cx="216018" cy="167054"/>
            <a:chOff x="1375347" y="5176836"/>
            <a:chExt cx="216018" cy="167054"/>
          </a:xfrm>
        </p:grpSpPr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A5A5B8E2-84EA-88C1-0028-9F329639BE3A}"/>
                </a:ext>
              </a:extLst>
            </p:cNvPr>
            <p:cNvSpPr/>
            <p:nvPr/>
          </p:nvSpPr>
          <p:spPr>
            <a:xfrm rot="5400000">
              <a:off x="1363826" y="5188357"/>
              <a:ext cx="167054" cy="1440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E0323859-5E10-8600-E021-0A3C44D76561}"/>
                </a:ext>
              </a:extLst>
            </p:cNvPr>
            <p:cNvSpPr/>
            <p:nvPr/>
          </p:nvSpPr>
          <p:spPr>
            <a:xfrm rot="5400000">
              <a:off x="1435832" y="5188357"/>
              <a:ext cx="167054" cy="14401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</p:grpSp>
      <p:sp>
        <p:nvSpPr>
          <p:cNvPr id="65" name="五边形 64">
            <a:extLst>
              <a:ext uri="{FF2B5EF4-FFF2-40B4-BE49-F238E27FC236}">
                <a16:creationId xmlns:a16="http://schemas.microsoft.com/office/drawing/2014/main" id="{1526E973-3EA4-FFA1-DD20-17890BF0927A}"/>
              </a:ext>
            </a:extLst>
          </p:cNvPr>
          <p:cNvSpPr/>
          <p:nvPr/>
        </p:nvSpPr>
        <p:spPr>
          <a:xfrm flipV="1">
            <a:off x="6963875" y="1901662"/>
            <a:ext cx="697350" cy="664143"/>
          </a:xfrm>
          <a:prstGeom prst="pentagon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1016E35-770D-3A25-2679-A8B33483859D}"/>
              </a:ext>
            </a:extLst>
          </p:cNvPr>
          <p:cNvSpPr txBox="1"/>
          <p:nvPr/>
        </p:nvSpPr>
        <p:spPr>
          <a:xfrm>
            <a:off x="6543109" y="3734791"/>
            <a:ext cx="1538884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满意度调查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DC4ED91-4787-1883-B339-42D5BB83D371}"/>
              </a:ext>
            </a:extLst>
          </p:cNvPr>
          <p:cNvSpPr txBox="1"/>
          <p:nvPr/>
        </p:nvSpPr>
        <p:spPr>
          <a:xfrm>
            <a:off x="6234204" y="4168772"/>
            <a:ext cx="215669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27032B1E-42F4-E0D3-348C-C40B013D869D}"/>
              </a:ext>
            </a:extLst>
          </p:cNvPr>
          <p:cNvSpPr txBox="1"/>
          <p:nvPr/>
        </p:nvSpPr>
        <p:spPr>
          <a:xfrm>
            <a:off x="6797599" y="3036225"/>
            <a:ext cx="1029903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03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B22E3FAA-1A30-5F4F-6A93-2516CFF6E783}"/>
              </a:ext>
            </a:extLst>
          </p:cNvPr>
          <p:cNvCxnSpPr>
            <a:cxnSpLocks/>
          </p:cNvCxnSpPr>
          <p:nvPr/>
        </p:nvCxnSpPr>
        <p:spPr>
          <a:xfrm>
            <a:off x="6686908" y="3584206"/>
            <a:ext cx="1251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A22B7344-F8AC-9F62-BEC3-1B85DF4B6E3E}"/>
              </a:ext>
            </a:extLst>
          </p:cNvPr>
          <p:cNvGrpSpPr/>
          <p:nvPr/>
        </p:nvGrpSpPr>
        <p:grpSpPr>
          <a:xfrm>
            <a:off x="9693458" y="2609814"/>
            <a:ext cx="216018" cy="167054"/>
            <a:chOff x="1375347" y="5176836"/>
            <a:chExt cx="216018" cy="167054"/>
          </a:xfrm>
        </p:grpSpPr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C30CA3A1-DF0B-F193-EBE8-0970A4F49437}"/>
                </a:ext>
              </a:extLst>
            </p:cNvPr>
            <p:cNvSpPr/>
            <p:nvPr/>
          </p:nvSpPr>
          <p:spPr>
            <a:xfrm rot="5400000">
              <a:off x="1363826" y="5188357"/>
              <a:ext cx="167054" cy="14401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  <p:sp>
          <p:nvSpPr>
            <p:cNvPr id="82" name="等腰三角形 81">
              <a:extLst>
                <a:ext uri="{FF2B5EF4-FFF2-40B4-BE49-F238E27FC236}">
                  <a16:creationId xmlns:a16="http://schemas.microsoft.com/office/drawing/2014/main" id="{A1535DE3-9D34-07CF-A0D2-7564997A942D}"/>
                </a:ext>
              </a:extLst>
            </p:cNvPr>
            <p:cNvSpPr/>
            <p:nvPr/>
          </p:nvSpPr>
          <p:spPr>
            <a:xfrm rot="5400000">
              <a:off x="1435832" y="5188357"/>
              <a:ext cx="167054" cy="14401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R"/>
                <a:ea typeface="OPPOSans R"/>
                <a:cs typeface="OPPOSans R"/>
                <a:sym typeface="+mn-lt"/>
              </a:endParaRPr>
            </a:p>
          </p:txBody>
        </p:sp>
      </p:grpSp>
      <p:sp>
        <p:nvSpPr>
          <p:cNvPr id="83" name="五边形 82">
            <a:extLst>
              <a:ext uri="{FF2B5EF4-FFF2-40B4-BE49-F238E27FC236}">
                <a16:creationId xmlns:a16="http://schemas.microsoft.com/office/drawing/2014/main" id="{5B38BAE8-3AF9-1C7F-8288-5BA321A9869E}"/>
              </a:ext>
            </a:extLst>
          </p:cNvPr>
          <p:cNvSpPr/>
          <p:nvPr/>
        </p:nvSpPr>
        <p:spPr>
          <a:xfrm flipV="1">
            <a:off x="9452792" y="1901662"/>
            <a:ext cx="697350" cy="664143"/>
          </a:xfrm>
          <a:prstGeom prst="pentagon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EFEFA6F-B8B9-152A-D09D-1F8531AF8546}"/>
              </a:ext>
            </a:extLst>
          </p:cNvPr>
          <p:cNvSpPr txBox="1"/>
          <p:nvPr/>
        </p:nvSpPr>
        <p:spPr>
          <a:xfrm>
            <a:off x="9185915" y="3734791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费用报销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EB20D4A6-9577-B131-DCC4-37287C032D6D}"/>
              </a:ext>
            </a:extLst>
          </p:cNvPr>
          <p:cNvSpPr txBox="1"/>
          <p:nvPr/>
        </p:nvSpPr>
        <p:spPr>
          <a:xfrm>
            <a:off x="8723121" y="4168772"/>
            <a:ext cx="215669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94F148F-1ED6-A1B3-C509-E871302E6414}"/>
              </a:ext>
            </a:extLst>
          </p:cNvPr>
          <p:cNvSpPr txBox="1"/>
          <p:nvPr/>
        </p:nvSpPr>
        <p:spPr>
          <a:xfrm>
            <a:off x="9286516" y="3036225"/>
            <a:ext cx="1029903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</a:rPr>
              <a:t>04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2EFB6494-D81C-A02E-62EB-B12C1F62B4DB}"/>
              </a:ext>
            </a:extLst>
          </p:cNvPr>
          <p:cNvCxnSpPr>
            <a:cxnSpLocks/>
          </p:cNvCxnSpPr>
          <p:nvPr/>
        </p:nvCxnSpPr>
        <p:spPr>
          <a:xfrm>
            <a:off x="9175825" y="3584206"/>
            <a:ext cx="1251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C0B66197-81D9-DB4E-771D-55520F1B007D}"/>
              </a:ext>
            </a:extLst>
          </p:cNvPr>
          <p:cNvSpPr txBox="1"/>
          <p:nvPr/>
        </p:nvSpPr>
        <p:spPr>
          <a:xfrm>
            <a:off x="4160768" y="1135782"/>
            <a:ext cx="387046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</a:rPr>
              <a:t>活动收尾工作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75D80151-F468-6F5B-FEFD-48D810D00B48}"/>
              </a:ext>
            </a:extLst>
          </p:cNvPr>
          <p:cNvGrpSpPr/>
          <p:nvPr/>
        </p:nvGrpSpPr>
        <p:grpSpPr>
          <a:xfrm>
            <a:off x="9633466" y="2115161"/>
            <a:ext cx="336003" cy="237145"/>
            <a:chOff x="3544203" y="5419405"/>
            <a:chExt cx="554205" cy="391147"/>
          </a:xfrm>
          <a:solidFill>
            <a:schemeClr val="bg1"/>
          </a:solidFill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B61A41C-1E4D-CBE0-333D-06ED9C390E28}"/>
                </a:ext>
              </a:extLst>
            </p:cNvPr>
            <p:cNvSpPr/>
            <p:nvPr/>
          </p:nvSpPr>
          <p:spPr>
            <a:xfrm>
              <a:off x="3902267" y="5721501"/>
              <a:ext cx="195952" cy="89051"/>
            </a:xfrm>
            <a:custGeom>
              <a:avLst/>
              <a:gdLst>
                <a:gd name="connsiteX0" fmla="*/ 187148 w 195952"/>
                <a:gd name="connsiteY0" fmla="*/ 9379 h 89051"/>
                <a:gd name="connsiteX1" fmla="*/ 145793 w 195952"/>
                <a:gd name="connsiteY1" fmla="*/ 39982 h 89051"/>
                <a:gd name="connsiteX2" fmla="*/ 24417 w 195952"/>
                <a:gd name="connsiteY2" fmla="*/ 81888 h 89051"/>
                <a:gd name="connsiteX3" fmla="*/ -51 w 195952"/>
                <a:gd name="connsiteY3" fmla="*/ 80648 h 89051"/>
                <a:gd name="connsiteX4" fmla="*/ 61981 w 195952"/>
                <a:gd name="connsiteY4" fmla="*/ 88987 h 89051"/>
                <a:gd name="connsiteX5" fmla="*/ 194730 w 195952"/>
                <a:gd name="connsiteY5" fmla="*/ 25921 h 89051"/>
                <a:gd name="connsiteX6" fmla="*/ 195902 w 195952"/>
                <a:gd name="connsiteY6" fmla="*/ 16479 h 89051"/>
                <a:gd name="connsiteX7" fmla="*/ 192317 w 195952"/>
                <a:gd name="connsiteY7" fmla="*/ -63 h 89051"/>
                <a:gd name="connsiteX8" fmla="*/ 187148 w 195952"/>
                <a:gd name="connsiteY8" fmla="*/ 9379 h 8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52" h="89051">
                  <a:moveTo>
                    <a:pt x="187148" y="9379"/>
                  </a:moveTo>
                  <a:cubicBezTo>
                    <a:pt x="176348" y="23095"/>
                    <a:pt x="162067" y="33668"/>
                    <a:pt x="145793" y="39982"/>
                  </a:cubicBezTo>
                  <a:cubicBezTo>
                    <a:pt x="124496" y="64726"/>
                    <a:pt x="78178" y="81888"/>
                    <a:pt x="24417" y="81888"/>
                  </a:cubicBezTo>
                  <a:cubicBezTo>
                    <a:pt x="16077" y="81888"/>
                    <a:pt x="7875" y="81406"/>
                    <a:pt x="-51" y="80648"/>
                  </a:cubicBezTo>
                  <a:cubicBezTo>
                    <a:pt x="20144" y="86258"/>
                    <a:pt x="41021" y="89063"/>
                    <a:pt x="61981" y="88987"/>
                  </a:cubicBezTo>
                  <a:cubicBezTo>
                    <a:pt x="130010" y="88987"/>
                    <a:pt x="186046" y="61417"/>
                    <a:pt x="194730" y="25921"/>
                  </a:cubicBezTo>
                  <a:cubicBezTo>
                    <a:pt x="195502" y="22834"/>
                    <a:pt x="195895" y="19663"/>
                    <a:pt x="195902" y="16479"/>
                  </a:cubicBezTo>
                  <a:cubicBezTo>
                    <a:pt x="195874" y="10779"/>
                    <a:pt x="194654" y="5141"/>
                    <a:pt x="192317" y="-63"/>
                  </a:cubicBezTo>
                  <a:cubicBezTo>
                    <a:pt x="190932" y="3259"/>
                    <a:pt x="189195" y="6422"/>
                    <a:pt x="187148" y="937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58D764C-8032-B2A4-3278-2558847E114E}"/>
                </a:ext>
              </a:extLst>
            </p:cNvPr>
            <p:cNvSpPr/>
            <p:nvPr/>
          </p:nvSpPr>
          <p:spPr>
            <a:xfrm>
              <a:off x="3792607" y="5587305"/>
              <a:ext cx="305801" cy="197004"/>
            </a:xfrm>
            <a:custGeom>
              <a:avLst/>
              <a:gdLst>
                <a:gd name="connsiteX0" fmla="*/ 40063 w 305801"/>
                <a:gd name="connsiteY0" fmla="*/ 85679 h 197004"/>
                <a:gd name="connsiteX1" fmla="*/ 42062 w 305801"/>
                <a:gd name="connsiteY1" fmla="*/ 90848 h 197004"/>
                <a:gd name="connsiteX2" fmla="*/ 44405 w 305801"/>
                <a:gd name="connsiteY2" fmla="*/ 95122 h 197004"/>
                <a:gd name="connsiteX3" fmla="*/ 58879 w 305801"/>
                <a:gd name="connsiteY3" fmla="*/ 111664 h 197004"/>
                <a:gd name="connsiteX4" fmla="*/ 72182 w 305801"/>
                <a:gd name="connsiteY4" fmla="*/ 121106 h 197004"/>
                <a:gd name="connsiteX5" fmla="*/ 171778 w 305801"/>
                <a:gd name="connsiteY5" fmla="*/ 144885 h 197004"/>
                <a:gd name="connsiteX6" fmla="*/ 263655 w 305801"/>
                <a:gd name="connsiteY6" fmla="*/ 125173 h 197004"/>
                <a:gd name="connsiteX7" fmla="*/ 267790 w 305801"/>
                <a:gd name="connsiteY7" fmla="*/ 122898 h 197004"/>
                <a:gd name="connsiteX8" fmla="*/ 271374 w 305801"/>
                <a:gd name="connsiteY8" fmla="*/ 120831 h 197004"/>
                <a:gd name="connsiteX9" fmla="*/ 284608 w 305801"/>
                <a:gd name="connsiteY9" fmla="*/ 111388 h 197004"/>
                <a:gd name="connsiteX10" fmla="*/ 299082 w 305801"/>
                <a:gd name="connsiteY10" fmla="*/ 94846 h 197004"/>
                <a:gd name="connsiteX11" fmla="*/ 303493 w 305801"/>
                <a:gd name="connsiteY11" fmla="*/ 85403 h 197004"/>
                <a:gd name="connsiteX12" fmla="*/ 304527 w 305801"/>
                <a:gd name="connsiteY12" fmla="*/ 81888 h 197004"/>
                <a:gd name="connsiteX13" fmla="*/ 305699 w 305801"/>
                <a:gd name="connsiteY13" fmla="*/ 72446 h 197004"/>
                <a:gd name="connsiteX14" fmla="*/ 171778 w 305801"/>
                <a:gd name="connsiteY14" fmla="*/ -63 h 197004"/>
                <a:gd name="connsiteX15" fmla="*/ 37858 w 305801"/>
                <a:gd name="connsiteY15" fmla="*/ 72446 h 197004"/>
                <a:gd name="connsiteX16" fmla="*/ 37858 w 305801"/>
                <a:gd name="connsiteY16" fmla="*/ 73893 h 197004"/>
                <a:gd name="connsiteX17" fmla="*/ -51 w 305801"/>
                <a:gd name="connsiteY17" fmla="*/ 124415 h 197004"/>
                <a:gd name="connsiteX18" fmla="*/ 1121 w 305801"/>
                <a:gd name="connsiteY18" fmla="*/ 133858 h 197004"/>
                <a:gd name="connsiteX19" fmla="*/ 38202 w 305801"/>
                <a:gd name="connsiteY19" fmla="*/ 175212 h 197004"/>
                <a:gd name="connsiteX20" fmla="*/ 50264 w 305801"/>
                <a:gd name="connsiteY20" fmla="*/ 181071 h 197004"/>
                <a:gd name="connsiteX21" fmla="*/ 133870 w 305801"/>
                <a:gd name="connsiteY21" fmla="*/ 196923 h 197004"/>
                <a:gd name="connsiteX22" fmla="*/ 195902 w 305801"/>
                <a:gd name="connsiteY22" fmla="*/ 188652 h 197004"/>
                <a:gd name="connsiteX23" fmla="*/ 171434 w 305801"/>
                <a:gd name="connsiteY23" fmla="*/ 189893 h 197004"/>
                <a:gd name="connsiteX24" fmla="*/ 46404 w 305801"/>
                <a:gd name="connsiteY24" fmla="*/ 143369 h 197004"/>
                <a:gd name="connsiteX25" fmla="*/ 41028 w 305801"/>
                <a:gd name="connsiteY25" fmla="*/ 133926 h 197004"/>
                <a:gd name="connsiteX26" fmla="*/ 37513 w 305801"/>
                <a:gd name="connsiteY26" fmla="*/ 117385 h 197004"/>
                <a:gd name="connsiteX27" fmla="*/ 38685 w 305801"/>
                <a:gd name="connsiteY27" fmla="*/ 107942 h 197004"/>
                <a:gd name="connsiteX28" fmla="*/ 46404 w 305801"/>
                <a:gd name="connsiteY28" fmla="*/ 124484 h 197004"/>
                <a:gd name="connsiteX29" fmla="*/ 54606 w 305801"/>
                <a:gd name="connsiteY29" fmla="*/ 133926 h 197004"/>
                <a:gd name="connsiteX30" fmla="*/ 171778 w 305801"/>
                <a:gd name="connsiteY30" fmla="*/ 170939 h 197004"/>
                <a:gd name="connsiteX31" fmla="*/ 255315 w 305801"/>
                <a:gd name="connsiteY31" fmla="*/ 155086 h 197004"/>
                <a:gd name="connsiteX32" fmla="*/ 267377 w 305801"/>
                <a:gd name="connsiteY32" fmla="*/ 149159 h 197004"/>
                <a:gd name="connsiteX33" fmla="*/ 288536 w 305801"/>
                <a:gd name="connsiteY33" fmla="*/ 133926 h 197004"/>
                <a:gd name="connsiteX34" fmla="*/ 296807 w 305801"/>
                <a:gd name="connsiteY34" fmla="*/ 124484 h 197004"/>
                <a:gd name="connsiteX35" fmla="*/ 304527 w 305801"/>
                <a:gd name="connsiteY35" fmla="*/ 107942 h 197004"/>
                <a:gd name="connsiteX36" fmla="*/ 305699 w 305801"/>
                <a:gd name="connsiteY36" fmla="*/ 98499 h 197004"/>
                <a:gd name="connsiteX37" fmla="*/ 305699 w 305801"/>
                <a:gd name="connsiteY37" fmla="*/ 94915 h 197004"/>
                <a:gd name="connsiteX38" fmla="*/ 303700 w 305801"/>
                <a:gd name="connsiteY38" fmla="*/ 104358 h 197004"/>
                <a:gd name="connsiteX39" fmla="*/ 294257 w 305801"/>
                <a:gd name="connsiteY39" fmla="*/ 120900 h 197004"/>
                <a:gd name="connsiteX40" fmla="*/ 284814 w 305801"/>
                <a:gd name="connsiteY40" fmla="*/ 130411 h 197004"/>
                <a:gd name="connsiteX41" fmla="*/ 267997 w 305801"/>
                <a:gd name="connsiteY41" fmla="*/ 141853 h 197004"/>
                <a:gd name="connsiteX42" fmla="*/ 262759 w 305801"/>
                <a:gd name="connsiteY42" fmla="*/ 144678 h 197004"/>
                <a:gd name="connsiteX43" fmla="*/ 171985 w 305801"/>
                <a:gd name="connsiteY43" fmla="*/ 163840 h 197004"/>
                <a:gd name="connsiteX44" fmla="*/ 59086 w 305801"/>
                <a:gd name="connsiteY44" fmla="*/ 130411 h 197004"/>
                <a:gd name="connsiteX45" fmla="*/ 49713 w 305801"/>
                <a:gd name="connsiteY45" fmla="*/ 120900 h 197004"/>
                <a:gd name="connsiteX46" fmla="*/ 40270 w 305801"/>
                <a:gd name="connsiteY46" fmla="*/ 104358 h 197004"/>
                <a:gd name="connsiteX47" fmla="*/ 38202 w 305801"/>
                <a:gd name="connsiteY47" fmla="*/ 94915 h 197004"/>
                <a:gd name="connsiteX48" fmla="*/ 38202 w 305801"/>
                <a:gd name="connsiteY48" fmla="*/ 92640 h 197004"/>
                <a:gd name="connsiteX49" fmla="*/ 37858 w 305801"/>
                <a:gd name="connsiteY49" fmla="*/ 92640 h 197004"/>
                <a:gd name="connsiteX50" fmla="*/ 37858 w 305801"/>
                <a:gd name="connsiteY50" fmla="*/ 91124 h 197004"/>
                <a:gd name="connsiteX51" fmla="*/ 39029 w 305801"/>
                <a:gd name="connsiteY51" fmla="*/ 81682 h 197004"/>
                <a:gd name="connsiteX52" fmla="*/ 40063 w 305801"/>
                <a:gd name="connsiteY52" fmla="*/ 85679 h 197004"/>
                <a:gd name="connsiteX53" fmla="*/ 91688 w 305801"/>
                <a:gd name="connsiteY53" fmla="*/ 63072 h 197004"/>
                <a:gd name="connsiteX54" fmla="*/ 101751 w 305801"/>
                <a:gd name="connsiteY54" fmla="*/ 63072 h 197004"/>
                <a:gd name="connsiteX55" fmla="*/ 104783 w 305801"/>
                <a:gd name="connsiteY55" fmla="*/ 55283 h 197004"/>
                <a:gd name="connsiteX56" fmla="*/ 105197 w 305801"/>
                <a:gd name="connsiteY56" fmla="*/ 54318 h 197004"/>
                <a:gd name="connsiteX57" fmla="*/ 133939 w 305801"/>
                <a:gd name="connsiteY57" fmla="*/ 36743 h 197004"/>
                <a:gd name="connsiteX58" fmla="*/ 137316 w 305801"/>
                <a:gd name="connsiteY58" fmla="*/ 47977 h 197004"/>
                <a:gd name="connsiteX59" fmla="*/ 138694 w 305801"/>
                <a:gd name="connsiteY59" fmla="*/ 52595 h 197004"/>
                <a:gd name="connsiteX60" fmla="*/ 140279 w 305801"/>
                <a:gd name="connsiteY60" fmla="*/ 57972 h 197004"/>
                <a:gd name="connsiteX61" fmla="*/ 128424 w 305801"/>
                <a:gd name="connsiteY61" fmla="*/ 63416 h 197004"/>
                <a:gd name="connsiteX62" fmla="*/ 154271 w 305801"/>
                <a:gd name="connsiteY62" fmla="*/ 63416 h 197004"/>
                <a:gd name="connsiteX63" fmla="*/ 159372 w 305801"/>
                <a:gd name="connsiteY63" fmla="*/ 53905 h 197004"/>
                <a:gd name="connsiteX64" fmla="*/ 166264 w 305801"/>
                <a:gd name="connsiteY64" fmla="*/ 45634 h 197004"/>
                <a:gd name="connsiteX65" fmla="*/ 173157 w 305801"/>
                <a:gd name="connsiteY65" fmla="*/ 40533 h 197004"/>
                <a:gd name="connsiteX66" fmla="*/ 232363 w 305801"/>
                <a:gd name="connsiteY66" fmla="*/ 45634 h 197004"/>
                <a:gd name="connsiteX67" fmla="*/ 238566 w 305801"/>
                <a:gd name="connsiteY67" fmla="*/ 55008 h 197004"/>
                <a:gd name="connsiteX68" fmla="*/ 241116 w 305801"/>
                <a:gd name="connsiteY68" fmla="*/ 63416 h 197004"/>
                <a:gd name="connsiteX69" fmla="*/ 252075 w 305801"/>
                <a:gd name="connsiteY69" fmla="*/ 63416 h 197004"/>
                <a:gd name="connsiteX70" fmla="*/ 252075 w 305801"/>
                <a:gd name="connsiteY70" fmla="*/ 73893 h 197004"/>
                <a:gd name="connsiteX71" fmla="*/ 241461 w 305801"/>
                <a:gd name="connsiteY71" fmla="*/ 73893 h 197004"/>
                <a:gd name="connsiteX72" fmla="*/ 239944 w 305801"/>
                <a:gd name="connsiteY72" fmla="*/ 80372 h 197004"/>
                <a:gd name="connsiteX73" fmla="*/ 230364 w 305801"/>
                <a:gd name="connsiteY73" fmla="*/ 93399 h 197004"/>
                <a:gd name="connsiteX74" fmla="*/ 212995 w 305801"/>
                <a:gd name="connsiteY74" fmla="*/ 100911 h 197004"/>
                <a:gd name="connsiteX75" fmla="*/ 201691 w 305801"/>
                <a:gd name="connsiteY75" fmla="*/ 102428 h 197004"/>
                <a:gd name="connsiteX76" fmla="*/ 201002 w 305801"/>
                <a:gd name="connsiteY76" fmla="*/ 99188 h 197004"/>
                <a:gd name="connsiteX77" fmla="*/ 197142 w 305801"/>
                <a:gd name="connsiteY77" fmla="*/ 80579 h 197004"/>
                <a:gd name="connsiteX78" fmla="*/ 199003 w 305801"/>
                <a:gd name="connsiteY78" fmla="*/ 80579 h 197004"/>
                <a:gd name="connsiteX79" fmla="*/ 200795 w 305801"/>
                <a:gd name="connsiteY79" fmla="*/ 80579 h 197004"/>
                <a:gd name="connsiteX80" fmla="*/ 215890 w 305801"/>
                <a:gd name="connsiteY80" fmla="*/ 74169 h 197004"/>
                <a:gd name="connsiteX81" fmla="*/ 183909 w 305801"/>
                <a:gd name="connsiteY81" fmla="*/ 74169 h 197004"/>
                <a:gd name="connsiteX82" fmla="*/ 182806 w 305801"/>
                <a:gd name="connsiteY82" fmla="*/ 76650 h 197004"/>
                <a:gd name="connsiteX83" fmla="*/ 181565 w 305801"/>
                <a:gd name="connsiteY83" fmla="*/ 79062 h 197004"/>
                <a:gd name="connsiteX84" fmla="*/ 157511 w 305801"/>
                <a:gd name="connsiteY84" fmla="*/ 98292 h 197004"/>
                <a:gd name="connsiteX85" fmla="*/ 140969 w 305801"/>
                <a:gd name="connsiteY85" fmla="*/ 99809 h 197004"/>
                <a:gd name="connsiteX86" fmla="*/ 140969 w 305801"/>
                <a:gd name="connsiteY86" fmla="*/ 99809 h 197004"/>
                <a:gd name="connsiteX87" fmla="*/ 108712 w 305801"/>
                <a:gd name="connsiteY87" fmla="*/ 87609 h 197004"/>
                <a:gd name="connsiteX88" fmla="*/ 102440 w 305801"/>
                <a:gd name="connsiteY88" fmla="*/ 74238 h 197004"/>
                <a:gd name="connsiteX89" fmla="*/ 91688 w 305801"/>
                <a:gd name="connsiteY89" fmla="*/ 74238 h 19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5801" h="197004">
                  <a:moveTo>
                    <a:pt x="40063" y="85679"/>
                  </a:moveTo>
                  <a:cubicBezTo>
                    <a:pt x="40628" y="87437"/>
                    <a:pt x="41297" y="89167"/>
                    <a:pt x="42062" y="90848"/>
                  </a:cubicBezTo>
                  <a:cubicBezTo>
                    <a:pt x="42820" y="92296"/>
                    <a:pt x="43578" y="93743"/>
                    <a:pt x="44405" y="95122"/>
                  </a:cubicBezTo>
                  <a:cubicBezTo>
                    <a:pt x="48313" y="101373"/>
                    <a:pt x="53200" y="106956"/>
                    <a:pt x="58879" y="111664"/>
                  </a:cubicBezTo>
                  <a:cubicBezTo>
                    <a:pt x="63043" y="115179"/>
                    <a:pt x="67488" y="118336"/>
                    <a:pt x="72182" y="121106"/>
                  </a:cubicBezTo>
                  <a:cubicBezTo>
                    <a:pt x="102722" y="137628"/>
                    <a:pt x="137068" y="145830"/>
                    <a:pt x="171778" y="144885"/>
                  </a:cubicBezTo>
                  <a:cubicBezTo>
                    <a:pt x="203511" y="145450"/>
                    <a:pt x="234948" y="138710"/>
                    <a:pt x="263655" y="125173"/>
                  </a:cubicBezTo>
                  <a:lnTo>
                    <a:pt x="267790" y="122898"/>
                  </a:lnTo>
                  <a:cubicBezTo>
                    <a:pt x="269031" y="122209"/>
                    <a:pt x="270202" y="121589"/>
                    <a:pt x="271374" y="120831"/>
                  </a:cubicBezTo>
                  <a:cubicBezTo>
                    <a:pt x="276040" y="118060"/>
                    <a:pt x="280472" y="114903"/>
                    <a:pt x="284608" y="111388"/>
                  </a:cubicBezTo>
                  <a:cubicBezTo>
                    <a:pt x="290329" y="106729"/>
                    <a:pt x="295222" y="101132"/>
                    <a:pt x="299082" y="94846"/>
                  </a:cubicBezTo>
                  <a:cubicBezTo>
                    <a:pt x="300902" y="91876"/>
                    <a:pt x="302376" y="88705"/>
                    <a:pt x="303493" y="85403"/>
                  </a:cubicBezTo>
                  <a:cubicBezTo>
                    <a:pt x="303900" y="84252"/>
                    <a:pt x="304244" y="83081"/>
                    <a:pt x="304527" y="81888"/>
                  </a:cubicBezTo>
                  <a:cubicBezTo>
                    <a:pt x="305292" y="78800"/>
                    <a:pt x="305685" y="75630"/>
                    <a:pt x="305699" y="72446"/>
                  </a:cubicBezTo>
                  <a:cubicBezTo>
                    <a:pt x="305699" y="32400"/>
                    <a:pt x="245734" y="-63"/>
                    <a:pt x="171778" y="-63"/>
                  </a:cubicBezTo>
                  <a:cubicBezTo>
                    <a:pt x="97822" y="-63"/>
                    <a:pt x="37858" y="32400"/>
                    <a:pt x="37858" y="72446"/>
                  </a:cubicBezTo>
                  <a:cubicBezTo>
                    <a:pt x="37823" y="72928"/>
                    <a:pt x="37823" y="73411"/>
                    <a:pt x="37858" y="73893"/>
                  </a:cubicBezTo>
                  <a:cubicBezTo>
                    <a:pt x="14423" y="86989"/>
                    <a:pt x="-51" y="104771"/>
                    <a:pt x="-51" y="124415"/>
                  </a:cubicBezTo>
                  <a:cubicBezTo>
                    <a:pt x="-37" y="127599"/>
                    <a:pt x="356" y="130770"/>
                    <a:pt x="1121" y="133858"/>
                  </a:cubicBezTo>
                  <a:cubicBezTo>
                    <a:pt x="4980" y="149848"/>
                    <a:pt x="18421" y="164184"/>
                    <a:pt x="38202" y="175212"/>
                  </a:cubicBezTo>
                  <a:cubicBezTo>
                    <a:pt x="42062" y="177280"/>
                    <a:pt x="46060" y="179279"/>
                    <a:pt x="50264" y="181071"/>
                  </a:cubicBezTo>
                  <a:cubicBezTo>
                    <a:pt x="76786" y="191906"/>
                    <a:pt x="105217" y="197296"/>
                    <a:pt x="133870" y="196923"/>
                  </a:cubicBezTo>
                  <a:cubicBezTo>
                    <a:pt x="154829" y="197020"/>
                    <a:pt x="175700" y="194242"/>
                    <a:pt x="195902" y="188652"/>
                  </a:cubicBezTo>
                  <a:cubicBezTo>
                    <a:pt x="187975" y="189411"/>
                    <a:pt x="179773" y="189893"/>
                    <a:pt x="171434" y="189893"/>
                  </a:cubicBezTo>
                  <a:cubicBezTo>
                    <a:pt x="114364" y="189893"/>
                    <a:pt x="65703" y="170594"/>
                    <a:pt x="46404" y="143369"/>
                  </a:cubicBezTo>
                  <a:cubicBezTo>
                    <a:pt x="44309" y="140405"/>
                    <a:pt x="42510" y="137242"/>
                    <a:pt x="41028" y="133926"/>
                  </a:cubicBezTo>
                  <a:cubicBezTo>
                    <a:pt x="38733" y="128716"/>
                    <a:pt x="37534" y="123084"/>
                    <a:pt x="37513" y="117385"/>
                  </a:cubicBezTo>
                  <a:cubicBezTo>
                    <a:pt x="37527" y="114200"/>
                    <a:pt x="37920" y="111030"/>
                    <a:pt x="38685" y="107942"/>
                  </a:cubicBezTo>
                  <a:cubicBezTo>
                    <a:pt x="40180" y="113897"/>
                    <a:pt x="42799" y="119514"/>
                    <a:pt x="46404" y="124484"/>
                  </a:cubicBezTo>
                  <a:cubicBezTo>
                    <a:pt x="48865" y="127861"/>
                    <a:pt x="51608" y="131018"/>
                    <a:pt x="54606" y="133926"/>
                  </a:cubicBezTo>
                  <a:cubicBezTo>
                    <a:pt x="77558" y="156051"/>
                    <a:pt x="121256" y="170939"/>
                    <a:pt x="171778" y="170939"/>
                  </a:cubicBezTo>
                  <a:cubicBezTo>
                    <a:pt x="200402" y="171318"/>
                    <a:pt x="228820" y="165928"/>
                    <a:pt x="255315" y="155086"/>
                  </a:cubicBezTo>
                  <a:cubicBezTo>
                    <a:pt x="259436" y="153322"/>
                    <a:pt x="263462" y="151337"/>
                    <a:pt x="267377" y="149159"/>
                  </a:cubicBezTo>
                  <a:cubicBezTo>
                    <a:pt x="275082" y="145058"/>
                    <a:pt x="282202" y="139936"/>
                    <a:pt x="288536" y="133926"/>
                  </a:cubicBezTo>
                  <a:cubicBezTo>
                    <a:pt x="291576" y="131039"/>
                    <a:pt x="294340" y="127875"/>
                    <a:pt x="296807" y="124484"/>
                  </a:cubicBezTo>
                  <a:cubicBezTo>
                    <a:pt x="300412" y="119514"/>
                    <a:pt x="303031" y="113897"/>
                    <a:pt x="304527" y="107942"/>
                  </a:cubicBezTo>
                  <a:cubicBezTo>
                    <a:pt x="305292" y="104854"/>
                    <a:pt x="305685" y="101683"/>
                    <a:pt x="305699" y="98499"/>
                  </a:cubicBezTo>
                  <a:cubicBezTo>
                    <a:pt x="305768" y="97307"/>
                    <a:pt x="305768" y="96107"/>
                    <a:pt x="305699" y="94915"/>
                  </a:cubicBezTo>
                  <a:cubicBezTo>
                    <a:pt x="305416" y="98134"/>
                    <a:pt x="304747" y="101304"/>
                    <a:pt x="303700" y="104358"/>
                  </a:cubicBezTo>
                  <a:cubicBezTo>
                    <a:pt x="301625" y="110416"/>
                    <a:pt x="298420" y="116034"/>
                    <a:pt x="294257" y="120900"/>
                  </a:cubicBezTo>
                  <a:cubicBezTo>
                    <a:pt x="291411" y="124353"/>
                    <a:pt x="288247" y="127537"/>
                    <a:pt x="284814" y="130411"/>
                  </a:cubicBezTo>
                  <a:cubicBezTo>
                    <a:pt x="279604" y="134774"/>
                    <a:pt x="273966" y="138606"/>
                    <a:pt x="267997" y="141853"/>
                  </a:cubicBezTo>
                  <a:cubicBezTo>
                    <a:pt x="266343" y="142818"/>
                    <a:pt x="264551" y="143714"/>
                    <a:pt x="262759" y="144678"/>
                  </a:cubicBezTo>
                  <a:cubicBezTo>
                    <a:pt x="234341" y="157857"/>
                    <a:pt x="203304" y="164412"/>
                    <a:pt x="171985" y="163840"/>
                  </a:cubicBezTo>
                  <a:cubicBezTo>
                    <a:pt x="124565" y="163840"/>
                    <a:pt x="82934" y="150537"/>
                    <a:pt x="59086" y="130411"/>
                  </a:cubicBezTo>
                  <a:cubicBezTo>
                    <a:pt x="55688" y="127523"/>
                    <a:pt x="52552" y="124339"/>
                    <a:pt x="49713" y="120900"/>
                  </a:cubicBezTo>
                  <a:cubicBezTo>
                    <a:pt x="45550" y="116034"/>
                    <a:pt x="42345" y="110416"/>
                    <a:pt x="40270" y="104358"/>
                  </a:cubicBezTo>
                  <a:cubicBezTo>
                    <a:pt x="39201" y="101304"/>
                    <a:pt x="38505" y="98134"/>
                    <a:pt x="38202" y="94915"/>
                  </a:cubicBezTo>
                  <a:cubicBezTo>
                    <a:pt x="38202" y="94157"/>
                    <a:pt x="38202" y="93467"/>
                    <a:pt x="38202" y="92640"/>
                  </a:cubicBezTo>
                  <a:cubicBezTo>
                    <a:pt x="38092" y="92668"/>
                    <a:pt x="37968" y="92668"/>
                    <a:pt x="37858" y="92640"/>
                  </a:cubicBezTo>
                  <a:cubicBezTo>
                    <a:pt x="37823" y="92137"/>
                    <a:pt x="37823" y="91627"/>
                    <a:pt x="37858" y="91124"/>
                  </a:cubicBezTo>
                  <a:cubicBezTo>
                    <a:pt x="37864" y="87940"/>
                    <a:pt x="38257" y="84769"/>
                    <a:pt x="39029" y="81682"/>
                  </a:cubicBezTo>
                  <a:cubicBezTo>
                    <a:pt x="39291" y="83032"/>
                    <a:pt x="39636" y="84369"/>
                    <a:pt x="40063" y="85679"/>
                  </a:cubicBezTo>
                  <a:close/>
                  <a:moveTo>
                    <a:pt x="91688" y="63072"/>
                  </a:moveTo>
                  <a:lnTo>
                    <a:pt x="101751" y="63072"/>
                  </a:lnTo>
                  <a:cubicBezTo>
                    <a:pt x="102330" y="60329"/>
                    <a:pt x="103357" y="57696"/>
                    <a:pt x="104783" y="55283"/>
                  </a:cubicBezTo>
                  <a:lnTo>
                    <a:pt x="105197" y="54318"/>
                  </a:lnTo>
                  <a:cubicBezTo>
                    <a:pt x="111366" y="44152"/>
                    <a:pt x="122077" y="37604"/>
                    <a:pt x="133939" y="36743"/>
                  </a:cubicBezTo>
                  <a:lnTo>
                    <a:pt x="137316" y="47977"/>
                  </a:lnTo>
                  <a:lnTo>
                    <a:pt x="138694" y="52595"/>
                  </a:lnTo>
                  <a:lnTo>
                    <a:pt x="140279" y="57972"/>
                  </a:lnTo>
                  <a:cubicBezTo>
                    <a:pt x="135841" y="58461"/>
                    <a:pt x="131685" y="60370"/>
                    <a:pt x="128424" y="63416"/>
                  </a:cubicBezTo>
                  <a:lnTo>
                    <a:pt x="154271" y="63416"/>
                  </a:lnTo>
                  <a:cubicBezTo>
                    <a:pt x="155746" y="60129"/>
                    <a:pt x="157449" y="56951"/>
                    <a:pt x="159372" y="53905"/>
                  </a:cubicBezTo>
                  <a:cubicBezTo>
                    <a:pt x="161322" y="50879"/>
                    <a:pt x="163638" y="48101"/>
                    <a:pt x="166264" y="45634"/>
                  </a:cubicBezTo>
                  <a:cubicBezTo>
                    <a:pt x="168387" y="43711"/>
                    <a:pt x="170696" y="42002"/>
                    <a:pt x="173157" y="40533"/>
                  </a:cubicBezTo>
                  <a:cubicBezTo>
                    <a:pt x="190388" y="29781"/>
                    <a:pt x="220025" y="34330"/>
                    <a:pt x="232363" y="45634"/>
                  </a:cubicBezTo>
                  <a:cubicBezTo>
                    <a:pt x="235051" y="48301"/>
                    <a:pt x="237167" y="51493"/>
                    <a:pt x="238566" y="55008"/>
                  </a:cubicBezTo>
                  <a:cubicBezTo>
                    <a:pt x="239710" y="57709"/>
                    <a:pt x="240565" y="60528"/>
                    <a:pt x="241116" y="63416"/>
                  </a:cubicBezTo>
                  <a:lnTo>
                    <a:pt x="252075" y="63416"/>
                  </a:lnTo>
                  <a:lnTo>
                    <a:pt x="252075" y="73893"/>
                  </a:lnTo>
                  <a:lnTo>
                    <a:pt x="241461" y="73893"/>
                  </a:lnTo>
                  <a:cubicBezTo>
                    <a:pt x="241199" y="76105"/>
                    <a:pt x="240689" y="78277"/>
                    <a:pt x="239944" y="80372"/>
                  </a:cubicBezTo>
                  <a:cubicBezTo>
                    <a:pt x="238125" y="85576"/>
                    <a:pt x="234789" y="90111"/>
                    <a:pt x="230364" y="93399"/>
                  </a:cubicBezTo>
                  <a:cubicBezTo>
                    <a:pt x="225208" y="97169"/>
                    <a:pt x="219274" y="99740"/>
                    <a:pt x="212995" y="100911"/>
                  </a:cubicBezTo>
                  <a:cubicBezTo>
                    <a:pt x="209273" y="101732"/>
                    <a:pt x="205496" y="102242"/>
                    <a:pt x="201691" y="102428"/>
                  </a:cubicBezTo>
                  <a:lnTo>
                    <a:pt x="201002" y="99188"/>
                  </a:lnTo>
                  <a:lnTo>
                    <a:pt x="197142" y="80579"/>
                  </a:lnTo>
                  <a:lnTo>
                    <a:pt x="199003" y="80579"/>
                  </a:lnTo>
                  <a:lnTo>
                    <a:pt x="200795" y="80579"/>
                  </a:lnTo>
                  <a:cubicBezTo>
                    <a:pt x="206427" y="80289"/>
                    <a:pt x="211768" y="78015"/>
                    <a:pt x="215890" y="74169"/>
                  </a:cubicBezTo>
                  <a:lnTo>
                    <a:pt x="183909" y="74169"/>
                  </a:lnTo>
                  <a:lnTo>
                    <a:pt x="182806" y="76650"/>
                  </a:lnTo>
                  <a:cubicBezTo>
                    <a:pt x="182434" y="77477"/>
                    <a:pt x="182020" y="78277"/>
                    <a:pt x="181565" y="79062"/>
                  </a:cubicBezTo>
                  <a:cubicBezTo>
                    <a:pt x="177016" y="88898"/>
                    <a:pt x="168104" y="96018"/>
                    <a:pt x="157511" y="98292"/>
                  </a:cubicBezTo>
                  <a:cubicBezTo>
                    <a:pt x="152086" y="99498"/>
                    <a:pt x="146524" y="100009"/>
                    <a:pt x="140969" y="99809"/>
                  </a:cubicBezTo>
                  <a:lnTo>
                    <a:pt x="140969" y="99809"/>
                  </a:lnTo>
                  <a:cubicBezTo>
                    <a:pt x="124771" y="99464"/>
                    <a:pt x="114571" y="94501"/>
                    <a:pt x="108712" y="87609"/>
                  </a:cubicBezTo>
                  <a:cubicBezTo>
                    <a:pt x="105445" y="83804"/>
                    <a:pt x="103274" y="79179"/>
                    <a:pt x="102440" y="74238"/>
                  </a:cubicBezTo>
                  <a:lnTo>
                    <a:pt x="91688" y="74238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0CC42BD-E74F-84E4-A541-A1CE3DC1A12C}"/>
                </a:ext>
              </a:extLst>
            </p:cNvPr>
            <p:cNvSpPr/>
            <p:nvPr/>
          </p:nvSpPr>
          <p:spPr>
            <a:xfrm>
              <a:off x="3981185" y="5642370"/>
              <a:ext cx="27569" cy="8139"/>
            </a:xfrm>
            <a:custGeom>
              <a:avLst/>
              <a:gdLst>
                <a:gd name="connsiteX0" fmla="*/ 11666 w 27569"/>
                <a:gd name="connsiteY0" fmla="*/ 218 h 8139"/>
                <a:gd name="connsiteX1" fmla="*/ 2913 w 27569"/>
                <a:gd name="connsiteY1" fmla="*/ 4285 h 8139"/>
                <a:gd name="connsiteX2" fmla="*/ -51 w 27569"/>
                <a:gd name="connsiteY2" fmla="*/ 8076 h 8139"/>
                <a:gd name="connsiteX3" fmla="*/ 27519 w 27569"/>
                <a:gd name="connsiteY3" fmla="*/ 8076 h 8139"/>
                <a:gd name="connsiteX4" fmla="*/ 11666 w 27569"/>
                <a:gd name="connsiteY4" fmla="*/ 218 h 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9" h="8139">
                  <a:moveTo>
                    <a:pt x="11666" y="218"/>
                  </a:moveTo>
                  <a:cubicBezTo>
                    <a:pt x="8378" y="563"/>
                    <a:pt x="5298" y="1996"/>
                    <a:pt x="2913" y="4285"/>
                  </a:cubicBezTo>
                  <a:cubicBezTo>
                    <a:pt x="1789" y="5436"/>
                    <a:pt x="797" y="6711"/>
                    <a:pt x="-51" y="8076"/>
                  </a:cubicBezTo>
                  <a:lnTo>
                    <a:pt x="27519" y="8076"/>
                  </a:lnTo>
                  <a:cubicBezTo>
                    <a:pt x="24638" y="2155"/>
                    <a:pt x="18124" y="-1071"/>
                    <a:pt x="11666" y="21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3E5998C3-35F0-B67D-A005-DBC835305BEC}"/>
                </a:ext>
              </a:extLst>
            </p:cNvPr>
            <p:cNvSpPr/>
            <p:nvPr/>
          </p:nvSpPr>
          <p:spPr>
            <a:xfrm>
              <a:off x="3920463" y="5660917"/>
              <a:ext cx="20677" cy="4773"/>
            </a:xfrm>
            <a:custGeom>
              <a:avLst/>
              <a:gdLst>
                <a:gd name="connsiteX0" fmla="*/ 19593 w 20677"/>
                <a:gd name="connsiteY0" fmla="*/ 1177 h 4773"/>
                <a:gd name="connsiteX1" fmla="*/ 20626 w 20677"/>
                <a:gd name="connsiteY1" fmla="*/ -63 h 4773"/>
                <a:gd name="connsiteX2" fmla="*/ -51 w 20677"/>
                <a:gd name="connsiteY2" fmla="*/ -63 h 4773"/>
                <a:gd name="connsiteX3" fmla="*/ 19393 w 20677"/>
                <a:gd name="connsiteY3" fmla="*/ 1356 h 4773"/>
                <a:gd name="connsiteX4" fmla="*/ 19593 w 20677"/>
                <a:gd name="connsiteY4" fmla="*/ 1177 h 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" h="4773">
                  <a:moveTo>
                    <a:pt x="19593" y="1177"/>
                  </a:moveTo>
                  <a:lnTo>
                    <a:pt x="20626" y="-63"/>
                  </a:lnTo>
                  <a:lnTo>
                    <a:pt x="-51" y="-63"/>
                  </a:lnTo>
                  <a:cubicBezTo>
                    <a:pt x="4925" y="5699"/>
                    <a:pt x="13631" y="6333"/>
                    <a:pt x="19393" y="1356"/>
                  </a:cubicBezTo>
                  <a:cubicBezTo>
                    <a:pt x="19462" y="1294"/>
                    <a:pt x="19524" y="1239"/>
                    <a:pt x="19593" y="117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5CE5BA5F-0CEC-F764-0D04-60FE72279746}"/>
                </a:ext>
              </a:extLst>
            </p:cNvPr>
            <p:cNvSpPr/>
            <p:nvPr/>
          </p:nvSpPr>
          <p:spPr>
            <a:xfrm>
              <a:off x="3653724" y="5553325"/>
              <a:ext cx="195952" cy="88983"/>
            </a:xfrm>
            <a:custGeom>
              <a:avLst/>
              <a:gdLst>
                <a:gd name="connsiteX0" fmla="*/ 187148 w 195952"/>
                <a:gd name="connsiteY0" fmla="*/ 9379 h 88983"/>
                <a:gd name="connsiteX1" fmla="*/ 145793 w 195952"/>
                <a:gd name="connsiteY1" fmla="*/ 39982 h 88983"/>
                <a:gd name="connsiteX2" fmla="*/ 24417 w 195952"/>
                <a:gd name="connsiteY2" fmla="*/ 81819 h 88983"/>
                <a:gd name="connsiteX3" fmla="*/ -51 w 195952"/>
                <a:gd name="connsiteY3" fmla="*/ 80579 h 88983"/>
                <a:gd name="connsiteX4" fmla="*/ 61981 w 195952"/>
                <a:gd name="connsiteY4" fmla="*/ 88919 h 88983"/>
                <a:gd name="connsiteX5" fmla="*/ 194730 w 195952"/>
                <a:gd name="connsiteY5" fmla="*/ 25921 h 88983"/>
                <a:gd name="connsiteX6" fmla="*/ 195902 w 195952"/>
                <a:gd name="connsiteY6" fmla="*/ 16479 h 88983"/>
                <a:gd name="connsiteX7" fmla="*/ 192386 w 195952"/>
                <a:gd name="connsiteY7" fmla="*/ -63 h 88983"/>
                <a:gd name="connsiteX8" fmla="*/ 187148 w 195952"/>
                <a:gd name="connsiteY8" fmla="*/ 9379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52" h="88983">
                  <a:moveTo>
                    <a:pt x="187148" y="9379"/>
                  </a:moveTo>
                  <a:cubicBezTo>
                    <a:pt x="176320" y="23068"/>
                    <a:pt x="162046" y="33627"/>
                    <a:pt x="145793" y="39982"/>
                  </a:cubicBezTo>
                  <a:cubicBezTo>
                    <a:pt x="124496" y="64726"/>
                    <a:pt x="78110" y="81819"/>
                    <a:pt x="24417" y="81819"/>
                  </a:cubicBezTo>
                  <a:cubicBezTo>
                    <a:pt x="16243" y="81833"/>
                    <a:pt x="8075" y="81420"/>
                    <a:pt x="-51" y="80579"/>
                  </a:cubicBezTo>
                  <a:cubicBezTo>
                    <a:pt x="20144" y="86196"/>
                    <a:pt x="41021" y="89001"/>
                    <a:pt x="61981" y="88919"/>
                  </a:cubicBezTo>
                  <a:cubicBezTo>
                    <a:pt x="130010" y="88919"/>
                    <a:pt x="186046" y="61349"/>
                    <a:pt x="194730" y="25921"/>
                  </a:cubicBezTo>
                  <a:cubicBezTo>
                    <a:pt x="195495" y="22834"/>
                    <a:pt x="195888" y="19663"/>
                    <a:pt x="195902" y="16479"/>
                  </a:cubicBezTo>
                  <a:cubicBezTo>
                    <a:pt x="195881" y="10779"/>
                    <a:pt x="194689" y="5148"/>
                    <a:pt x="192386" y="-63"/>
                  </a:cubicBezTo>
                  <a:cubicBezTo>
                    <a:pt x="190987" y="3266"/>
                    <a:pt x="189230" y="6429"/>
                    <a:pt x="187148" y="937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967A9CB5-C29B-76A2-53A0-05EB3FA91433}"/>
                </a:ext>
              </a:extLst>
            </p:cNvPr>
            <p:cNvSpPr/>
            <p:nvPr/>
          </p:nvSpPr>
          <p:spPr>
            <a:xfrm>
              <a:off x="3544203" y="5419405"/>
              <a:ext cx="305680" cy="197073"/>
            </a:xfrm>
            <a:custGeom>
              <a:avLst/>
              <a:gdLst>
                <a:gd name="connsiteX0" fmla="*/ 39925 w 305680"/>
                <a:gd name="connsiteY0" fmla="*/ 85334 h 197073"/>
                <a:gd name="connsiteX1" fmla="*/ 41993 w 305680"/>
                <a:gd name="connsiteY1" fmla="*/ 90504 h 197073"/>
                <a:gd name="connsiteX2" fmla="*/ 44336 w 305680"/>
                <a:gd name="connsiteY2" fmla="*/ 94777 h 197073"/>
                <a:gd name="connsiteX3" fmla="*/ 58811 w 305680"/>
                <a:gd name="connsiteY3" fmla="*/ 111319 h 197073"/>
                <a:gd name="connsiteX4" fmla="*/ 72044 w 305680"/>
                <a:gd name="connsiteY4" fmla="*/ 120762 h 197073"/>
                <a:gd name="connsiteX5" fmla="*/ 171640 w 305680"/>
                <a:gd name="connsiteY5" fmla="*/ 144816 h 197073"/>
                <a:gd name="connsiteX6" fmla="*/ 263586 w 305680"/>
                <a:gd name="connsiteY6" fmla="*/ 125104 h 197073"/>
                <a:gd name="connsiteX7" fmla="*/ 267790 w 305680"/>
                <a:gd name="connsiteY7" fmla="*/ 122898 h 197073"/>
                <a:gd name="connsiteX8" fmla="*/ 271305 w 305680"/>
                <a:gd name="connsiteY8" fmla="*/ 120831 h 197073"/>
                <a:gd name="connsiteX9" fmla="*/ 284608 w 305680"/>
                <a:gd name="connsiteY9" fmla="*/ 111388 h 197073"/>
                <a:gd name="connsiteX10" fmla="*/ 299082 w 305680"/>
                <a:gd name="connsiteY10" fmla="*/ 94846 h 197073"/>
                <a:gd name="connsiteX11" fmla="*/ 303493 w 305680"/>
                <a:gd name="connsiteY11" fmla="*/ 85403 h 197073"/>
                <a:gd name="connsiteX12" fmla="*/ 304458 w 305680"/>
                <a:gd name="connsiteY12" fmla="*/ 81819 h 197073"/>
                <a:gd name="connsiteX13" fmla="*/ 305630 w 305680"/>
                <a:gd name="connsiteY13" fmla="*/ 72377 h 197073"/>
                <a:gd name="connsiteX14" fmla="*/ 171709 w 305680"/>
                <a:gd name="connsiteY14" fmla="*/ -63 h 197073"/>
                <a:gd name="connsiteX15" fmla="*/ 37789 w 305680"/>
                <a:gd name="connsiteY15" fmla="*/ 72377 h 197073"/>
                <a:gd name="connsiteX16" fmla="*/ 37789 w 305680"/>
                <a:gd name="connsiteY16" fmla="*/ 73893 h 197073"/>
                <a:gd name="connsiteX17" fmla="*/ -51 w 305680"/>
                <a:gd name="connsiteY17" fmla="*/ 124415 h 197073"/>
                <a:gd name="connsiteX18" fmla="*/ 1121 w 305680"/>
                <a:gd name="connsiteY18" fmla="*/ 133857 h 197073"/>
                <a:gd name="connsiteX19" fmla="*/ 38202 w 305680"/>
                <a:gd name="connsiteY19" fmla="*/ 175212 h 197073"/>
                <a:gd name="connsiteX20" fmla="*/ 50264 w 305680"/>
                <a:gd name="connsiteY20" fmla="*/ 181140 h 197073"/>
                <a:gd name="connsiteX21" fmla="*/ 133870 w 305680"/>
                <a:gd name="connsiteY21" fmla="*/ 196992 h 197073"/>
                <a:gd name="connsiteX22" fmla="*/ 195902 w 305680"/>
                <a:gd name="connsiteY22" fmla="*/ 188652 h 197073"/>
                <a:gd name="connsiteX23" fmla="*/ 171434 w 305680"/>
                <a:gd name="connsiteY23" fmla="*/ 189893 h 197073"/>
                <a:gd name="connsiteX24" fmla="*/ 46404 w 305680"/>
                <a:gd name="connsiteY24" fmla="*/ 143438 h 197073"/>
                <a:gd name="connsiteX25" fmla="*/ 41097 w 305680"/>
                <a:gd name="connsiteY25" fmla="*/ 133995 h 197073"/>
                <a:gd name="connsiteX26" fmla="*/ 37513 w 305680"/>
                <a:gd name="connsiteY26" fmla="*/ 117453 h 197073"/>
                <a:gd name="connsiteX27" fmla="*/ 38685 w 305680"/>
                <a:gd name="connsiteY27" fmla="*/ 107942 h 197073"/>
                <a:gd name="connsiteX28" fmla="*/ 46404 w 305680"/>
                <a:gd name="connsiteY28" fmla="*/ 124553 h 197073"/>
                <a:gd name="connsiteX29" fmla="*/ 54675 w 305680"/>
                <a:gd name="connsiteY29" fmla="*/ 133995 h 197073"/>
                <a:gd name="connsiteX30" fmla="*/ 171434 w 305680"/>
                <a:gd name="connsiteY30" fmla="*/ 171008 h 197073"/>
                <a:gd name="connsiteX31" fmla="*/ 255039 w 305680"/>
                <a:gd name="connsiteY31" fmla="*/ 155155 h 197073"/>
                <a:gd name="connsiteX32" fmla="*/ 267101 w 305680"/>
                <a:gd name="connsiteY32" fmla="*/ 149228 h 197073"/>
                <a:gd name="connsiteX33" fmla="*/ 288261 w 305680"/>
                <a:gd name="connsiteY33" fmla="*/ 133995 h 197073"/>
                <a:gd name="connsiteX34" fmla="*/ 296463 w 305680"/>
                <a:gd name="connsiteY34" fmla="*/ 124553 h 197073"/>
                <a:gd name="connsiteX35" fmla="*/ 304182 w 305680"/>
                <a:gd name="connsiteY35" fmla="*/ 107942 h 197073"/>
                <a:gd name="connsiteX36" fmla="*/ 305354 w 305680"/>
                <a:gd name="connsiteY36" fmla="*/ 98499 h 197073"/>
                <a:gd name="connsiteX37" fmla="*/ 305354 w 305680"/>
                <a:gd name="connsiteY37" fmla="*/ 94984 h 197073"/>
                <a:gd name="connsiteX38" fmla="*/ 303355 w 305680"/>
                <a:gd name="connsiteY38" fmla="*/ 104427 h 197073"/>
                <a:gd name="connsiteX39" fmla="*/ 293913 w 305680"/>
                <a:gd name="connsiteY39" fmla="*/ 120968 h 197073"/>
                <a:gd name="connsiteX40" fmla="*/ 284470 w 305680"/>
                <a:gd name="connsiteY40" fmla="*/ 130411 h 197073"/>
                <a:gd name="connsiteX41" fmla="*/ 267652 w 305680"/>
                <a:gd name="connsiteY41" fmla="*/ 141922 h 197073"/>
                <a:gd name="connsiteX42" fmla="*/ 262414 w 305680"/>
                <a:gd name="connsiteY42" fmla="*/ 144678 h 197073"/>
                <a:gd name="connsiteX43" fmla="*/ 171571 w 305680"/>
                <a:gd name="connsiteY43" fmla="*/ 163909 h 197073"/>
                <a:gd name="connsiteX44" fmla="*/ 58742 w 305680"/>
                <a:gd name="connsiteY44" fmla="*/ 130411 h 197073"/>
                <a:gd name="connsiteX45" fmla="*/ 49299 w 305680"/>
                <a:gd name="connsiteY45" fmla="*/ 120968 h 197073"/>
                <a:gd name="connsiteX46" fmla="*/ 39856 w 305680"/>
                <a:gd name="connsiteY46" fmla="*/ 104427 h 197073"/>
                <a:gd name="connsiteX47" fmla="*/ 37858 w 305680"/>
                <a:gd name="connsiteY47" fmla="*/ 94984 h 197073"/>
                <a:gd name="connsiteX48" fmla="*/ 37858 w 305680"/>
                <a:gd name="connsiteY48" fmla="*/ 92709 h 197073"/>
                <a:gd name="connsiteX49" fmla="*/ 37444 w 305680"/>
                <a:gd name="connsiteY49" fmla="*/ 92709 h 197073"/>
                <a:gd name="connsiteX50" fmla="*/ 37444 w 305680"/>
                <a:gd name="connsiteY50" fmla="*/ 91193 h 197073"/>
                <a:gd name="connsiteX51" fmla="*/ 38616 w 305680"/>
                <a:gd name="connsiteY51" fmla="*/ 81750 h 197073"/>
                <a:gd name="connsiteX52" fmla="*/ 39925 w 305680"/>
                <a:gd name="connsiteY52" fmla="*/ 85334 h 197073"/>
                <a:gd name="connsiteX53" fmla="*/ 91619 w 305680"/>
                <a:gd name="connsiteY53" fmla="*/ 62658 h 197073"/>
                <a:gd name="connsiteX54" fmla="*/ 101613 w 305680"/>
                <a:gd name="connsiteY54" fmla="*/ 62658 h 197073"/>
                <a:gd name="connsiteX55" fmla="*/ 104301 w 305680"/>
                <a:gd name="connsiteY55" fmla="*/ 54594 h 197073"/>
                <a:gd name="connsiteX56" fmla="*/ 104783 w 305680"/>
                <a:gd name="connsiteY56" fmla="*/ 53560 h 197073"/>
                <a:gd name="connsiteX57" fmla="*/ 133456 w 305680"/>
                <a:gd name="connsiteY57" fmla="*/ 35985 h 197073"/>
                <a:gd name="connsiteX58" fmla="*/ 136833 w 305680"/>
                <a:gd name="connsiteY58" fmla="*/ 47219 h 197073"/>
                <a:gd name="connsiteX59" fmla="*/ 138212 w 305680"/>
                <a:gd name="connsiteY59" fmla="*/ 51906 h 197073"/>
                <a:gd name="connsiteX60" fmla="*/ 139866 w 305680"/>
                <a:gd name="connsiteY60" fmla="*/ 57282 h 197073"/>
                <a:gd name="connsiteX61" fmla="*/ 128011 w 305680"/>
                <a:gd name="connsiteY61" fmla="*/ 62658 h 197073"/>
                <a:gd name="connsiteX62" fmla="*/ 153789 w 305680"/>
                <a:gd name="connsiteY62" fmla="*/ 62658 h 197073"/>
                <a:gd name="connsiteX63" fmla="*/ 158958 w 305680"/>
                <a:gd name="connsiteY63" fmla="*/ 53147 h 197073"/>
                <a:gd name="connsiteX64" fmla="*/ 165851 w 305680"/>
                <a:gd name="connsiteY64" fmla="*/ 44807 h 197073"/>
                <a:gd name="connsiteX65" fmla="*/ 172743 w 305680"/>
                <a:gd name="connsiteY65" fmla="*/ 39706 h 197073"/>
                <a:gd name="connsiteX66" fmla="*/ 231949 w 305680"/>
                <a:gd name="connsiteY66" fmla="*/ 44876 h 197073"/>
                <a:gd name="connsiteX67" fmla="*/ 238222 w 305680"/>
                <a:gd name="connsiteY67" fmla="*/ 54249 h 197073"/>
                <a:gd name="connsiteX68" fmla="*/ 240703 w 305680"/>
                <a:gd name="connsiteY68" fmla="*/ 62658 h 197073"/>
                <a:gd name="connsiteX69" fmla="*/ 251731 w 305680"/>
                <a:gd name="connsiteY69" fmla="*/ 62658 h 197073"/>
                <a:gd name="connsiteX70" fmla="*/ 251731 w 305680"/>
                <a:gd name="connsiteY70" fmla="*/ 73135 h 197073"/>
                <a:gd name="connsiteX71" fmla="*/ 241047 w 305680"/>
                <a:gd name="connsiteY71" fmla="*/ 73135 h 197073"/>
                <a:gd name="connsiteX72" fmla="*/ 239531 w 305680"/>
                <a:gd name="connsiteY72" fmla="*/ 79614 h 197073"/>
                <a:gd name="connsiteX73" fmla="*/ 230019 w 305680"/>
                <a:gd name="connsiteY73" fmla="*/ 92571 h 197073"/>
                <a:gd name="connsiteX74" fmla="*/ 212582 w 305680"/>
                <a:gd name="connsiteY74" fmla="*/ 100153 h 197073"/>
                <a:gd name="connsiteX75" fmla="*/ 201278 w 305680"/>
                <a:gd name="connsiteY75" fmla="*/ 101669 h 197073"/>
                <a:gd name="connsiteX76" fmla="*/ 200589 w 305680"/>
                <a:gd name="connsiteY76" fmla="*/ 98430 h 197073"/>
                <a:gd name="connsiteX77" fmla="*/ 196798 w 305680"/>
                <a:gd name="connsiteY77" fmla="*/ 79752 h 197073"/>
                <a:gd name="connsiteX78" fmla="*/ 198590 w 305680"/>
                <a:gd name="connsiteY78" fmla="*/ 79752 h 197073"/>
                <a:gd name="connsiteX79" fmla="*/ 200451 w 305680"/>
                <a:gd name="connsiteY79" fmla="*/ 79752 h 197073"/>
                <a:gd name="connsiteX80" fmla="*/ 215476 w 305680"/>
                <a:gd name="connsiteY80" fmla="*/ 73411 h 197073"/>
                <a:gd name="connsiteX81" fmla="*/ 183564 w 305680"/>
                <a:gd name="connsiteY81" fmla="*/ 73411 h 197073"/>
                <a:gd name="connsiteX82" fmla="*/ 182393 w 305680"/>
                <a:gd name="connsiteY82" fmla="*/ 75892 h 197073"/>
                <a:gd name="connsiteX83" fmla="*/ 180876 w 305680"/>
                <a:gd name="connsiteY83" fmla="*/ 78442 h 197073"/>
                <a:gd name="connsiteX84" fmla="*/ 156753 w 305680"/>
                <a:gd name="connsiteY84" fmla="*/ 97603 h 197073"/>
                <a:gd name="connsiteX85" fmla="*/ 140211 w 305680"/>
                <a:gd name="connsiteY85" fmla="*/ 99188 h 197073"/>
                <a:gd name="connsiteX86" fmla="*/ 140211 w 305680"/>
                <a:gd name="connsiteY86" fmla="*/ 99188 h 197073"/>
                <a:gd name="connsiteX87" fmla="*/ 107954 w 305680"/>
                <a:gd name="connsiteY87" fmla="*/ 86920 h 197073"/>
                <a:gd name="connsiteX88" fmla="*/ 101751 w 305680"/>
                <a:gd name="connsiteY88" fmla="*/ 73548 h 197073"/>
                <a:gd name="connsiteX89" fmla="*/ 91619 w 305680"/>
                <a:gd name="connsiteY89" fmla="*/ 73548 h 19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05680" h="197073">
                  <a:moveTo>
                    <a:pt x="39925" y="85334"/>
                  </a:moveTo>
                  <a:cubicBezTo>
                    <a:pt x="40525" y="87092"/>
                    <a:pt x="41214" y="88815"/>
                    <a:pt x="41993" y="90504"/>
                  </a:cubicBezTo>
                  <a:cubicBezTo>
                    <a:pt x="42696" y="91972"/>
                    <a:pt x="43475" y="93398"/>
                    <a:pt x="44336" y="94777"/>
                  </a:cubicBezTo>
                  <a:cubicBezTo>
                    <a:pt x="48217" y="101049"/>
                    <a:pt x="53104" y="106639"/>
                    <a:pt x="58811" y="111319"/>
                  </a:cubicBezTo>
                  <a:cubicBezTo>
                    <a:pt x="62974" y="114807"/>
                    <a:pt x="67392" y="117963"/>
                    <a:pt x="72044" y="120762"/>
                  </a:cubicBezTo>
                  <a:cubicBezTo>
                    <a:pt x="102557" y="137372"/>
                    <a:pt x="136909" y="145671"/>
                    <a:pt x="171640" y="144816"/>
                  </a:cubicBezTo>
                  <a:cubicBezTo>
                    <a:pt x="203401" y="145430"/>
                    <a:pt x="234872" y="138682"/>
                    <a:pt x="263586" y="125104"/>
                  </a:cubicBezTo>
                  <a:lnTo>
                    <a:pt x="267790" y="122898"/>
                  </a:lnTo>
                  <a:lnTo>
                    <a:pt x="271305" y="120831"/>
                  </a:lnTo>
                  <a:cubicBezTo>
                    <a:pt x="275965" y="118012"/>
                    <a:pt x="280410" y="114855"/>
                    <a:pt x="284608" y="111388"/>
                  </a:cubicBezTo>
                  <a:cubicBezTo>
                    <a:pt x="290294" y="106694"/>
                    <a:pt x="295181" y="101105"/>
                    <a:pt x="299082" y="94846"/>
                  </a:cubicBezTo>
                  <a:cubicBezTo>
                    <a:pt x="300874" y="91862"/>
                    <a:pt x="302349" y="88691"/>
                    <a:pt x="303493" y="85403"/>
                  </a:cubicBezTo>
                  <a:cubicBezTo>
                    <a:pt x="303838" y="84232"/>
                    <a:pt x="304182" y="83060"/>
                    <a:pt x="304458" y="81819"/>
                  </a:cubicBezTo>
                  <a:cubicBezTo>
                    <a:pt x="305230" y="78731"/>
                    <a:pt x="305623" y="75561"/>
                    <a:pt x="305630" y="72377"/>
                  </a:cubicBezTo>
                  <a:cubicBezTo>
                    <a:pt x="305630" y="32331"/>
                    <a:pt x="245665" y="-63"/>
                    <a:pt x="171709" y="-63"/>
                  </a:cubicBezTo>
                  <a:cubicBezTo>
                    <a:pt x="97753" y="-63"/>
                    <a:pt x="37789" y="32331"/>
                    <a:pt x="37789" y="72377"/>
                  </a:cubicBezTo>
                  <a:cubicBezTo>
                    <a:pt x="37789" y="72859"/>
                    <a:pt x="37789" y="73411"/>
                    <a:pt x="37789" y="73893"/>
                  </a:cubicBezTo>
                  <a:cubicBezTo>
                    <a:pt x="14354" y="86920"/>
                    <a:pt x="-51" y="104771"/>
                    <a:pt x="-51" y="124415"/>
                  </a:cubicBezTo>
                  <a:cubicBezTo>
                    <a:pt x="-37" y="127599"/>
                    <a:pt x="356" y="130769"/>
                    <a:pt x="1121" y="133857"/>
                  </a:cubicBezTo>
                  <a:cubicBezTo>
                    <a:pt x="4912" y="149779"/>
                    <a:pt x="18352" y="164115"/>
                    <a:pt x="38202" y="175212"/>
                  </a:cubicBezTo>
                  <a:cubicBezTo>
                    <a:pt x="41993" y="177349"/>
                    <a:pt x="46060" y="179279"/>
                    <a:pt x="50264" y="181140"/>
                  </a:cubicBezTo>
                  <a:cubicBezTo>
                    <a:pt x="76786" y="191974"/>
                    <a:pt x="105218" y="197365"/>
                    <a:pt x="133870" y="196992"/>
                  </a:cubicBezTo>
                  <a:cubicBezTo>
                    <a:pt x="154830" y="197068"/>
                    <a:pt x="175707" y="194263"/>
                    <a:pt x="195902" y="188652"/>
                  </a:cubicBezTo>
                  <a:cubicBezTo>
                    <a:pt x="187776" y="189493"/>
                    <a:pt x="179608" y="189907"/>
                    <a:pt x="171434" y="189893"/>
                  </a:cubicBezTo>
                  <a:cubicBezTo>
                    <a:pt x="114433" y="189893"/>
                    <a:pt x="65772" y="170594"/>
                    <a:pt x="46404" y="143438"/>
                  </a:cubicBezTo>
                  <a:cubicBezTo>
                    <a:pt x="44323" y="140474"/>
                    <a:pt x="42544" y="137311"/>
                    <a:pt x="41097" y="133995"/>
                  </a:cubicBezTo>
                  <a:cubicBezTo>
                    <a:pt x="38774" y="128785"/>
                    <a:pt x="37554" y="123153"/>
                    <a:pt x="37513" y="117453"/>
                  </a:cubicBezTo>
                  <a:cubicBezTo>
                    <a:pt x="37520" y="114248"/>
                    <a:pt x="37913" y="111050"/>
                    <a:pt x="38685" y="107942"/>
                  </a:cubicBezTo>
                  <a:cubicBezTo>
                    <a:pt x="40173" y="113917"/>
                    <a:pt x="42793" y="119562"/>
                    <a:pt x="46404" y="124553"/>
                  </a:cubicBezTo>
                  <a:cubicBezTo>
                    <a:pt x="48872" y="127944"/>
                    <a:pt x="51636" y="131107"/>
                    <a:pt x="54675" y="133995"/>
                  </a:cubicBezTo>
                  <a:cubicBezTo>
                    <a:pt x="77627" y="156051"/>
                    <a:pt x="121325" y="171008"/>
                    <a:pt x="171434" y="171008"/>
                  </a:cubicBezTo>
                  <a:cubicBezTo>
                    <a:pt x="200079" y="171345"/>
                    <a:pt x="228503" y="165956"/>
                    <a:pt x="255039" y="155155"/>
                  </a:cubicBezTo>
                  <a:cubicBezTo>
                    <a:pt x="259243" y="153294"/>
                    <a:pt x="263310" y="151295"/>
                    <a:pt x="267101" y="149228"/>
                  </a:cubicBezTo>
                  <a:cubicBezTo>
                    <a:pt x="274779" y="145085"/>
                    <a:pt x="281892" y="139964"/>
                    <a:pt x="288261" y="133995"/>
                  </a:cubicBezTo>
                  <a:cubicBezTo>
                    <a:pt x="291259" y="131087"/>
                    <a:pt x="294002" y="127930"/>
                    <a:pt x="296463" y="124553"/>
                  </a:cubicBezTo>
                  <a:cubicBezTo>
                    <a:pt x="300074" y="119562"/>
                    <a:pt x="302694" y="113917"/>
                    <a:pt x="304182" y="107942"/>
                  </a:cubicBezTo>
                  <a:cubicBezTo>
                    <a:pt x="304954" y="104854"/>
                    <a:pt x="305354" y="101683"/>
                    <a:pt x="305354" y="98499"/>
                  </a:cubicBezTo>
                  <a:cubicBezTo>
                    <a:pt x="305354" y="97327"/>
                    <a:pt x="305354" y="96156"/>
                    <a:pt x="305354" y="94984"/>
                  </a:cubicBezTo>
                  <a:cubicBezTo>
                    <a:pt x="305030" y="98196"/>
                    <a:pt x="304361" y="101359"/>
                    <a:pt x="303355" y="104427"/>
                  </a:cubicBezTo>
                  <a:cubicBezTo>
                    <a:pt x="301212" y="110458"/>
                    <a:pt x="298014" y="116054"/>
                    <a:pt x="293913" y="120968"/>
                  </a:cubicBezTo>
                  <a:cubicBezTo>
                    <a:pt x="291045" y="124387"/>
                    <a:pt x="287889" y="127544"/>
                    <a:pt x="284470" y="130411"/>
                  </a:cubicBezTo>
                  <a:cubicBezTo>
                    <a:pt x="279238" y="134774"/>
                    <a:pt x="273607" y="138627"/>
                    <a:pt x="267652" y="141922"/>
                  </a:cubicBezTo>
                  <a:lnTo>
                    <a:pt x="262414" y="144678"/>
                  </a:lnTo>
                  <a:cubicBezTo>
                    <a:pt x="233983" y="157891"/>
                    <a:pt x="202918" y="164467"/>
                    <a:pt x="171571" y="163909"/>
                  </a:cubicBezTo>
                  <a:cubicBezTo>
                    <a:pt x="124151" y="163909"/>
                    <a:pt x="82521" y="150537"/>
                    <a:pt x="58742" y="130411"/>
                  </a:cubicBezTo>
                  <a:cubicBezTo>
                    <a:pt x="55309" y="127565"/>
                    <a:pt x="52146" y="124401"/>
                    <a:pt x="49299" y="120968"/>
                  </a:cubicBezTo>
                  <a:cubicBezTo>
                    <a:pt x="45177" y="116075"/>
                    <a:pt x="41972" y="110464"/>
                    <a:pt x="39856" y="104427"/>
                  </a:cubicBezTo>
                  <a:cubicBezTo>
                    <a:pt x="38816" y="101366"/>
                    <a:pt x="38147" y="98203"/>
                    <a:pt x="37858" y="94984"/>
                  </a:cubicBezTo>
                  <a:cubicBezTo>
                    <a:pt x="37858" y="94226"/>
                    <a:pt x="37858" y="93467"/>
                    <a:pt x="37858" y="92709"/>
                  </a:cubicBezTo>
                  <a:lnTo>
                    <a:pt x="37444" y="92709"/>
                  </a:lnTo>
                  <a:cubicBezTo>
                    <a:pt x="37444" y="92227"/>
                    <a:pt x="37444" y="91744"/>
                    <a:pt x="37444" y="91193"/>
                  </a:cubicBezTo>
                  <a:cubicBezTo>
                    <a:pt x="37458" y="88009"/>
                    <a:pt x="37851" y="84838"/>
                    <a:pt x="38616" y="81750"/>
                  </a:cubicBezTo>
                  <a:cubicBezTo>
                    <a:pt x="38974" y="82970"/>
                    <a:pt x="39415" y="84170"/>
                    <a:pt x="39925" y="85334"/>
                  </a:cubicBezTo>
                  <a:close/>
                  <a:moveTo>
                    <a:pt x="91619" y="62658"/>
                  </a:moveTo>
                  <a:lnTo>
                    <a:pt x="101613" y="62658"/>
                  </a:lnTo>
                  <a:cubicBezTo>
                    <a:pt x="102109" y="59853"/>
                    <a:pt x="103019" y="57137"/>
                    <a:pt x="104301" y="54594"/>
                  </a:cubicBezTo>
                  <a:cubicBezTo>
                    <a:pt x="104432" y="54235"/>
                    <a:pt x="104597" y="53891"/>
                    <a:pt x="104783" y="53560"/>
                  </a:cubicBezTo>
                  <a:cubicBezTo>
                    <a:pt x="110952" y="43421"/>
                    <a:pt x="121622" y="36880"/>
                    <a:pt x="133456" y="35985"/>
                  </a:cubicBezTo>
                  <a:lnTo>
                    <a:pt x="136833" y="47219"/>
                  </a:lnTo>
                  <a:lnTo>
                    <a:pt x="138212" y="51906"/>
                  </a:lnTo>
                  <a:lnTo>
                    <a:pt x="139866" y="57282"/>
                  </a:lnTo>
                  <a:cubicBezTo>
                    <a:pt x="135448" y="57778"/>
                    <a:pt x="131299" y="59660"/>
                    <a:pt x="128011" y="62658"/>
                  </a:cubicBezTo>
                  <a:lnTo>
                    <a:pt x="153789" y="62658"/>
                  </a:lnTo>
                  <a:cubicBezTo>
                    <a:pt x="155284" y="59370"/>
                    <a:pt x="157014" y="56193"/>
                    <a:pt x="158958" y="53147"/>
                  </a:cubicBezTo>
                  <a:cubicBezTo>
                    <a:pt x="160881" y="50080"/>
                    <a:pt x="163197" y="47274"/>
                    <a:pt x="165851" y="44807"/>
                  </a:cubicBezTo>
                  <a:cubicBezTo>
                    <a:pt x="167987" y="42898"/>
                    <a:pt x="170296" y="41188"/>
                    <a:pt x="172743" y="39706"/>
                  </a:cubicBezTo>
                  <a:cubicBezTo>
                    <a:pt x="190043" y="28954"/>
                    <a:pt x="219612" y="33503"/>
                    <a:pt x="231949" y="44876"/>
                  </a:cubicBezTo>
                  <a:cubicBezTo>
                    <a:pt x="234672" y="47529"/>
                    <a:pt x="236808" y="50721"/>
                    <a:pt x="238222" y="54249"/>
                  </a:cubicBezTo>
                  <a:cubicBezTo>
                    <a:pt x="239393" y="56937"/>
                    <a:pt x="240227" y="59763"/>
                    <a:pt x="240703" y="62658"/>
                  </a:cubicBezTo>
                  <a:lnTo>
                    <a:pt x="251731" y="62658"/>
                  </a:lnTo>
                  <a:lnTo>
                    <a:pt x="251731" y="73135"/>
                  </a:lnTo>
                  <a:lnTo>
                    <a:pt x="241047" y="73135"/>
                  </a:lnTo>
                  <a:cubicBezTo>
                    <a:pt x="240806" y="75347"/>
                    <a:pt x="240296" y="77525"/>
                    <a:pt x="239531" y="79614"/>
                  </a:cubicBezTo>
                  <a:cubicBezTo>
                    <a:pt x="237691" y="84769"/>
                    <a:pt x="234389" y="89270"/>
                    <a:pt x="230019" y="92571"/>
                  </a:cubicBezTo>
                  <a:cubicBezTo>
                    <a:pt x="224850" y="96383"/>
                    <a:pt x="218888" y="98975"/>
                    <a:pt x="212582" y="100153"/>
                  </a:cubicBezTo>
                  <a:cubicBezTo>
                    <a:pt x="208853" y="100904"/>
                    <a:pt x="205076" y="101415"/>
                    <a:pt x="201278" y="101669"/>
                  </a:cubicBezTo>
                  <a:lnTo>
                    <a:pt x="200589" y="98430"/>
                  </a:lnTo>
                  <a:lnTo>
                    <a:pt x="196798" y="79752"/>
                  </a:lnTo>
                  <a:lnTo>
                    <a:pt x="198590" y="79752"/>
                  </a:lnTo>
                  <a:lnTo>
                    <a:pt x="200451" y="79752"/>
                  </a:lnTo>
                  <a:cubicBezTo>
                    <a:pt x="206054" y="79497"/>
                    <a:pt x="211382" y="77250"/>
                    <a:pt x="215476" y="73411"/>
                  </a:cubicBezTo>
                  <a:lnTo>
                    <a:pt x="183564" y="73411"/>
                  </a:lnTo>
                  <a:lnTo>
                    <a:pt x="182393" y="75892"/>
                  </a:lnTo>
                  <a:lnTo>
                    <a:pt x="180876" y="78442"/>
                  </a:lnTo>
                  <a:cubicBezTo>
                    <a:pt x="176300" y="88271"/>
                    <a:pt x="167360" y="95363"/>
                    <a:pt x="156753" y="97603"/>
                  </a:cubicBezTo>
                  <a:cubicBezTo>
                    <a:pt x="151328" y="98844"/>
                    <a:pt x="145773" y="99374"/>
                    <a:pt x="140211" y="99188"/>
                  </a:cubicBezTo>
                  <a:lnTo>
                    <a:pt x="140211" y="99188"/>
                  </a:lnTo>
                  <a:cubicBezTo>
                    <a:pt x="128183" y="99995"/>
                    <a:pt x="116404" y="95514"/>
                    <a:pt x="107954" y="86920"/>
                  </a:cubicBezTo>
                  <a:cubicBezTo>
                    <a:pt x="104728" y="83094"/>
                    <a:pt x="102585" y="78476"/>
                    <a:pt x="101751" y="73548"/>
                  </a:cubicBezTo>
                  <a:lnTo>
                    <a:pt x="91619" y="73548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438C8898-6CFA-3248-0293-CD9DCC0A4F17}"/>
                </a:ext>
              </a:extLst>
            </p:cNvPr>
            <p:cNvSpPr/>
            <p:nvPr/>
          </p:nvSpPr>
          <p:spPr>
            <a:xfrm>
              <a:off x="3732643" y="5474039"/>
              <a:ext cx="27569" cy="8155"/>
            </a:xfrm>
            <a:custGeom>
              <a:avLst/>
              <a:gdLst>
                <a:gd name="connsiteX0" fmla="*/ 11735 w 27569"/>
                <a:gd name="connsiteY0" fmla="*/ 235 h 8155"/>
                <a:gd name="connsiteX1" fmla="*/ 2913 w 27569"/>
                <a:gd name="connsiteY1" fmla="*/ 4302 h 8155"/>
                <a:gd name="connsiteX2" fmla="*/ -51 w 27569"/>
                <a:gd name="connsiteY2" fmla="*/ 8093 h 8155"/>
                <a:gd name="connsiteX3" fmla="*/ 27519 w 27569"/>
                <a:gd name="connsiteY3" fmla="*/ 8093 h 8155"/>
                <a:gd name="connsiteX4" fmla="*/ 11735 w 27569"/>
                <a:gd name="connsiteY4" fmla="*/ 235 h 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9" h="8155">
                  <a:moveTo>
                    <a:pt x="11735" y="235"/>
                  </a:moveTo>
                  <a:cubicBezTo>
                    <a:pt x="8406" y="518"/>
                    <a:pt x="5291" y="1959"/>
                    <a:pt x="2913" y="4302"/>
                  </a:cubicBezTo>
                  <a:cubicBezTo>
                    <a:pt x="1776" y="5446"/>
                    <a:pt x="783" y="6714"/>
                    <a:pt x="-51" y="8093"/>
                  </a:cubicBezTo>
                  <a:lnTo>
                    <a:pt x="27519" y="8093"/>
                  </a:lnTo>
                  <a:cubicBezTo>
                    <a:pt x="24700" y="2144"/>
                    <a:pt x="18180" y="-1102"/>
                    <a:pt x="11735" y="23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0F5689E0-A8D4-12D6-9F67-A4576C9D9785}"/>
                </a:ext>
              </a:extLst>
            </p:cNvPr>
            <p:cNvSpPr/>
            <p:nvPr/>
          </p:nvSpPr>
          <p:spPr>
            <a:xfrm>
              <a:off x="3671645" y="5492672"/>
              <a:ext cx="21022" cy="4949"/>
            </a:xfrm>
            <a:custGeom>
              <a:avLst/>
              <a:gdLst>
                <a:gd name="connsiteX0" fmla="*/ 19937 w 21022"/>
                <a:gd name="connsiteY0" fmla="*/ 1177 h 4949"/>
                <a:gd name="connsiteX1" fmla="*/ 20971 w 21022"/>
                <a:gd name="connsiteY1" fmla="*/ -63 h 4949"/>
                <a:gd name="connsiteX2" fmla="*/ -51 w 21022"/>
                <a:gd name="connsiteY2" fmla="*/ -63 h 4949"/>
                <a:gd name="connsiteX3" fmla="*/ 19365 w 21022"/>
                <a:gd name="connsiteY3" fmla="*/ 1680 h 4949"/>
                <a:gd name="connsiteX4" fmla="*/ 19937 w 21022"/>
                <a:gd name="connsiteY4" fmla="*/ 1177 h 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2" h="4949">
                  <a:moveTo>
                    <a:pt x="19937" y="1177"/>
                  </a:moveTo>
                  <a:lnTo>
                    <a:pt x="20971" y="-63"/>
                  </a:lnTo>
                  <a:lnTo>
                    <a:pt x="-51" y="-63"/>
                  </a:lnTo>
                  <a:cubicBezTo>
                    <a:pt x="4829" y="5782"/>
                    <a:pt x="13520" y="6560"/>
                    <a:pt x="19365" y="1680"/>
                  </a:cubicBezTo>
                  <a:cubicBezTo>
                    <a:pt x="19558" y="1522"/>
                    <a:pt x="19751" y="1350"/>
                    <a:pt x="19937" y="117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3D9B89C-E238-B2A0-993C-AB7BBAADA558}"/>
              </a:ext>
            </a:extLst>
          </p:cNvPr>
          <p:cNvGrpSpPr/>
          <p:nvPr/>
        </p:nvGrpSpPr>
        <p:grpSpPr>
          <a:xfrm>
            <a:off x="4720356" y="2087888"/>
            <a:ext cx="206555" cy="253190"/>
            <a:chOff x="6358809" y="3249727"/>
            <a:chExt cx="340694" cy="417614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F01AA7A-1883-6E9B-3F91-E981896E6DD5}"/>
                </a:ext>
              </a:extLst>
            </p:cNvPr>
            <p:cNvSpPr/>
            <p:nvPr/>
          </p:nvSpPr>
          <p:spPr>
            <a:xfrm>
              <a:off x="6358809" y="3249727"/>
              <a:ext cx="340694" cy="417614"/>
            </a:xfrm>
            <a:custGeom>
              <a:avLst/>
              <a:gdLst>
                <a:gd name="connsiteX0" fmla="*/ 24831 w 340694"/>
                <a:gd name="connsiteY0" fmla="*/ -63 h 417614"/>
                <a:gd name="connsiteX1" fmla="*/ -51 w 340694"/>
                <a:gd name="connsiteY1" fmla="*/ 24818 h 417614"/>
                <a:gd name="connsiteX2" fmla="*/ -51 w 340694"/>
                <a:gd name="connsiteY2" fmla="*/ 392669 h 417614"/>
                <a:gd name="connsiteX3" fmla="*/ 24831 w 340694"/>
                <a:gd name="connsiteY3" fmla="*/ 417551 h 417614"/>
                <a:gd name="connsiteX4" fmla="*/ 247320 w 340694"/>
                <a:gd name="connsiteY4" fmla="*/ 417551 h 417614"/>
                <a:gd name="connsiteX5" fmla="*/ 247320 w 340694"/>
                <a:gd name="connsiteY5" fmla="*/ 368683 h 417614"/>
                <a:gd name="connsiteX6" fmla="*/ 286469 w 340694"/>
                <a:gd name="connsiteY6" fmla="*/ 329603 h 417614"/>
                <a:gd name="connsiteX7" fmla="*/ 340643 w 340694"/>
                <a:gd name="connsiteY7" fmla="*/ 329603 h 417614"/>
                <a:gd name="connsiteX8" fmla="*/ 340643 w 340694"/>
                <a:gd name="connsiteY8" fmla="*/ 24818 h 417614"/>
                <a:gd name="connsiteX9" fmla="*/ 315762 w 340694"/>
                <a:gd name="connsiteY9" fmla="*/ -63 h 417614"/>
                <a:gd name="connsiteX10" fmla="*/ 275441 w 340694"/>
                <a:gd name="connsiteY10" fmla="*/ 227801 h 417614"/>
                <a:gd name="connsiteX11" fmla="*/ 64807 w 340694"/>
                <a:gd name="connsiteY11" fmla="*/ 227801 h 417614"/>
                <a:gd name="connsiteX12" fmla="*/ 64807 w 340694"/>
                <a:gd name="connsiteY12" fmla="*/ 210639 h 417614"/>
                <a:gd name="connsiteX13" fmla="*/ 275441 w 340694"/>
                <a:gd name="connsiteY13" fmla="*/ 210639 h 417614"/>
                <a:gd name="connsiteX14" fmla="*/ 275441 w 340694"/>
                <a:gd name="connsiteY14" fmla="*/ 167837 h 417614"/>
                <a:gd name="connsiteX15" fmla="*/ 64807 w 340694"/>
                <a:gd name="connsiteY15" fmla="*/ 167837 h 417614"/>
                <a:gd name="connsiteX16" fmla="*/ 64807 w 340694"/>
                <a:gd name="connsiteY16" fmla="*/ 150744 h 417614"/>
                <a:gd name="connsiteX17" fmla="*/ 275441 w 340694"/>
                <a:gd name="connsiteY17" fmla="*/ 150744 h 417614"/>
                <a:gd name="connsiteX18" fmla="*/ 275441 w 340694"/>
                <a:gd name="connsiteY18" fmla="*/ 107941 h 417614"/>
                <a:gd name="connsiteX19" fmla="*/ 64807 w 340694"/>
                <a:gd name="connsiteY19" fmla="*/ 107941 h 417614"/>
                <a:gd name="connsiteX20" fmla="*/ 64807 w 340694"/>
                <a:gd name="connsiteY20" fmla="*/ 90779 h 417614"/>
                <a:gd name="connsiteX21" fmla="*/ 275441 w 340694"/>
                <a:gd name="connsiteY21" fmla="*/ 90779 h 4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694" h="417614">
                  <a:moveTo>
                    <a:pt x="24831" y="-63"/>
                  </a:moveTo>
                  <a:cubicBezTo>
                    <a:pt x="11087" y="-63"/>
                    <a:pt x="-51" y="11075"/>
                    <a:pt x="-51" y="24818"/>
                  </a:cubicBezTo>
                  <a:lnTo>
                    <a:pt x="-51" y="392669"/>
                  </a:lnTo>
                  <a:cubicBezTo>
                    <a:pt x="-51" y="406413"/>
                    <a:pt x="11087" y="417551"/>
                    <a:pt x="24831" y="417551"/>
                  </a:cubicBezTo>
                  <a:lnTo>
                    <a:pt x="247320" y="417551"/>
                  </a:lnTo>
                  <a:lnTo>
                    <a:pt x="247320" y="368683"/>
                  </a:lnTo>
                  <a:cubicBezTo>
                    <a:pt x="247354" y="347089"/>
                    <a:pt x="264875" y="329603"/>
                    <a:pt x="286469" y="329603"/>
                  </a:cubicBezTo>
                  <a:lnTo>
                    <a:pt x="340643" y="329603"/>
                  </a:lnTo>
                  <a:lnTo>
                    <a:pt x="340643" y="24818"/>
                  </a:lnTo>
                  <a:cubicBezTo>
                    <a:pt x="340643" y="11075"/>
                    <a:pt x="329505" y="-63"/>
                    <a:pt x="315762" y="-63"/>
                  </a:cubicBezTo>
                  <a:close/>
                  <a:moveTo>
                    <a:pt x="275441" y="227801"/>
                  </a:moveTo>
                  <a:lnTo>
                    <a:pt x="64807" y="227801"/>
                  </a:lnTo>
                  <a:lnTo>
                    <a:pt x="64807" y="210639"/>
                  </a:lnTo>
                  <a:lnTo>
                    <a:pt x="275441" y="210639"/>
                  </a:lnTo>
                  <a:close/>
                  <a:moveTo>
                    <a:pt x="275441" y="167837"/>
                  </a:moveTo>
                  <a:lnTo>
                    <a:pt x="64807" y="167837"/>
                  </a:lnTo>
                  <a:lnTo>
                    <a:pt x="64807" y="150744"/>
                  </a:lnTo>
                  <a:lnTo>
                    <a:pt x="275441" y="150744"/>
                  </a:lnTo>
                  <a:close/>
                  <a:moveTo>
                    <a:pt x="275441" y="107941"/>
                  </a:moveTo>
                  <a:lnTo>
                    <a:pt x="64807" y="107941"/>
                  </a:lnTo>
                  <a:lnTo>
                    <a:pt x="64807" y="90779"/>
                  </a:lnTo>
                  <a:lnTo>
                    <a:pt x="275441" y="90779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E5130A1-1159-C2AC-56A8-34C1A41033AA}"/>
                </a:ext>
              </a:extLst>
            </p:cNvPr>
            <p:cNvSpPr/>
            <p:nvPr/>
          </p:nvSpPr>
          <p:spPr>
            <a:xfrm>
              <a:off x="6619965" y="3593592"/>
              <a:ext cx="68373" cy="64375"/>
            </a:xfrm>
            <a:custGeom>
              <a:avLst/>
              <a:gdLst>
                <a:gd name="connsiteX0" fmla="*/ -51 w 68373"/>
                <a:gd name="connsiteY0" fmla="*/ 24818 h 64375"/>
                <a:gd name="connsiteX1" fmla="*/ -51 w 68373"/>
                <a:gd name="connsiteY1" fmla="*/ 64312 h 64375"/>
                <a:gd name="connsiteX2" fmla="*/ 68322 w 68373"/>
                <a:gd name="connsiteY2" fmla="*/ -63 h 64375"/>
                <a:gd name="connsiteX3" fmla="*/ 24900 w 68373"/>
                <a:gd name="connsiteY3" fmla="*/ -63 h 64375"/>
                <a:gd name="connsiteX4" fmla="*/ -51 w 68373"/>
                <a:gd name="connsiteY4" fmla="*/ 24818 h 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73" h="64375">
                  <a:moveTo>
                    <a:pt x="-51" y="24818"/>
                  </a:moveTo>
                  <a:lnTo>
                    <a:pt x="-51" y="64312"/>
                  </a:lnTo>
                  <a:lnTo>
                    <a:pt x="68322" y="-63"/>
                  </a:lnTo>
                  <a:lnTo>
                    <a:pt x="24900" y="-63"/>
                  </a:lnTo>
                  <a:cubicBezTo>
                    <a:pt x="11149" y="-63"/>
                    <a:pt x="-16" y="11068"/>
                    <a:pt x="-51" y="2481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91" name="iconfont-11607-6151215">
            <a:extLst>
              <a:ext uri="{FF2B5EF4-FFF2-40B4-BE49-F238E27FC236}">
                <a16:creationId xmlns:a16="http://schemas.microsoft.com/office/drawing/2014/main" id="{1EF41368-0ACF-D5FD-F25B-21DE62542F6B}"/>
              </a:ext>
            </a:extLst>
          </p:cNvPr>
          <p:cNvSpPr/>
          <p:nvPr/>
        </p:nvSpPr>
        <p:spPr>
          <a:xfrm>
            <a:off x="2182295" y="2062062"/>
            <a:ext cx="304843" cy="304843"/>
          </a:xfrm>
          <a:custGeom>
            <a:avLst/>
            <a:gdLst>
              <a:gd name="T0" fmla="*/ 1093 w 12800"/>
              <a:gd name="T1" fmla="*/ 5866 h 12800"/>
              <a:gd name="T2" fmla="*/ 5866 w 12800"/>
              <a:gd name="T3" fmla="*/ 1093 h 12800"/>
              <a:gd name="T4" fmla="*/ 5866 w 12800"/>
              <a:gd name="T5" fmla="*/ 0 h 12800"/>
              <a:gd name="T6" fmla="*/ 6934 w 12800"/>
              <a:gd name="T7" fmla="*/ 0 h 12800"/>
              <a:gd name="T8" fmla="*/ 6934 w 12800"/>
              <a:gd name="T9" fmla="*/ 1093 h 12800"/>
              <a:gd name="T10" fmla="*/ 11707 w 12800"/>
              <a:gd name="T11" fmla="*/ 5866 h 12800"/>
              <a:gd name="T12" fmla="*/ 12800 w 12800"/>
              <a:gd name="T13" fmla="*/ 5866 h 12800"/>
              <a:gd name="T14" fmla="*/ 12800 w 12800"/>
              <a:gd name="T15" fmla="*/ 6934 h 12800"/>
              <a:gd name="T16" fmla="*/ 11707 w 12800"/>
              <a:gd name="T17" fmla="*/ 6934 h 12800"/>
              <a:gd name="T18" fmla="*/ 6934 w 12800"/>
              <a:gd name="T19" fmla="*/ 11707 h 12800"/>
              <a:gd name="T20" fmla="*/ 6934 w 12800"/>
              <a:gd name="T21" fmla="*/ 12800 h 12800"/>
              <a:gd name="T22" fmla="*/ 5866 w 12800"/>
              <a:gd name="T23" fmla="*/ 12800 h 12800"/>
              <a:gd name="T24" fmla="*/ 5866 w 12800"/>
              <a:gd name="T25" fmla="*/ 11707 h 12800"/>
              <a:gd name="T26" fmla="*/ 1093 w 12800"/>
              <a:gd name="T27" fmla="*/ 6934 h 12800"/>
              <a:gd name="T28" fmla="*/ 0 w 12800"/>
              <a:gd name="T29" fmla="*/ 6934 h 12800"/>
              <a:gd name="T30" fmla="*/ 0 w 12800"/>
              <a:gd name="T31" fmla="*/ 5866 h 12800"/>
              <a:gd name="T32" fmla="*/ 1093 w 12800"/>
              <a:gd name="T33" fmla="*/ 5866 h 12800"/>
              <a:gd name="T34" fmla="*/ 6400 w 12800"/>
              <a:gd name="T35" fmla="*/ 10666 h 12800"/>
              <a:gd name="T36" fmla="*/ 10666 w 12800"/>
              <a:gd name="T37" fmla="*/ 6400 h 12800"/>
              <a:gd name="T38" fmla="*/ 6400 w 12800"/>
              <a:gd name="T39" fmla="*/ 2134 h 12800"/>
              <a:gd name="T40" fmla="*/ 2134 w 12800"/>
              <a:gd name="T41" fmla="*/ 6400 h 12800"/>
              <a:gd name="T42" fmla="*/ 6400 w 12800"/>
              <a:gd name="T43" fmla="*/ 10666 h 12800"/>
              <a:gd name="T44" fmla="*/ 6400 w 12800"/>
              <a:gd name="T45" fmla="*/ 8534 h 12800"/>
              <a:gd name="T46" fmla="*/ 8534 w 12800"/>
              <a:gd name="T47" fmla="*/ 6400 h 12800"/>
              <a:gd name="T48" fmla="*/ 6400 w 12800"/>
              <a:gd name="T49" fmla="*/ 4266 h 12800"/>
              <a:gd name="T50" fmla="*/ 4266 w 12800"/>
              <a:gd name="T51" fmla="*/ 6400 h 12800"/>
              <a:gd name="T52" fmla="*/ 6400 w 12800"/>
              <a:gd name="T53" fmla="*/ 8534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00" h="12800">
                <a:moveTo>
                  <a:pt x="1093" y="5866"/>
                </a:moveTo>
                <a:cubicBezTo>
                  <a:pt x="1347" y="3343"/>
                  <a:pt x="3343" y="1347"/>
                  <a:pt x="5866" y="1093"/>
                </a:cubicBezTo>
                <a:lnTo>
                  <a:pt x="5866" y="0"/>
                </a:lnTo>
                <a:lnTo>
                  <a:pt x="6934" y="0"/>
                </a:lnTo>
                <a:lnTo>
                  <a:pt x="6934" y="1093"/>
                </a:lnTo>
                <a:cubicBezTo>
                  <a:pt x="9457" y="1347"/>
                  <a:pt x="11453" y="3343"/>
                  <a:pt x="11707" y="5866"/>
                </a:cubicBezTo>
                <a:lnTo>
                  <a:pt x="12800" y="5866"/>
                </a:lnTo>
                <a:lnTo>
                  <a:pt x="12800" y="6934"/>
                </a:lnTo>
                <a:lnTo>
                  <a:pt x="11707" y="6934"/>
                </a:lnTo>
                <a:cubicBezTo>
                  <a:pt x="11453" y="9457"/>
                  <a:pt x="9457" y="11453"/>
                  <a:pt x="6934" y="11707"/>
                </a:cubicBezTo>
                <a:lnTo>
                  <a:pt x="6934" y="12800"/>
                </a:lnTo>
                <a:lnTo>
                  <a:pt x="5866" y="12800"/>
                </a:lnTo>
                <a:lnTo>
                  <a:pt x="5866" y="11707"/>
                </a:lnTo>
                <a:cubicBezTo>
                  <a:pt x="3343" y="11453"/>
                  <a:pt x="1347" y="9457"/>
                  <a:pt x="1093" y="6934"/>
                </a:cubicBezTo>
                <a:lnTo>
                  <a:pt x="0" y="6934"/>
                </a:lnTo>
                <a:lnTo>
                  <a:pt x="0" y="5866"/>
                </a:lnTo>
                <a:lnTo>
                  <a:pt x="1093" y="5866"/>
                </a:lnTo>
                <a:close/>
                <a:moveTo>
                  <a:pt x="6400" y="10666"/>
                </a:moveTo>
                <a:cubicBezTo>
                  <a:pt x="8756" y="10666"/>
                  <a:pt x="10666" y="8756"/>
                  <a:pt x="10666" y="6400"/>
                </a:cubicBezTo>
                <a:cubicBezTo>
                  <a:pt x="10666" y="4044"/>
                  <a:pt x="8756" y="2134"/>
                  <a:pt x="6400" y="2134"/>
                </a:cubicBezTo>
                <a:cubicBezTo>
                  <a:pt x="4044" y="2134"/>
                  <a:pt x="2134" y="4044"/>
                  <a:pt x="2134" y="6400"/>
                </a:cubicBezTo>
                <a:cubicBezTo>
                  <a:pt x="2134" y="8756"/>
                  <a:pt x="4044" y="10666"/>
                  <a:pt x="6400" y="10666"/>
                </a:cubicBezTo>
                <a:close/>
                <a:moveTo>
                  <a:pt x="6400" y="8534"/>
                </a:moveTo>
                <a:cubicBezTo>
                  <a:pt x="7578" y="8534"/>
                  <a:pt x="8534" y="7578"/>
                  <a:pt x="8534" y="6400"/>
                </a:cubicBezTo>
                <a:cubicBezTo>
                  <a:pt x="8534" y="5222"/>
                  <a:pt x="7578" y="4266"/>
                  <a:pt x="6400" y="4266"/>
                </a:cubicBezTo>
                <a:cubicBezTo>
                  <a:pt x="5222" y="4266"/>
                  <a:pt x="4266" y="5222"/>
                  <a:pt x="4266" y="6400"/>
                </a:cubicBezTo>
                <a:cubicBezTo>
                  <a:pt x="4266" y="7578"/>
                  <a:pt x="5222" y="8534"/>
                  <a:pt x="6400" y="8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like-thumb_20296">
            <a:extLst>
              <a:ext uri="{FF2B5EF4-FFF2-40B4-BE49-F238E27FC236}">
                <a16:creationId xmlns:a16="http://schemas.microsoft.com/office/drawing/2014/main" id="{DB7E009B-8BA9-E6B2-C7AC-43CC89596453}"/>
              </a:ext>
            </a:extLst>
          </p:cNvPr>
          <p:cNvSpPr/>
          <p:nvPr/>
        </p:nvSpPr>
        <p:spPr>
          <a:xfrm>
            <a:off x="7167983" y="2086837"/>
            <a:ext cx="289135" cy="255292"/>
          </a:xfrm>
          <a:custGeom>
            <a:avLst/>
            <a:gdLst>
              <a:gd name="connsiteX0" fmla="*/ 161419 w 608909"/>
              <a:gd name="connsiteY0" fmla="*/ 455853 h 537638"/>
              <a:gd name="connsiteX1" fmla="*/ 178179 w 608909"/>
              <a:gd name="connsiteY1" fmla="*/ 472613 h 537638"/>
              <a:gd name="connsiteX2" fmla="*/ 161419 w 608909"/>
              <a:gd name="connsiteY2" fmla="*/ 489373 h 537638"/>
              <a:gd name="connsiteX3" fmla="*/ 144659 w 608909"/>
              <a:gd name="connsiteY3" fmla="*/ 472613 h 537638"/>
              <a:gd name="connsiteX4" fmla="*/ 161419 w 608909"/>
              <a:gd name="connsiteY4" fmla="*/ 455853 h 537638"/>
              <a:gd name="connsiteX5" fmla="*/ 161310 w 608909"/>
              <a:gd name="connsiteY5" fmla="*/ 427392 h 537638"/>
              <a:gd name="connsiteX6" fmla="*/ 116143 w 608909"/>
              <a:gd name="connsiteY6" fmla="*/ 472672 h 537638"/>
              <a:gd name="connsiteX7" fmla="*/ 161310 w 608909"/>
              <a:gd name="connsiteY7" fmla="*/ 517772 h 537638"/>
              <a:gd name="connsiteX8" fmla="*/ 206657 w 608909"/>
              <a:gd name="connsiteY8" fmla="*/ 472672 h 537638"/>
              <a:gd name="connsiteX9" fmla="*/ 161310 w 608909"/>
              <a:gd name="connsiteY9" fmla="*/ 427392 h 537638"/>
              <a:gd name="connsiteX10" fmla="*/ 22583 w 608909"/>
              <a:gd name="connsiteY10" fmla="*/ 246273 h 537638"/>
              <a:gd name="connsiteX11" fmla="*/ 197157 w 608909"/>
              <a:gd name="connsiteY11" fmla="*/ 246273 h 537638"/>
              <a:gd name="connsiteX12" fmla="*/ 217052 w 608909"/>
              <a:gd name="connsiteY12" fmla="*/ 258622 h 537638"/>
              <a:gd name="connsiteX13" fmla="*/ 217052 w 608909"/>
              <a:gd name="connsiteY13" fmla="*/ 503455 h 537638"/>
              <a:gd name="connsiteX14" fmla="*/ 219741 w 608909"/>
              <a:gd name="connsiteY14" fmla="*/ 503455 h 537638"/>
              <a:gd name="connsiteX15" fmla="*/ 219741 w 608909"/>
              <a:gd name="connsiteY15" fmla="*/ 515088 h 537638"/>
              <a:gd name="connsiteX16" fmla="*/ 197157 w 608909"/>
              <a:gd name="connsiteY16" fmla="*/ 537638 h 537638"/>
              <a:gd name="connsiteX17" fmla="*/ 22583 w 608909"/>
              <a:gd name="connsiteY17" fmla="*/ 537638 h 537638"/>
              <a:gd name="connsiteX18" fmla="*/ 0 w 608909"/>
              <a:gd name="connsiteY18" fmla="*/ 515088 h 537638"/>
              <a:gd name="connsiteX19" fmla="*/ 0 w 608909"/>
              <a:gd name="connsiteY19" fmla="*/ 268824 h 537638"/>
              <a:gd name="connsiteX20" fmla="*/ 22583 w 608909"/>
              <a:gd name="connsiteY20" fmla="*/ 246273 h 537638"/>
              <a:gd name="connsiteX21" fmla="*/ 396497 w 608909"/>
              <a:gd name="connsiteY21" fmla="*/ 0 h 537638"/>
              <a:gd name="connsiteX22" fmla="*/ 463895 w 608909"/>
              <a:gd name="connsiteY22" fmla="*/ 0 h 537638"/>
              <a:gd name="connsiteX23" fmla="*/ 486302 w 608909"/>
              <a:gd name="connsiteY23" fmla="*/ 22014 h 537638"/>
              <a:gd name="connsiteX24" fmla="*/ 486481 w 608909"/>
              <a:gd name="connsiteY24" fmla="*/ 34542 h 537638"/>
              <a:gd name="connsiteX25" fmla="*/ 488094 w 608909"/>
              <a:gd name="connsiteY25" fmla="*/ 202778 h 537638"/>
              <a:gd name="connsiteX26" fmla="*/ 487915 w 608909"/>
              <a:gd name="connsiteY26" fmla="*/ 217275 h 537638"/>
              <a:gd name="connsiteX27" fmla="*/ 586503 w 608909"/>
              <a:gd name="connsiteY27" fmla="*/ 217275 h 537638"/>
              <a:gd name="connsiteX28" fmla="*/ 608909 w 608909"/>
              <a:gd name="connsiteY28" fmla="*/ 239646 h 537638"/>
              <a:gd name="connsiteX29" fmla="*/ 608909 w 608909"/>
              <a:gd name="connsiteY29" fmla="*/ 515088 h 537638"/>
              <a:gd name="connsiteX30" fmla="*/ 586503 w 608909"/>
              <a:gd name="connsiteY30" fmla="*/ 537638 h 537638"/>
              <a:gd name="connsiteX31" fmla="*/ 313683 w 608909"/>
              <a:gd name="connsiteY31" fmla="*/ 537638 h 537638"/>
              <a:gd name="connsiteX32" fmla="*/ 296655 w 608909"/>
              <a:gd name="connsiteY32" fmla="*/ 529942 h 537638"/>
              <a:gd name="connsiteX33" fmla="*/ 260984 w 608909"/>
              <a:gd name="connsiteY33" fmla="*/ 488957 h 537638"/>
              <a:gd name="connsiteX34" fmla="*/ 245568 w 608909"/>
              <a:gd name="connsiteY34" fmla="*/ 489673 h 537638"/>
              <a:gd name="connsiteX35" fmla="*/ 245568 w 608909"/>
              <a:gd name="connsiteY35" fmla="*/ 269177 h 537638"/>
              <a:gd name="connsiteX36" fmla="*/ 247719 w 608909"/>
              <a:gd name="connsiteY36" fmla="*/ 269177 h 537638"/>
              <a:gd name="connsiteX37" fmla="*/ 376242 w 608909"/>
              <a:gd name="connsiteY37" fmla="*/ 12349 h 537638"/>
              <a:gd name="connsiteX38" fmla="*/ 396497 w 608909"/>
              <a:gd name="connsiteY38" fmla="*/ 0 h 53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909" h="537638">
                <a:moveTo>
                  <a:pt x="161419" y="455853"/>
                </a:moveTo>
                <a:cubicBezTo>
                  <a:pt x="170675" y="455853"/>
                  <a:pt x="178179" y="463357"/>
                  <a:pt x="178179" y="472613"/>
                </a:cubicBezTo>
                <a:cubicBezTo>
                  <a:pt x="178179" y="481869"/>
                  <a:pt x="170675" y="489373"/>
                  <a:pt x="161419" y="489373"/>
                </a:cubicBezTo>
                <a:cubicBezTo>
                  <a:pt x="152163" y="489373"/>
                  <a:pt x="144659" y="481869"/>
                  <a:pt x="144659" y="472613"/>
                </a:cubicBezTo>
                <a:cubicBezTo>
                  <a:pt x="144659" y="463357"/>
                  <a:pt x="152163" y="455853"/>
                  <a:pt x="161419" y="455853"/>
                </a:cubicBezTo>
                <a:close/>
                <a:moveTo>
                  <a:pt x="161310" y="427392"/>
                </a:moveTo>
                <a:cubicBezTo>
                  <a:pt x="136397" y="427392"/>
                  <a:pt x="116143" y="447616"/>
                  <a:pt x="116143" y="472672"/>
                </a:cubicBezTo>
                <a:cubicBezTo>
                  <a:pt x="116143" y="497549"/>
                  <a:pt x="136397" y="517772"/>
                  <a:pt x="161310" y="517772"/>
                </a:cubicBezTo>
                <a:cubicBezTo>
                  <a:pt x="186224" y="517772"/>
                  <a:pt x="206657" y="497549"/>
                  <a:pt x="206657" y="472672"/>
                </a:cubicBezTo>
                <a:cubicBezTo>
                  <a:pt x="206657" y="447616"/>
                  <a:pt x="186224" y="427392"/>
                  <a:pt x="161310" y="427392"/>
                </a:cubicBezTo>
                <a:close/>
                <a:moveTo>
                  <a:pt x="22583" y="246273"/>
                </a:moveTo>
                <a:lnTo>
                  <a:pt x="197157" y="246273"/>
                </a:lnTo>
                <a:cubicBezTo>
                  <a:pt x="205760" y="246273"/>
                  <a:pt x="213109" y="251105"/>
                  <a:pt x="217052" y="258622"/>
                </a:cubicBezTo>
                <a:lnTo>
                  <a:pt x="217052" y="503455"/>
                </a:lnTo>
                <a:lnTo>
                  <a:pt x="219741" y="503455"/>
                </a:lnTo>
                <a:lnTo>
                  <a:pt x="219741" y="515088"/>
                </a:lnTo>
                <a:cubicBezTo>
                  <a:pt x="219741" y="527437"/>
                  <a:pt x="209704" y="537638"/>
                  <a:pt x="197157" y="537638"/>
                </a:cubicBezTo>
                <a:lnTo>
                  <a:pt x="22583" y="537638"/>
                </a:lnTo>
                <a:cubicBezTo>
                  <a:pt x="10037" y="537638"/>
                  <a:pt x="0" y="527437"/>
                  <a:pt x="0" y="515088"/>
                </a:cubicBezTo>
                <a:lnTo>
                  <a:pt x="0" y="268824"/>
                </a:lnTo>
                <a:cubicBezTo>
                  <a:pt x="0" y="256296"/>
                  <a:pt x="10037" y="246273"/>
                  <a:pt x="22583" y="246273"/>
                </a:cubicBezTo>
                <a:close/>
                <a:moveTo>
                  <a:pt x="396497" y="0"/>
                </a:moveTo>
                <a:lnTo>
                  <a:pt x="463895" y="0"/>
                </a:lnTo>
                <a:cubicBezTo>
                  <a:pt x="476085" y="0"/>
                  <a:pt x="486123" y="9844"/>
                  <a:pt x="486302" y="22014"/>
                </a:cubicBezTo>
                <a:lnTo>
                  <a:pt x="486481" y="34542"/>
                </a:lnTo>
                <a:cubicBezTo>
                  <a:pt x="487736" y="119376"/>
                  <a:pt x="488453" y="170562"/>
                  <a:pt x="488094" y="202778"/>
                </a:cubicBezTo>
                <a:lnTo>
                  <a:pt x="487915" y="217275"/>
                </a:lnTo>
                <a:lnTo>
                  <a:pt x="586503" y="217275"/>
                </a:lnTo>
                <a:cubicBezTo>
                  <a:pt x="598871" y="217275"/>
                  <a:pt x="608909" y="227297"/>
                  <a:pt x="608909" y="239646"/>
                </a:cubicBezTo>
                <a:lnTo>
                  <a:pt x="608909" y="515088"/>
                </a:lnTo>
                <a:cubicBezTo>
                  <a:pt x="608909" y="527437"/>
                  <a:pt x="598871" y="537638"/>
                  <a:pt x="586503" y="537638"/>
                </a:cubicBezTo>
                <a:lnTo>
                  <a:pt x="313683" y="537638"/>
                </a:lnTo>
                <a:cubicBezTo>
                  <a:pt x="307230" y="537638"/>
                  <a:pt x="300957" y="534775"/>
                  <a:pt x="296655" y="529942"/>
                </a:cubicBezTo>
                <a:lnTo>
                  <a:pt x="260984" y="488957"/>
                </a:lnTo>
                <a:lnTo>
                  <a:pt x="245568" y="489673"/>
                </a:lnTo>
                <a:lnTo>
                  <a:pt x="245568" y="269177"/>
                </a:lnTo>
                <a:lnTo>
                  <a:pt x="247719" y="269177"/>
                </a:lnTo>
                <a:lnTo>
                  <a:pt x="376242" y="12349"/>
                </a:lnTo>
                <a:cubicBezTo>
                  <a:pt x="380185" y="4654"/>
                  <a:pt x="387893" y="0"/>
                  <a:pt x="3964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65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429F579-CBAF-4714-BC70-7CEC3D1FDEDF}"/>
              </a:ext>
            </a:extLst>
          </p:cNvPr>
          <p:cNvGrpSpPr/>
          <p:nvPr/>
        </p:nvGrpSpPr>
        <p:grpSpPr>
          <a:xfrm>
            <a:off x="6869817" y="2006845"/>
            <a:ext cx="3773104" cy="2844310"/>
            <a:chOff x="6869817" y="2006845"/>
            <a:chExt cx="3773104" cy="28443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080BB63-1ABF-4852-9918-BC1D3AC4EF14}"/>
                </a:ext>
              </a:extLst>
            </p:cNvPr>
            <p:cNvSpPr txBox="1"/>
            <p:nvPr/>
          </p:nvSpPr>
          <p:spPr>
            <a:xfrm>
              <a:off x="6869817" y="2868659"/>
              <a:ext cx="3773104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chemeClr val="accent1"/>
                  </a:solidFill>
                  <a:latin typeface="+mj-ea"/>
                  <a:ea typeface="+mj-ea"/>
                </a:rPr>
                <a:t>预算方案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3DB637-3E4E-49C5-9733-8CAC1EB68DFF}"/>
                </a:ext>
              </a:extLst>
            </p:cNvPr>
            <p:cNvSpPr txBox="1"/>
            <p:nvPr/>
          </p:nvSpPr>
          <p:spPr>
            <a:xfrm>
              <a:off x="7827531" y="4112491"/>
              <a:ext cx="185767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latin typeface="+mj-ea"/>
                  <a:ea typeface="+mj-ea"/>
                </a:rPr>
                <a:t>Budget</a:t>
              </a:r>
              <a:endParaRPr lang="zh-CN" altLang="en-US" sz="4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30D5E2E-FDDC-45C2-879D-06BC6D5BAB00}"/>
                </a:ext>
              </a:extLst>
            </p:cNvPr>
            <p:cNvSpPr/>
            <p:nvPr/>
          </p:nvSpPr>
          <p:spPr>
            <a:xfrm>
              <a:off x="7719248" y="4070203"/>
              <a:ext cx="2074243" cy="774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0112A3E-7E77-4112-83F0-AEF0561E908B}"/>
                </a:ext>
              </a:extLst>
            </p:cNvPr>
            <p:cNvSpPr/>
            <p:nvPr/>
          </p:nvSpPr>
          <p:spPr>
            <a:xfrm>
              <a:off x="7584601" y="2006845"/>
              <a:ext cx="2343537" cy="5775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PART FOUR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notepad_313749">
            <a:extLst>
              <a:ext uri="{FF2B5EF4-FFF2-40B4-BE49-F238E27FC236}">
                <a16:creationId xmlns:a16="http://schemas.microsoft.com/office/drawing/2014/main" id="{9E48B112-BB68-414C-89D3-B579F6A27CE4}"/>
              </a:ext>
            </a:extLst>
          </p:cNvPr>
          <p:cNvSpPr>
            <a:spLocks noChangeAspect="1"/>
          </p:cNvSpPr>
          <p:nvPr/>
        </p:nvSpPr>
        <p:spPr>
          <a:xfrm>
            <a:off x="2361831" y="2997000"/>
            <a:ext cx="648953" cy="864000"/>
          </a:xfrm>
          <a:custGeom>
            <a:avLst/>
            <a:gdLst>
              <a:gd name="connsiteX0" fmla="*/ 248584 w 455711"/>
              <a:gd name="connsiteY0" fmla="*/ 392967 h 606722"/>
              <a:gd name="connsiteX1" fmla="*/ 248584 w 455711"/>
              <a:gd name="connsiteY1" fmla="*/ 434292 h 606722"/>
              <a:gd name="connsiteX2" fmla="*/ 269321 w 455711"/>
              <a:gd name="connsiteY2" fmla="*/ 434292 h 606722"/>
              <a:gd name="connsiteX3" fmla="*/ 290059 w 455711"/>
              <a:gd name="connsiteY3" fmla="*/ 413674 h 606722"/>
              <a:gd name="connsiteX4" fmla="*/ 269321 w 455711"/>
              <a:gd name="connsiteY4" fmla="*/ 392967 h 606722"/>
              <a:gd name="connsiteX5" fmla="*/ 186460 w 455711"/>
              <a:gd name="connsiteY5" fmla="*/ 310227 h 606722"/>
              <a:gd name="connsiteX6" fmla="*/ 165722 w 455711"/>
              <a:gd name="connsiteY6" fmla="*/ 330934 h 606722"/>
              <a:gd name="connsiteX7" fmla="*/ 186460 w 455711"/>
              <a:gd name="connsiteY7" fmla="*/ 351552 h 606722"/>
              <a:gd name="connsiteX8" fmla="*/ 207197 w 455711"/>
              <a:gd name="connsiteY8" fmla="*/ 351552 h 606722"/>
              <a:gd name="connsiteX9" fmla="*/ 207197 w 455711"/>
              <a:gd name="connsiteY9" fmla="*/ 310227 h 606722"/>
              <a:gd name="connsiteX10" fmla="*/ 207197 w 455711"/>
              <a:gd name="connsiteY10" fmla="*/ 234419 h 606722"/>
              <a:gd name="connsiteX11" fmla="*/ 248584 w 455711"/>
              <a:gd name="connsiteY11" fmla="*/ 234419 h 606722"/>
              <a:gd name="connsiteX12" fmla="*/ 248584 w 455711"/>
              <a:gd name="connsiteY12" fmla="*/ 268813 h 606722"/>
              <a:gd name="connsiteX13" fmla="*/ 269321 w 455711"/>
              <a:gd name="connsiteY13" fmla="*/ 268813 h 606722"/>
              <a:gd name="connsiteX14" fmla="*/ 317650 w 455711"/>
              <a:gd name="connsiteY14" fmla="*/ 277078 h 606722"/>
              <a:gd name="connsiteX15" fmla="*/ 303854 w 455711"/>
              <a:gd name="connsiteY15" fmla="*/ 316092 h 606722"/>
              <a:gd name="connsiteX16" fmla="*/ 269321 w 455711"/>
              <a:gd name="connsiteY16" fmla="*/ 310227 h 606722"/>
              <a:gd name="connsiteX17" fmla="*/ 248584 w 455711"/>
              <a:gd name="connsiteY17" fmla="*/ 310227 h 606722"/>
              <a:gd name="connsiteX18" fmla="*/ 248584 w 455711"/>
              <a:gd name="connsiteY18" fmla="*/ 351552 h 606722"/>
              <a:gd name="connsiteX19" fmla="*/ 269321 w 455711"/>
              <a:gd name="connsiteY19" fmla="*/ 351552 h 606722"/>
              <a:gd name="connsiteX20" fmla="*/ 331445 w 455711"/>
              <a:gd name="connsiteY20" fmla="*/ 413674 h 606722"/>
              <a:gd name="connsiteX21" fmla="*/ 269321 w 455711"/>
              <a:gd name="connsiteY21" fmla="*/ 475707 h 606722"/>
              <a:gd name="connsiteX22" fmla="*/ 248584 w 455711"/>
              <a:gd name="connsiteY22" fmla="*/ 475707 h 606722"/>
              <a:gd name="connsiteX23" fmla="*/ 248584 w 455711"/>
              <a:gd name="connsiteY23" fmla="*/ 510189 h 606722"/>
              <a:gd name="connsiteX24" fmla="*/ 207197 w 455711"/>
              <a:gd name="connsiteY24" fmla="*/ 510189 h 606722"/>
              <a:gd name="connsiteX25" fmla="*/ 207197 w 455711"/>
              <a:gd name="connsiteY25" fmla="*/ 475707 h 606722"/>
              <a:gd name="connsiteX26" fmla="*/ 186460 w 455711"/>
              <a:gd name="connsiteY26" fmla="*/ 475707 h 606722"/>
              <a:gd name="connsiteX27" fmla="*/ 138131 w 455711"/>
              <a:gd name="connsiteY27" fmla="*/ 467442 h 606722"/>
              <a:gd name="connsiteX28" fmla="*/ 151927 w 455711"/>
              <a:gd name="connsiteY28" fmla="*/ 428427 h 606722"/>
              <a:gd name="connsiteX29" fmla="*/ 186460 w 455711"/>
              <a:gd name="connsiteY29" fmla="*/ 434292 h 606722"/>
              <a:gd name="connsiteX30" fmla="*/ 207197 w 455711"/>
              <a:gd name="connsiteY30" fmla="*/ 434292 h 606722"/>
              <a:gd name="connsiteX31" fmla="*/ 207197 w 455711"/>
              <a:gd name="connsiteY31" fmla="*/ 392967 h 606722"/>
              <a:gd name="connsiteX32" fmla="*/ 186460 w 455711"/>
              <a:gd name="connsiteY32" fmla="*/ 392967 h 606722"/>
              <a:gd name="connsiteX33" fmla="*/ 124336 w 455711"/>
              <a:gd name="connsiteY33" fmla="*/ 330934 h 606722"/>
              <a:gd name="connsiteX34" fmla="*/ 186460 w 455711"/>
              <a:gd name="connsiteY34" fmla="*/ 268813 h 606722"/>
              <a:gd name="connsiteX35" fmla="*/ 207197 w 455711"/>
              <a:gd name="connsiteY35" fmla="*/ 268813 h 606722"/>
              <a:gd name="connsiteX36" fmla="*/ 41477 w 455711"/>
              <a:gd name="connsiteY36" fmla="*/ 137928 h 606722"/>
              <a:gd name="connsiteX37" fmla="*/ 41477 w 455711"/>
              <a:gd name="connsiteY37" fmla="*/ 565308 h 606722"/>
              <a:gd name="connsiteX38" fmla="*/ 414323 w 455711"/>
              <a:gd name="connsiteY38" fmla="*/ 565308 h 606722"/>
              <a:gd name="connsiteX39" fmla="*/ 414323 w 455711"/>
              <a:gd name="connsiteY39" fmla="*/ 137928 h 606722"/>
              <a:gd name="connsiteX40" fmla="*/ 372846 w 455711"/>
              <a:gd name="connsiteY40" fmla="*/ 137928 h 606722"/>
              <a:gd name="connsiteX41" fmla="*/ 372846 w 455711"/>
              <a:gd name="connsiteY41" fmla="*/ 179253 h 606722"/>
              <a:gd name="connsiteX42" fmla="*/ 82865 w 455711"/>
              <a:gd name="connsiteY42" fmla="*/ 179253 h 606722"/>
              <a:gd name="connsiteX43" fmla="*/ 82865 w 455711"/>
              <a:gd name="connsiteY43" fmla="*/ 137928 h 606722"/>
              <a:gd name="connsiteX44" fmla="*/ 227856 w 455711"/>
              <a:gd name="connsiteY44" fmla="*/ 41325 h 606722"/>
              <a:gd name="connsiteX45" fmla="*/ 193321 w 455711"/>
              <a:gd name="connsiteY45" fmla="*/ 75807 h 606722"/>
              <a:gd name="connsiteX46" fmla="*/ 193321 w 455711"/>
              <a:gd name="connsiteY46" fmla="*/ 96514 h 606722"/>
              <a:gd name="connsiteX47" fmla="*/ 124341 w 455711"/>
              <a:gd name="connsiteY47" fmla="*/ 96514 h 606722"/>
              <a:gd name="connsiteX48" fmla="*/ 124341 w 455711"/>
              <a:gd name="connsiteY48" fmla="*/ 137928 h 606722"/>
              <a:gd name="connsiteX49" fmla="*/ 331459 w 455711"/>
              <a:gd name="connsiteY49" fmla="*/ 137928 h 606722"/>
              <a:gd name="connsiteX50" fmla="*/ 331459 w 455711"/>
              <a:gd name="connsiteY50" fmla="*/ 96514 h 606722"/>
              <a:gd name="connsiteX51" fmla="*/ 262390 w 455711"/>
              <a:gd name="connsiteY51" fmla="*/ 96514 h 606722"/>
              <a:gd name="connsiteX52" fmla="*/ 262390 w 455711"/>
              <a:gd name="connsiteY52" fmla="*/ 75807 h 606722"/>
              <a:gd name="connsiteX53" fmla="*/ 227856 w 455711"/>
              <a:gd name="connsiteY53" fmla="*/ 41325 h 606722"/>
              <a:gd name="connsiteX54" fmla="*/ 227856 w 455711"/>
              <a:gd name="connsiteY54" fmla="*/ 0 h 606722"/>
              <a:gd name="connsiteX55" fmla="*/ 300929 w 455711"/>
              <a:gd name="connsiteY55" fmla="*/ 55189 h 606722"/>
              <a:gd name="connsiteX56" fmla="*/ 372846 w 455711"/>
              <a:gd name="connsiteY56" fmla="*/ 55189 h 606722"/>
              <a:gd name="connsiteX57" fmla="*/ 372846 w 455711"/>
              <a:gd name="connsiteY57" fmla="*/ 96514 h 606722"/>
              <a:gd name="connsiteX58" fmla="*/ 455711 w 455711"/>
              <a:gd name="connsiteY58" fmla="*/ 96514 h 606722"/>
              <a:gd name="connsiteX59" fmla="*/ 455711 w 455711"/>
              <a:gd name="connsiteY59" fmla="*/ 606722 h 606722"/>
              <a:gd name="connsiteX60" fmla="*/ 0 w 455711"/>
              <a:gd name="connsiteY60" fmla="*/ 606722 h 606722"/>
              <a:gd name="connsiteX61" fmla="*/ 0 w 455711"/>
              <a:gd name="connsiteY61" fmla="*/ 96514 h 606722"/>
              <a:gd name="connsiteX62" fmla="*/ 82865 w 455711"/>
              <a:gd name="connsiteY62" fmla="*/ 96514 h 606722"/>
              <a:gd name="connsiteX63" fmla="*/ 82865 w 455711"/>
              <a:gd name="connsiteY63" fmla="*/ 55189 h 606722"/>
              <a:gd name="connsiteX64" fmla="*/ 154782 w 455711"/>
              <a:gd name="connsiteY64" fmla="*/ 55189 h 606722"/>
              <a:gd name="connsiteX65" fmla="*/ 227856 w 455711"/>
              <a:gd name="connsiteY6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55711" h="606722">
                <a:moveTo>
                  <a:pt x="248584" y="392967"/>
                </a:moveTo>
                <a:lnTo>
                  <a:pt x="248584" y="434292"/>
                </a:lnTo>
                <a:lnTo>
                  <a:pt x="269321" y="434292"/>
                </a:lnTo>
                <a:cubicBezTo>
                  <a:pt x="280714" y="434292"/>
                  <a:pt x="290059" y="425050"/>
                  <a:pt x="290059" y="413674"/>
                </a:cubicBezTo>
                <a:cubicBezTo>
                  <a:pt x="290059" y="402209"/>
                  <a:pt x="280714" y="392967"/>
                  <a:pt x="269321" y="392967"/>
                </a:cubicBezTo>
                <a:close/>
                <a:moveTo>
                  <a:pt x="186460" y="310227"/>
                </a:moveTo>
                <a:cubicBezTo>
                  <a:pt x="175067" y="310227"/>
                  <a:pt x="165722" y="319470"/>
                  <a:pt x="165722" y="330934"/>
                </a:cubicBezTo>
                <a:cubicBezTo>
                  <a:pt x="165722" y="342310"/>
                  <a:pt x="175067" y="351552"/>
                  <a:pt x="186460" y="351552"/>
                </a:cubicBezTo>
                <a:lnTo>
                  <a:pt x="207197" y="351552"/>
                </a:lnTo>
                <a:lnTo>
                  <a:pt x="207197" y="310227"/>
                </a:lnTo>
                <a:close/>
                <a:moveTo>
                  <a:pt x="207197" y="234419"/>
                </a:moveTo>
                <a:lnTo>
                  <a:pt x="248584" y="234419"/>
                </a:lnTo>
                <a:lnTo>
                  <a:pt x="248584" y="268813"/>
                </a:lnTo>
                <a:lnTo>
                  <a:pt x="269321" y="268813"/>
                </a:lnTo>
                <a:cubicBezTo>
                  <a:pt x="285876" y="268813"/>
                  <a:pt x="302163" y="271656"/>
                  <a:pt x="317650" y="277078"/>
                </a:cubicBezTo>
                <a:lnTo>
                  <a:pt x="303854" y="316092"/>
                </a:lnTo>
                <a:cubicBezTo>
                  <a:pt x="292818" y="312182"/>
                  <a:pt x="281159" y="310227"/>
                  <a:pt x="269321" y="310227"/>
                </a:cubicBezTo>
                <a:lnTo>
                  <a:pt x="248584" y="310227"/>
                </a:lnTo>
                <a:lnTo>
                  <a:pt x="248584" y="351552"/>
                </a:lnTo>
                <a:lnTo>
                  <a:pt x="269321" y="351552"/>
                </a:lnTo>
                <a:cubicBezTo>
                  <a:pt x="303587" y="351552"/>
                  <a:pt x="331445" y="379458"/>
                  <a:pt x="331445" y="413674"/>
                </a:cubicBezTo>
                <a:cubicBezTo>
                  <a:pt x="331445" y="447890"/>
                  <a:pt x="303587" y="475707"/>
                  <a:pt x="269321" y="475707"/>
                </a:cubicBezTo>
                <a:lnTo>
                  <a:pt x="248584" y="475707"/>
                </a:lnTo>
                <a:lnTo>
                  <a:pt x="248584" y="510189"/>
                </a:lnTo>
                <a:lnTo>
                  <a:pt x="207197" y="510189"/>
                </a:lnTo>
                <a:lnTo>
                  <a:pt x="207197" y="475707"/>
                </a:lnTo>
                <a:lnTo>
                  <a:pt x="186460" y="475707"/>
                </a:lnTo>
                <a:cubicBezTo>
                  <a:pt x="169905" y="475707"/>
                  <a:pt x="153618" y="472952"/>
                  <a:pt x="138131" y="467442"/>
                </a:cubicBezTo>
                <a:lnTo>
                  <a:pt x="151927" y="428427"/>
                </a:lnTo>
                <a:cubicBezTo>
                  <a:pt x="162963" y="432337"/>
                  <a:pt x="174622" y="434292"/>
                  <a:pt x="186460" y="434292"/>
                </a:cubicBezTo>
                <a:lnTo>
                  <a:pt x="207197" y="434292"/>
                </a:lnTo>
                <a:lnTo>
                  <a:pt x="207197" y="392967"/>
                </a:lnTo>
                <a:lnTo>
                  <a:pt x="186460" y="392967"/>
                </a:lnTo>
                <a:cubicBezTo>
                  <a:pt x="152194" y="392967"/>
                  <a:pt x="124336" y="365150"/>
                  <a:pt x="124336" y="330934"/>
                </a:cubicBezTo>
                <a:cubicBezTo>
                  <a:pt x="124336" y="296718"/>
                  <a:pt x="152194" y="268813"/>
                  <a:pt x="186460" y="268813"/>
                </a:cubicBezTo>
                <a:lnTo>
                  <a:pt x="207197" y="268813"/>
                </a:lnTo>
                <a:close/>
                <a:moveTo>
                  <a:pt x="41477" y="137928"/>
                </a:moveTo>
                <a:lnTo>
                  <a:pt x="41477" y="565308"/>
                </a:lnTo>
                <a:lnTo>
                  <a:pt x="414323" y="565308"/>
                </a:lnTo>
                <a:lnTo>
                  <a:pt x="414323" y="137928"/>
                </a:lnTo>
                <a:lnTo>
                  <a:pt x="372846" y="137928"/>
                </a:lnTo>
                <a:lnTo>
                  <a:pt x="372846" y="179253"/>
                </a:lnTo>
                <a:lnTo>
                  <a:pt x="82865" y="179253"/>
                </a:lnTo>
                <a:lnTo>
                  <a:pt x="82865" y="137928"/>
                </a:lnTo>
                <a:close/>
                <a:moveTo>
                  <a:pt x="227856" y="41325"/>
                </a:moveTo>
                <a:cubicBezTo>
                  <a:pt x="208808" y="41325"/>
                  <a:pt x="193321" y="56789"/>
                  <a:pt x="193321" y="75807"/>
                </a:cubicBezTo>
                <a:lnTo>
                  <a:pt x="193321" y="96514"/>
                </a:lnTo>
                <a:lnTo>
                  <a:pt x="124341" y="96514"/>
                </a:lnTo>
                <a:lnTo>
                  <a:pt x="124341" y="137928"/>
                </a:lnTo>
                <a:lnTo>
                  <a:pt x="331459" y="137928"/>
                </a:lnTo>
                <a:lnTo>
                  <a:pt x="331459" y="96514"/>
                </a:lnTo>
                <a:lnTo>
                  <a:pt x="262390" y="96514"/>
                </a:lnTo>
                <a:lnTo>
                  <a:pt x="262390" y="75807"/>
                </a:lnTo>
                <a:cubicBezTo>
                  <a:pt x="262390" y="56789"/>
                  <a:pt x="246903" y="41325"/>
                  <a:pt x="227856" y="41325"/>
                </a:cubicBezTo>
                <a:close/>
                <a:moveTo>
                  <a:pt x="227856" y="0"/>
                </a:moveTo>
                <a:cubicBezTo>
                  <a:pt x="262568" y="0"/>
                  <a:pt x="291940" y="23373"/>
                  <a:pt x="300929" y="55189"/>
                </a:cubicBezTo>
                <a:lnTo>
                  <a:pt x="372846" y="55189"/>
                </a:lnTo>
                <a:lnTo>
                  <a:pt x="372846" y="96514"/>
                </a:lnTo>
                <a:lnTo>
                  <a:pt x="455711" y="96514"/>
                </a:lnTo>
                <a:lnTo>
                  <a:pt x="455711" y="606722"/>
                </a:lnTo>
                <a:lnTo>
                  <a:pt x="0" y="606722"/>
                </a:lnTo>
                <a:lnTo>
                  <a:pt x="0" y="96514"/>
                </a:lnTo>
                <a:lnTo>
                  <a:pt x="82865" y="96514"/>
                </a:lnTo>
                <a:lnTo>
                  <a:pt x="82865" y="55189"/>
                </a:lnTo>
                <a:lnTo>
                  <a:pt x="154782" y="55189"/>
                </a:lnTo>
                <a:cubicBezTo>
                  <a:pt x="163860" y="23373"/>
                  <a:pt x="193143" y="0"/>
                  <a:pt x="2278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3D1897-D332-4376-A718-02117166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预算方案</a:t>
            </a:r>
          </a:p>
        </p:txBody>
      </p:sp>
      <p:pic>
        <p:nvPicPr>
          <p:cNvPr id="10" name="图片 9" descr="蓝色的天空和建筑&#10;&#10;描述已自动生成">
            <a:extLst>
              <a:ext uri="{FF2B5EF4-FFF2-40B4-BE49-F238E27FC236}">
                <a16:creationId xmlns:a16="http://schemas.microsoft.com/office/drawing/2014/main" id="{78C59C1D-05DD-4DA5-9B72-0F20A063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/>
        </p:blipFill>
        <p:spPr>
          <a:xfrm>
            <a:off x="5464063" y="3801105"/>
            <a:ext cx="2231063" cy="2231063"/>
          </a:xfrm>
          <a:prstGeom prst="roundRect">
            <a:avLst>
              <a:gd name="adj" fmla="val 11508"/>
            </a:avLst>
          </a:prstGeom>
        </p:spPr>
      </p:pic>
      <p:pic>
        <p:nvPicPr>
          <p:cNvPr id="12" name="图片 11" descr="城市街道与高楼大厦&#10;&#10;描述已自动生成">
            <a:extLst>
              <a:ext uri="{FF2B5EF4-FFF2-40B4-BE49-F238E27FC236}">
                <a16:creationId xmlns:a16="http://schemas.microsoft.com/office/drawing/2014/main" id="{01C9864D-EA60-41D5-A465-A4BDCFD21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/>
        </p:blipFill>
        <p:spPr>
          <a:xfrm>
            <a:off x="5464063" y="1295909"/>
            <a:ext cx="2231063" cy="2231063"/>
          </a:xfrm>
          <a:prstGeom prst="roundRect">
            <a:avLst>
              <a:gd name="adj" fmla="val 11919"/>
            </a:avLst>
          </a:prstGeom>
        </p:spPr>
      </p:pic>
      <p:pic>
        <p:nvPicPr>
          <p:cNvPr id="14" name="图片 13" descr="建筑的摆设布局&#10;&#10;描述已自动生成">
            <a:extLst>
              <a:ext uri="{FF2B5EF4-FFF2-40B4-BE49-F238E27FC236}">
                <a16:creationId xmlns:a16="http://schemas.microsoft.com/office/drawing/2014/main" id="{65C934E8-B4EA-4CF3-97B3-95A04B1BD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20" y="1295909"/>
            <a:ext cx="3157505" cy="4736259"/>
          </a:xfrm>
          <a:prstGeom prst="roundRect">
            <a:avLst>
              <a:gd name="adj" fmla="val 6543"/>
            </a:avLst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622A53D-4425-4CB8-9ECF-E94121D58881}"/>
              </a:ext>
            </a:extLst>
          </p:cNvPr>
          <p:cNvSpPr/>
          <p:nvPr/>
        </p:nvSpPr>
        <p:spPr>
          <a:xfrm>
            <a:off x="1133676" y="1295909"/>
            <a:ext cx="4636856" cy="2231064"/>
          </a:xfrm>
          <a:custGeom>
            <a:avLst/>
            <a:gdLst>
              <a:gd name="connsiteX0" fmla="*/ 265202 w 4867308"/>
              <a:gd name="connsiteY0" fmla="*/ 0 h 2341948"/>
              <a:gd name="connsiteX1" fmla="*/ 4867308 w 4867308"/>
              <a:gd name="connsiteY1" fmla="*/ 0 h 2341948"/>
              <a:gd name="connsiteX2" fmla="*/ 4867308 w 4867308"/>
              <a:gd name="connsiteY2" fmla="*/ 2341948 h 2341948"/>
              <a:gd name="connsiteX3" fmla="*/ 265202 w 4867308"/>
              <a:gd name="connsiteY3" fmla="*/ 2341948 h 2341948"/>
              <a:gd name="connsiteX4" fmla="*/ 0 w 4867308"/>
              <a:gd name="connsiteY4" fmla="*/ 2076746 h 2341948"/>
              <a:gd name="connsiteX5" fmla="*/ 0 w 4867308"/>
              <a:gd name="connsiteY5" fmla="*/ 265202 h 2341948"/>
              <a:gd name="connsiteX6" fmla="*/ 265202 w 4867308"/>
              <a:gd name="connsiteY6" fmla="*/ 0 h 23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7308" h="2341948">
                <a:moveTo>
                  <a:pt x="265202" y="0"/>
                </a:moveTo>
                <a:lnTo>
                  <a:pt x="4867308" y="0"/>
                </a:lnTo>
                <a:lnTo>
                  <a:pt x="4867308" y="2341948"/>
                </a:lnTo>
                <a:lnTo>
                  <a:pt x="265202" y="2341948"/>
                </a:lnTo>
                <a:cubicBezTo>
                  <a:pt x="118735" y="2341948"/>
                  <a:pt x="0" y="2223213"/>
                  <a:pt x="0" y="2076746"/>
                </a:cubicBezTo>
                <a:lnTo>
                  <a:pt x="0" y="265202"/>
                </a:lnTo>
                <a:cubicBezTo>
                  <a:pt x="0" y="118735"/>
                  <a:pt x="118735" y="0"/>
                  <a:pt x="265202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5173116-6DD8-4CA2-ABE4-9BED23CE731A}"/>
              </a:ext>
            </a:extLst>
          </p:cNvPr>
          <p:cNvSpPr/>
          <p:nvPr/>
        </p:nvSpPr>
        <p:spPr>
          <a:xfrm>
            <a:off x="1133676" y="3801104"/>
            <a:ext cx="4636856" cy="2231064"/>
          </a:xfrm>
          <a:custGeom>
            <a:avLst/>
            <a:gdLst>
              <a:gd name="connsiteX0" fmla="*/ 265202 w 4867308"/>
              <a:gd name="connsiteY0" fmla="*/ 0 h 2341948"/>
              <a:gd name="connsiteX1" fmla="*/ 4867308 w 4867308"/>
              <a:gd name="connsiteY1" fmla="*/ 0 h 2341948"/>
              <a:gd name="connsiteX2" fmla="*/ 4867308 w 4867308"/>
              <a:gd name="connsiteY2" fmla="*/ 2341948 h 2341948"/>
              <a:gd name="connsiteX3" fmla="*/ 265202 w 4867308"/>
              <a:gd name="connsiteY3" fmla="*/ 2341948 h 2341948"/>
              <a:gd name="connsiteX4" fmla="*/ 0 w 4867308"/>
              <a:gd name="connsiteY4" fmla="*/ 2076746 h 2341948"/>
              <a:gd name="connsiteX5" fmla="*/ 0 w 4867308"/>
              <a:gd name="connsiteY5" fmla="*/ 265202 h 2341948"/>
              <a:gd name="connsiteX6" fmla="*/ 265202 w 4867308"/>
              <a:gd name="connsiteY6" fmla="*/ 0 h 234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7308" h="2341948">
                <a:moveTo>
                  <a:pt x="265202" y="0"/>
                </a:moveTo>
                <a:lnTo>
                  <a:pt x="4867308" y="0"/>
                </a:lnTo>
                <a:lnTo>
                  <a:pt x="4867308" y="2341948"/>
                </a:lnTo>
                <a:lnTo>
                  <a:pt x="265202" y="2341948"/>
                </a:lnTo>
                <a:cubicBezTo>
                  <a:pt x="118735" y="2341948"/>
                  <a:pt x="0" y="2223213"/>
                  <a:pt x="0" y="2076746"/>
                </a:cubicBezTo>
                <a:lnTo>
                  <a:pt x="0" y="265202"/>
                </a:lnTo>
                <a:cubicBezTo>
                  <a:pt x="0" y="118735"/>
                  <a:pt x="118735" y="0"/>
                  <a:pt x="265202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C523A4-3919-4B59-A7CD-0AA7CD391319}"/>
              </a:ext>
            </a:extLst>
          </p:cNvPr>
          <p:cNvSpPr txBox="1"/>
          <p:nvPr/>
        </p:nvSpPr>
        <p:spPr>
          <a:xfrm>
            <a:off x="1426802" y="2157513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预算构成项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E9F3D6-5CE1-4647-AACA-78748EA742A8}"/>
              </a:ext>
            </a:extLst>
          </p:cNvPr>
          <p:cNvSpPr txBox="1"/>
          <p:nvPr/>
        </p:nvSpPr>
        <p:spPr>
          <a:xfrm>
            <a:off x="1426802" y="2625369"/>
            <a:ext cx="4037261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B284288-2CC1-42A0-91A7-E64463F6A744}"/>
              </a:ext>
            </a:extLst>
          </p:cNvPr>
          <p:cNvSpPr txBox="1"/>
          <p:nvPr/>
        </p:nvSpPr>
        <p:spPr>
          <a:xfrm>
            <a:off x="1426802" y="4703210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预算列支项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110B70-BD19-45F3-89F8-1E0A2A4112BB}"/>
              </a:ext>
            </a:extLst>
          </p:cNvPr>
          <p:cNvSpPr txBox="1"/>
          <p:nvPr/>
        </p:nvSpPr>
        <p:spPr>
          <a:xfrm>
            <a:off x="1426802" y="5171066"/>
            <a:ext cx="4037261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D08333-3868-809F-5BBB-8F8E3DF40C2C}"/>
              </a:ext>
            </a:extLst>
          </p:cNvPr>
          <p:cNvGrpSpPr/>
          <p:nvPr/>
        </p:nvGrpSpPr>
        <p:grpSpPr>
          <a:xfrm>
            <a:off x="1865308" y="1557154"/>
            <a:ext cx="363230" cy="470498"/>
            <a:chOff x="2755154" y="5387010"/>
            <a:chExt cx="327191" cy="423817"/>
          </a:xfrm>
          <a:solidFill>
            <a:schemeClr val="bg1"/>
          </a:solidFill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6CCBDAE-4B06-28FF-D66D-6E0C9DA32DD1}"/>
                </a:ext>
              </a:extLst>
            </p:cNvPr>
            <p:cNvSpPr/>
            <p:nvPr/>
          </p:nvSpPr>
          <p:spPr>
            <a:xfrm>
              <a:off x="2755154" y="5387217"/>
              <a:ext cx="159009" cy="423610"/>
            </a:xfrm>
            <a:custGeom>
              <a:avLst/>
              <a:gdLst>
                <a:gd name="connsiteX0" fmla="*/ 136971 w 159009"/>
                <a:gd name="connsiteY0" fmla="*/ 26817 h 423610"/>
                <a:gd name="connsiteX1" fmla="*/ 13803 w 159009"/>
                <a:gd name="connsiteY1" fmla="*/ 128757 h 423610"/>
                <a:gd name="connsiteX2" fmla="*/ 137040 w 159009"/>
                <a:gd name="connsiteY2" fmla="*/ 242620 h 423610"/>
                <a:gd name="connsiteX3" fmla="*/ 137040 w 159009"/>
                <a:gd name="connsiteY3" fmla="*/ 327260 h 423610"/>
                <a:gd name="connsiteX4" fmla="*/ 105128 w 159009"/>
                <a:gd name="connsiteY4" fmla="*/ 277703 h 423610"/>
                <a:gd name="connsiteX5" fmla="*/ -51 w 159009"/>
                <a:gd name="connsiteY5" fmla="*/ 289834 h 423610"/>
                <a:gd name="connsiteX6" fmla="*/ 137040 w 159009"/>
                <a:gd name="connsiteY6" fmla="*/ 395288 h 423610"/>
                <a:gd name="connsiteX7" fmla="*/ 137040 w 159009"/>
                <a:gd name="connsiteY7" fmla="*/ 423548 h 423610"/>
                <a:gd name="connsiteX8" fmla="*/ 158958 w 159009"/>
                <a:gd name="connsiteY8" fmla="*/ 423548 h 423610"/>
                <a:gd name="connsiteX9" fmla="*/ 158958 w 159009"/>
                <a:gd name="connsiteY9" fmla="*/ -63 h 423610"/>
                <a:gd name="connsiteX10" fmla="*/ 136971 w 159009"/>
                <a:gd name="connsiteY10" fmla="*/ -63 h 423610"/>
                <a:gd name="connsiteX11" fmla="*/ 136971 w 159009"/>
                <a:gd name="connsiteY11" fmla="*/ 150330 h 423610"/>
                <a:gd name="connsiteX12" fmla="*/ 130906 w 159009"/>
                <a:gd name="connsiteY12" fmla="*/ 147642 h 423610"/>
                <a:gd name="connsiteX13" fmla="*/ 136902 w 159009"/>
                <a:gd name="connsiteY13" fmla="*/ 94708 h 4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09" h="423610">
                  <a:moveTo>
                    <a:pt x="136971" y="26817"/>
                  </a:moveTo>
                  <a:cubicBezTo>
                    <a:pt x="74939" y="32814"/>
                    <a:pt x="16422" y="60935"/>
                    <a:pt x="13803" y="128757"/>
                  </a:cubicBezTo>
                  <a:cubicBezTo>
                    <a:pt x="10839" y="205056"/>
                    <a:pt x="74388" y="227388"/>
                    <a:pt x="137040" y="242620"/>
                  </a:cubicBezTo>
                  <a:lnTo>
                    <a:pt x="137040" y="327260"/>
                  </a:lnTo>
                  <a:cubicBezTo>
                    <a:pt x="106162" y="313475"/>
                    <a:pt x="105128" y="277703"/>
                    <a:pt x="105128" y="277703"/>
                  </a:cubicBezTo>
                  <a:lnTo>
                    <a:pt x="-51" y="289834"/>
                  </a:lnTo>
                  <a:cubicBezTo>
                    <a:pt x="8013" y="363721"/>
                    <a:pt x="71768" y="391015"/>
                    <a:pt x="137040" y="395288"/>
                  </a:cubicBezTo>
                  <a:lnTo>
                    <a:pt x="137040" y="423548"/>
                  </a:lnTo>
                  <a:lnTo>
                    <a:pt x="158958" y="423548"/>
                  </a:lnTo>
                  <a:lnTo>
                    <a:pt x="158958" y="-63"/>
                  </a:lnTo>
                  <a:lnTo>
                    <a:pt x="136971" y="-63"/>
                  </a:lnTo>
                  <a:close/>
                  <a:moveTo>
                    <a:pt x="136971" y="150330"/>
                  </a:moveTo>
                  <a:cubicBezTo>
                    <a:pt x="134766" y="149503"/>
                    <a:pt x="132767" y="148538"/>
                    <a:pt x="130906" y="147642"/>
                  </a:cubicBezTo>
                  <a:cubicBezTo>
                    <a:pt x="103336" y="133857"/>
                    <a:pt x="107334" y="104978"/>
                    <a:pt x="136902" y="9470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4E501543-642D-C8DA-FC5D-0DFA6572ECB2}"/>
                </a:ext>
              </a:extLst>
            </p:cNvPr>
            <p:cNvSpPr/>
            <p:nvPr/>
          </p:nvSpPr>
          <p:spPr>
            <a:xfrm>
              <a:off x="2924915" y="5387010"/>
              <a:ext cx="157430" cy="423335"/>
            </a:xfrm>
            <a:custGeom>
              <a:avLst/>
              <a:gdLst>
                <a:gd name="connsiteX0" fmla="*/ 127942 w 157430"/>
                <a:gd name="connsiteY0" fmla="*/ 214224 h 423335"/>
                <a:gd name="connsiteX1" fmla="*/ 17663 w 157430"/>
                <a:gd name="connsiteY1" fmla="*/ 164874 h 423335"/>
                <a:gd name="connsiteX2" fmla="*/ 17663 w 157430"/>
                <a:gd name="connsiteY2" fmla="*/ 96500 h 423335"/>
                <a:gd name="connsiteX3" fmla="*/ 43578 w 157430"/>
                <a:gd name="connsiteY3" fmla="*/ 127861 h 423335"/>
                <a:gd name="connsiteX4" fmla="*/ 145863 w 157430"/>
                <a:gd name="connsiteY4" fmla="*/ 110837 h 423335"/>
                <a:gd name="connsiteX5" fmla="*/ 17663 w 157430"/>
                <a:gd name="connsiteY5" fmla="*/ 26542 h 423335"/>
                <a:gd name="connsiteX6" fmla="*/ 17663 w 157430"/>
                <a:gd name="connsiteY6" fmla="*/ -63 h 423335"/>
                <a:gd name="connsiteX7" fmla="*/ -51 w 157430"/>
                <a:gd name="connsiteY7" fmla="*/ -63 h 423335"/>
                <a:gd name="connsiteX8" fmla="*/ -51 w 157430"/>
                <a:gd name="connsiteY8" fmla="*/ 423272 h 423335"/>
                <a:gd name="connsiteX9" fmla="*/ 17663 w 157430"/>
                <a:gd name="connsiteY9" fmla="*/ 423272 h 423335"/>
                <a:gd name="connsiteX10" fmla="*/ 17663 w 157430"/>
                <a:gd name="connsiteY10" fmla="*/ 394117 h 423335"/>
                <a:gd name="connsiteX11" fmla="*/ 103198 w 157430"/>
                <a:gd name="connsiteY11" fmla="*/ 370958 h 423335"/>
                <a:gd name="connsiteX12" fmla="*/ 127942 w 157430"/>
                <a:gd name="connsiteY12" fmla="*/ 214224 h 423335"/>
                <a:gd name="connsiteX13" fmla="*/ 17663 w 157430"/>
                <a:gd name="connsiteY13" fmla="*/ 330086 h 423335"/>
                <a:gd name="connsiteX14" fmla="*/ 17663 w 157430"/>
                <a:gd name="connsiteY14" fmla="*/ 256612 h 423335"/>
                <a:gd name="connsiteX15" fmla="*/ 55502 w 157430"/>
                <a:gd name="connsiteY15" fmla="*/ 287766 h 423335"/>
                <a:gd name="connsiteX16" fmla="*/ 17663 w 157430"/>
                <a:gd name="connsiteY16" fmla="*/ 330155 h 42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430" h="423335">
                  <a:moveTo>
                    <a:pt x="127942" y="214224"/>
                  </a:moveTo>
                  <a:cubicBezTo>
                    <a:pt x="96581" y="186654"/>
                    <a:pt x="53779" y="174109"/>
                    <a:pt x="17663" y="164874"/>
                  </a:cubicBezTo>
                  <a:lnTo>
                    <a:pt x="17663" y="96500"/>
                  </a:lnTo>
                  <a:cubicBezTo>
                    <a:pt x="30503" y="102621"/>
                    <a:pt x="39987" y="114097"/>
                    <a:pt x="43578" y="127861"/>
                  </a:cubicBezTo>
                  <a:lnTo>
                    <a:pt x="145863" y="110837"/>
                  </a:lnTo>
                  <a:cubicBezTo>
                    <a:pt x="134283" y="63692"/>
                    <a:pt x="84451" y="32400"/>
                    <a:pt x="17663" y="26542"/>
                  </a:cubicBezTo>
                  <a:lnTo>
                    <a:pt x="17663" y="-63"/>
                  </a:lnTo>
                  <a:lnTo>
                    <a:pt x="-51" y="-63"/>
                  </a:lnTo>
                  <a:lnTo>
                    <a:pt x="-51" y="423272"/>
                  </a:lnTo>
                  <a:lnTo>
                    <a:pt x="17663" y="423272"/>
                  </a:lnTo>
                  <a:lnTo>
                    <a:pt x="17663" y="394117"/>
                  </a:lnTo>
                  <a:cubicBezTo>
                    <a:pt x="53917" y="390533"/>
                    <a:pt x="85967" y="381297"/>
                    <a:pt x="103198" y="370958"/>
                  </a:cubicBezTo>
                  <a:cubicBezTo>
                    <a:pt x="157786" y="338288"/>
                    <a:pt x="179842" y="259990"/>
                    <a:pt x="127942" y="214224"/>
                  </a:cubicBezTo>
                  <a:close/>
                  <a:moveTo>
                    <a:pt x="17663" y="330086"/>
                  </a:moveTo>
                  <a:lnTo>
                    <a:pt x="17663" y="256612"/>
                  </a:lnTo>
                  <a:cubicBezTo>
                    <a:pt x="42820" y="265296"/>
                    <a:pt x="51436" y="273637"/>
                    <a:pt x="55502" y="287766"/>
                  </a:cubicBezTo>
                  <a:cubicBezTo>
                    <a:pt x="60396" y="304722"/>
                    <a:pt x="48127" y="323676"/>
                    <a:pt x="17663" y="33015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E9AAB-C806-7142-7390-E21A3BD95D09}"/>
              </a:ext>
            </a:extLst>
          </p:cNvPr>
          <p:cNvGrpSpPr/>
          <p:nvPr/>
        </p:nvGrpSpPr>
        <p:grpSpPr>
          <a:xfrm>
            <a:off x="1783248" y="4015844"/>
            <a:ext cx="527350" cy="556961"/>
            <a:chOff x="4486334" y="5308712"/>
            <a:chExt cx="475028" cy="501702"/>
          </a:xfrm>
          <a:solidFill>
            <a:schemeClr val="bg1"/>
          </a:solidFill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2F997AA-5561-A33C-AC7D-4A4736CE1D7E}"/>
                </a:ext>
              </a:extLst>
            </p:cNvPr>
            <p:cNvSpPr/>
            <p:nvPr/>
          </p:nvSpPr>
          <p:spPr>
            <a:xfrm>
              <a:off x="4596406" y="5308712"/>
              <a:ext cx="300454" cy="129372"/>
            </a:xfrm>
            <a:custGeom>
              <a:avLst/>
              <a:gdLst>
                <a:gd name="connsiteX0" fmla="*/ 290535 w 300454"/>
                <a:gd name="connsiteY0" fmla="*/ 93743 h 129372"/>
                <a:gd name="connsiteX1" fmla="*/ 225746 w 300454"/>
                <a:gd name="connsiteY1" fmla="*/ 117316 h 129372"/>
                <a:gd name="connsiteX2" fmla="*/ 289501 w 300454"/>
                <a:gd name="connsiteY2" fmla="*/ 56386 h 129372"/>
                <a:gd name="connsiteX3" fmla="*/ 279232 w 300454"/>
                <a:gd name="connsiteY3" fmla="*/ 48322 h 129372"/>
                <a:gd name="connsiteX4" fmla="*/ 271926 w 300454"/>
                <a:gd name="connsiteY4" fmla="*/ 51286 h 129372"/>
                <a:gd name="connsiteX5" fmla="*/ 228779 w 300454"/>
                <a:gd name="connsiteY5" fmla="*/ 103324 h 129372"/>
                <a:gd name="connsiteX6" fmla="*/ 254970 w 300454"/>
                <a:gd name="connsiteY6" fmla="*/ -63 h 129372"/>
                <a:gd name="connsiteX7" fmla="*/ -51 w 300454"/>
                <a:gd name="connsiteY7" fmla="*/ -63 h 129372"/>
                <a:gd name="connsiteX8" fmla="*/ 41924 w 300454"/>
                <a:gd name="connsiteY8" fmla="*/ 125655 h 129372"/>
                <a:gd name="connsiteX9" fmla="*/ 213133 w 300454"/>
                <a:gd name="connsiteY9" fmla="*/ 125655 h 129372"/>
                <a:gd name="connsiteX10" fmla="*/ 213133 w 300454"/>
                <a:gd name="connsiteY10" fmla="*/ 125655 h 129372"/>
                <a:gd name="connsiteX11" fmla="*/ 238773 w 300454"/>
                <a:gd name="connsiteY11" fmla="*/ 129308 h 129372"/>
                <a:gd name="connsiteX12" fmla="*/ 299082 w 300454"/>
                <a:gd name="connsiteY12" fmla="*/ 111733 h 129372"/>
                <a:gd name="connsiteX13" fmla="*/ 298255 w 300454"/>
                <a:gd name="connsiteY13" fmla="*/ 95673 h 129372"/>
                <a:gd name="connsiteX14" fmla="*/ 290535 w 300454"/>
                <a:gd name="connsiteY14" fmla="*/ 93743 h 12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454" h="129372">
                  <a:moveTo>
                    <a:pt x="290535" y="93743"/>
                  </a:moveTo>
                  <a:cubicBezTo>
                    <a:pt x="262138" y="109941"/>
                    <a:pt x="241875" y="119866"/>
                    <a:pt x="225746" y="117316"/>
                  </a:cubicBezTo>
                  <a:cubicBezTo>
                    <a:pt x="254198" y="106205"/>
                    <a:pt x="277109" y="84307"/>
                    <a:pt x="289501" y="56386"/>
                  </a:cubicBezTo>
                  <a:cubicBezTo>
                    <a:pt x="290742" y="53560"/>
                    <a:pt x="282057" y="49493"/>
                    <a:pt x="279232" y="48322"/>
                  </a:cubicBezTo>
                  <a:cubicBezTo>
                    <a:pt x="276399" y="47129"/>
                    <a:pt x="273125" y="48453"/>
                    <a:pt x="271926" y="51286"/>
                  </a:cubicBezTo>
                  <a:cubicBezTo>
                    <a:pt x="263779" y="72976"/>
                    <a:pt x="248588" y="91303"/>
                    <a:pt x="228779" y="103324"/>
                  </a:cubicBezTo>
                  <a:cubicBezTo>
                    <a:pt x="245286" y="71308"/>
                    <a:pt x="254246" y="35943"/>
                    <a:pt x="254970" y="-63"/>
                  </a:cubicBezTo>
                  <a:lnTo>
                    <a:pt x="-51" y="-63"/>
                  </a:lnTo>
                  <a:cubicBezTo>
                    <a:pt x="-51" y="40189"/>
                    <a:pt x="16146" y="98154"/>
                    <a:pt x="41924" y="125655"/>
                  </a:cubicBezTo>
                  <a:lnTo>
                    <a:pt x="213133" y="125655"/>
                  </a:lnTo>
                  <a:lnTo>
                    <a:pt x="213133" y="125655"/>
                  </a:lnTo>
                  <a:cubicBezTo>
                    <a:pt x="221459" y="128116"/>
                    <a:pt x="230095" y="129343"/>
                    <a:pt x="238773" y="129308"/>
                  </a:cubicBezTo>
                  <a:cubicBezTo>
                    <a:pt x="260071" y="128860"/>
                    <a:pt x="280879" y="122795"/>
                    <a:pt x="299082" y="111733"/>
                  </a:cubicBezTo>
                  <a:cubicBezTo>
                    <a:pt x="301770" y="110216"/>
                    <a:pt x="299771" y="98361"/>
                    <a:pt x="298255" y="95673"/>
                  </a:cubicBezTo>
                  <a:cubicBezTo>
                    <a:pt x="296649" y="93019"/>
                    <a:pt x="293203" y="92158"/>
                    <a:pt x="290535" y="9374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24F6D03-A71C-F3BF-913D-BBFB106B4F5F}"/>
                </a:ext>
              </a:extLst>
            </p:cNvPr>
            <p:cNvSpPr/>
            <p:nvPr/>
          </p:nvSpPr>
          <p:spPr>
            <a:xfrm>
              <a:off x="4486334" y="5447319"/>
              <a:ext cx="475028" cy="363095"/>
            </a:xfrm>
            <a:custGeom>
              <a:avLst/>
              <a:gdLst>
                <a:gd name="connsiteX0" fmla="*/ 325066 w 475028"/>
                <a:gd name="connsiteY0" fmla="*/ -63 h 363095"/>
                <a:gd name="connsiteX1" fmla="*/ 149860 w 475028"/>
                <a:gd name="connsiteY1" fmla="*/ -63 h 363095"/>
                <a:gd name="connsiteX2" fmla="*/ -51 w 475028"/>
                <a:gd name="connsiteY2" fmla="*/ 220495 h 363095"/>
                <a:gd name="connsiteX3" fmla="*/ 237463 w 475028"/>
                <a:gd name="connsiteY3" fmla="*/ 363032 h 363095"/>
                <a:gd name="connsiteX4" fmla="*/ 474977 w 475028"/>
                <a:gd name="connsiteY4" fmla="*/ 220495 h 363095"/>
                <a:gd name="connsiteX5" fmla="*/ 325066 w 475028"/>
                <a:gd name="connsiteY5" fmla="*/ -63 h 363095"/>
                <a:gd name="connsiteX6" fmla="*/ 302459 w 475028"/>
                <a:gd name="connsiteY6" fmla="*/ 215189 h 363095"/>
                <a:gd name="connsiteX7" fmla="*/ 253592 w 475028"/>
                <a:gd name="connsiteY7" fmla="*/ 263436 h 363095"/>
                <a:gd name="connsiteX8" fmla="*/ 253592 w 475028"/>
                <a:gd name="connsiteY8" fmla="*/ 293831 h 363095"/>
                <a:gd name="connsiteX9" fmla="*/ 224368 w 475028"/>
                <a:gd name="connsiteY9" fmla="*/ 293831 h 363095"/>
                <a:gd name="connsiteX10" fmla="*/ 224368 w 475028"/>
                <a:gd name="connsiteY10" fmla="*/ 265848 h 363095"/>
                <a:gd name="connsiteX11" fmla="*/ 172123 w 475028"/>
                <a:gd name="connsiteY11" fmla="*/ 252063 h 363095"/>
                <a:gd name="connsiteX12" fmla="*/ 183151 w 475028"/>
                <a:gd name="connsiteY12" fmla="*/ 217601 h 363095"/>
                <a:gd name="connsiteX13" fmla="*/ 211685 w 475028"/>
                <a:gd name="connsiteY13" fmla="*/ 227939 h 363095"/>
                <a:gd name="connsiteX14" fmla="*/ 256900 w 475028"/>
                <a:gd name="connsiteY14" fmla="*/ 215809 h 363095"/>
                <a:gd name="connsiteX15" fmla="*/ 232018 w 475028"/>
                <a:gd name="connsiteY15" fmla="*/ 190927 h 363095"/>
                <a:gd name="connsiteX16" fmla="*/ 176878 w 475028"/>
                <a:gd name="connsiteY16" fmla="*/ 144472 h 363095"/>
                <a:gd name="connsiteX17" fmla="*/ 223816 w 475028"/>
                <a:gd name="connsiteY17" fmla="*/ 87195 h 363095"/>
                <a:gd name="connsiteX18" fmla="*/ 223816 w 475028"/>
                <a:gd name="connsiteY18" fmla="*/ 57834 h 363095"/>
                <a:gd name="connsiteX19" fmla="*/ 253178 w 475028"/>
                <a:gd name="connsiteY19" fmla="*/ 57834 h 363095"/>
                <a:gd name="connsiteX20" fmla="*/ 253178 w 475028"/>
                <a:gd name="connsiteY20" fmla="*/ 83542 h 363095"/>
                <a:gd name="connsiteX21" fmla="*/ 294533 w 475028"/>
                <a:gd name="connsiteY21" fmla="*/ 93123 h 363095"/>
                <a:gd name="connsiteX22" fmla="*/ 287640 w 475028"/>
                <a:gd name="connsiteY22" fmla="*/ 124622 h 363095"/>
                <a:gd name="connsiteX23" fmla="*/ 239807 w 475028"/>
                <a:gd name="connsiteY23" fmla="*/ 116488 h 363095"/>
                <a:gd name="connsiteX24" fmla="*/ 232914 w 475028"/>
                <a:gd name="connsiteY24" fmla="*/ 146333 h 363095"/>
                <a:gd name="connsiteX25" fmla="*/ 281161 w 475028"/>
                <a:gd name="connsiteY25" fmla="*/ 168388 h 363095"/>
                <a:gd name="connsiteX26" fmla="*/ 302459 w 475028"/>
                <a:gd name="connsiteY26" fmla="*/ 215189 h 36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5028" h="363095">
                  <a:moveTo>
                    <a:pt x="325066" y="-63"/>
                  </a:moveTo>
                  <a:lnTo>
                    <a:pt x="149860" y="-63"/>
                  </a:lnTo>
                  <a:cubicBezTo>
                    <a:pt x="59424" y="35805"/>
                    <a:pt x="18" y="123208"/>
                    <a:pt x="-51" y="220495"/>
                  </a:cubicBezTo>
                  <a:cubicBezTo>
                    <a:pt x="-51" y="351452"/>
                    <a:pt x="106300" y="363032"/>
                    <a:pt x="237463" y="363032"/>
                  </a:cubicBezTo>
                  <a:cubicBezTo>
                    <a:pt x="368627" y="363032"/>
                    <a:pt x="474977" y="351659"/>
                    <a:pt x="474977" y="220495"/>
                  </a:cubicBezTo>
                  <a:cubicBezTo>
                    <a:pt x="474908" y="123208"/>
                    <a:pt x="415502" y="35805"/>
                    <a:pt x="325066" y="-63"/>
                  </a:cubicBezTo>
                  <a:close/>
                  <a:moveTo>
                    <a:pt x="302459" y="215189"/>
                  </a:moveTo>
                  <a:cubicBezTo>
                    <a:pt x="299799" y="240883"/>
                    <a:pt x="279321" y="261099"/>
                    <a:pt x="253592" y="263436"/>
                  </a:cubicBezTo>
                  <a:lnTo>
                    <a:pt x="253592" y="293831"/>
                  </a:lnTo>
                  <a:lnTo>
                    <a:pt x="224368" y="293831"/>
                  </a:lnTo>
                  <a:lnTo>
                    <a:pt x="224368" y="265848"/>
                  </a:lnTo>
                  <a:cubicBezTo>
                    <a:pt x="224368" y="265848"/>
                    <a:pt x="191008" y="264125"/>
                    <a:pt x="172123" y="252063"/>
                  </a:cubicBezTo>
                  <a:lnTo>
                    <a:pt x="183151" y="217601"/>
                  </a:lnTo>
                  <a:cubicBezTo>
                    <a:pt x="192180" y="222260"/>
                    <a:pt x="201767" y="225734"/>
                    <a:pt x="211685" y="227939"/>
                  </a:cubicBezTo>
                  <a:cubicBezTo>
                    <a:pt x="227056" y="231110"/>
                    <a:pt x="253661" y="230214"/>
                    <a:pt x="256900" y="215809"/>
                  </a:cubicBezTo>
                  <a:cubicBezTo>
                    <a:pt x="260139" y="201404"/>
                    <a:pt x="250972" y="196372"/>
                    <a:pt x="232018" y="190927"/>
                  </a:cubicBezTo>
                  <a:cubicBezTo>
                    <a:pt x="213064" y="185482"/>
                    <a:pt x="179980" y="170250"/>
                    <a:pt x="176878" y="144472"/>
                  </a:cubicBezTo>
                  <a:cubicBezTo>
                    <a:pt x="173639" y="116902"/>
                    <a:pt x="186252" y="95122"/>
                    <a:pt x="223816" y="87195"/>
                  </a:cubicBezTo>
                  <a:lnTo>
                    <a:pt x="223816" y="57834"/>
                  </a:lnTo>
                  <a:lnTo>
                    <a:pt x="253178" y="57834"/>
                  </a:lnTo>
                  <a:lnTo>
                    <a:pt x="253178" y="83542"/>
                  </a:lnTo>
                  <a:cubicBezTo>
                    <a:pt x="253178" y="83542"/>
                    <a:pt x="283229" y="85886"/>
                    <a:pt x="294533" y="93123"/>
                  </a:cubicBezTo>
                  <a:lnTo>
                    <a:pt x="287640" y="124622"/>
                  </a:lnTo>
                  <a:cubicBezTo>
                    <a:pt x="272208" y="119473"/>
                    <a:pt x="256073" y="116729"/>
                    <a:pt x="239807" y="116488"/>
                  </a:cubicBezTo>
                  <a:cubicBezTo>
                    <a:pt x="220439" y="117867"/>
                    <a:pt x="219129" y="137579"/>
                    <a:pt x="232914" y="146333"/>
                  </a:cubicBezTo>
                  <a:cubicBezTo>
                    <a:pt x="249112" y="156740"/>
                    <a:pt x="273235" y="164322"/>
                    <a:pt x="281161" y="168388"/>
                  </a:cubicBezTo>
                  <a:cubicBezTo>
                    <a:pt x="289088" y="172455"/>
                    <a:pt x="305147" y="186309"/>
                    <a:pt x="302459" y="21518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76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3D1897-D332-4376-A718-02117166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预算方案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2FDF5E-28AE-4BB7-A32D-1A68A335AD4C}"/>
              </a:ext>
            </a:extLst>
          </p:cNvPr>
          <p:cNvCxnSpPr>
            <a:cxnSpLocks/>
            <a:endCxn id="61" idx="4"/>
          </p:cNvCxnSpPr>
          <p:nvPr/>
        </p:nvCxnSpPr>
        <p:spPr>
          <a:xfrm flipH="1">
            <a:off x="6095820" y="1465438"/>
            <a:ext cx="180" cy="41899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F2D5CEE-0811-4358-9FA9-993BF53A62C8}"/>
              </a:ext>
            </a:extLst>
          </p:cNvPr>
          <p:cNvGrpSpPr/>
          <p:nvPr/>
        </p:nvGrpSpPr>
        <p:grpSpPr>
          <a:xfrm>
            <a:off x="3466516" y="1078372"/>
            <a:ext cx="2807552" cy="843451"/>
            <a:chOff x="3466516" y="1193881"/>
            <a:chExt cx="2807552" cy="84345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93881E84-803D-4622-BEB2-35C178116BB0}"/>
                </a:ext>
              </a:extLst>
            </p:cNvPr>
            <p:cNvGrpSpPr/>
            <p:nvPr/>
          </p:nvGrpSpPr>
          <p:grpSpPr>
            <a:xfrm>
              <a:off x="4456497" y="1193881"/>
              <a:ext cx="843451" cy="843451"/>
              <a:chOff x="4456497" y="1193881"/>
              <a:chExt cx="843451" cy="843451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9B58FD10-6F9F-4AB8-BF75-50A899B10644}"/>
                  </a:ext>
                </a:extLst>
              </p:cNvPr>
              <p:cNvSpPr/>
              <p:nvPr/>
            </p:nvSpPr>
            <p:spPr>
              <a:xfrm>
                <a:off x="4456497" y="1193881"/>
                <a:ext cx="843451" cy="84345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70D1E97-EABA-4249-A4B5-8F95C6E8DF0E}"/>
                  </a:ext>
                </a:extLst>
              </p:cNvPr>
              <p:cNvSpPr/>
              <p:nvPr/>
            </p:nvSpPr>
            <p:spPr>
              <a:xfrm>
                <a:off x="4549178" y="1286562"/>
                <a:ext cx="658090" cy="6580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19F296F-F485-4FE6-BE47-5FE6CA83897E}"/>
                </a:ext>
              </a:extLst>
            </p:cNvPr>
            <p:cNvGrpSpPr/>
            <p:nvPr/>
          </p:nvGrpSpPr>
          <p:grpSpPr>
            <a:xfrm>
              <a:off x="5304942" y="1442351"/>
              <a:ext cx="969126" cy="346511"/>
              <a:chOff x="5304942" y="1442351"/>
              <a:chExt cx="969126" cy="346511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DE6421B-AB5C-4A51-9727-2DF86B2E2D92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id="{B9D252C6-5E12-4FA8-A101-8EC4DEFCA4A4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F173DE14-E528-4549-B52F-6B44D414B69C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4C1009F6-38A1-43FB-AA45-65278672C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ABE9A16-9EA2-4EE5-A7D4-BB50E61010E6}"/>
                </a:ext>
              </a:extLst>
            </p:cNvPr>
            <p:cNvGrpSpPr/>
            <p:nvPr/>
          </p:nvGrpSpPr>
          <p:grpSpPr>
            <a:xfrm flipH="1">
              <a:off x="3466516" y="1442351"/>
              <a:ext cx="969126" cy="346511"/>
              <a:chOff x="5304942" y="1442351"/>
              <a:chExt cx="969126" cy="346511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903F798C-9725-4E3D-8E86-0E06272CA5BE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277D76C1-195C-4EF2-AA4F-13D8566E0658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E7D8B8EB-B51F-46BB-A225-35DE5E6C58D6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EAC017CC-693F-4F22-8BE0-49E5F585B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99DBB3-365C-468C-95C5-1C3B52F9337F}"/>
              </a:ext>
            </a:extLst>
          </p:cNvPr>
          <p:cNvGrpSpPr/>
          <p:nvPr/>
        </p:nvGrpSpPr>
        <p:grpSpPr>
          <a:xfrm>
            <a:off x="5930584" y="2440043"/>
            <a:ext cx="2807552" cy="843451"/>
            <a:chOff x="3466516" y="1193881"/>
            <a:chExt cx="2807552" cy="84345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6229B4E-9049-4D8E-9D9A-9302B6FDCB5C}"/>
                </a:ext>
              </a:extLst>
            </p:cNvPr>
            <p:cNvGrpSpPr/>
            <p:nvPr/>
          </p:nvGrpSpPr>
          <p:grpSpPr>
            <a:xfrm>
              <a:off x="4456497" y="1193881"/>
              <a:ext cx="843451" cy="843451"/>
              <a:chOff x="4456497" y="1193881"/>
              <a:chExt cx="843451" cy="843451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F465614-3F4A-4A13-82A5-1B65DC099F97}"/>
                  </a:ext>
                </a:extLst>
              </p:cNvPr>
              <p:cNvSpPr/>
              <p:nvPr/>
            </p:nvSpPr>
            <p:spPr>
              <a:xfrm>
                <a:off x="4456497" y="1193881"/>
                <a:ext cx="843451" cy="84345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925ED85-C890-4D89-929B-BAC261E10C50}"/>
                  </a:ext>
                </a:extLst>
              </p:cNvPr>
              <p:cNvSpPr/>
              <p:nvPr/>
            </p:nvSpPr>
            <p:spPr>
              <a:xfrm>
                <a:off x="4549178" y="1286562"/>
                <a:ext cx="658090" cy="6580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CE787A2-478B-4749-A2B8-C6F3AD3CEA57}"/>
                </a:ext>
              </a:extLst>
            </p:cNvPr>
            <p:cNvGrpSpPr/>
            <p:nvPr/>
          </p:nvGrpSpPr>
          <p:grpSpPr>
            <a:xfrm>
              <a:off x="5304942" y="1442351"/>
              <a:ext cx="969126" cy="346511"/>
              <a:chOff x="5304942" y="1442351"/>
              <a:chExt cx="969126" cy="346511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ED4AEABE-8F2C-4181-87E5-65B0C147F71F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2C80EEF0-0046-483F-9943-8E7166BFE4EE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D9A66D51-E26F-47A1-B597-1593A7343705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51F129D-9BEC-4743-B470-416B221E5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3626ACC-DE08-44BD-9435-C8F5E345E94D}"/>
                </a:ext>
              </a:extLst>
            </p:cNvPr>
            <p:cNvGrpSpPr/>
            <p:nvPr/>
          </p:nvGrpSpPr>
          <p:grpSpPr>
            <a:xfrm flipH="1">
              <a:off x="3466516" y="1442351"/>
              <a:ext cx="969126" cy="346511"/>
              <a:chOff x="5304942" y="1442351"/>
              <a:chExt cx="969126" cy="346511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2CCDE4F4-FC41-4777-94E2-A7542B26F5B8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AB5A74E2-8F17-40E6-B971-783F9C89D8BB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E5B6E1F9-A345-45DD-BEA6-9F6F8565318C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7368348E-9511-4FF7-80E1-2AE338C230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6391C8F-A31F-41F3-8EDF-FA052D0CBE52}"/>
              </a:ext>
            </a:extLst>
          </p:cNvPr>
          <p:cNvGrpSpPr/>
          <p:nvPr/>
        </p:nvGrpSpPr>
        <p:grpSpPr>
          <a:xfrm>
            <a:off x="3466516" y="3801714"/>
            <a:ext cx="2807552" cy="843451"/>
            <a:chOff x="3466516" y="1193881"/>
            <a:chExt cx="2807552" cy="84345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27CA505-7F8A-4229-8319-4ADE7118C996}"/>
                </a:ext>
              </a:extLst>
            </p:cNvPr>
            <p:cNvGrpSpPr/>
            <p:nvPr/>
          </p:nvGrpSpPr>
          <p:grpSpPr>
            <a:xfrm>
              <a:off x="4456497" y="1193881"/>
              <a:ext cx="843451" cy="843451"/>
              <a:chOff x="4456497" y="1193881"/>
              <a:chExt cx="843451" cy="843451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7D06EB9C-7E22-4513-B503-16A65E69406D}"/>
                  </a:ext>
                </a:extLst>
              </p:cNvPr>
              <p:cNvSpPr/>
              <p:nvPr/>
            </p:nvSpPr>
            <p:spPr>
              <a:xfrm>
                <a:off x="4456497" y="1193881"/>
                <a:ext cx="843451" cy="84345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84C699AA-504C-4B88-A638-813A9F38413D}"/>
                  </a:ext>
                </a:extLst>
              </p:cNvPr>
              <p:cNvSpPr/>
              <p:nvPr/>
            </p:nvSpPr>
            <p:spPr>
              <a:xfrm>
                <a:off x="4549178" y="1286562"/>
                <a:ext cx="658090" cy="6580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E0E9F1C-CEEC-4535-BE66-8288568403BE}"/>
                </a:ext>
              </a:extLst>
            </p:cNvPr>
            <p:cNvGrpSpPr/>
            <p:nvPr/>
          </p:nvGrpSpPr>
          <p:grpSpPr>
            <a:xfrm>
              <a:off x="5304942" y="1442351"/>
              <a:ext cx="969126" cy="346511"/>
              <a:chOff x="5304942" y="1442351"/>
              <a:chExt cx="969126" cy="346511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DB294F81-3E1A-45CB-A465-6F12F81BFE0E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952D87E1-63D3-424D-9C9E-52231E8D112D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2B07B871-442D-4266-8E13-F5E12A56B52F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2A9C2C7C-A7E3-4084-AF55-13E0067E1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DD024B1-15A4-44F2-BA49-F13A0D9EACB1}"/>
                </a:ext>
              </a:extLst>
            </p:cNvPr>
            <p:cNvGrpSpPr/>
            <p:nvPr/>
          </p:nvGrpSpPr>
          <p:grpSpPr>
            <a:xfrm flipH="1">
              <a:off x="3466516" y="1442351"/>
              <a:ext cx="969126" cy="346511"/>
              <a:chOff x="5304942" y="1442351"/>
              <a:chExt cx="969126" cy="346511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8983D0BA-B3A7-43DF-A75C-1299C3527E5B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E205F91D-47A3-4D0F-A293-0CF1BBA03808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44BA1251-F5B9-47D0-A4CA-FA434C9DC4CC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4D745AB9-087B-400C-AFF9-4AD9B8B42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231C17C-2DB2-4828-A34D-F543880E6772}"/>
              </a:ext>
            </a:extLst>
          </p:cNvPr>
          <p:cNvGrpSpPr/>
          <p:nvPr/>
        </p:nvGrpSpPr>
        <p:grpSpPr>
          <a:xfrm>
            <a:off x="5922564" y="5163386"/>
            <a:ext cx="2807552" cy="843451"/>
            <a:chOff x="3466516" y="1193881"/>
            <a:chExt cx="2807552" cy="843451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1BAB4F9-1954-4EFA-B01A-9D397357086C}"/>
                </a:ext>
              </a:extLst>
            </p:cNvPr>
            <p:cNvGrpSpPr/>
            <p:nvPr/>
          </p:nvGrpSpPr>
          <p:grpSpPr>
            <a:xfrm>
              <a:off x="4456497" y="1193881"/>
              <a:ext cx="843451" cy="843451"/>
              <a:chOff x="4456497" y="1193881"/>
              <a:chExt cx="843451" cy="843451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0CD46FA4-9FC9-4D17-B5DC-F2D09787BE5A}"/>
                  </a:ext>
                </a:extLst>
              </p:cNvPr>
              <p:cNvSpPr/>
              <p:nvPr/>
            </p:nvSpPr>
            <p:spPr>
              <a:xfrm>
                <a:off x="4456497" y="1193881"/>
                <a:ext cx="843451" cy="843451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6585E5D4-B43B-4FD8-8F02-A73ADDCE0E74}"/>
                  </a:ext>
                </a:extLst>
              </p:cNvPr>
              <p:cNvSpPr/>
              <p:nvPr/>
            </p:nvSpPr>
            <p:spPr>
              <a:xfrm>
                <a:off x="4549178" y="1286562"/>
                <a:ext cx="658090" cy="6580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5D91EF4-0159-4E81-A6FF-FF080DF862BD}"/>
                </a:ext>
              </a:extLst>
            </p:cNvPr>
            <p:cNvGrpSpPr/>
            <p:nvPr/>
          </p:nvGrpSpPr>
          <p:grpSpPr>
            <a:xfrm>
              <a:off x="5304942" y="1442351"/>
              <a:ext cx="969126" cy="346511"/>
              <a:chOff x="5304942" y="1442351"/>
              <a:chExt cx="969126" cy="346511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72687B2D-916C-4D91-B331-7D9A2CC4110D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15664C97-A8FF-4AC7-B6EB-2C2B4A7C043C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A2243AB1-1616-4C06-8BCB-C38A958B6FC9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29965414-C4B9-4EA1-ABE7-67912CBE5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16082C58-1E4F-4A29-A1A0-B9FBD3EC7A9F}"/>
                </a:ext>
              </a:extLst>
            </p:cNvPr>
            <p:cNvGrpSpPr/>
            <p:nvPr/>
          </p:nvGrpSpPr>
          <p:grpSpPr>
            <a:xfrm flipH="1">
              <a:off x="3466516" y="1442351"/>
              <a:ext cx="969126" cy="346511"/>
              <a:chOff x="5304942" y="1442351"/>
              <a:chExt cx="969126" cy="346511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0281CE0D-04DE-4C5F-A7FE-5C3003920935}"/>
                  </a:ext>
                </a:extLst>
              </p:cNvPr>
              <p:cNvGrpSpPr/>
              <p:nvPr/>
            </p:nvGrpSpPr>
            <p:grpSpPr>
              <a:xfrm>
                <a:off x="5927557" y="1442351"/>
                <a:ext cx="346511" cy="346511"/>
                <a:chOff x="5927557" y="1395662"/>
                <a:chExt cx="415487" cy="415487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E058EDAB-4A00-495B-9BF0-705B708C6DBB}"/>
                    </a:ext>
                  </a:extLst>
                </p:cNvPr>
                <p:cNvSpPr/>
                <p:nvPr/>
              </p:nvSpPr>
              <p:spPr>
                <a:xfrm>
                  <a:off x="5927557" y="1395662"/>
                  <a:ext cx="415487" cy="4154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1">
                        <a:alpha val="61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AC3444BE-3DB3-48D2-A9FF-D5BCBB241463}"/>
                    </a:ext>
                  </a:extLst>
                </p:cNvPr>
                <p:cNvSpPr/>
                <p:nvPr/>
              </p:nvSpPr>
              <p:spPr>
                <a:xfrm>
                  <a:off x="6051080" y="1519185"/>
                  <a:ext cx="168441" cy="16844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E5E04D40-B8F2-4232-97D7-42B103C091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4942" y="1615606"/>
                <a:ext cx="6176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F0F4FF8A-6910-4ED5-AD06-EAEFACB268F5}"/>
              </a:ext>
            </a:extLst>
          </p:cNvPr>
          <p:cNvSpPr txBox="1"/>
          <p:nvPr/>
        </p:nvSpPr>
        <p:spPr>
          <a:xfrm>
            <a:off x="6439304" y="1286548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主要物料预算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5EF5E352-F6BC-4239-8D4F-52DF6484DD32}"/>
              </a:ext>
            </a:extLst>
          </p:cNvPr>
          <p:cNvSpPr txBox="1"/>
          <p:nvPr/>
        </p:nvSpPr>
        <p:spPr>
          <a:xfrm>
            <a:off x="6425805" y="1755247"/>
            <a:ext cx="4171430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BDD422E-5800-4BEB-BE45-C95327909D2D}"/>
              </a:ext>
            </a:extLst>
          </p:cNvPr>
          <p:cNvSpPr txBox="1"/>
          <p:nvPr/>
        </p:nvSpPr>
        <p:spPr>
          <a:xfrm>
            <a:off x="6460823" y="3981228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宣传费用预算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9B82276-D05A-4678-B637-F62F275FF386}"/>
              </a:ext>
            </a:extLst>
          </p:cNvPr>
          <p:cNvSpPr txBox="1"/>
          <p:nvPr/>
        </p:nvSpPr>
        <p:spPr>
          <a:xfrm>
            <a:off x="6447324" y="4449927"/>
            <a:ext cx="4171430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81FCF57-9885-4E2A-AD0A-9F180D6E3B14}"/>
              </a:ext>
            </a:extLst>
          </p:cNvPr>
          <p:cNvSpPr txBox="1"/>
          <p:nvPr/>
        </p:nvSpPr>
        <p:spPr>
          <a:xfrm>
            <a:off x="3918714" y="2662499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邀请嘉宾预算</a:t>
            </a: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F091D195-9C36-4138-89B2-2CC4F79B9AF7}"/>
              </a:ext>
            </a:extLst>
          </p:cNvPr>
          <p:cNvSpPr txBox="1"/>
          <p:nvPr/>
        </p:nvSpPr>
        <p:spPr>
          <a:xfrm>
            <a:off x="1566278" y="3131198"/>
            <a:ext cx="4171430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B59E2BDF-AEAF-424D-BEBA-34290024EB09}"/>
              </a:ext>
            </a:extLst>
          </p:cNvPr>
          <p:cNvSpPr txBox="1"/>
          <p:nvPr/>
        </p:nvSpPr>
        <p:spPr>
          <a:xfrm>
            <a:off x="3879487" y="538708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应急费用预算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07ECE29-5999-4C78-9D98-D310B199694F}"/>
              </a:ext>
            </a:extLst>
          </p:cNvPr>
          <p:cNvSpPr txBox="1"/>
          <p:nvPr/>
        </p:nvSpPr>
        <p:spPr>
          <a:xfrm>
            <a:off x="1565553" y="5855784"/>
            <a:ext cx="4171430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3319241-2008-460E-816B-229E75E33B71}"/>
              </a:ext>
            </a:extLst>
          </p:cNvPr>
          <p:cNvGrpSpPr/>
          <p:nvPr/>
        </p:nvGrpSpPr>
        <p:grpSpPr>
          <a:xfrm>
            <a:off x="7201389" y="2659292"/>
            <a:ext cx="285505" cy="420359"/>
            <a:chOff x="5089318" y="4247498"/>
            <a:chExt cx="150245" cy="221211"/>
          </a:xfrm>
          <a:solidFill>
            <a:schemeClr val="bg1"/>
          </a:solidFill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FF6BC540-1C5C-4902-89AD-BC4CC6787AB0}"/>
                </a:ext>
              </a:extLst>
            </p:cNvPr>
            <p:cNvSpPr/>
            <p:nvPr/>
          </p:nvSpPr>
          <p:spPr>
            <a:xfrm>
              <a:off x="5089318" y="4247498"/>
              <a:ext cx="150245" cy="221211"/>
            </a:xfrm>
            <a:custGeom>
              <a:avLst/>
              <a:gdLst>
                <a:gd name="connsiteX0" fmla="*/ 18914 w 150245"/>
                <a:gd name="connsiteY0" fmla="*/ 181333 h 221211"/>
                <a:gd name="connsiteX1" fmla="*/ 54895 w 150245"/>
                <a:gd name="connsiteY1" fmla="*/ 197669 h 221211"/>
                <a:gd name="connsiteX2" fmla="*/ 54895 w 150245"/>
                <a:gd name="connsiteY2" fmla="*/ 208607 h 221211"/>
                <a:gd name="connsiteX3" fmla="*/ 67273 w 150245"/>
                <a:gd name="connsiteY3" fmla="*/ 221129 h 221211"/>
                <a:gd name="connsiteX4" fmla="*/ 67345 w 150245"/>
                <a:gd name="connsiteY4" fmla="*/ 221129 h 221211"/>
                <a:gd name="connsiteX5" fmla="*/ 83104 w 150245"/>
                <a:gd name="connsiteY5" fmla="*/ 221129 h 221211"/>
                <a:gd name="connsiteX6" fmla="*/ 95626 w 150245"/>
                <a:gd name="connsiteY6" fmla="*/ 208607 h 221211"/>
                <a:gd name="connsiteX7" fmla="*/ 95626 w 150245"/>
                <a:gd name="connsiteY7" fmla="*/ 197669 h 221211"/>
                <a:gd name="connsiteX8" fmla="*/ 126138 w 150245"/>
                <a:gd name="connsiteY8" fmla="*/ 185939 h 221211"/>
                <a:gd name="connsiteX9" fmla="*/ 150101 w 150245"/>
                <a:gd name="connsiteY9" fmla="*/ 143194 h 221211"/>
                <a:gd name="connsiteX10" fmla="*/ 140674 w 150245"/>
                <a:gd name="connsiteY10" fmla="*/ 113833 h 221211"/>
                <a:gd name="connsiteX11" fmla="*/ 95842 w 150245"/>
                <a:gd name="connsiteY11" fmla="*/ 91093 h 221211"/>
                <a:gd name="connsiteX12" fmla="*/ 95842 w 150245"/>
                <a:gd name="connsiteY12" fmla="*/ 72527 h 221211"/>
                <a:gd name="connsiteX13" fmla="*/ 99728 w 150245"/>
                <a:gd name="connsiteY13" fmla="*/ 75549 h 221211"/>
                <a:gd name="connsiteX14" fmla="*/ 109515 w 150245"/>
                <a:gd name="connsiteY14" fmla="*/ 79075 h 221211"/>
                <a:gd name="connsiteX15" fmla="*/ 116711 w 150245"/>
                <a:gd name="connsiteY15" fmla="*/ 77204 h 221211"/>
                <a:gd name="connsiteX16" fmla="*/ 117214 w 150245"/>
                <a:gd name="connsiteY16" fmla="*/ 77204 h 221211"/>
                <a:gd name="connsiteX17" fmla="*/ 134629 w 150245"/>
                <a:gd name="connsiteY17" fmla="*/ 66338 h 221211"/>
                <a:gd name="connsiteX18" fmla="*/ 140098 w 150245"/>
                <a:gd name="connsiteY18" fmla="*/ 57199 h 221211"/>
                <a:gd name="connsiteX19" fmla="*/ 136716 w 150245"/>
                <a:gd name="connsiteY19" fmla="*/ 49427 h 221211"/>
                <a:gd name="connsiteX20" fmla="*/ 96057 w 150245"/>
                <a:gd name="connsiteY20" fmla="*/ 26039 h 221211"/>
                <a:gd name="connsiteX21" fmla="*/ 96057 w 150245"/>
                <a:gd name="connsiteY21" fmla="*/ 12366 h 221211"/>
                <a:gd name="connsiteX22" fmla="*/ 83536 w 150245"/>
                <a:gd name="connsiteY22" fmla="*/ -83 h 221211"/>
                <a:gd name="connsiteX23" fmla="*/ 68064 w 150245"/>
                <a:gd name="connsiteY23" fmla="*/ -83 h 221211"/>
                <a:gd name="connsiteX24" fmla="*/ 55615 w 150245"/>
                <a:gd name="connsiteY24" fmla="*/ 12366 h 221211"/>
                <a:gd name="connsiteX25" fmla="*/ 55615 w 150245"/>
                <a:gd name="connsiteY25" fmla="*/ 24888 h 221211"/>
                <a:gd name="connsiteX26" fmla="*/ 36257 w 150245"/>
                <a:gd name="connsiteY26" fmla="*/ 30789 h 221211"/>
                <a:gd name="connsiteX27" fmla="*/ 3226 w 150245"/>
                <a:gd name="connsiteY27" fmla="*/ 76988 h 221211"/>
                <a:gd name="connsiteX28" fmla="*/ 12366 w 150245"/>
                <a:gd name="connsiteY28" fmla="*/ 103902 h 221211"/>
                <a:gd name="connsiteX29" fmla="*/ 55543 w 150245"/>
                <a:gd name="connsiteY29" fmla="*/ 127794 h 221211"/>
                <a:gd name="connsiteX30" fmla="*/ 55543 w 150245"/>
                <a:gd name="connsiteY30" fmla="*/ 154564 h 221211"/>
                <a:gd name="connsiteX31" fmla="*/ 37840 w 150245"/>
                <a:gd name="connsiteY31" fmla="*/ 140747 h 221211"/>
                <a:gd name="connsiteX32" fmla="*/ 27837 w 150245"/>
                <a:gd name="connsiteY32" fmla="*/ 135997 h 221211"/>
                <a:gd name="connsiteX33" fmla="*/ 21648 w 150245"/>
                <a:gd name="connsiteY33" fmla="*/ 137724 h 221211"/>
                <a:gd name="connsiteX34" fmla="*/ 21648 w 150245"/>
                <a:gd name="connsiteY34" fmla="*/ 137724 h 221211"/>
                <a:gd name="connsiteX35" fmla="*/ 21648 w 150245"/>
                <a:gd name="connsiteY35" fmla="*/ 137724 h 221211"/>
                <a:gd name="connsiteX36" fmla="*/ 5889 w 150245"/>
                <a:gd name="connsiteY36" fmla="*/ 146936 h 221211"/>
                <a:gd name="connsiteX37" fmla="*/ -84 w 150245"/>
                <a:gd name="connsiteY37" fmla="*/ 156723 h 221211"/>
                <a:gd name="connsiteX38" fmla="*/ 2651 w 150245"/>
                <a:gd name="connsiteY38" fmla="*/ 163919 h 221211"/>
                <a:gd name="connsiteX39" fmla="*/ 18914 w 150245"/>
                <a:gd name="connsiteY39" fmla="*/ 181333 h 221211"/>
                <a:gd name="connsiteX40" fmla="*/ 9055 w 150245"/>
                <a:gd name="connsiteY40" fmla="*/ 154492 h 221211"/>
                <a:gd name="connsiteX41" fmla="*/ 24599 w 150245"/>
                <a:gd name="connsiteY41" fmla="*/ 145352 h 221211"/>
                <a:gd name="connsiteX42" fmla="*/ 27406 w 150245"/>
                <a:gd name="connsiteY42" fmla="*/ 144417 h 221211"/>
                <a:gd name="connsiteX43" fmla="*/ 31076 w 150245"/>
                <a:gd name="connsiteY43" fmla="*/ 146144 h 221211"/>
                <a:gd name="connsiteX44" fmla="*/ 31076 w 150245"/>
                <a:gd name="connsiteY44" fmla="*/ 146144 h 221211"/>
                <a:gd name="connsiteX45" fmla="*/ 57558 w 150245"/>
                <a:gd name="connsiteY45" fmla="*/ 164567 h 221211"/>
                <a:gd name="connsiteX46" fmla="*/ 62717 w 150245"/>
                <a:gd name="connsiteY46" fmla="*/ 162141 h 221211"/>
                <a:gd name="connsiteX47" fmla="*/ 62955 w 150245"/>
                <a:gd name="connsiteY47" fmla="*/ 160752 h 221211"/>
                <a:gd name="connsiteX48" fmla="*/ 62955 w 150245"/>
                <a:gd name="connsiteY48" fmla="*/ 124627 h 221211"/>
                <a:gd name="connsiteX49" fmla="*/ 59501 w 150245"/>
                <a:gd name="connsiteY49" fmla="*/ 120669 h 221211"/>
                <a:gd name="connsiteX50" fmla="*/ 18122 w 150245"/>
                <a:gd name="connsiteY50" fmla="*/ 99081 h 221211"/>
                <a:gd name="connsiteX51" fmla="*/ 10926 w 150245"/>
                <a:gd name="connsiteY51" fmla="*/ 76845 h 221211"/>
                <a:gd name="connsiteX52" fmla="*/ 39207 w 150245"/>
                <a:gd name="connsiteY52" fmla="*/ 38129 h 221211"/>
                <a:gd name="connsiteX53" fmla="*/ 59789 w 150245"/>
                <a:gd name="connsiteY53" fmla="*/ 32372 h 221211"/>
                <a:gd name="connsiteX54" fmla="*/ 63243 w 150245"/>
                <a:gd name="connsiteY54" fmla="*/ 28342 h 221211"/>
                <a:gd name="connsiteX55" fmla="*/ 63243 w 150245"/>
                <a:gd name="connsiteY55" fmla="*/ 12366 h 221211"/>
                <a:gd name="connsiteX56" fmla="*/ 67632 w 150245"/>
                <a:gd name="connsiteY56" fmla="*/ 7977 h 221211"/>
                <a:gd name="connsiteX57" fmla="*/ 83104 w 150245"/>
                <a:gd name="connsiteY57" fmla="*/ 7977 h 221211"/>
                <a:gd name="connsiteX58" fmla="*/ 87494 w 150245"/>
                <a:gd name="connsiteY58" fmla="*/ 12366 h 221211"/>
                <a:gd name="connsiteX59" fmla="*/ 87494 w 150245"/>
                <a:gd name="connsiteY59" fmla="*/ 28774 h 221211"/>
                <a:gd name="connsiteX60" fmla="*/ 90876 w 150245"/>
                <a:gd name="connsiteY60" fmla="*/ 32804 h 221211"/>
                <a:gd name="connsiteX61" fmla="*/ 130311 w 150245"/>
                <a:gd name="connsiteY61" fmla="*/ 54392 h 221211"/>
                <a:gd name="connsiteX62" fmla="*/ 130311 w 150245"/>
                <a:gd name="connsiteY62" fmla="*/ 54392 h 221211"/>
                <a:gd name="connsiteX63" fmla="*/ 131247 w 150245"/>
                <a:gd name="connsiteY63" fmla="*/ 56263 h 221211"/>
                <a:gd name="connsiteX64" fmla="*/ 129520 w 150245"/>
                <a:gd name="connsiteY64" fmla="*/ 58566 h 221211"/>
                <a:gd name="connsiteX65" fmla="*/ 112609 w 150245"/>
                <a:gd name="connsiteY65" fmla="*/ 69936 h 221211"/>
                <a:gd name="connsiteX66" fmla="*/ 109299 w 150245"/>
                <a:gd name="connsiteY66" fmla="*/ 71016 h 221211"/>
                <a:gd name="connsiteX67" fmla="*/ 109299 w 150245"/>
                <a:gd name="connsiteY67" fmla="*/ 71016 h 221211"/>
                <a:gd name="connsiteX68" fmla="*/ 104693 w 150245"/>
                <a:gd name="connsiteY68" fmla="*/ 69360 h 221211"/>
                <a:gd name="connsiteX69" fmla="*/ 93251 w 150245"/>
                <a:gd name="connsiteY69" fmla="*/ 62164 h 221211"/>
                <a:gd name="connsiteX70" fmla="*/ 89293 w 150245"/>
                <a:gd name="connsiteY70" fmla="*/ 62164 h 221211"/>
                <a:gd name="connsiteX71" fmla="*/ 87422 w 150245"/>
                <a:gd name="connsiteY71" fmla="*/ 65546 h 221211"/>
                <a:gd name="connsiteX72" fmla="*/ 87422 w 150245"/>
                <a:gd name="connsiteY72" fmla="*/ 94331 h 221211"/>
                <a:gd name="connsiteX73" fmla="*/ 90948 w 150245"/>
                <a:gd name="connsiteY73" fmla="*/ 98361 h 221211"/>
                <a:gd name="connsiteX74" fmla="*/ 134125 w 150245"/>
                <a:gd name="connsiteY74" fmla="*/ 118727 h 221211"/>
                <a:gd name="connsiteX75" fmla="*/ 141898 w 150245"/>
                <a:gd name="connsiteY75" fmla="*/ 142762 h 221211"/>
                <a:gd name="connsiteX76" fmla="*/ 121604 w 150245"/>
                <a:gd name="connsiteY76" fmla="*/ 178743 h 221211"/>
                <a:gd name="connsiteX77" fmla="*/ 90876 w 150245"/>
                <a:gd name="connsiteY77" fmla="*/ 189825 h 221211"/>
                <a:gd name="connsiteX78" fmla="*/ 87422 w 150245"/>
                <a:gd name="connsiteY78" fmla="*/ 193855 h 221211"/>
                <a:gd name="connsiteX79" fmla="*/ 87422 w 150245"/>
                <a:gd name="connsiteY79" fmla="*/ 208247 h 221211"/>
                <a:gd name="connsiteX80" fmla="*/ 83032 w 150245"/>
                <a:gd name="connsiteY80" fmla="*/ 212637 h 221211"/>
                <a:gd name="connsiteX81" fmla="*/ 67560 w 150245"/>
                <a:gd name="connsiteY81" fmla="*/ 212637 h 221211"/>
                <a:gd name="connsiteX82" fmla="*/ 63171 w 150245"/>
                <a:gd name="connsiteY82" fmla="*/ 208247 h 221211"/>
                <a:gd name="connsiteX83" fmla="*/ 63171 w 150245"/>
                <a:gd name="connsiteY83" fmla="*/ 193855 h 221211"/>
                <a:gd name="connsiteX84" fmla="*/ 59789 w 150245"/>
                <a:gd name="connsiteY84" fmla="*/ 189825 h 221211"/>
                <a:gd name="connsiteX85" fmla="*/ 23807 w 150245"/>
                <a:gd name="connsiteY85" fmla="*/ 174497 h 221211"/>
                <a:gd name="connsiteX86" fmla="*/ 8192 w 150245"/>
                <a:gd name="connsiteY86" fmla="*/ 158881 h 221211"/>
                <a:gd name="connsiteX87" fmla="*/ 8192 w 150245"/>
                <a:gd name="connsiteY87" fmla="*/ 158881 h 221211"/>
                <a:gd name="connsiteX88" fmla="*/ 7400 w 150245"/>
                <a:gd name="connsiteY88" fmla="*/ 157010 h 221211"/>
                <a:gd name="connsiteX89" fmla="*/ 9055 w 150245"/>
                <a:gd name="connsiteY89" fmla="*/ 154492 h 22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0245" h="221211">
                  <a:moveTo>
                    <a:pt x="18914" y="181333"/>
                  </a:moveTo>
                  <a:cubicBezTo>
                    <a:pt x="29485" y="189487"/>
                    <a:pt x="41798" y="195078"/>
                    <a:pt x="54895" y="197669"/>
                  </a:cubicBezTo>
                  <a:lnTo>
                    <a:pt x="54895" y="208607"/>
                  </a:lnTo>
                  <a:cubicBezTo>
                    <a:pt x="54852" y="215480"/>
                    <a:pt x="60400" y="221086"/>
                    <a:pt x="67273" y="221129"/>
                  </a:cubicBezTo>
                  <a:cubicBezTo>
                    <a:pt x="67294" y="221129"/>
                    <a:pt x="67323" y="221129"/>
                    <a:pt x="67345" y="221129"/>
                  </a:cubicBezTo>
                  <a:lnTo>
                    <a:pt x="83104" y="221129"/>
                  </a:lnTo>
                  <a:cubicBezTo>
                    <a:pt x="90020" y="221129"/>
                    <a:pt x="95626" y="215523"/>
                    <a:pt x="95626" y="208607"/>
                  </a:cubicBezTo>
                  <a:lnTo>
                    <a:pt x="95626" y="197669"/>
                  </a:lnTo>
                  <a:cubicBezTo>
                    <a:pt x="106485" y="195848"/>
                    <a:pt x="116862" y="191862"/>
                    <a:pt x="126138" y="185939"/>
                  </a:cubicBezTo>
                  <a:cubicBezTo>
                    <a:pt x="140984" y="176800"/>
                    <a:pt x="150051" y="160630"/>
                    <a:pt x="150101" y="143194"/>
                  </a:cubicBezTo>
                  <a:cubicBezTo>
                    <a:pt x="150648" y="132586"/>
                    <a:pt x="147295" y="122145"/>
                    <a:pt x="140674" y="113833"/>
                  </a:cubicBezTo>
                  <a:cubicBezTo>
                    <a:pt x="128951" y="101110"/>
                    <a:pt x="113033" y="93036"/>
                    <a:pt x="95842" y="91093"/>
                  </a:cubicBezTo>
                  <a:lnTo>
                    <a:pt x="95842" y="72527"/>
                  </a:lnTo>
                  <a:lnTo>
                    <a:pt x="99728" y="75549"/>
                  </a:lnTo>
                  <a:cubicBezTo>
                    <a:pt x="102469" y="77845"/>
                    <a:pt x="105938" y="79097"/>
                    <a:pt x="109515" y="79075"/>
                  </a:cubicBezTo>
                  <a:cubicBezTo>
                    <a:pt x="112026" y="79003"/>
                    <a:pt x="114487" y="78363"/>
                    <a:pt x="116711" y="77204"/>
                  </a:cubicBezTo>
                  <a:lnTo>
                    <a:pt x="117214" y="77204"/>
                  </a:lnTo>
                  <a:lnTo>
                    <a:pt x="134629" y="66338"/>
                  </a:lnTo>
                  <a:cubicBezTo>
                    <a:pt x="137925" y="64452"/>
                    <a:pt x="139998" y="60991"/>
                    <a:pt x="140098" y="57199"/>
                  </a:cubicBezTo>
                  <a:cubicBezTo>
                    <a:pt x="140142" y="54241"/>
                    <a:pt x="138911" y="51413"/>
                    <a:pt x="136716" y="49427"/>
                  </a:cubicBezTo>
                  <a:cubicBezTo>
                    <a:pt x="126087" y="37395"/>
                    <a:pt x="111803" y="29177"/>
                    <a:pt x="96057" y="26039"/>
                  </a:cubicBezTo>
                  <a:lnTo>
                    <a:pt x="96057" y="12366"/>
                  </a:lnTo>
                  <a:cubicBezTo>
                    <a:pt x="96014" y="5480"/>
                    <a:pt x="90423" y="-83"/>
                    <a:pt x="83536" y="-83"/>
                  </a:cubicBezTo>
                  <a:lnTo>
                    <a:pt x="68064" y="-83"/>
                  </a:lnTo>
                  <a:cubicBezTo>
                    <a:pt x="61192" y="-83"/>
                    <a:pt x="55615" y="5494"/>
                    <a:pt x="55615" y="12366"/>
                  </a:cubicBezTo>
                  <a:lnTo>
                    <a:pt x="55615" y="24888"/>
                  </a:lnTo>
                  <a:cubicBezTo>
                    <a:pt x="48937" y="26017"/>
                    <a:pt x="42431" y="28003"/>
                    <a:pt x="36257" y="30789"/>
                  </a:cubicBezTo>
                  <a:cubicBezTo>
                    <a:pt x="13949" y="40935"/>
                    <a:pt x="2866" y="56479"/>
                    <a:pt x="3226" y="76988"/>
                  </a:cubicBezTo>
                  <a:cubicBezTo>
                    <a:pt x="3327" y="86703"/>
                    <a:pt x="6529" y="96130"/>
                    <a:pt x="12366" y="103902"/>
                  </a:cubicBezTo>
                  <a:cubicBezTo>
                    <a:pt x="23167" y="117100"/>
                    <a:pt x="38617" y="125656"/>
                    <a:pt x="55543" y="127794"/>
                  </a:cubicBezTo>
                  <a:lnTo>
                    <a:pt x="55543" y="154564"/>
                  </a:lnTo>
                  <a:cubicBezTo>
                    <a:pt x="48850" y="151081"/>
                    <a:pt x="42849" y="146396"/>
                    <a:pt x="37840" y="140747"/>
                  </a:cubicBezTo>
                  <a:cubicBezTo>
                    <a:pt x="35429" y="137688"/>
                    <a:pt x="31730" y="135933"/>
                    <a:pt x="27837" y="135997"/>
                  </a:cubicBezTo>
                  <a:cubicBezTo>
                    <a:pt x="25686" y="136199"/>
                    <a:pt x="23592" y="136789"/>
                    <a:pt x="21648" y="137724"/>
                  </a:cubicBezTo>
                  <a:lnTo>
                    <a:pt x="21648" y="137724"/>
                  </a:lnTo>
                  <a:lnTo>
                    <a:pt x="21648" y="137724"/>
                  </a:lnTo>
                  <a:lnTo>
                    <a:pt x="5889" y="146936"/>
                  </a:lnTo>
                  <a:cubicBezTo>
                    <a:pt x="2161" y="148756"/>
                    <a:pt x="-170" y="152578"/>
                    <a:pt x="-84" y="156723"/>
                  </a:cubicBezTo>
                  <a:cubicBezTo>
                    <a:pt x="-91" y="159378"/>
                    <a:pt x="888" y="161940"/>
                    <a:pt x="2651" y="163919"/>
                  </a:cubicBezTo>
                  <a:cubicBezTo>
                    <a:pt x="7199" y="170482"/>
                    <a:pt x="12682" y="176347"/>
                    <a:pt x="18914" y="181333"/>
                  </a:cubicBezTo>
                  <a:close/>
                  <a:moveTo>
                    <a:pt x="9055" y="154492"/>
                  </a:moveTo>
                  <a:lnTo>
                    <a:pt x="24599" y="145352"/>
                  </a:lnTo>
                  <a:cubicBezTo>
                    <a:pt x="25491" y="144928"/>
                    <a:pt x="26434" y="144618"/>
                    <a:pt x="27406" y="144417"/>
                  </a:cubicBezTo>
                  <a:cubicBezTo>
                    <a:pt x="28845" y="144316"/>
                    <a:pt x="30234" y="144971"/>
                    <a:pt x="31076" y="146144"/>
                  </a:cubicBezTo>
                  <a:lnTo>
                    <a:pt x="31076" y="146144"/>
                  </a:lnTo>
                  <a:cubicBezTo>
                    <a:pt x="38265" y="154362"/>
                    <a:pt x="47354" y="160688"/>
                    <a:pt x="57558" y="164567"/>
                  </a:cubicBezTo>
                  <a:cubicBezTo>
                    <a:pt x="59652" y="165322"/>
                    <a:pt x="61962" y="164235"/>
                    <a:pt x="62717" y="162141"/>
                  </a:cubicBezTo>
                  <a:cubicBezTo>
                    <a:pt x="62876" y="161695"/>
                    <a:pt x="62955" y="161227"/>
                    <a:pt x="62955" y="160752"/>
                  </a:cubicBezTo>
                  <a:lnTo>
                    <a:pt x="62955" y="124627"/>
                  </a:lnTo>
                  <a:cubicBezTo>
                    <a:pt x="62940" y="122634"/>
                    <a:pt x="61472" y="120950"/>
                    <a:pt x="59501" y="120669"/>
                  </a:cubicBezTo>
                  <a:cubicBezTo>
                    <a:pt x="40431" y="117719"/>
                    <a:pt x="26470" y="110523"/>
                    <a:pt x="18122" y="99081"/>
                  </a:cubicBezTo>
                  <a:cubicBezTo>
                    <a:pt x="13359" y="92654"/>
                    <a:pt x="10833" y="84847"/>
                    <a:pt x="10926" y="76845"/>
                  </a:cubicBezTo>
                  <a:cubicBezTo>
                    <a:pt x="10926" y="59646"/>
                    <a:pt x="19849" y="46980"/>
                    <a:pt x="39207" y="38129"/>
                  </a:cubicBezTo>
                  <a:cubicBezTo>
                    <a:pt x="45763" y="35243"/>
                    <a:pt x="52693" y="33307"/>
                    <a:pt x="59789" y="32372"/>
                  </a:cubicBezTo>
                  <a:cubicBezTo>
                    <a:pt x="61789" y="32084"/>
                    <a:pt x="63264" y="30364"/>
                    <a:pt x="63243" y="28342"/>
                  </a:cubicBezTo>
                  <a:lnTo>
                    <a:pt x="63243" y="12366"/>
                  </a:lnTo>
                  <a:cubicBezTo>
                    <a:pt x="63279" y="9955"/>
                    <a:pt x="65222" y="8013"/>
                    <a:pt x="67632" y="7977"/>
                  </a:cubicBezTo>
                  <a:lnTo>
                    <a:pt x="83104" y="7977"/>
                  </a:lnTo>
                  <a:cubicBezTo>
                    <a:pt x="85529" y="7977"/>
                    <a:pt x="87494" y="9941"/>
                    <a:pt x="87494" y="12366"/>
                  </a:cubicBezTo>
                  <a:lnTo>
                    <a:pt x="87494" y="28774"/>
                  </a:lnTo>
                  <a:cubicBezTo>
                    <a:pt x="87501" y="30760"/>
                    <a:pt x="88919" y="32458"/>
                    <a:pt x="90876" y="32804"/>
                  </a:cubicBezTo>
                  <a:cubicBezTo>
                    <a:pt x="106147" y="35157"/>
                    <a:pt x="120100" y="42799"/>
                    <a:pt x="130311" y="54392"/>
                  </a:cubicBezTo>
                  <a:lnTo>
                    <a:pt x="130311" y="54392"/>
                  </a:lnTo>
                  <a:cubicBezTo>
                    <a:pt x="130902" y="54831"/>
                    <a:pt x="131254" y="55529"/>
                    <a:pt x="131247" y="56263"/>
                  </a:cubicBezTo>
                  <a:cubicBezTo>
                    <a:pt x="131247" y="56623"/>
                    <a:pt x="131247" y="57487"/>
                    <a:pt x="129520" y="58566"/>
                  </a:cubicBezTo>
                  <a:lnTo>
                    <a:pt x="112609" y="69936"/>
                  </a:lnTo>
                  <a:cubicBezTo>
                    <a:pt x="111565" y="70461"/>
                    <a:pt x="110450" y="70821"/>
                    <a:pt x="109299" y="71016"/>
                  </a:cubicBezTo>
                  <a:lnTo>
                    <a:pt x="109299" y="71016"/>
                  </a:lnTo>
                  <a:cubicBezTo>
                    <a:pt x="107615" y="71016"/>
                    <a:pt x="105988" y="70432"/>
                    <a:pt x="104693" y="69360"/>
                  </a:cubicBezTo>
                  <a:cubicBezTo>
                    <a:pt x="101203" y="66482"/>
                    <a:pt x="97360" y="64057"/>
                    <a:pt x="93251" y="62164"/>
                  </a:cubicBezTo>
                  <a:cubicBezTo>
                    <a:pt x="92021" y="61488"/>
                    <a:pt x="90524" y="61488"/>
                    <a:pt x="89293" y="62164"/>
                  </a:cubicBezTo>
                  <a:cubicBezTo>
                    <a:pt x="88134" y="62898"/>
                    <a:pt x="87429" y="64172"/>
                    <a:pt x="87422" y="65546"/>
                  </a:cubicBezTo>
                  <a:lnTo>
                    <a:pt x="87422" y="94331"/>
                  </a:lnTo>
                  <a:cubicBezTo>
                    <a:pt x="87436" y="96361"/>
                    <a:pt x="88940" y="98073"/>
                    <a:pt x="90948" y="98361"/>
                  </a:cubicBezTo>
                  <a:cubicBezTo>
                    <a:pt x="107370" y="99541"/>
                    <a:pt x="122770" y="106802"/>
                    <a:pt x="134125" y="118727"/>
                  </a:cubicBezTo>
                  <a:cubicBezTo>
                    <a:pt x="139631" y="125484"/>
                    <a:pt x="142408" y="134062"/>
                    <a:pt x="141898" y="142762"/>
                  </a:cubicBezTo>
                  <a:cubicBezTo>
                    <a:pt x="141941" y="157492"/>
                    <a:pt x="134234" y="171165"/>
                    <a:pt x="121604" y="178743"/>
                  </a:cubicBezTo>
                  <a:cubicBezTo>
                    <a:pt x="112278" y="184601"/>
                    <a:pt x="101793" y="188386"/>
                    <a:pt x="90876" y="189825"/>
                  </a:cubicBezTo>
                  <a:cubicBezTo>
                    <a:pt x="88897" y="190142"/>
                    <a:pt x="87429" y="191847"/>
                    <a:pt x="87422" y="193855"/>
                  </a:cubicBezTo>
                  <a:lnTo>
                    <a:pt x="87422" y="208247"/>
                  </a:lnTo>
                  <a:cubicBezTo>
                    <a:pt x="87422" y="210673"/>
                    <a:pt x="85457" y="212637"/>
                    <a:pt x="83032" y="212637"/>
                  </a:cubicBezTo>
                  <a:lnTo>
                    <a:pt x="67560" y="212637"/>
                  </a:lnTo>
                  <a:cubicBezTo>
                    <a:pt x="65135" y="212637"/>
                    <a:pt x="63171" y="210673"/>
                    <a:pt x="63171" y="208247"/>
                  </a:cubicBezTo>
                  <a:lnTo>
                    <a:pt x="63171" y="193855"/>
                  </a:lnTo>
                  <a:cubicBezTo>
                    <a:pt x="63164" y="191869"/>
                    <a:pt x="61746" y="190171"/>
                    <a:pt x="59789" y="189825"/>
                  </a:cubicBezTo>
                  <a:cubicBezTo>
                    <a:pt x="46699" y="187803"/>
                    <a:pt x="34328" y="182535"/>
                    <a:pt x="23807" y="174497"/>
                  </a:cubicBezTo>
                  <a:cubicBezTo>
                    <a:pt x="17856" y="170093"/>
                    <a:pt x="12588" y="164833"/>
                    <a:pt x="8192" y="158881"/>
                  </a:cubicBezTo>
                  <a:lnTo>
                    <a:pt x="8192" y="158881"/>
                  </a:lnTo>
                  <a:cubicBezTo>
                    <a:pt x="7674" y="158399"/>
                    <a:pt x="7393" y="157716"/>
                    <a:pt x="7400" y="157010"/>
                  </a:cubicBezTo>
                  <a:cubicBezTo>
                    <a:pt x="7040" y="156291"/>
                    <a:pt x="7040" y="155643"/>
                    <a:pt x="9055" y="154492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6ED64C43-0198-4EFE-8EF8-563952CDBD09}"/>
                </a:ext>
              </a:extLst>
            </p:cNvPr>
            <p:cNvSpPr/>
            <p:nvPr/>
          </p:nvSpPr>
          <p:spPr>
            <a:xfrm>
              <a:off x="5134584" y="4308227"/>
              <a:ext cx="18278" cy="33550"/>
            </a:xfrm>
            <a:custGeom>
              <a:avLst/>
              <a:gdLst>
                <a:gd name="connsiteX0" fmla="*/ 17904 w 18278"/>
                <a:gd name="connsiteY0" fmla="*/ 3954 h 33550"/>
                <a:gd name="connsiteX1" fmla="*/ 13881 w 18278"/>
                <a:gd name="connsiteY1" fmla="*/ -83 h 33550"/>
                <a:gd name="connsiteX2" fmla="*/ 12363 w 18278"/>
                <a:gd name="connsiteY2" fmla="*/ 212 h 33550"/>
                <a:gd name="connsiteX3" fmla="*/ 11212 w 18278"/>
                <a:gd name="connsiteY3" fmla="*/ 644 h 33550"/>
                <a:gd name="connsiteX4" fmla="*/ 11212 w 18278"/>
                <a:gd name="connsiteY4" fmla="*/ 644 h 33550"/>
                <a:gd name="connsiteX5" fmla="*/ -86 w 18278"/>
                <a:gd name="connsiteY5" fmla="*/ 16476 h 33550"/>
                <a:gd name="connsiteX6" fmla="*/ -86 w 18278"/>
                <a:gd name="connsiteY6" fmla="*/ 16476 h 33550"/>
                <a:gd name="connsiteX7" fmla="*/ 12723 w 18278"/>
                <a:gd name="connsiteY7" fmla="*/ 33387 h 33550"/>
                <a:gd name="connsiteX8" fmla="*/ 14162 w 18278"/>
                <a:gd name="connsiteY8" fmla="*/ 33387 h 33550"/>
                <a:gd name="connsiteX9" fmla="*/ 16465 w 18278"/>
                <a:gd name="connsiteY9" fmla="*/ 32667 h 33550"/>
                <a:gd name="connsiteX10" fmla="*/ 18192 w 18278"/>
                <a:gd name="connsiteY10" fmla="*/ 29357 h 33550"/>
                <a:gd name="connsiteX11" fmla="*/ 9844 w 18278"/>
                <a:gd name="connsiteY11" fmla="*/ 22520 h 33550"/>
                <a:gd name="connsiteX12" fmla="*/ 7685 w 18278"/>
                <a:gd name="connsiteY12" fmla="*/ 16548 h 33550"/>
                <a:gd name="connsiteX13" fmla="*/ 9844 w 18278"/>
                <a:gd name="connsiteY13" fmla="*/ 11223 h 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78" h="33550">
                  <a:moveTo>
                    <a:pt x="17904" y="3954"/>
                  </a:moveTo>
                  <a:cubicBezTo>
                    <a:pt x="17904" y="1731"/>
                    <a:pt x="16105" y="-76"/>
                    <a:pt x="13881" y="-83"/>
                  </a:cubicBezTo>
                  <a:cubicBezTo>
                    <a:pt x="13363" y="-83"/>
                    <a:pt x="12845" y="18"/>
                    <a:pt x="12363" y="212"/>
                  </a:cubicBezTo>
                  <a:lnTo>
                    <a:pt x="11212" y="644"/>
                  </a:lnTo>
                  <a:lnTo>
                    <a:pt x="11212" y="644"/>
                  </a:lnTo>
                  <a:cubicBezTo>
                    <a:pt x="4483" y="3011"/>
                    <a:pt x="-36" y="9344"/>
                    <a:pt x="-86" y="16476"/>
                  </a:cubicBezTo>
                  <a:lnTo>
                    <a:pt x="-86" y="16476"/>
                  </a:lnTo>
                  <a:cubicBezTo>
                    <a:pt x="-86" y="24348"/>
                    <a:pt x="5145" y="31257"/>
                    <a:pt x="12723" y="33387"/>
                  </a:cubicBezTo>
                  <a:cubicBezTo>
                    <a:pt x="13198" y="33495"/>
                    <a:pt x="13687" y="33495"/>
                    <a:pt x="14162" y="33387"/>
                  </a:cubicBezTo>
                  <a:cubicBezTo>
                    <a:pt x="14983" y="33394"/>
                    <a:pt x="15788" y="33142"/>
                    <a:pt x="16465" y="32667"/>
                  </a:cubicBezTo>
                  <a:cubicBezTo>
                    <a:pt x="17552" y="31912"/>
                    <a:pt x="18192" y="30674"/>
                    <a:pt x="18192" y="29357"/>
                  </a:cubicBezTo>
                  <a:close/>
                  <a:moveTo>
                    <a:pt x="9844" y="22520"/>
                  </a:moveTo>
                  <a:cubicBezTo>
                    <a:pt x="8405" y="20865"/>
                    <a:pt x="7635" y="18735"/>
                    <a:pt x="7685" y="16548"/>
                  </a:cubicBezTo>
                  <a:cubicBezTo>
                    <a:pt x="7635" y="14547"/>
                    <a:pt x="8419" y="12618"/>
                    <a:pt x="9844" y="11223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6B1866C2-DDC5-46AE-8FA6-2E052E6958E8}"/>
                </a:ext>
              </a:extLst>
            </p:cNvPr>
            <p:cNvSpPr/>
            <p:nvPr/>
          </p:nvSpPr>
          <p:spPr>
            <a:xfrm>
              <a:off x="5176826" y="4372421"/>
              <a:ext cx="20653" cy="39735"/>
            </a:xfrm>
            <a:custGeom>
              <a:avLst/>
              <a:gdLst>
                <a:gd name="connsiteX0" fmla="*/ 1785 w 20653"/>
                <a:gd name="connsiteY0" fmla="*/ 38923 h 39735"/>
                <a:gd name="connsiteX1" fmla="*/ 4016 w 20653"/>
                <a:gd name="connsiteY1" fmla="*/ 39571 h 39735"/>
                <a:gd name="connsiteX2" fmla="*/ 5671 w 20653"/>
                <a:gd name="connsiteY2" fmla="*/ 39571 h 39735"/>
                <a:gd name="connsiteX3" fmla="*/ 9485 w 20653"/>
                <a:gd name="connsiteY3" fmla="*/ 37556 h 39735"/>
                <a:gd name="connsiteX4" fmla="*/ 20567 w 20653"/>
                <a:gd name="connsiteY4" fmla="*/ 18702 h 39735"/>
                <a:gd name="connsiteX5" fmla="*/ 5239 w 20653"/>
                <a:gd name="connsiteY5" fmla="*/ 136 h 39735"/>
                <a:gd name="connsiteX6" fmla="*/ 1569 w 20653"/>
                <a:gd name="connsiteY6" fmla="*/ 711 h 39735"/>
                <a:gd name="connsiteX7" fmla="*/ -86 w 20653"/>
                <a:gd name="connsiteY7" fmla="*/ 4022 h 39735"/>
                <a:gd name="connsiteX8" fmla="*/ -86 w 20653"/>
                <a:gd name="connsiteY8" fmla="*/ 35901 h 39735"/>
                <a:gd name="connsiteX9" fmla="*/ 1785 w 20653"/>
                <a:gd name="connsiteY9" fmla="*/ 38923 h 39735"/>
                <a:gd name="connsiteX10" fmla="*/ 8045 w 20653"/>
                <a:gd name="connsiteY10" fmla="*/ 10138 h 39735"/>
                <a:gd name="connsiteX11" fmla="*/ 12435 w 20653"/>
                <a:gd name="connsiteY11" fmla="*/ 18486 h 39735"/>
                <a:gd name="connsiteX12" fmla="*/ 8045 w 20653"/>
                <a:gd name="connsiteY12" fmla="*/ 28489 h 3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53" h="39735">
                  <a:moveTo>
                    <a:pt x="1785" y="38923"/>
                  </a:moveTo>
                  <a:cubicBezTo>
                    <a:pt x="2447" y="39355"/>
                    <a:pt x="3224" y="39578"/>
                    <a:pt x="4016" y="39571"/>
                  </a:cubicBezTo>
                  <a:cubicBezTo>
                    <a:pt x="4562" y="39679"/>
                    <a:pt x="5124" y="39679"/>
                    <a:pt x="5671" y="39571"/>
                  </a:cubicBezTo>
                  <a:cubicBezTo>
                    <a:pt x="6988" y="38981"/>
                    <a:pt x="8261" y="38312"/>
                    <a:pt x="9485" y="37556"/>
                  </a:cubicBezTo>
                  <a:cubicBezTo>
                    <a:pt x="16321" y="33749"/>
                    <a:pt x="20567" y="26531"/>
                    <a:pt x="20567" y="18702"/>
                  </a:cubicBezTo>
                  <a:cubicBezTo>
                    <a:pt x="20617" y="9621"/>
                    <a:pt x="14162" y="1805"/>
                    <a:pt x="5239" y="136"/>
                  </a:cubicBezTo>
                  <a:cubicBezTo>
                    <a:pt x="3994" y="-296"/>
                    <a:pt x="2620" y="-80"/>
                    <a:pt x="1569" y="711"/>
                  </a:cubicBezTo>
                  <a:cubicBezTo>
                    <a:pt x="540" y="1503"/>
                    <a:pt x="-72" y="2727"/>
                    <a:pt x="-86" y="4022"/>
                  </a:cubicBezTo>
                  <a:lnTo>
                    <a:pt x="-86" y="35901"/>
                  </a:lnTo>
                  <a:cubicBezTo>
                    <a:pt x="36" y="37146"/>
                    <a:pt x="727" y="38261"/>
                    <a:pt x="1785" y="38923"/>
                  </a:cubicBezTo>
                  <a:close/>
                  <a:moveTo>
                    <a:pt x="8045" y="10138"/>
                  </a:moveTo>
                  <a:cubicBezTo>
                    <a:pt x="10945" y="11894"/>
                    <a:pt x="12629" y="15104"/>
                    <a:pt x="12435" y="18486"/>
                  </a:cubicBezTo>
                  <a:cubicBezTo>
                    <a:pt x="12550" y="22307"/>
                    <a:pt x="10938" y="25985"/>
                    <a:pt x="8045" y="28489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A6A1746-25AA-4549-BF00-27215F57FFE2}"/>
              </a:ext>
            </a:extLst>
          </p:cNvPr>
          <p:cNvGrpSpPr/>
          <p:nvPr/>
        </p:nvGrpSpPr>
        <p:grpSpPr>
          <a:xfrm>
            <a:off x="4680329" y="1324591"/>
            <a:ext cx="379533" cy="355251"/>
            <a:chOff x="6451754" y="4264634"/>
            <a:chExt cx="199727" cy="186949"/>
          </a:xfrm>
          <a:solidFill>
            <a:schemeClr val="bg1"/>
          </a:solidFill>
        </p:grpSpPr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8907967B-882B-4A55-B78F-5BC7B93A054D}"/>
                </a:ext>
              </a:extLst>
            </p:cNvPr>
            <p:cNvSpPr/>
            <p:nvPr/>
          </p:nvSpPr>
          <p:spPr>
            <a:xfrm>
              <a:off x="6451754" y="4264634"/>
              <a:ext cx="199727" cy="186949"/>
            </a:xfrm>
            <a:custGeom>
              <a:avLst/>
              <a:gdLst>
                <a:gd name="connsiteX0" fmla="*/ 7497 w 199727"/>
                <a:gd name="connsiteY0" fmla="*/ 27973 h 186949"/>
                <a:gd name="connsiteX1" fmla="*/ 21889 w 199727"/>
                <a:gd name="connsiteY1" fmla="*/ 36105 h 186949"/>
                <a:gd name="connsiteX2" fmla="*/ 43478 w 199727"/>
                <a:gd name="connsiteY2" fmla="*/ 123683 h 186949"/>
                <a:gd name="connsiteX3" fmla="*/ 33835 w 199727"/>
                <a:gd name="connsiteY3" fmla="*/ 131959 h 186949"/>
                <a:gd name="connsiteX4" fmla="*/ 30021 w 199727"/>
                <a:gd name="connsiteY4" fmla="*/ 139947 h 186949"/>
                <a:gd name="connsiteX5" fmla="*/ 30021 w 199727"/>
                <a:gd name="connsiteY5" fmla="*/ 155275 h 186949"/>
                <a:gd name="connsiteX6" fmla="*/ 40024 w 199727"/>
                <a:gd name="connsiteY6" fmla="*/ 165493 h 186949"/>
                <a:gd name="connsiteX7" fmla="*/ 50242 w 199727"/>
                <a:gd name="connsiteY7" fmla="*/ 165493 h 186949"/>
                <a:gd name="connsiteX8" fmla="*/ 49451 w 199727"/>
                <a:gd name="connsiteY8" fmla="*/ 170531 h 186949"/>
                <a:gd name="connsiteX9" fmla="*/ 65786 w 199727"/>
                <a:gd name="connsiteY9" fmla="*/ 186866 h 186949"/>
                <a:gd name="connsiteX10" fmla="*/ 82122 w 199727"/>
                <a:gd name="connsiteY10" fmla="*/ 170531 h 186949"/>
                <a:gd name="connsiteX11" fmla="*/ 81474 w 199727"/>
                <a:gd name="connsiteY11" fmla="*/ 165925 h 186949"/>
                <a:gd name="connsiteX12" fmla="*/ 149118 w 199727"/>
                <a:gd name="connsiteY12" fmla="*/ 166860 h 186949"/>
                <a:gd name="connsiteX13" fmla="*/ 148687 w 199727"/>
                <a:gd name="connsiteY13" fmla="*/ 170531 h 186949"/>
                <a:gd name="connsiteX14" fmla="*/ 165022 w 199727"/>
                <a:gd name="connsiteY14" fmla="*/ 186866 h 186949"/>
                <a:gd name="connsiteX15" fmla="*/ 181357 w 199727"/>
                <a:gd name="connsiteY15" fmla="*/ 170531 h 186949"/>
                <a:gd name="connsiteX16" fmla="*/ 181357 w 199727"/>
                <a:gd name="connsiteY16" fmla="*/ 167364 h 186949"/>
                <a:gd name="connsiteX17" fmla="*/ 185747 w 199727"/>
                <a:gd name="connsiteY17" fmla="*/ 167364 h 186949"/>
                <a:gd name="connsiteX18" fmla="*/ 195966 w 199727"/>
                <a:gd name="connsiteY18" fmla="*/ 157362 h 186949"/>
                <a:gd name="connsiteX19" fmla="*/ 193087 w 199727"/>
                <a:gd name="connsiteY19" fmla="*/ 150166 h 186949"/>
                <a:gd name="connsiteX20" fmla="*/ 185891 w 199727"/>
                <a:gd name="connsiteY20" fmla="*/ 147071 h 186949"/>
                <a:gd name="connsiteX21" fmla="*/ 50674 w 199727"/>
                <a:gd name="connsiteY21" fmla="*/ 145200 h 186949"/>
                <a:gd name="connsiteX22" fmla="*/ 50674 w 199727"/>
                <a:gd name="connsiteY22" fmla="*/ 144840 h 186949"/>
                <a:gd name="connsiteX23" fmla="*/ 57870 w 199727"/>
                <a:gd name="connsiteY23" fmla="*/ 139155 h 186949"/>
                <a:gd name="connsiteX24" fmla="*/ 59813 w 199727"/>
                <a:gd name="connsiteY24" fmla="*/ 139155 h 186949"/>
                <a:gd name="connsiteX25" fmla="*/ 170491 w 199727"/>
                <a:gd name="connsiteY25" fmla="*/ 140235 h 186949"/>
                <a:gd name="connsiteX26" fmla="*/ 184883 w 199727"/>
                <a:gd name="connsiteY26" fmla="*/ 128721 h 186949"/>
                <a:gd name="connsiteX27" fmla="*/ 199276 w 199727"/>
                <a:gd name="connsiteY27" fmla="*/ 66329 h 186949"/>
                <a:gd name="connsiteX28" fmla="*/ 188122 w 199727"/>
                <a:gd name="connsiteY28" fmla="*/ 48555 h 186949"/>
                <a:gd name="connsiteX29" fmla="*/ 188122 w 199727"/>
                <a:gd name="connsiteY29" fmla="*/ 48555 h 186949"/>
                <a:gd name="connsiteX30" fmla="*/ 170419 w 199727"/>
                <a:gd name="connsiteY30" fmla="*/ 59709 h 186949"/>
                <a:gd name="connsiteX31" fmla="*/ 158401 w 199727"/>
                <a:gd name="connsiteY31" fmla="*/ 110370 h 186949"/>
                <a:gd name="connsiteX32" fmla="*/ 71183 w 199727"/>
                <a:gd name="connsiteY32" fmla="*/ 109579 h 186949"/>
                <a:gd name="connsiteX33" fmla="*/ 49595 w 199727"/>
                <a:gd name="connsiteY33" fmla="*/ 22433 h 186949"/>
                <a:gd name="connsiteX34" fmla="*/ 42398 w 199727"/>
                <a:gd name="connsiteY34" fmla="*/ 13077 h 186949"/>
                <a:gd name="connsiteX35" fmla="*/ 21961 w 199727"/>
                <a:gd name="connsiteY35" fmla="*/ 1779 h 186949"/>
                <a:gd name="connsiteX36" fmla="*/ 1776 w 199727"/>
                <a:gd name="connsiteY36" fmla="*/ 7572 h 186949"/>
                <a:gd name="connsiteX37" fmla="*/ 7569 w 199727"/>
                <a:gd name="connsiteY37" fmla="*/ 27758 h 186949"/>
                <a:gd name="connsiteX38" fmla="*/ 8720 w 199727"/>
                <a:gd name="connsiteY38" fmla="*/ 11782 h 186949"/>
                <a:gd name="connsiteX39" fmla="*/ 17787 w 199727"/>
                <a:gd name="connsiteY39" fmla="*/ 9119 h 186949"/>
                <a:gd name="connsiteX40" fmla="*/ 38296 w 199727"/>
                <a:gd name="connsiteY40" fmla="*/ 20345 h 186949"/>
                <a:gd name="connsiteX41" fmla="*/ 41535 w 199727"/>
                <a:gd name="connsiteY41" fmla="*/ 24591 h 186949"/>
                <a:gd name="connsiteX42" fmla="*/ 64131 w 199727"/>
                <a:gd name="connsiteY42" fmla="*/ 114760 h 186949"/>
                <a:gd name="connsiteX43" fmla="*/ 68017 w 199727"/>
                <a:gd name="connsiteY43" fmla="*/ 117854 h 186949"/>
                <a:gd name="connsiteX44" fmla="*/ 161568 w 199727"/>
                <a:gd name="connsiteY44" fmla="*/ 118718 h 186949"/>
                <a:gd name="connsiteX45" fmla="*/ 165526 w 199727"/>
                <a:gd name="connsiteY45" fmla="*/ 115551 h 186949"/>
                <a:gd name="connsiteX46" fmla="*/ 177975 w 199727"/>
                <a:gd name="connsiteY46" fmla="*/ 61580 h 186949"/>
                <a:gd name="connsiteX47" fmla="*/ 185963 w 199727"/>
                <a:gd name="connsiteY47" fmla="*/ 56543 h 186949"/>
                <a:gd name="connsiteX48" fmla="*/ 191000 w 199727"/>
                <a:gd name="connsiteY48" fmla="*/ 64530 h 186949"/>
                <a:gd name="connsiteX49" fmla="*/ 176608 w 199727"/>
                <a:gd name="connsiteY49" fmla="*/ 126994 h 186949"/>
                <a:gd name="connsiteX50" fmla="*/ 169988 w 199727"/>
                <a:gd name="connsiteY50" fmla="*/ 132175 h 186949"/>
                <a:gd name="connsiteX51" fmla="*/ 59453 w 199727"/>
                <a:gd name="connsiteY51" fmla="*/ 131167 h 186949"/>
                <a:gd name="connsiteX52" fmla="*/ 57654 w 199727"/>
                <a:gd name="connsiteY52" fmla="*/ 131167 h 186949"/>
                <a:gd name="connsiteX53" fmla="*/ 53985 w 199727"/>
                <a:gd name="connsiteY53" fmla="*/ 131815 h 186949"/>
                <a:gd name="connsiteX54" fmla="*/ 43766 w 199727"/>
                <a:gd name="connsiteY54" fmla="*/ 139875 h 186949"/>
                <a:gd name="connsiteX55" fmla="*/ 42183 w 199727"/>
                <a:gd name="connsiteY55" fmla="*/ 143041 h 186949"/>
                <a:gd name="connsiteX56" fmla="*/ 42183 w 199727"/>
                <a:gd name="connsiteY56" fmla="*/ 149374 h 186949"/>
                <a:gd name="connsiteX57" fmla="*/ 46212 w 199727"/>
                <a:gd name="connsiteY57" fmla="*/ 153476 h 186949"/>
                <a:gd name="connsiteX58" fmla="*/ 185459 w 199727"/>
                <a:gd name="connsiteY58" fmla="*/ 155419 h 186949"/>
                <a:gd name="connsiteX59" fmla="*/ 187474 w 199727"/>
                <a:gd name="connsiteY59" fmla="*/ 157505 h 186949"/>
                <a:gd name="connsiteX60" fmla="*/ 185387 w 199727"/>
                <a:gd name="connsiteY60" fmla="*/ 159593 h 186949"/>
                <a:gd name="connsiteX61" fmla="*/ 174809 w 199727"/>
                <a:gd name="connsiteY61" fmla="*/ 159593 h 186949"/>
                <a:gd name="connsiteX62" fmla="*/ 170671 w 199727"/>
                <a:gd name="connsiteY62" fmla="*/ 163514 h 186949"/>
                <a:gd name="connsiteX63" fmla="*/ 171499 w 199727"/>
                <a:gd name="connsiteY63" fmla="*/ 166069 h 186949"/>
                <a:gd name="connsiteX64" fmla="*/ 173154 w 199727"/>
                <a:gd name="connsiteY64" fmla="*/ 170962 h 186949"/>
                <a:gd name="connsiteX65" fmla="*/ 165223 w 199727"/>
                <a:gd name="connsiteY65" fmla="*/ 179432 h 186949"/>
                <a:gd name="connsiteX66" fmla="*/ 156753 w 199727"/>
                <a:gd name="connsiteY66" fmla="*/ 171502 h 186949"/>
                <a:gd name="connsiteX67" fmla="*/ 158762 w 199727"/>
                <a:gd name="connsiteY67" fmla="*/ 165853 h 186949"/>
                <a:gd name="connsiteX68" fmla="*/ 158135 w 199727"/>
                <a:gd name="connsiteY68" fmla="*/ 160190 h 186949"/>
                <a:gd name="connsiteX69" fmla="*/ 155667 w 199727"/>
                <a:gd name="connsiteY69" fmla="*/ 159305 h 186949"/>
                <a:gd name="connsiteX70" fmla="*/ 74566 w 199727"/>
                <a:gd name="connsiteY70" fmla="*/ 158153 h 186949"/>
                <a:gd name="connsiteX71" fmla="*/ 74566 w 199727"/>
                <a:gd name="connsiteY71" fmla="*/ 158153 h 186949"/>
                <a:gd name="connsiteX72" fmla="*/ 70823 w 199727"/>
                <a:gd name="connsiteY72" fmla="*/ 160672 h 186949"/>
                <a:gd name="connsiteX73" fmla="*/ 71687 w 199727"/>
                <a:gd name="connsiteY73" fmla="*/ 165133 h 186949"/>
                <a:gd name="connsiteX74" fmla="*/ 74134 w 199727"/>
                <a:gd name="connsiteY74" fmla="*/ 170962 h 186949"/>
                <a:gd name="connsiteX75" fmla="*/ 65959 w 199727"/>
                <a:gd name="connsiteY75" fmla="*/ 179339 h 186949"/>
                <a:gd name="connsiteX76" fmla="*/ 57583 w 199727"/>
                <a:gd name="connsiteY76" fmla="*/ 171164 h 186949"/>
                <a:gd name="connsiteX77" fmla="*/ 60317 w 199727"/>
                <a:gd name="connsiteY77" fmla="*/ 164918 h 186949"/>
                <a:gd name="connsiteX78" fmla="*/ 61001 w 199727"/>
                <a:gd name="connsiteY78" fmla="*/ 159261 h 186949"/>
                <a:gd name="connsiteX79" fmla="*/ 57654 w 199727"/>
                <a:gd name="connsiteY79" fmla="*/ 157722 h 186949"/>
                <a:gd name="connsiteX80" fmla="*/ 40312 w 199727"/>
                <a:gd name="connsiteY80" fmla="*/ 157722 h 186949"/>
                <a:gd name="connsiteX81" fmla="*/ 38225 w 199727"/>
                <a:gd name="connsiteY81" fmla="*/ 155634 h 186949"/>
                <a:gd name="connsiteX82" fmla="*/ 38225 w 199727"/>
                <a:gd name="connsiteY82" fmla="*/ 140306 h 186949"/>
                <a:gd name="connsiteX83" fmla="*/ 39016 w 199727"/>
                <a:gd name="connsiteY83" fmla="*/ 138651 h 186949"/>
                <a:gd name="connsiteX84" fmla="*/ 51394 w 199727"/>
                <a:gd name="connsiteY84" fmla="*/ 128937 h 186949"/>
                <a:gd name="connsiteX85" fmla="*/ 52833 w 199727"/>
                <a:gd name="connsiteY85" fmla="*/ 124763 h 186949"/>
                <a:gd name="connsiteX86" fmla="*/ 29877 w 199727"/>
                <a:gd name="connsiteY86" fmla="*/ 32939 h 186949"/>
                <a:gd name="connsiteX87" fmla="*/ 27862 w 199727"/>
                <a:gd name="connsiteY87" fmla="*/ 30348 h 186949"/>
                <a:gd name="connsiteX88" fmla="*/ 11527 w 199727"/>
                <a:gd name="connsiteY88" fmla="*/ 21353 h 186949"/>
                <a:gd name="connsiteX89" fmla="*/ 8447 w 199727"/>
                <a:gd name="connsiteY89" fmla="*/ 12401 h 186949"/>
                <a:gd name="connsiteX90" fmla="*/ 8792 w 199727"/>
                <a:gd name="connsiteY90" fmla="*/ 11782 h 18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99727" h="186949">
                  <a:moveTo>
                    <a:pt x="7497" y="27973"/>
                  </a:moveTo>
                  <a:lnTo>
                    <a:pt x="21889" y="36105"/>
                  </a:lnTo>
                  <a:lnTo>
                    <a:pt x="43478" y="123683"/>
                  </a:lnTo>
                  <a:lnTo>
                    <a:pt x="33835" y="131959"/>
                  </a:lnTo>
                  <a:cubicBezTo>
                    <a:pt x="31410" y="133895"/>
                    <a:pt x="29999" y="136838"/>
                    <a:pt x="30021" y="139947"/>
                  </a:cubicBezTo>
                  <a:lnTo>
                    <a:pt x="30021" y="155275"/>
                  </a:lnTo>
                  <a:cubicBezTo>
                    <a:pt x="29978" y="160852"/>
                    <a:pt x="34447" y="165414"/>
                    <a:pt x="40024" y="165493"/>
                  </a:cubicBezTo>
                  <a:lnTo>
                    <a:pt x="50242" y="165493"/>
                  </a:lnTo>
                  <a:cubicBezTo>
                    <a:pt x="49688" y="167113"/>
                    <a:pt x="49422" y="168818"/>
                    <a:pt x="49451" y="170531"/>
                  </a:cubicBezTo>
                  <a:cubicBezTo>
                    <a:pt x="49451" y="179555"/>
                    <a:pt x="56762" y="186866"/>
                    <a:pt x="65786" y="186866"/>
                  </a:cubicBezTo>
                  <a:cubicBezTo>
                    <a:pt x="74810" y="186866"/>
                    <a:pt x="82122" y="179555"/>
                    <a:pt x="82122" y="170531"/>
                  </a:cubicBezTo>
                  <a:cubicBezTo>
                    <a:pt x="82122" y="168969"/>
                    <a:pt x="81905" y="167422"/>
                    <a:pt x="81474" y="165925"/>
                  </a:cubicBezTo>
                  <a:lnTo>
                    <a:pt x="149118" y="166860"/>
                  </a:lnTo>
                  <a:cubicBezTo>
                    <a:pt x="148831" y="168063"/>
                    <a:pt x="148687" y="169293"/>
                    <a:pt x="148687" y="170531"/>
                  </a:cubicBezTo>
                  <a:cubicBezTo>
                    <a:pt x="148687" y="179555"/>
                    <a:pt x="155998" y="186866"/>
                    <a:pt x="165022" y="186866"/>
                  </a:cubicBezTo>
                  <a:cubicBezTo>
                    <a:pt x="174046" y="186866"/>
                    <a:pt x="181357" y="179555"/>
                    <a:pt x="181357" y="170531"/>
                  </a:cubicBezTo>
                  <a:cubicBezTo>
                    <a:pt x="181465" y="169480"/>
                    <a:pt x="181465" y="168415"/>
                    <a:pt x="181357" y="167364"/>
                  </a:cubicBezTo>
                  <a:lnTo>
                    <a:pt x="185747" y="167364"/>
                  </a:lnTo>
                  <a:cubicBezTo>
                    <a:pt x="191310" y="167364"/>
                    <a:pt x="195851" y="162917"/>
                    <a:pt x="195966" y="157362"/>
                  </a:cubicBezTo>
                  <a:cubicBezTo>
                    <a:pt x="196002" y="154677"/>
                    <a:pt x="194965" y="152087"/>
                    <a:pt x="193087" y="150166"/>
                  </a:cubicBezTo>
                  <a:cubicBezTo>
                    <a:pt x="191188" y="148223"/>
                    <a:pt x="188604" y="147114"/>
                    <a:pt x="185891" y="147071"/>
                  </a:cubicBezTo>
                  <a:lnTo>
                    <a:pt x="50674" y="145200"/>
                  </a:lnTo>
                  <a:lnTo>
                    <a:pt x="50674" y="144840"/>
                  </a:lnTo>
                  <a:lnTo>
                    <a:pt x="57870" y="139155"/>
                  </a:lnTo>
                  <a:cubicBezTo>
                    <a:pt x="58518" y="139220"/>
                    <a:pt x="59166" y="139220"/>
                    <a:pt x="59813" y="139155"/>
                  </a:cubicBezTo>
                  <a:lnTo>
                    <a:pt x="170491" y="140235"/>
                  </a:lnTo>
                  <a:cubicBezTo>
                    <a:pt x="177436" y="140371"/>
                    <a:pt x="183495" y="135528"/>
                    <a:pt x="184883" y="128721"/>
                  </a:cubicBezTo>
                  <a:lnTo>
                    <a:pt x="199276" y="66329"/>
                  </a:lnTo>
                  <a:cubicBezTo>
                    <a:pt x="201068" y="58349"/>
                    <a:pt x="196088" y="50412"/>
                    <a:pt x="188122" y="48555"/>
                  </a:cubicBezTo>
                  <a:lnTo>
                    <a:pt x="188122" y="48555"/>
                  </a:lnTo>
                  <a:cubicBezTo>
                    <a:pt x="180156" y="46763"/>
                    <a:pt x="172240" y="51750"/>
                    <a:pt x="170419" y="59709"/>
                  </a:cubicBezTo>
                  <a:lnTo>
                    <a:pt x="158401" y="110370"/>
                  </a:lnTo>
                  <a:lnTo>
                    <a:pt x="71183" y="109579"/>
                  </a:lnTo>
                  <a:lnTo>
                    <a:pt x="49595" y="22433"/>
                  </a:lnTo>
                  <a:cubicBezTo>
                    <a:pt x="48587" y="18453"/>
                    <a:pt x="45982" y="15071"/>
                    <a:pt x="42398" y="13077"/>
                  </a:cubicBezTo>
                  <a:lnTo>
                    <a:pt x="21961" y="1779"/>
                  </a:lnTo>
                  <a:cubicBezTo>
                    <a:pt x="14787" y="-2193"/>
                    <a:pt x="5748" y="398"/>
                    <a:pt x="1776" y="7572"/>
                  </a:cubicBezTo>
                  <a:cubicBezTo>
                    <a:pt x="-2196" y="14747"/>
                    <a:pt x="394" y="23785"/>
                    <a:pt x="7569" y="27758"/>
                  </a:cubicBezTo>
                  <a:close/>
                  <a:moveTo>
                    <a:pt x="8720" y="11782"/>
                  </a:moveTo>
                  <a:cubicBezTo>
                    <a:pt x="10491" y="8551"/>
                    <a:pt x="14549" y="7356"/>
                    <a:pt x="17787" y="9119"/>
                  </a:cubicBezTo>
                  <a:lnTo>
                    <a:pt x="38296" y="20345"/>
                  </a:lnTo>
                  <a:cubicBezTo>
                    <a:pt x="39880" y="21296"/>
                    <a:pt x="41038" y="22814"/>
                    <a:pt x="41535" y="24591"/>
                  </a:cubicBezTo>
                  <a:lnTo>
                    <a:pt x="64131" y="114760"/>
                  </a:lnTo>
                  <a:cubicBezTo>
                    <a:pt x="64563" y="116559"/>
                    <a:pt x="66168" y="117840"/>
                    <a:pt x="68017" y="117854"/>
                  </a:cubicBezTo>
                  <a:lnTo>
                    <a:pt x="161568" y="118718"/>
                  </a:lnTo>
                  <a:cubicBezTo>
                    <a:pt x="163453" y="118675"/>
                    <a:pt x="165072" y="117379"/>
                    <a:pt x="165526" y="115551"/>
                  </a:cubicBezTo>
                  <a:lnTo>
                    <a:pt x="177975" y="61580"/>
                  </a:lnTo>
                  <a:cubicBezTo>
                    <a:pt x="178796" y="57989"/>
                    <a:pt x="182365" y="55737"/>
                    <a:pt x="185963" y="56543"/>
                  </a:cubicBezTo>
                  <a:cubicBezTo>
                    <a:pt x="189533" y="57399"/>
                    <a:pt x="191763" y="60939"/>
                    <a:pt x="191000" y="64530"/>
                  </a:cubicBezTo>
                  <a:lnTo>
                    <a:pt x="176608" y="126994"/>
                  </a:lnTo>
                  <a:cubicBezTo>
                    <a:pt x="175896" y="130066"/>
                    <a:pt x="173139" y="132225"/>
                    <a:pt x="169988" y="132175"/>
                  </a:cubicBezTo>
                  <a:lnTo>
                    <a:pt x="59453" y="131167"/>
                  </a:lnTo>
                  <a:cubicBezTo>
                    <a:pt x="58856" y="131232"/>
                    <a:pt x="58252" y="131232"/>
                    <a:pt x="57654" y="131167"/>
                  </a:cubicBezTo>
                  <a:cubicBezTo>
                    <a:pt x="56402" y="130757"/>
                    <a:pt x="55021" y="131002"/>
                    <a:pt x="53985" y="131815"/>
                  </a:cubicBezTo>
                  <a:lnTo>
                    <a:pt x="43766" y="139875"/>
                  </a:lnTo>
                  <a:cubicBezTo>
                    <a:pt x="42780" y="140631"/>
                    <a:pt x="42197" y="141796"/>
                    <a:pt x="42183" y="143041"/>
                  </a:cubicBezTo>
                  <a:lnTo>
                    <a:pt x="42183" y="149374"/>
                  </a:lnTo>
                  <a:cubicBezTo>
                    <a:pt x="42183" y="151612"/>
                    <a:pt x="43974" y="153440"/>
                    <a:pt x="46212" y="153476"/>
                  </a:cubicBezTo>
                  <a:lnTo>
                    <a:pt x="185459" y="155419"/>
                  </a:lnTo>
                  <a:cubicBezTo>
                    <a:pt x="186582" y="155455"/>
                    <a:pt x="187474" y="156383"/>
                    <a:pt x="187474" y="157505"/>
                  </a:cubicBezTo>
                  <a:cubicBezTo>
                    <a:pt x="187474" y="158657"/>
                    <a:pt x="186539" y="159593"/>
                    <a:pt x="185387" y="159593"/>
                  </a:cubicBezTo>
                  <a:lnTo>
                    <a:pt x="174809" y="159593"/>
                  </a:lnTo>
                  <a:cubicBezTo>
                    <a:pt x="172585" y="159535"/>
                    <a:pt x="170729" y="161284"/>
                    <a:pt x="170671" y="163514"/>
                  </a:cubicBezTo>
                  <a:cubicBezTo>
                    <a:pt x="170650" y="164436"/>
                    <a:pt x="170937" y="165335"/>
                    <a:pt x="171499" y="166069"/>
                  </a:cubicBezTo>
                  <a:cubicBezTo>
                    <a:pt x="172571" y="167472"/>
                    <a:pt x="173154" y="169192"/>
                    <a:pt x="173154" y="170962"/>
                  </a:cubicBezTo>
                  <a:cubicBezTo>
                    <a:pt x="173305" y="175489"/>
                    <a:pt x="169757" y="179281"/>
                    <a:pt x="165223" y="179432"/>
                  </a:cubicBezTo>
                  <a:cubicBezTo>
                    <a:pt x="160697" y="179583"/>
                    <a:pt x="156904" y="176036"/>
                    <a:pt x="156753" y="171502"/>
                  </a:cubicBezTo>
                  <a:cubicBezTo>
                    <a:pt x="156689" y="169437"/>
                    <a:pt x="157401" y="167415"/>
                    <a:pt x="158762" y="165853"/>
                  </a:cubicBezTo>
                  <a:cubicBezTo>
                    <a:pt x="160150" y="164119"/>
                    <a:pt x="159870" y="161579"/>
                    <a:pt x="158135" y="160190"/>
                  </a:cubicBezTo>
                  <a:cubicBezTo>
                    <a:pt x="157437" y="159628"/>
                    <a:pt x="156566" y="159319"/>
                    <a:pt x="155667" y="159305"/>
                  </a:cubicBezTo>
                  <a:lnTo>
                    <a:pt x="74566" y="158153"/>
                  </a:lnTo>
                  <a:lnTo>
                    <a:pt x="74566" y="158153"/>
                  </a:lnTo>
                  <a:cubicBezTo>
                    <a:pt x="72918" y="158153"/>
                    <a:pt x="71442" y="159146"/>
                    <a:pt x="70823" y="160672"/>
                  </a:cubicBezTo>
                  <a:cubicBezTo>
                    <a:pt x="70183" y="162198"/>
                    <a:pt x="70528" y="163953"/>
                    <a:pt x="71687" y="165133"/>
                  </a:cubicBezTo>
                  <a:cubicBezTo>
                    <a:pt x="73270" y="166659"/>
                    <a:pt x="74155" y="168768"/>
                    <a:pt x="74134" y="170962"/>
                  </a:cubicBezTo>
                  <a:cubicBezTo>
                    <a:pt x="74191" y="175532"/>
                    <a:pt x="70528" y="179281"/>
                    <a:pt x="65959" y="179339"/>
                  </a:cubicBezTo>
                  <a:cubicBezTo>
                    <a:pt x="61389" y="179396"/>
                    <a:pt x="57640" y="175734"/>
                    <a:pt x="57583" y="171164"/>
                  </a:cubicBezTo>
                  <a:cubicBezTo>
                    <a:pt x="57554" y="168789"/>
                    <a:pt x="58554" y="166508"/>
                    <a:pt x="60317" y="164918"/>
                  </a:cubicBezTo>
                  <a:cubicBezTo>
                    <a:pt x="62066" y="163543"/>
                    <a:pt x="62375" y="161010"/>
                    <a:pt x="61001" y="159261"/>
                  </a:cubicBezTo>
                  <a:cubicBezTo>
                    <a:pt x="60195" y="158239"/>
                    <a:pt x="58950" y="157664"/>
                    <a:pt x="57654" y="157722"/>
                  </a:cubicBezTo>
                  <a:lnTo>
                    <a:pt x="40312" y="157722"/>
                  </a:lnTo>
                  <a:cubicBezTo>
                    <a:pt x="39160" y="157722"/>
                    <a:pt x="38225" y="156786"/>
                    <a:pt x="38225" y="155634"/>
                  </a:cubicBezTo>
                  <a:lnTo>
                    <a:pt x="38225" y="140306"/>
                  </a:lnTo>
                  <a:cubicBezTo>
                    <a:pt x="38232" y="139666"/>
                    <a:pt x="38520" y="139055"/>
                    <a:pt x="39016" y="138651"/>
                  </a:cubicBezTo>
                  <a:lnTo>
                    <a:pt x="51394" y="128937"/>
                  </a:lnTo>
                  <a:cubicBezTo>
                    <a:pt x="52617" y="127922"/>
                    <a:pt x="53171" y="126317"/>
                    <a:pt x="52833" y="124763"/>
                  </a:cubicBezTo>
                  <a:lnTo>
                    <a:pt x="29877" y="32939"/>
                  </a:lnTo>
                  <a:cubicBezTo>
                    <a:pt x="29618" y="31824"/>
                    <a:pt x="28884" y="30874"/>
                    <a:pt x="27862" y="30348"/>
                  </a:cubicBezTo>
                  <a:lnTo>
                    <a:pt x="11527" y="21353"/>
                  </a:lnTo>
                  <a:cubicBezTo>
                    <a:pt x="8202" y="19734"/>
                    <a:pt x="6827" y="15726"/>
                    <a:pt x="8447" y="12401"/>
                  </a:cubicBezTo>
                  <a:cubicBezTo>
                    <a:pt x="8547" y="12192"/>
                    <a:pt x="8662" y="11984"/>
                    <a:pt x="8792" y="11782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B6356A96-7D0A-40C6-A06A-DCCE76399F6E}"/>
                </a:ext>
              </a:extLst>
            </p:cNvPr>
            <p:cNvSpPr/>
            <p:nvPr/>
          </p:nvSpPr>
          <p:spPr>
            <a:xfrm>
              <a:off x="6531576" y="4282255"/>
              <a:ext cx="69188" cy="85347"/>
            </a:xfrm>
            <a:custGeom>
              <a:avLst/>
              <a:gdLst>
                <a:gd name="connsiteX0" fmla="*/ 44110 w 69188"/>
                <a:gd name="connsiteY0" fmla="*/ -83 h 85347"/>
                <a:gd name="connsiteX1" fmla="*/ 24896 w 69188"/>
                <a:gd name="connsiteY1" fmla="*/ -83 h 85347"/>
                <a:gd name="connsiteX2" fmla="*/ 14461 w 69188"/>
                <a:gd name="connsiteY2" fmla="*/ 10424 h 85347"/>
                <a:gd name="connsiteX3" fmla="*/ 14461 w 69188"/>
                <a:gd name="connsiteY3" fmla="*/ 35179 h 85347"/>
                <a:gd name="connsiteX4" fmla="*/ 8488 w 69188"/>
                <a:gd name="connsiteY4" fmla="*/ 35179 h 85347"/>
                <a:gd name="connsiteX5" fmla="*/ 573 w 69188"/>
                <a:gd name="connsiteY5" fmla="*/ 39353 h 85347"/>
                <a:gd name="connsiteX6" fmla="*/ 2012 w 69188"/>
                <a:gd name="connsiteY6" fmla="*/ 48132 h 85347"/>
                <a:gd name="connsiteX7" fmla="*/ 26479 w 69188"/>
                <a:gd name="connsiteY7" fmla="*/ 80947 h 85347"/>
                <a:gd name="connsiteX8" fmla="*/ 34539 w 69188"/>
                <a:gd name="connsiteY8" fmla="*/ 85265 h 85347"/>
                <a:gd name="connsiteX9" fmla="*/ 42598 w 69188"/>
                <a:gd name="connsiteY9" fmla="*/ 80947 h 85347"/>
                <a:gd name="connsiteX10" fmla="*/ 67066 w 69188"/>
                <a:gd name="connsiteY10" fmla="*/ 48132 h 85347"/>
                <a:gd name="connsiteX11" fmla="*/ 68433 w 69188"/>
                <a:gd name="connsiteY11" fmla="*/ 39353 h 85347"/>
                <a:gd name="connsiteX12" fmla="*/ 60517 w 69188"/>
                <a:gd name="connsiteY12" fmla="*/ 35179 h 85347"/>
                <a:gd name="connsiteX13" fmla="*/ 54616 w 69188"/>
                <a:gd name="connsiteY13" fmla="*/ 35179 h 85347"/>
                <a:gd name="connsiteX14" fmla="*/ 54616 w 69188"/>
                <a:gd name="connsiteY14" fmla="*/ 10352 h 85347"/>
                <a:gd name="connsiteX15" fmla="*/ 44110 w 69188"/>
                <a:gd name="connsiteY15" fmla="*/ -83 h 85347"/>
                <a:gd name="connsiteX16" fmla="*/ 60517 w 69188"/>
                <a:gd name="connsiteY16" fmla="*/ 43094 h 85347"/>
                <a:gd name="connsiteX17" fmla="*/ 36050 w 69188"/>
                <a:gd name="connsiteY17" fmla="*/ 75909 h 85347"/>
                <a:gd name="connsiteX18" fmla="*/ 32956 w 69188"/>
                <a:gd name="connsiteY18" fmla="*/ 75909 h 85347"/>
                <a:gd name="connsiteX19" fmla="*/ 8560 w 69188"/>
                <a:gd name="connsiteY19" fmla="*/ 43094 h 85347"/>
                <a:gd name="connsiteX20" fmla="*/ 18491 w 69188"/>
                <a:gd name="connsiteY20" fmla="*/ 43094 h 85347"/>
                <a:gd name="connsiteX21" fmla="*/ 22521 w 69188"/>
                <a:gd name="connsiteY21" fmla="*/ 39064 h 85347"/>
                <a:gd name="connsiteX22" fmla="*/ 22521 w 69188"/>
                <a:gd name="connsiteY22" fmla="*/ 10280 h 85347"/>
                <a:gd name="connsiteX23" fmla="*/ 24896 w 69188"/>
                <a:gd name="connsiteY23" fmla="*/ 7905 h 85347"/>
                <a:gd name="connsiteX24" fmla="*/ 44110 w 69188"/>
                <a:gd name="connsiteY24" fmla="*/ 7905 h 85347"/>
                <a:gd name="connsiteX25" fmla="*/ 46485 w 69188"/>
                <a:gd name="connsiteY25" fmla="*/ 10280 h 85347"/>
                <a:gd name="connsiteX26" fmla="*/ 46485 w 69188"/>
                <a:gd name="connsiteY26" fmla="*/ 39064 h 85347"/>
                <a:gd name="connsiteX27" fmla="*/ 50514 w 69188"/>
                <a:gd name="connsiteY27" fmla="*/ 43094 h 85347"/>
                <a:gd name="connsiteX28" fmla="*/ 50586 w 69188"/>
                <a:gd name="connsiteY28" fmla="*/ 43094 h 8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188" h="85347">
                  <a:moveTo>
                    <a:pt x="44110" y="-83"/>
                  </a:moveTo>
                  <a:lnTo>
                    <a:pt x="24896" y="-83"/>
                  </a:lnTo>
                  <a:cubicBezTo>
                    <a:pt x="19124" y="-47"/>
                    <a:pt x="14461" y="4652"/>
                    <a:pt x="14461" y="10424"/>
                  </a:cubicBezTo>
                  <a:lnTo>
                    <a:pt x="14461" y="35179"/>
                  </a:lnTo>
                  <a:lnTo>
                    <a:pt x="8488" y="35179"/>
                  </a:lnTo>
                  <a:cubicBezTo>
                    <a:pt x="5264" y="34934"/>
                    <a:pt x="2192" y="36560"/>
                    <a:pt x="573" y="39353"/>
                  </a:cubicBezTo>
                  <a:cubicBezTo>
                    <a:pt x="-680" y="42310"/>
                    <a:pt x="-118" y="45728"/>
                    <a:pt x="2012" y="48132"/>
                  </a:cubicBezTo>
                  <a:lnTo>
                    <a:pt x="26479" y="80947"/>
                  </a:lnTo>
                  <a:cubicBezTo>
                    <a:pt x="28321" y="83595"/>
                    <a:pt x="31315" y="85200"/>
                    <a:pt x="34539" y="85265"/>
                  </a:cubicBezTo>
                  <a:cubicBezTo>
                    <a:pt x="37755" y="85171"/>
                    <a:pt x="40742" y="83573"/>
                    <a:pt x="42598" y="80947"/>
                  </a:cubicBezTo>
                  <a:lnTo>
                    <a:pt x="67066" y="48132"/>
                  </a:lnTo>
                  <a:cubicBezTo>
                    <a:pt x="69152" y="45707"/>
                    <a:pt x="69685" y="42303"/>
                    <a:pt x="68433" y="39353"/>
                  </a:cubicBezTo>
                  <a:cubicBezTo>
                    <a:pt x="66842" y="36531"/>
                    <a:pt x="63748" y="34898"/>
                    <a:pt x="60517" y="35179"/>
                  </a:cubicBezTo>
                  <a:lnTo>
                    <a:pt x="54616" y="35179"/>
                  </a:lnTo>
                  <a:lnTo>
                    <a:pt x="54616" y="10352"/>
                  </a:lnTo>
                  <a:cubicBezTo>
                    <a:pt x="54580" y="4580"/>
                    <a:pt x="49881" y="-83"/>
                    <a:pt x="44110" y="-83"/>
                  </a:cubicBezTo>
                  <a:close/>
                  <a:moveTo>
                    <a:pt x="60517" y="43094"/>
                  </a:moveTo>
                  <a:lnTo>
                    <a:pt x="36050" y="75909"/>
                  </a:lnTo>
                  <a:cubicBezTo>
                    <a:pt x="35114" y="77205"/>
                    <a:pt x="33963" y="77205"/>
                    <a:pt x="32956" y="75909"/>
                  </a:cubicBezTo>
                  <a:lnTo>
                    <a:pt x="8560" y="43094"/>
                  </a:lnTo>
                  <a:lnTo>
                    <a:pt x="18491" y="43094"/>
                  </a:lnTo>
                  <a:cubicBezTo>
                    <a:pt x="20715" y="43094"/>
                    <a:pt x="22521" y="41288"/>
                    <a:pt x="22521" y="39064"/>
                  </a:cubicBezTo>
                  <a:lnTo>
                    <a:pt x="22521" y="10280"/>
                  </a:lnTo>
                  <a:cubicBezTo>
                    <a:pt x="22521" y="8970"/>
                    <a:pt x="23586" y="7905"/>
                    <a:pt x="24896" y="7905"/>
                  </a:cubicBezTo>
                  <a:lnTo>
                    <a:pt x="44110" y="7905"/>
                  </a:lnTo>
                  <a:cubicBezTo>
                    <a:pt x="45419" y="7905"/>
                    <a:pt x="46485" y="8970"/>
                    <a:pt x="46485" y="10280"/>
                  </a:cubicBezTo>
                  <a:lnTo>
                    <a:pt x="46485" y="39064"/>
                  </a:lnTo>
                  <a:cubicBezTo>
                    <a:pt x="46485" y="41288"/>
                    <a:pt x="48291" y="43094"/>
                    <a:pt x="50514" y="43094"/>
                  </a:cubicBezTo>
                  <a:cubicBezTo>
                    <a:pt x="50536" y="43094"/>
                    <a:pt x="50564" y="43094"/>
                    <a:pt x="50586" y="43094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75788DE9-DACA-4622-9AD1-2004F17C6B80}"/>
              </a:ext>
            </a:extLst>
          </p:cNvPr>
          <p:cNvGrpSpPr/>
          <p:nvPr/>
        </p:nvGrpSpPr>
        <p:grpSpPr>
          <a:xfrm>
            <a:off x="7165231" y="5402765"/>
            <a:ext cx="321664" cy="356161"/>
            <a:chOff x="5526778" y="4248002"/>
            <a:chExt cx="199270" cy="220641"/>
          </a:xfrm>
          <a:solidFill>
            <a:schemeClr val="bg1"/>
          </a:solidFill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E739348C-4B88-46DE-B8A9-13E446515E85}"/>
                </a:ext>
              </a:extLst>
            </p:cNvPr>
            <p:cNvSpPr/>
            <p:nvPr/>
          </p:nvSpPr>
          <p:spPr>
            <a:xfrm>
              <a:off x="5526778" y="4304339"/>
              <a:ext cx="62031" cy="142070"/>
            </a:xfrm>
            <a:custGeom>
              <a:avLst/>
              <a:gdLst>
                <a:gd name="connsiteX0" fmla="*/ 45682 w 62031"/>
                <a:gd name="connsiteY0" fmla="*/ 141979 h 142070"/>
                <a:gd name="connsiteX1" fmla="*/ 61945 w 62031"/>
                <a:gd name="connsiteY1" fmla="*/ 126737 h 142070"/>
                <a:gd name="connsiteX2" fmla="*/ 61945 w 62031"/>
                <a:gd name="connsiteY2" fmla="*/ 126723 h 142070"/>
                <a:gd name="connsiteX3" fmla="*/ 61945 w 62031"/>
                <a:gd name="connsiteY3" fmla="*/ 15110 h 142070"/>
                <a:gd name="connsiteX4" fmla="*/ 45682 w 62031"/>
                <a:gd name="connsiteY4" fmla="*/ -75 h 142070"/>
                <a:gd name="connsiteX5" fmla="*/ 16177 w 62031"/>
                <a:gd name="connsiteY5" fmla="*/ -75 h 142070"/>
                <a:gd name="connsiteX6" fmla="*/ -86 w 62031"/>
                <a:gd name="connsiteY6" fmla="*/ 15110 h 142070"/>
                <a:gd name="connsiteX7" fmla="*/ -86 w 62031"/>
                <a:gd name="connsiteY7" fmla="*/ 126723 h 142070"/>
                <a:gd name="connsiteX8" fmla="*/ 16177 w 62031"/>
                <a:gd name="connsiteY8" fmla="*/ 141979 h 142070"/>
                <a:gd name="connsiteX9" fmla="*/ 8045 w 62031"/>
                <a:gd name="connsiteY9" fmla="*/ 126723 h 142070"/>
                <a:gd name="connsiteX10" fmla="*/ 8045 w 62031"/>
                <a:gd name="connsiteY10" fmla="*/ 15110 h 142070"/>
                <a:gd name="connsiteX11" fmla="*/ 16177 w 62031"/>
                <a:gd name="connsiteY11" fmla="*/ 7914 h 142070"/>
                <a:gd name="connsiteX12" fmla="*/ 45682 w 62031"/>
                <a:gd name="connsiteY12" fmla="*/ 7914 h 142070"/>
                <a:gd name="connsiteX13" fmla="*/ 53885 w 62031"/>
                <a:gd name="connsiteY13" fmla="*/ 15074 h 142070"/>
                <a:gd name="connsiteX14" fmla="*/ 53885 w 62031"/>
                <a:gd name="connsiteY14" fmla="*/ 15110 h 142070"/>
                <a:gd name="connsiteX15" fmla="*/ 53885 w 62031"/>
                <a:gd name="connsiteY15" fmla="*/ 126723 h 142070"/>
                <a:gd name="connsiteX16" fmla="*/ 45718 w 62031"/>
                <a:gd name="connsiteY16" fmla="*/ 133919 h 142070"/>
                <a:gd name="connsiteX17" fmla="*/ 45682 w 62031"/>
                <a:gd name="connsiteY17" fmla="*/ 133919 h 142070"/>
                <a:gd name="connsiteX18" fmla="*/ 16177 w 62031"/>
                <a:gd name="connsiteY18" fmla="*/ 133919 h 142070"/>
                <a:gd name="connsiteX19" fmla="*/ 8045 w 62031"/>
                <a:gd name="connsiteY19" fmla="*/ 126723 h 14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031" h="142070">
                  <a:moveTo>
                    <a:pt x="45682" y="141979"/>
                  </a:moveTo>
                  <a:cubicBezTo>
                    <a:pt x="54382" y="142259"/>
                    <a:pt x="61664" y="135437"/>
                    <a:pt x="61945" y="126737"/>
                  </a:cubicBezTo>
                  <a:cubicBezTo>
                    <a:pt x="61945" y="126737"/>
                    <a:pt x="61945" y="126730"/>
                    <a:pt x="61945" y="126723"/>
                  </a:cubicBezTo>
                  <a:lnTo>
                    <a:pt x="61945" y="15110"/>
                  </a:lnTo>
                  <a:cubicBezTo>
                    <a:pt x="61636" y="6431"/>
                    <a:pt x="54360" y="-355"/>
                    <a:pt x="45682" y="-75"/>
                  </a:cubicBezTo>
                  <a:lnTo>
                    <a:pt x="16177" y="-75"/>
                  </a:lnTo>
                  <a:cubicBezTo>
                    <a:pt x="7513" y="-319"/>
                    <a:pt x="266" y="6453"/>
                    <a:pt x="-86" y="15110"/>
                  </a:cubicBezTo>
                  <a:lnTo>
                    <a:pt x="-86" y="126723"/>
                  </a:lnTo>
                  <a:cubicBezTo>
                    <a:pt x="223" y="135409"/>
                    <a:pt x="7484" y="142223"/>
                    <a:pt x="16177" y="141979"/>
                  </a:cubicBezTo>
                  <a:close/>
                  <a:moveTo>
                    <a:pt x="8045" y="126723"/>
                  </a:moveTo>
                  <a:lnTo>
                    <a:pt x="8045" y="15110"/>
                  </a:lnTo>
                  <a:cubicBezTo>
                    <a:pt x="8312" y="10885"/>
                    <a:pt x="11946" y="7668"/>
                    <a:pt x="16177" y="7914"/>
                  </a:cubicBezTo>
                  <a:lnTo>
                    <a:pt x="45682" y="7914"/>
                  </a:lnTo>
                  <a:cubicBezTo>
                    <a:pt x="49927" y="7625"/>
                    <a:pt x="53597" y="10835"/>
                    <a:pt x="53885" y="15074"/>
                  </a:cubicBezTo>
                  <a:cubicBezTo>
                    <a:pt x="53885" y="15088"/>
                    <a:pt x="53885" y="15102"/>
                    <a:pt x="53885" y="15110"/>
                  </a:cubicBezTo>
                  <a:lnTo>
                    <a:pt x="53885" y="126723"/>
                  </a:lnTo>
                  <a:cubicBezTo>
                    <a:pt x="53619" y="130969"/>
                    <a:pt x="49956" y="134193"/>
                    <a:pt x="45718" y="133919"/>
                  </a:cubicBezTo>
                  <a:cubicBezTo>
                    <a:pt x="45703" y="133919"/>
                    <a:pt x="45696" y="133919"/>
                    <a:pt x="45682" y="133919"/>
                  </a:cubicBezTo>
                  <a:lnTo>
                    <a:pt x="16177" y="133919"/>
                  </a:lnTo>
                  <a:cubicBezTo>
                    <a:pt x="11946" y="134164"/>
                    <a:pt x="8312" y="130947"/>
                    <a:pt x="8045" y="126723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E67B0B02-448F-44E1-AE8D-4412C52A1CD1}"/>
                </a:ext>
              </a:extLst>
            </p:cNvPr>
            <p:cNvSpPr/>
            <p:nvPr/>
          </p:nvSpPr>
          <p:spPr>
            <a:xfrm>
              <a:off x="5663859" y="4248002"/>
              <a:ext cx="62189" cy="198111"/>
            </a:xfrm>
            <a:custGeom>
              <a:avLst/>
              <a:gdLst>
                <a:gd name="connsiteX0" fmla="*/ 16256 w 62189"/>
                <a:gd name="connsiteY0" fmla="*/ -83 h 198111"/>
                <a:gd name="connsiteX1" fmla="*/ -7 w 62189"/>
                <a:gd name="connsiteY1" fmla="*/ 19778 h 198111"/>
                <a:gd name="connsiteX2" fmla="*/ -7 w 62189"/>
                <a:gd name="connsiteY2" fmla="*/ 178095 h 198111"/>
                <a:gd name="connsiteX3" fmla="*/ 16256 w 62189"/>
                <a:gd name="connsiteY3" fmla="*/ 198029 h 198111"/>
                <a:gd name="connsiteX4" fmla="*/ 45761 w 62189"/>
                <a:gd name="connsiteY4" fmla="*/ 198029 h 198111"/>
                <a:gd name="connsiteX5" fmla="*/ 62024 w 62189"/>
                <a:gd name="connsiteY5" fmla="*/ 178095 h 198111"/>
                <a:gd name="connsiteX6" fmla="*/ 62024 w 62189"/>
                <a:gd name="connsiteY6" fmla="*/ 19778 h 198111"/>
                <a:gd name="connsiteX7" fmla="*/ 45761 w 62189"/>
                <a:gd name="connsiteY7" fmla="*/ -83 h 198111"/>
                <a:gd name="connsiteX8" fmla="*/ 53964 w 62189"/>
                <a:gd name="connsiteY8" fmla="*/ 19778 h 198111"/>
                <a:gd name="connsiteX9" fmla="*/ 53964 w 62189"/>
                <a:gd name="connsiteY9" fmla="*/ 178095 h 198111"/>
                <a:gd name="connsiteX10" fmla="*/ 45761 w 62189"/>
                <a:gd name="connsiteY10" fmla="*/ 189897 h 198111"/>
                <a:gd name="connsiteX11" fmla="*/ 16256 w 62189"/>
                <a:gd name="connsiteY11" fmla="*/ 189897 h 198111"/>
                <a:gd name="connsiteX12" fmla="*/ 8125 w 62189"/>
                <a:gd name="connsiteY12" fmla="*/ 178095 h 198111"/>
                <a:gd name="connsiteX13" fmla="*/ 8125 w 62189"/>
                <a:gd name="connsiteY13" fmla="*/ 19778 h 198111"/>
                <a:gd name="connsiteX14" fmla="*/ 16256 w 62189"/>
                <a:gd name="connsiteY14" fmla="*/ 7977 h 198111"/>
                <a:gd name="connsiteX15" fmla="*/ 45761 w 62189"/>
                <a:gd name="connsiteY15" fmla="*/ 7977 h 198111"/>
                <a:gd name="connsiteX16" fmla="*/ 53964 w 62189"/>
                <a:gd name="connsiteY16" fmla="*/ 19778 h 19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189" h="198111">
                  <a:moveTo>
                    <a:pt x="16256" y="-83"/>
                  </a:moveTo>
                  <a:cubicBezTo>
                    <a:pt x="6332" y="1011"/>
                    <a:pt x="-893" y="9840"/>
                    <a:pt x="-7" y="19778"/>
                  </a:cubicBezTo>
                  <a:lnTo>
                    <a:pt x="-7" y="178095"/>
                  </a:lnTo>
                  <a:cubicBezTo>
                    <a:pt x="-929" y="188062"/>
                    <a:pt x="6304" y="196935"/>
                    <a:pt x="16256" y="198029"/>
                  </a:cubicBezTo>
                  <a:lnTo>
                    <a:pt x="45761" y="198029"/>
                  </a:lnTo>
                  <a:cubicBezTo>
                    <a:pt x="55713" y="196935"/>
                    <a:pt x="62945" y="188062"/>
                    <a:pt x="62024" y="178095"/>
                  </a:cubicBezTo>
                  <a:lnTo>
                    <a:pt x="62024" y="19778"/>
                  </a:lnTo>
                  <a:cubicBezTo>
                    <a:pt x="62909" y="9833"/>
                    <a:pt x="55684" y="1011"/>
                    <a:pt x="45761" y="-83"/>
                  </a:cubicBezTo>
                  <a:close/>
                  <a:moveTo>
                    <a:pt x="53964" y="19778"/>
                  </a:moveTo>
                  <a:lnTo>
                    <a:pt x="53964" y="178095"/>
                  </a:lnTo>
                  <a:cubicBezTo>
                    <a:pt x="53964" y="184500"/>
                    <a:pt x="50222" y="189897"/>
                    <a:pt x="45761" y="189897"/>
                  </a:cubicBezTo>
                  <a:lnTo>
                    <a:pt x="16256" y="189897"/>
                  </a:lnTo>
                  <a:cubicBezTo>
                    <a:pt x="11866" y="189897"/>
                    <a:pt x="8125" y="184500"/>
                    <a:pt x="8125" y="178095"/>
                  </a:cubicBezTo>
                  <a:lnTo>
                    <a:pt x="8125" y="19778"/>
                  </a:lnTo>
                  <a:cubicBezTo>
                    <a:pt x="8125" y="13374"/>
                    <a:pt x="11866" y="7977"/>
                    <a:pt x="16256" y="7977"/>
                  </a:cubicBezTo>
                  <a:lnTo>
                    <a:pt x="45761" y="7977"/>
                  </a:lnTo>
                  <a:cubicBezTo>
                    <a:pt x="50222" y="7977"/>
                    <a:pt x="53964" y="13374"/>
                    <a:pt x="53964" y="19778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D84A5BE-ADD2-4117-B1DD-B24C0E4FF55F}"/>
                </a:ext>
              </a:extLst>
            </p:cNvPr>
            <p:cNvSpPr/>
            <p:nvPr/>
          </p:nvSpPr>
          <p:spPr>
            <a:xfrm>
              <a:off x="5594494" y="4349756"/>
              <a:ext cx="62031" cy="96645"/>
            </a:xfrm>
            <a:custGeom>
              <a:avLst/>
              <a:gdLst>
                <a:gd name="connsiteX0" fmla="*/ 16106 w 62031"/>
                <a:gd name="connsiteY0" fmla="*/ 96562 h 96645"/>
                <a:gd name="connsiteX1" fmla="*/ 45682 w 62031"/>
                <a:gd name="connsiteY1" fmla="*/ 96562 h 96645"/>
                <a:gd name="connsiteX2" fmla="*/ 61946 w 62031"/>
                <a:gd name="connsiteY2" fmla="*/ 85120 h 96645"/>
                <a:gd name="connsiteX3" fmla="*/ 61946 w 62031"/>
                <a:gd name="connsiteY3" fmla="*/ 11359 h 96645"/>
                <a:gd name="connsiteX4" fmla="*/ 45682 w 62031"/>
                <a:gd name="connsiteY4" fmla="*/ -83 h 96645"/>
                <a:gd name="connsiteX5" fmla="*/ 16178 w 62031"/>
                <a:gd name="connsiteY5" fmla="*/ -83 h 96645"/>
                <a:gd name="connsiteX6" fmla="*/ -86 w 62031"/>
                <a:gd name="connsiteY6" fmla="*/ 11359 h 96645"/>
                <a:gd name="connsiteX7" fmla="*/ -86 w 62031"/>
                <a:gd name="connsiteY7" fmla="*/ 85120 h 96645"/>
                <a:gd name="connsiteX8" fmla="*/ 16106 w 62031"/>
                <a:gd name="connsiteY8" fmla="*/ 96562 h 96645"/>
                <a:gd name="connsiteX9" fmla="*/ 7902 w 62031"/>
                <a:gd name="connsiteY9" fmla="*/ 11359 h 96645"/>
                <a:gd name="connsiteX10" fmla="*/ 16106 w 62031"/>
                <a:gd name="connsiteY10" fmla="*/ 8049 h 96645"/>
                <a:gd name="connsiteX11" fmla="*/ 45682 w 62031"/>
                <a:gd name="connsiteY11" fmla="*/ 8049 h 96645"/>
                <a:gd name="connsiteX12" fmla="*/ 53814 w 62031"/>
                <a:gd name="connsiteY12" fmla="*/ 11359 h 96645"/>
                <a:gd name="connsiteX13" fmla="*/ 53814 w 62031"/>
                <a:gd name="connsiteY13" fmla="*/ 85120 h 96645"/>
                <a:gd name="connsiteX14" fmla="*/ 45682 w 62031"/>
                <a:gd name="connsiteY14" fmla="*/ 88431 h 96645"/>
                <a:gd name="connsiteX15" fmla="*/ 16178 w 62031"/>
                <a:gd name="connsiteY15" fmla="*/ 88431 h 96645"/>
                <a:gd name="connsiteX16" fmla="*/ 7974 w 62031"/>
                <a:gd name="connsiteY16" fmla="*/ 85120 h 9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031" h="96645">
                  <a:moveTo>
                    <a:pt x="16106" y="96562"/>
                  </a:moveTo>
                  <a:lnTo>
                    <a:pt x="45682" y="96562"/>
                  </a:lnTo>
                  <a:cubicBezTo>
                    <a:pt x="54821" y="96562"/>
                    <a:pt x="61946" y="91525"/>
                    <a:pt x="61946" y="85120"/>
                  </a:cubicBezTo>
                  <a:lnTo>
                    <a:pt x="61946" y="11359"/>
                  </a:lnTo>
                  <a:cubicBezTo>
                    <a:pt x="61946" y="4954"/>
                    <a:pt x="54749" y="-83"/>
                    <a:pt x="45682" y="-83"/>
                  </a:cubicBezTo>
                  <a:lnTo>
                    <a:pt x="16178" y="-83"/>
                  </a:lnTo>
                  <a:cubicBezTo>
                    <a:pt x="7038" y="-83"/>
                    <a:pt x="-86" y="4954"/>
                    <a:pt x="-86" y="11359"/>
                  </a:cubicBezTo>
                  <a:lnTo>
                    <a:pt x="-86" y="85120"/>
                  </a:lnTo>
                  <a:cubicBezTo>
                    <a:pt x="-158" y="91525"/>
                    <a:pt x="6966" y="96562"/>
                    <a:pt x="16106" y="96562"/>
                  </a:cubicBezTo>
                  <a:close/>
                  <a:moveTo>
                    <a:pt x="7902" y="11359"/>
                  </a:moveTo>
                  <a:cubicBezTo>
                    <a:pt x="7902" y="10352"/>
                    <a:pt x="10996" y="8049"/>
                    <a:pt x="16106" y="8049"/>
                  </a:cubicBezTo>
                  <a:lnTo>
                    <a:pt x="45682" y="8049"/>
                  </a:lnTo>
                  <a:cubicBezTo>
                    <a:pt x="50720" y="8049"/>
                    <a:pt x="53814" y="10352"/>
                    <a:pt x="53814" y="11359"/>
                  </a:cubicBezTo>
                  <a:lnTo>
                    <a:pt x="53814" y="85120"/>
                  </a:lnTo>
                  <a:cubicBezTo>
                    <a:pt x="53814" y="86128"/>
                    <a:pt x="50720" y="88431"/>
                    <a:pt x="45682" y="88431"/>
                  </a:cubicBezTo>
                  <a:lnTo>
                    <a:pt x="16178" y="88431"/>
                  </a:lnTo>
                  <a:cubicBezTo>
                    <a:pt x="11068" y="88431"/>
                    <a:pt x="7974" y="86128"/>
                    <a:pt x="7974" y="85120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DD7DFF2-4BE7-4223-8B99-C9A4E017CAFD}"/>
                </a:ext>
              </a:extLst>
            </p:cNvPr>
            <p:cNvSpPr/>
            <p:nvPr/>
          </p:nvSpPr>
          <p:spPr>
            <a:xfrm>
              <a:off x="5533903" y="4453736"/>
              <a:ext cx="187353" cy="14907"/>
            </a:xfrm>
            <a:custGeom>
              <a:avLst/>
              <a:gdLst>
                <a:gd name="connsiteX0" fmla="*/ -86 w 187353"/>
                <a:gd name="connsiteY0" fmla="*/ 7622 h 14907"/>
                <a:gd name="connsiteX1" fmla="*/ 8045 w 187353"/>
                <a:gd name="connsiteY1" fmla="*/ 14819 h 14907"/>
                <a:gd name="connsiteX2" fmla="*/ 179819 w 187353"/>
                <a:gd name="connsiteY2" fmla="*/ 14819 h 14907"/>
                <a:gd name="connsiteX3" fmla="*/ 187267 w 187353"/>
                <a:gd name="connsiteY3" fmla="*/ 7371 h 14907"/>
                <a:gd name="connsiteX4" fmla="*/ 179819 w 187353"/>
                <a:gd name="connsiteY4" fmla="*/ -78 h 14907"/>
                <a:gd name="connsiteX5" fmla="*/ 8045 w 187353"/>
                <a:gd name="connsiteY5" fmla="*/ -78 h 14907"/>
                <a:gd name="connsiteX6" fmla="*/ -79 w 187353"/>
                <a:gd name="connsiteY6" fmla="*/ 7471 h 14907"/>
                <a:gd name="connsiteX7" fmla="*/ -86 w 187353"/>
                <a:gd name="connsiteY7" fmla="*/ 7622 h 1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53" h="14907">
                  <a:moveTo>
                    <a:pt x="-86" y="7622"/>
                  </a:moveTo>
                  <a:cubicBezTo>
                    <a:pt x="259" y="11810"/>
                    <a:pt x="3843" y="14984"/>
                    <a:pt x="8045" y="14819"/>
                  </a:cubicBezTo>
                  <a:lnTo>
                    <a:pt x="179819" y="14819"/>
                  </a:lnTo>
                  <a:cubicBezTo>
                    <a:pt x="183935" y="14819"/>
                    <a:pt x="187267" y="11487"/>
                    <a:pt x="187267" y="7371"/>
                  </a:cubicBezTo>
                  <a:cubicBezTo>
                    <a:pt x="187267" y="3254"/>
                    <a:pt x="183935" y="-78"/>
                    <a:pt x="179819" y="-78"/>
                  </a:cubicBezTo>
                  <a:lnTo>
                    <a:pt x="8045" y="-78"/>
                  </a:lnTo>
                  <a:cubicBezTo>
                    <a:pt x="3713" y="-236"/>
                    <a:pt x="79" y="3146"/>
                    <a:pt x="-79" y="7471"/>
                  </a:cubicBezTo>
                  <a:cubicBezTo>
                    <a:pt x="-86" y="7522"/>
                    <a:pt x="-86" y="7572"/>
                    <a:pt x="-86" y="7622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ED80FFCF-71FA-4C53-9BEE-7A70EE95D61F}"/>
              </a:ext>
            </a:extLst>
          </p:cNvPr>
          <p:cNvGrpSpPr/>
          <p:nvPr/>
        </p:nvGrpSpPr>
        <p:grpSpPr>
          <a:xfrm>
            <a:off x="4697390" y="4017235"/>
            <a:ext cx="327001" cy="414793"/>
            <a:chOff x="5985751" y="4227421"/>
            <a:chExt cx="206246" cy="261618"/>
          </a:xfrm>
          <a:solidFill>
            <a:schemeClr val="bg1"/>
          </a:solidFill>
        </p:grpSpPr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E11895A2-847C-47E1-9EC0-D6EE3DA88379}"/>
                </a:ext>
              </a:extLst>
            </p:cNvPr>
            <p:cNvSpPr/>
            <p:nvPr/>
          </p:nvSpPr>
          <p:spPr>
            <a:xfrm>
              <a:off x="6009933" y="4234688"/>
              <a:ext cx="182064" cy="182064"/>
            </a:xfrm>
            <a:custGeom>
              <a:avLst/>
              <a:gdLst>
                <a:gd name="connsiteX0" fmla="*/ 181978 w 182064"/>
                <a:gd name="connsiteY0" fmla="*/ 91021 h 182064"/>
                <a:gd name="connsiteX1" fmla="*/ 91018 w 182064"/>
                <a:gd name="connsiteY1" fmla="*/ -83 h 182064"/>
                <a:gd name="connsiteX2" fmla="*/ -86 w 182064"/>
                <a:gd name="connsiteY2" fmla="*/ 90877 h 182064"/>
                <a:gd name="connsiteX3" fmla="*/ 90802 w 182064"/>
                <a:gd name="connsiteY3" fmla="*/ 181981 h 182064"/>
                <a:gd name="connsiteX4" fmla="*/ 181978 w 182064"/>
                <a:gd name="connsiteY4" fmla="*/ 91021 h 182064"/>
                <a:gd name="connsiteX5" fmla="*/ 172551 w 182064"/>
                <a:gd name="connsiteY5" fmla="*/ 91021 h 182064"/>
                <a:gd name="connsiteX6" fmla="*/ 171687 w 182064"/>
                <a:gd name="connsiteY6" fmla="*/ 103255 h 182064"/>
                <a:gd name="connsiteX7" fmla="*/ 130741 w 182064"/>
                <a:gd name="connsiteY7" fmla="*/ 123116 h 182064"/>
                <a:gd name="connsiteX8" fmla="*/ 132828 w 182064"/>
                <a:gd name="connsiteY8" fmla="*/ 111027 h 182064"/>
                <a:gd name="connsiteX9" fmla="*/ 125056 w 182064"/>
                <a:gd name="connsiteY9" fmla="*/ 58566 h 182064"/>
                <a:gd name="connsiteX10" fmla="*/ 157943 w 182064"/>
                <a:gd name="connsiteY10" fmla="*/ 44174 h 182064"/>
                <a:gd name="connsiteX11" fmla="*/ 172551 w 182064"/>
                <a:gd name="connsiteY11" fmla="*/ 91021 h 182064"/>
                <a:gd name="connsiteX12" fmla="*/ 128150 w 182064"/>
                <a:gd name="connsiteY12" fmla="*/ 110595 h 182064"/>
                <a:gd name="connsiteX13" fmla="*/ 125632 w 182064"/>
                <a:gd name="connsiteY13" fmla="*/ 124484 h 182064"/>
                <a:gd name="connsiteX14" fmla="*/ 56908 w 182064"/>
                <a:gd name="connsiteY14" fmla="*/ 120094 h 182064"/>
                <a:gd name="connsiteX15" fmla="*/ 55181 w 182064"/>
                <a:gd name="connsiteY15" fmla="*/ 119446 h 182064"/>
                <a:gd name="connsiteX16" fmla="*/ 53885 w 182064"/>
                <a:gd name="connsiteY16" fmla="*/ 110595 h 182064"/>
                <a:gd name="connsiteX17" fmla="*/ 62737 w 182064"/>
                <a:gd name="connsiteY17" fmla="*/ 57055 h 182064"/>
                <a:gd name="connsiteX18" fmla="*/ 97063 w 182064"/>
                <a:gd name="connsiteY18" fmla="*/ 62092 h 182064"/>
                <a:gd name="connsiteX19" fmla="*/ 120306 w 182064"/>
                <a:gd name="connsiteY19" fmla="*/ 59718 h 182064"/>
                <a:gd name="connsiteX20" fmla="*/ 128150 w 182064"/>
                <a:gd name="connsiteY20" fmla="*/ 110595 h 182064"/>
                <a:gd name="connsiteX21" fmla="*/ 154057 w 182064"/>
                <a:gd name="connsiteY21" fmla="*/ 39209 h 182064"/>
                <a:gd name="connsiteX22" fmla="*/ 155136 w 182064"/>
                <a:gd name="connsiteY22" fmla="*/ 40576 h 182064"/>
                <a:gd name="connsiteX23" fmla="*/ 123329 w 182064"/>
                <a:gd name="connsiteY23" fmla="*/ 54177 h 182064"/>
                <a:gd name="connsiteX24" fmla="*/ 97998 w 182064"/>
                <a:gd name="connsiteY24" fmla="*/ 9704 h 182064"/>
                <a:gd name="connsiteX25" fmla="*/ 154057 w 182064"/>
                <a:gd name="connsiteY25" fmla="*/ 39568 h 182064"/>
                <a:gd name="connsiteX26" fmla="*/ 90802 w 182064"/>
                <a:gd name="connsiteY26" fmla="*/ 9416 h 182064"/>
                <a:gd name="connsiteX27" fmla="*/ 91593 w 182064"/>
                <a:gd name="connsiteY27" fmla="*/ 9416 h 182064"/>
                <a:gd name="connsiteX28" fmla="*/ 118364 w 182064"/>
                <a:gd name="connsiteY28" fmla="*/ 55256 h 182064"/>
                <a:gd name="connsiteX29" fmla="*/ 64248 w 182064"/>
                <a:gd name="connsiteY29" fmla="*/ 52737 h 182064"/>
                <a:gd name="connsiteX30" fmla="*/ 89939 w 182064"/>
                <a:gd name="connsiteY30" fmla="*/ 9560 h 182064"/>
                <a:gd name="connsiteX31" fmla="*/ 83606 w 182064"/>
                <a:gd name="connsiteY31" fmla="*/ 9416 h 182064"/>
                <a:gd name="connsiteX32" fmla="*/ 59499 w 182064"/>
                <a:gd name="connsiteY32" fmla="*/ 51010 h 182064"/>
                <a:gd name="connsiteX33" fmla="*/ 29418 w 182064"/>
                <a:gd name="connsiteY33" fmla="*/ 36618 h 182064"/>
                <a:gd name="connsiteX34" fmla="*/ 83966 w 182064"/>
                <a:gd name="connsiteY34" fmla="*/ 9704 h 182064"/>
                <a:gd name="connsiteX35" fmla="*/ 9053 w 182064"/>
                <a:gd name="connsiteY35" fmla="*/ 90733 h 182064"/>
                <a:gd name="connsiteX36" fmla="*/ 26396 w 182064"/>
                <a:gd name="connsiteY36" fmla="*/ 40360 h 182064"/>
                <a:gd name="connsiteX37" fmla="*/ 57700 w 182064"/>
                <a:gd name="connsiteY37" fmla="*/ 55184 h 182064"/>
                <a:gd name="connsiteX38" fmla="*/ 48848 w 182064"/>
                <a:gd name="connsiteY38" fmla="*/ 110595 h 182064"/>
                <a:gd name="connsiteX39" fmla="*/ 49711 w 182064"/>
                <a:gd name="connsiteY39" fmla="*/ 116928 h 182064"/>
                <a:gd name="connsiteX40" fmla="*/ 9053 w 182064"/>
                <a:gd name="connsiteY40" fmla="*/ 91669 h 182064"/>
                <a:gd name="connsiteX41" fmla="*/ 9053 w 182064"/>
                <a:gd name="connsiteY41" fmla="*/ 98289 h 182064"/>
                <a:gd name="connsiteX42" fmla="*/ 50431 w 182064"/>
                <a:gd name="connsiteY42" fmla="*/ 122613 h 182064"/>
                <a:gd name="connsiteX43" fmla="*/ 80295 w 182064"/>
                <a:gd name="connsiteY43" fmla="*/ 171691 h 182064"/>
                <a:gd name="connsiteX44" fmla="*/ 9772 w 182064"/>
                <a:gd name="connsiteY44" fmla="*/ 98577 h 182064"/>
                <a:gd name="connsiteX45" fmla="*/ 90802 w 182064"/>
                <a:gd name="connsiteY45" fmla="*/ 172554 h 182064"/>
                <a:gd name="connsiteX46" fmla="*/ 88643 w 182064"/>
                <a:gd name="connsiteY46" fmla="*/ 172554 h 182064"/>
                <a:gd name="connsiteX47" fmla="*/ 56260 w 182064"/>
                <a:gd name="connsiteY47" fmla="*/ 124915 h 182064"/>
                <a:gd name="connsiteX48" fmla="*/ 98286 w 182064"/>
                <a:gd name="connsiteY48" fmla="*/ 132112 h 182064"/>
                <a:gd name="connsiteX49" fmla="*/ 123904 w 182064"/>
                <a:gd name="connsiteY49" fmla="*/ 129377 h 182064"/>
                <a:gd name="connsiteX50" fmla="*/ 92961 w 182064"/>
                <a:gd name="connsiteY50" fmla="*/ 172554 h 182064"/>
                <a:gd name="connsiteX51" fmla="*/ 100733 w 182064"/>
                <a:gd name="connsiteY51" fmla="*/ 171979 h 182064"/>
                <a:gd name="connsiteX52" fmla="*/ 129518 w 182064"/>
                <a:gd name="connsiteY52" fmla="*/ 128154 h 182064"/>
                <a:gd name="connsiteX53" fmla="*/ 170536 w 182064"/>
                <a:gd name="connsiteY53" fmla="*/ 109803 h 182064"/>
                <a:gd name="connsiteX54" fmla="*/ 100948 w 182064"/>
                <a:gd name="connsiteY54" fmla="*/ 171979 h 18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2064" h="182064">
                  <a:moveTo>
                    <a:pt x="181978" y="91021"/>
                  </a:moveTo>
                  <a:cubicBezTo>
                    <a:pt x="182014" y="40748"/>
                    <a:pt x="141291" y="-40"/>
                    <a:pt x="91018" y="-83"/>
                  </a:cubicBezTo>
                  <a:cubicBezTo>
                    <a:pt x="40745" y="-119"/>
                    <a:pt x="-50" y="40604"/>
                    <a:pt x="-86" y="90877"/>
                  </a:cubicBezTo>
                  <a:cubicBezTo>
                    <a:pt x="-122" y="141128"/>
                    <a:pt x="40558" y="181902"/>
                    <a:pt x="90802" y="181981"/>
                  </a:cubicBezTo>
                  <a:cubicBezTo>
                    <a:pt x="141010" y="181823"/>
                    <a:pt x="181705" y="141229"/>
                    <a:pt x="181978" y="91021"/>
                  </a:cubicBezTo>
                  <a:close/>
                  <a:moveTo>
                    <a:pt x="172551" y="91021"/>
                  </a:moveTo>
                  <a:cubicBezTo>
                    <a:pt x="172551" y="95116"/>
                    <a:pt x="172263" y="99203"/>
                    <a:pt x="171687" y="103255"/>
                  </a:cubicBezTo>
                  <a:cubicBezTo>
                    <a:pt x="159188" y="112020"/>
                    <a:pt x="145364" y="118720"/>
                    <a:pt x="130741" y="123116"/>
                  </a:cubicBezTo>
                  <a:cubicBezTo>
                    <a:pt x="131691" y="119137"/>
                    <a:pt x="132389" y="115100"/>
                    <a:pt x="132828" y="111027"/>
                  </a:cubicBezTo>
                  <a:cubicBezTo>
                    <a:pt x="134195" y="93180"/>
                    <a:pt x="131540" y="75254"/>
                    <a:pt x="125056" y="58566"/>
                  </a:cubicBezTo>
                  <a:cubicBezTo>
                    <a:pt x="136685" y="55458"/>
                    <a:pt x="147774" y="50607"/>
                    <a:pt x="157943" y="44174"/>
                  </a:cubicBezTo>
                  <a:cubicBezTo>
                    <a:pt x="167507" y="57919"/>
                    <a:pt x="172609" y="74276"/>
                    <a:pt x="172551" y="91021"/>
                  </a:cubicBezTo>
                  <a:close/>
                  <a:moveTo>
                    <a:pt x="128150" y="110595"/>
                  </a:moveTo>
                  <a:cubicBezTo>
                    <a:pt x="127647" y="115280"/>
                    <a:pt x="126805" y="119921"/>
                    <a:pt x="125632" y="124484"/>
                  </a:cubicBezTo>
                  <a:cubicBezTo>
                    <a:pt x="102798" y="129874"/>
                    <a:pt x="78871" y="128348"/>
                    <a:pt x="56908" y="120094"/>
                  </a:cubicBezTo>
                  <a:lnTo>
                    <a:pt x="55181" y="119446"/>
                  </a:lnTo>
                  <a:cubicBezTo>
                    <a:pt x="54598" y="116517"/>
                    <a:pt x="54166" y="113567"/>
                    <a:pt x="53885" y="110595"/>
                  </a:cubicBezTo>
                  <a:cubicBezTo>
                    <a:pt x="52547" y="92302"/>
                    <a:pt x="55584" y="73944"/>
                    <a:pt x="62737" y="57055"/>
                  </a:cubicBezTo>
                  <a:cubicBezTo>
                    <a:pt x="73884" y="60358"/>
                    <a:pt x="85441" y="62049"/>
                    <a:pt x="97063" y="62092"/>
                  </a:cubicBezTo>
                  <a:cubicBezTo>
                    <a:pt x="104871" y="62099"/>
                    <a:pt x="112657" y="61301"/>
                    <a:pt x="120306" y="59718"/>
                  </a:cubicBezTo>
                  <a:cubicBezTo>
                    <a:pt x="126726" y="75866"/>
                    <a:pt x="129410" y="93259"/>
                    <a:pt x="128150" y="110595"/>
                  </a:cubicBezTo>
                  <a:close/>
                  <a:moveTo>
                    <a:pt x="154057" y="39209"/>
                  </a:moveTo>
                  <a:lnTo>
                    <a:pt x="155136" y="40576"/>
                  </a:lnTo>
                  <a:cubicBezTo>
                    <a:pt x="145270" y="46671"/>
                    <a:pt x="134548" y="51255"/>
                    <a:pt x="123329" y="54177"/>
                  </a:cubicBezTo>
                  <a:cubicBezTo>
                    <a:pt x="116831" y="38323"/>
                    <a:pt x="108318" y="23377"/>
                    <a:pt x="97998" y="9704"/>
                  </a:cubicBezTo>
                  <a:cubicBezTo>
                    <a:pt x="119961" y="11647"/>
                    <a:pt x="140190" y="22427"/>
                    <a:pt x="154057" y="39568"/>
                  </a:cubicBezTo>
                  <a:close/>
                  <a:moveTo>
                    <a:pt x="90802" y="9416"/>
                  </a:moveTo>
                  <a:lnTo>
                    <a:pt x="91593" y="9416"/>
                  </a:lnTo>
                  <a:cubicBezTo>
                    <a:pt x="102503" y="23441"/>
                    <a:pt x="111506" y="38856"/>
                    <a:pt x="118364" y="55256"/>
                  </a:cubicBezTo>
                  <a:cubicBezTo>
                    <a:pt x="100380" y="58761"/>
                    <a:pt x="81821" y="57897"/>
                    <a:pt x="64248" y="52737"/>
                  </a:cubicBezTo>
                  <a:cubicBezTo>
                    <a:pt x="70983" y="37330"/>
                    <a:pt x="79612" y="22830"/>
                    <a:pt x="89939" y="9560"/>
                  </a:cubicBezTo>
                  <a:close/>
                  <a:moveTo>
                    <a:pt x="83606" y="9416"/>
                  </a:moveTo>
                  <a:cubicBezTo>
                    <a:pt x="73941" y="22269"/>
                    <a:pt x="65853" y="36236"/>
                    <a:pt x="59499" y="51010"/>
                  </a:cubicBezTo>
                  <a:cubicBezTo>
                    <a:pt x="48898" y="47520"/>
                    <a:pt x="38788" y="42684"/>
                    <a:pt x="29418" y="36618"/>
                  </a:cubicBezTo>
                  <a:cubicBezTo>
                    <a:pt x="43437" y="20937"/>
                    <a:pt x="62989" y="11287"/>
                    <a:pt x="83966" y="9704"/>
                  </a:cubicBezTo>
                  <a:close/>
                  <a:moveTo>
                    <a:pt x="9053" y="90733"/>
                  </a:moveTo>
                  <a:cubicBezTo>
                    <a:pt x="9017" y="72470"/>
                    <a:pt x="15119" y="54731"/>
                    <a:pt x="26396" y="40360"/>
                  </a:cubicBezTo>
                  <a:cubicBezTo>
                    <a:pt x="36161" y="46606"/>
                    <a:pt x="46682" y="51586"/>
                    <a:pt x="57700" y="55184"/>
                  </a:cubicBezTo>
                  <a:cubicBezTo>
                    <a:pt x="50438" y="72707"/>
                    <a:pt x="47409" y="91683"/>
                    <a:pt x="48848" y="110595"/>
                  </a:cubicBezTo>
                  <a:cubicBezTo>
                    <a:pt x="48848" y="112754"/>
                    <a:pt x="49352" y="114841"/>
                    <a:pt x="49711" y="116928"/>
                  </a:cubicBezTo>
                  <a:cubicBezTo>
                    <a:pt x="34931" y="110667"/>
                    <a:pt x="21215" y="102146"/>
                    <a:pt x="9053" y="91669"/>
                  </a:cubicBezTo>
                  <a:close/>
                  <a:moveTo>
                    <a:pt x="9053" y="98289"/>
                  </a:moveTo>
                  <a:cubicBezTo>
                    <a:pt x="21517" y="108472"/>
                    <a:pt x="35470" y="116676"/>
                    <a:pt x="50431" y="122613"/>
                  </a:cubicBezTo>
                  <a:cubicBezTo>
                    <a:pt x="55159" y="141632"/>
                    <a:pt x="65579" y="158752"/>
                    <a:pt x="80295" y="171691"/>
                  </a:cubicBezTo>
                  <a:cubicBezTo>
                    <a:pt x="42674" y="166632"/>
                    <a:pt x="13472" y="136358"/>
                    <a:pt x="9772" y="98577"/>
                  </a:cubicBezTo>
                  <a:close/>
                  <a:moveTo>
                    <a:pt x="90802" y="172554"/>
                  </a:moveTo>
                  <a:lnTo>
                    <a:pt x="88643" y="172554"/>
                  </a:lnTo>
                  <a:cubicBezTo>
                    <a:pt x="73179" y="160407"/>
                    <a:pt x="61866" y="143762"/>
                    <a:pt x="56260" y="124915"/>
                  </a:cubicBezTo>
                  <a:cubicBezTo>
                    <a:pt x="69768" y="129644"/>
                    <a:pt x="83973" y="132076"/>
                    <a:pt x="98286" y="132112"/>
                  </a:cubicBezTo>
                  <a:cubicBezTo>
                    <a:pt x="106900" y="132090"/>
                    <a:pt x="115485" y="131169"/>
                    <a:pt x="123904" y="129377"/>
                  </a:cubicBezTo>
                  <a:cubicBezTo>
                    <a:pt x="117795" y="146360"/>
                    <a:pt x="107080" y="161307"/>
                    <a:pt x="92961" y="172554"/>
                  </a:cubicBezTo>
                  <a:close/>
                  <a:moveTo>
                    <a:pt x="100733" y="171979"/>
                  </a:moveTo>
                  <a:cubicBezTo>
                    <a:pt x="114168" y="160292"/>
                    <a:pt x="124128" y="145130"/>
                    <a:pt x="129518" y="128154"/>
                  </a:cubicBezTo>
                  <a:cubicBezTo>
                    <a:pt x="144076" y="124246"/>
                    <a:pt x="157921" y="118057"/>
                    <a:pt x="170536" y="109803"/>
                  </a:cubicBezTo>
                  <a:cubicBezTo>
                    <a:pt x="162570" y="143007"/>
                    <a:pt x="134836" y="167791"/>
                    <a:pt x="100948" y="171979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B67B4719-5878-4CB3-AEAF-70B9CCF0B825}"/>
                </a:ext>
              </a:extLst>
            </p:cNvPr>
            <p:cNvSpPr/>
            <p:nvPr/>
          </p:nvSpPr>
          <p:spPr>
            <a:xfrm>
              <a:off x="5985751" y="4227421"/>
              <a:ext cx="180663" cy="261618"/>
            </a:xfrm>
            <a:custGeom>
              <a:avLst/>
              <a:gdLst>
                <a:gd name="connsiteX0" fmla="*/ 97569 w 180663"/>
                <a:gd name="connsiteY0" fmla="*/ 222423 h 261618"/>
                <a:gd name="connsiteX1" fmla="*/ 70511 w 180663"/>
                <a:gd name="connsiteY1" fmla="*/ 222423 h 261618"/>
                <a:gd name="connsiteX2" fmla="*/ 52161 w 180663"/>
                <a:gd name="connsiteY2" fmla="*/ 243148 h 261618"/>
                <a:gd name="connsiteX3" fmla="*/ 70511 w 180663"/>
                <a:gd name="connsiteY3" fmla="*/ 261499 h 261618"/>
                <a:gd name="connsiteX4" fmla="*/ 159816 w 180663"/>
                <a:gd name="connsiteY4" fmla="*/ 261499 h 261618"/>
                <a:gd name="connsiteX5" fmla="*/ 180541 w 180663"/>
                <a:gd name="connsiteY5" fmla="*/ 243148 h 261618"/>
                <a:gd name="connsiteX6" fmla="*/ 162191 w 180663"/>
                <a:gd name="connsiteY6" fmla="*/ 222423 h 261618"/>
                <a:gd name="connsiteX7" fmla="*/ 159816 w 180663"/>
                <a:gd name="connsiteY7" fmla="*/ 222423 h 261618"/>
                <a:gd name="connsiteX8" fmla="*/ 132758 w 180663"/>
                <a:gd name="connsiteY8" fmla="*/ 222423 h 261618"/>
                <a:gd name="connsiteX9" fmla="*/ 132758 w 180663"/>
                <a:gd name="connsiteY9" fmla="*/ 217890 h 261618"/>
                <a:gd name="connsiteX10" fmla="*/ 131175 w 180663"/>
                <a:gd name="connsiteY10" fmla="*/ 210693 h 261618"/>
                <a:gd name="connsiteX11" fmla="*/ 163270 w 180663"/>
                <a:gd name="connsiteY11" fmla="*/ 202777 h 261618"/>
                <a:gd name="connsiteX12" fmla="*/ 167617 w 180663"/>
                <a:gd name="connsiteY12" fmla="*/ 195653 h 261618"/>
                <a:gd name="connsiteX13" fmla="*/ 160485 w 180663"/>
                <a:gd name="connsiteY13" fmla="*/ 191307 h 261618"/>
                <a:gd name="connsiteX14" fmla="*/ 159384 w 180663"/>
                <a:gd name="connsiteY14" fmla="*/ 191695 h 261618"/>
                <a:gd name="connsiteX15" fmla="*/ 104765 w 180663"/>
                <a:gd name="connsiteY15" fmla="*/ 199899 h 261618"/>
                <a:gd name="connsiteX16" fmla="*/ 11646 w 180663"/>
                <a:gd name="connsiteY16" fmla="*/ 95050 h 261618"/>
                <a:gd name="connsiteX17" fmla="*/ 14452 w 180663"/>
                <a:gd name="connsiteY17" fmla="*/ 70367 h 261618"/>
                <a:gd name="connsiteX18" fmla="*/ 31651 w 180663"/>
                <a:gd name="connsiteY18" fmla="*/ 35537 h 261618"/>
                <a:gd name="connsiteX19" fmla="*/ 62523 w 180663"/>
                <a:gd name="connsiteY19" fmla="*/ 11142 h 261618"/>
                <a:gd name="connsiteX20" fmla="*/ 65509 w 180663"/>
                <a:gd name="connsiteY20" fmla="*/ 3406 h 261618"/>
                <a:gd name="connsiteX21" fmla="*/ 57773 w 180663"/>
                <a:gd name="connsiteY21" fmla="*/ 420 h 261618"/>
                <a:gd name="connsiteX22" fmla="*/ 22512 w 180663"/>
                <a:gd name="connsiteY22" fmla="*/ 28125 h 261618"/>
                <a:gd name="connsiteX23" fmla="*/ 3010 w 180663"/>
                <a:gd name="connsiteY23" fmla="*/ 67632 h 261618"/>
                <a:gd name="connsiteX24" fmla="*/ -84 w 180663"/>
                <a:gd name="connsiteY24" fmla="*/ 95050 h 261618"/>
                <a:gd name="connsiteX25" fmla="*/ 98936 w 180663"/>
                <a:gd name="connsiteY25" fmla="*/ 211053 h 261618"/>
                <a:gd name="connsiteX26" fmla="*/ 97569 w 180663"/>
                <a:gd name="connsiteY26" fmla="*/ 217890 h 261618"/>
                <a:gd name="connsiteX27" fmla="*/ 102318 w 180663"/>
                <a:gd name="connsiteY27" fmla="*/ 231778 h 261618"/>
                <a:gd name="connsiteX28" fmla="*/ 106996 w 180663"/>
                <a:gd name="connsiteY28" fmla="*/ 227101 h 261618"/>
                <a:gd name="connsiteX29" fmla="*/ 106996 w 180663"/>
                <a:gd name="connsiteY29" fmla="*/ 217890 h 261618"/>
                <a:gd name="connsiteX30" fmla="*/ 109586 w 180663"/>
                <a:gd name="connsiteY30" fmla="*/ 211917 h 261618"/>
                <a:gd name="connsiteX31" fmla="*/ 113184 w 180663"/>
                <a:gd name="connsiteY31" fmla="*/ 211917 h 261618"/>
                <a:gd name="connsiteX32" fmla="*/ 120381 w 180663"/>
                <a:gd name="connsiteY32" fmla="*/ 211917 h 261618"/>
                <a:gd name="connsiteX33" fmla="*/ 123259 w 180663"/>
                <a:gd name="connsiteY33" fmla="*/ 218033 h 261618"/>
                <a:gd name="connsiteX34" fmla="*/ 123259 w 180663"/>
                <a:gd name="connsiteY34" fmla="*/ 227245 h 261618"/>
                <a:gd name="connsiteX35" fmla="*/ 127937 w 180663"/>
                <a:gd name="connsiteY35" fmla="*/ 231922 h 261618"/>
                <a:gd name="connsiteX36" fmla="*/ 159672 w 180663"/>
                <a:gd name="connsiteY36" fmla="*/ 231922 h 261618"/>
                <a:gd name="connsiteX37" fmla="*/ 168998 w 180663"/>
                <a:gd name="connsiteY37" fmla="*/ 242961 h 261618"/>
                <a:gd name="connsiteX38" fmla="*/ 159672 w 180663"/>
                <a:gd name="connsiteY38" fmla="*/ 252287 h 261618"/>
                <a:gd name="connsiteX39" fmla="*/ 70511 w 180663"/>
                <a:gd name="connsiteY39" fmla="*/ 252287 h 261618"/>
                <a:gd name="connsiteX40" fmla="*/ 61184 w 180663"/>
                <a:gd name="connsiteY40" fmla="*/ 241248 h 261618"/>
                <a:gd name="connsiteX41" fmla="*/ 70511 w 180663"/>
                <a:gd name="connsiteY41" fmla="*/ 231922 h 26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0663" h="261618">
                  <a:moveTo>
                    <a:pt x="97569" y="222423"/>
                  </a:moveTo>
                  <a:lnTo>
                    <a:pt x="70511" y="222423"/>
                  </a:lnTo>
                  <a:cubicBezTo>
                    <a:pt x="59724" y="223078"/>
                    <a:pt x="51506" y="232354"/>
                    <a:pt x="52161" y="243148"/>
                  </a:cubicBezTo>
                  <a:cubicBezTo>
                    <a:pt x="52758" y="253021"/>
                    <a:pt x="60638" y="260901"/>
                    <a:pt x="70511" y="261499"/>
                  </a:cubicBezTo>
                  <a:lnTo>
                    <a:pt x="159816" y="261499"/>
                  </a:lnTo>
                  <a:cubicBezTo>
                    <a:pt x="170603" y="262154"/>
                    <a:pt x="179886" y="253935"/>
                    <a:pt x="180541" y="243148"/>
                  </a:cubicBezTo>
                  <a:cubicBezTo>
                    <a:pt x="181196" y="232354"/>
                    <a:pt x="172978" y="223078"/>
                    <a:pt x="162191" y="222423"/>
                  </a:cubicBezTo>
                  <a:cubicBezTo>
                    <a:pt x="161399" y="222373"/>
                    <a:pt x="160608" y="222373"/>
                    <a:pt x="159816" y="222423"/>
                  </a:cubicBezTo>
                  <a:lnTo>
                    <a:pt x="132758" y="222423"/>
                  </a:lnTo>
                  <a:lnTo>
                    <a:pt x="132758" y="217890"/>
                  </a:lnTo>
                  <a:cubicBezTo>
                    <a:pt x="132751" y="215407"/>
                    <a:pt x="132211" y="212953"/>
                    <a:pt x="131175" y="210693"/>
                  </a:cubicBezTo>
                  <a:cubicBezTo>
                    <a:pt x="142106" y="209103"/>
                    <a:pt x="152857" y="206455"/>
                    <a:pt x="163270" y="202777"/>
                  </a:cubicBezTo>
                  <a:cubicBezTo>
                    <a:pt x="166437" y="202007"/>
                    <a:pt x="168379" y="198819"/>
                    <a:pt x="167617" y="195653"/>
                  </a:cubicBezTo>
                  <a:cubicBezTo>
                    <a:pt x="166846" y="192487"/>
                    <a:pt x="163652" y="190537"/>
                    <a:pt x="160485" y="191307"/>
                  </a:cubicBezTo>
                  <a:cubicBezTo>
                    <a:pt x="160111" y="191400"/>
                    <a:pt x="159737" y="191530"/>
                    <a:pt x="159384" y="191695"/>
                  </a:cubicBezTo>
                  <a:cubicBezTo>
                    <a:pt x="141948" y="198215"/>
                    <a:pt x="123345" y="201007"/>
                    <a:pt x="104765" y="199899"/>
                  </a:cubicBezTo>
                  <a:cubicBezTo>
                    <a:pt x="54391" y="195797"/>
                    <a:pt x="11789" y="147799"/>
                    <a:pt x="11646" y="95050"/>
                  </a:cubicBezTo>
                  <a:cubicBezTo>
                    <a:pt x="11602" y="86738"/>
                    <a:pt x="12545" y="78455"/>
                    <a:pt x="14452" y="70367"/>
                  </a:cubicBezTo>
                  <a:cubicBezTo>
                    <a:pt x="17547" y="57630"/>
                    <a:pt x="23419" y="45734"/>
                    <a:pt x="31651" y="35537"/>
                  </a:cubicBezTo>
                  <a:cubicBezTo>
                    <a:pt x="39912" y="25117"/>
                    <a:pt x="50477" y="16770"/>
                    <a:pt x="62523" y="11142"/>
                  </a:cubicBezTo>
                  <a:cubicBezTo>
                    <a:pt x="65480" y="9832"/>
                    <a:pt x="66819" y="6364"/>
                    <a:pt x="65509" y="3406"/>
                  </a:cubicBezTo>
                  <a:cubicBezTo>
                    <a:pt x="64200" y="449"/>
                    <a:pt x="60731" y="-890"/>
                    <a:pt x="57773" y="420"/>
                  </a:cubicBezTo>
                  <a:cubicBezTo>
                    <a:pt x="44021" y="6781"/>
                    <a:pt x="31946" y="16266"/>
                    <a:pt x="22512" y="28125"/>
                  </a:cubicBezTo>
                  <a:cubicBezTo>
                    <a:pt x="13193" y="39704"/>
                    <a:pt x="6529" y="53190"/>
                    <a:pt x="3010" y="67632"/>
                  </a:cubicBezTo>
                  <a:cubicBezTo>
                    <a:pt x="902" y="76613"/>
                    <a:pt x="-142" y="85817"/>
                    <a:pt x="-84" y="95050"/>
                  </a:cubicBezTo>
                  <a:cubicBezTo>
                    <a:pt x="-84" y="151972"/>
                    <a:pt x="44964" y="203929"/>
                    <a:pt x="98936" y="211053"/>
                  </a:cubicBezTo>
                  <a:cubicBezTo>
                    <a:pt x="98044" y="213219"/>
                    <a:pt x="97576" y="215543"/>
                    <a:pt x="97569" y="217890"/>
                  </a:cubicBezTo>
                  <a:close/>
                  <a:moveTo>
                    <a:pt x="102318" y="231778"/>
                  </a:moveTo>
                  <a:cubicBezTo>
                    <a:pt x="104902" y="231778"/>
                    <a:pt x="106996" y="229684"/>
                    <a:pt x="106996" y="227101"/>
                  </a:cubicBezTo>
                  <a:lnTo>
                    <a:pt x="106996" y="217890"/>
                  </a:lnTo>
                  <a:cubicBezTo>
                    <a:pt x="106996" y="215630"/>
                    <a:pt x="107938" y="213464"/>
                    <a:pt x="109586" y="211917"/>
                  </a:cubicBezTo>
                  <a:lnTo>
                    <a:pt x="113184" y="211917"/>
                  </a:lnTo>
                  <a:cubicBezTo>
                    <a:pt x="115631" y="211917"/>
                    <a:pt x="118027" y="211917"/>
                    <a:pt x="120381" y="211917"/>
                  </a:cubicBezTo>
                  <a:cubicBezTo>
                    <a:pt x="122201" y="213428"/>
                    <a:pt x="123252" y="215666"/>
                    <a:pt x="123259" y="218033"/>
                  </a:cubicBezTo>
                  <a:lnTo>
                    <a:pt x="123259" y="227245"/>
                  </a:lnTo>
                  <a:cubicBezTo>
                    <a:pt x="123259" y="229828"/>
                    <a:pt x="125353" y="231922"/>
                    <a:pt x="127937" y="231922"/>
                  </a:cubicBezTo>
                  <a:lnTo>
                    <a:pt x="159672" y="231922"/>
                  </a:lnTo>
                  <a:cubicBezTo>
                    <a:pt x="165299" y="232397"/>
                    <a:pt x="169473" y="237341"/>
                    <a:pt x="168998" y="242961"/>
                  </a:cubicBezTo>
                  <a:cubicBezTo>
                    <a:pt x="168581" y="247926"/>
                    <a:pt x="164638" y="251870"/>
                    <a:pt x="159672" y="252287"/>
                  </a:cubicBezTo>
                  <a:lnTo>
                    <a:pt x="70511" y="252287"/>
                  </a:lnTo>
                  <a:cubicBezTo>
                    <a:pt x="64891" y="251813"/>
                    <a:pt x="60710" y="246869"/>
                    <a:pt x="61184" y="241248"/>
                  </a:cubicBezTo>
                  <a:cubicBezTo>
                    <a:pt x="61602" y="236283"/>
                    <a:pt x="65545" y="232340"/>
                    <a:pt x="70511" y="231922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5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3D1897-D332-4376-A718-02117166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预算方案</a:t>
            </a:r>
          </a:p>
        </p:txBody>
      </p:sp>
      <p:graphicFrame>
        <p:nvGraphicFramePr>
          <p:cNvPr id="54" name="表格 4">
            <a:extLst>
              <a:ext uri="{FF2B5EF4-FFF2-40B4-BE49-F238E27FC236}">
                <a16:creationId xmlns:a16="http://schemas.microsoft.com/office/drawing/2014/main" id="{DDB5DC0F-EE08-844E-FB58-F2572A83B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5588"/>
              </p:ext>
            </p:extLst>
          </p:nvPr>
        </p:nvGraphicFramePr>
        <p:xfrm>
          <a:off x="1365718" y="1722923"/>
          <a:ext cx="9460565" cy="423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113">
                  <a:extLst>
                    <a:ext uri="{9D8B030D-6E8A-4147-A177-3AD203B41FA5}">
                      <a16:colId xmlns:a16="http://schemas.microsoft.com/office/drawing/2014/main" val="4294185281"/>
                    </a:ext>
                  </a:extLst>
                </a:gridCol>
                <a:gridCol w="1892113">
                  <a:extLst>
                    <a:ext uri="{9D8B030D-6E8A-4147-A177-3AD203B41FA5}">
                      <a16:colId xmlns:a16="http://schemas.microsoft.com/office/drawing/2014/main" val="1834814050"/>
                    </a:ext>
                  </a:extLst>
                </a:gridCol>
                <a:gridCol w="1892113">
                  <a:extLst>
                    <a:ext uri="{9D8B030D-6E8A-4147-A177-3AD203B41FA5}">
                      <a16:colId xmlns:a16="http://schemas.microsoft.com/office/drawing/2014/main" val="2915317565"/>
                    </a:ext>
                  </a:extLst>
                </a:gridCol>
                <a:gridCol w="1892113">
                  <a:extLst>
                    <a:ext uri="{9D8B030D-6E8A-4147-A177-3AD203B41FA5}">
                      <a16:colId xmlns:a16="http://schemas.microsoft.com/office/drawing/2014/main" val="2384927724"/>
                    </a:ext>
                  </a:extLst>
                </a:gridCol>
                <a:gridCol w="1892113">
                  <a:extLst>
                    <a:ext uri="{9D8B030D-6E8A-4147-A177-3AD203B41FA5}">
                      <a16:colId xmlns:a16="http://schemas.microsoft.com/office/drawing/2014/main" val="4033997056"/>
                    </a:ext>
                  </a:extLst>
                </a:gridCol>
              </a:tblGrid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项目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物料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单价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总价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备注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0347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83400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625703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355730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71352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324688"/>
                  </a:ext>
                </a:extLst>
              </a:tr>
              <a:tr h="605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关键词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032914"/>
                  </a:ext>
                </a:extLst>
              </a:tr>
            </a:tbl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12AC0FFA-6EF3-70EA-F109-15164BC5CBD4}"/>
              </a:ext>
            </a:extLst>
          </p:cNvPr>
          <p:cNvSpPr txBox="1"/>
          <p:nvPr/>
        </p:nvSpPr>
        <p:spPr>
          <a:xfrm>
            <a:off x="5326559" y="1132544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物料预算表</a:t>
            </a:r>
          </a:p>
        </p:txBody>
      </p:sp>
    </p:spTree>
    <p:extLst>
      <p:ext uri="{BB962C8B-B14F-4D97-AF65-F5344CB8AC3E}">
        <p14:creationId xmlns:p14="http://schemas.microsoft.com/office/powerpoint/2010/main" val="141887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AFA955E-A0CA-4EFA-8482-5AC78D696590}"/>
              </a:ext>
            </a:extLst>
          </p:cNvPr>
          <p:cNvSpPr/>
          <p:nvPr/>
        </p:nvSpPr>
        <p:spPr>
          <a:xfrm>
            <a:off x="5058879" y="1386041"/>
            <a:ext cx="2074243" cy="5775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/>
                <a:cs typeface="+mn-cs"/>
              </a:rPr>
              <a:t>20XX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POSans R"/>
                <a:cs typeface="+mn-cs"/>
              </a:rPr>
              <a:t>年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E81562E-DAA7-41DD-BF2A-745212B20AAE}"/>
              </a:ext>
            </a:extLst>
          </p:cNvPr>
          <p:cNvSpPr txBox="1"/>
          <p:nvPr/>
        </p:nvSpPr>
        <p:spPr>
          <a:xfrm>
            <a:off x="3920677" y="2324480"/>
            <a:ext cx="4394748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感谢观看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BBDB7CB-CA40-4EBB-A50E-9CAF94D49B09}"/>
              </a:ext>
            </a:extLst>
          </p:cNvPr>
          <p:cNvSpPr txBox="1"/>
          <p:nvPr/>
        </p:nvSpPr>
        <p:spPr>
          <a:xfrm>
            <a:off x="3873367" y="3429350"/>
            <a:ext cx="4445266" cy="48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Thanks for watching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C349588C-1DF7-47EC-8031-7DA78B7C64D6}"/>
              </a:ext>
            </a:extLst>
          </p:cNvPr>
          <p:cNvSpPr/>
          <p:nvPr/>
        </p:nvSpPr>
        <p:spPr>
          <a:xfrm>
            <a:off x="5058879" y="4226940"/>
            <a:ext cx="2074243" cy="774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A4034BF-39A7-4127-B5EA-E12A36748AF2}"/>
              </a:ext>
            </a:extLst>
          </p:cNvPr>
          <p:cNvSpPr txBox="1"/>
          <p:nvPr/>
        </p:nvSpPr>
        <p:spPr>
          <a:xfrm>
            <a:off x="3870159" y="4655379"/>
            <a:ext cx="207424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R"/>
                <a:cs typeface="+mn-cs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R"/>
                <a:cs typeface="+mn-cs"/>
              </a:rPr>
              <a:t>OfficePLUS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379F8D4-7BB6-48D6-8372-1C36640FB280}"/>
              </a:ext>
            </a:extLst>
          </p:cNvPr>
          <p:cNvSpPr txBox="1"/>
          <p:nvPr/>
        </p:nvSpPr>
        <p:spPr>
          <a:xfrm>
            <a:off x="6406663" y="4655379"/>
            <a:ext cx="19151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R"/>
                <a:cs typeface="+mn-cs"/>
              </a:rPr>
              <a:t>汇报单位：策划部</a:t>
            </a:r>
          </a:p>
        </p:txBody>
      </p:sp>
    </p:spTree>
    <p:extLst>
      <p:ext uri="{BB962C8B-B14F-4D97-AF65-F5344CB8AC3E}">
        <p14:creationId xmlns:p14="http://schemas.microsoft.com/office/powerpoint/2010/main" val="205320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0EF2DB2-D5B1-49A7-90B5-0FA473F8A641}"/>
              </a:ext>
            </a:extLst>
          </p:cNvPr>
          <p:cNvSpPr txBox="1"/>
          <p:nvPr/>
        </p:nvSpPr>
        <p:spPr>
          <a:xfrm>
            <a:off x="1803664" y="1149245"/>
            <a:ext cx="2348967" cy="135421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dist"/>
            <a:r>
              <a:rPr lang="zh-CN" altLang="en-US" sz="8800" dirty="0">
                <a:solidFill>
                  <a:schemeClr val="accent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797258-1508-451C-AB19-2778D75A4E13}"/>
              </a:ext>
            </a:extLst>
          </p:cNvPr>
          <p:cNvSpPr txBox="1"/>
          <p:nvPr/>
        </p:nvSpPr>
        <p:spPr>
          <a:xfrm>
            <a:off x="1803664" y="2460105"/>
            <a:ext cx="2372539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/>
            <a:r>
              <a:rPr lang="en-US" altLang="zh-CN" sz="4000" dirty="0">
                <a:solidFill>
                  <a:schemeClr val="accent1"/>
                </a:solidFill>
                <a:latin typeface="+mj-ea"/>
                <a:ea typeface="+mj-ea"/>
              </a:rPr>
              <a:t>CONTENT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13C8192-CD14-4679-B914-D0A33E8B44B5}"/>
              </a:ext>
            </a:extLst>
          </p:cNvPr>
          <p:cNvSpPr/>
          <p:nvPr/>
        </p:nvSpPr>
        <p:spPr>
          <a:xfrm rot="16200000">
            <a:off x="4107848" y="2137554"/>
            <a:ext cx="1673572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7F3ABA7-116D-433E-A9FB-7481D75FC5FA}"/>
              </a:ext>
            </a:extLst>
          </p:cNvPr>
          <p:cNvSpPr/>
          <p:nvPr/>
        </p:nvSpPr>
        <p:spPr>
          <a:xfrm>
            <a:off x="6497217" y="1320200"/>
            <a:ext cx="568248" cy="5682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B5EF27A-2D69-4392-A352-A2324213D522}"/>
              </a:ext>
            </a:extLst>
          </p:cNvPr>
          <p:cNvSpPr txBox="1"/>
          <p:nvPr/>
        </p:nvSpPr>
        <p:spPr>
          <a:xfrm>
            <a:off x="7299549" y="1388881"/>
            <a:ext cx="166156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活动目标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9FC5C7C-B1EC-4C16-960E-D65F1D96F2EF}"/>
              </a:ext>
            </a:extLst>
          </p:cNvPr>
          <p:cNvSpPr/>
          <p:nvPr/>
        </p:nvSpPr>
        <p:spPr>
          <a:xfrm>
            <a:off x="6497217" y="2582663"/>
            <a:ext cx="568248" cy="5682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B52D44-EE54-46A9-B00F-F16612F70BF8}"/>
              </a:ext>
            </a:extLst>
          </p:cNvPr>
          <p:cNvSpPr txBox="1"/>
          <p:nvPr/>
        </p:nvSpPr>
        <p:spPr>
          <a:xfrm>
            <a:off x="7299549" y="2651344"/>
            <a:ext cx="166156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受众分析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C7FB40B-9B40-4469-9F52-1701D3F36870}"/>
              </a:ext>
            </a:extLst>
          </p:cNvPr>
          <p:cNvSpPr/>
          <p:nvPr/>
        </p:nvSpPr>
        <p:spPr>
          <a:xfrm>
            <a:off x="6497217" y="3845126"/>
            <a:ext cx="568248" cy="5682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770A5F1-0EA3-4671-8B7F-1D992125EB63}"/>
              </a:ext>
            </a:extLst>
          </p:cNvPr>
          <p:cNvSpPr txBox="1"/>
          <p:nvPr/>
        </p:nvSpPr>
        <p:spPr>
          <a:xfrm>
            <a:off x="7299549" y="3913807"/>
            <a:ext cx="166156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执行流程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CFCF91F0-1BCA-4740-98A5-AA6EDD4FAE5B}"/>
              </a:ext>
            </a:extLst>
          </p:cNvPr>
          <p:cNvSpPr/>
          <p:nvPr/>
        </p:nvSpPr>
        <p:spPr>
          <a:xfrm>
            <a:off x="6497217" y="5107589"/>
            <a:ext cx="568248" cy="5682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B49B48F-C212-46A7-868C-241A650D2A44}"/>
              </a:ext>
            </a:extLst>
          </p:cNvPr>
          <p:cNvSpPr txBox="1"/>
          <p:nvPr/>
        </p:nvSpPr>
        <p:spPr>
          <a:xfrm>
            <a:off x="7299549" y="5176270"/>
            <a:ext cx="166156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algn="dist">
              <a:defRPr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预算方案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D216DAE-071C-42B3-96CD-6AD24A73A021}"/>
              </a:ext>
            </a:extLst>
          </p:cNvPr>
          <p:cNvGrpSpPr/>
          <p:nvPr/>
        </p:nvGrpSpPr>
        <p:grpSpPr>
          <a:xfrm>
            <a:off x="6487592" y="2152422"/>
            <a:ext cx="2993291" cy="2609850"/>
            <a:chOff x="6458717" y="2094672"/>
            <a:chExt cx="3569036" cy="260985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02A5678A-EF14-45B8-A7D1-E8E8ED03467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717" y="2094672"/>
              <a:ext cx="35690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BF5AFF3-917A-4D49-B8B3-C9E4736670B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717" y="3409122"/>
              <a:ext cx="35690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0AA28E8-C974-41ED-8A18-B1DD828D9D0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717" y="4704522"/>
              <a:ext cx="356903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738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中文：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B  /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 </a:t>
            </a:r>
          </a:p>
          <a:p>
            <a:r>
              <a:rPr kumimoji="1" lang="zh-CN" altLang="en-US" dirty="0"/>
              <a:t>英文：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H  /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 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 err="1"/>
              <a:t>Unslpah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伊伊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884D0A-6C91-43E3-9808-9E732ED6B3D7}"/>
              </a:ext>
            </a:extLst>
          </p:cNvPr>
          <p:cNvGrpSpPr/>
          <p:nvPr/>
        </p:nvGrpSpPr>
        <p:grpSpPr>
          <a:xfrm>
            <a:off x="6869817" y="2006845"/>
            <a:ext cx="3773104" cy="2844310"/>
            <a:chOff x="6869817" y="2006845"/>
            <a:chExt cx="3773104" cy="28443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080BB63-1ABF-4852-9918-BC1D3AC4EF14}"/>
                </a:ext>
              </a:extLst>
            </p:cNvPr>
            <p:cNvSpPr txBox="1"/>
            <p:nvPr/>
          </p:nvSpPr>
          <p:spPr>
            <a:xfrm>
              <a:off x="6869817" y="2868659"/>
              <a:ext cx="3773104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chemeClr val="accent1"/>
                  </a:solidFill>
                  <a:latin typeface="+mj-ea"/>
                  <a:ea typeface="+mj-ea"/>
                </a:rPr>
                <a:t>活动目标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3DB637-3E4E-49C5-9733-8CAC1EB68DFF}"/>
                </a:ext>
              </a:extLst>
            </p:cNvPr>
            <p:cNvSpPr txBox="1"/>
            <p:nvPr/>
          </p:nvSpPr>
          <p:spPr>
            <a:xfrm>
              <a:off x="8149977" y="4112491"/>
              <a:ext cx="1212784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dist"/>
              <a:r>
                <a:rPr lang="en-US" altLang="zh-CN" sz="4800" dirty="0">
                  <a:solidFill>
                    <a:schemeClr val="accent1"/>
                  </a:solidFill>
                  <a:latin typeface="+mj-ea"/>
                  <a:ea typeface="+mj-ea"/>
                </a:rPr>
                <a:t>Goal</a:t>
              </a:r>
              <a:endParaRPr lang="zh-CN" altLang="en-US" sz="4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30D5E2E-FDDC-45C2-879D-06BC6D5BAB00}"/>
                </a:ext>
              </a:extLst>
            </p:cNvPr>
            <p:cNvSpPr/>
            <p:nvPr/>
          </p:nvSpPr>
          <p:spPr>
            <a:xfrm>
              <a:off x="7719248" y="4070203"/>
              <a:ext cx="2074243" cy="774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0112A3E-7E77-4112-83F0-AEF0561E908B}"/>
                </a:ext>
              </a:extLst>
            </p:cNvPr>
            <p:cNvSpPr/>
            <p:nvPr/>
          </p:nvSpPr>
          <p:spPr>
            <a:xfrm>
              <a:off x="7719248" y="2006845"/>
              <a:ext cx="2074243" cy="5775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PART ONE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iconfont-11092-5226646">
            <a:extLst>
              <a:ext uri="{FF2B5EF4-FFF2-40B4-BE49-F238E27FC236}">
                <a16:creationId xmlns:a16="http://schemas.microsoft.com/office/drawing/2014/main" id="{6F63D6E7-FB38-490E-8D07-C4034E7A0DFF}"/>
              </a:ext>
            </a:extLst>
          </p:cNvPr>
          <p:cNvSpPr/>
          <p:nvPr/>
        </p:nvSpPr>
        <p:spPr>
          <a:xfrm>
            <a:off x="2264854" y="2996014"/>
            <a:ext cx="865972" cy="865972"/>
          </a:xfrm>
          <a:custGeom>
            <a:avLst/>
            <a:gdLst>
              <a:gd name="T0" fmla="*/ 6244 w 10612"/>
              <a:gd name="T1" fmla="*/ 3613 h 10611"/>
              <a:gd name="T2" fmla="*/ 6244 w 10612"/>
              <a:gd name="T3" fmla="*/ 2234 h 10611"/>
              <a:gd name="T4" fmla="*/ 6400 w 10612"/>
              <a:gd name="T5" fmla="*/ 1857 h 10611"/>
              <a:gd name="T6" fmla="*/ 8000 w 10612"/>
              <a:gd name="T7" fmla="*/ 257 h 10611"/>
              <a:gd name="T8" fmla="*/ 8854 w 10612"/>
              <a:gd name="T9" fmla="*/ 396 h 10611"/>
              <a:gd name="T10" fmla="*/ 9308 w 10612"/>
              <a:gd name="T11" fmla="*/ 1303 h 10611"/>
              <a:gd name="T12" fmla="*/ 10215 w 10612"/>
              <a:gd name="T13" fmla="*/ 1757 h 10611"/>
              <a:gd name="T14" fmla="*/ 10354 w 10612"/>
              <a:gd name="T15" fmla="*/ 2611 h 10611"/>
              <a:gd name="T16" fmla="*/ 8754 w 10612"/>
              <a:gd name="T17" fmla="*/ 4211 h 10611"/>
              <a:gd name="T18" fmla="*/ 8377 w 10612"/>
              <a:gd name="T19" fmla="*/ 4367 h 10611"/>
              <a:gd name="T20" fmla="*/ 6998 w 10612"/>
              <a:gd name="T21" fmla="*/ 4367 h 10611"/>
              <a:gd name="T22" fmla="*/ 5554 w 10612"/>
              <a:gd name="T23" fmla="*/ 5811 h 10611"/>
              <a:gd name="T24" fmla="*/ 4806 w 10612"/>
              <a:gd name="T25" fmla="*/ 5805 h 10611"/>
              <a:gd name="T26" fmla="*/ 4800 w 10612"/>
              <a:gd name="T27" fmla="*/ 5057 h 10611"/>
              <a:gd name="T28" fmla="*/ 6244 w 10612"/>
              <a:gd name="T29" fmla="*/ 3613 h 10611"/>
              <a:gd name="T30" fmla="*/ 5177 w 10612"/>
              <a:gd name="T31" fmla="*/ 634 h 10611"/>
              <a:gd name="T32" fmla="*/ 5710 w 10612"/>
              <a:gd name="T33" fmla="*/ 1167 h 10611"/>
              <a:gd name="T34" fmla="*/ 5177 w 10612"/>
              <a:gd name="T35" fmla="*/ 1701 h 10611"/>
              <a:gd name="T36" fmla="*/ 1728 w 10612"/>
              <a:gd name="T37" fmla="*/ 4005 h 10611"/>
              <a:gd name="T38" fmla="*/ 2537 w 10612"/>
              <a:gd name="T39" fmla="*/ 8074 h 10611"/>
              <a:gd name="T40" fmla="*/ 6606 w 10612"/>
              <a:gd name="T41" fmla="*/ 8883 h 10611"/>
              <a:gd name="T42" fmla="*/ 8910 w 10612"/>
              <a:gd name="T43" fmla="*/ 5434 h 10611"/>
              <a:gd name="T44" fmla="*/ 9444 w 10612"/>
              <a:gd name="T45" fmla="*/ 4901 h 10611"/>
              <a:gd name="T46" fmla="*/ 9977 w 10612"/>
              <a:gd name="T47" fmla="*/ 5434 h 10611"/>
              <a:gd name="T48" fmla="*/ 7014 w 10612"/>
              <a:gd name="T49" fmla="*/ 9869 h 10611"/>
              <a:gd name="T50" fmla="*/ 1783 w 10612"/>
              <a:gd name="T51" fmla="*/ 8828 h 10611"/>
              <a:gd name="T52" fmla="*/ 742 w 10612"/>
              <a:gd name="T53" fmla="*/ 3597 h 10611"/>
              <a:gd name="T54" fmla="*/ 5177 w 10612"/>
              <a:gd name="T55" fmla="*/ 634 h 10611"/>
              <a:gd name="T56" fmla="*/ 5177 w 10612"/>
              <a:gd name="T57" fmla="*/ 2767 h 10611"/>
              <a:gd name="T58" fmla="*/ 5710 w 10612"/>
              <a:gd name="T59" fmla="*/ 3301 h 10611"/>
              <a:gd name="T60" fmla="*/ 5177 w 10612"/>
              <a:gd name="T61" fmla="*/ 3834 h 10611"/>
              <a:gd name="T62" fmla="*/ 3699 w 10612"/>
              <a:gd name="T63" fmla="*/ 4822 h 10611"/>
              <a:gd name="T64" fmla="*/ 4046 w 10612"/>
              <a:gd name="T65" fmla="*/ 6565 h 10611"/>
              <a:gd name="T66" fmla="*/ 5789 w 10612"/>
              <a:gd name="T67" fmla="*/ 6912 h 10611"/>
              <a:gd name="T68" fmla="*/ 6777 w 10612"/>
              <a:gd name="T69" fmla="*/ 5434 h 10611"/>
              <a:gd name="T70" fmla="*/ 7310 w 10612"/>
              <a:gd name="T71" fmla="*/ 4901 h 10611"/>
              <a:gd name="T72" fmla="*/ 7844 w 10612"/>
              <a:gd name="T73" fmla="*/ 5434 h 10611"/>
              <a:gd name="T74" fmla="*/ 6198 w 10612"/>
              <a:gd name="T75" fmla="*/ 7898 h 10611"/>
              <a:gd name="T76" fmla="*/ 3291 w 10612"/>
              <a:gd name="T77" fmla="*/ 7320 h 10611"/>
              <a:gd name="T78" fmla="*/ 2713 w 10612"/>
              <a:gd name="T79" fmla="*/ 4413 h 10611"/>
              <a:gd name="T80" fmla="*/ 5177 w 10612"/>
              <a:gd name="T81" fmla="*/ 2767 h 10611"/>
              <a:gd name="T82" fmla="*/ 7310 w 10612"/>
              <a:gd name="T83" fmla="*/ 2455 h 10611"/>
              <a:gd name="T84" fmla="*/ 7310 w 10612"/>
              <a:gd name="T85" fmla="*/ 3301 h 10611"/>
              <a:gd name="T86" fmla="*/ 8156 w 10612"/>
              <a:gd name="T87" fmla="*/ 3301 h 10611"/>
              <a:gd name="T88" fmla="*/ 9077 w 10612"/>
              <a:gd name="T89" fmla="*/ 2380 h 10611"/>
              <a:gd name="T90" fmla="*/ 8671 w 10612"/>
              <a:gd name="T91" fmla="*/ 2177 h 10611"/>
              <a:gd name="T92" fmla="*/ 8434 w 10612"/>
              <a:gd name="T93" fmla="*/ 1939 h 10611"/>
              <a:gd name="T94" fmla="*/ 8231 w 10612"/>
              <a:gd name="T95" fmla="*/ 1534 h 10611"/>
              <a:gd name="T96" fmla="*/ 7310 w 10612"/>
              <a:gd name="T97" fmla="*/ 2455 h 10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12" h="10611">
                <a:moveTo>
                  <a:pt x="6244" y="3613"/>
                </a:moveTo>
                <a:lnTo>
                  <a:pt x="6244" y="2234"/>
                </a:lnTo>
                <a:cubicBezTo>
                  <a:pt x="6244" y="2093"/>
                  <a:pt x="6300" y="1957"/>
                  <a:pt x="6400" y="1857"/>
                </a:cubicBezTo>
                <a:lnTo>
                  <a:pt x="8000" y="257"/>
                </a:lnTo>
                <a:cubicBezTo>
                  <a:pt x="8257" y="0"/>
                  <a:pt x="8691" y="70"/>
                  <a:pt x="8854" y="396"/>
                </a:cubicBezTo>
                <a:lnTo>
                  <a:pt x="9308" y="1303"/>
                </a:lnTo>
                <a:lnTo>
                  <a:pt x="10215" y="1757"/>
                </a:lnTo>
                <a:cubicBezTo>
                  <a:pt x="10541" y="1919"/>
                  <a:pt x="10612" y="2354"/>
                  <a:pt x="10354" y="2611"/>
                </a:cubicBezTo>
                <a:lnTo>
                  <a:pt x="8754" y="4211"/>
                </a:lnTo>
                <a:cubicBezTo>
                  <a:pt x="8654" y="4311"/>
                  <a:pt x="8518" y="4367"/>
                  <a:pt x="8377" y="4367"/>
                </a:cubicBezTo>
                <a:lnTo>
                  <a:pt x="6998" y="4367"/>
                </a:lnTo>
                <a:lnTo>
                  <a:pt x="5554" y="5811"/>
                </a:lnTo>
                <a:cubicBezTo>
                  <a:pt x="5345" y="6013"/>
                  <a:pt x="5012" y="6010"/>
                  <a:pt x="4806" y="5805"/>
                </a:cubicBezTo>
                <a:cubicBezTo>
                  <a:pt x="4601" y="5599"/>
                  <a:pt x="4598" y="5266"/>
                  <a:pt x="4800" y="5057"/>
                </a:cubicBezTo>
                <a:lnTo>
                  <a:pt x="6244" y="3613"/>
                </a:lnTo>
                <a:close/>
                <a:moveTo>
                  <a:pt x="5177" y="634"/>
                </a:moveTo>
                <a:cubicBezTo>
                  <a:pt x="5472" y="634"/>
                  <a:pt x="5710" y="873"/>
                  <a:pt x="5710" y="1167"/>
                </a:cubicBezTo>
                <a:cubicBezTo>
                  <a:pt x="5710" y="1462"/>
                  <a:pt x="5472" y="1701"/>
                  <a:pt x="5177" y="1701"/>
                </a:cubicBezTo>
                <a:cubicBezTo>
                  <a:pt x="3667" y="1701"/>
                  <a:pt x="2306" y="2610"/>
                  <a:pt x="1728" y="4005"/>
                </a:cubicBezTo>
                <a:cubicBezTo>
                  <a:pt x="1150" y="5400"/>
                  <a:pt x="1470" y="7006"/>
                  <a:pt x="2537" y="8074"/>
                </a:cubicBezTo>
                <a:cubicBezTo>
                  <a:pt x="3605" y="9141"/>
                  <a:pt x="5211" y="9461"/>
                  <a:pt x="6606" y="8883"/>
                </a:cubicBezTo>
                <a:cubicBezTo>
                  <a:pt x="8001" y="8305"/>
                  <a:pt x="8910" y="6944"/>
                  <a:pt x="8910" y="5434"/>
                </a:cubicBezTo>
                <a:cubicBezTo>
                  <a:pt x="8910" y="5139"/>
                  <a:pt x="9149" y="4901"/>
                  <a:pt x="9444" y="4901"/>
                </a:cubicBezTo>
                <a:cubicBezTo>
                  <a:pt x="9738" y="4901"/>
                  <a:pt x="9977" y="5139"/>
                  <a:pt x="9977" y="5434"/>
                </a:cubicBezTo>
                <a:cubicBezTo>
                  <a:pt x="9977" y="7375"/>
                  <a:pt x="8808" y="9126"/>
                  <a:pt x="7014" y="9869"/>
                </a:cubicBezTo>
                <a:cubicBezTo>
                  <a:pt x="5220" y="10611"/>
                  <a:pt x="3156" y="10201"/>
                  <a:pt x="1783" y="8828"/>
                </a:cubicBezTo>
                <a:cubicBezTo>
                  <a:pt x="410" y="7455"/>
                  <a:pt x="0" y="5391"/>
                  <a:pt x="742" y="3597"/>
                </a:cubicBezTo>
                <a:cubicBezTo>
                  <a:pt x="1485" y="1803"/>
                  <a:pt x="3236" y="634"/>
                  <a:pt x="5177" y="634"/>
                </a:cubicBezTo>
                <a:close/>
                <a:moveTo>
                  <a:pt x="5177" y="2767"/>
                </a:moveTo>
                <a:cubicBezTo>
                  <a:pt x="5472" y="2767"/>
                  <a:pt x="5710" y="3006"/>
                  <a:pt x="5710" y="3301"/>
                </a:cubicBezTo>
                <a:cubicBezTo>
                  <a:pt x="5710" y="3595"/>
                  <a:pt x="5472" y="3834"/>
                  <a:pt x="5177" y="3834"/>
                </a:cubicBezTo>
                <a:cubicBezTo>
                  <a:pt x="4530" y="3834"/>
                  <a:pt x="3946" y="4224"/>
                  <a:pt x="3699" y="4822"/>
                </a:cubicBezTo>
                <a:cubicBezTo>
                  <a:pt x="3451" y="5420"/>
                  <a:pt x="3588" y="6108"/>
                  <a:pt x="4046" y="6565"/>
                </a:cubicBezTo>
                <a:cubicBezTo>
                  <a:pt x="4503" y="7023"/>
                  <a:pt x="5191" y="7160"/>
                  <a:pt x="5789" y="6912"/>
                </a:cubicBezTo>
                <a:cubicBezTo>
                  <a:pt x="6387" y="6665"/>
                  <a:pt x="6777" y="6081"/>
                  <a:pt x="6777" y="5434"/>
                </a:cubicBezTo>
                <a:cubicBezTo>
                  <a:pt x="6777" y="5139"/>
                  <a:pt x="7016" y="4901"/>
                  <a:pt x="7310" y="4901"/>
                </a:cubicBezTo>
                <a:cubicBezTo>
                  <a:pt x="7605" y="4901"/>
                  <a:pt x="7844" y="5139"/>
                  <a:pt x="7844" y="5434"/>
                </a:cubicBezTo>
                <a:cubicBezTo>
                  <a:pt x="7844" y="6513"/>
                  <a:pt x="7194" y="7485"/>
                  <a:pt x="6198" y="7898"/>
                </a:cubicBezTo>
                <a:cubicBezTo>
                  <a:pt x="5201" y="8310"/>
                  <a:pt x="4054" y="8082"/>
                  <a:pt x="3291" y="7320"/>
                </a:cubicBezTo>
                <a:cubicBezTo>
                  <a:pt x="2529" y="6557"/>
                  <a:pt x="2301" y="5410"/>
                  <a:pt x="2713" y="4413"/>
                </a:cubicBezTo>
                <a:cubicBezTo>
                  <a:pt x="3126" y="3417"/>
                  <a:pt x="4098" y="2767"/>
                  <a:pt x="5177" y="2767"/>
                </a:cubicBezTo>
                <a:close/>
                <a:moveTo>
                  <a:pt x="7310" y="2455"/>
                </a:moveTo>
                <a:lnTo>
                  <a:pt x="7310" y="3301"/>
                </a:lnTo>
                <a:lnTo>
                  <a:pt x="8156" y="3301"/>
                </a:lnTo>
                <a:lnTo>
                  <a:pt x="9077" y="2380"/>
                </a:lnTo>
                <a:lnTo>
                  <a:pt x="8671" y="2177"/>
                </a:lnTo>
                <a:cubicBezTo>
                  <a:pt x="8568" y="2126"/>
                  <a:pt x="8485" y="2042"/>
                  <a:pt x="8434" y="1939"/>
                </a:cubicBezTo>
                <a:lnTo>
                  <a:pt x="8231" y="1534"/>
                </a:lnTo>
                <a:lnTo>
                  <a:pt x="7310" y="2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48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1556430-FE25-4B79-8342-F37E93666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lang="zh-CN" altLang="en-US" dirty="0"/>
              <a:t>活动目标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FA621EB-8186-4020-9C67-8DE0F3BE164D}"/>
              </a:ext>
            </a:extLst>
          </p:cNvPr>
          <p:cNvGrpSpPr/>
          <p:nvPr/>
        </p:nvGrpSpPr>
        <p:grpSpPr>
          <a:xfrm>
            <a:off x="833093" y="2388079"/>
            <a:ext cx="174625" cy="1910397"/>
            <a:chOff x="1010611" y="1918179"/>
            <a:chExt cx="174625" cy="1910397"/>
          </a:xfrm>
        </p:grpSpPr>
        <p:cxnSp>
          <p:nvCxnSpPr>
            <p:cNvPr id="66" name="直接连接符 4">
              <a:extLst>
                <a:ext uri="{FF2B5EF4-FFF2-40B4-BE49-F238E27FC236}">
                  <a16:creationId xmlns:a16="http://schemas.microsoft.com/office/drawing/2014/main" id="{B38CB017-4F26-4FAA-A42B-0DC1BED26FC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6382" y="2917034"/>
              <a:ext cx="1823084" cy="0"/>
            </a:xfrm>
            <a:prstGeom prst="line">
              <a:avLst/>
            </a:prstGeom>
            <a:ln w="730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4136888-F497-4A05-BE4A-0FD0DA698A3B}"/>
                </a:ext>
              </a:extLst>
            </p:cNvPr>
            <p:cNvSpPr/>
            <p:nvPr/>
          </p:nvSpPr>
          <p:spPr>
            <a:xfrm rot="16200000">
              <a:off x="1010611" y="1918179"/>
              <a:ext cx="174625" cy="174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sx="154000" sy="154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97D96494-2E01-4926-B12F-C882CAF870FC}"/>
              </a:ext>
            </a:extLst>
          </p:cNvPr>
          <p:cNvSpPr txBox="1"/>
          <p:nvPr/>
        </p:nvSpPr>
        <p:spPr>
          <a:xfrm>
            <a:off x="1197115" y="2369413"/>
            <a:ext cx="138499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增加客户粘性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249E5F5-AE4E-4DD6-B106-6F16C3F39263}"/>
              </a:ext>
            </a:extLst>
          </p:cNvPr>
          <p:cNvSpPr txBox="1"/>
          <p:nvPr/>
        </p:nvSpPr>
        <p:spPr>
          <a:xfrm>
            <a:off x="1109990" y="2745915"/>
            <a:ext cx="1948559" cy="1170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述与关键词标题相关的具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体内容，若字数太多酌情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先删减文案，再缩小字号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7D60973-E5C3-4C56-9157-B2565A016CD7}"/>
              </a:ext>
            </a:extLst>
          </p:cNvPr>
          <p:cNvGrpSpPr/>
          <p:nvPr/>
        </p:nvGrpSpPr>
        <p:grpSpPr>
          <a:xfrm>
            <a:off x="851335" y="1667030"/>
            <a:ext cx="1289016" cy="583180"/>
            <a:chOff x="1379096" y="2509838"/>
            <a:chExt cx="1289016" cy="583180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E79FDA1-630D-439F-82B6-7E5DCCEE8B57}"/>
                </a:ext>
              </a:extLst>
            </p:cNvPr>
            <p:cNvSpPr/>
            <p:nvPr/>
          </p:nvSpPr>
          <p:spPr>
            <a:xfrm>
              <a:off x="1379096" y="2509838"/>
              <a:ext cx="1289016" cy="452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客户角度</a:t>
              </a:r>
            </a:p>
          </p:txBody>
        </p:sp>
        <p:sp>
          <p:nvSpPr>
            <p:cNvPr id="65" name="直角三角形 64">
              <a:extLst>
                <a:ext uri="{FF2B5EF4-FFF2-40B4-BE49-F238E27FC236}">
                  <a16:creationId xmlns:a16="http://schemas.microsoft.com/office/drawing/2014/main" id="{0768CAF8-0D4B-4DD0-AE81-2A61812D4938}"/>
                </a:ext>
              </a:extLst>
            </p:cNvPr>
            <p:cNvSpPr/>
            <p:nvPr/>
          </p:nvSpPr>
          <p:spPr>
            <a:xfrm rot="10800000">
              <a:off x="2527125" y="2953230"/>
              <a:ext cx="139788" cy="1397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017F37C-CE81-42B7-B855-0B657DBD229B}"/>
              </a:ext>
            </a:extLst>
          </p:cNvPr>
          <p:cNvGrpSpPr/>
          <p:nvPr/>
        </p:nvGrpSpPr>
        <p:grpSpPr>
          <a:xfrm>
            <a:off x="3599879" y="3562321"/>
            <a:ext cx="174625" cy="1910397"/>
            <a:chOff x="1010611" y="1918179"/>
            <a:chExt cx="174625" cy="1910397"/>
          </a:xfrm>
        </p:grpSpPr>
        <p:cxnSp>
          <p:nvCxnSpPr>
            <p:cNvPr id="76" name="直接连接符 4">
              <a:extLst>
                <a:ext uri="{FF2B5EF4-FFF2-40B4-BE49-F238E27FC236}">
                  <a16:creationId xmlns:a16="http://schemas.microsoft.com/office/drawing/2014/main" id="{83CB01EC-F09E-420F-98B0-2B08E5D2C1C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6382" y="2917034"/>
              <a:ext cx="1823084" cy="0"/>
            </a:xfrm>
            <a:prstGeom prst="line">
              <a:avLst/>
            </a:prstGeom>
            <a:ln w="730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3A5D54F8-8C70-49D1-B4F8-E86C9BED9F1E}"/>
                </a:ext>
              </a:extLst>
            </p:cNvPr>
            <p:cNvSpPr/>
            <p:nvPr/>
          </p:nvSpPr>
          <p:spPr>
            <a:xfrm rot="16200000">
              <a:off x="1010611" y="1918179"/>
              <a:ext cx="174625" cy="174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sx="154000" sy="154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5B5AE537-20BC-4ECF-8FA5-1B5537532DF5}"/>
              </a:ext>
            </a:extLst>
          </p:cNvPr>
          <p:cNvSpPr txBox="1"/>
          <p:nvPr/>
        </p:nvSpPr>
        <p:spPr>
          <a:xfrm>
            <a:off x="3963901" y="3543655"/>
            <a:ext cx="138499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提高公司利润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D7C9D13-B746-47B9-BBCB-C2EA50CFEB13}"/>
              </a:ext>
            </a:extLst>
          </p:cNvPr>
          <p:cNvSpPr txBox="1"/>
          <p:nvPr/>
        </p:nvSpPr>
        <p:spPr>
          <a:xfrm>
            <a:off x="3876776" y="3920157"/>
            <a:ext cx="1948559" cy="1170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ym typeface="+mn-ea"/>
              </a:rPr>
              <a:t>在这里输入你的正文，阐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述与关键词标题相关的具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体内容，若字数太多酌情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先删减文案，再缩小字号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6192381D-AB21-4B7A-A37F-29F06AAAB957}"/>
              </a:ext>
            </a:extLst>
          </p:cNvPr>
          <p:cNvGrpSpPr/>
          <p:nvPr/>
        </p:nvGrpSpPr>
        <p:grpSpPr>
          <a:xfrm>
            <a:off x="3618121" y="2841272"/>
            <a:ext cx="1289016" cy="583180"/>
            <a:chOff x="1379096" y="2509838"/>
            <a:chExt cx="1289016" cy="583180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99B5797E-D94D-4C01-96DB-F9B9EC447452}"/>
                </a:ext>
              </a:extLst>
            </p:cNvPr>
            <p:cNvSpPr/>
            <p:nvPr/>
          </p:nvSpPr>
          <p:spPr>
            <a:xfrm>
              <a:off x="1379096" y="2509838"/>
              <a:ext cx="1289016" cy="452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领导角度</a:t>
              </a:r>
            </a:p>
          </p:txBody>
        </p:sp>
        <p:sp>
          <p:nvSpPr>
            <p:cNvPr id="75" name="直角三角形 74">
              <a:extLst>
                <a:ext uri="{FF2B5EF4-FFF2-40B4-BE49-F238E27FC236}">
                  <a16:creationId xmlns:a16="http://schemas.microsoft.com/office/drawing/2014/main" id="{9EF3A968-9601-47FE-BF37-7AE7CFD693A2}"/>
                </a:ext>
              </a:extLst>
            </p:cNvPr>
            <p:cNvSpPr/>
            <p:nvPr/>
          </p:nvSpPr>
          <p:spPr>
            <a:xfrm rot="10800000">
              <a:off x="2527125" y="2953230"/>
              <a:ext cx="139788" cy="1397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E64B6BB9-3F76-40E2-A523-32A3E2237C4D}"/>
              </a:ext>
            </a:extLst>
          </p:cNvPr>
          <p:cNvGrpSpPr/>
          <p:nvPr/>
        </p:nvGrpSpPr>
        <p:grpSpPr>
          <a:xfrm>
            <a:off x="6366665" y="2388079"/>
            <a:ext cx="174625" cy="1910397"/>
            <a:chOff x="1010611" y="1918179"/>
            <a:chExt cx="174625" cy="1910397"/>
          </a:xfrm>
        </p:grpSpPr>
        <p:cxnSp>
          <p:nvCxnSpPr>
            <p:cNvPr id="85" name="直接连接符 4">
              <a:extLst>
                <a:ext uri="{FF2B5EF4-FFF2-40B4-BE49-F238E27FC236}">
                  <a16:creationId xmlns:a16="http://schemas.microsoft.com/office/drawing/2014/main" id="{55C23917-E4A9-4265-A3E3-BFF382A06DC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6382" y="2917034"/>
              <a:ext cx="1823084" cy="0"/>
            </a:xfrm>
            <a:prstGeom prst="line">
              <a:avLst/>
            </a:prstGeom>
            <a:ln w="730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80181531-2299-4939-A327-F3D011BD192C}"/>
                </a:ext>
              </a:extLst>
            </p:cNvPr>
            <p:cNvSpPr/>
            <p:nvPr/>
          </p:nvSpPr>
          <p:spPr>
            <a:xfrm rot="16200000">
              <a:off x="1010611" y="1918179"/>
              <a:ext cx="174625" cy="174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sx="154000" sy="154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9C7EFA10-BA4E-4370-AB89-B104DD8CA16F}"/>
              </a:ext>
            </a:extLst>
          </p:cNvPr>
          <p:cNvSpPr txBox="1"/>
          <p:nvPr/>
        </p:nvSpPr>
        <p:spPr>
          <a:xfrm>
            <a:off x="6730687" y="2369413"/>
            <a:ext cx="138499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丰富员工生活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46C14BD-8E67-4EDE-8232-EB6BF6709FB7}"/>
              </a:ext>
            </a:extLst>
          </p:cNvPr>
          <p:cNvSpPr txBox="1"/>
          <p:nvPr/>
        </p:nvSpPr>
        <p:spPr>
          <a:xfrm>
            <a:off x="6643562" y="2745915"/>
            <a:ext cx="1948559" cy="1170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述与关键词标题相关的具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体内容，若字数太多酌情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先删减文案，再缩小字号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B5A931F-F2E2-438F-986B-BACCDC723A92}"/>
              </a:ext>
            </a:extLst>
          </p:cNvPr>
          <p:cNvGrpSpPr/>
          <p:nvPr/>
        </p:nvGrpSpPr>
        <p:grpSpPr>
          <a:xfrm>
            <a:off x="6384907" y="1667030"/>
            <a:ext cx="1289016" cy="583180"/>
            <a:chOff x="1379096" y="2509838"/>
            <a:chExt cx="1289016" cy="583180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9C176F4-6A48-4A23-A344-AF225AB229A2}"/>
                </a:ext>
              </a:extLst>
            </p:cNvPr>
            <p:cNvSpPr/>
            <p:nvPr/>
          </p:nvSpPr>
          <p:spPr>
            <a:xfrm>
              <a:off x="1379096" y="2509838"/>
              <a:ext cx="1289016" cy="452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员工角度</a:t>
              </a:r>
            </a:p>
          </p:txBody>
        </p:sp>
        <p:sp>
          <p:nvSpPr>
            <p:cNvPr id="84" name="直角三角形 83">
              <a:extLst>
                <a:ext uri="{FF2B5EF4-FFF2-40B4-BE49-F238E27FC236}">
                  <a16:creationId xmlns:a16="http://schemas.microsoft.com/office/drawing/2014/main" id="{226447BB-1642-45B2-A95B-EC5D0E58189D}"/>
                </a:ext>
              </a:extLst>
            </p:cNvPr>
            <p:cNvSpPr/>
            <p:nvPr/>
          </p:nvSpPr>
          <p:spPr>
            <a:xfrm rot="10800000">
              <a:off x="2527125" y="2953230"/>
              <a:ext cx="139788" cy="1397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8B5CBBE5-2CCE-4A3C-8735-CC8C92D0025E}"/>
              </a:ext>
            </a:extLst>
          </p:cNvPr>
          <p:cNvGrpSpPr/>
          <p:nvPr/>
        </p:nvGrpSpPr>
        <p:grpSpPr>
          <a:xfrm>
            <a:off x="9133452" y="3562321"/>
            <a:ext cx="174625" cy="1910397"/>
            <a:chOff x="1010611" y="1918179"/>
            <a:chExt cx="174625" cy="1910397"/>
          </a:xfrm>
        </p:grpSpPr>
        <p:cxnSp>
          <p:nvCxnSpPr>
            <p:cNvPr id="94" name="直接连接符 4">
              <a:extLst>
                <a:ext uri="{FF2B5EF4-FFF2-40B4-BE49-F238E27FC236}">
                  <a16:creationId xmlns:a16="http://schemas.microsoft.com/office/drawing/2014/main" id="{30163CAB-7FE6-402A-A9E5-AB710268EBB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6382" y="2917034"/>
              <a:ext cx="1823084" cy="0"/>
            </a:xfrm>
            <a:prstGeom prst="line">
              <a:avLst/>
            </a:prstGeom>
            <a:ln w="730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E2A77E2-04B0-49F8-99D3-2B046D5918AE}"/>
                </a:ext>
              </a:extLst>
            </p:cNvPr>
            <p:cNvSpPr/>
            <p:nvPr/>
          </p:nvSpPr>
          <p:spPr>
            <a:xfrm rot="16200000">
              <a:off x="1010611" y="1918179"/>
              <a:ext cx="174625" cy="174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sx="154000" sy="154000" algn="c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D0312FC3-963E-4FDC-A3A2-BE25FE3F2E5A}"/>
              </a:ext>
            </a:extLst>
          </p:cNvPr>
          <p:cNvSpPr txBox="1"/>
          <p:nvPr/>
        </p:nvSpPr>
        <p:spPr>
          <a:xfrm>
            <a:off x="9497474" y="3543655"/>
            <a:ext cx="1384995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加强合作关系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9D913EEB-FD2E-4D36-BF92-BB1BDA33E9B5}"/>
              </a:ext>
            </a:extLst>
          </p:cNvPr>
          <p:cNvSpPr txBox="1"/>
          <p:nvPr/>
        </p:nvSpPr>
        <p:spPr>
          <a:xfrm>
            <a:off x="9410349" y="3920157"/>
            <a:ext cx="1948559" cy="11708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述与关键词标题相关的具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体内容，若字数太多酌情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先删减文案，再缩小字号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C08E5D9F-7C01-43D3-9ADD-BCB4C1920D76}"/>
              </a:ext>
            </a:extLst>
          </p:cNvPr>
          <p:cNvGrpSpPr/>
          <p:nvPr/>
        </p:nvGrpSpPr>
        <p:grpSpPr>
          <a:xfrm>
            <a:off x="9151694" y="2841272"/>
            <a:ext cx="1289016" cy="583180"/>
            <a:chOff x="1379096" y="2509838"/>
            <a:chExt cx="1289016" cy="583180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5211BA2A-4635-48D9-96D5-43E1390CFF02}"/>
                </a:ext>
              </a:extLst>
            </p:cNvPr>
            <p:cNvSpPr/>
            <p:nvPr/>
          </p:nvSpPr>
          <p:spPr>
            <a:xfrm>
              <a:off x="1379096" y="2509838"/>
              <a:ext cx="1289016" cy="452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供应商角度</a:t>
              </a:r>
            </a:p>
          </p:txBody>
        </p:sp>
        <p:sp>
          <p:nvSpPr>
            <p:cNvPr id="93" name="直角三角形 92">
              <a:extLst>
                <a:ext uri="{FF2B5EF4-FFF2-40B4-BE49-F238E27FC236}">
                  <a16:creationId xmlns:a16="http://schemas.microsoft.com/office/drawing/2014/main" id="{1697EF5D-1ADC-41D4-B9CB-18390522C918}"/>
                </a:ext>
              </a:extLst>
            </p:cNvPr>
            <p:cNvSpPr/>
            <p:nvPr/>
          </p:nvSpPr>
          <p:spPr>
            <a:xfrm rot="10800000">
              <a:off x="2527125" y="2953230"/>
              <a:ext cx="139788" cy="13978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03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3D1897-D332-4376-A718-021171664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活动目标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7DDCFC7-BA42-4B6A-9578-B941744261F1}"/>
              </a:ext>
            </a:extLst>
          </p:cNvPr>
          <p:cNvSpPr/>
          <p:nvPr/>
        </p:nvSpPr>
        <p:spPr>
          <a:xfrm>
            <a:off x="1381162" y="1809548"/>
            <a:ext cx="1169671" cy="1169671"/>
          </a:xfrm>
          <a:custGeom>
            <a:avLst/>
            <a:gdLst>
              <a:gd name="connsiteX0" fmla="*/ 0 w 1169671"/>
              <a:gd name="connsiteY0" fmla="*/ 194949 h 1169671"/>
              <a:gd name="connsiteX1" fmla="*/ 194949 w 1169671"/>
              <a:gd name="connsiteY1" fmla="*/ 0 h 1169671"/>
              <a:gd name="connsiteX2" fmla="*/ 974722 w 1169671"/>
              <a:gd name="connsiteY2" fmla="*/ 0 h 1169671"/>
              <a:gd name="connsiteX3" fmla="*/ 1169671 w 1169671"/>
              <a:gd name="connsiteY3" fmla="*/ 194949 h 1169671"/>
              <a:gd name="connsiteX4" fmla="*/ 1169671 w 1169671"/>
              <a:gd name="connsiteY4" fmla="*/ 974722 h 1169671"/>
              <a:gd name="connsiteX5" fmla="*/ 974722 w 1169671"/>
              <a:gd name="connsiteY5" fmla="*/ 1169671 h 1169671"/>
              <a:gd name="connsiteX6" fmla="*/ 194949 w 1169671"/>
              <a:gd name="connsiteY6" fmla="*/ 1169671 h 1169671"/>
              <a:gd name="connsiteX7" fmla="*/ 0 w 1169671"/>
              <a:gd name="connsiteY7" fmla="*/ 974722 h 1169671"/>
              <a:gd name="connsiteX8" fmla="*/ 0 w 1169671"/>
              <a:gd name="connsiteY8" fmla="*/ 194949 h 1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1" h="1169671" fill="none" extrusionOk="0">
                <a:moveTo>
                  <a:pt x="0" y="194949"/>
                </a:moveTo>
                <a:cubicBezTo>
                  <a:pt x="-13527" y="85094"/>
                  <a:pt x="89574" y="1874"/>
                  <a:pt x="194949" y="0"/>
                </a:cubicBezTo>
                <a:cubicBezTo>
                  <a:pt x="567103" y="68827"/>
                  <a:pt x="830082" y="-1630"/>
                  <a:pt x="974722" y="0"/>
                </a:cubicBezTo>
                <a:cubicBezTo>
                  <a:pt x="1085800" y="5253"/>
                  <a:pt x="1178467" y="98057"/>
                  <a:pt x="1169671" y="194949"/>
                </a:cubicBezTo>
                <a:cubicBezTo>
                  <a:pt x="1111521" y="399449"/>
                  <a:pt x="1138978" y="634371"/>
                  <a:pt x="1169671" y="974722"/>
                </a:cubicBezTo>
                <a:cubicBezTo>
                  <a:pt x="1167502" y="1082745"/>
                  <a:pt x="1067174" y="1159173"/>
                  <a:pt x="974722" y="1169671"/>
                </a:cubicBezTo>
                <a:cubicBezTo>
                  <a:pt x="765940" y="1151183"/>
                  <a:pt x="507073" y="1226414"/>
                  <a:pt x="194949" y="1169671"/>
                </a:cubicBezTo>
                <a:cubicBezTo>
                  <a:pt x="88855" y="1148390"/>
                  <a:pt x="-2591" y="1083902"/>
                  <a:pt x="0" y="974722"/>
                </a:cubicBezTo>
                <a:cubicBezTo>
                  <a:pt x="-40001" y="773945"/>
                  <a:pt x="-50791" y="485863"/>
                  <a:pt x="0" y="194949"/>
                </a:cubicBezTo>
                <a:close/>
              </a:path>
              <a:path w="1169671" h="1169671" stroke="0" extrusionOk="0">
                <a:moveTo>
                  <a:pt x="0" y="194949"/>
                </a:moveTo>
                <a:cubicBezTo>
                  <a:pt x="-8367" y="82121"/>
                  <a:pt x="81762" y="2072"/>
                  <a:pt x="194949" y="0"/>
                </a:cubicBezTo>
                <a:cubicBezTo>
                  <a:pt x="314223" y="5604"/>
                  <a:pt x="625906" y="-765"/>
                  <a:pt x="974722" y="0"/>
                </a:cubicBezTo>
                <a:cubicBezTo>
                  <a:pt x="1072073" y="10075"/>
                  <a:pt x="1166408" y="105320"/>
                  <a:pt x="1169671" y="194949"/>
                </a:cubicBezTo>
                <a:cubicBezTo>
                  <a:pt x="1217332" y="545187"/>
                  <a:pt x="1115433" y="734311"/>
                  <a:pt x="1169671" y="974722"/>
                </a:cubicBezTo>
                <a:cubicBezTo>
                  <a:pt x="1180283" y="1083648"/>
                  <a:pt x="1084532" y="1165260"/>
                  <a:pt x="974722" y="1169671"/>
                </a:cubicBezTo>
                <a:cubicBezTo>
                  <a:pt x="896175" y="1143673"/>
                  <a:pt x="375601" y="1134914"/>
                  <a:pt x="194949" y="1169671"/>
                </a:cubicBezTo>
                <a:cubicBezTo>
                  <a:pt x="86814" y="1165206"/>
                  <a:pt x="-2469" y="1085820"/>
                  <a:pt x="0" y="974722"/>
                </a:cubicBezTo>
                <a:cubicBezTo>
                  <a:pt x="-28154" y="709550"/>
                  <a:pt x="34487" y="426903"/>
                  <a:pt x="0" y="194949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4D02BF-2FF0-439B-B6D3-5A03949DC511}"/>
              </a:ext>
            </a:extLst>
          </p:cNvPr>
          <p:cNvSpPr/>
          <p:nvPr/>
        </p:nvSpPr>
        <p:spPr>
          <a:xfrm>
            <a:off x="859092" y="3272589"/>
            <a:ext cx="2213811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客户满意度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CAD7A4-B6D6-4BCF-BC37-40C588629D1A}"/>
              </a:ext>
            </a:extLst>
          </p:cNvPr>
          <p:cNvSpPr txBox="1"/>
          <p:nvPr/>
        </p:nvSpPr>
        <p:spPr>
          <a:xfrm>
            <a:off x="820731" y="3935327"/>
            <a:ext cx="229053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在这里输入你的正文，阐述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与关键词标题相关的具体内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容，若字数太多酌情先删减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文案，再缩小字号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6BF072-1B25-46C1-824D-F002FB37F639}"/>
              </a:ext>
            </a:extLst>
          </p:cNvPr>
          <p:cNvSpPr txBox="1"/>
          <p:nvPr/>
        </p:nvSpPr>
        <p:spPr>
          <a:xfrm>
            <a:off x="1513611" y="2086607"/>
            <a:ext cx="90477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OPPOSans H"/>
                <a:ea typeface="+mj-ea"/>
              </a:rPr>
              <a:t>99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B031F39-4F86-4C37-B1EA-AB880D6B3C2E}"/>
              </a:ext>
            </a:extLst>
          </p:cNvPr>
          <p:cNvSpPr/>
          <p:nvPr/>
        </p:nvSpPr>
        <p:spPr>
          <a:xfrm>
            <a:off x="4137396" y="1809548"/>
            <a:ext cx="1169671" cy="1169671"/>
          </a:xfrm>
          <a:custGeom>
            <a:avLst/>
            <a:gdLst>
              <a:gd name="connsiteX0" fmla="*/ 0 w 1169671"/>
              <a:gd name="connsiteY0" fmla="*/ 194949 h 1169671"/>
              <a:gd name="connsiteX1" fmla="*/ 194949 w 1169671"/>
              <a:gd name="connsiteY1" fmla="*/ 0 h 1169671"/>
              <a:gd name="connsiteX2" fmla="*/ 974722 w 1169671"/>
              <a:gd name="connsiteY2" fmla="*/ 0 h 1169671"/>
              <a:gd name="connsiteX3" fmla="*/ 1169671 w 1169671"/>
              <a:gd name="connsiteY3" fmla="*/ 194949 h 1169671"/>
              <a:gd name="connsiteX4" fmla="*/ 1169671 w 1169671"/>
              <a:gd name="connsiteY4" fmla="*/ 974722 h 1169671"/>
              <a:gd name="connsiteX5" fmla="*/ 974722 w 1169671"/>
              <a:gd name="connsiteY5" fmla="*/ 1169671 h 1169671"/>
              <a:gd name="connsiteX6" fmla="*/ 194949 w 1169671"/>
              <a:gd name="connsiteY6" fmla="*/ 1169671 h 1169671"/>
              <a:gd name="connsiteX7" fmla="*/ 0 w 1169671"/>
              <a:gd name="connsiteY7" fmla="*/ 974722 h 1169671"/>
              <a:gd name="connsiteX8" fmla="*/ 0 w 1169671"/>
              <a:gd name="connsiteY8" fmla="*/ 194949 h 1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1" h="1169671" fill="none" extrusionOk="0">
                <a:moveTo>
                  <a:pt x="0" y="194949"/>
                </a:moveTo>
                <a:cubicBezTo>
                  <a:pt x="-13527" y="85094"/>
                  <a:pt x="89574" y="1874"/>
                  <a:pt x="194949" y="0"/>
                </a:cubicBezTo>
                <a:cubicBezTo>
                  <a:pt x="567103" y="68827"/>
                  <a:pt x="830082" y="-1630"/>
                  <a:pt x="974722" y="0"/>
                </a:cubicBezTo>
                <a:cubicBezTo>
                  <a:pt x="1085800" y="5253"/>
                  <a:pt x="1178467" y="98057"/>
                  <a:pt x="1169671" y="194949"/>
                </a:cubicBezTo>
                <a:cubicBezTo>
                  <a:pt x="1111521" y="399449"/>
                  <a:pt x="1138978" y="634371"/>
                  <a:pt x="1169671" y="974722"/>
                </a:cubicBezTo>
                <a:cubicBezTo>
                  <a:pt x="1167502" y="1082745"/>
                  <a:pt x="1067174" y="1159173"/>
                  <a:pt x="974722" y="1169671"/>
                </a:cubicBezTo>
                <a:cubicBezTo>
                  <a:pt x="765940" y="1151183"/>
                  <a:pt x="507073" y="1226414"/>
                  <a:pt x="194949" y="1169671"/>
                </a:cubicBezTo>
                <a:cubicBezTo>
                  <a:pt x="88855" y="1148390"/>
                  <a:pt x="-2591" y="1083902"/>
                  <a:pt x="0" y="974722"/>
                </a:cubicBezTo>
                <a:cubicBezTo>
                  <a:pt x="-40001" y="773945"/>
                  <a:pt x="-50791" y="485863"/>
                  <a:pt x="0" y="194949"/>
                </a:cubicBezTo>
                <a:close/>
              </a:path>
              <a:path w="1169671" h="1169671" stroke="0" extrusionOk="0">
                <a:moveTo>
                  <a:pt x="0" y="194949"/>
                </a:moveTo>
                <a:cubicBezTo>
                  <a:pt x="-8367" y="82121"/>
                  <a:pt x="81762" y="2072"/>
                  <a:pt x="194949" y="0"/>
                </a:cubicBezTo>
                <a:cubicBezTo>
                  <a:pt x="314223" y="5604"/>
                  <a:pt x="625906" y="-765"/>
                  <a:pt x="974722" y="0"/>
                </a:cubicBezTo>
                <a:cubicBezTo>
                  <a:pt x="1072073" y="10075"/>
                  <a:pt x="1166408" y="105320"/>
                  <a:pt x="1169671" y="194949"/>
                </a:cubicBezTo>
                <a:cubicBezTo>
                  <a:pt x="1217332" y="545187"/>
                  <a:pt x="1115433" y="734311"/>
                  <a:pt x="1169671" y="974722"/>
                </a:cubicBezTo>
                <a:cubicBezTo>
                  <a:pt x="1180283" y="1083648"/>
                  <a:pt x="1084532" y="1165260"/>
                  <a:pt x="974722" y="1169671"/>
                </a:cubicBezTo>
                <a:cubicBezTo>
                  <a:pt x="896175" y="1143673"/>
                  <a:pt x="375601" y="1134914"/>
                  <a:pt x="194949" y="1169671"/>
                </a:cubicBezTo>
                <a:cubicBezTo>
                  <a:pt x="86814" y="1165206"/>
                  <a:pt x="-2469" y="1085820"/>
                  <a:pt x="0" y="974722"/>
                </a:cubicBezTo>
                <a:cubicBezTo>
                  <a:pt x="-28154" y="709550"/>
                  <a:pt x="34487" y="426903"/>
                  <a:pt x="0" y="194949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B486CE-FDCA-4599-9F4F-D7B5AABF0913}"/>
              </a:ext>
            </a:extLst>
          </p:cNvPr>
          <p:cNvSpPr/>
          <p:nvPr/>
        </p:nvSpPr>
        <p:spPr>
          <a:xfrm>
            <a:off x="3615326" y="3272589"/>
            <a:ext cx="2213811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white"/>
                </a:solidFill>
                <a:latin typeface="OPPOSans H"/>
                <a:ea typeface="+mj-ea"/>
              </a:rPr>
              <a:t>活动参与度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051854-AB5F-4D9E-9CB1-37E38C63AF22}"/>
              </a:ext>
            </a:extLst>
          </p:cNvPr>
          <p:cNvSpPr txBox="1"/>
          <p:nvPr/>
        </p:nvSpPr>
        <p:spPr>
          <a:xfrm>
            <a:off x="4269845" y="2086607"/>
            <a:ext cx="90477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chemeClr val="accent1"/>
                </a:solidFill>
                <a:latin typeface="OPPOSans H"/>
                <a:ea typeface="+mj-ea"/>
              </a:rPr>
              <a:t>8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0%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14070B-BD42-BCD6-3788-D2F83AD6BFFA}"/>
              </a:ext>
            </a:extLst>
          </p:cNvPr>
          <p:cNvSpPr txBox="1"/>
          <p:nvPr/>
        </p:nvSpPr>
        <p:spPr>
          <a:xfrm>
            <a:off x="3576965" y="3935327"/>
            <a:ext cx="229053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在这里输入你的正文，阐述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与关键词标题相关的具体内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容，若字数太多酌情先删减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文案，再缩小字号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274E15A-71DA-4B2C-BF64-895708640BD8}"/>
              </a:ext>
            </a:extLst>
          </p:cNvPr>
          <p:cNvSpPr/>
          <p:nvPr/>
        </p:nvSpPr>
        <p:spPr>
          <a:xfrm>
            <a:off x="6893630" y="1809548"/>
            <a:ext cx="1169671" cy="1169671"/>
          </a:xfrm>
          <a:custGeom>
            <a:avLst/>
            <a:gdLst>
              <a:gd name="connsiteX0" fmla="*/ 0 w 1169671"/>
              <a:gd name="connsiteY0" fmla="*/ 194949 h 1169671"/>
              <a:gd name="connsiteX1" fmla="*/ 194949 w 1169671"/>
              <a:gd name="connsiteY1" fmla="*/ 0 h 1169671"/>
              <a:gd name="connsiteX2" fmla="*/ 974722 w 1169671"/>
              <a:gd name="connsiteY2" fmla="*/ 0 h 1169671"/>
              <a:gd name="connsiteX3" fmla="*/ 1169671 w 1169671"/>
              <a:gd name="connsiteY3" fmla="*/ 194949 h 1169671"/>
              <a:gd name="connsiteX4" fmla="*/ 1169671 w 1169671"/>
              <a:gd name="connsiteY4" fmla="*/ 974722 h 1169671"/>
              <a:gd name="connsiteX5" fmla="*/ 974722 w 1169671"/>
              <a:gd name="connsiteY5" fmla="*/ 1169671 h 1169671"/>
              <a:gd name="connsiteX6" fmla="*/ 194949 w 1169671"/>
              <a:gd name="connsiteY6" fmla="*/ 1169671 h 1169671"/>
              <a:gd name="connsiteX7" fmla="*/ 0 w 1169671"/>
              <a:gd name="connsiteY7" fmla="*/ 974722 h 1169671"/>
              <a:gd name="connsiteX8" fmla="*/ 0 w 1169671"/>
              <a:gd name="connsiteY8" fmla="*/ 194949 h 1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1" h="1169671" fill="none" extrusionOk="0">
                <a:moveTo>
                  <a:pt x="0" y="194949"/>
                </a:moveTo>
                <a:cubicBezTo>
                  <a:pt x="-13527" y="85094"/>
                  <a:pt x="89574" y="1874"/>
                  <a:pt x="194949" y="0"/>
                </a:cubicBezTo>
                <a:cubicBezTo>
                  <a:pt x="567103" y="68827"/>
                  <a:pt x="830082" y="-1630"/>
                  <a:pt x="974722" y="0"/>
                </a:cubicBezTo>
                <a:cubicBezTo>
                  <a:pt x="1085800" y="5253"/>
                  <a:pt x="1178467" y="98057"/>
                  <a:pt x="1169671" y="194949"/>
                </a:cubicBezTo>
                <a:cubicBezTo>
                  <a:pt x="1111521" y="399449"/>
                  <a:pt x="1138978" y="634371"/>
                  <a:pt x="1169671" y="974722"/>
                </a:cubicBezTo>
                <a:cubicBezTo>
                  <a:pt x="1167502" y="1082745"/>
                  <a:pt x="1067174" y="1159173"/>
                  <a:pt x="974722" y="1169671"/>
                </a:cubicBezTo>
                <a:cubicBezTo>
                  <a:pt x="765940" y="1151183"/>
                  <a:pt x="507073" y="1226414"/>
                  <a:pt x="194949" y="1169671"/>
                </a:cubicBezTo>
                <a:cubicBezTo>
                  <a:pt x="88855" y="1148390"/>
                  <a:pt x="-2591" y="1083902"/>
                  <a:pt x="0" y="974722"/>
                </a:cubicBezTo>
                <a:cubicBezTo>
                  <a:pt x="-40001" y="773945"/>
                  <a:pt x="-50791" y="485863"/>
                  <a:pt x="0" y="194949"/>
                </a:cubicBezTo>
                <a:close/>
              </a:path>
              <a:path w="1169671" h="1169671" stroke="0" extrusionOk="0">
                <a:moveTo>
                  <a:pt x="0" y="194949"/>
                </a:moveTo>
                <a:cubicBezTo>
                  <a:pt x="-8367" y="82121"/>
                  <a:pt x="81762" y="2072"/>
                  <a:pt x="194949" y="0"/>
                </a:cubicBezTo>
                <a:cubicBezTo>
                  <a:pt x="314223" y="5604"/>
                  <a:pt x="625906" y="-765"/>
                  <a:pt x="974722" y="0"/>
                </a:cubicBezTo>
                <a:cubicBezTo>
                  <a:pt x="1072073" y="10075"/>
                  <a:pt x="1166408" y="105320"/>
                  <a:pt x="1169671" y="194949"/>
                </a:cubicBezTo>
                <a:cubicBezTo>
                  <a:pt x="1217332" y="545187"/>
                  <a:pt x="1115433" y="734311"/>
                  <a:pt x="1169671" y="974722"/>
                </a:cubicBezTo>
                <a:cubicBezTo>
                  <a:pt x="1180283" y="1083648"/>
                  <a:pt x="1084532" y="1165260"/>
                  <a:pt x="974722" y="1169671"/>
                </a:cubicBezTo>
                <a:cubicBezTo>
                  <a:pt x="896175" y="1143673"/>
                  <a:pt x="375601" y="1134914"/>
                  <a:pt x="194949" y="1169671"/>
                </a:cubicBezTo>
                <a:cubicBezTo>
                  <a:pt x="86814" y="1165206"/>
                  <a:pt x="-2469" y="1085820"/>
                  <a:pt x="0" y="974722"/>
                </a:cubicBezTo>
                <a:cubicBezTo>
                  <a:pt x="-28154" y="709550"/>
                  <a:pt x="34487" y="426903"/>
                  <a:pt x="0" y="194949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BA3008-B2AF-4373-A7C8-113F73D9188A}"/>
              </a:ext>
            </a:extLst>
          </p:cNvPr>
          <p:cNvSpPr/>
          <p:nvPr/>
        </p:nvSpPr>
        <p:spPr>
          <a:xfrm>
            <a:off x="6371560" y="3272589"/>
            <a:ext cx="2213811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活动覆盖率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878F41E-74C1-44CE-94D3-901A252DFA32}"/>
              </a:ext>
            </a:extLst>
          </p:cNvPr>
          <p:cNvSpPr txBox="1"/>
          <p:nvPr/>
        </p:nvSpPr>
        <p:spPr>
          <a:xfrm>
            <a:off x="7026079" y="2086607"/>
            <a:ext cx="90477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88%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BC53D4-2649-3F60-BAF1-58D8749F5B4D}"/>
              </a:ext>
            </a:extLst>
          </p:cNvPr>
          <p:cNvSpPr txBox="1"/>
          <p:nvPr/>
        </p:nvSpPr>
        <p:spPr>
          <a:xfrm>
            <a:off x="6333199" y="3935327"/>
            <a:ext cx="229053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在这里输入你的正文，阐述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与关键词标题相关的具体内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容，若字数太多酌情先删减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文案，再缩小字号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72CB41-7B92-4CD2-A509-5815D73B0DCD}"/>
              </a:ext>
            </a:extLst>
          </p:cNvPr>
          <p:cNvSpPr/>
          <p:nvPr/>
        </p:nvSpPr>
        <p:spPr>
          <a:xfrm>
            <a:off x="9649863" y="1809548"/>
            <a:ext cx="1169671" cy="1169671"/>
          </a:xfrm>
          <a:custGeom>
            <a:avLst/>
            <a:gdLst>
              <a:gd name="connsiteX0" fmla="*/ 0 w 1169671"/>
              <a:gd name="connsiteY0" fmla="*/ 194949 h 1169671"/>
              <a:gd name="connsiteX1" fmla="*/ 194949 w 1169671"/>
              <a:gd name="connsiteY1" fmla="*/ 0 h 1169671"/>
              <a:gd name="connsiteX2" fmla="*/ 974722 w 1169671"/>
              <a:gd name="connsiteY2" fmla="*/ 0 h 1169671"/>
              <a:gd name="connsiteX3" fmla="*/ 1169671 w 1169671"/>
              <a:gd name="connsiteY3" fmla="*/ 194949 h 1169671"/>
              <a:gd name="connsiteX4" fmla="*/ 1169671 w 1169671"/>
              <a:gd name="connsiteY4" fmla="*/ 974722 h 1169671"/>
              <a:gd name="connsiteX5" fmla="*/ 974722 w 1169671"/>
              <a:gd name="connsiteY5" fmla="*/ 1169671 h 1169671"/>
              <a:gd name="connsiteX6" fmla="*/ 194949 w 1169671"/>
              <a:gd name="connsiteY6" fmla="*/ 1169671 h 1169671"/>
              <a:gd name="connsiteX7" fmla="*/ 0 w 1169671"/>
              <a:gd name="connsiteY7" fmla="*/ 974722 h 1169671"/>
              <a:gd name="connsiteX8" fmla="*/ 0 w 1169671"/>
              <a:gd name="connsiteY8" fmla="*/ 194949 h 1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1" h="1169671" fill="none" extrusionOk="0">
                <a:moveTo>
                  <a:pt x="0" y="194949"/>
                </a:moveTo>
                <a:cubicBezTo>
                  <a:pt x="-13527" y="85094"/>
                  <a:pt x="89574" y="1874"/>
                  <a:pt x="194949" y="0"/>
                </a:cubicBezTo>
                <a:cubicBezTo>
                  <a:pt x="567103" y="68827"/>
                  <a:pt x="830082" y="-1630"/>
                  <a:pt x="974722" y="0"/>
                </a:cubicBezTo>
                <a:cubicBezTo>
                  <a:pt x="1085800" y="5253"/>
                  <a:pt x="1178467" y="98057"/>
                  <a:pt x="1169671" y="194949"/>
                </a:cubicBezTo>
                <a:cubicBezTo>
                  <a:pt x="1111521" y="399449"/>
                  <a:pt x="1138978" y="634371"/>
                  <a:pt x="1169671" y="974722"/>
                </a:cubicBezTo>
                <a:cubicBezTo>
                  <a:pt x="1167502" y="1082745"/>
                  <a:pt x="1067174" y="1159173"/>
                  <a:pt x="974722" y="1169671"/>
                </a:cubicBezTo>
                <a:cubicBezTo>
                  <a:pt x="765940" y="1151183"/>
                  <a:pt x="507073" y="1226414"/>
                  <a:pt x="194949" y="1169671"/>
                </a:cubicBezTo>
                <a:cubicBezTo>
                  <a:pt x="88855" y="1148390"/>
                  <a:pt x="-2591" y="1083902"/>
                  <a:pt x="0" y="974722"/>
                </a:cubicBezTo>
                <a:cubicBezTo>
                  <a:pt x="-40001" y="773945"/>
                  <a:pt x="-50791" y="485863"/>
                  <a:pt x="0" y="194949"/>
                </a:cubicBezTo>
                <a:close/>
              </a:path>
              <a:path w="1169671" h="1169671" stroke="0" extrusionOk="0">
                <a:moveTo>
                  <a:pt x="0" y="194949"/>
                </a:moveTo>
                <a:cubicBezTo>
                  <a:pt x="-8367" y="82121"/>
                  <a:pt x="81762" y="2072"/>
                  <a:pt x="194949" y="0"/>
                </a:cubicBezTo>
                <a:cubicBezTo>
                  <a:pt x="314223" y="5604"/>
                  <a:pt x="625906" y="-765"/>
                  <a:pt x="974722" y="0"/>
                </a:cubicBezTo>
                <a:cubicBezTo>
                  <a:pt x="1072073" y="10075"/>
                  <a:pt x="1166408" y="105320"/>
                  <a:pt x="1169671" y="194949"/>
                </a:cubicBezTo>
                <a:cubicBezTo>
                  <a:pt x="1217332" y="545187"/>
                  <a:pt x="1115433" y="734311"/>
                  <a:pt x="1169671" y="974722"/>
                </a:cubicBezTo>
                <a:cubicBezTo>
                  <a:pt x="1180283" y="1083648"/>
                  <a:pt x="1084532" y="1165260"/>
                  <a:pt x="974722" y="1169671"/>
                </a:cubicBezTo>
                <a:cubicBezTo>
                  <a:pt x="896175" y="1143673"/>
                  <a:pt x="375601" y="1134914"/>
                  <a:pt x="194949" y="1169671"/>
                </a:cubicBezTo>
                <a:cubicBezTo>
                  <a:pt x="86814" y="1165206"/>
                  <a:pt x="-2469" y="1085820"/>
                  <a:pt x="0" y="974722"/>
                </a:cubicBezTo>
                <a:cubicBezTo>
                  <a:pt x="-28154" y="709550"/>
                  <a:pt x="34487" y="426903"/>
                  <a:pt x="0" y="194949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981AF6-D696-4FD7-8428-F2420817A4E5}"/>
              </a:ext>
            </a:extLst>
          </p:cNvPr>
          <p:cNvSpPr/>
          <p:nvPr/>
        </p:nvSpPr>
        <p:spPr>
          <a:xfrm>
            <a:off x="9127793" y="3272589"/>
            <a:ext cx="2213811" cy="48472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活动影响力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137A1F-83D6-4B7E-9BFB-3AE8B099F9FF}"/>
              </a:ext>
            </a:extLst>
          </p:cNvPr>
          <p:cNvSpPr txBox="1"/>
          <p:nvPr/>
        </p:nvSpPr>
        <p:spPr>
          <a:xfrm>
            <a:off x="9782312" y="2086607"/>
            <a:ext cx="904773" cy="61555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POSans H"/>
                <a:ea typeface="+mj-ea"/>
                <a:cs typeface="+mn-cs"/>
              </a:rPr>
              <a:t>70%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POSans H"/>
              <a:ea typeface="+mj-ea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14F106E-04C8-CB58-583E-9336968A1835}"/>
              </a:ext>
            </a:extLst>
          </p:cNvPr>
          <p:cNvSpPr txBox="1"/>
          <p:nvPr/>
        </p:nvSpPr>
        <p:spPr>
          <a:xfrm>
            <a:off x="9089432" y="3935327"/>
            <a:ext cx="2290532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在这里输入你的正文，阐述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与关键词标题相关的具体内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容，若字数太多酌情先删减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 R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POSans R"/>
                <a:cs typeface="+mn-cs"/>
              </a:rPr>
              <a:t>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263509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FCDE494-4DE0-4F8C-A7AF-12199D723C25}"/>
              </a:ext>
            </a:extLst>
          </p:cNvPr>
          <p:cNvGrpSpPr/>
          <p:nvPr/>
        </p:nvGrpSpPr>
        <p:grpSpPr>
          <a:xfrm>
            <a:off x="6869817" y="2006845"/>
            <a:ext cx="3773104" cy="2844310"/>
            <a:chOff x="6869817" y="2006845"/>
            <a:chExt cx="3773104" cy="2844310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080BB63-1ABF-4852-9918-BC1D3AC4EF14}"/>
                </a:ext>
              </a:extLst>
            </p:cNvPr>
            <p:cNvSpPr txBox="1"/>
            <p:nvPr/>
          </p:nvSpPr>
          <p:spPr>
            <a:xfrm>
              <a:off x="6869817" y="2868659"/>
              <a:ext cx="3773104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solidFill>
                    <a:schemeClr val="accent1"/>
                  </a:solidFill>
                  <a:latin typeface="+mj-ea"/>
                  <a:ea typeface="+mj-ea"/>
                </a:rPr>
                <a:t>受众分析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43DB637-3E4E-49C5-9733-8CAC1EB68DFF}"/>
                </a:ext>
              </a:extLst>
            </p:cNvPr>
            <p:cNvSpPr txBox="1"/>
            <p:nvPr/>
          </p:nvSpPr>
          <p:spPr>
            <a:xfrm>
              <a:off x="7577274" y="4112491"/>
              <a:ext cx="2358190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dist"/>
              <a:r>
                <a:rPr lang="en-US" altLang="zh-CN" sz="4800" dirty="0">
                  <a:solidFill>
                    <a:schemeClr val="accent1"/>
                  </a:solidFill>
                  <a:latin typeface="+mj-ea"/>
                  <a:ea typeface="+mj-ea"/>
                </a:rPr>
                <a:t>Audience</a:t>
              </a: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30D5E2E-FDDC-45C2-879D-06BC6D5BAB00}"/>
                </a:ext>
              </a:extLst>
            </p:cNvPr>
            <p:cNvSpPr/>
            <p:nvPr/>
          </p:nvSpPr>
          <p:spPr>
            <a:xfrm>
              <a:off x="7719248" y="4070203"/>
              <a:ext cx="2074243" cy="7742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0112A3E-7E77-4112-83F0-AEF0561E908B}"/>
                </a:ext>
              </a:extLst>
            </p:cNvPr>
            <p:cNvSpPr/>
            <p:nvPr/>
          </p:nvSpPr>
          <p:spPr>
            <a:xfrm>
              <a:off x="7663795" y="2006845"/>
              <a:ext cx="2185148" cy="5775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PART TWO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iconfont-1063-813691">
            <a:extLst>
              <a:ext uri="{FF2B5EF4-FFF2-40B4-BE49-F238E27FC236}">
                <a16:creationId xmlns:a16="http://schemas.microsoft.com/office/drawing/2014/main" id="{0499DF1C-DA0C-4EAE-AA5E-3346A085153C}"/>
              </a:ext>
            </a:extLst>
          </p:cNvPr>
          <p:cNvSpPr>
            <a:spLocks noChangeAspect="1"/>
          </p:cNvSpPr>
          <p:nvPr/>
        </p:nvSpPr>
        <p:spPr>
          <a:xfrm>
            <a:off x="2251198" y="2997000"/>
            <a:ext cx="901450" cy="864000"/>
          </a:xfrm>
          <a:custGeom>
            <a:avLst/>
            <a:gdLst>
              <a:gd name="T0" fmla="*/ 12787 w 12787"/>
              <a:gd name="T1" fmla="*/ 10498 h 12254"/>
              <a:gd name="T2" fmla="*/ 10091 w 12787"/>
              <a:gd name="T3" fmla="*/ 6383 h 12254"/>
              <a:gd name="T4" fmla="*/ 11360 w 12787"/>
              <a:gd name="T5" fmla="*/ 3929 h 12254"/>
              <a:gd name="T6" fmla="*/ 9161 w 12787"/>
              <a:gd name="T7" fmla="*/ 1057 h 12254"/>
              <a:gd name="T8" fmla="*/ 9127 w 12787"/>
              <a:gd name="T9" fmla="*/ 1060 h 12254"/>
              <a:gd name="T10" fmla="*/ 9084 w 12787"/>
              <a:gd name="T11" fmla="*/ 1055 h 12254"/>
              <a:gd name="T12" fmla="*/ 8597 w 12787"/>
              <a:gd name="T13" fmla="*/ 1560 h 12254"/>
              <a:gd name="T14" fmla="*/ 9008 w 12787"/>
              <a:gd name="T15" fmla="*/ 2057 h 12254"/>
              <a:gd name="T16" fmla="*/ 9106 w 12787"/>
              <a:gd name="T17" fmla="*/ 2089 h 12254"/>
              <a:gd name="T18" fmla="*/ 10362 w 12787"/>
              <a:gd name="T19" fmla="*/ 3903 h 12254"/>
              <a:gd name="T20" fmla="*/ 8846 w 12787"/>
              <a:gd name="T21" fmla="*/ 5787 h 12254"/>
              <a:gd name="T22" fmla="*/ 8842 w 12787"/>
              <a:gd name="T23" fmla="*/ 5789 h 12254"/>
              <a:gd name="T24" fmla="*/ 8328 w 12787"/>
              <a:gd name="T25" fmla="*/ 6354 h 12254"/>
              <a:gd name="T26" fmla="*/ 8855 w 12787"/>
              <a:gd name="T27" fmla="*/ 6920 h 12254"/>
              <a:gd name="T28" fmla="*/ 8861 w 12787"/>
              <a:gd name="T29" fmla="*/ 6925 h 12254"/>
              <a:gd name="T30" fmla="*/ 11824 w 12787"/>
              <a:gd name="T31" fmla="*/ 10498 h 12254"/>
              <a:gd name="T32" fmla="*/ 12305 w 12787"/>
              <a:gd name="T33" fmla="*/ 10997 h 12254"/>
              <a:gd name="T34" fmla="*/ 12785 w 12787"/>
              <a:gd name="T35" fmla="*/ 10518 h 12254"/>
              <a:gd name="T36" fmla="*/ 12787 w 12787"/>
              <a:gd name="T37" fmla="*/ 10510 h 12254"/>
              <a:gd name="T38" fmla="*/ 12787 w 12787"/>
              <a:gd name="T39" fmla="*/ 10507 h 12254"/>
              <a:gd name="T40" fmla="*/ 12787 w 12787"/>
              <a:gd name="T41" fmla="*/ 10507 h 12254"/>
              <a:gd name="T42" fmla="*/ 12787 w 12787"/>
              <a:gd name="T43" fmla="*/ 10498 h 12254"/>
              <a:gd name="T44" fmla="*/ 12787 w 12787"/>
              <a:gd name="T45" fmla="*/ 10498 h 12254"/>
              <a:gd name="T46" fmla="*/ 12787 w 12787"/>
              <a:gd name="T47" fmla="*/ 10498 h 12254"/>
              <a:gd name="T48" fmla="*/ 12787 w 12787"/>
              <a:gd name="T49" fmla="*/ 10498 h 12254"/>
              <a:gd name="T50" fmla="*/ 12787 w 12787"/>
              <a:gd name="T51" fmla="*/ 10498 h 12254"/>
              <a:gd name="T52" fmla="*/ 7014 w 12787"/>
              <a:gd name="T53" fmla="*/ 6467 h 12254"/>
              <a:gd name="T54" fmla="*/ 8529 w 12787"/>
              <a:gd name="T55" fmla="*/ 3531 h 12254"/>
              <a:gd name="T56" fmla="*/ 5119 w 12787"/>
              <a:gd name="T57" fmla="*/ 0 h 12254"/>
              <a:gd name="T58" fmla="*/ 1708 w 12787"/>
              <a:gd name="T59" fmla="*/ 3531 h 12254"/>
              <a:gd name="T60" fmla="*/ 3223 w 12787"/>
              <a:gd name="T61" fmla="*/ 6467 h 12254"/>
              <a:gd name="T62" fmla="*/ 0 w 12787"/>
              <a:gd name="T63" fmla="*/ 11389 h 12254"/>
              <a:gd name="T64" fmla="*/ 17 w 12787"/>
              <a:gd name="T65" fmla="*/ 11762 h 12254"/>
              <a:gd name="T66" fmla="*/ 17 w 12787"/>
              <a:gd name="T67" fmla="*/ 11762 h 12254"/>
              <a:gd name="T68" fmla="*/ 493 w 12787"/>
              <a:gd name="T69" fmla="*/ 12254 h 12254"/>
              <a:gd name="T70" fmla="*/ 968 w 12787"/>
              <a:gd name="T71" fmla="*/ 11762 h 12254"/>
              <a:gd name="T72" fmla="*/ 963 w 12787"/>
              <a:gd name="T73" fmla="*/ 11717 h 12254"/>
              <a:gd name="T74" fmla="*/ 947 w 12787"/>
              <a:gd name="T75" fmla="*/ 11389 h 12254"/>
              <a:gd name="T76" fmla="*/ 5118 w 12787"/>
              <a:gd name="T77" fmla="*/ 7069 h 12254"/>
              <a:gd name="T78" fmla="*/ 9290 w 12787"/>
              <a:gd name="T79" fmla="*/ 11389 h 12254"/>
              <a:gd name="T80" fmla="*/ 9273 w 12787"/>
              <a:gd name="T81" fmla="*/ 11730 h 12254"/>
              <a:gd name="T82" fmla="*/ 9271 w 12787"/>
              <a:gd name="T83" fmla="*/ 11747 h 12254"/>
              <a:gd name="T84" fmla="*/ 9271 w 12787"/>
              <a:gd name="T85" fmla="*/ 11752 h 12254"/>
              <a:gd name="T86" fmla="*/ 9271 w 12787"/>
              <a:gd name="T87" fmla="*/ 11762 h 12254"/>
              <a:gd name="T88" fmla="*/ 9273 w 12787"/>
              <a:gd name="T89" fmla="*/ 11762 h 12254"/>
              <a:gd name="T90" fmla="*/ 9746 w 12787"/>
              <a:gd name="T91" fmla="*/ 12239 h 12254"/>
              <a:gd name="T92" fmla="*/ 10220 w 12787"/>
              <a:gd name="T93" fmla="*/ 11762 h 12254"/>
              <a:gd name="T94" fmla="*/ 10221 w 12787"/>
              <a:gd name="T95" fmla="*/ 11762 h 12254"/>
              <a:gd name="T96" fmla="*/ 10236 w 12787"/>
              <a:gd name="T97" fmla="*/ 11389 h 12254"/>
              <a:gd name="T98" fmla="*/ 7014 w 12787"/>
              <a:gd name="T99" fmla="*/ 6467 h 12254"/>
              <a:gd name="T100" fmla="*/ 7014 w 12787"/>
              <a:gd name="T101" fmla="*/ 6467 h 12254"/>
              <a:gd name="T102" fmla="*/ 5119 w 12787"/>
              <a:gd name="T103" fmla="*/ 6068 h 12254"/>
              <a:gd name="T104" fmla="*/ 2669 w 12787"/>
              <a:gd name="T105" fmla="*/ 3531 h 12254"/>
              <a:gd name="T106" fmla="*/ 5119 w 12787"/>
              <a:gd name="T107" fmla="*/ 995 h 12254"/>
              <a:gd name="T108" fmla="*/ 7568 w 12787"/>
              <a:gd name="T109" fmla="*/ 3531 h 12254"/>
              <a:gd name="T110" fmla="*/ 5119 w 12787"/>
              <a:gd name="T111" fmla="*/ 6068 h 12254"/>
              <a:gd name="T112" fmla="*/ 5119 w 12787"/>
              <a:gd name="T113" fmla="*/ 6068 h 1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787" h="12254">
                <a:moveTo>
                  <a:pt x="12787" y="10498"/>
                </a:moveTo>
                <a:cubicBezTo>
                  <a:pt x="12787" y="8631"/>
                  <a:pt x="11670" y="7035"/>
                  <a:pt x="10091" y="6383"/>
                </a:cubicBezTo>
                <a:cubicBezTo>
                  <a:pt x="10856" y="5854"/>
                  <a:pt x="11360" y="4953"/>
                  <a:pt x="11360" y="3929"/>
                </a:cubicBezTo>
                <a:cubicBezTo>
                  <a:pt x="11360" y="2531"/>
                  <a:pt x="10421" y="1361"/>
                  <a:pt x="9161" y="1057"/>
                </a:cubicBezTo>
                <a:cubicBezTo>
                  <a:pt x="9149" y="1054"/>
                  <a:pt x="9138" y="1055"/>
                  <a:pt x="9127" y="1060"/>
                </a:cubicBezTo>
                <a:cubicBezTo>
                  <a:pt x="9113" y="1058"/>
                  <a:pt x="9099" y="1055"/>
                  <a:pt x="9084" y="1055"/>
                </a:cubicBezTo>
                <a:cubicBezTo>
                  <a:pt x="8815" y="1055"/>
                  <a:pt x="8597" y="1281"/>
                  <a:pt x="8597" y="1560"/>
                </a:cubicBezTo>
                <a:cubicBezTo>
                  <a:pt x="8597" y="1812"/>
                  <a:pt x="8775" y="2019"/>
                  <a:pt x="9008" y="2057"/>
                </a:cubicBezTo>
                <a:cubicBezTo>
                  <a:pt x="9050" y="2075"/>
                  <a:pt x="9104" y="2088"/>
                  <a:pt x="9106" y="2089"/>
                </a:cubicBezTo>
                <a:cubicBezTo>
                  <a:pt x="9836" y="2345"/>
                  <a:pt x="10362" y="3060"/>
                  <a:pt x="10362" y="3903"/>
                </a:cubicBezTo>
                <a:cubicBezTo>
                  <a:pt x="10362" y="4842"/>
                  <a:pt x="9708" y="5623"/>
                  <a:pt x="8846" y="5787"/>
                </a:cubicBezTo>
                <a:cubicBezTo>
                  <a:pt x="8844" y="5787"/>
                  <a:pt x="8844" y="5789"/>
                  <a:pt x="8842" y="5789"/>
                </a:cubicBezTo>
                <a:cubicBezTo>
                  <a:pt x="8556" y="5808"/>
                  <a:pt x="8328" y="6053"/>
                  <a:pt x="8328" y="6354"/>
                </a:cubicBezTo>
                <a:cubicBezTo>
                  <a:pt x="8328" y="6660"/>
                  <a:pt x="8562" y="6908"/>
                  <a:pt x="8855" y="6920"/>
                </a:cubicBezTo>
                <a:cubicBezTo>
                  <a:pt x="8857" y="6921"/>
                  <a:pt x="8859" y="6925"/>
                  <a:pt x="8861" y="6925"/>
                </a:cubicBezTo>
                <a:cubicBezTo>
                  <a:pt x="10594" y="7108"/>
                  <a:pt x="11824" y="8637"/>
                  <a:pt x="11824" y="10498"/>
                </a:cubicBezTo>
                <a:cubicBezTo>
                  <a:pt x="11824" y="10773"/>
                  <a:pt x="12039" y="10997"/>
                  <a:pt x="12305" y="10997"/>
                </a:cubicBezTo>
                <a:cubicBezTo>
                  <a:pt x="12565" y="10997"/>
                  <a:pt x="12775" y="10784"/>
                  <a:pt x="12785" y="10518"/>
                </a:cubicBezTo>
                <a:cubicBezTo>
                  <a:pt x="12785" y="10515"/>
                  <a:pt x="12787" y="10513"/>
                  <a:pt x="12787" y="10510"/>
                </a:cubicBezTo>
                <a:cubicBezTo>
                  <a:pt x="12787" y="10509"/>
                  <a:pt x="12787" y="10509"/>
                  <a:pt x="12787" y="10507"/>
                </a:cubicBezTo>
                <a:lnTo>
                  <a:pt x="12787" y="10507"/>
                </a:lnTo>
                <a:cubicBezTo>
                  <a:pt x="12787" y="10504"/>
                  <a:pt x="12787" y="10501"/>
                  <a:pt x="12787" y="10498"/>
                </a:cubicBezTo>
                <a:lnTo>
                  <a:pt x="12787" y="10498"/>
                </a:lnTo>
                <a:lnTo>
                  <a:pt x="12787" y="10498"/>
                </a:lnTo>
                <a:lnTo>
                  <a:pt x="12787" y="10498"/>
                </a:lnTo>
                <a:lnTo>
                  <a:pt x="12787" y="10498"/>
                </a:lnTo>
                <a:close/>
                <a:moveTo>
                  <a:pt x="7014" y="6467"/>
                </a:moveTo>
                <a:cubicBezTo>
                  <a:pt x="7927" y="5833"/>
                  <a:pt x="8529" y="4755"/>
                  <a:pt x="8529" y="3531"/>
                </a:cubicBezTo>
                <a:cubicBezTo>
                  <a:pt x="8529" y="1581"/>
                  <a:pt x="7002" y="0"/>
                  <a:pt x="5119" y="0"/>
                </a:cubicBezTo>
                <a:cubicBezTo>
                  <a:pt x="3235" y="0"/>
                  <a:pt x="1708" y="1581"/>
                  <a:pt x="1708" y="3531"/>
                </a:cubicBezTo>
                <a:cubicBezTo>
                  <a:pt x="1708" y="4756"/>
                  <a:pt x="2310" y="5833"/>
                  <a:pt x="3223" y="6467"/>
                </a:cubicBezTo>
                <a:cubicBezTo>
                  <a:pt x="1335" y="7246"/>
                  <a:pt x="0" y="9156"/>
                  <a:pt x="0" y="11389"/>
                </a:cubicBezTo>
                <a:cubicBezTo>
                  <a:pt x="0" y="11515"/>
                  <a:pt x="7" y="11639"/>
                  <a:pt x="17" y="11762"/>
                </a:cubicBezTo>
                <a:lnTo>
                  <a:pt x="17" y="11762"/>
                </a:lnTo>
                <a:cubicBezTo>
                  <a:pt x="17" y="12034"/>
                  <a:pt x="230" y="12254"/>
                  <a:pt x="493" y="12254"/>
                </a:cubicBezTo>
                <a:cubicBezTo>
                  <a:pt x="755" y="12254"/>
                  <a:pt x="968" y="12034"/>
                  <a:pt x="968" y="11762"/>
                </a:cubicBezTo>
                <a:cubicBezTo>
                  <a:pt x="968" y="11747"/>
                  <a:pt x="965" y="11732"/>
                  <a:pt x="963" y="11717"/>
                </a:cubicBezTo>
                <a:cubicBezTo>
                  <a:pt x="954" y="11609"/>
                  <a:pt x="947" y="11500"/>
                  <a:pt x="947" y="11389"/>
                </a:cubicBezTo>
                <a:cubicBezTo>
                  <a:pt x="947" y="9003"/>
                  <a:pt x="2814" y="7069"/>
                  <a:pt x="5118" y="7069"/>
                </a:cubicBezTo>
                <a:cubicBezTo>
                  <a:pt x="7423" y="7069"/>
                  <a:pt x="9290" y="9003"/>
                  <a:pt x="9290" y="11389"/>
                </a:cubicBezTo>
                <a:cubicBezTo>
                  <a:pt x="9290" y="11504"/>
                  <a:pt x="9283" y="11618"/>
                  <a:pt x="9273" y="11730"/>
                </a:cubicBezTo>
                <a:cubicBezTo>
                  <a:pt x="9273" y="11736"/>
                  <a:pt x="9271" y="11741"/>
                  <a:pt x="9271" y="11747"/>
                </a:cubicBezTo>
                <a:cubicBezTo>
                  <a:pt x="9271" y="11749"/>
                  <a:pt x="9271" y="11750"/>
                  <a:pt x="9271" y="11752"/>
                </a:cubicBezTo>
                <a:cubicBezTo>
                  <a:pt x="9271" y="11755"/>
                  <a:pt x="9271" y="11759"/>
                  <a:pt x="9271" y="11762"/>
                </a:cubicBezTo>
                <a:lnTo>
                  <a:pt x="9273" y="11762"/>
                </a:lnTo>
                <a:cubicBezTo>
                  <a:pt x="9281" y="12026"/>
                  <a:pt x="9489" y="12239"/>
                  <a:pt x="9746" y="12239"/>
                </a:cubicBezTo>
                <a:cubicBezTo>
                  <a:pt x="10004" y="12239"/>
                  <a:pt x="10212" y="12026"/>
                  <a:pt x="10220" y="11762"/>
                </a:cubicBezTo>
                <a:lnTo>
                  <a:pt x="10221" y="11762"/>
                </a:lnTo>
                <a:cubicBezTo>
                  <a:pt x="10230" y="11639"/>
                  <a:pt x="10236" y="11515"/>
                  <a:pt x="10236" y="11389"/>
                </a:cubicBezTo>
                <a:cubicBezTo>
                  <a:pt x="10237" y="9156"/>
                  <a:pt x="8902" y="7246"/>
                  <a:pt x="7014" y="6467"/>
                </a:cubicBezTo>
                <a:lnTo>
                  <a:pt x="7014" y="6467"/>
                </a:lnTo>
                <a:close/>
                <a:moveTo>
                  <a:pt x="5119" y="6068"/>
                </a:moveTo>
                <a:cubicBezTo>
                  <a:pt x="3765" y="6068"/>
                  <a:pt x="2669" y="4932"/>
                  <a:pt x="2669" y="3531"/>
                </a:cubicBezTo>
                <a:cubicBezTo>
                  <a:pt x="2669" y="2131"/>
                  <a:pt x="3765" y="995"/>
                  <a:pt x="5119" y="995"/>
                </a:cubicBezTo>
                <a:cubicBezTo>
                  <a:pt x="6472" y="995"/>
                  <a:pt x="7568" y="2131"/>
                  <a:pt x="7568" y="3531"/>
                </a:cubicBezTo>
                <a:cubicBezTo>
                  <a:pt x="7568" y="4932"/>
                  <a:pt x="6472" y="6068"/>
                  <a:pt x="5119" y="6068"/>
                </a:cubicBezTo>
                <a:lnTo>
                  <a:pt x="5119" y="60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28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0842670-1CE2-4723-8A86-BFBC3E39F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受众分析</a:t>
            </a:r>
          </a:p>
        </p:txBody>
      </p:sp>
      <p:sp>
        <p:nvSpPr>
          <p:cNvPr id="13" name="弧 54">
            <a:extLst>
              <a:ext uri="{FF2B5EF4-FFF2-40B4-BE49-F238E27FC236}">
                <a16:creationId xmlns:a16="http://schemas.microsoft.com/office/drawing/2014/main" id="{69857F6F-5E65-473B-9DA1-EE6BE5C6708B}"/>
              </a:ext>
            </a:extLst>
          </p:cNvPr>
          <p:cNvSpPr/>
          <p:nvPr/>
        </p:nvSpPr>
        <p:spPr>
          <a:xfrm flipH="1">
            <a:off x="3655481" y="1063526"/>
            <a:ext cx="4751771" cy="4751771"/>
          </a:xfrm>
          <a:prstGeom prst="arc">
            <a:avLst>
              <a:gd name="adj1" fmla="val 17838595"/>
              <a:gd name="adj2" fmla="val 4169894"/>
            </a:avLst>
          </a:prstGeom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3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弧 56">
            <a:extLst>
              <a:ext uri="{FF2B5EF4-FFF2-40B4-BE49-F238E27FC236}">
                <a16:creationId xmlns:a16="http://schemas.microsoft.com/office/drawing/2014/main" id="{457B8F7C-B0D8-4725-8894-CB4E5F03FA68}"/>
              </a:ext>
            </a:extLst>
          </p:cNvPr>
          <p:cNvSpPr/>
          <p:nvPr/>
        </p:nvSpPr>
        <p:spPr>
          <a:xfrm>
            <a:off x="3769057" y="1063526"/>
            <a:ext cx="4751771" cy="4751771"/>
          </a:xfrm>
          <a:prstGeom prst="arc">
            <a:avLst>
              <a:gd name="adj1" fmla="val 17838595"/>
              <a:gd name="adj2" fmla="val 4169894"/>
            </a:avLst>
          </a:prstGeom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3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A908EDA-E83C-422B-9712-69F9C367539C}"/>
              </a:ext>
            </a:extLst>
          </p:cNvPr>
          <p:cNvSpPr/>
          <p:nvPr/>
        </p:nvSpPr>
        <p:spPr>
          <a:xfrm rot="5400000">
            <a:off x="5121567" y="2466961"/>
            <a:ext cx="1867902" cy="1867902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>
            <a:outerShdw blurRad="190500" algn="ctr" rotWithShape="0">
              <a:schemeClr val="bg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空心弧 5">
            <a:extLst>
              <a:ext uri="{FF2B5EF4-FFF2-40B4-BE49-F238E27FC236}">
                <a16:creationId xmlns:a16="http://schemas.microsoft.com/office/drawing/2014/main" id="{2C0FBE0E-D4B6-4832-86E3-1E3A3FF28BBC}"/>
              </a:ext>
            </a:extLst>
          </p:cNvPr>
          <p:cNvSpPr/>
          <p:nvPr/>
        </p:nvSpPr>
        <p:spPr>
          <a:xfrm>
            <a:off x="4128762" y="1450007"/>
            <a:ext cx="3901811" cy="3901811"/>
          </a:xfrm>
          <a:prstGeom prst="blockArc">
            <a:avLst>
              <a:gd name="adj1" fmla="val 18574684"/>
              <a:gd name="adj2" fmla="val 2535682"/>
              <a:gd name="adj3" fmla="val 21046"/>
            </a:avLst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B1438D49-9A6E-47F2-897A-21FBCDE4128A}"/>
              </a:ext>
            </a:extLst>
          </p:cNvPr>
          <p:cNvSpPr/>
          <p:nvPr/>
        </p:nvSpPr>
        <p:spPr>
          <a:xfrm flipH="1">
            <a:off x="4080460" y="1450007"/>
            <a:ext cx="3901811" cy="3901811"/>
          </a:xfrm>
          <a:prstGeom prst="blockArc">
            <a:avLst>
              <a:gd name="adj1" fmla="val 18574684"/>
              <a:gd name="adj2" fmla="val 2535682"/>
              <a:gd name="adj3" fmla="val 21046"/>
            </a:avLst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718CF473-9BF5-4F59-8EA8-40E39B347333}"/>
              </a:ext>
            </a:extLst>
          </p:cNvPr>
          <p:cNvSpPr txBox="1"/>
          <p:nvPr/>
        </p:nvSpPr>
        <p:spPr>
          <a:xfrm>
            <a:off x="4379711" y="2728908"/>
            <a:ext cx="312358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年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轻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群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体</a:t>
            </a: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051B6832-7EF9-4238-AD94-670A67059300}"/>
              </a:ext>
            </a:extLst>
          </p:cNvPr>
          <p:cNvSpPr txBox="1"/>
          <p:nvPr/>
        </p:nvSpPr>
        <p:spPr>
          <a:xfrm>
            <a:off x="7412406" y="2728908"/>
            <a:ext cx="309014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女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性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群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0"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体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8A8EA3-1E93-4EB6-98D5-71C7DA73D1ED}"/>
              </a:ext>
            </a:extLst>
          </p:cNvPr>
          <p:cNvGrpSpPr/>
          <p:nvPr/>
        </p:nvGrpSpPr>
        <p:grpSpPr>
          <a:xfrm>
            <a:off x="4947404" y="2292797"/>
            <a:ext cx="2216228" cy="2216227"/>
            <a:chOff x="5074080" y="2929356"/>
            <a:chExt cx="1997919" cy="1997919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B372CC2-6238-4B0C-A190-77A028F2521C}"/>
                </a:ext>
              </a:extLst>
            </p:cNvPr>
            <p:cNvSpPr/>
            <p:nvPr/>
          </p:nvSpPr>
          <p:spPr>
            <a:xfrm rot="5400000">
              <a:off x="5074080" y="2929356"/>
              <a:ext cx="1997919" cy="1997919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2AD2AB-AEF6-4513-8D17-76BA60D715EF}"/>
                </a:ext>
              </a:extLst>
            </p:cNvPr>
            <p:cNvSpPr/>
            <p:nvPr/>
          </p:nvSpPr>
          <p:spPr>
            <a:xfrm>
              <a:off x="5457846" y="3753678"/>
              <a:ext cx="1276312" cy="41618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algn="ctr"/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受众分析</a:t>
              </a:r>
            </a:p>
          </p:txBody>
        </p:sp>
      </p:grpSp>
      <p:cxnSp>
        <p:nvCxnSpPr>
          <p:cNvPr id="31" name="直接连接符 4">
            <a:extLst>
              <a:ext uri="{FF2B5EF4-FFF2-40B4-BE49-F238E27FC236}">
                <a16:creationId xmlns:a16="http://schemas.microsoft.com/office/drawing/2014/main" id="{5E5C62D9-3D3E-4B3E-86F3-1B3A7635E88E}"/>
              </a:ext>
            </a:extLst>
          </p:cNvPr>
          <p:cNvCxnSpPr>
            <a:cxnSpLocks/>
          </p:cNvCxnSpPr>
          <p:nvPr/>
        </p:nvCxnSpPr>
        <p:spPr>
          <a:xfrm rot="5400000">
            <a:off x="3841024" y="1754021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16">
            <a:extLst>
              <a:ext uri="{FF2B5EF4-FFF2-40B4-BE49-F238E27FC236}">
                <a16:creationId xmlns:a16="http://schemas.microsoft.com/office/drawing/2014/main" id="{B0C299BF-7DEA-4FE6-81BB-1E132C793A20}"/>
              </a:ext>
            </a:extLst>
          </p:cNvPr>
          <p:cNvSpPr/>
          <p:nvPr/>
        </p:nvSpPr>
        <p:spPr>
          <a:xfrm flipH="1">
            <a:off x="1177841" y="1751832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B4D5859-F81B-43B0-B84B-B0A6AE4EE8F3}"/>
              </a:ext>
            </a:extLst>
          </p:cNvPr>
          <p:cNvSpPr/>
          <p:nvPr/>
        </p:nvSpPr>
        <p:spPr>
          <a:xfrm>
            <a:off x="1427019" y="1842123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F01648F-51FE-4D48-9868-A0608EBF4EE2}"/>
              </a:ext>
            </a:extLst>
          </p:cNvPr>
          <p:cNvSpPr>
            <a:spLocks noChangeAspect="1"/>
          </p:cNvSpPr>
          <p:nvPr/>
        </p:nvSpPr>
        <p:spPr>
          <a:xfrm>
            <a:off x="5158709" y="5037190"/>
            <a:ext cx="399337" cy="399337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176B4BFB-A089-4D36-A3E3-7426D17EB7C5}"/>
              </a:ext>
            </a:extLst>
          </p:cNvPr>
          <p:cNvSpPr>
            <a:spLocks noChangeAspect="1"/>
          </p:cNvSpPr>
          <p:nvPr/>
        </p:nvSpPr>
        <p:spPr>
          <a:xfrm>
            <a:off x="6550592" y="5560024"/>
            <a:ext cx="628079" cy="628079"/>
          </a:xfrm>
          <a:prstGeom prst="ellipse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接连接符 4">
            <a:extLst>
              <a:ext uri="{FF2B5EF4-FFF2-40B4-BE49-F238E27FC236}">
                <a16:creationId xmlns:a16="http://schemas.microsoft.com/office/drawing/2014/main" id="{EDB7EDF2-92A7-4A82-A59C-38504497F34C}"/>
              </a:ext>
            </a:extLst>
          </p:cNvPr>
          <p:cNvCxnSpPr>
            <a:cxnSpLocks/>
          </p:cNvCxnSpPr>
          <p:nvPr/>
        </p:nvCxnSpPr>
        <p:spPr>
          <a:xfrm rot="5400000">
            <a:off x="3403925" y="3171389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圆角 16">
            <a:extLst>
              <a:ext uri="{FF2B5EF4-FFF2-40B4-BE49-F238E27FC236}">
                <a16:creationId xmlns:a16="http://schemas.microsoft.com/office/drawing/2014/main" id="{7BD043BC-4E1C-45E8-B685-5E8DF27C627A}"/>
              </a:ext>
            </a:extLst>
          </p:cNvPr>
          <p:cNvSpPr/>
          <p:nvPr/>
        </p:nvSpPr>
        <p:spPr>
          <a:xfrm flipH="1">
            <a:off x="740742" y="3169200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0AD6477-4406-4615-AE68-2A33E83A287C}"/>
              </a:ext>
            </a:extLst>
          </p:cNvPr>
          <p:cNvSpPr/>
          <p:nvPr/>
        </p:nvSpPr>
        <p:spPr>
          <a:xfrm>
            <a:off x="989920" y="3259491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  <p:cxnSp>
        <p:nvCxnSpPr>
          <p:cNvPr id="62" name="直接连接符 4">
            <a:extLst>
              <a:ext uri="{FF2B5EF4-FFF2-40B4-BE49-F238E27FC236}">
                <a16:creationId xmlns:a16="http://schemas.microsoft.com/office/drawing/2014/main" id="{FC331BC6-232B-46FC-9FBD-7927DFE1CD74}"/>
              </a:ext>
            </a:extLst>
          </p:cNvPr>
          <p:cNvCxnSpPr>
            <a:cxnSpLocks/>
          </p:cNvCxnSpPr>
          <p:nvPr/>
        </p:nvCxnSpPr>
        <p:spPr>
          <a:xfrm rot="5400000">
            <a:off x="3774598" y="4471406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: 圆角 16">
            <a:extLst>
              <a:ext uri="{FF2B5EF4-FFF2-40B4-BE49-F238E27FC236}">
                <a16:creationId xmlns:a16="http://schemas.microsoft.com/office/drawing/2014/main" id="{2DC15419-D180-4F0B-930F-88749AA54D17}"/>
              </a:ext>
            </a:extLst>
          </p:cNvPr>
          <p:cNvSpPr/>
          <p:nvPr/>
        </p:nvSpPr>
        <p:spPr>
          <a:xfrm flipH="1">
            <a:off x="1111415" y="4469217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DD072305-0431-48D7-AC2D-B2BC31EEFB07}"/>
              </a:ext>
            </a:extLst>
          </p:cNvPr>
          <p:cNvSpPr/>
          <p:nvPr/>
        </p:nvSpPr>
        <p:spPr>
          <a:xfrm>
            <a:off x="1360593" y="4559508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  <p:cxnSp>
        <p:nvCxnSpPr>
          <p:cNvPr id="67" name="直接连接符 4">
            <a:extLst>
              <a:ext uri="{FF2B5EF4-FFF2-40B4-BE49-F238E27FC236}">
                <a16:creationId xmlns:a16="http://schemas.microsoft.com/office/drawing/2014/main" id="{E3154218-4D16-42CB-B51D-D89C06B9CD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36254" y="1754021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: 圆角 16">
            <a:extLst>
              <a:ext uri="{FF2B5EF4-FFF2-40B4-BE49-F238E27FC236}">
                <a16:creationId xmlns:a16="http://schemas.microsoft.com/office/drawing/2014/main" id="{AAF72D07-542F-4F21-82EC-00518490D939}"/>
              </a:ext>
            </a:extLst>
          </p:cNvPr>
          <p:cNvSpPr/>
          <p:nvPr/>
        </p:nvSpPr>
        <p:spPr>
          <a:xfrm>
            <a:off x="8371438" y="1751832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82BAD90-573A-40AB-8E93-652821D185DC}"/>
              </a:ext>
            </a:extLst>
          </p:cNvPr>
          <p:cNvSpPr/>
          <p:nvPr/>
        </p:nvSpPr>
        <p:spPr>
          <a:xfrm flipH="1">
            <a:off x="9539671" y="1842123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  <p:cxnSp>
        <p:nvCxnSpPr>
          <p:cNvPr id="72" name="直接连接符 4">
            <a:extLst>
              <a:ext uri="{FF2B5EF4-FFF2-40B4-BE49-F238E27FC236}">
                <a16:creationId xmlns:a16="http://schemas.microsoft.com/office/drawing/2014/main" id="{228DC490-8E73-4F57-BD23-E0DD0276F7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88075" y="3171389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圆角 16">
            <a:extLst>
              <a:ext uri="{FF2B5EF4-FFF2-40B4-BE49-F238E27FC236}">
                <a16:creationId xmlns:a16="http://schemas.microsoft.com/office/drawing/2014/main" id="{85383D80-D5F5-4E47-8F96-32AECF4DA2E2}"/>
              </a:ext>
            </a:extLst>
          </p:cNvPr>
          <p:cNvSpPr/>
          <p:nvPr/>
        </p:nvSpPr>
        <p:spPr>
          <a:xfrm>
            <a:off x="8823259" y="3169200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8429C3D3-215A-4F45-A715-EBFC125013FB}"/>
              </a:ext>
            </a:extLst>
          </p:cNvPr>
          <p:cNvSpPr/>
          <p:nvPr/>
        </p:nvSpPr>
        <p:spPr>
          <a:xfrm flipH="1">
            <a:off x="9991492" y="3259491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  <p:cxnSp>
        <p:nvCxnSpPr>
          <p:cNvPr id="77" name="直接连接符 4">
            <a:extLst>
              <a:ext uri="{FF2B5EF4-FFF2-40B4-BE49-F238E27FC236}">
                <a16:creationId xmlns:a16="http://schemas.microsoft.com/office/drawing/2014/main" id="{37923583-8DED-4D08-AF26-21223467D6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05155" y="4471406"/>
            <a:ext cx="0" cy="514759"/>
          </a:xfrm>
          <a:prstGeom prst="line">
            <a:avLst/>
          </a:prstGeom>
          <a:ln w="127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: 圆角 16">
            <a:extLst>
              <a:ext uri="{FF2B5EF4-FFF2-40B4-BE49-F238E27FC236}">
                <a16:creationId xmlns:a16="http://schemas.microsoft.com/office/drawing/2014/main" id="{0DC49030-52D8-4D1E-A0DB-DE120A2F2557}"/>
              </a:ext>
            </a:extLst>
          </p:cNvPr>
          <p:cNvSpPr/>
          <p:nvPr/>
        </p:nvSpPr>
        <p:spPr>
          <a:xfrm>
            <a:off x="8440339" y="4469217"/>
            <a:ext cx="2627999" cy="51913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90000">
                <a:schemeClr val="accent2">
                  <a:alpha val="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49200BF-F826-4B26-85EC-989B7E1E513F}"/>
              </a:ext>
            </a:extLst>
          </p:cNvPr>
          <p:cNvSpPr/>
          <p:nvPr/>
        </p:nvSpPr>
        <p:spPr>
          <a:xfrm flipH="1">
            <a:off x="9608572" y="4559508"/>
            <a:ext cx="1210588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关键词内容</a:t>
            </a:r>
          </a:p>
        </p:txBody>
      </p:sp>
    </p:spTree>
    <p:extLst>
      <p:ext uri="{BB962C8B-B14F-4D97-AF65-F5344CB8AC3E}">
        <p14:creationId xmlns:p14="http://schemas.microsoft.com/office/powerpoint/2010/main" val="243263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0842670-1CE2-4723-8A86-BFBC3E39F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/>
              <a:t>受众分析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9C98B58-6C87-DC13-84B4-CEE8A05BAD95}"/>
              </a:ext>
            </a:extLst>
          </p:cNvPr>
          <p:cNvGrpSpPr>
            <a:grpSpLocks noChangeAspect="1"/>
          </p:cNvGrpSpPr>
          <p:nvPr/>
        </p:nvGrpSpPr>
        <p:grpSpPr>
          <a:xfrm>
            <a:off x="1155031" y="1734711"/>
            <a:ext cx="1620000" cy="1620000"/>
            <a:chOff x="1145405" y="1147567"/>
            <a:chExt cx="2531445" cy="2531445"/>
          </a:xfrm>
        </p:grpSpPr>
        <p:pic>
          <p:nvPicPr>
            <p:cNvPr id="51" name="图片 50" descr="桌子上放着笔记本电脑&#10;&#10;描述已自动生成">
              <a:extLst>
                <a:ext uri="{FF2B5EF4-FFF2-40B4-BE49-F238E27FC236}">
                  <a16:creationId xmlns:a16="http://schemas.microsoft.com/office/drawing/2014/main" id="{9D030C42-0A01-6576-37A4-DC600446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331127" y="1333289"/>
              <a:ext cx="2160000" cy="2160000"/>
            </a:xfrm>
            <a:prstGeom prst="ellipse">
              <a:avLst/>
            </a:prstGeom>
            <a:ln w="57150">
              <a:solidFill>
                <a:schemeClr val="accent1"/>
              </a:solidFill>
            </a:ln>
          </p:spPr>
        </p:pic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4A44FCD-33C6-886E-AE33-BA1233DFB42E}"/>
                </a:ext>
              </a:extLst>
            </p:cNvPr>
            <p:cNvSpPr/>
            <p:nvPr/>
          </p:nvSpPr>
          <p:spPr>
            <a:xfrm>
              <a:off x="1145405" y="1147567"/>
              <a:ext cx="2531445" cy="2531445"/>
            </a:xfrm>
            <a:prstGeom prst="ellipse">
              <a:avLst/>
            </a:prstGeom>
            <a:noFill/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7B5DBF4-B7B3-EE7A-380A-0F07BD5E7EB7}"/>
              </a:ext>
            </a:extLst>
          </p:cNvPr>
          <p:cNvGrpSpPr>
            <a:grpSpLocks noChangeAspect="1"/>
          </p:cNvGrpSpPr>
          <p:nvPr/>
        </p:nvGrpSpPr>
        <p:grpSpPr>
          <a:xfrm>
            <a:off x="1155031" y="4131401"/>
            <a:ext cx="1620000" cy="1620000"/>
            <a:chOff x="7846196" y="3679012"/>
            <a:chExt cx="2531445" cy="2531445"/>
          </a:xfrm>
        </p:grpSpPr>
        <p:pic>
          <p:nvPicPr>
            <p:cNvPr id="49" name="图片 48" descr="图片包含 室内, 桌子, 窗户, 电脑&#10;&#10;描述已自动生成">
              <a:extLst>
                <a:ext uri="{FF2B5EF4-FFF2-40B4-BE49-F238E27FC236}">
                  <a16:creationId xmlns:a16="http://schemas.microsoft.com/office/drawing/2014/main" id="{23227694-63AA-717A-A9E8-CD91C5F94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8031918" y="3864734"/>
              <a:ext cx="2160000" cy="2160000"/>
            </a:xfrm>
            <a:prstGeom prst="ellipse">
              <a:avLst/>
            </a:prstGeom>
            <a:ln w="57150">
              <a:solidFill>
                <a:schemeClr val="accent1"/>
              </a:solidFill>
            </a:ln>
          </p:spPr>
        </p:pic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7987BBC-8FBC-EF37-FC88-2D23B89DFDD8}"/>
                </a:ext>
              </a:extLst>
            </p:cNvPr>
            <p:cNvSpPr/>
            <p:nvPr/>
          </p:nvSpPr>
          <p:spPr>
            <a:xfrm>
              <a:off x="7846196" y="3679012"/>
              <a:ext cx="2531445" cy="2531445"/>
            </a:xfrm>
            <a:prstGeom prst="ellipse">
              <a:avLst/>
            </a:prstGeom>
            <a:noFill/>
            <a:ln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5FBBE27-DEA1-5C49-8A76-FC7C1DA97003}"/>
              </a:ext>
            </a:extLst>
          </p:cNvPr>
          <p:cNvGrpSpPr/>
          <p:nvPr/>
        </p:nvGrpSpPr>
        <p:grpSpPr>
          <a:xfrm>
            <a:off x="3063052" y="1887643"/>
            <a:ext cx="3276103" cy="1314137"/>
            <a:chOff x="3168929" y="2114863"/>
            <a:chExt cx="3276103" cy="131413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3BE0DCB-3DBD-47F2-B938-A550CB712F19}"/>
                </a:ext>
              </a:extLst>
            </p:cNvPr>
            <p:cNvSpPr txBox="1"/>
            <p:nvPr/>
          </p:nvSpPr>
          <p:spPr>
            <a:xfrm>
              <a:off x="3168929" y="2114863"/>
              <a:ext cx="123110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用户习惯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255B5A5-557B-32CB-63E5-A530BAB99F32}"/>
                </a:ext>
              </a:extLst>
            </p:cNvPr>
            <p:cNvSpPr txBox="1"/>
            <p:nvPr/>
          </p:nvSpPr>
          <p:spPr>
            <a:xfrm>
              <a:off x="3168929" y="2553183"/>
              <a:ext cx="3276103" cy="8758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在这里输入你的正文，阐述与关键词标题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相关的具体内容，若字数太多酌情先删减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文案，再缩小字号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787D2A-6DF8-0731-3F1B-05DF17601D5E}"/>
              </a:ext>
            </a:extLst>
          </p:cNvPr>
          <p:cNvGrpSpPr/>
          <p:nvPr/>
        </p:nvGrpSpPr>
        <p:grpSpPr>
          <a:xfrm>
            <a:off x="3082302" y="4284333"/>
            <a:ext cx="3276103" cy="1314137"/>
            <a:chOff x="3168929" y="2114863"/>
            <a:chExt cx="3276103" cy="131413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713D78D-8A7F-DD3C-CF9F-54CE26A353C3}"/>
                </a:ext>
              </a:extLst>
            </p:cNvPr>
            <p:cNvSpPr txBox="1"/>
            <p:nvPr/>
          </p:nvSpPr>
          <p:spPr>
            <a:xfrm>
              <a:off x="3168929" y="2114863"/>
              <a:ext cx="123110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用户喜好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6D92189-1D08-FE23-38F1-FD2BDAA79C79}"/>
                </a:ext>
              </a:extLst>
            </p:cNvPr>
            <p:cNvSpPr txBox="1"/>
            <p:nvPr/>
          </p:nvSpPr>
          <p:spPr>
            <a:xfrm>
              <a:off x="3168929" y="2553183"/>
              <a:ext cx="3276103" cy="8758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在这里输入你的正文，阐述与关键词标题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相关的具体内容，若字数太多酌情先删减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sym typeface="+mn-ea"/>
                </a:rPr>
                <a:t>文案，再缩小字号</a:t>
              </a:r>
            </a:p>
          </p:txBody>
        </p:sp>
      </p:grpSp>
      <p:sp>
        <p:nvSpPr>
          <p:cNvPr id="30" name="六边形 1">
            <a:extLst>
              <a:ext uri="{FF2B5EF4-FFF2-40B4-BE49-F238E27FC236}">
                <a16:creationId xmlns:a16="http://schemas.microsoft.com/office/drawing/2014/main" id="{B55C5098-B06D-9448-F4E9-3BAFB6D43210}"/>
              </a:ext>
            </a:extLst>
          </p:cNvPr>
          <p:cNvSpPr/>
          <p:nvPr/>
        </p:nvSpPr>
        <p:spPr>
          <a:xfrm>
            <a:off x="8298859" y="3035356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gradFill>
            <a:gsLst>
              <a:gs pos="34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六边形 1">
            <a:extLst>
              <a:ext uri="{FF2B5EF4-FFF2-40B4-BE49-F238E27FC236}">
                <a16:creationId xmlns:a16="http://schemas.microsoft.com/office/drawing/2014/main" id="{F911B1BC-047A-8E81-EF1E-676DFEF3CF7E}"/>
              </a:ext>
            </a:extLst>
          </p:cNvPr>
          <p:cNvSpPr/>
          <p:nvPr/>
        </p:nvSpPr>
        <p:spPr>
          <a:xfrm>
            <a:off x="7569798" y="1734711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2" name="六边形 1">
            <a:extLst>
              <a:ext uri="{FF2B5EF4-FFF2-40B4-BE49-F238E27FC236}">
                <a16:creationId xmlns:a16="http://schemas.microsoft.com/office/drawing/2014/main" id="{F14568F3-60A0-63D5-E177-3A6192C0837B}"/>
              </a:ext>
            </a:extLst>
          </p:cNvPr>
          <p:cNvSpPr/>
          <p:nvPr/>
        </p:nvSpPr>
        <p:spPr>
          <a:xfrm>
            <a:off x="6840737" y="3035356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3" name="六边形 1">
            <a:extLst>
              <a:ext uri="{FF2B5EF4-FFF2-40B4-BE49-F238E27FC236}">
                <a16:creationId xmlns:a16="http://schemas.microsoft.com/office/drawing/2014/main" id="{15FE7D98-3BF3-4DA8-417D-6B2277BB7E09}"/>
              </a:ext>
            </a:extLst>
          </p:cNvPr>
          <p:cNvSpPr/>
          <p:nvPr/>
        </p:nvSpPr>
        <p:spPr>
          <a:xfrm>
            <a:off x="7569798" y="4336001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六边形 1">
            <a:extLst>
              <a:ext uri="{FF2B5EF4-FFF2-40B4-BE49-F238E27FC236}">
                <a16:creationId xmlns:a16="http://schemas.microsoft.com/office/drawing/2014/main" id="{B73ACD33-5D77-55A6-9F29-5E105C4FB4D8}"/>
              </a:ext>
            </a:extLst>
          </p:cNvPr>
          <p:cNvSpPr/>
          <p:nvPr/>
        </p:nvSpPr>
        <p:spPr>
          <a:xfrm>
            <a:off x="9027920" y="4336001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5" name="六边形 1">
            <a:extLst>
              <a:ext uri="{FF2B5EF4-FFF2-40B4-BE49-F238E27FC236}">
                <a16:creationId xmlns:a16="http://schemas.microsoft.com/office/drawing/2014/main" id="{1F850768-2C14-3137-44A0-6DCB24CA140F}"/>
              </a:ext>
            </a:extLst>
          </p:cNvPr>
          <p:cNvSpPr/>
          <p:nvPr/>
        </p:nvSpPr>
        <p:spPr>
          <a:xfrm>
            <a:off x="9027920" y="1734711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50598D3-44F2-DB81-93BD-5CA0A8351875}"/>
              </a:ext>
            </a:extLst>
          </p:cNvPr>
          <p:cNvSpPr txBox="1"/>
          <p:nvPr/>
        </p:nvSpPr>
        <p:spPr>
          <a:xfrm>
            <a:off x="8437629" y="3783989"/>
            <a:ext cx="104893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用户特质</a:t>
            </a:r>
          </a:p>
        </p:txBody>
      </p:sp>
      <p:sp>
        <p:nvSpPr>
          <p:cNvPr id="37" name="user_209046">
            <a:extLst>
              <a:ext uri="{FF2B5EF4-FFF2-40B4-BE49-F238E27FC236}">
                <a16:creationId xmlns:a16="http://schemas.microsoft.com/office/drawing/2014/main" id="{5B169743-41D3-3D05-668F-7CAB562CD899}"/>
              </a:ext>
            </a:extLst>
          </p:cNvPr>
          <p:cNvSpPr/>
          <p:nvPr/>
        </p:nvSpPr>
        <p:spPr>
          <a:xfrm>
            <a:off x="8736985" y="3322148"/>
            <a:ext cx="427184" cy="38521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9F0F6AC-9203-1316-63E1-BD87B520E1C9}"/>
              </a:ext>
            </a:extLst>
          </p:cNvPr>
          <p:cNvSpPr txBox="1"/>
          <p:nvPr/>
        </p:nvSpPr>
        <p:spPr>
          <a:xfrm>
            <a:off x="7890075" y="2200694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999E975-CEB7-4712-FFF9-6FCE96B12EA5}"/>
              </a:ext>
            </a:extLst>
          </p:cNvPr>
          <p:cNvSpPr txBox="1"/>
          <p:nvPr/>
        </p:nvSpPr>
        <p:spPr>
          <a:xfrm>
            <a:off x="9348197" y="2200694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6151792-FCB3-1B21-1952-F4B8CC4642F4}"/>
              </a:ext>
            </a:extLst>
          </p:cNvPr>
          <p:cNvSpPr txBox="1"/>
          <p:nvPr/>
        </p:nvSpPr>
        <p:spPr>
          <a:xfrm>
            <a:off x="7161014" y="3501338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BF25F51-52D9-371E-4871-2D0461B35474}"/>
              </a:ext>
            </a:extLst>
          </p:cNvPr>
          <p:cNvSpPr txBox="1"/>
          <p:nvPr/>
        </p:nvSpPr>
        <p:spPr>
          <a:xfrm>
            <a:off x="7890074" y="4801983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6326382-165A-4D38-DEA3-17DCFA9F7CF7}"/>
              </a:ext>
            </a:extLst>
          </p:cNvPr>
          <p:cNvSpPr txBox="1"/>
          <p:nvPr/>
        </p:nvSpPr>
        <p:spPr>
          <a:xfrm>
            <a:off x="9348196" y="4801983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43" name="六边形 1">
            <a:extLst>
              <a:ext uri="{FF2B5EF4-FFF2-40B4-BE49-F238E27FC236}">
                <a16:creationId xmlns:a16="http://schemas.microsoft.com/office/drawing/2014/main" id="{A68FBC06-934E-6722-8845-FFC53361812C}"/>
              </a:ext>
            </a:extLst>
          </p:cNvPr>
          <p:cNvSpPr/>
          <p:nvPr/>
        </p:nvSpPr>
        <p:spPr>
          <a:xfrm>
            <a:off x="9760354" y="3035356"/>
            <a:ext cx="1276615" cy="1440814"/>
          </a:xfrm>
          <a:custGeom>
            <a:avLst/>
            <a:gdLst>
              <a:gd name="connsiteX0" fmla="*/ 908522 w 1623848"/>
              <a:gd name="connsiteY0" fmla="*/ 22821 h 1832708"/>
              <a:gd name="connsiteX1" fmla="*/ 1504446 w 1623848"/>
              <a:gd name="connsiteY1" fmla="*/ 320783 h 1832708"/>
              <a:gd name="connsiteX2" fmla="*/ 1623848 w 1623848"/>
              <a:gd name="connsiteY2" fmla="*/ 513979 h 1832708"/>
              <a:gd name="connsiteX3" fmla="*/ 1623848 w 1623848"/>
              <a:gd name="connsiteY3" fmla="*/ 1318729 h 1832708"/>
              <a:gd name="connsiteX4" fmla="*/ 1504446 w 1623848"/>
              <a:gd name="connsiteY4" fmla="*/ 1511925 h 1832708"/>
              <a:gd name="connsiteX5" fmla="*/ 908522 w 1623848"/>
              <a:gd name="connsiteY5" fmla="*/ 1809887 h 1832708"/>
              <a:gd name="connsiteX6" fmla="*/ 715326 w 1623848"/>
              <a:gd name="connsiteY6" fmla="*/ 1809887 h 1832708"/>
              <a:gd name="connsiteX7" fmla="*/ 119402 w 1623848"/>
              <a:gd name="connsiteY7" fmla="*/ 1511925 h 1832708"/>
              <a:gd name="connsiteX8" fmla="*/ 0 w 1623848"/>
              <a:gd name="connsiteY8" fmla="*/ 1318729 h 1832708"/>
              <a:gd name="connsiteX9" fmla="*/ 0 w 1623848"/>
              <a:gd name="connsiteY9" fmla="*/ 513979 h 1832708"/>
              <a:gd name="connsiteX10" fmla="*/ 119402 w 1623848"/>
              <a:gd name="connsiteY10" fmla="*/ 320783 h 1832708"/>
              <a:gd name="connsiteX11" fmla="*/ 715326 w 1623848"/>
              <a:gd name="connsiteY11" fmla="*/ 22821 h 1832708"/>
              <a:gd name="connsiteX12" fmla="*/ 908522 w 1623848"/>
              <a:gd name="connsiteY12" fmla="*/ 22821 h 18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3848" h="1832708">
                <a:moveTo>
                  <a:pt x="908522" y="22821"/>
                </a:moveTo>
                <a:lnTo>
                  <a:pt x="1504446" y="320783"/>
                </a:lnTo>
                <a:cubicBezTo>
                  <a:pt x="1577639" y="357380"/>
                  <a:pt x="1623848" y="432147"/>
                  <a:pt x="1623848" y="513979"/>
                </a:cubicBezTo>
                <a:lnTo>
                  <a:pt x="1623848" y="1318729"/>
                </a:lnTo>
                <a:cubicBezTo>
                  <a:pt x="1623848" y="1400561"/>
                  <a:pt x="1577639" y="1475329"/>
                  <a:pt x="1504446" y="1511925"/>
                </a:cubicBezTo>
                <a:lnTo>
                  <a:pt x="908522" y="1809887"/>
                </a:lnTo>
                <a:cubicBezTo>
                  <a:pt x="847665" y="1840316"/>
                  <a:pt x="776183" y="1840316"/>
                  <a:pt x="715326" y="1809887"/>
                </a:cubicBezTo>
                <a:lnTo>
                  <a:pt x="119402" y="1511925"/>
                </a:lnTo>
                <a:cubicBezTo>
                  <a:pt x="46208" y="1475329"/>
                  <a:pt x="0" y="1400561"/>
                  <a:pt x="0" y="1318729"/>
                </a:cubicBezTo>
                <a:lnTo>
                  <a:pt x="0" y="513979"/>
                </a:lnTo>
                <a:cubicBezTo>
                  <a:pt x="0" y="432147"/>
                  <a:pt x="46208" y="357380"/>
                  <a:pt x="119402" y="320783"/>
                </a:cubicBezTo>
                <a:lnTo>
                  <a:pt x="715326" y="22821"/>
                </a:lnTo>
                <a:cubicBezTo>
                  <a:pt x="776183" y="-7607"/>
                  <a:pt x="847665" y="-7607"/>
                  <a:pt x="908522" y="22821"/>
                </a:cubicBezTo>
              </a:path>
            </a:pathLst>
          </a:cu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sz="14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66384AC-499C-2DA8-D8CB-931A1A29FF3F}"/>
              </a:ext>
            </a:extLst>
          </p:cNvPr>
          <p:cNvSpPr txBox="1"/>
          <p:nvPr/>
        </p:nvSpPr>
        <p:spPr>
          <a:xfrm>
            <a:off x="10080631" y="3509542"/>
            <a:ext cx="6360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关键词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accent1"/>
                </a:solidFill>
              </a:rPr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82105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0842670-1CE2-4723-8A86-BFBC3E39F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 marL="0" indent="0">
              <a:buNone/>
            </a:pPr>
            <a:r>
              <a:rPr lang="zh-CN" altLang="en-US" dirty="0"/>
              <a:t>受众分析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A0D8A2B-7385-4C78-8029-FB84814B9342}"/>
              </a:ext>
            </a:extLst>
          </p:cNvPr>
          <p:cNvGrpSpPr/>
          <p:nvPr/>
        </p:nvGrpSpPr>
        <p:grpSpPr>
          <a:xfrm>
            <a:off x="781130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5" name="Oval 109">
              <a:extLst>
                <a:ext uri="{FF2B5EF4-FFF2-40B4-BE49-F238E27FC236}">
                  <a16:creationId xmlns:a16="http://schemas.microsoft.com/office/drawing/2014/main" id="{9C5513F7-EA68-44ED-8DFA-713B08EBA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6" name="Freeform 110">
              <a:extLst>
                <a:ext uri="{FF2B5EF4-FFF2-40B4-BE49-F238E27FC236}">
                  <a16:creationId xmlns:a16="http://schemas.microsoft.com/office/drawing/2014/main" id="{AD097546-857E-49C0-BE14-D7063443D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" name="Oval 111">
              <a:extLst>
                <a:ext uri="{FF2B5EF4-FFF2-40B4-BE49-F238E27FC236}">
                  <a16:creationId xmlns:a16="http://schemas.microsoft.com/office/drawing/2014/main" id="{D716B161-6BED-4F88-9696-52B870E73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" name="Freeform 112">
              <a:extLst>
                <a:ext uri="{FF2B5EF4-FFF2-40B4-BE49-F238E27FC236}">
                  <a16:creationId xmlns:a16="http://schemas.microsoft.com/office/drawing/2014/main" id="{E2D6D459-8CAA-4C7C-A63A-AE40D8A2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AB2394C-3A05-47C1-A922-8E20CB20285D}"/>
              </a:ext>
            </a:extLst>
          </p:cNvPr>
          <p:cNvGrpSpPr/>
          <p:nvPr/>
        </p:nvGrpSpPr>
        <p:grpSpPr>
          <a:xfrm>
            <a:off x="4655498" y="2269261"/>
            <a:ext cx="329407" cy="795666"/>
            <a:chOff x="4662470" y="2203421"/>
            <a:chExt cx="329407" cy="795666"/>
          </a:xfrm>
        </p:grpSpPr>
        <p:sp>
          <p:nvSpPr>
            <p:cNvPr id="23" name="Oval 139">
              <a:extLst>
                <a:ext uri="{FF2B5EF4-FFF2-40B4-BE49-F238E27FC236}">
                  <a16:creationId xmlns:a16="http://schemas.microsoft.com/office/drawing/2014/main" id="{094CB157-7A4F-4636-A159-77C038BE2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951" y="2203421"/>
              <a:ext cx="138447" cy="1416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4" name="Freeform 140">
              <a:extLst>
                <a:ext uri="{FF2B5EF4-FFF2-40B4-BE49-F238E27FC236}">
                  <a16:creationId xmlns:a16="http://schemas.microsoft.com/office/drawing/2014/main" id="{322F89F6-6B16-4FE3-A30F-EC2229EA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70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D0E9E2B-9E6B-4F75-9856-E86F86705719}"/>
              </a:ext>
            </a:extLst>
          </p:cNvPr>
          <p:cNvGrpSpPr/>
          <p:nvPr/>
        </p:nvGrpSpPr>
        <p:grpSpPr>
          <a:xfrm>
            <a:off x="5139794" y="2269261"/>
            <a:ext cx="329407" cy="795666"/>
            <a:chOff x="5149419" y="2203421"/>
            <a:chExt cx="329407" cy="795666"/>
          </a:xfrm>
        </p:grpSpPr>
        <p:sp>
          <p:nvSpPr>
            <p:cNvPr id="25" name="Oval 139">
              <a:extLst>
                <a:ext uri="{FF2B5EF4-FFF2-40B4-BE49-F238E27FC236}">
                  <a16:creationId xmlns:a16="http://schemas.microsoft.com/office/drawing/2014/main" id="{EC8804EE-C1A4-4F3E-A65E-424D27EB7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900" y="2203421"/>
              <a:ext cx="138447" cy="1416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6" name="Freeform 140">
              <a:extLst>
                <a:ext uri="{FF2B5EF4-FFF2-40B4-BE49-F238E27FC236}">
                  <a16:creationId xmlns:a16="http://schemas.microsoft.com/office/drawing/2014/main" id="{BC1FB6F0-12AB-4587-A469-9A57659DE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419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5 w 87"/>
                <a:gd name="T41" fmla="*/ 81 h 168"/>
                <a:gd name="T42" fmla="*/ 45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6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244C14B5-0F05-428E-A734-4B1F14015B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6865" y="2288544"/>
            <a:ext cx="797835" cy="797835"/>
            <a:chOff x="-408" y="253"/>
            <a:chExt cx="457" cy="45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0544F4F-5969-4C8E-BEA5-BABB0CF4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" y="253"/>
              <a:ext cx="457" cy="457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691025AC-3284-41D5-9B5F-CB4FE753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0" y="331"/>
              <a:ext cx="300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0FBCA496-F4AA-4F42-A5A3-8DC4109C9C15}"/>
              </a:ext>
            </a:extLst>
          </p:cNvPr>
          <p:cNvGrpSpPr/>
          <p:nvPr/>
        </p:nvGrpSpPr>
        <p:grpSpPr>
          <a:xfrm>
            <a:off x="1695605" y="3946572"/>
            <a:ext cx="358247" cy="802031"/>
            <a:chOff x="1705230" y="3857313"/>
            <a:chExt cx="358247" cy="802031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666D9B0B-86BF-4AFD-8E9D-23E77D9C0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584" y="3857313"/>
              <a:ext cx="139141" cy="14003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A4F22AC-5588-42C9-9FE2-61A754BAB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230" y="4013263"/>
              <a:ext cx="358247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1E17084-AC5E-4341-A1E1-E92C70EE31E1}"/>
              </a:ext>
            </a:extLst>
          </p:cNvPr>
          <p:cNvGrpSpPr/>
          <p:nvPr/>
        </p:nvGrpSpPr>
        <p:grpSpPr>
          <a:xfrm>
            <a:off x="3617837" y="3946572"/>
            <a:ext cx="356648" cy="802031"/>
            <a:chOff x="3634010" y="3857313"/>
            <a:chExt cx="356648" cy="802031"/>
          </a:xfrm>
        </p:grpSpPr>
        <p:sp>
          <p:nvSpPr>
            <p:cNvPr id="38" name="Oval 13">
              <a:extLst>
                <a:ext uri="{FF2B5EF4-FFF2-40B4-BE49-F238E27FC236}">
                  <a16:creationId xmlns:a16="http://schemas.microsoft.com/office/drawing/2014/main" id="{2E7A7688-8E01-4BFA-981A-80B4207C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763" y="3857313"/>
              <a:ext cx="139141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B888AA1-8A56-425A-991D-B1BDA9C0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010" y="4013263"/>
              <a:ext cx="356648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6 w 95"/>
                <a:gd name="T21" fmla="*/ 73 h 166"/>
                <a:gd name="T22" fmla="*/ 15 w 95"/>
                <a:gd name="T23" fmla="*/ 68 h 166"/>
                <a:gd name="T24" fmla="*/ 29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1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2" y="3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F06B9E42-5566-4E20-8925-00CCCF9EAEFB}"/>
              </a:ext>
            </a:extLst>
          </p:cNvPr>
          <p:cNvGrpSpPr/>
          <p:nvPr/>
        </p:nvGrpSpPr>
        <p:grpSpPr>
          <a:xfrm>
            <a:off x="4096796" y="3946572"/>
            <a:ext cx="361446" cy="802031"/>
            <a:chOff x="4115406" y="3857313"/>
            <a:chExt cx="361446" cy="802031"/>
          </a:xfrm>
        </p:grpSpPr>
        <p:sp>
          <p:nvSpPr>
            <p:cNvPr id="40" name="Oval 15">
              <a:extLst>
                <a:ext uri="{FF2B5EF4-FFF2-40B4-BE49-F238E27FC236}">
                  <a16:creationId xmlns:a16="http://schemas.microsoft.com/office/drawing/2014/main" id="{3FE13C6A-3EB3-4BF3-9866-39D56D2C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957" y="3857313"/>
              <a:ext cx="134342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1CEB4BD5-2C36-423B-95C6-03CEC91D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06" y="4013263"/>
              <a:ext cx="361446" cy="646081"/>
            </a:xfrm>
            <a:custGeom>
              <a:avLst/>
              <a:gdLst>
                <a:gd name="T0" fmla="*/ 94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1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8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7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4 w 96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4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5CE7C44-BFBE-4EB7-95A9-5AE4B9DB091C}"/>
              </a:ext>
            </a:extLst>
          </p:cNvPr>
          <p:cNvGrpSpPr/>
          <p:nvPr/>
        </p:nvGrpSpPr>
        <p:grpSpPr>
          <a:xfrm>
            <a:off x="4580553" y="3946572"/>
            <a:ext cx="361446" cy="802031"/>
            <a:chOff x="4596799" y="3857313"/>
            <a:chExt cx="361446" cy="802031"/>
          </a:xfrm>
        </p:grpSpPr>
        <p:sp>
          <p:nvSpPr>
            <p:cNvPr id="42" name="Oval 17">
              <a:extLst>
                <a:ext uri="{FF2B5EF4-FFF2-40B4-BE49-F238E27FC236}">
                  <a16:creationId xmlns:a16="http://schemas.microsoft.com/office/drawing/2014/main" id="{2BA65F12-F135-4A8C-AA01-FB59F404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752" y="3857313"/>
              <a:ext cx="139141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8C74F6C6-28B4-4213-8CBB-6281F2EB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799" y="4013263"/>
              <a:ext cx="361446" cy="646081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1E4A7EF1-1E9A-4D44-B1AF-4F22D137F7CB}"/>
              </a:ext>
            </a:extLst>
          </p:cNvPr>
          <p:cNvGrpSpPr/>
          <p:nvPr/>
        </p:nvGrpSpPr>
        <p:grpSpPr>
          <a:xfrm>
            <a:off x="5064310" y="3946572"/>
            <a:ext cx="356648" cy="802031"/>
            <a:chOff x="5081394" y="3857313"/>
            <a:chExt cx="356648" cy="802031"/>
          </a:xfrm>
        </p:grpSpPr>
        <p:sp>
          <p:nvSpPr>
            <p:cNvPr id="44" name="Oval 19">
              <a:extLst>
                <a:ext uri="{FF2B5EF4-FFF2-40B4-BE49-F238E27FC236}">
                  <a16:creationId xmlns:a16="http://schemas.microsoft.com/office/drawing/2014/main" id="{59CAB081-DAB2-4234-8804-6DFB06032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148" y="3857313"/>
              <a:ext cx="139141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D1EF76F-2F51-4204-A532-CB36792F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394" y="4013263"/>
              <a:ext cx="356648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7A7460D-2760-410C-A1D1-11C52E453E50}"/>
              </a:ext>
            </a:extLst>
          </p:cNvPr>
          <p:cNvGrpSpPr/>
          <p:nvPr/>
        </p:nvGrpSpPr>
        <p:grpSpPr>
          <a:xfrm>
            <a:off x="5543269" y="3946572"/>
            <a:ext cx="361446" cy="802031"/>
            <a:chOff x="5552056" y="3857313"/>
            <a:chExt cx="361446" cy="802031"/>
          </a:xfrm>
        </p:grpSpPr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BD622106-63DF-4201-9260-1BDEC82C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007" y="3857313"/>
              <a:ext cx="139141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CD6CCA42-05BB-482F-AF71-EDABE9E4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056" y="4013263"/>
              <a:ext cx="361446" cy="646081"/>
            </a:xfrm>
            <a:custGeom>
              <a:avLst/>
              <a:gdLst>
                <a:gd name="T0" fmla="*/ 95 w 96"/>
                <a:gd name="T1" fmla="*/ 63 h 166"/>
                <a:gd name="T2" fmla="*/ 80 w 96"/>
                <a:gd name="T3" fmla="*/ 18 h 166"/>
                <a:gd name="T4" fmla="*/ 80 w 96"/>
                <a:gd name="T5" fmla="*/ 18 h 166"/>
                <a:gd name="T6" fmla="*/ 57 w 96"/>
                <a:gd name="T7" fmla="*/ 0 h 166"/>
                <a:gd name="T8" fmla="*/ 49 w 96"/>
                <a:gd name="T9" fmla="*/ 0 h 166"/>
                <a:gd name="T10" fmla="*/ 47 w 96"/>
                <a:gd name="T11" fmla="*/ 0 h 166"/>
                <a:gd name="T12" fmla="*/ 39 w 96"/>
                <a:gd name="T13" fmla="*/ 0 h 166"/>
                <a:gd name="T14" fmla="*/ 16 w 96"/>
                <a:gd name="T15" fmla="*/ 18 h 166"/>
                <a:gd name="T16" fmla="*/ 16 w 96"/>
                <a:gd name="T17" fmla="*/ 18 h 166"/>
                <a:gd name="T18" fmla="*/ 2 w 96"/>
                <a:gd name="T19" fmla="*/ 63 h 166"/>
                <a:gd name="T20" fmla="*/ 6 w 96"/>
                <a:gd name="T21" fmla="*/ 73 h 166"/>
                <a:gd name="T22" fmla="*/ 15 w 96"/>
                <a:gd name="T23" fmla="*/ 68 h 166"/>
                <a:gd name="T24" fmla="*/ 29 w 96"/>
                <a:gd name="T25" fmla="*/ 25 h 166"/>
                <a:gd name="T26" fmla="*/ 32 w 96"/>
                <a:gd name="T27" fmla="*/ 25 h 166"/>
                <a:gd name="T28" fmla="*/ 9 w 96"/>
                <a:gd name="T29" fmla="*/ 99 h 166"/>
                <a:gd name="T30" fmla="*/ 28 w 96"/>
                <a:gd name="T31" fmla="*/ 99 h 166"/>
                <a:gd name="T32" fmla="*/ 28 w 96"/>
                <a:gd name="T33" fmla="*/ 158 h 166"/>
                <a:gd name="T34" fmla="*/ 36 w 96"/>
                <a:gd name="T35" fmla="*/ 166 h 166"/>
                <a:gd name="T36" fmla="*/ 45 w 96"/>
                <a:gd name="T37" fmla="*/ 158 h 166"/>
                <a:gd name="T38" fmla="*/ 45 w 96"/>
                <a:gd name="T39" fmla="*/ 99 h 166"/>
                <a:gd name="T40" fmla="*/ 51 w 96"/>
                <a:gd name="T41" fmla="*/ 99 h 166"/>
                <a:gd name="T42" fmla="*/ 51 w 96"/>
                <a:gd name="T43" fmla="*/ 158 h 166"/>
                <a:gd name="T44" fmla="*/ 60 w 96"/>
                <a:gd name="T45" fmla="*/ 166 h 166"/>
                <a:gd name="T46" fmla="*/ 68 w 96"/>
                <a:gd name="T47" fmla="*/ 158 h 166"/>
                <a:gd name="T48" fmla="*/ 68 w 96"/>
                <a:gd name="T49" fmla="*/ 99 h 166"/>
                <a:gd name="T50" fmla="*/ 88 w 96"/>
                <a:gd name="T51" fmla="*/ 99 h 166"/>
                <a:gd name="T52" fmla="*/ 64 w 96"/>
                <a:gd name="T53" fmla="*/ 25 h 166"/>
                <a:gd name="T54" fmla="*/ 67 w 96"/>
                <a:gd name="T55" fmla="*/ 25 h 166"/>
                <a:gd name="T56" fmla="*/ 81 w 96"/>
                <a:gd name="T57" fmla="*/ 68 h 166"/>
                <a:gd name="T58" fmla="*/ 90 w 96"/>
                <a:gd name="T59" fmla="*/ 73 h 166"/>
                <a:gd name="T60" fmla="*/ 95 w 96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166">
                  <a:moveTo>
                    <a:pt x="95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4" y="3"/>
                    <a:pt x="61" y="0"/>
                    <a:pt x="57" y="0"/>
                  </a:cubicBezTo>
                  <a:cubicBezTo>
                    <a:pt x="53" y="0"/>
                    <a:pt x="54" y="0"/>
                    <a:pt x="49" y="0"/>
                  </a:cubicBezTo>
                  <a:cubicBezTo>
                    <a:pt x="48" y="0"/>
                    <a:pt x="48" y="0"/>
                    <a:pt x="47" y="0"/>
                  </a:cubicBezTo>
                  <a:cubicBezTo>
                    <a:pt x="43" y="0"/>
                    <a:pt x="44" y="0"/>
                    <a:pt x="39" y="0"/>
                  </a:cubicBezTo>
                  <a:cubicBezTo>
                    <a:pt x="35" y="0"/>
                    <a:pt x="22" y="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7"/>
                    <a:pt x="2" y="71"/>
                    <a:pt x="6" y="73"/>
                  </a:cubicBezTo>
                  <a:cubicBezTo>
                    <a:pt x="10" y="74"/>
                    <a:pt x="14" y="72"/>
                    <a:pt x="15" y="6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8" y="163"/>
                    <a:pt x="32" y="166"/>
                    <a:pt x="36" y="166"/>
                  </a:cubicBezTo>
                  <a:cubicBezTo>
                    <a:pt x="41" y="166"/>
                    <a:pt x="45" y="163"/>
                    <a:pt x="45" y="158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5" y="166"/>
                    <a:pt x="60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4" y="71"/>
                    <a:pt x="96" y="67"/>
                    <a:pt x="95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5DEECFB1-E16D-4E07-AEBB-F6B240E3F023}"/>
              </a:ext>
            </a:extLst>
          </p:cNvPr>
          <p:cNvGrpSpPr/>
          <p:nvPr/>
        </p:nvGrpSpPr>
        <p:grpSpPr>
          <a:xfrm>
            <a:off x="6027025" y="3946572"/>
            <a:ext cx="356648" cy="802031"/>
            <a:chOff x="6036650" y="3857313"/>
            <a:chExt cx="356648" cy="802031"/>
          </a:xfrm>
        </p:grpSpPr>
        <p:sp>
          <p:nvSpPr>
            <p:cNvPr id="48" name="Oval 19">
              <a:extLst>
                <a:ext uri="{FF2B5EF4-FFF2-40B4-BE49-F238E27FC236}">
                  <a16:creationId xmlns:a16="http://schemas.microsoft.com/office/drawing/2014/main" id="{69816894-CCA0-4C5D-B4B4-9206BF48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403" y="3857313"/>
              <a:ext cx="139141" cy="1400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B5C27DA3-DDEB-4D55-8DE8-EB2D3712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650" y="4013263"/>
              <a:ext cx="356648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4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6 w 95"/>
                <a:gd name="T55" fmla="*/ 25 h 166"/>
                <a:gd name="T56" fmla="*/ 80 w 95"/>
                <a:gd name="T57" fmla="*/ 68 h 166"/>
                <a:gd name="T58" fmla="*/ 89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3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4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0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89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50" name="Group 4">
            <a:extLst>
              <a:ext uri="{FF2B5EF4-FFF2-40B4-BE49-F238E27FC236}">
                <a16:creationId xmlns:a16="http://schemas.microsoft.com/office/drawing/2014/main" id="{181D0BD1-3962-4332-82FE-C824C7DBC6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730" y="3945351"/>
            <a:ext cx="797834" cy="797835"/>
            <a:chOff x="595" y="-81"/>
            <a:chExt cx="457" cy="457"/>
          </a:xfrm>
          <a:solidFill>
            <a:schemeClr val="accent1"/>
          </a:solidFill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012FB77A-B834-44D2-B888-AB81FB9F5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-81"/>
              <a:ext cx="457" cy="457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0 h 128"/>
                <a:gd name="T8" fmla="*/ 128 w 128"/>
                <a:gd name="T9" fmla="*/ 64 h 128"/>
                <a:gd name="T10" fmla="*/ 64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B2F2A1B2-AE0F-47F5-B979-0C302E72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" y="-2"/>
              <a:ext cx="300" cy="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970F1B53-B035-4A65-9088-BE0B8DD65D6E}"/>
              </a:ext>
            </a:extLst>
          </p:cNvPr>
          <p:cNvSpPr txBox="1"/>
          <p:nvPr/>
        </p:nvSpPr>
        <p:spPr>
          <a:xfrm>
            <a:off x="5763038" y="2109397"/>
            <a:ext cx="576032" cy="742357"/>
          </a:xfrm>
          <a:prstGeom prst="rect">
            <a:avLst/>
          </a:prstGeom>
          <a:noFill/>
          <a:effectLst/>
        </p:spPr>
        <p:txBody>
          <a:bodyPr wrap="square" lIns="67666" tIns="33833" rIns="67666" bIns="33833" rtlCol="0"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1600" dirty="0">
                <a:solidFill>
                  <a:srgbClr val="5B5D5C"/>
                </a:solidFill>
                <a:latin typeface="+mn-ea"/>
              </a:rPr>
              <a:t>80%</a:t>
            </a:r>
            <a:endParaRPr lang="zh-CN" altLang="en-US" sz="1600" dirty="0">
              <a:solidFill>
                <a:srgbClr val="5B5D5C"/>
              </a:solidFill>
              <a:latin typeface="+mn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EE310D8-FCD6-481F-8B47-7904843D3D47}"/>
              </a:ext>
            </a:extLst>
          </p:cNvPr>
          <p:cNvSpPr txBox="1"/>
          <p:nvPr/>
        </p:nvSpPr>
        <p:spPr>
          <a:xfrm>
            <a:off x="789031" y="3759729"/>
            <a:ext cx="667852" cy="747680"/>
          </a:xfrm>
          <a:prstGeom prst="rect">
            <a:avLst/>
          </a:prstGeom>
          <a:noFill/>
          <a:effectLst/>
        </p:spPr>
        <p:txBody>
          <a:bodyPr wrap="square" lIns="67666" tIns="33833" rIns="67666" bIns="33833" rtlCol="0"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1600" dirty="0">
                <a:solidFill>
                  <a:srgbClr val="5B5D5C"/>
                </a:solidFill>
                <a:latin typeface="+mn-ea"/>
              </a:rPr>
              <a:t>40%</a:t>
            </a:r>
            <a:endParaRPr lang="zh-CN" altLang="en-US" sz="1600" dirty="0">
              <a:solidFill>
                <a:srgbClr val="5B5D5C"/>
              </a:solidFill>
              <a:latin typeface="+mn-ea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67FACA6-054B-4920-AF22-468A67194FE3}"/>
              </a:ext>
            </a:extLst>
          </p:cNvPr>
          <p:cNvCxnSpPr/>
          <p:nvPr/>
        </p:nvCxnSpPr>
        <p:spPr>
          <a:xfrm>
            <a:off x="534173" y="3518845"/>
            <a:ext cx="6119928" cy="0"/>
          </a:xfrm>
          <a:prstGeom prst="line">
            <a:avLst/>
          </a:prstGeom>
          <a:ln w="4699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E2338BF-8FD5-4DBC-9A0A-8EA27F69A2F6}"/>
              </a:ext>
            </a:extLst>
          </p:cNvPr>
          <p:cNvGrpSpPr/>
          <p:nvPr/>
        </p:nvGrpSpPr>
        <p:grpSpPr>
          <a:xfrm>
            <a:off x="1265426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66" name="Oval 109">
              <a:extLst>
                <a:ext uri="{FF2B5EF4-FFF2-40B4-BE49-F238E27FC236}">
                  <a16:creationId xmlns:a16="http://schemas.microsoft.com/office/drawing/2014/main" id="{F26985A4-19D2-4C67-8C62-44A6A691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67" name="Freeform 110">
              <a:extLst>
                <a:ext uri="{FF2B5EF4-FFF2-40B4-BE49-F238E27FC236}">
                  <a16:creationId xmlns:a16="http://schemas.microsoft.com/office/drawing/2014/main" id="{D0D94216-4D5A-4627-A521-C9F43A8BC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68" name="Oval 111">
              <a:extLst>
                <a:ext uri="{FF2B5EF4-FFF2-40B4-BE49-F238E27FC236}">
                  <a16:creationId xmlns:a16="http://schemas.microsoft.com/office/drawing/2014/main" id="{598B0657-50A0-4F0E-B8AC-0819A118B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69" name="Freeform 112">
              <a:extLst>
                <a:ext uri="{FF2B5EF4-FFF2-40B4-BE49-F238E27FC236}">
                  <a16:creationId xmlns:a16="http://schemas.microsoft.com/office/drawing/2014/main" id="{D240B739-7EAA-4A61-90BB-90223F216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4DD4E61-15E1-4384-9554-2DCB76A9C89A}"/>
              </a:ext>
            </a:extLst>
          </p:cNvPr>
          <p:cNvGrpSpPr/>
          <p:nvPr/>
        </p:nvGrpSpPr>
        <p:grpSpPr>
          <a:xfrm>
            <a:off x="1749722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71" name="Oval 109">
              <a:extLst>
                <a:ext uri="{FF2B5EF4-FFF2-40B4-BE49-F238E27FC236}">
                  <a16:creationId xmlns:a16="http://schemas.microsoft.com/office/drawing/2014/main" id="{EC5D9C82-DA16-4E8D-B6D1-849FF7F0D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id="{B8680034-7AE8-4A88-B472-A4CA16176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3" name="Oval 111">
              <a:extLst>
                <a:ext uri="{FF2B5EF4-FFF2-40B4-BE49-F238E27FC236}">
                  <a16:creationId xmlns:a16="http://schemas.microsoft.com/office/drawing/2014/main" id="{F5FB9863-4897-4EA7-A6FD-91190BC65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id="{32DDF693-63E2-4B1D-8B44-83383606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A90FFCA9-6569-47DC-BAEF-D61D1247E6D7}"/>
              </a:ext>
            </a:extLst>
          </p:cNvPr>
          <p:cNvGrpSpPr/>
          <p:nvPr/>
        </p:nvGrpSpPr>
        <p:grpSpPr>
          <a:xfrm>
            <a:off x="2234018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76" name="Oval 109">
              <a:extLst>
                <a:ext uri="{FF2B5EF4-FFF2-40B4-BE49-F238E27FC236}">
                  <a16:creationId xmlns:a16="http://schemas.microsoft.com/office/drawing/2014/main" id="{A79C6E53-2BD5-4F34-B43E-1DB939FF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7" name="Freeform 110">
              <a:extLst>
                <a:ext uri="{FF2B5EF4-FFF2-40B4-BE49-F238E27FC236}">
                  <a16:creationId xmlns:a16="http://schemas.microsoft.com/office/drawing/2014/main" id="{98D84D63-C9DE-4E6B-912E-7B345908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8" name="Oval 111">
              <a:extLst>
                <a:ext uri="{FF2B5EF4-FFF2-40B4-BE49-F238E27FC236}">
                  <a16:creationId xmlns:a16="http://schemas.microsoft.com/office/drawing/2014/main" id="{23402023-5693-44B8-B3E9-B7D281A93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79" name="Freeform 112">
              <a:extLst>
                <a:ext uri="{FF2B5EF4-FFF2-40B4-BE49-F238E27FC236}">
                  <a16:creationId xmlns:a16="http://schemas.microsoft.com/office/drawing/2014/main" id="{B8F9CC85-7C2B-40CA-833E-81E951E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A94AC918-9C1A-44D1-8BCD-4191DFD7D8E4}"/>
              </a:ext>
            </a:extLst>
          </p:cNvPr>
          <p:cNvGrpSpPr/>
          <p:nvPr/>
        </p:nvGrpSpPr>
        <p:grpSpPr>
          <a:xfrm>
            <a:off x="2718314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81" name="Oval 109">
              <a:extLst>
                <a:ext uri="{FF2B5EF4-FFF2-40B4-BE49-F238E27FC236}">
                  <a16:creationId xmlns:a16="http://schemas.microsoft.com/office/drawing/2014/main" id="{24D00269-C4D9-4A7B-A62F-31D35CC91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id="{60D497A7-AB26-4E55-9D45-1572D64F1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3" name="Oval 111">
              <a:extLst>
                <a:ext uri="{FF2B5EF4-FFF2-40B4-BE49-F238E27FC236}">
                  <a16:creationId xmlns:a16="http://schemas.microsoft.com/office/drawing/2014/main" id="{529FDE51-C051-4324-A91B-769419B7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4" name="Freeform 112">
              <a:extLst>
                <a:ext uri="{FF2B5EF4-FFF2-40B4-BE49-F238E27FC236}">
                  <a16:creationId xmlns:a16="http://schemas.microsoft.com/office/drawing/2014/main" id="{193B83A4-BFE1-4CB1-9AA4-66A080755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8ED79B12-43F5-4211-B7EE-546688C9F77D}"/>
              </a:ext>
            </a:extLst>
          </p:cNvPr>
          <p:cNvGrpSpPr/>
          <p:nvPr/>
        </p:nvGrpSpPr>
        <p:grpSpPr>
          <a:xfrm>
            <a:off x="3202610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86" name="Oval 109">
              <a:extLst>
                <a:ext uri="{FF2B5EF4-FFF2-40B4-BE49-F238E27FC236}">
                  <a16:creationId xmlns:a16="http://schemas.microsoft.com/office/drawing/2014/main" id="{266FCF97-9B52-46C7-8CBE-2B42AAD1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24CFFA76-22DB-4804-AC96-341B4F4A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8" name="Oval 111">
              <a:extLst>
                <a:ext uri="{FF2B5EF4-FFF2-40B4-BE49-F238E27FC236}">
                  <a16:creationId xmlns:a16="http://schemas.microsoft.com/office/drawing/2014/main" id="{4E337D15-9E04-4C5C-AC22-357FBE51F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C380E254-0F86-413C-AEC6-65E7BA55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33CCDAA-435F-4ACC-983F-95D114AF5A15}"/>
              </a:ext>
            </a:extLst>
          </p:cNvPr>
          <p:cNvGrpSpPr/>
          <p:nvPr/>
        </p:nvGrpSpPr>
        <p:grpSpPr>
          <a:xfrm>
            <a:off x="3686906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91" name="Oval 109">
              <a:extLst>
                <a:ext uri="{FF2B5EF4-FFF2-40B4-BE49-F238E27FC236}">
                  <a16:creationId xmlns:a16="http://schemas.microsoft.com/office/drawing/2014/main" id="{EBE46FA0-6267-45E8-95CE-B5AEE4796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2" name="Freeform 110">
              <a:extLst>
                <a:ext uri="{FF2B5EF4-FFF2-40B4-BE49-F238E27FC236}">
                  <a16:creationId xmlns:a16="http://schemas.microsoft.com/office/drawing/2014/main" id="{87DC238A-16A8-439D-8AA2-1A3856877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3" name="Oval 111">
              <a:extLst>
                <a:ext uri="{FF2B5EF4-FFF2-40B4-BE49-F238E27FC236}">
                  <a16:creationId xmlns:a16="http://schemas.microsoft.com/office/drawing/2014/main" id="{7C1DBB43-BB10-4716-A896-F416ECBF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4" name="Freeform 112">
              <a:extLst>
                <a:ext uri="{FF2B5EF4-FFF2-40B4-BE49-F238E27FC236}">
                  <a16:creationId xmlns:a16="http://schemas.microsoft.com/office/drawing/2014/main" id="{881617AB-D9BD-48D2-B3C9-5EB621B0A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DDA7C79D-DE41-4CD6-98B4-C94DAD3196DF}"/>
              </a:ext>
            </a:extLst>
          </p:cNvPr>
          <p:cNvGrpSpPr/>
          <p:nvPr/>
        </p:nvGrpSpPr>
        <p:grpSpPr>
          <a:xfrm>
            <a:off x="4171202" y="2269261"/>
            <a:ext cx="329407" cy="795666"/>
            <a:chOff x="790755" y="2203421"/>
            <a:chExt cx="329407" cy="795666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grpSpPr>
        <p:sp>
          <p:nvSpPr>
            <p:cNvPr id="96" name="Oval 109">
              <a:extLst>
                <a:ext uri="{FF2B5EF4-FFF2-40B4-BE49-F238E27FC236}">
                  <a16:creationId xmlns:a16="http://schemas.microsoft.com/office/drawing/2014/main" id="{1E14559A-32B6-4D2F-85D5-C313A3D07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7" name="Freeform 110">
              <a:extLst>
                <a:ext uri="{FF2B5EF4-FFF2-40B4-BE49-F238E27FC236}">
                  <a16:creationId xmlns:a16="http://schemas.microsoft.com/office/drawing/2014/main" id="{F5917896-55AB-4DDF-A35C-89F5F563A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8" name="Oval 111">
              <a:extLst>
                <a:ext uri="{FF2B5EF4-FFF2-40B4-BE49-F238E27FC236}">
                  <a16:creationId xmlns:a16="http://schemas.microsoft.com/office/drawing/2014/main" id="{62334955-B626-4697-A1AC-74D1BD54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235" y="2203421"/>
              <a:ext cx="138447" cy="141629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9" name="Freeform 112">
              <a:extLst>
                <a:ext uri="{FF2B5EF4-FFF2-40B4-BE49-F238E27FC236}">
                  <a16:creationId xmlns:a16="http://schemas.microsoft.com/office/drawing/2014/main" id="{60428700-E6F8-473B-A86A-9C2ADC009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55" y="2359371"/>
              <a:ext cx="329407" cy="639716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7BD3D9B1-0BAF-483E-BECB-696A0845DE70}"/>
              </a:ext>
            </a:extLst>
          </p:cNvPr>
          <p:cNvGrpSpPr/>
          <p:nvPr/>
        </p:nvGrpSpPr>
        <p:grpSpPr>
          <a:xfrm>
            <a:off x="2176163" y="3946572"/>
            <a:ext cx="358247" cy="802031"/>
            <a:chOff x="1705230" y="3857313"/>
            <a:chExt cx="358247" cy="802031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02C7B1EC-3CA7-4619-AEC1-5C85B9C26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584" y="3857313"/>
              <a:ext cx="139141" cy="14003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F1F44906-F144-4FF4-B089-4C4E680D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230" y="4013263"/>
              <a:ext cx="358247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C6DABCA0-407A-44C1-9DC5-BE627ABEE0C1}"/>
              </a:ext>
            </a:extLst>
          </p:cNvPr>
          <p:cNvGrpSpPr/>
          <p:nvPr/>
        </p:nvGrpSpPr>
        <p:grpSpPr>
          <a:xfrm>
            <a:off x="2656721" y="3946572"/>
            <a:ext cx="358247" cy="802031"/>
            <a:chOff x="1705230" y="3857313"/>
            <a:chExt cx="358247" cy="802031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C887DEA1-B91C-4176-A83C-E1922EC28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584" y="3857313"/>
              <a:ext cx="139141" cy="14003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B211A1DA-2F82-43A0-9F98-F59612872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230" y="4013263"/>
              <a:ext cx="358247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BA140625-1510-4F5B-A8B6-521CD444EF44}"/>
              </a:ext>
            </a:extLst>
          </p:cNvPr>
          <p:cNvGrpSpPr/>
          <p:nvPr/>
        </p:nvGrpSpPr>
        <p:grpSpPr>
          <a:xfrm>
            <a:off x="3137279" y="3946572"/>
            <a:ext cx="358247" cy="802031"/>
            <a:chOff x="1705230" y="3857313"/>
            <a:chExt cx="358247" cy="802031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4EEB03F5-846C-4885-8541-B9AF08CF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584" y="3857313"/>
              <a:ext cx="139141" cy="140038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8A6FE263-04E3-47D8-96B2-C7A18412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230" y="4013263"/>
              <a:ext cx="358247" cy="646081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36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F8C7FFE2-5DC3-479F-8B41-937EF448A441}"/>
              </a:ext>
            </a:extLst>
          </p:cNvPr>
          <p:cNvSpPr/>
          <p:nvPr/>
        </p:nvSpPr>
        <p:spPr>
          <a:xfrm>
            <a:off x="7257448" y="1181954"/>
            <a:ext cx="1751797" cy="4078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男生占比分析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9CDE14E-83D7-4B73-8A37-09F087DD0387}"/>
              </a:ext>
            </a:extLst>
          </p:cNvPr>
          <p:cNvSpPr txBox="1"/>
          <p:nvPr/>
        </p:nvSpPr>
        <p:spPr>
          <a:xfrm>
            <a:off x="7166764" y="1698194"/>
            <a:ext cx="4089326" cy="616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在这里输入你的正文，阐述与关键词标题相关的具体内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容，若字数太多酌情先删减文案，再缩小字号</a:t>
            </a:r>
          </a:p>
        </p:txBody>
      </p:sp>
      <p:sp>
        <p:nvSpPr>
          <p:cNvPr id="124" name="矩形: 圆角 123">
            <a:extLst>
              <a:ext uri="{FF2B5EF4-FFF2-40B4-BE49-F238E27FC236}">
                <a16:creationId xmlns:a16="http://schemas.microsoft.com/office/drawing/2014/main" id="{127BE168-13A7-4D62-BAFB-C5B8866992A8}"/>
              </a:ext>
            </a:extLst>
          </p:cNvPr>
          <p:cNvSpPr/>
          <p:nvPr/>
        </p:nvSpPr>
        <p:spPr>
          <a:xfrm>
            <a:off x="7268944" y="2862462"/>
            <a:ext cx="1751797" cy="4078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女生占比分析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00123D21-EF39-4F9A-B032-561FA1AC23B9}"/>
              </a:ext>
            </a:extLst>
          </p:cNvPr>
          <p:cNvSpPr txBox="1"/>
          <p:nvPr/>
        </p:nvSpPr>
        <p:spPr>
          <a:xfrm>
            <a:off x="7178259" y="3378702"/>
            <a:ext cx="4076497" cy="616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在这里输入你的正文，阐述与关键词标题相关的具体内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容，若字数太多酌情先删减文案，再缩小字号</a:t>
            </a: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7EC05377-2483-42C5-B8B5-93AB458B41AB}"/>
              </a:ext>
            </a:extLst>
          </p:cNvPr>
          <p:cNvSpPr/>
          <p:nvPr/>
        </p:nvSpPr>
        <p:spPr>
          <a:xfrm>
            <a:off x="7268944" y="4542970"/>
            <a:ext cx="1751797" cy="4078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dirty="0"/>
              <a:t>整体分析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37AB8212-C8C3-45D1-A170-46625F2753A5}"/>
              </a:ext>
            </a:extLst>
          </p:cNvPr>
          <p:cNvSpPr txBox="1"/>
          <p:nvPr/>
        </p:nvSpPr>
        <p:spPr>
          <a:xfrm>
            <a:off x="7178259" y="5059210"/>
            <a:ext cx="3987581" cy="616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在这里输入你的正文，阐述与关键词标题相关的具体内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容，若字数太多酌情先删减文案，再缩小字号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2465726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5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510;#37622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510;#37289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314;#6126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510;#87922;"/>
</p:tagLst>
</file>

<file path=ppt/theme/theme1.xml><?xml version="1.0" encoding="utf-8"?>
<a:theme xmlns:a="http://schemas.openxmlformats.org/drawingml/2006/main" name="Office 主题​​">
  <a:themeElements>
    <a:clrScheme name="自定义 9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1B77E0"/>
      </a:accent1>
      <a:accent2>
        <a:srgbClr val="2BC3E3"/>
      </a:accent2>
      <a:accent3>
        <a:srgbClr val="7BDF9B"/>
      </a:accent3>
      <a:accent4>
        <a:srgbClr val="25AE9E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自定义 1">
      <a:majorFont>
        <a:latin typeface="OPPOSans B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D27951-AB6D-4B67-B17C-5C029B85B9F5}" vid="{9B770B75-4EAD-4B24-BE2A-1F1291F21CDA}"/>
    </a:ext>
  </a:extLst>
</a:theme>
</file>

<file path=ppt/theme/theme2.xml><?xml version="1.0" encoding="utf-8"?>
<a:theme xmlns:a="http://schemas.openxmlformats.org/drawingml/2006/main" name="1_Office 主题​​">
  <a:themeElements>
    <a:clrScheme name="OfficePL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3A00"/>
      </a:accent1>
      <a:accent2>
        <a:srgbClr val="404040"/>
      </a:accent2>
      <a:accent3>
        <a:srgbClr val="EF5B34"/>
      </a:accent3>
      <a:accent4>
        <a:srgbClr val="283B8F"/>
      </a:accent4>
      <a:accent5>
        <a:srgbClr val="1A9248"/>
      </a:accent5>
      <a:accent6>
        <a:srgbClr val="FBB04C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02-标准模板空白文档</Template>
  <TotalTime>616</TotalTime>
  <Words>1411</Words>
  <Application>Microsoft Office PowerPoint</Application>
  <PresentationFormat>宽屏</PresentationFormat>
  <Paragraphs>244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OPPOSans R</vt:lpstr>
      <vt:lpstr>OPPOSans B</vt:lpstr>
      <vt:lpstr>OPPOSans H</vt:lpstr>
      <vt:lpstr>Microsoft YaHei Light</vt:lpstr>
      <vt:lpstr>Arial</vt:lpstr>
      <vt:lpstr>Microsoft YaHei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伊伊</dc:creator>
  <cp:lastModifiedBy>w010823</cp:lastModifiedBy>
  <cp:revision>32</cp:revision>
  <dcterms:created xsi:type="dcterms:W3CDTF">2022-02-20T03:59:14Z</dcterms:created>
  <dcterms:modified xsi:type="dcterms:W3CDTF">2022-08-09T04:25:53Z</dcterms:modified>
</cp:coreProperties>
</file>