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7" r:id="rId2"/>
    <p:sldId id="258" r:id="rId3"/>
    <p:sldId id="259" r:id="rId4"/>
    <p:sldId id="260" r:id="rId5"/>
    <p:sldId id="269" r:id="rId6"/>
    <p:sldId id="270" r:id="rId7"/>
    <p:sldId id="272" r:id="rId8"/>
    <p:sldId id="271" r:id="rId9"/>
    <p:sldId id="261" r:id="rId10"/>
    <p:sldId id="273" r:id="rId11"/>
    <p:sldId id="274" r:id="rId12"/>
    <p:sldId id="276" r:id="rId13"/>
    <p:sldId id="277" r:id="rId14"/>
    <p:sldId id="263" r:id="rId15"/>
    <p:sldId id="264" r:id="rId16"/>
    <p:sldId id="275" r:id="rId17"/>
    <p:sldId id="278" r:id="rId18"/>
    <p:sldId id="279" r:id="rId19"/>
    <p:sldId id="265" r:id="rId20"/>
    <p:sldId id="262" r:id="rId21"/>
    <p:sldId id="268" r:id="rId22"/>
    <p:sldId id="266" r:id="rId23"/>
    <p:sldId id="280" r:id="rId24"/>
    <p:sldId id="267" r:id="rId25"/>
    <p:sldId id="314" r:id="rId26"/>
  </p:sldIdLst>
  <p:sldSz cx="12192000" cy="6858000"/>
  <p:notesSz cx="6858000" cy="9144000"/>
  <p:embeddedFontLst>
    <p:embeddedFont>
      <p:font typeface="OPPOSans H" panose="00020600040101010101" pitchFamily="18" charset="-122"/>
      <p:regular r:id="rId29"/>
    </p:embeddedFont>
    <p:embeddedFont>
      <p:font typeface="OPPOSans R" panose="00020600040101010101" pitchFamily="18" charset="-122"/>
      <p:regular r:id="rId30"/>
    </p:embeddedFont>
    <p:embeddedFont>
      <p:font typeface="等线" panose="02010600030101010101" pitchFamily="2" charset="-122"/>
      <p:regular r:id="rId31"/>
      <p:bold r:id="rId32"/>
    </p:embeddedFont>
    <p:embeddedFont>
      <p:font typeface="微软雅黑" panose="020B0503020204020204" pitchFamily="34" charset="-122"/>
      <p:regular r:id="rId33"/>
      <p:bold r:id="rId34"/>
    </p:embeddedFont>
    <p:embeddedFont>
      <p:font typeface="微软雅黑 Light" panose="020B0502040204020203" pitchFamily="34" charset="-122"/>
      <p:regular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7242" userDrawn="1">
          <p15:clr>
            <a:srgbClr val="A4A3A4"/>
          </p15:clr>
        </p15:guide>
        <p15:guide id="3" orient="horz" pos="346" userDrawn="1">
          <p15:clr>
            <a:srgbClr val="A4A3A4"/>
          </p15:clr>
        </p15:guide>
        <p15:guide id="4" orient="horz" pos="39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019"/>
    <a:srgbClr val="F5F5F5"/>
    <a:srgbClr val="EEEEEE"/>
    <a:srgbClr val="2190FD"/>
    <a:srgbClr val="3D72C1"/>
    <a:srgbClr val="D62627"/>
    <a:srgbClr val="F9BC5A"/>
    <a:srgbClr val="21262A"/>
    <a:srgbClr val="73EBC8"/>
    <a:srgbClr val="34D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90" autoAdjust="0"/>
    <p:restoredTop sz="96115" autoAdjust="0"/>
  </p:normalViewPr>
  <p:slideViewPr>
    <p:cSldViewPr snapToGrid="0" showGuides="1">
      <p:cViewPr varScale="1">
        <p:scale>
          <a:sx n="141" d="100"/>
          <a:sy n="141" d="100"/>
        </p:scale>
        <p:origin x="144" y="588"/>
      </p:cViewPr>
      <p:guideLst>
        <p:guide pos="438"/>
        <p:guide pos="7242"/>
        <p:guide orient="horz" pos="346"/>
        <p:guide orient="horz" pos="395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73812569881802E-2"/>
          <c:y val="5.3935808581778199E-3"/>
          <c:w val="0.96490729322039903"/>
          <c:h val="0.96472996247322296"/>
        </c:manualLayout>
      </c:layout>
      <c:doughnutChart>
        <c:varyColors val="1"/>
        <c:ser>
          <c:idx val="1"/>
          <c:order val="0"/>
          <c:tx>
            <c:strRef>
              <c:f>Sheet1!$B$1</c:f>
              <c:strCache>
                <c:ptCount val="1"/>
                <c:pt idx="0">
                  <c:v>列1</c:v>
                </c:pt>
              </c:strCache>
            </c:strRef>
          </c:tx>
          <c:spPr>
            <a:ln w="19050">
              <a:noFill/>
            </a:ln>
            <a:effectLst/>
          </c:spPr>
          <c:dPt>
            <c:idx val="0"/>
            <c:bubble3D val="0"/>
            <c:spPr>
              <a:solidFill>
                <a:schemeClr val="accent1"/>
              </a:solidFill>
              <a:ln w="19050">
                <a:noFill/>
              </a:ln>
              <a:effectLst/>
            </c:spPr>
            <c:extLst>
              <c:ext xmlns:c16="http://schemas.microsoft.com/office/drawing/2014/chart" uri="{C3380CC4-5D6E-409C-BE32-E72D297353CC}">
                <c16:uniqueId val="{00000001-8E8F-45C2-A609-AEFE7CBA5849}"/>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8E8F-45C2-A609-AEFE7CBA5849}"/>
              </c:ext>
            </c:extLst>
          </c:dPt>
          <c:cat>
            <c:strRef>
              <c:f>Sheet1!$A$2:$A$3</c:f>
              <c:strCache>
                <c:ptCount val="2"/>
                <c:pt idx="0">
                  <c:v>A</c:v>
                </c:pt>
                <c:pt idx="1">
                  <c:v>B</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8E8F-45C2-A609-AEFE7CBA5849}"/>
            </c:ext>
          </c:extLst>
        </c:ser>
        <c:dLbls>
          <c:showLegendKey val="0"/>
          <c:showVal val="0"/>
          <c:showCatName val="0"/>
          <c:showSerName val="0"/>
          <c:showPercent val="0"/>
          <c:showBubbleSize val="0"/>
          <c:showLeaderLines val="1"/>
        </c:dLbls>
        <c:firstSliceAng val="0"/>
        <c:holeSize val="79"/>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73812569881802E-2"/>
          <c:y val="5.3935808581778199E-3"/>
          <c:w val="0.96490729322039903"/>
          <c:h val="0.96472996247322296"/>
        </c:manualLayout>
      </c:layout>
      <c:doughnutChart>
        <c:varyColors val="1"/>
        <c:ser>
          <c:idx val="1"/>
          <c:order val="0"/>
          <c:tx>
            <c:strRef>
              <c:f>Sheet1!$B$1</c:f>
              <c:strCache>
                <c:ptCount val="1"/>
                <c:pt idx="0">
                  <c:v>列1</c:v>
                </c:pt>
              </c:strCache>
            </c:strRef>
          </c:tx>
          <c:spPr>
            <a:gradFill>
              <a:gsLst>
                <a:gs pos="0">
                  <a:srgbClr val="EC5A54"/>
                </a:gs>
                <a:gs pos="81000">
                  <a:srgbClr val="E07F55"/>
                </a:gs>
              </a:gsLst>
              <a:lin ang="0" scaled="1"/>
            </a:gradFill>
            <a:ln w="19050">
              <a:noFill/>
            </a:ln>
            <a:effectLst/>
          </c:spPr>
          <c:dPt>
            <c:idx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7108-4688-A4A1-89AAD626361E}"/>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7108-4688-A4A1-89AAD626361E}"/>
              </c:ext>
            </c:extLst>
          </c:dPt>
          <c:cat>
            <c:strRef>
              <c:f>Sheet1!$A$2:$A$3</c:f>
              <c:strCache>
                <c:ptCount val="2"/>
                <c:pt idx="0">
                  <c:v>A</c:v>
                </c:pt>
                <c:pt idx="1">
                  <c:v>B</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7108-4688-A4A1-89AAD626361E}"/>
            </c:ext>
          </c:extLst>
        </c:ser>
        <c:dLbls>
          <c:showLegendKey val="0"/>
          <c:showVal val="0"/>
          <c:showCatName val="0"/>
          <c:showSerName val="0"/>
          <c:showPercent val="0"/>
          <c:showBubbleSize val="0"/>
          <c:showLeaderLines val="1"/>
        </c:dLbls>
        <c:firstSliceAng val="0"/>
        <c:holeSize val="79"/>
      </c:doughnutChart>
      <c:spPr>
        <a:effectLst/>
      </c:spPr>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73812569881802E-2"/>
          <c:y val="5.3935808581778199E-3"/>
          <c:w val="0.96490729322039903"/>
          <c:h val="0.96472996247322296"/>
        </c:manualLayout>
      </c:layout>
      <c:doughnutChart>
        <c:varyColors val="1"/>
        <c:ser>
          <c:idx val="1"/>
          <c:order val="0"/>
          <c:tx>
            <c:strRef>
              <c:f>Sheet1!$B$1</c:f>
              <c:strCache>
                <c:ptCount val="1"/>
                <c:pt idx="0">
                  <c:v>列1</c:v>
                </c:pt>
              </c:strCache>
            </c:strRef>
          </c:tx>
          <c:spPr>
            <a:ln w="19050">
              <a:noFill/>
            </a:ln>
            <a:effectLst/>
          </c:spPr>
          <c:dPt>
            <c:idx val="0"/>
            <c:bubble3D val="0"/>
            <c:spPr>
              <a:solidFill>
                <a:schemeClr val="accent1"/>
              </a:solidFill>
              <a:ln w="19050">
                <a:noFill/>
              </a:ln>
              <a:effectLst/>
            </c:spPr>
            <c:extLst>
              <c:ext xmlns:c16="http://schemas.microsoft.com/office/drawing/2014/chart" uri="{C3380CC4-5D6E-409C-BE32-E72D297353CC}">
                <c16:uniqueId val="{00000001-1CCC-43F3-A679-2D6D87E33E36}"/>
              </c:ext>
            </c:extLst>
          </c:dPt>
          <c:dPt>
            <c:idx val="1"/>
            <c:bubble3D val="0"/>
            <c:spPr>
              <a:solidFill>
                <a:schemeClr val="accent1">
                  <a:lumMod val="20000"/>
                  <a:lumOff val="80000"/>
                </a:schemeClr>
              </a:solidFill>
              <a:ln w="19050">
                <a:noFill/>
              </a:ln>
              <a:effectLst/>
            </c:spPr>
            <c:extLst>
              <c:ext xmlns:c16="http://schemas.microsoft.com/office/drawing/2014/chart" uri="{C3380CC4-5D6E-409C-BE32-E72D297353CC}">
                <c16:uniqueId val="{00000003-1CCC-43F3-A679-2D6D87E33E36}"/>
              </c:ext>
            </c:extLst>
          </c:dPt>
          <c:cat>
            <c:strRef>
              <c:f>Sheet1!$A$2:$A$3</c:f>
              <c:strCache>
                <c:ptCount val="2"/>
                <c:pt idx="0">
                  <c:v>A</c:v>
                </c:pt>
                <c:pt idx="1">
                  <c:v>B</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1CCC-43F3-A679-2D6D87E33E36}"/>
            </c:ext>
          </c:extLst>
        </c:ser>
        <c:dLbls>
          <c:showLegendKey val="0"/>
          <c:showVal val="0"/>
          <c:showCatName val="0"/>
          <c:showSerName val="0"/>
          <c:showPercent val="0"/>
          <c:showBubbleSize val="0"/>
          <c:showLeaderLines val="1"/>
        </c:dLbls>
        <c:firstSliceAng val="0"/>
        <c:holeSize val="79"/>
      </c:doughnutChart>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t>2022/7/18</a:t>
            </a:fld>
            <a:endParaRPr kumimoji="1" lang="zh-CN" altLang="en-US"/>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t>‹#›</a:t>
            </a:fld>
            <a:endParaRPr kumimoji="1" lang="zh-CN" altLang="en-US"/>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0C6B-F34A-4F02-BACE-D18C28E3B70A}" type="datetimeFigureOut">
              <a:rPr lang="zh-CN" altLang="en-US" smtClean="0"/>
              <a:t>2022/7/18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DD2B1-1A58-4FDB-AD54-64407EF7A1E7}" type="slidenum">
              <a:rPr lang="zh-CN" altLang="en-US" smtClean="0"/>
              <a:t>‹#›</a:t>
            </a:fld>
            <a:endParaRPr lang="zh-CN" altLang="en-US"/>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fficeplus.cn/Template/Home.shtml"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fficeplus.cn/Template/Home.shtml"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ACEE8E-02A2-D25E-237B-439DEC7E50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9797" y="707144"/>
            <a:ext cx="2292406" cy="305654"/>
          </a:xfrm>
          <a:prstGeom prst="rect">
            <a:avLst/>
          </a:prstGeom>
          <a:noFill/>
          <a:extLst>
            <a:ext uri="{909E8E84-426E-40DD-AFC4-6F175D3DCCD1}">
              <a14:hiddenFill xmlns:a14="http://schemas.microsoft.com/office/drawing/2010/main">
                <a:solidFill>
                  <a:srgbClr val="FFFFFF"/>
                </a:solidFill>
              </a14:hiddenFill>
            </a:ext>
          </a:extLst>
        </p:spPr>
      </p:pic>
      <p:sp>
        <p:nvSpPr>
          <p:cNvPr id="3" name="任意多边形: 形状 2">
            <a:extLst>
              <a:ext uri="{FF2B5EF4-FFF2-40B4-BE49-F238E27FC236}">
                <a16:creationId xmlns:a16="http://schemas.microsoft.com/office/drawing/2014/main" id="{FD161194-912A-6173-2FE1-929D4E2A0984}"/>
              </a:ext>
            </a:extLst>
          </p:cNvPr>
          <p:cNvSpPr/>
          <p:nvPr userDrawn="1"/>
        </p:nvSpPr>
        <p:spPr>
          <a:xfrm rot="2700000">
            <a:off x="-830223" y="1201677"/>
            <a:ext cx="2870200" cy="2870200"/>
          </a:xfrm>
          <a:custGeom>
            <a:avLst/>
            <a:gdLst>
              <a:gd name="connsiteX0" fmla="*/ 88034 w 2870200"/>
              <a:gd name="connsiteY0" fmla="*/ 88034 h 2870200"/>
              <a:gd name="connsiteX1" fmla="*/ 300567 w 2870200"/>
              <a:gd name="connsiteY1" fmla="*/ 0 h 2870200"/>
              <a:gd name="connsiteX2" fmla="*/ 2569633 w 2870200"/>
              <a:gd name="connsiteY2" fmla="*/ 0 h 2870200"/>
              <a:gd name="connsiteX3" fmla="*/ 2870200 w 2870200"/>
              <a:gd name="connsiteY3" fmla="*/ 300567 h 2870200"/>
              <a:gd name="connsiteX4" fmla="*/ 2870200 w 2870200"/>
              <a:gd name="connsiteY4" fmla="*/ 2569633 h 2870200"/>
              <a:gd name="connsiteX5" fmla="*/ 2569633 w 2870200"/>
              <a:gd name="connsiteY5" fmla="*/ 2870200 h 2870200"/>
              <a:gd name="connsiteX6" fmla="*/ 2014775 w 2870200"/>
              <a:gd name="connsiteY6" fmla="*/ 2870200 h 2870200"/>
              <a:gd name="connsiteX7" fmla="*/ 0 w 2870200"/>
              <a:gd name="connsiteY7" fmla="*/ 855425 h 2870200"/>
              <a:gd name="connsiteX8" fmla="*/ 0 w 2870200"/>
              <a:gd name="connsiteY8" fmla="*/ 300567 h 2870200"/>
              <a:gd name="connsiteX9" fmla="*/ 88034 w 2870200"/>
              <a:gd name="connsiteY9" fmla="*/ 88034 h 28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0200" h="2870200">
                <a:moveTo>
                  <a:pt x="88034" y="88034"/>
                </a:moveTo>
                <a:cubicBezTo>
                  <a:pt x="142426" y="33642"/>
                  <a:pt x="217568" y="0"/>
                  <a:pt x="300567" y="0"/>
                </a:cubicBezTo>
                <a:lnTo>
                  <a:pt x="2569633" y="0"/>
                </a:lnTo>
                <a:cubicBezTo>
                  <a:pt x="2735632" y="0"/>
                  <a:pt x="2870200" y="134568"/>
                  <a:pt x="2870200" y="300567"/>
                </a:cubicBezTo>
                <a:lnTo>
                  <a:pt x="2870200" y="2569633"/>
                </a:lnTo>
                <a:cubicBezTo>
                  <a:pt x="2870200" y="2735632"/>
                  <a:pt x="2735632" y="2870200"/>
                  <a:pt x="2569633" y="2870200"/>
                </a:cubicBezTo>
                <a:lnTo>
                  <a:pt x="2014775" y="2870200"/>
                </a:lnTo>
                <a:lnTo>
                  <a:pt x="0" y="855425"/>
                </a:lnTo>
                <a:lnTo>
                  <a:pt x="0" y="300567"/>
                </a:lnTo>
                <a:cubicBezTo>
                  <a:pt x="0" y="217567"/>
                  <a:pt x="33642" y="142426"/>
                  <a:pt x="88034" y="88034"/>
                </a:cubicBezTo>
                <a:close/>
              </a:path>
            </a:pathLst>
          </a:custGeom>
          <a:gradFill>
            <a:gsLst>
              <a:gs pos="5000">
                <a:schemeClr val="accent1">
                  <a:alpha val="20000"/>
                </a:schemeClr>
              </a:gs>
              <a:gs pos="8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4" name="任意多边形: 形状 3">
            <a:extLst>
              <a:ext uri="{FF2B5EF4-FFF2-40B4-BE49-F238E27FC236}">
                <a16:creationId xmlns:a16="http://schemas.microsoft.com/office/drawing/2014/main" id="{BAC39DFD-FB63-76C4-CC46-2409518A0E8E}"/>
              </a:ext>
            </a:extLst>
          </p:cNvPr>
          <p:cNvSpPr/>
          <p:nvPr userDrawn="1"/>
        </p:nvSpPr>
        <p:spPr>
          <a:xfrm rot="2700000">
            <a:off x="5354678" y="4782941"/>
            <a:ext cx="2870200" cy="2870200"/>
          </a:xfrm>
          <a:custGeom>
            <a:avLst/>
            <a:gdLst>
              <a:gd name="connsiteX0" fmla="*/ 88034 w 2870200"/>
              <a:gd name="connsiteY0" fmla="*/ 88034 h 2870200"/>
              <a:gd name="connsiteX1" fmla="*/ 300567 w 2870200"/>
              <a:gd name="connsiteY1" fmla="*/ 0 h 2870200"/>
              <a:gd name="connsiteX2" fmla="*/ 2569633 w 2870200"/>
              <a:gd name="connsiteY2" fmla="*/ 0 h 2870200"/>
              <a:gd name="connsiteX3" fmla="*/ 2870200 w 2870200"/>
              <a:gd name="connsiteY3" fmla="*/ 300567 h 2870200"/>
              <a:gd name="connsiteX4" fmla="*/ 2870200 w 2870200"/>
              <a:gd name="connsiteY4" fmla="*/ 905039 h 2870200"/>
              <a:gd name="connsiteX5" fmla="*/ 905039 w 2870200"/>
              <a:gd name="connsiteY5" fmla="*/ 2870200 h 2870200"/>
              <a:gd name="connsiteX6" fmla="*/ 300567 w 2870200"/>
              <a:gd name="connsiteY6" fmla="*/ 2870200 h 2870200"/>
              <a:gd name="connsiteX7" fmla="*/ 0 w 2870200"/>
              <a:gd name="connsiteY7" fmla="*/ 2569633 h 2870200"/>
              <a:gd name="connsiteX8" fmla="*/ 0 w 2870200"/>
              <a:gd name="connsiteY8" fmla="*/ 300567 h 2870200"/>
              <a:gd name="connsiteX9" fmla="*/ 88034 w 2870200"/>
              <a:gd name="connsiteY9" fmla="*/ 88034 h 28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0200" h="2870200">
                <a:moveTo>
                  <a:pt x="88034" y="88034"/>
                </a:moveTo>
                <a:cubicBezTo>
                  <a:pt x="142426" y="33642"/>
                  <a:pt x="217567" y="0"/>
                  <a:pt x="300567" y="0"/>
                </a:cubicBezTo>
                <a:lnTo>
                  <a:pt x="2569633" y="0"/>
                </a:lnTo>
                <a:cubicBezTo>
                  <a:pt x="2735632" y="0"/>
                  <a:pt x="2870200" y="134568"/>
                  <a:pt x="2870200" y="300567"/>
                </a:cubicBezTo>
                <a:lnTo>
                  <a:pt x="2870200" y="905039"/>
                </a:lnTo>
                <a:lnTo>
                  <a:pt x="905039" y="2870200"/>
                </a:lnTo>
                <a:lnTo>
                  <a:pt x="300567" y="2870200"/>
                </a:lnTo>
                <a:cubicBezTo>
                  <a:pt x="134568" y="2870200"/>
                  <a:pt x="0" y="2735632"/>
                  <a:pt x="0" y="2569633"/>
                </a:cubicBezTo>
                <a:lnTo>
                  <a:pt x="0" y="300567"/>
                </a:lnTo>
                <a:cubicBezTo>
                  <a:pt x="0" y="217567"/>
                  <a:pt x="33642" y="142426"/>
                  <a:pt x="88034" y="88034"/>
                </a:cubicBezTo>
                <a:close/>
              </a:path>
            </a:pathLst>
          </a:custGeom>
          <a:gradFill>
            <a:gsLst>
              <a:gs pos="5000">
                <a:schemeClr val="accent1">
                  <a:lumMod val="20000"/>
                  <a:lumOff val="80000"/>
                  <a:alpha val="30000"/>
                </a:schemeClr>
              </a:gs>
              <a:gs pos="80000">
                <a:schemeClr val="accent1">
                  <a:lumMod val="40000"/>
                  <a:lumOff val="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dirty="0">
              <a:solidFill>
                <a:schemeClr val="bg1"/>
              </a:solidFill>
              <a:latin typeface="+mj-ea"/>
              <a:ea typeface="+mj-ea"/>
            </a:endParaRPr>
          </a:p>
        </p:txBody>
      </p:sp>
      <p:sp>
        <p:nvSpPr>
          <p:cNvPr id="5" name="矩形: 圆角 4">
            <a:extLst>
              <a:ext uri="{FF2B5EF4-FFF2-40B4-BE49-F238E27FC236}">
                <a16:creationId xmlns:a16="http://schemas.microsoft.com/office/drawing/2014/main" id="{8C253E7B-5179-12BB-32ED-2ADDD7DE7EB2}"/>
              </a:ext>
            </a:extLst>
          </p:cNvPr>
          <p:cNvSpPr/>
          <p:nvPr userDrawn="1"/>
        </p:nvSpPr>
        <p:spPr>
          <a:xfrm rot="2700000">
            <a:off x="8307507" y="4598938"/>
            <a:ext cx="1257141" cy="1257141"/>
          </a:xfrm>
          <a:prstGeom prst="roundRect">
            <a:avLst>
              <a:gd name="adj" fmla="val 10472"/>
            </a:avLst>
          </a:prstGeom>
          <a:gradFill>
            <a:gsLst>
              <a:gs pos="5000">
                <a:schemeClr val="accent1">
                  <a:lumMod val="20000"/>
                  <a:lumOff val="80000"/>
                  <a:alpha val="30000"/>
                </a:schemeClr>
              </a:gs>
              <a:gs pos="80000">
                <a:schemeClr val="accent1">
                  <a:lumMod val="40000"/>
                  <a:lumOff val="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sp>
        <p:nvSpPr>
          <p:cNvPr id="6" name="任意多边形: 形状 5">
            <a:extLst>
              <a:ext uri="{FF2B5EF4-FFF2-40B4-BE49-F238E27FC236}">
                <a16:creationId xmlns:a16="http://schemas.microsoft.com/office/drawing/2014/main" id="{C49A47F7-DE40-77F2-2F51-32AC7318D7C7}"/>
              </a:ext>
            </a:extLst>
          </p:cNvPr>
          <p:cNvSpPr/>
          <p:nvPr userDrawn="1"/>
        </p:nvSpPr>
        <p:spPr>
          <a:xfrm rot="13500000">
            <a:off x="11178705" y="-211876"/>
            <a:ext cx="1250875" cy="849711"/>
          </a:xfrm>
          <a:custGeom>
            <a:avLst/>
            <a:gdLst>
              <a:gd name="connsiteX0" fmla="*/ 1250875 w 1250875"/>
              <a:gd name="connsiteY0" fmla="*/ 100616 h 849711"/>
              <a:gd name="connsiteX1" fmla="*/ 501780 w 1250875"/>
              <a:gd name="connsiteY1" fmla="*/ 849711 h 849711"/>
              <a:gd name="connsiteX2" fmla="*/ 0 w 1250875"/>
              <a:gd name="connsiteY2" fmla="*/ 347931 h 849711"/>
              <a:gd name="connsiteX3" fmla="*/ 0 w 1250875"/>
              <a:gd name="connsiteY3" fmla="*/ 131648 h 849711"/>
              <a:gd name="connsiteX4" fmla="*/ 131648 w 1250875"/>
              <a:gd name="connsiteY4" fmla="*/ 0 h 849711"/>
              <a:gd name="connsiteX5" fmla="*/ 1125493 w 1250875"/>
              <a:gd name="connsiteY5" fmla="*/ 0 h 849711"/>
              <a:gd name="connsiteX6" fmla="*/ 1246795 w 1250875"/>
              <a:gd name="connsiteY6" fmla="*/ 80405 h 8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875" h="849711">
                <a:moveTo>
                  <a:pt x="1250875" y="100616"/>
                </a:moveTo>
                <a:lnTo>
                  <a:pt x="501780" y="849711"/>
                </a:lnTo>
                <a:lnTo>
                  <a:pt x="0" y="347931"/>
                </a:lnTo>
                <a:lnTo>
                  <a:pt x="0" y="131648"/>
                </a:lnTo>
                <a:cubicBezTo>
                  <a:pt x="0" y="58941"/>
                  <a:pt x="58941" y="0"/>
                  <a:pt x="131648" y="0"/>
                </a:cubicBezTo>
                <a:lnTo>
                  <a:pt x="1125493" y="0"/>
                </a:lnTo>
                <a:cubicBezTo>
                  <a:pt x="1180023" y="0"/>
                  <a:pt x="1226810" y="33154"/>
                  <a:pt x="1246795" y="80405"/>
                </a:cubicBezTo>
                <a:close/>
              </a:path>
            </a:pathLst>
          </a:custGeom>
          <a:gradFill>
            <a:gsLst>
              <a:gs pos="5000">
                <a:schemeClr val="accent1">
                  <a:lumMod val="20000"/>
                  <a:lumOff val="80000"/>
                  <a:alpha val="40000"/>
                </a:schemeClr>
              </a:gs>
              <a:gs pos="80000">
                <a:schemeClr val="accent1">
                  <a:lumMod val="20000"/>
                  <a:lumOff val="8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Tree>
    <p:extLst>
      <p:ext uri="{BB962C8B-B14F-4D97-AF65-F5344CB8AC3E}">
        <p14:creationId xmlns:p14="http://schemas.microsoft.com/office/powerpoint/2010/main" val="12790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4A246B4A-2898-3EBB-FF16-A84781C51036}"/>
              </a:ext>
            </a:extLst>
          </p:cNvPr>
          <p:cNvSpPr/>
          <p:nvPr userDrawn="1"/>
        </p:nvSpPr>
        <p:spPr>
          <a:xfrm>
            <a:off x="0" y="6278893"/>
            <a:ext cx="12192000" cy="579107"/>
          </a:xfrm>
          <a:custGeom>
            <a:avLst/>
            <a:gdLst>
              <a:gd name="connsiteX0" fmla="*/ 2286000 w 12192000"/>
              <a:gd name="connsiteY0" fmla="*/ 1364 h 579107"/>
              <a:gd name="connsiteX1" fmla="*/ 12192000 w 12192000"/>
              <a:gd name="connsiteY1" fmla="*/ 129841 h 579107"/>
              <a:gd name="connsiteX2" fmla="*/ 12192000 w 12192000"/>
              <a:gd name="connsiteY2" fmla="*/ 579107 h 579107"/>
              <a:gd name="connsiteX3" fmla="*/ 0 w 12192000"/>
              <a:gd name="connsiteY3" fmla="*/ 579107 h 579107"/>
              <a:gd name="connsiteX4" fmla="*/ 0 w 12192000"/>
              <a:gd name="connsiteY4" fmla="*/ 129841 h 579107"/>
              <a:gd name="connsiteX5" fmla="*/ 2286000 w 12192000"/>
              <a:gd name="connsiteY5" fmla="*/ 1364 h 57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79107">
                <a:moveTo>
                  <a:pt x="2286000" y="1364"/>
                </a:moveTo>
                <a:cubicBezTo>
                  <a:pt x="5588000" y="-30042"/>
                  <a:pt x="8890000" y="495287"/>
                  <a:pt x="12192000" y="129841"/>
                </a:cubicBezTo>
                <a:lnTo>
                  <a:pt x="12192000" y="579107"/>
                </a:lnTo>
                <a:lnTo>
                  <a:pt x="0" y="579107"/>
                </a:lnTo>
                <a:lnTo>
                  <a:pt x="0" y="129841"/>
                </a:lnTo>
                <a:cubicBezTo>
                  <a:pt x="762000" y="45508"/>
                  <a:pt x="1524000" y="8612"/>
                  <a:pt x="2286000" y="13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pic>
        <p:nvPicPr>
          <p:cNvPr id="3" name="Picture 2">
            <a:extLst>
              <a:ext uri="{FF2B5EF4-FFF2-40B4-BE49-F238E27FC236}">
                <a16:creationId xmlns:a16="http://schemas.microsoft.com/office/drawing/2014/main" id="{8444C715-47D0-1D90-4832-080D2D21E0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25709" y="549275"/>
            <a:ext cx="1370966" cy="182795"/>
          </a:xfrm>
          <a:prstGeom prst="rect">
            <a:avLst/>
          </a:prstGeom>
          <a:noFill/>
          <a:extLst>
            <a:ext uri="{909E8E84-426E-40DD-AFC4-6F175D3DCCD1}">
              <a14:hiddenFill xmlns:a14="http://schemas.microsoft.com/office/drawing/2010/main">
                <a:solidFill>
                  <a:srgbClr val="FFFFFF"/>
                </a:solidFill>
              </a14:hiddenFill>
            </a:ext>
          </a:extLst>
        </p:spPr>
      </p:pic>
      <p:sp>
        <p:nvSpPr>
          <p:cNvPr id="4" name="任意多边形: 形状 3">
            <a:extLst>
              <a:ext uri="{FF2B5EF4-FFF2-40B4-BE49-F238E27FC236}">
                <a16:creationId xmlns:a16="http://schemas.microsoft.com/office/drawing/2014/main" id="{7657A28C-B9BE-C11B-9588-8B424F995C5B}"/>
              </a:ext>
            </a:extLst>
          </p:cNvPr>
          <p:cNvSpPr/>
          <p:nvPr userDrawn="1"/>
        </p:nvSpPr>
        <p:spPr>
          <a:xfrm>
            <a:off x="0" y="6199880"/>
            <a:ext cx="12192000" cy="259681"/>
          </a:xfrm>
          <a:custGeom>
            <a:avLst/>
            <a:gdLst>
              <a:gd name="connsiteX0" fmla="*/ 2286000 w 12192000"/>
              <a:gd name="connsiteY0" fmla="*/ 1364 h 579107"/>
              <a:gd name="connsiteX1" fmla="*/ 12192000 w 12192000"/>
              <a:gd name="connsiteY1" fmla="*/ 129841 h 579107"/>
              <a:gd name="connsiteX2" fmla="*/ 12192000 w 12192000"/>
              <a:gd name="connsiteY2" fmla="*/ 579107 h 579107"/>
              <a:gd name="connsiteX3" fmla="*/ 0 w 12192000"/>
              <a:gd name="connsiteY3" fmla="*/ 579107 h 579107"/>
              <a:gd name="connsiteX4" fmla="*/ 0 w 12192000"/>
              <a:gd name="connsiteY4" fmla="*/ 129841 h 579107"/>
              <a:gd name="connsiteX5" fmla="*/ 2286000 w 12192000"/>
              <a:gd name="connsiteY5" fmla="*/ 1364 h 579107"/>
              <a:gd name="connsiteX0" fmla="*/ 12192000 w 12283440"/>
              <a:gd name="connsiteY0" fmla="*/ 579107 h 670547"/>
              <a:gd name="connsiteX1" fmla="*/ 0 w 12283440"/>
              <a:gd name="connsiteY1" fmla="*/ 579107 h 670547"/>
              <a:gd name="connsiteX2" fmla="*/ 0 w 12283440"/>
              <a:gd name="connsiteY2" fmla="*/ 129841 h 670547"/>
              <a:gd name="connsiteX3" fmla="*/ 2286000 w 12283440"/>
              <a:gd name="connsiteY3" fmla="*/ 1364 h 670547"/>
              <a:gd name="connsiteX4" fmla="*/ 12192000 w 12283440"/>
              <a:gd name="connsiteY4" fmla="*/ 129841 h 670547"/>
              <a:gd name="connsiteX5" fmla="*/ 12283440 w 12283440"/>
              <a:gd name="connsiteY5" fmla="*/ 670547 h 670547"/>
              <a:gd name="connsiteX0" fmla="*/ 12192000 w 12192000"/>
              <a:gd name="connsiteY0" fmla="*/ 579107 h 579107"/>
              <a:gd name="connsiteX1" fmla="*/ 0 w 12192000"/>
              <a:gd name="connsiteY1" fmla="*/ 579107 h 579107"/>
              <a:gd name="connsiteX2" fmla="*/ 0 w 12192000"/>
              <a:gd name="connsiteY2" fmla="*/ 129841 h 579107"/>
              <a:gd name="connsiteX3" fmla="*/ 2286000 w 12192000"/>
              <a:gd name="connsiteY3" fmla="*/ 1364 h 579107"/>
              <a:gd name="connsiteX4" fmla="*/ 12192000 w 12192000"/>
              <a:gd name="connsiteY4" fmla="*/ 129841 h 579107"/>
              <a:gd name="connsiteX0" fmla="*/ 0 w 12192000"/>
              <a:gd name="connsiteY0" fmla="*/ 579107 h 579107"/>
              <a:gd name="connsiteX1" fmla="*/ 0 w 12192000"/>
              <a:gd name="connsiteY1" fmla="*/ 129841 h 579107"/>
              <a:gd name="connsiteX2" fmla="*/ 2286000 w 12192000"/>
              <a:gd name="connsiteY2" fmla="*/ 1364 h 579107"/>
              <a:gd name="connsiteX3" fmla="*/ 12192000 w 12192000"/>
              <a:gd name="connsiteY3" fmla="*/ 129841 h 579107"/>
              <a:gd name="connsiteX0" fmla="*/ 0 w 12192000"/>
              <a:gd name="connsiteY0" fmla="*/ 129841 h 259681"/>
              <a:gd name="connsiteX1" fmla="*/ 2286000 w 12192000"/>
              <a:gd name="connsiteY1" fmla="*/ 1364 h 259681"/>
              <a:gd name="connsiteX2" fmla="*/ 12192000 w 12192000"/>
              <a:gd name="connsiteY2" fmla="*/ 129841 h 259681"/>
            </a:gdLst>
            <a:ahLst/>
            <a:cxnLst>
              <a:cxn ang="0">
                <a:pos x="connsiteX0" y="connsiteY0"/>
              </a:cxn>
              <a:cxn ang="0">
                <a:pos x="connsiteX1" y="connsiteY1"/>
              </a:cxn>
              <a:cxn ang="0">
                <a:pos x="connsiteX2" y="connsiteY2"/>
              </a:cxn>
            </a:cxnLst>
            <a:rect l="l" t="t" r="r" b="b"/>
            <a:pathLst>
              <a:path w="12192000" h="259681">
                <a:moveTo>
                  <a:pt x="0" y="129841"/>
                </a:moveTo>
                <a:cubicBezTo>
                  <a:pt x="762000" y="45508"/>
                  <a:pt x="1524000" y="8612"/>
                  <a:pt x="2286000" y="1364"/>
                </a:cubicBezTo>
                <a:cubicBezTo>
                  <a:pt x="5588000" y="-30042"/>
                  <a:pt x="8890000" y="495287"/>
                  <a:pt x="12192000" y="129841"/>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Tree>
    <p:extLst>
      <p:ext uri="{BB962C8B-B14F-4D97-AF65-F5344CB8AC3E}">
        <p14:creationId xmlns:p14="http://schemas.microsoft.com/office/powerpoint/2010/main" val="38545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6" name="直角三角形 6">
            <a:extLst>
              <a:ext uri="{FF2B5EF4-FFF2-40B4-BE49-F238E27FC236}">
                <a16:creationId xmlns:a16="http://schemas.microsoft.com/office/drawing/2014/main" id="{8FDE2AE3-A97A-D033-5A0E-9FBC56465783}"/>
              </a:ext>
            </a:extLst>
          </p:cNvPr>
          <p:cNvSpPr/>
          <p:nvPr userDrawn="1"/>
        </p:nvSpPr>
        <p:spPr>
          <a:xfrm>
            <a:off x="0" y="5961413"/>
            <a:ext cx="896587" cy="896587"/>
          </a:xfrm>
          <a:custGeom>
            <a:avLst/>
            <a:gdLst>
              <a:gd name="connsiteX0" fmla="*/ 0 w 896587"/>
              <a:gd name="connsiteY0" fmla="*/ 896587 h 896587"/>
              <a:gd name="connsiteX1" fmla="*/ 0 w 896587"/>
              <a:gd name="connsiteY1" fmla="*/ 0 h 896587"/>
              <a:gd name="connsiteX2" fmla="*/ 896587 w 896587"/>
              <a:gd name="connsiteY2" fmla="*/ 896587 h 896587"/>
              <a:gd name="connsiteX3" fmla="*/ 0 w 896587"/>
              <a:gd name="connsiteY3" fmla="*/ 896587 h 896587"/>
              <a:gd name="connsiteX0" fmla="*/ 0 w 896587"/>
              <a:gd name="connsiteY0" fmla="*/ 896587 h 896587"/>
              <a:gd name="connsiteX1" fmla="*/ 0 w 896587"/>
              <a:gd name="connsiteY1" fmla="*/ 0 h 896587"/>
              <a:gd name="connsiteX2" fmla="*/ 896587 w 896587"/>
              <a:gd name="connsiteY2" fmla="*/ 896587 h 896587"/>
              <a:gd name="connsiteX3" fmla="*/ 0 w 896587"/>
              <a:gd name="connsiteY3" fmla="*/ 896587 h 896587"/>
              <a:gd name="connsiteX0" fmla="*/ 0 w 896587"/>
              <a:gd name="connsiteY0" fmla="*/ 896587 h 896587"/>
              <a:gd name="connsiteX1" fmla="*/ 0 w 896587"/>
              <a:gd name="connsiteY1" fmla="*/ 0 h 896587"/>
              <a:gd name="connsiteX2" fmla="*/ 896587 w 896587"/>
              <a:gd name="connsiteY2" fmla="*/ 896587 h 896587"/>
              <a:gd name="connsiteX3" fmla="*/ 0 w 896587"/>
              <a:gd name="connsiteY3" fmla="*/ 896587 h 896587"/>
              <a:gd name="connsiteX0" fmla="*/ 0 w 896587"/>
              <a:gd name="connsiteY0" fmla="*/ 896587 h 896587"/>
              <a:gd name="connsiteX1" fmla="*/ 0 w 896587"/>
              <a:gd name="connsiteY1" fmla="*/ 0 h 896587"/>
              <a:gd name="connsiteX2" fmla="*/ 896587 w 896587"/>
              <a:gd name="connsiteY2" fmla="*/ 896587 h 896587"/>
              <a:gd name="connsiteX3" fmla="*/ 0 w 896587"/>
              <a:gd name="connsiteY3" fmla="*/ 896587 h 896587"/>
            </a:gdLst>
            <a:ahLst/>
            <a:cxnLst>
              <a:cxn ang="0">
                <a:pos x="connsiteX0" y="connsiteY0"/>
              </a:cxn>
              <a:cxn ang="0">
                <a:pos x="connsiteX1" y="connsiteY1"/>
              </a:cxn>
              <a:cxn ang="0">
                <a:pos x="connsiteX2" y="connsiteY2"/>
              </a:cxn>
              <a:cxn ang="0">
                <a:pos x="connsiteX3" y="connsiteY3"/>
              </a:cxn>
            </a:cxnLst>
            <a:rect l="l" t="t" r="r" b="b"/>
            <a:pathLst>
              <a:path w="896587" h="896587">
                <a:moveTo>
                  <a:pt x="0" y="896587"/>
                </a:moveTo>
                <a:lnTo>
                  <a:pt x="0" y="0"/>
                </a:lnTo>
                <a:cubicBezTo>
                  <a:pt x="163131" y="486980"/>
                  <a:pt x="742982" y="562006"/>
                  <a:pt x="896587" y="896587"/>
                </a:cubicBezTo>
                <a:lnTo>
                  <a:pt x="0" y="8965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9" name="直角三角形 6">
            <a:extLst>
              <a:ext uri="{FF2B5EF4-FFF2-40B4-BE49-F238E27FC236}">
                <a16:creationId xmlns:a16="http://schemas.microsoft.com/office/drawing/2014/main" id="{9FCC4AA7-9C4A-551E-42B9-9060E3F96234}"/>
              </a:ext>
            </a:extLst>
          </p:cNvPr>
          <p:cNvSpPr/>
          <p:nvPr userDrawn="1"/>
        </p:nvSpPr>
        <p:spPr>
          <a:xfrm flipH="1" flipV="1">
            <a:off x="11295413" y="0"/>
            <a:ext cx="896587" cy="896587"/>
          </a:xfrm>
          <a:custGeom>
            <a:avLst/>
            <a:gdLst>
              <a:gd name="connsiteX0" fmla="*/ 0 w 896587"/>
              <a:gd name="connsiteY0" fmla="*/ 896587 h 896587"/>
              <a:gd name="connsiteX1" fmla="*/ 0 w 896587"/>
              <a:gd name="connsiteY1" fmla="*/ 0 h 896587"/>
              <a:gd name="connsiteX2" fmla="*/ 896587 w 896587"/>
              <a:gd name="connsiteY2" fmla="*/ 896587 h 896587"/>
              <a:gd name="connsiteX3" fmla="*/ 0 w 896587"/>
              <a:gd name="connsiteY3" fmla="*/ 896587 h 896587"/>
              <a:gd name="connsiteX0" fmla="*/ 0 w 896587"/>
              <a:gd name="connsiteY0" fmla="*/ 896587 h 896587"/>
              <a:gd name="connsiteX1" fmla="*/ 0 w 896587"/>
              <a:gd name="connsiteY1" fmla="*/ 0 h 896587"/>
              <a:gd name="connsiteX2" fmla="*/ 896587 w 896587"/>
              <a:gd name="connsiteY2" fmla="*/ 896587 h 896587"/>
              <a:gd name="connsiteX3" fmla="*/ 0 w 896587"/>
              <a:gd name="connsiteY3" fmla="*/ 896587 h 896587"/>
              <a:gd name="connsiteX0" fmla="*/ 0 w 896587"/>
              <a:gd name="connsiteY0" fmla="*/ 896587 h 896587"/>
              <a:gd name="connsiteX1" fmla="*/ 0 w 896587"/>
              <a:gd name="connsiteY1" fmla="*/ 0 h 896587"/>
              <a:gd name="connsiteX2" fmla="*/ 896587 w 896587"/>
              <a:gd name="connsiteY2" fmla="*/ 896587 h 896587"/>
              <a:gd name="connsiteX3" fmla="*/ 0 w 896587"/>
              <a:gd name="connsiteY3" fmla="*/ 896587 h 896587"/>
              <a:gd name="connsiteX0" fmla="*/ 0 w 896587"/>
              <a:gd name="connsiteY0" fmla="*/ 896587 h 896587"/>
              <a:gd name="connsiteX1" fmla="*/ 0 w 896587"/>
              <a:gd name="connsiteY1" fmla="*/ 0 h 896587"/>
              <a:gd name="connsiteX2" fmla="*/ 896587 w 896587"/>
              <a:gd name="connsiteY2" fmla="*/ 896587 h 896587"/>
              <a:gd name="connsiteX3" fmla="*/ 0 w 896587"/>
              <a:gd name="connsiteY3" fmla="*/ 896587 h 896587"/>
            </a:gdLst>
            <a:ahLst/>
            <a:cxnLst>
              <a:cxn ang="0">
                <a:pos x="connsiteX0" y="connsiteY0"/>
              </a:cxn>
              <a:cxn ang="0">
                <a:pos x="connsiteX1" y="connsiteY1"/>
              </a:cxn>
              <a:cxn ang="0">
                <a:pos x="connsiteX2" y="connsiteY2"/>
              </a:cxn>
              <a:cxn ang="0">
                <a:pos x="connsiteX3" y="connsiteY3"/>
              </a:cxn>
            </a:cxnLst>
            <a:rect l="l" t="t" r="r" b="b"/>
            <a:pathLst>
              <a:path w="896587" h="896587">
                <a:moveTo>
                  <a:pt x="0" y="896587"/>
                </a:moveTo>
                <a:lnTo>
                  <a:pt x="0" y="0"/>
                </a:lnTo>
                <a:cubicBezTo>
                  <a:pt x="163131" y="486980"/>
                  <a:pt x="742982" y="562006"/>
                  <a:pt x="896587" y="896587"/>
                </a:cubicBezTo>
                <a:lnTo>
                  <a:pt x="0" y="8965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10" name="Picture 2">
            <a:hlinkClick r:id="rId2"/>
            <a:extLst>
              <a:ext uri="{FF2B5EF4-FFF2-40B4-BE49-F238E27FC236}">
                <a16:creationId xmlns:a16="http://schemas.microsoft.com/office/drawing/2014/main" id="{69B834B9-EA93-BB00-F782-3F11EAB95DD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25709" y="549275"/>
            <a:ext cx="1370966" cy="182795"/>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A3C28D1F-214E-A35E-4EE8-D68EA0DBDC6F}"/>
              </a:ext>
            </a:extLst>
          </p:cNvPr>
          <p:cNvPicPr>
            <a:picLocks noChangeAspect="1"/>
          </p:cNvPicPr>
          <p:nvPr userDrawn="1"/>
        </p:nvPicPr>
        <p:blipFill>
          <a:blip r:embed="rId4"/>
          <a:srcRect l="6974" t="25809" r="6974" b="25809"/>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2" name="图片 11">
            <a:extLst>
              <a:ext uri="{FF2B5EF4-FFF2-40B4-BE49-F238E27FC236}">
                <a16:creationId xmlns:a16="http://schemas.microsoft.com/office/drawing/2014/main" id="{B974C894-87DC-7B4E-6293-AD89D87631D1}"/>
              </a:ext>
            </a:extLst>
          </p:cNvPr>
          <p:cNvPicPr>
            <a:picLocks noChangeAspect="1"/>
          </p:cNvPicPr>
          <p:nvPr userDrawn="1"/>
        </p:nvPicPr>
        <p:blipFill>
          <a:blip r:embed="rId5"/>
          <a:srcRect t="18313" b="18313"/>
          <a:stretch>
            <a:fillRect/>
          </a:stretch>
        </p:blipFill>
        <p:spPr>
          <a:xfrm>
            <a:off x="688380" y="0"/>
            <a:ext cx="10815241" cy="6858000"/>
          </a:xfrm>
          <a:custGeom>
            <a:avLst/>
            <a:gdLst>
              <a:gd name="connsiteX0" fmla="*/ 0 w 10815241"/>
              <a:gd name="connsiteY0" fmla="*/ 0 h 6858000"/>
              <a:gd name="connsiteX1" fmla="*/ 10815241 w 10815241"/>
              <a:gd name="connsiteY1" fmla="*/ 0 h 6858000"/>
              <a:gd name="connsiteX2" fmla="*/ 10815241 w 10815241"/>
              <a:gd name="connsiteY2" fmla="*/ 6858000 h 6858000"/>
              <a:gd name="connsiteX3" fmla="*/ 0 w 108152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815241" h="6858000">
                <a:moveTo>
                  <a:pt x="0" y="0"/>
                </a:moveTo>
                <a:lnTo>
                  <a:pt x="10815241" y="0"/>
                </a:lnTo>
                <a:lnTo>
                  <a:pt x="10815241" y="6858000"/>
                </a:lnTo>
                <a:lnTo>
                  <a:pt x="0" y="6858000"/>
                </a:lnTo>
                <a:close/>
              </a:path>
            </a:pathLst>
          </a:custGeom>
        </p:spPr>
      </p:pic>
      <p:pic>
        <p:nvPicPr>
          <p:cNvPr id="13" name="图片 12">
            <a:extLst>
              <a:ext uri="{FF2B5EF4-FFF2-40B4-BE49-F238E27FC236}">
                <a16:creationId xmlns:a16="http://schemas.microsoft.com/office/drawing/2014/main" id="{58F61AC0-2860-AE5D-1FC2-6C27FA01E2F0}"/>
              </a:ext>
            </a:extLst>
          </p:cNvPr>
          <p:cNvPicPr>
            <a:picLocks noChangeAspect="1"/>
          </p:cNvPicPr>
          <p:nvPr userDrawn="1"/>
        </p:nvPicPr>
        <p:blipFill>
          <a:blip r:embed="rId6"/>
          <a:srcRect t="7032" b="7032"/>
          <a:stretch>
            <a:fillRect/>
          </a:stretch>
        </p:blipFill>
        <p:spPr>
          <a:xfrm>
            <a:off x="2102774" y="0"/>
            <a:ext cx="7986452" cy="6858000"/>
          </a:xfrm>
          <a:custGeom>
            <a:avLst/>
            <a:gdLst>
              <a:gd name="connsiteX0" fmla="*/ 0 w 7986452"/>
              <a:gd name="connsiteY0" fmla="*/ 0 h 6858000"/>
              <a:gd name="connsiteX1" fmla="*/ 7986452 w 7986452"/>
              <a:gd name="connsiteY1" fmla="*/ 0 h 6858000"/>
              <a:gd name="connsiteX2" fmla="*/ 7986452 w 7986452"/>
              <a:gd name="connsiteY2" fmla="*/ 6858000 h 6858000"/>
              <a:gd name="connsiteX3" fmla="*/ 0 w 79864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86452" h="6858000">
                <a:moveTo>
                  <a:pt x="0" y="0"/>
                </a:moveTo>
                <a:lnTo>
                  <a:pt x="7986452" y="0"/>
                </a:lnTo>
                <a:lnTo>
                  <a:pt x="7986452" y="6858000"/>
                </a:lnTo>
                <a:lnTo>
                  <a:pt x="0" y="6858000"/>
                </a:lnTo>
                <a:close/>
              </a:path>
            </a:pathLst>
          </a:custGeom>
        </p:spPr>
      </p:pic>
      <p:sp>
        <p:nvSpPr>
          <p:cNvPr id="2" name="圆角矩形 1">
            <a:extLst>
              <a:ext uri="{FF2B5EF4-FFF2-40B4-BE49-F238E27FC236}">
                <a16:creationId xmlns:a16="http://schemas.microsoft.com/office/drawing/2014/main" id="{1AAEC807-25B6-99DE-03C8-6C0FD4E6EAED}"/>
              </a:ext>
            </a:extLst>
          </p:cNvPr>
          <p:cNvSpPr/>
          <p:nvPr userDrawn="1"/>
        </p:nvSpPr>
        <p:spPr>
          <a:xfrm rot="2700000">
            <a:off x="3816917" y="1245410"/>
            <a:ext cx="4558164" cy="4558164"/>
          </a:xfrm>
          <a:prstGeom prst="roundRect">
            <a:avLst>
              <a:gd name="adj" fmla="val 7449"/>
            </a:avLst>
          </a:prstGeom>
          <a:solidFill>
            <a:schemeClr val="accent1"/>
          </a:solidFill>
          <a:ln>
            <a:noFill/>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Tree>
    <p:extLst>
      <p:ext uri="{BB962C8B-B14F-4D97-AF65-F5344CB8AC3E}">
        <p14:creationId xmlns:p14="http://schemas.microsoft.com/office/powerpoint/2010/main" val="66361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同心圆 1">
            <a:extLst>
              <a:ext uri="{FF2B5EF4-FFF2-40B4-BE49-F238E27FC236}">
                <a16:creationId xmlns:a16="http://schemas.microsoft.com/office/drawing/2014/main" id="{E073812E-4530-B918-68A5-2BAD90656BDB}"/>
              </a:ext>
            </a:extLst>
          </p:cNvPr>
          <p:cNvSpPr/>
          <p:nvPr userDrawn="1"/>
        </p:nvSpPr>
        <p:spPr>
          <a:xfrm>
            <a:off x="393290" y="349073"/>
            <a:ext cx="481781" cy="481781"/>
          </a:xfrm>
          <a:prstGeom prst="donu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solidFill>
                <a:schemeClr val="tx1"/>
              </a:solidFill>
            </a:endParaRPr>
          </a:p>
        </p:txBody>
      </p:sp>
      <p:cxnSp>
        <p:nvCxnSpPr>
          <p:cNvPr id="3" name="直线连接符 7">
            <a:extLst>
              <a:ext uri="{FF2B5EF4-FFF2-40B4-BE49-F238E27FC236}">
                <a16:creationId xmlns:a16="http://schemas.microsoft.com/office/drawing/2014/main" id="{559955A8-F9E8-1A01-3AD0-AF8294840EAF}"/>
              </a:ext>
            </a:extLst>
          </p:cNvPr>
          <p:cNvCxnSpPr/>
          <p:nvPr userDrawn="1"/>
        </p:nvCxnSpPr>
        <p:spPr>
          <a:xfrm>
            <a:off x="612058" y="810885"/>
            <a:ext cx="10967884" cy="9831"/>
          </a:xfrm>
          <a:prstGeom prst="line">
            <a:avLst/>
          </a:prstGeom>
          <a:ln w="28575">
            <a:solidFill>
              <a:schemeClr val="accent1">
                <a:lumMod val="100000"/>
              </a:schemeClr>
            </a:solidFill>
          </a:ln>
        </p:spPr>
        <p:style>
          <a:lnRef idx="1">
            <a:schemeClr val="accent1"/>
          </a:lnRef>
          <a:fillRef idx="0">
            <a:schemeClr val="accent1"/>
          </a:fillRef>
          <a:effectRef idx="0">
            <a:schemeClr val="accent1"/>
          </a:effectRef>
          <a:fontRef idx="minor">
            <a:schemeClr val="tx1"/>
          </a:fontRef>
        </p:style>
      </p:cxnSp>
      <p:sp>
        <p:nvSpPr>
          <p:cNvPr id="5" name="任意形状 12">
            <a:extLst>
              <a:ext uri="{FF2B5EF4-FFF2-40B4-BE49-F238E27FC236}">
                <a16:creationId xmlns:a16="http://schemas.microsoft.com/office/drawing/2014/main" id="{ACCBCAD9-073D-475B-04A9-189F112FCCC3}"/>
              </a:ext>
            </a:extLst>
          </p:cNvPr>
          <p:cNvSpPr/>
          <p:nvPr userDrawn="1"/>
        </p:nvSpPr>
        <p:spPr>
          <a:xfrm>
            <a:off x="0" y="6464698"/>
            <a:ext cx="12192000" cy="393302"/>
          </a:xfrm>
          <a:custGeom>
            <a:avLst/>
            <a:gdLst>
              <a:gd name="connsiteX0" fmla="*/ 12192000 w 12192000"/>
              <a:gd name="connsiteY0" fmla="*/ 0 h 909447"/>
              <a:gd name="connsiteX1" fmla="*/ 12192000 w 12192000"/>
              <a:gd name="connsiteY1" fmla="*/ 909447 h 909447"/>
              <a:gd name="connsiteX2" fmla="*/ 0 w 12192000"/>
              <a:gd name="connsiteY2" fmla="*/ 909447 h 909447"/>
              <a:gd name="connsiteX3" fmla="*/ 0 w 12192000"/>
              <a:gd name="connsiteY3" fmla="*/ 401788 h 909447"/>
              <a:gd name="connsiteX4" fmla="*/ 271475 w 12192000"/>
              <a:gd name="connsiteY4" fmla="*/ 389839 h 909447"/>
              <a:gd name="connsiteX5" fmla="*/ 8190271 w 12192000"/>
              <a:gd name="connsiteY5" fmla="*/ 639060 h 909447"/>
              <a:gd name="connsiteX6" fmla="*/ 12049480 w 12192000"/>
              <a:gd name="connsiteY6" fmla="*/ 34242 h 909447"/>
              <a:gd name="connsiteX0-1" fmla="*/ 12192000 w 12192000"/>
              <a:gd name="connsiteY0-2" fmla="*/ 0 h 909447"/>
              <a:gd name="connsiteX1-3" fmla="*/ 12192000 w 12192000"/>
              <a:gd name="connsiteY1-4" fmla="*/ 909447 h 909447"/>
              <a:gd name="connsiteX2-5" fmla="*/ 0 w 12192000"/>
              <a:gd name="connsiteY2-6" fmla="*/ 909447 h 909447"/>
              <a:gd name="connsiteX3-7" fmla="*/ 0 w 12192000"/>
              <a:gd name="connsiteY3-8" fmla="*/ 401788 h 909447"/>
              <a:gd name="connsiteX4-9" fmla="*/ 8190271 w 12192000"/>
              <a:gd name="connsiteY4-10" fmla="*/ 639060 h 909447"/>
              <a:gd name="connsiteX5-11" fmla="*/ 12049480 w 12192000"/>
              <a:gd name="connsiteY5-12" fmla="*/ 34242 h 909447"/>
              <a:gd name="connsiteX6-13" fmla="*/ 12192000 w 12192000"/>
              <a:gd name="connsiteY6-14" fmla="*/ 0 h 909447"/>
              <a:gd name="connsiteX0-15" fmla="*/ 12192000 w 12192000"/>
              <a:gd name="connsiteY0-16" fmla="*/ 0 h 909447"/>
              <a:gd name="connsiteX1-17" fmla="*/ 12192000 w 12192000"/>
              <a:gd name="connsiteY1-18" fmla="*/ 909447 h 909447"/>
              <a:gd name="connsiteX2-19" fmla="*/ 0 w 12192000"/>
              <a:gd name="connsiteY2-20" fmla="*/ 909447 h 909447"/>
              <a:gd name="connsiteX3-21" fmla="*/ 0 w 12192000"/>
              <a:gd name="connsiteY3-22" fmla="*/ 401788 h 909447"/>
              <a:gd name="connsiteX4-23" fmla="*/ 12049480 w 12192000"/>
              <a:gd name="connsiteY4-24" fmla="*/ 34242 h 909447"/>
              <a:gd name="connsiteX5-25" fmla="*/ 12192000 w 12192000"/>
              <a:gd name="connsiteY5-26" fmla="*/ 0 h 909447"/>
              <a:gd name="connsiteX0-27" fmla="*/ 12192000 w 12192000"/>
              <a:gd name="connsiteY0-28" fmla="*/ 0 h 909447"/>
              <a:gd name="connsiteX1-29" fmla="*/ 12192000 w 12192000"/>
              <a:gd name="connsiteY1-30" fmla="*/ 909447 h 909447"/>
              <a:gd name="connsiteX2-31" fmla="*/ 0 w 12192000"/>
              <a:gd name="connsiteY2-32" fmla="*/ 909447 h 909447"/>
              <a:gd name="connsiteX3-33" fmla="*/ 0 w 12192000"/>
              <a:gd name="connsiteY3-34" fmla="*/ 401788 h 909447"/>
              <a:gd name="connsiteX4-35" fmla="*/ 12192000 w 12192000"/>
              <a:gd name="connsiteY4-36" fmla="*/ 0 h 909447"/>
              <a:gd name="connsiteX0-37" fmla="*/ 12192000 w 12192000"/>
              <a:gd name="connsiteY0-38" fmla="*/ 0 h 909447"/>
              <a:gd name="connsiteX1-39" fmla="*/ 12192000 w 12192000"/>
              <a:gd name="connsiteY1-40" fmla="*/ 909447 h 909447"/>
              <a:gd name="connsiteX2-41" fmla="*/ 0 w 12192000"/>
              <a:gd name="connsiteY2-42" fmla="*/ 909447 h 909447"/>
              <a:gd name="connsiteX3-43" fmla="*/ 0 w 12192000"/>
              <a:gd name="connsiteY3-44" fmla="*/ 401788 h 909447"/>
              <a:gd name="connsiteX4-45" fmla="*/ 12192000 w 12192000"/>
              <a:gd name="connsiteY4-46" fmla="*/ 0 h 909447"/>
              <a:gd name="connsiteX0-47" fmla="*/ 12192000 w 12192000"/>
              <a:gd name="connsiteY0-48" fmla="*/ 0 h 909447"/>
              <a:gd name="connsiteX1-49" fmla="*/ 12192000 w 12192000"/>
              <a:gd name="connsiteY1-50" fmla="*/ 909447 h 909447"/>
              <a:gd name="connsiteX2-51" fmla="*/ 0 w 12192000"/>
              <a:gd name="connsiteY2-52" fmla="*/ 909447 h 909447"/>
              <a:gd name="connsiteX3-53" fmla="*/ 0 w 12192000"/>
              <a:gd name="connsiteY3-54" fmla="*/ 401788 h 909447"/>
              <a:gd name="connsiteX4-55" fmla="*/ 12192000 w 12192000"/>
              <a:gd name="connsiteY4-56" fmla="*/ 0 h 909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909447">
                <a:moveTo>
                  <a:pt x="12192000" y="0"/>
                </a:moveTo>
                <a:lnTo>
                  <a:pt x="12192000" y="909447"/>
                </a:lnTo>
                <a:lnTo>
                  <a:pt x="0" y="909447"/>
                </a:lnTo>
                <a:lnTo>
                  <a:pt x="0" y="401788"/>
                </a:lnTo>
                <a:cubicBezTo>
                  <a:pt x="2540000" y="700478"/>
                  <a:pt x="6289368" y="812355"/>
                  <a:pt x="12192000" y="0"/>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6" name="Picture 2">
            <a:hlinkClick r:id="rId2"/>
            <a:extLst>
              <a:ext uri="{FF2B5EF4-FFF2-40B4-BE49-F238E27FC236}">
                <a16:creationId xmlns:a16="http://schemas.microsoft.com/office/drawing/2014/main" id="{B1EF327C-C5E9-7DC0-CED7-823024C598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25709" y="549275"/>
            <a:ext cx="1370966" cy="182795"/>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7">
            <a:extLst>
              <a:ext uri="{FF2B5EF4-FFF2-40B4-BE49-F238E27FC236}">
                <a16:creationId xmlns:a16="http://schemas.microsoft.com/office/drawing/2014/main" id="{BAE2BEAA-09ED-0EA0-6A8A-BB363D470EBF}"/>
              </a:ext>
            </a:extLst>
          </p:cNvPr>
          <p:cNvSpPr>
            <a:spLocks noGrp="1"/>
          </p:cNvSpPr>
          <p:nvPr>
            <p:ph type="title"/>
          </p:nvPr>
        </p:nvSpPr>
        <p:spPr>
          <a:xfrm>
            <a:off x="953003" y="424097"/>
            <a:ext cx="8336140" cy="395045"/>
          </a:xfrm>
          <a:prstGeom prst="rect">
            <a:avLst/>
          </a:prstGeom>
          <a:noFill/>
        </p:spPr>
        <p:txBody>
          <a:bodyPr wrap="square" lIns="0" tIns="0" rIns="0" bIns="0" rtlCol="0">
            <a:noAutofit/>
          </a:bodyPr>
          <a:lstStyle>
            <a:lvl1pPr>
              <a:defRPr kumimoji="1" lang="en-US" sz="2800">
                <a:solidFill>
                  <a:schemeClr val="accent1">
                    <a:lumMod val="100000"/>
                  </a:schemeClr>
                </a:solidFill>
                <a:latin typeface="+mj-ea"/>
                <a:cs typeface="+mn-cs"/>
              </a:defRPr>
            </a:lvl1pPr>
          </a:lstStyle>
          <a:p>
            <a:pPr marL="0" lvl="0" defTabSz="914400"/>
            <a:r>
              <a:rPr lang="zh-CN" altLang="en-US" dirty="0"/>
              <a:t>单击此处编辑母版标题样式</a:t>
            </a:r>
            <a:endParaRPr lang="en-US" dirty="0"/>
          </a:p>
        </p:txBody>
      </p:sp>
    </p:spTree>
    <p:extLst>
      <p:ext uri="{BB962C8B-B14F-4D97-AF65-F5344CB8AC3E}">
        <p14:creationId xmlns:p14="http://schemas.microsoft.com/office/powerpoint/2010/main" val="113419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7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ACEE8E-02A2-D25E-237B-439DEC7E50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9797" y="707144"/>
            <a:ext cx="2292406" cy="305654"/>
          </a:xfrm>
          <a:prstGeom prst="rect">
            <a:avLst/>
          </a:prstGeom>
          <a:noFill/>
          <a:extLst>
            <a:ext uri="{909E8E84-426E-40DD-AFC4-6F175D3DCCD1}">
              <a14:hiddenFill xmlns:a14="http://schemas.microsoft.com/office/drawing/2010/main">
                <a:solidFill>
                  <a:srgbClr val="FFFFFF"/>
                </a:solidFill>
              </a14:hiddenFill>
            </a:ext>
          </a:extLst>
        </p:spPr>
      </p:pic>
      <p:sp>
        <p:nvSpPr>
          <p:cNvPr id="3" name="任意多边形: 形状 2">
            <a:extLst>
              <a:ext uri="{FF2B5EF4-FFF2-40B4-BE49-F238E27FC236}">
                <a16:creationId xmlns:a16="http://schemas.microsoft.com/office/drawing/2014/main" id="{FD161194-912A-6173-2FE1-929D4E2A0984}"/>
              </a:ext>
            </a:extLst>
          </p:cNvPr>
          <p:cNvSpPr/>
          <p:nvPr userDrawn="1"/>
        </p:nvSpPr>
        <p:spPr>
          <a:xfrm rot="2700000">
            <a:off x="-830223" y="1201677"/>
            <a:ext cx="2870200" cy="2870200"/>
          </a:xfrm>
          <a:custGeom>
            <a:avLst/>
            <a:gdLst>
              <a:gd name="connsiteX0" fmla="*/ 88034 w 2870200"/>
              <a:gd name="connsiteY0" fmla="*/ 88034 h 2870200"/>
              <a:gd name="connsiteX1" fmla="*/ 300567 w 2870200"/>
              <a:gd name="connsiteY1" fmla="*/ 0 h 2870200"/>
              <a:gd name="connsiteX2" fmla="*/ 2569633 w 2870200"/>
              <a:gd name="connsiteY2" fmla="*/ 0 h 2870200"/>
              <a:gd name="connsiteX3" fmla="*/ 2870200 w 2870200"/>
              <a:gd name="connsiteY3" fmla="*/ 300567 h 2870200"/>
              <a:gd name="connsiteX4" fmla="*/ 2870200 w 2870200"/>
              <a:gd name="connsiteY4" fmla="*/ 2569633 h 2870200"/>
              <a:gd name="connsiteX5" fmla="*/ 2569633 w 2870200"/>
              <a:gd name="connsiteY5" fmla="*/ 2870200 h 2870200"/>
              <a:gd name="connsiteX6" fmla="*/ 2014775 w 2870200"/>
              <a:gd name="connsiteY6" fmla="*/ 2870200 h 2870200"/>
              <a:gd name="connsiteX7" fmla="*/ 0 w 2870200"/>
              <a:gd name="connsiteY7" fmla="*/ 855425 h 2870200"/>
              <a:gd name="connsiteX8" fmla="*/ 0 w 2870200"/>
              <a:gd name="connsiteY8" fmla="*/ 300567 h 2870200"/>
              <a:gd name="connsiteX9" fmla="*/ 88034 w 2870200"/>
              <a:gd name="connsiteY9" fmla="*/ 88034 h 28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0200" h="2870200">
                <a:moveTo>
                  <a:pt x="88034" y="88034"/>
                </a:moveTo>
                <a:cubicBezTo>
                  <a:pt x="142426" y="33642"/>
                  <a:pt x="217568" y="0"/>
                  <a:pt x="300567" y="0"/>
                </a:cubicBezTo>
                <a:lnTo>
                  <a:pt x="2569633" y="0"/>
                </a:lnTo>
                <a:cubicBezTo>
                  <a:pt x="2735632" y="0"/>
                  <a:pt x="2870200" y="134568"/>
                  <a:pt x="2870200" y="300567"/>
                </a:cubicBezTo>
                <a:lnTo>
                  <a:pt x="2870200" y="2569633"/>
                </a:lnTo>
                <a:cubicBezTo>
                  <a:pt x="2870200" y="2735632"/>
                  <a:pt x="2735632" y="2870200"/>
                  <a:pt x="2569633" y="2870200"/>
                </a:cubicBezTo>
                <a:lnTo>
                  <a:pt x="2014775" y="2870200"/>
                </a:lnTo>
                <a:lnTo>
                  <a:pt x="0" y="855425"/>
                </a:lnTo>
                <a:lnTo>
                  <a:pt x="0" y="300567"/>
                </a:lnTo>
                <a:cubicBezTo>
                  <a:pt x="0" y="217567"/>
                  <a:pt x="33642" y="142426"/>
                  <a:pt x="88034" y="88034"/>
                </a:cubicBezTo>
                <a:close/>
              </a:path>
            </a:pathLst>
          </a:custGeom>
          <a:gradFill>
            <a:gsLst>
              <a:gs pos="5000">
                <a:schemeClr val="accent1">
                  <a:alpha val="20000"/>
                </a:schemeClr>
              </a:gs>
              <a:gs pos="8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4" name="任意多边形: 形状 3">
            <a:extLst>
              <a:ext uri="{FF2B5EF4-FFF2-40B4-BE49-F238E27FC236}">
                <a16:creationId xmlns:a16="http://schemas.microsoft.com/office/drawing/2014/main" id="{BAC39DFD-FB63-76C4-CC46-2409518A0E8E}"/>
              </a:ext>
            </a:extLst>
          </p:cNvPr>
          <p:cNvSpPr/>
          <p:nvPr userDrawn="1"/>
        </p:nvSpPr>
        <p:spPr>
          <a:xfrm rot="2700000">
            <a:off x="5354678" y="4782941"/>
            <a:ext cx="2870200" cy="2870200"/>
          </a:xfrm>
          <a:custGeom>
            <a:avLst/>
            <a:gdLst>
              <a:gd name="connsiteX0" fmla="*/ 88034 w 2870200"/>
              <a:gd name="connsiteY0" fmla="*/ 88034 h 2870200"/>
              <a:gd name="connsiteX1" fmla="*/ 300567 w 2870200"/>
              <a:gd name="connsiteY1" fmla="*/ 0 h 2870200"/>
              <a:gd name="connsiteX2" fmla="*/ 2569633 w 2870200"/>
              <a:gd name="connsiteY2" fmla="*/ 0 h 2870200"/>
              <a:gd name="connsiteX3" fmla="*/ 2870200 w 2870200"/>
              <a:gd name="connsiteY3" fmla="*/ 300567 h 2870200"/>
              <a:gd name="connsiteX4" fmla="*/ 2870200 w 2870200"/>
              <a:gd name="connsiteY4" fmla="*/ 905039 h 2870200"/>
              <a:gd name="connsiteX5" fmla="*/ 905039 w 2870200"/>
              <a:gd name="connsiteY5" fmla="*/ 2870200 h 2870200"/>
              <a:gd name="connsiteX6" fmla="*/ 300567 w 2870200"/>
              <a:gd name="connsiteY6" fmla="*/ 2870200 h 2870200"/>
              <a:gd name="connsiteX7" fmla="*/ 0 w 2870200"/>
              <a:gd name="connsiteY7" fmla="*/ 2569633 h 2870200"/>
              <a:gd name="connsiteX8" fmla="*/ 0 w 2870200"/>
              <a:gd name="connsiteY8" fmla="*/ 300567 h 2870200"/>
              <a:gd name="connsiteX9" fmla="*/ 88034 w 2870200"/>
              <a:gd name="connsiteY9" fmla="*/ 88034 h 28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0200" h="2870200">
                <a:moveTo>
                  <a:pt x="88034" y="88034"/>
                </a:moveTo>
                <a:cubicBezTo>
                  <a:pt x="142426" y="33642"/>
                  <a:pt x="217567" y="0"/>
                  <a:pt x="300567" y="0"/>
                </a:cubicBezTo>
                <a:lnTo>
                  <a:pt x="2569633" y="0"/>
                </a:lnTo>
                <a:cubicBezTo>
                  <a:pt x="2735632" y="0"/>
                  <a:pt x="2870200" y="134568"/>
                  <a:pt x="2870200" y="300567"/>
                </a:cubicBezTo>
                <a:lnTo>
                  <a:pt x="2870200" y="905039"/>
                </a:lnTo>
                <a:lnTo>
                  <a:pt x="905039" y="2870200"/>
                </a:lnTo>
                <a:lnTo>
                  <a:pt x="300567" y="2870200"/>
                </a:lnTo>
                <a:cubicBezTo>
                  <a:pt x="134568" y="2870200"/>
                  <a:pt x="0" y="2735632"/>
                  <a:pt x="0" y="2569633"/>
                </a:cubicBezTo>
                <a:lnTo>
                  <a:pt x="0" y="300567"/>
                </a:lnTo>
                <a:cubicBezTo>
                  <a:pt x="0" y="217567"/>
                  <a:pt x="33642" y="142426"/>
                  <a:pt x="88034" y="88034"/>
                </a:cubicBezTo>
                <a:close/>
              </a:path>
            </a:pathLst>
          </a:custGeom>
          <a:gradFill>
            <a:gsLst>
              <a:gs pos="5000">
                <a:schemeClr val="accent1">
                  <a:lumMod val="20000"/>
                  <a:lumOff val="80000"/>
                  <a:alpha val="30000"/>
                </a:schemeClr>
              </a:gs>
              <a:gs pos="80000">
                <a:schemeClr val="accent1">
                  <a:lumMod val="40000"/>
                  <a:lumOff val="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dirty="0">
              <a:solidFill>
                <a:schemeClr val="bg1"/>
              </a:solidFill>
              <a:latin typeface="+mj-ea"/>
              <a:ea typeface="+mj-ea"/>
            </a:endParaRPr>
          </a:p>
        </p:txBody>
      </p:sp>
      <p:sp>
        <p:nvSpPr>
          <p:cNvPr id="5" name="矩形: 圆角 4">
            <a:extLst>
              <a:ext uri="{FF2B5EF4-FFF2-40B4-BE49-F238E27FC236}">
                <a16:creationId xmlns:a16="http://schemas.microsoft.com/office/drawing/2014/main" id="{8C253E7B-5179-12BB-32ED-2ADDD7DE7EB2}"/>
              </a:ext>
            </a:extLst>
          </p:cNvPr>
          <p:cNvSpPr/>
          <p:nvPr userDrawn="1"/>
        </p:nvSpPr>
        <p:spPr>
          <a:xfrm rot="2700000">
            <a:off x="8307507" y="4598938"/>
            <a:ext cx="1257141" cy="1257141"/>
          </a:xfrm>
          <a:prstGeom prst="roundRect">
            <a:avLst>
              <a:gd name="adj" fmla="val 10472"/>
            </a:avLst>
          </a:prstGeom>
          <a:gradFill>
            <a:gsLst>
              <a:gs pos="5000">
                <a:schemeClr val="accent1">
                  <a:lumMod val="20000"/>
                  <a:lumOff val="80000"/>
                  <a:alpha val="30000"/>
                </a:schemeClr>
              </a:gs>
              <a:gs pos="80000">
                <a:schemeClr val="accent1">
                  <a:lumMod val="40000"/>
                  <a:lumOff val="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sp>
        <p:nvSpPr>
          <p:cNvPr id="6" name="任意多边形: 形状 5">
            <a:extLst>
              <a:ext uri="{FF2B5EF4-FFF2-40B4-BE49-F238E27FC236}">
                <a16:creationId xmlns:a16="http://schemas.microsoft.com/office/drawing/2014/main" id="{C49A47F7-DE40-77F2-2F51-32AC7318D7C7}"/>
              </a:ext>
            </a:extLst>
          </p:cNvPr>
          <p:cNvSpPr/>
          <p:nvPr userDrawn="1"/>
        </p:nvSpPr>
        <p:spPr>
          <a:xfrm rot="13500000">
            <a:off x="11178705" y="-211876"/>
            <a:ext cx="1250875" cy="849711"/>
          </a:xfrm>
          <a:custGeom>
            <a:avLst/>
            <a:gdLst>
              <a:gd name="connsiteX0" fmla="*/ 1250875 w 1250875"/>
              <a:gd name="connsiteY0" fmla="*/ 100616 h 849711"/>
              <a:gd name="connsiteX1" fmla="*/ 501780 w 1250875"/>
              <a:gd name="connsiteY1" fmla="*/ 849711 h 849711"/>
              <a:gd name="connsiteX2" fmla="*/ 0 w 1250875"/>
              <a:gd name="connsiteY2" fmla="*/ 347931 h 849711"/>
              <a:gd name="connsiteX3" fmla="*/ 0 w 1250875"/>
              <a:gd name="connsiteY3" fmla="*/ 131648 h 849711"/>
              <a:gd name="connsiteX4" fmla="*/ 131648 w 1250875"/>
              <a:gd name="connsiteY4" fmla="*/ 0 h 849711"/>
              <a:gd name="connsiteX5" fmla="*/ 1125493 w 1250875"/>
              <a:gd name="connsiteY5" fmla="*/ 0 h 849711"/>
              <a:gd name="connsiteX6" fmla="*/ 1246795 w 1250875"/>
              <a:gd name="connsiteY6" fmla="*/ 80405 h 8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875" h="849711">
                <a:moveTo>
                  <a:pt x="1250875" y="100616"/>
                </a:moveTo>
                <a:lnTo>
                  <a:pt x="501780" y="849711"/>
                </a:lnTo>
                <a:lnTo>
                  <a:pt x="0" y="347931"/>
                </a:lnTo>
                <a:lnTo>
                  <a:pt x="0" y="131648"/>
                </a:lnTo>
                <a:cubicBezTo>
                  <a:pt x="0" y="58941"/>
                  <a:pt x="58941" y="0"/>
                  <a:pt x="131648" y="0"/>
                </a:cubicBezTo>
                <a:lnTo>
                  <a:pt x="1125493" y="0"/>
                </a:lnTo>
                <a:cubicBezTo>
                  <a:pt x="1180023" y="0"/>
                  <a:pt x="1226810" y="33154"/>
                  <a:pt x="1246795" y="80405"/>
                </a:cubicBezTo>
                <a:close/>
              </a:path>
            </a:pathLst>
          </a:custGeom>
          <a:gradFill>
            <a:gsLst>
              <a:gs pos="5000">
                <a:schemeClr val="accent1">
                  <a:lumMod val="20000"/>
                  <a:lumOff val="80000"/>
                  <a:alpha val="40000"/>
                </a:schemeClr>
              </a:gs>
              <a:gs pos="80000">
                <a:schemeClr val="accent1">
                  <a:lumMod val="20000"/>
                  <a:lumOff val="8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Tree>
    <p:extLst>
      <p:ext uri="{BB962C8B-B14F-4D97-AF65-F5344CB8AC3E}">
        <p14:creationId xmlns:p14="http://schemas.microsoft.com/office/powerpoint/2010/main" val="7104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panose="020B0502040204020203" charset="0"/>
              </a:defRPr>
            </a:lvl1pPr>
          </a:lstStyle>
          <a:p>
            <a:pPr lvl="0"/>
            <a:r>
              <a:rPr kumimoji="1" lang="en-US" altLang="zh-CN" dirty="0" err="1"/>
              <a:t>OfficePLUS</a:t>
            </a:r>
            <a:endParaRPr kumimoji="1" lang="zh-CN" altLang="en-US" dirty="0"/>
          </a:p>
        </p:txBody>
      </p:sp>
      <p:sp>
        <p:nvSpPr>
          <p:cNvPr id="9" name="文本占位符 2"/>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defRPr>
            </a:lvl1pPr>
          </a:lstStyle>
          <a:p>
            <a:pPr lvl="0"/>
            <a:r>
              <a:rPr kumimoji="1" lang="en-US" altLang="zh-CN" dirty="0" err="1"/>
              <a:t>OfficePLUS</a:t>
            </a:r>
            <a:endParaRPr kumimoji="1" lang="zh-CN" altLang="en-US" dirty="0"/>
          </a:p>
        </p:txBody>
      </p:sp>
      <p:sp>
        <p:nvSpPr>
          <p:cNvPr id="10" name="文本占位符 2"/>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panose="020B0502040204020203" charset="0"/>
              </a:defRPr>
            </a:lvl1pPr>
          </a:lstStyle>
          <a:p>
            <a:pPr lvl="0"/>
            <a:r>
              <a:rPr kumimoji="1" lang="en-US" altLang="zh-CN"/>
              <a:t>OfficePLUS</a:t>
            </a:r>
            <a:endParaRPr kumimoji="1" lang="zh-CN" altLang="en-US"/>
          </a:p>
        </p:txBody>
      </p:sp>
      <p:sp>
        <p:nvSpPr>
          <p:cNvPr id="11" name="文本占位符 2"/>
          <p:cNvSpPr>
            <a:spLocks noGrp="1"/>
          </p:cNvSpPr>
          <p:nvPr>
            <p:ph type="body" sz="quarter" idx="10" hasCustomPrompt="1"/>
          </p:nvPr>
        </p:nvSpPr>
        <p:spPr>
          <a:xfrm>
            <a:off x="440603" y="759873"/>
            <a:ext cx="1657138" cy="44026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865" b="0"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1" lang="en-US" altLang="zh-CN"/>
              <a:t>OfficePLUS</a:t>
            </a:r>
            <a:endParaRPr kumimoji="1" lang="zh-CN" altLang="en-US"/>
          </a:p>
        </p:txBody>
      </p:sp>
      <p:sp>
        <p:nvSpPr>
          <p:cNvPr id="6" name="文本占位符 2"/>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panose="020B0502040204020203" charset="0"/>
              </a:defRPr>
            </a:lvl1pPr>
          </a:lstStyle>
          <a:p>
            <a:pPr lvl="0"/>
            <a:r>
              <a:rPr kumimoji="1" lang="en-US" altLang="zh-CN"/>
              <a:t>OfficePLUS</a:t>
            </a:r>
            <a:endParaRPr kumimoji="1" lang="zh-CN" altLang="en-US"/>
          </a:p>
        </p:txBody>
      </p:sp>
      <p:sp>
        <p:nvSpPr>
          <p:cNvPr id="8" name="文本占位符 2"/>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微软雅黑 Light" panose="020B0502040204020203" pitchFamily="34" charset="-122"/>
                <a:ea typeface="微软雅黑 Light" panose="020B0502040204020203" pitchFamily="34" charset="-122"/>
                <a:cs typeface="Segoe UI Light" panose="020B0502040204020203" charset="0"/>
              </a:defRPr>
            </a:lvl1pPr>
          </a:lstStyle>
          <a:p>
            <a:pPr lvl="0"/>
            <a:r>
              <a:rPr kumimoji="1" lang="en-US" altLang="zh-CN" dirty="0" err="1"/>
              <a:t>OfficePLUS</a:t>
            </a:r>
            <a:endParaRPr kumimoji="1" lang="zh-CN" altLang="en-US" dirty="0"/>
          </a:p>
        </p:txBody>
      </p:sp>
      <p:sp>
        <p:nvSpPr>
          <p:cNvPr id="14" name="文本占位符 2"/>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微软雅黑 Light" panose="020B0502040204020203" pitchFamily="34" charset="-122"/>
                <a:ea typeface="微软雅黑 Light" panose="020B0502040204020203" pitchFamily="34" charset="-122"/>
                <a:cs typeface="微软雅黑 Light" panose="020B0502040204020203"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214821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userDrawn="1">
          <p15:clr>
            <a:srgbClr val="C35EA4"/>
          </p15:clr>
        </p15:guide>
        <p15:guide id="4" orient="horz" pos="4315" userDrawn="1">
          <p15:clr>
            <a:srgbClr val="C35EA4"/>
          </p15:clr>
        </p15:guide>
        <p15:guide id="5" userDrawn="1">
          <p15:clr>
            <a:srgbClr val="C35EA4"/>
          </p15:clr>
        </p15:guide>
        <p15:guide id="6" pos="768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85D8611-EAFD-5D85-1A99-FD82242C99DE}"/>
              </a:ext>
            </a:extLst>
          </p:cNvPr>
          <p:cNvSpPr txBox="1"/>
          <p:nvPr/>
        </p:nvSpPr>
        <p:spPr>
          <a:xfrm>
            <a:off x="1683657" y="1870198"/>
            <a:ext cx="8824686" cy="1846659"/>
          </a:xfrm>
          <a:prstGeom prst="rect">
            <a:avLst/>
          </a:prstGeom>
          <a:noFill/>
        </p:spPr>
        <p:txBody>
          <a:bodyPr wrap="square" lIns="0" tIns="0" rIns="0" bIns="0" rtlCol="0" anchor="t">
            <a:noAutofit/>
          </a:bodyPr>
          <a:lstStyle/>
          <a:p>
            <a:pPr algn="ctr"/>
            <a:r>
              <a:rPr lang="zh-CN" altLang="en-US" sz="6000" dirty="0">
                <a:solidFill>
                  <a:schemeClr val="accent1"/>
                </a:solidFill>
                <a:latin typeface="+mj-ea"/>
                <a:ea typeface="+mj-ea"/>
              </a:rPr>
              <a:t>橙色简约风</a:t>
            </a:r>
            <a:endParaRPr lang="en-US" altLang="zh-CN" sz="6000" dirty="0">
              <a:solidFill>
                <a:schemeClr val="accent1"/>
              </a:solidFill>
              <a:latin typeface="+mj-ea"/>
              <a:ea typeface="+mj-ea"/>
            </a:endParaRPr>
          </a:p>
          <a:p>
            <a:pPr algn="ctr"/>
            <a:r>
              <a:rPr lang="zh-CN" altLang="en-US" sz="6000" dirty="0">
                <a:latin typeface="+mj-ea"/>
                <a:ea typeface="+mj-ea"/>
              </a:rPr>
              <a:t>年中工作复盘述职汇报</a:t>
            </a:r>
            <a:endParaRPr lang="en-US" sz="6000" dirty="0">
              <a:latin typeface="+mj-ea"/>
              <a:ea typeface="+mj-ea"/>
            </a:endParaRPr>
          </a:p>
        </p:txBody>
      </p:sp>
      <p:sp>
        <p:nvSpPr>
          <p:cNvPr id="8" name="文本框 7">
            <a:extLst>
              <a:ext uri="{FF2B5EF4-FFF2-40B4-BE49-F238E27FC236}">
                <a16:creationId xmlns:a16="http://schemas.microsoft.com/office/drawing/2014/main" id="{BE98EDAD-8230-99D2-3C2E-1C61F70BBF02}"/>
              </a:ext>
            </a:extLst>
          </p:cNvPr>
          <p:cNvSpPr txBox="1"/>
          <p:nvPr/>
        </p:nvSpPr>
        <p:spPr>
          <a:xfrm>
            <a:off x="2281237" y="3774301"/>
            <a:ext cx="7629526" cy="215444"/>
          </a:xfrm>
          <a:prstGeom prst="rect">
            <a:avLst/>
          </a:prstGeom>
          <a:noFill/>
        </p:spPr>
        <p:txBody>
          <a:bodyPr wrap="square" lIns="0" tIns="0" rIns="0" bIns="0" rtlCol="0" anchor="t">
            <a:noAutofit/>
          </a:bodyPr>
          <a:lstStyle/>
          <a:p>
            <a:pPr algn="dist"/>
            <a:r>
              <a:rPr lang="en-US" altLang="zh-CN" sz="1400" dirty="0">
                <a:latin typeface="+mn-ea"/>
              </a:rPr>
              <a:t>ORANGE CONTRACTED WIND YEARS WORK CHECKING REPORT</a:t>
            </a:r>
          </a:p>
        </p:txBody>
      </p:sp>
      <p:sp>
        <p:nvSpPr>
          <p:cNvPr id="5" name="文本框 4">
            <a:extLst>
              <a:ext uri="{FF2B5EF4-FFF2-40B4-BE49-F238E27FC236}">
                <a16:creationId xmlns:a16="http://schemas.microsoft.com/office/drawing/2014/main" id="{9C68C0A1-0241-7C75-E534-6EE47A58F4BE}"/>
              </a:ext>
            </a:extLst>
          </p:cNvPr>
          <p:cNvSpPr txBox="1"/>
          <p:nvPr/>
        </p:nvSpPr>
        <p:spPr>
          <a:xfrm>
            <a:off x="4742543" y="5700661"/>
            <a:ext cx="2706914" cy="246221"/>
          </a:xfrm>
          <a:prstGeom prst="rect">
            <a:avLst/>
          </a:prstGeom>
          <a:noFill/>
        </p:spPr>
        <p:txBody>
          <a:bodyPr wrap="square" lIns="0" tIns="0" rIns="0" bIns="0" rtlCol="0" anchor="t">
            <a:noAutofit/>
          </a:bodyPr>
          <a:lstStyle/>
          <a:p>
            <a:pPr algn="ctr"/>
            <a:r>
              <a:rPr lang="zh-CN" altLang="en-US" sz="1600" dirty="0">
                <a:latin typeface="+mj-ea"/>
                <a:ea typeface="+mj-ea"/>
              </a:rPr>
              <a:t>汇报人：</a:t>
            </a:r>
            <a:r>
              <a:rPr lang="en-US" altLang="zh-CN" sz="1600" dirty="0">
                <a:latin typeface="+mj-ea"/>
                <a:ea typeface="+mj-ea"/>
              </a:rPr>
              <a:t>OfficePLUS</a:t>
            </a:r>
            <a:endParaRPr lang="en-US" sz="1600" dirty="0">
              <a:latin typeface="+mj-ea"/>
              <a:ea typeface="+mj-ea"/>
            </a:endParaRPr>
          </a:p>
        </p:txBody>
      </p:sp>
      <p:sp>
        <p:nvSpPr>
          <p:cNvPr id="7" name="文本框 6">
            <a:extLst>
              <a:ext uri="{FF2B5EF4-FFF2-40B4-BE49-F238E27FC236}">
                <a16:creationId xmlns:a16="http://schemas.microsoft.com/office/drawing/2014/main" id="{CE1E6DB3-C2E8-4315-95D5-0A85BDD79A78}"/>
              </a:ext>
            </a:extLst>
          </p:cNvPr>
          <p:cNvSpPr txBox="1"/>
          <p:nvPr/>
        </p:nvSpPr>
        <p:spPr>
          <a:xfrm>
            <a:off x="4742543" y="5995434"/>
            <a:ext cx="2706914" cy="246221"/>
          </a:xfrm>
          <a:prstGeom prst="rect">
            <a:avLst/>
          </a:prstGeom>
          <a:noFill/>
        </p:spPr>
        <p:txBody>
          <a:bodyPr wrap="square" lIns="0" tIns="0" rIns="0" bIns="0" rtlCol="0" anchor="t">
            <a:noAutofit/>
          </a:bodyPr>
          <a:lstStyle/>
          <a:p>
            <a:pPr algn="ctr"/>
            <a:r>
              <a:rPr lang="en-US" altLang="zh-CN" sz="1600" dirty="0"/>
              <a:t>20XX.XX.26</a:t>
            </a:r>
            <a:endParaRPr lang="en-US" sz="1600" dirty="0"/>
          </a:p>
        </p:txBody>
      </p:sp>
    </p:spTree>
    <p:extLst>
      <p:ext uri="{BB962C8B-B14F-4D97-AF65-F5344CB8AC3E}">
        <p14:creationId xmlns:p14="http://schemas.microsoft.com/office/powerpoint/2010/main" val="289224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C8CD437E-7E12-BC2D-DF0B-56FF3676CB59}"/>
              </a:ext>
            </a:extLst>
          </p:cNvPr>
          <p:cNvSpPr>
            <a:spLocks noGrp="1"/>
          </p:cNvSpPr>
          <p:nvPr>
            <p:ph type="title"/>
          </p:nvPr>
        </p:nvSpPr>
        <p:spPr/>
        <p:txBody>
          <a:bodyPr>
            <a:noAutofit/>
          </a:bodyPr>
          <a:lstStyle/>
          <a:p>
            <a:r>
              <a:rPr lang="zh-CN" altLang="en-US" sz="2800" dirty="0">
                <a:solidFill>
                  <a:schemeClr val="accent1"/>
                </a:solidFill>
                <a:latin typeface="+mj-ea"/>
                <a:ea typeface="+mj-ea"/>
              </a:rPr>
              <a:t>三个主要成果</a:t>
            </a:r>
          </a:p>
        </p:txBody>
      </p:sp>
      <p:sp>
        <p:nvSpPr>
          <p:cNvPr id="34" name="椭圆 33">
            <a:extLst>
              <a:ext uri="{FF2B5EF4-FFF2-40B4-BE49-F238E27FC236}">
                <a16:creationId xmlns:a16="http://schemas.microsoft.com/office/drawing/2014/main" id="{2677768A-F986-6317-478D-5FD22385BFBE}"/>
              </a:ext>
            </a:extLst>
          </p:cNvPr>
          <p:cNvSpPr/>
          <p:nvPr/>
        </p:nvSpPr>
        <p:spPr>
          <a:xfrm>
            <a:off x="3678233" y="3212551"/>
            <a:ext cx="2914650" cy="2914648"/>
          </a:xfrm>
          <a:prstGeom prst="ellipse">
            <a:avLst/>
          </a:prstGeom>
          <a:solidFill>
            <a:schemeClr val="bg1"/>
          </a:solidFill>
          <a:ln>
            <a:solidFill>
              <a:schemeClr val="accent1"/>
            </a:solidFill>
          </a:ln>
          <a:effectLst>
            <a:outerShdw blurRad="203200" dist="88900" dir="2700000" algn="tl" rotWithShape="0">
              <a:schemeClr val="accent1">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2000">
              <a:solidFill>
                <a:schemeClr val="bg1"/>
              </a:solidFill>
              <a:latin typeface="+mj-ea"/>
              <a:ea typeface="+mj-ea"/>
            </a:endParaRPr>
          </a:p>
        </p:txBody>
      </p:sp>
      <p:sp>
        <p:nvSpPr>
          <p:cNvPr id="35" name="椭圆 34">
            <a:extLst>
              <a:ext uri="{FF2B5EF4-FFF2-40B4-BE49-F238E27FC236}">
                <a16:creationId xmlns:a16="http://schemas.microsoft.com/office/drawing/2014/main" id="{AF29104C-9866-A29B-6C06-4EE6BA8EE07B}"/>
              </a:ext>
            </a:extLst>
          </p:cNvPr>
          <p:cNvSpPr/>
          <p:nvPr/>
        </p:nvSpPr>
        <p:spPr>
          <a:xfrm>
            <a:off x="1396153" y="3212550"/>
            <a:ext cx="2914650" cy="2914648"/>
          </a:xfrm>
          <a:prstGeom prst="ellipse">
            <a:avLst/>
          </a:prstGeom>
          <a:solidFill>
            <a:schemeClr val="bg1"/>
          </a:solidFill>
          <a:ln>
            <a:solidFill>
              <a:schemeClr val="accent1"/>
            </a:solidFill>
          </a:ln>
          <a:effectLst>
            <a:outerShdw blurRad="203200" dist="88900" dir="2700000" algn="tl" rotWithShape="0">
              <a:schemeClr val="accent1">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2000">
              <a:solidFill>
                <a:schemeClr val="bg1"/>
              </a:solidFill>
              <a:latin typeface="+mj-ea"/>
              <a:ea typeface="+mj-ea"/>
            </a:endParaRPr>
          </a:p>
        </p:txBody>
      </p:sp>
      <p:sp>
        <p:nvSpPr>
          <p:cNvPr id="36" name="椭圆 35">
            <a:extLst>
              <a:ext uri="{FF2B5EF4-FFF2-40B4-BE49-F238E27FC236}">
                <a16:creationId xmlns:a16="http://schemas.microsoft.com/office/drawing/2014/main" id="{01370040-5F8E-1FE3-1D9D-9A942F010073}"/>
              </a:ext>
            </a:extLst>
          </p:cNvPr>
          <p:cNvSpPr/>
          <p:nvPr/>
        </p:nvSpPr>
        <p:spPr>
          <a:xfrm>
            <a:off x="2524125" y="1302302"/>
            <a:ext cx="2914650" cy="2914648"/>
          </a:xfrm>
          <a:prstGeom prst="ellipse">
            <a:avLst/>
          </a:prstGeom>
          <a:solidFill>
            <a:schemeClr val="bg1"/>
          </a:solidFill>
          <a:ln>
            <a:solidFill>
              <a:schemeClr val="accent1"/>
            </a:solidFill>
          </a:ln>
          <a:effectLst>
            <a:outerShdw blurRad="203200" dist="88900" dir="2700000" algn="tl" rotWithShape="0">
              <a:schemeClr val="accent1">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2000">
              <a:solidFill>
                <a:schemeClr val="bg1"/>
              </a:solidFill>
              <a:latin typeface="+mj-ea"/>
              <a:ea typeface="+mj-ea"/>
            </a:endParaRPr>
          </a:p>
        </p:txBody>
      </p:sp>
      <p:sp>
        <p:nvSpPr>
          <p:cNvPr id="37" name="椭圆 36">
            <a:extLst>
              <a:ext uri="{FF2B5EF4-FFF2-40B4-BE49-F238E27FC236}">
                <a16:creationId xmlns:a16="http://schemas.microsoft.com/office/drawing/2014/main" id="{BD08DDB0-CA70-CC01-C6AE-2CAD46C6B030}"/>
              </a:ext>
            </a:extLst>
          </p:cNvPr>
          <p:cNvSpPr/>
          <p:nvPr/>
        </p:nvSpPr>
        <p:spPr>
          <a:xfrm>
            <a:off x="3102735" y="3306966"/>
            <a:ext cx="1757429" cy="175742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2000">
              <a:solidFill>
                <a:schemeClr val="bg1"/>
              </a:solidFill>
              <a:latin typeface="+mj-ea"/>
              <a:ea typeface="+mj-ea"/>
            </a:endParaRPr>
          </a:p>
        </p:txBody>
      </p:sp>
      <p:sp>
        <p:nvSpPr>
          <p:cNvPr id="38" name="椭圆 37">
            <a:extLst>
              <a:ext uri="{FF2B5EF4-FFF2-40B4-BE49-F238E27FC236}">
                <a16:creationId xmlns:a16="http://schemas.microsoft.com/office/drawing/2014/main" id="{AF490B70-46C2-A007-953D-12D83498804B}"/>
              </a:ext>
            </a:extLst>
          </p:cNvPr>
          <p:cNvSpPr/>
          <p:nvPr/>
        </p:nvSpPr>
        <p:spPr>
          <a:xfrm>
            <a:off x="3327639" y="3531871"/>
            <a:ext cx="1307620" cy="1307618"/>
          </a:xfrm>
          <a:prstGeom prst="ellipse">
            <a:avLst/>
          </a:prstGeom>
          <a:solidFill>
            <a:schemeClr val="accent1"/>
          </a:solidFill>
          <a:ln>
            <a:noFill/>
          </a:ln>
          <a:effectLst>
            <a:outerShdw blurRad="127000" sx="102000" sy="102000" algn="ctr" rotWithShape="0">
              <a:schemeClr val="accent1">
                <a:lumMod val="90000"/>
                <a:lumOff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2000">
              <a:solidFill>
                <a:schemeClr val="bg1"/>
              </a:solidFill>
              <a:latin typeface="+mj-ea"/>
              <a:ea typeface="+mj-ea"/>
            </a:endParaRPr>
          </a:p>
        </p:txBody>
      </p:sp>
      <p:sp>
        <p:nvSpPr>
          <p:cNvPr id="39" name="文本框 7">
            <a:extLst>
              <a:ext uri="{FF2B5EF4-FFF2-40B4-BE49-F238E27FC236}">
                <a16:creationId xmlns:a16="http://schemas.microsoft.com/office/drawing/2014/main" id="{0221E046-0443-46B7-D421-3247864FA630}"/>
              </a:ext>
            </a:extLst>
          </p:cNvPr>
          <p:cNvSpPr txBox="1"/>
          <p:nvPr/>
        </p:nvSpPr>
        <p:spPr>
          <a:xfrm>
            <a:off x="3471243" y="4031815"/>
            <a:ext cx="1031011" cy="369332"/>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latin typeface="+mj-ea"/>
                <a:ea typeface="+mj-ea"/>
              </a:rPr>
              <a:t>成果</a:t>
            </a:r>
          </a:p>
        </p:txBody>
      </p:sp>
      <p:sp>
        <p:nvSpPr>
          <p:cNvPr id="43" name="文本框 21">
            <a:extLst>
              <a:ext uri="{FF2B5EF4-FFF2-40B4-BE49-F238E27FC236}">
                <a16:creationId xmlns:a16="http://schemas.microsoft.com/office/drawing/2014/main" id="{AE3A8815-F184-CB06-AC73-250841CD977E}"/>
              </a:ext>
            </a:extLst>
          </p:cNvPr>
          <p:cNvSpPr txBox="1"/>
          <p:nvPr/>
        </p:nvSpPr>
        <p:spPr>
          <a:xfrm>
            <a:off x="3102734" y="2290273"/>
            <a:ext cx="1757430" cy="822276"/>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44" name="文本框 22">
            <a:extLst>
              <a:ext uri="{FF2B5EF4-FFF2-40B4-BE49-F238E27FC236}">
                <a16:creationId xmlns:a16="http://schemas.microsoft.com/office/drawing/2014/main" id="{ADD7CFB8-AA01-6218-C505-DB21BA9B7F95}"/>
              </a:ext>
            </a:extLst>
          </p:cNvPr>
          <p:cNvSpPr txBox="1"/>
          <p:nvPr/>
        </p:nvSpPr>
        <p:spPr>
          <a:xfrm>
            <a:off x="3519784" y="1790677"/>
            <a:ext cx="923330" cy="369332"/>
          </a:xfrm>
          <a:prstGeom prst="rect">
            <a:avLst/>
          </a:prstGeom>
          <a:noFill/>
        </p:spPr>
        <p:txBody>
          <a:bodyPr wrap="non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标准化</a:t>
            </a:r>
          </a:p>
        </p:txBody>
      </p:sp>
      <p:sp>
        <p:nvSpPr>
          <p:cNvPr id="45" name="矩形 44">
            <a:extLst>
              <a:ext uri="{FF2B5EF4-FFF2-40B4-BE49-F238E27FC236}">
                <a16:creationId xmlns:a16="http://schemas.microsoft.com/office/drawing/2014/main" id="{D42CFEA6-1B50-A301-E3D9-139252DBA559}"/>
              </a:ext>
            </a:extLst>
          </p:cNvPr>
          <p:cNvSpPr/>
          <p:nvPr/>
        </p:nvSpPr>
        <p:spPr>
          <a:xfrm>
            <a:off x="3824287" y="2182912"/>
            <a:ext cx="31432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a:solidFill>
                <a:schemeClr val="bg1"/>
              </a:solidFill>
              <a:latin typeface="+mj-ea"/>
              <a:ea typeface="+mj-ea"/>
            </a:endParaRPr>
          </a:p>
        </p:txBody>
      </p:sp>
      <p:sp>
        <p:nvSpPr>
          <p:cNvPr id="52" name="文本框 21">
            <a:extLst>
              <a:ext uri="{FF2B5EF4-FFF2-40B4-BE49-F238E27FC236}">
                <a16:creationId xmlns:a16="http://schemas.microsoft.com/office/drawing/2014/main" id="{BEFA9E80-D700-4FEE-CA17-79CAF29BBBD4}"/>
              </a:ext>
            </a:extLst>
          </p:cNvPr>
          <p:cNvSpPr txBox="1"/>
          <p:nvPr/>
        </p:nvSpPr>
        <p:spPr>
          <a:xfrm>
            <a:off x="1571579" y="4677660"/>
            <a:ext cx="1757430" cy="822276"/>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53" name="文本框 22">
            <a:extLst>
              <a:ext uri="{FF2B5EF4-FFF2-40B4-BE49-F238E27FC236}">
                <a16:creationId xmlns:a16="http://schemas.microsoft.com/office/drawing/2014/main" id="{92A6F649-3341-C416-8B74-E9D8CE4183F9}"/>
              </a:ext>
            </a:extLst>
          </p:cNvPr>
          <p:cNvSpPr txBox="1"/>
          <p:nvPr/>
        </p:nvSpPr>
        <p:spPr>
          <a:xfrm>
            <a:off x="1988628" y="4178064"/>
            <a:ext cx="923331" cy="369332"/>
          </a:xfrm>
          <a:prstGeom prst="rect">
            <a:avLst/>
          </a:prstGeom>
          <a:noFill/>
        </p:spPr>
        <p:txBody>
          <a:bodyPr wrap="non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流程化</a:t>
            </a:r>
          </a:p>
        </p:txBody>
      </p:sp>
      <p:sp>
        <p:nvSpPr>
          <p:cNvPr id="54" name="矩形 53">
            <a:extLst>
              <a:ext uri="{FF2B5EF4-FFF2-40B4-BE49-F238E27FC236}">
                <a16:creationId xmlns:a16="http://schemas.microsoft.com/office/drawing/2014/main" id="{D6C3D1A6-5999-AC4D-8122-025A25D01705}"/>
              </a:ext>
            </a:extLst>
          </p:cNvPr>
          <p:cNvSpPr/>
          <p:nvPr/>
        </p:nvSpPr>
        <p:spPr>
          <a:xfrm>
            <a:off x="2293132" y="4570299"/>
            <a:ext cx="31432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a:solidFill>
                <a:schemeClr val="bg1"/>
              </a:solidFill>
              <a:latin typeface="+mj-ea"/>
              <a:ea typeface="+mj-ea"/>
            </a:endParaRPr>
          </a:p>
        </p:txBody>
      </p:sp>
      <p:sp>
        <p:nvSpPr>
          <p:cNvPr id="55" name="文本框 21">
            <a:extLst>
              <a:ext uri="{FF2B5EF4-FFF2-40B4-BE49-F238E27FC236}">
                <a16:creationId xmlns:a16="http://schemas.microsoft.com/office/drawing/2014/main" id="{E2D0737F-0122-DBB8-D7F1-C7BF16A50FFD}"/>
              </a:ext>
            </a:extLst>
          </p:cNvPr>
          <p:cNvSpPr txBox="1"/>
          <p:nvPr/>
        </p:nvSpPr>
        <p:spPr>
          <a:xfrm>
            <a:off x="4719705" y="4677660"/>
            <a:ext cx="1757430" cy="822276"/>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56" name="文本框 22">
            <a:extLst>
              <a:ext uri="{FF2B5EF4-FFF2-40B4-BE49-F238E27FC236}">
                <a16:creationId xmlns:a16="http://schemas.microsoft.com/office/drawing/2014/main" id="{7E9585F3-C43A-A293-ED2C-EE2EC256539C}"/>
              </a:ext>
            </a:extLst>
          </p:cNvPr>
          <p:cNvSpPr txBox="1"/>
          <p:nvPr/>
        </p:nvSpPr>
        <p:spPr>
          <a:xfrm>
            <a:off x="5136754" y="4178064"/>
            <a:ext cx="923331" cy="369332"/>
          </a:xfrm>
          <a:prstGeom prst="rect">
            <a:avLst/>
          </a:prstGeom>
          <a:noFill/>
        </p:spPr>
        <p:txBody>
          <a:bodyPr wrap="non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制度化</a:t>
            </a:r>
          </a:p>
        </p:txBody>
      </p:sp>
      <p:sp>
        <p:nvSpPr>
          <p:cNvPr id="57" name="矩形 56">
            <a:extLst>
              <a:ext uri="{FF2B5EF4-FFF2-40B4-BE49-F238E27FC236}">
                <a16:creationId xmlns:a16="http://schemas.microsoft.com/office/drawing/2014/main" id="{38655DA4-3A61-B05B-8ED1-F8950ACB69F3}"/>
              </a:ext>
            </a:extLst>
          </p:cNvPr>
          <p:cNvSpPr/>
          <p:nvPr/>
        </p:nvSpPr>
        <p:spPr>
          <a:xfrm>
            <a:off x="5441258" y="4570299"/>
            <a:ext cx="31432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a:solidFill>
                <a:schemeClr val="bg1"/>
              </a:solidFill>
              <a:latin typeface="+mj-ea"/>
              <a:ea typeface="+mj-ea"/>
            </a:endParaRPr>
          </a:p>
        </p:txBody>
      </p:sp>
      <p:pic>
        <p:nvPicPr>
          <p:cNvPr id="58" name="图片 57">
            <a:extLst>
              <a:ext uri="{FF2B5EF4-FFF2-40B4-BE49-F238E27FC236}">
                <a16:creationId xmlns:a16="http://schemas.microsoft.com/office/drawing/2014/main" id="{D85307F4-CFD1-E73E-DA1D-B294BF424964}"/>
              </a:ext>
            </a:extLst>
          </p:cNvPr>
          <p:cNvPicPr>
            <a:picLocks noChangeAspect="1"/>
          </p:cNvPicPr>
          <p:nvPr/>
        </p:nvPicPr>
        <p:blipFill rotWithShape="1">
          <a:blip r:embed="rId2">
            <a:extLst>
              <a:ext uri="{28A0092B-C50C-407E-A947-70E740481C1C}">
                <a14:useLocalDpi xmlns:a14="http://schemas.microsoft.com/office/drawing/2010/main" val="0"/>
              </a:ext>
            </a:extLst>
          </a:blip>
          <a:srcRect l="48105"/>
          <a:stretch/>
        </p:blipFill>
        <p:spPr>
          <a:xfrm>
            <a:off x="7557535" y="1788045"/>
            <a:ext cx="3259388" cy="4187537"/>
          </a:xfrm>
          <a:prstGeom prst="rect">
            <a:avLst/>
          </a:prstGeom>
          <a:solidFill>
            <a:schemeClr val="bg1"/>
          </a:solidFill>
          <a:ln>
            <a:solidFill>
              <a:schemeClr val="accent1"/>
            </a:solidFill>
          </a:ln>
          <a:effectLst>
            <a:outerShdw blurRad="203200" dist="88900" dir="2700000" algn="tl" rotWithShape="0">
              <a:schemeClr val="accent1">
                <a:lumMod val="90000"/>
                <a:lumOff val="10000"/>
                <a:alpha val="20000"/>
              </a:schemeClr>
            </a:outerShdw>
          </a:effectLst>
        </p:spPr>
      </p:pic>
      <p:sp>
        <p:nvSpPr>
          <p:cNvPr id="59" name="矩形: 圆角 58">
            <a:extLst>
              <a:ext uri="{FF2B5EF4-FFF2-40B4-BE49-F238E27FC236}">
                <a16:creationId xmlns:a16="http://schemas.microsoft.com/office/drawing/2014/main" id="{B9AA2559-9BE4-04C4-A5F2-7A959FF2CEEA}"/>
              </a:ext>
            </a:extLst>
          </p:cNvPr>
          <p:cNvSpPr/>
          <p:nvPr/>
        </p:nvSpPr>
        <p:spPr>
          <a:xfrm>
            <a:off x="7420710" y="1636429"/>
            <a:ext cx="3533039" cy="4490769"/>
          </a:xfrm>
          <a:prstGeom prst="roundRect">
            <a:avLst>
              <a:gd name="adj" fmla="val 285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accent1"/>
              </a:solidFill>
              <a:latin typeface="+mj-ea"/>
              <a:ea typeface="+mj-ea"/>
            </a:endParaRPr>
          </a:p>
        </p:txBody>
      </p:sp>
    </p:spTree>
    <p:extLst>
      <p:ext uri="{BB962C8B-B14F-4D97-AF65-F5344CB8AC3E}">
        <p14:creationId xmlns:p14="http://schemas.microsoft.com/office/powerpoint/2010/main" val="62830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6E949C34-F985-70CE-65BE-35C8F5B4BC6E}"/>
              </a:ext>
            </a:extLst>
          </p:cNvPr>
          <p:cNvSpPr/>
          <p:nvPr/>
        </p:nvSpPr>
        <p:spPr>
          <a:xfrm>
            <a:off x="2288990" y="1504950"/>
            <a:ext cx="7614021" cy="4419600"/>
          </a:xfrm>
          <a:custGeom>
            <a:avLst/>
            <a:gdLst>
              <a:gd name="connsiteX0" fmla="*/ 7614021 w 7614021"/>
              <a:gd name="connsiteY0" fmla="*/ 0 h 2662602"/>
              <a:gd name="connsiteX1" fmla="*/ 7614021 w 7614021"/>
              <a:gd name="connsiteY1" fmla="*/ 2662602 h 2662602"/>
              <a:gd name="connsiteX2" fmla="*/ 7296225 w 7614021"/>
              <a:gd name="connsiteY2" fmla="*/ 2576069 h 2662602"/>
              <a:gd name="connsiteX3" fmla="*/ 3807010 w 7614021"/>
              <a:gd name="connsiteY3" fmla="*/ 2154141 h 2662602"/>
              <a:gd name="connsiteX4" fmla="*/ 317795 w 7614021"/>
              <a:gd name="connsiteY4" fmla="*/ 2576069 h 2662602"/>
              <a:gd name="connsiteX5" fmla="*/ 0 w 7614021"/>
              <a:gd name="connsiteY5" fmla="*/ 2662601 h 2662602"/>
              <a:gd name="connsiteX6" fmla="*/ 0 w 7614021"/>
              <a:gd name="connsiteY6" fmla="*/ 0 h 2662602"/>
              <a:gd name="connsiteX7" fmla="*/ 317795 w 7614021"/>
              <a:gd name="connsiteY7" fmla="*/ 86532 h 2662602"/>
              <a:gd name="connsiteX8" fmla="*/ 3807010 w 7614021"/>
              <a:gd name="connsiteY8" fmla="*/ 508460 h 2662602"/>
              <a:gd name="connsiteX9" fmla="*/ 7296225 w 7614021"/>
              <a:gd name="connsiteY9" fmla="*/ 86532 h 26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4021" h="2662602">
                <a:moveTo>
                  <a:pt x="7614021" y="0"/>
                </a:moveTo>
                <a:lnTo>
                  <a:pt x="7614021" y="2662602"/>
                </a:lnTo>
                <a:lnTo>
                  <a:pt x="7296225" y="2576069"/>
                </a:lnTo>
                <a:cubicBezTo>
                  <a:pt x="6240685" y="2305672"/>
                  <a:pt x="5057134" y="2154141"/>
                  <a:pt x="3807010" y="2154141"/>
                </a:cubicBezTo>
                <a:cubicBezTo>
                  <a:pt x="2556887" y="2154141"/>
                  <a:pt x="1373335" y="2305672"/>
                  <a:pt x="317795" y="2576069"/>
                </a:cubicBezTo>
                <a:lnTo>
                  <a:pt x="0" y="2662601"/>
                </a:lnTo>
                <a:lnTo>
                  <a:pt x="0" y="0"/>
                </a:lnTo>
                <a:lnTo>
                  <a:pt x="317795" y="86532"/>
                </a:lnTo>
                <a:cubicBezTo>
                  <a:pt x="1373335" y="356930"/>
                  <a:pt x="2556887" y="508460"/>
                  <a:pt x="3807010" y="508460"/>
                </a:cubicBezTo>
                <a:cubicBezTo>
                  <a:pt x="5057134" y="508460"/>
                  <a:pt x="6240685" y="356930"/>
                  <a:pt x="7296225" y="86532"/>
                </a:cubicBezTo>
                <a:close/>
              </a:path>
            </a:pathLst>
          </a:custGeom>
          <a:gradFill>
            <a:gsLst>
              <a:gs pos="0">
                <a:schemeClr val="accent1">
                  <a:alpha val="0"/>
                </a:schemeClr>
              </a:gs>
              <a:gs pos="53000">
                <a:schemeClr val="accent1">
                  <a:lumMod val="20000"/>
                  <a:lumOff val="80000"/>
                  <a:alpha val="43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a:extLst>
              <a:ext uri="{FF2B5EF4-FFF2-40B4-BE49-F238E27FC236}">
                <a16:creationId xmlns:a16="http://schemas.microsoft.com/office/drawing/2014/main" id="{6DFD9FD7-BA15-517E-05CF-90396728C1A2}"/>
              </a:ext>
            </a:extLst>
          </p:cNvPr>
          <p:cNvSpPr>
            <a:spLocks noGrp="1"/>
          </p:cNvSpPr>
          <p:nvPr>
            <p:ph type="title"/>
          </p:nvPr>
        </p:nvSpPr>
        <p:spPr/>
        <p:txBody>
          <a:bodyPr/>
          <a:lstStyle/>
          <a:p>
            <a:r>
              <a:rPr lang="zh-CN" altLang="en-US" dirty="0"/>
              <a:t>项目调研成果</a:t>
            </a:r>
            <a:endParaRPr lang="en-US" dirty="0"/>
          </a:p>
        </p:txBody>
      </p:sp>
      <p:sp>
        <p:nvSpPr>
          <p:cNvPr id="4" name="矩形: 圆角 3">
            <a:extLst>
              <a:ext uri="{FF2B5EF4-FFF2-40B4-BE49-F238E27FC236}">
                <a16:creationId xmlns:a16="http://schemas.microsoft.com/office/drawing/2014/main" id="{2002D969-4486-64DA-104E-E53C0B3C813E}"/>
              </a:ext>
            </a:extLst>
          </p:cNvPr>
          <p:cNvSpPr/>
          <p:nvPr/>
        </p:nvSpPr>
        <p:spPr>
          <a:xfrm rot="2700000">
            <a:off x="3125751" y="2744102"/>
            <a:ext cx="1750796" cy="1750796"/>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圆角 4">
            <a:extLst>
              <a:ext uri="{FF2B5EF4-FFF2-40B4-BE49-F238E27FC236}">
                <a16:creationId xmlns:a16="http://schemas.microsoft.com/office/drawing/2014/main" id="{1D1837CF-2A01-1E9F-CE91-CF9BF134B924}"/>
              </a:ext>
            </a:extLst>
          </p:cNvPr>
          <p:cNvSpPr>
            <a:spLocks noChangeAspect="1"/>
          </p:cNvSpPr>
          <p:nvPr/>
        </p:nvSpPr>
        <p:spPr>
          <a:xfrm rot="2700000">
            <a:off x="7226411" y="2775353"/>
            <a:ext cx="1749600" cy="1749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4">
            <a:extLst>
              <a:ext uri="{FF2B5EF4-FFF2-40B4-BE49-F238E27FC236}">
                <a16:creationId xmlns:a16="http://schemas.microsoft.com/office/drawing/2014/main" id="{544D4C4E-A53D-68DF-A7B7-CE6E47DD94EC}"/>
              </a:ext>
            </a:extLst>
          </p:cNvPr>
          <p:cNvSpPr txBox="1"/>
          <p:nvPr/>
        </p:nvSpPr>
        <p:spPr>
          <a:xfrm>
            <a:off x="3293263" y="3181350"/>
            <a:ext cx="1415772" cy="830997"/>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调研</a:t>
            </a:r>
            <a:endParaRPr lang="en-US" altLang="zh-CN" sz="2400" dirty="0">
              <a:solidFill>
                <a:schemeClr val="accent1"/>
              </a:solidFill>
              <a:latin typeface="+mj-ea"/>
              <a:ea typeface="+mj-ea"/>
            </a:endParaRPr>
          </a:p>
          <a:p>
            <a:pPr algn="ctr"/>
            <a:r>
              <a:rPr lang="zh-CN" altLang="en-US" sz="2400" dirty="0">
                <a:solidFill>
                  <a:schemeClr val="accent1"/>
                </a:solidFill>
                <a:latin typeface="+mj-ea"/>
                <a:ea typeface="+mj-ea"/>
              </a:rPr>
              <a:t>准备阶段</a:t>
            </a:r>
          </a:p>
        </p:txBody>
      </p:sp>
      <p:sp>
        <p:nvSpPr>
          <p:cNvPr id="7" name="文本框 5">
            <a:extLst>
              <a:ext uri="{FF2B5EF4-FFF2-40B4-BE49-F238E27FC236}">
                <a16:creationId xmlns:a16="http://schemas.microsoft.com/office/drawing/2014/main" id="{60E45E90-7105-C4C2-23BF-C2DB264F90C8}"/>
              </a:ext>
            </a:extLst>
          </p:cNvPr>
          <p:cNvSpPr txBox="1"/>
          <p:nvPr/>
        </p:nvSpPr>
        <p:spPr>
          <a:xfrm>
            <a:off x="7393324" y="3181350"/>
            <a:ext cx="1415772" cy="830997"/>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latin typeface="+mj-ea"/>
                <a:ea typeface="+mj-ea"/>
              </a:rPr>
              <a:t>正式</a:t>
            </a:r>
            <a:endParaRPr lang="en-US" altLang="zh-CN" sz="2400" dirty="0">
              <a:solidFill>
                <a:schemeClr val="bg1"/>
              </a:solidFill>
              <a:latin typeface="+mj-ea"/>
              <a:ea typeface="+mj-ea"/>
            </a:endParaRPr>
          </a:p>
          <a:p>
            <a:pPr algn="ctr"/>
            <a:r>
              <a:rPr lang="zh-CN" altLang="en-US" sz="2400" dirty="0">
                <a:solidFill>
                  <a:schemeClr val="bg1"/>
                </a:solidFill>
                <a:latin typeface="+mj-ea"/>
                <a:ea typeface="+mj-ea"/>
              </a:rPr>
              <a:t>调研阶段</a:t>
            </a:r>
          </a:p>
        </p:txBody>
      </p:sp>
      <p:sp>
        <p:nvSpPr>
          <p:cNvPr id="8" name="椭圆 7">
            <a:extLst>
              <a:ext uri="{FF2B5EF4-FFF2-40B4-BE49-F238E27FC236}">
                <a16:creationId xmlns:a16="http://schemas.microsoft.com/office/drawing/2014/main" id="{F62FE97F-E2AC-CF3F-6D0C-EB56AB8E35EB}"/>
              </a:ext>
            </a:extLst>
          </p:cNvPr>
          <p:cNvSpPr/>
          <p:nvPr/>
        </p:nvSpPr>
        <p:spPr>
          <a:xfrm>
            <a:off x="2390460" y="1730430"/>
            <a:ext cx="3968640" cy="3968640"/>
          </a:xfrm>
          <a:prstGeom prst="ellipse">
            <a:avLst/>
          </a:prstGeom>
          <a:noFill/>
          <a:ln w="28575">
            <a:gradFill>
              <a:gsLst>
                <a:gs pos="0">
                  <a:schemeClr val="accent1">
                    <a:lumMod val="60000"/>
                    <a:lumOff val="40000"/>
                  </a:schemeClr>
                </a:gs>
                <a:gs pos="17000">
                  <a:schemeClr val="accent1">
                    <a:lumMod val="20000"/>
                    <a:lumOff val="80000"/>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9" name="椭圆 8">
            <a:extLst>
              <a:ext uri="{FF2B5EF4-FFF2-40B4-BE49-F238E27FC236}">
                <a16:creationId xmlns:a16="http://schemas.microsoft.com/office/drawing/2014/main" id="{CADC1DBA-D567-A0F9-0698-E1D0B438FB67}"/>
              </a:ext>
            </a:extLst>
          </p:cNvPr>
          <p:cNvSpPr/>
          <p:nvPr/>
        </p:nvSpPr>
        <p:spPr>
          <a:xfrm>
            <a:off x="2627135" y="2491687"/>
            <a:ext cx="225130" cy="225130"/>
          </a:xfrm>
          <a:prstGeom prst="ellipse">
            <a:avLst/>
          </a:prstGeom>
          <a:solidFill>
            <a:schemeClr val="bg1"/>
          </a:solidFill>
          <a:ln w="22225">
            <a:solidFill>
              <a:schemeClr val="accent1"/>
            </a:solidFill>
          </a:ln>
          <a:effectLst>
            <a:outerShdw blurRad="152400" sx="102000" sy="1020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0" name="椭圆 9">
            <a:extLst>
              <a:ext uri="{FF2B5EF4-FFF2-40B4-BE49-F238E27FC236}">
                <a16:creationId xmlns:a16="http://schemas.microsoft.com/office/drawing/2014/main" id="{75A461E0-B476-FB57-EA9E-61A2C35CDD69}"/>
              </a:ext>
            </a:extLst>
          </p:cNvPr>
          <p:cNvSpPr/>
          <p:nvPr/>
        </p:nvSpPr>
        <p:spPr>
          <a:xfrm>
            <a:off x="2627135" y="4716290"/>
            <a:ext cx="225130" cy="225130"/>
          </a:xfrm>
          <a:prstGeom prst="ellipse">
            <a:avLst/>
          </a:prstGeom>
          <a:solidFill>
            <a:schemeClr val="bg1"/>
          </a:solidFill>
          <a:ln w="22225">
            <a:solidFill>
              <a:schemeClr val="accent1"/>
            </a:solidFill>
          </a:ln>
          <a:effectLst>
            <a:outerShdw blurRad="152400" sx="102000" sy="1020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1" name="椭圆 10">
            <a:extLst>
              <a:ext uri="{FF2B5EF4-FFF2-40B4-BE49-F238E27FC236}">
                <a16:creationId xmlns:a16="http://schemas.microsoft.com/office/drawing/2014/main" id="{B153837A-DBA1-919A-D34B-2A78BCF7552A}"/>
              </a:ext>
            </a:extLst>
          </p:cNvPr>
          <p:cNvSpPr/>
          <p:nvPr/>
        </p:nvSpPr>
        <p:spPr>
          <a:xfrm>
            <a:off x="2277894" y="3602185"/>
            <a:ext cx="225130" cy="225130"/>
          </a:xfrm>
          <a:prstGeom prst="ellipse">
            <a:avLst/>
          </a:prstGeom>
          <a:solidFill>
            <a:schemeClr val="bg1"/>
          </a:solidFill>
          <a:ln w="22225">
            <a:solidFill>
              <a:schemeClr val="accent1"/>
            </a:solidFill>
          </a:ln>
          <a:effectLst>
            <a:outerShdw blurRad="152400" sx="102000" sy="1020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2" name="文本框 10">
            <a:extLst>
              <a:ext uri="{FF2B5EF4-FFF2-40B4-BE49-F238E27FC236}">
                <a16:creationId xmlns:a16="http://schemas.microsoft.com/office/drawing/2014/main" id="{9F31A7E7-3C7C-6D60-E4FE-015FEE09203D}"/>
              </a:ext>
            </a:extLst>
          </p:cNvPr>
          <p:cNvSpPr txBox="1"/>
          <p:nvPr/>
        </p:nvSpPr>
        <p:spPr>
          <a:xfrm>
            <a:off x="964829" y="2413000"/>
            <a:ext cx="1569660" cy="36933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accent1"/>
                </a:solidFill>
              </a:rPr>
              <a:t>初步情况分析</a:t>
            </a:r>
          </a:p>
        </p:txBody>
      </p:sp>
      <p:sp>
        <p:nvSpPr>
          <p:cNvPr id="13" name="文本框 11">
            <a:extLst>
              <a:ext uri="{FF2B5EF4-FFF2-40B4-BE49-F238E27FC236}">
                <a16:creationId xmlns:a16="http://schemas.microsoft.com/office/drawing/2014/main" id="{15B481ED-BC71-CC0F-8715-092EA1A40AA2}"/>
              </a:ext>
            </a:extLst>
          </p:cNvPr>
          <p:cNvSpPr txBox="1"/>
          <p:nvPr/>
        </p:nvSpPr>
        <p:spPr>
          <a:xfrm>
            <a:off x="798255" y="3530084"/>
            <a:ext cx="1338828" cy="36933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accent1"/>
                </a:solidFill>
              </a:rPr>
              <a:t>非正式调研</a:t>
            </a:r>
          </a:p>
        </p:txBody>
      </p:sp>
      <p:sp>
        <p:nvSpPr>
          <p:cNvPr id="14" name="文本框 12">
            <a:extLst>
              <a:ext uri="{FF2B5EF4-FFF2-40B4-BE49-F238E27FC236}">
                <a16:creationId xmlns:a16="http://schemas.microsoft.com/office/drawing/2014/main" id="{5BCCD64F-CDFB-C07A-1525-BCDF49D3BE8F}"/>
              </a:ext>
            </a:extLst>
          </p:cNvPr>
          <p:cNvSpPr txBox="1"/>
          <p:nvPr/>
        </p:nvSpPr>
        <p:spPr>
          <a:xfrm>
            <a:off x="964829" y="4656409"/>
            <a:ext cx="1569660" cy="36933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accent1"/>
                </a:solidFill>
              </a:rPr>
              <a:t>锁定调研目标</a:t>
            </a:r>
          </a:p>
        </p:txBody>
      </p:sp>
      <p:sp>
        <p:nvSpPr>
          <p:cNvPr id="15" name="椭圆 14">
            <a:extLst>
              <a:ext uri="{FF2B5EF4-FFF2-40B4-BE49-F238E27FC236}">
                <a16:creationId xmlns:a16="http://schemas.microsoft.com/office/drawing/2014/main" id="{70B01035-46F4-F4E7-6E98-2F4D4C1A8B2E}"/>
              </a:ext>
            </a:extLst>
          </p:cNvPr>
          <p:cNvSpPr/>
          <p:nvPr/>
        </p:nvSpPr>
        <p:spPr>
          <a:xfrm flipH="1">
            <a:off x="5742538" y="1730430"/>
            <a:ext cx="3968640" cy="3968640"/>
          </a:xfrm>
          <a:prstGeom prst="ellipse">
            <a:avLst/>
          </a:prstGeom>
          <a:noFill/>
          <a:ln w="28575">
            <a:gradFill>
              <a:gsLst>
                <a:gs pos="0">
                  <a:schemeClr val="accent1"/>
                </a:gs>
                <a:gs pos="17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16" name="椭圆 15">
            <a:extLst>
              <a:ext uri="{FF2B5EF4-FFF2-40B4-BE49-F238E27FC236}">
                <a16:creationId xmlns:a16="http://schemas.microsoft.com/office/drawing/2014/main" id="{E2C41641-E0E9-FA59-2881-850F43366746}"/>
              </a:ext>
            </a:extLst>
          </p:cNvPr>
          <p:cNvSpPr/>
          <p:nvPr/>
        </p:nvSpPr>
        <p:spPr>
          <a:xfrm>
            <a:off x="9237973" y="2491687"/>
            <a:ext cx="225130" cy="225130"/>
          </a:xfrm>
          <a:prstGeom prst="ellipse">
            <a:avLst/>
          </a:prstGeom>
          <a:solidFill>
            <a:schemeClr val="bg1"/>
          </a:solidFill>
          <a:ln w="22225">
            <a:solidFill>
              <a:schemeClr val="accent1"/>
            </a:solidFill>
          </a:ln>
          <a:effectLst>
            <a:outerShdw blurRad="152400" sx="102000" sy="1020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7" name="椭圆 16">
            <a:extLst>
              <a:ext uri="{FF2B5EF4-FFF2-40B4-BE49-F238E27FC236}">
                <a16:creationId xmlns:a16="http://schemas.microsoft.com/office/drawing/2014/main" id="{1113EC6A-1D98-A9D7-DF17-E714E2943218}"/>
              </a:ext>
            </a:extLst>
          </p:cNvPr>
          <p:cNvSpPr/>
          <p:nvPr/>
        </p:nvSpPr>
        <p:spPr>
          <a:xfrm>
            <a:off x="9593531" y="3603989"/>
            <a:ext cx="225130" cy="225130"/>
          </a:xfrm>
          <a:prstGeom prst="ellipse">
            <a:avLst/>
          </a:prstGeom>
          <a:solidFill>
            <a:schemeClr val="bg1"/>
          </a:solidFill>
          <a:ln w="22225">
            <a:solidFill>
              <a:schemeClr val="accent1"/>
            </a:solidFill>
          </a:ln>
          <a:effectLst>
            <a:outerShdw blurRad="152400" sx="102000" sy="1020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8" name="椭圆 17">
            <a:extLst>
              <a:ext uri="{FF2B5EF4-FFF2-40B4-BE49-F238E27FC236}">
                <a16:creationId xmlns:a16="http://schemas.microsoft.com/office/drawing/2014/main" id="{68DA609A-0B7C-0CC6-F1BC-E372CC9C03A3}"/>
              </a:ext>
            </a:extLst>
          </p:cNvPr>
          <p:cNvSpPr/>
          <p:nvPr/>
        </p:nvSpPr>
        <p:spPr>
          <a:xfrm>
            <a:off x="9260359" y="4716290"/>
            <a:ext cx="225130" cy="225130"/>
          </a:xfrm>
          <a:prstGeom prst="ellipse">
            <a:avLst/>
          </a:prstGeom>
          <a:solidFill>
            <a:schemeClr val="bg1"/>
          </a:solidFill>
          <a:ln w="22225">
            <a:solidFill>
              <a:schemeClr val="accent1"/>
            </a:solidFill>
          </a:ln>
          <a:effectLst>
            <a:outerShdw blurRad="152400" sx="102000" sy="1020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9" name="文本框 17">
            <a:extLst>
              <a:ext uri="{FF2B5EF4-FFF2-40B4-BE49-F238E27FC236}">
                <a16:creationId xmlns:a16="http://schemas.microsoft.com/office/drawing/2014/main" id="{74798E3E-3130-59E7-F1DE-B88151500855}"/>
              </a:ext>
            </a:extLst>
          </p:cNvPr>
          <p:cNvSpPr txBox="1"/>
          <p:nvPr/>
        </p:nvSpPr>
        <p:spPr>
          <a:xfrm>
            <a:off x="9610258" y="2413000"/>
            <a:ext cx="1778051" cy="36933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accent1"/>
                </a:solidFill>
              </a:rPr>
              <a:t>相关信息的来源</a:t>
            </a:r>
          </a:p>
        </p:txBody>
      </p:sp>
      <p:sp>
        <p:nvSpPr>
          <p:cNvPr id="20" name="文本框 18">
            <a:extLst>
              <a:ext uri="{FF2B5EF4-FFF2-40B4-BE49-F238E27FC236}">
                <a16:creationId xmlns:a16="http://schemas.microsoft.com/office/drawing/2014/main" id="{605486AC-5BAB-6DFF-09E2-0975D2F75A3D}"/>
              </a:ext>
            </a:extLst>
          </p:cNvPr>
          <p:cNvSpPr txBox="1"/>
          <p:nvPr/>
        </p:nvSpPr>
        <p:spPr>
          <a:xfrm>
            <a:off x="9843322" y="3530084"/>
            <a:ext cx="1550424" cy="646331"/>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accent1"/>
                </a:solidFill>
              </a:rPr>
              <a:t>选择抽样方法</a:t>
            </a:r>
            <a:endParaRPr lang="en-US" altLang="zh-CN" dirty="0">
              <a:solidFill>
                <a:schemeClr val="accent1"/>
              </a:solidFill>
            </a:endParaRPr>
          </a:p>
          <a:p>
            <a:r>
              <a:rPr lang="zh-CN" altLang="en-US" dirty="0">
                <a:solidFill>
                  <a:schemeClr val="accent1"/>
                </a:solidFill>
              </a:rPr>
              <a:t>设计调查问</a:t>
            </a:r>
          </a:p>
        </p:txBody>
      </p:sp>
      <p:sp>
        <p:nvSpPr>
          <p:cNvPr id="21" name="文本框 19">
            <a:extLst>
              <a:ext uri="{FF2B5EF4-FFF2-40B4-BE49-F238E27FC236}">
                <a16:creationId xmlns:a16="http://schemas.microsoft.com/office/drawing/2014/main" id="{BEB368EE-CBBA-0C8D-E278-CD21F07266EC}"/>
              </a:ext>
            </a:extLst>
          </p:cNvPr>
          <p:cNvSpPr txBox="1"/>
          <p:nvPr/>
        </p:nvSpPr>
        <p:spPr>
          <a:xfrm>
            <a:off x="9610258" y="4654087"/>
            <a:ext cx="1095172" cy="369332"/>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accent1"/>
                </a:solidFill>
              </a:rPr>
              <a:t>实地调查</a:t>
            </a:r>
          </a:p>
        </p:txBody>
      </p:sp>
      <p:sp>
        <p:nvSpPr>
          <p:cNvPr id="22" name="任意多边形: 形状 21">
            <a:extLst>
              <a:ext uri="{FF2B5EF4-FFF2-40B4-BE49-F238E27FC236}">
                <a16:creationId xmlns:a16="http://schemas.microsoft.com/office/drawing/2014/main" id="{25FFFA7A-F2A6-5C0E-0F93-416C833ECEA6}"/>
              </a:ext>
            </a:extLst>
          </p:cNvPr>
          <p:cNvSpPr/>
          <p:nvPr/>
        </p:nvSpPr>
        <p:spPr>
          <a:xfrm flipV="1">
            <a:off x="5379060" y="3181350"/>
            <a:ext cx="1344238" cy="841670"/>
          </a:xfrm>
          <a:custGeom>
            <a:avLst/>
            <a:gdLst>
              <a:gd name="connsiteX0" fmla="*/ 0 w 1953895"/>
              <a:gd name="connsiteY0" fmla="*/ 1223397 h 1223397"/>
              <a:gd name="connsiteX1" fmla="*/ 1459671 w 1953895"/>
              <a:gd name="connsiteY1" fmla="*/ 855097 h 1223397"/>
              <a:gd name="connsiteX2" fmla="*/ 1337945 w 1953895"/>
              <a:gd name="connsiteY2" fmla="*/ 1182122 h 1223397"/>
              <a:gd name="connsiteX3" fmla="*/ 1951575 w 1953895"/>
              <a:gd name="connsiteY3" fmla="*/ 612775 h 1223397"/>
              <a:gd name="connsiteX4" fmla="*/ 1953895 w 1953895"/>
              <a:gd name="connsiteY4" fmla="*/ 612775 h 1223397"/>
              <a:gd name="connsiteX5" fmla="*/ 1952735 w 1953895"/>
              <a:gd name="connsiteY5" fmla="*/ 611699 h 1223397"/>
              <a:gd name="connsiteX6" fmla="*/ 1953895 w 1953895"/>
              <a:gd name="connsiteY6" fmla="*/ 610622 h 1223397"/>
              <a:gd name="connsiteX7" fmla="*/ 1951575 w 1953895"/>
              <a:gd name="connsiteY7" fmla="*/ 610622 h 1223397"/>
              <a:gd name="connsiteX8" fmla="*/ 1337945 w 1953895"/>
              <a:gd name="connsiteY8" fmla="*/ 41275 h 1223397"/>
              <a:gd name="connsiteX9" fmla="*/ 1459671 w 1953895"/>
              <a:gd name="connsiteY9" fmla="*/ 368300 h 1223397"/>
              <a:gd name="connsiteX10" fmla="*/ 0 w 1953895"/>
              <a:gd name="connsiteY10" fmla="*/ 0 h 1223397"/>
              <a:gd name="connsiteX11" fmla="*/ 0 w 1953895"/>
              <a:gd name="connsiteY11" fmla="*/ 610622 h 1223397"/>
              <a:gd name="connsiteX12" fmla="*/ 0 w 1953895"/>
              <a:gd name="connsiteY12" fmla="*/ 612775 h 12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3895" h="1223397">
                <a:moveTo>
                  <a:pt x="0" y="1223397"/>
                </a:moveTo>
                <a:cubicBezTo>
                  <a:pt x="413532" y="929180"/>
                  <a:pt x="992164" y="857214"/>
                  <a:pt x="1459671" y="855097"/>
                </a:cubicBezTo>
                <a:lnTo>
                  <a:pt x="1337945" y="1182122"/>
                </a:lnTo>
                <a:lnTo>
                  <a:pt x="1951575" y="612775"/>
                </a:lnTo>
                <a:lnTo>
                  <a:pt x="1953895" y="612775"/>
                </a:lnTo>
                <a:lnTo>
                  <a:pt x="1952735" y="611699"/>
                </a:lnTo>
                <a:lnTo>
                  <a:pt x="1953895" y="610622"/>
                </a:lnTo>
                <a:lnTo>
                  <a:pt x="1951575" y="610622"/>
                </a:lnTo>
                <a:lnTo>
                  <a:pt x="1337945" y="41275"/>
                </a:lnTo>
                <a:lnTo>
                  <a:pt x="1459671" y="368300"/>
                </a:lnTo>
                <a:cubicBezTo>
                  <a:pt x="992164" y="366183"/>
                  <a:pt x="413532" y="294217"/>
                  <a:pt x="0" y="0"/>
                </a:cubicBezTo>
                <a:lnTo>
                  <a:pt x="0" y="610622"/>
                </a:lnTo>
                <a:lnTo>
                  <a:pt x="0" y="612775"/>
                </a:lnTo>
                <a:close/>
              </a:path>
            </a:pathLst>
          </a:custGeom>
          <a:gradFill>
            <a:gsLst>
              <a:gs pos="10000">
                <a:schemeClr val="accent1">
                  <a:alpha val="0"/>
                </a:schemeClr>
              </a:gs>
              <a:gs pos="100000">
                <a:schemeClr val="accent1">
                  <a:alpha val="5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417204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3B31-B0EE-EFA8-292F-89222E81F9B6}"/>
              </a:ext>
            </a:extLst>
          </p:cNvPr>
          <p:cNvSpPr>
            <a:spLocks noGrp="1"/>
          </p:cNvSpPr>
          <p:nvPr>
            <p:ph type="title"/>
          </p:nvPr>
        </p:nvSpPr>
        <p:spPr/>
        <p:txBody>
          <a:bodyPr/>
          <a:lstStyle/>
          <a:p>
            <a:r>
              <a:rPr lang="zh-CN" altLang="en-US" dirty="0"/>
              <a:t>项目调研数据分析结果</a:t>
            </a:r>
            <a:endParaRPr lang="en-US" dirty="0"/>
          </a:p>
        </p:txBody>
      </p:sp>
      <p:sp>
        <p:nvSpPr>
          <p:cNvPr id="3" name="矩形: 圆角 2">
            <a:extLst>
              <a:ext uri="{FF2B5EF4-FFF2-40B4-BE49-F238E27FC236}">
                <a16:creationId xmlns:a16="http://schemas.microsoft.com/office/drawing/2014/main" id="{65D05196-A99B-424A-97E6-88A659247A16}"/>
              </a:ext>
            </a:extLst>
          </p:cNvPr>
          <p:cNvSpPr/>
          <p:nvPr/>
        </p:nvSpPr>
        <p:spPr>
          <a:xfrm>
            <a:off x="1423653" y="1628774"/>
            <a:ext cx="4210051" cy="4210051"/>
          </a:xfrm>
          <a:prstGeom prst="roundRect">
            <a:avLst>
              <a:gd name="adj" fmla="val 2296"/>
            </a:avLst>
          </a:prstGeom>
          <a:solidFill>
            <a:schemeClr val="accent1"/>
          </a:solidFill>
          <a:ln w="12700" cap="flat" cmpd="sng" algn="ctr">
            <a:noFill/>
            <a:prstDash val="solid"/>
            <a:miter lim="800000"/>
          </a:ln>
          <a:effectLst>
            <a:outerShdw blurRad="101600" sx="102000" sy="102000" algn="ctr" rotWithShape="0">
              <a:schemeClr val="accent1">
                <a:lumMod val="50000"/>
                <a:alpha val="20000"/>
              </a:schemeClr>
            </a:outerShdw>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矩形: 圆角 3">
            <a:extLst>
              <a:ext uri="{FF2B5EF4-FFF2-40B4-BE49-F238E27FC236}">
                <a16:creationId xmlns:a16="http://schemas.microsoft.com/office/drawing/2014/main" id="{52A28990-ABCD-D602-AA53-7D313B1D3273}"/>
              </a:ext>
            </a:extLst>
          </p:cNvPr>
          <p:cNvSpPr/>
          <p:nvPr/>
        </p:nvSpPr>
        <p:spPr>
          <a:xfrm>
            <a:off x="5813236" y="1628774"/>
            <a:ext cx="4955112" cy="1840216"/>
          </a:xfrm>
          <a:prstGeom prst="roundRect">
            <a:avLst>
              <a:gd name="adj" fmla="val 5920"/>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矩形: 圆角 4">
            <a:extLst>
              <a:ext uri="{FF2B5EF4-FFF2-40B4-BE49-F238E27FC236}">
                <a16:creationId xmlns:a16="http://schemas.microsoft.com/office/drawing/2014/main" id="{7F4D1617-2AC1-7DCA-D1CA-73E3CA19D087}"/>
              </a:ext>
            </a:extLst>
          </p:cNvPr>
          <p:cNvSpPr/>
          <p:nvPr/>
        </p:nvSpPr>
        <p:spPr>
          <a:xfrm>
            <a:off x="5813236" y="3585687"/>
            <a:ext cx="3070015" cy="2253139"/>
          </a:xfrm>
          <a:prstGeom prst="roundRect">
            <a:avLst>
              <a:gd name="adj" fmla="val 5255"/>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矩形: 圆角 5">
            <a:extLst>
              <a:ext uri="{FF2B5EF4-FFF2-40B4-BE49-F238E27FC236}">
                <a16:creationId xmlns:a16="http://schemas.microsoft.com/office/drawing/2014/main" id="{0B711E1F-2261-3366-F961-E65408032D49}"/>
              </a:ext>
            </a:extLst>
          </p:cNvPr>
          <p:cNvSpPr/>
          <p:nvPr/>
        </p:nvSpPr>
        <p:spPr>
          <a:xfrm>
            <a:off x="9037992" y="3585687"/>
            <a:ext cx="1730356" cy="2253139"/>
          </a:xfrm>
          <a:prstGeom prst="roundRect">
            <a:avLst>
              <a:gd name="adj" fmla="val 7250"/>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nvGrpSpPr>
          <p:cNvPr id="14" name="组合 13">
            <a:extLst>
              <a:ext uri="{FF2B5EF4-FFF2-40B4-BE49-F238E27FC236}">
                <a16:creationId xmlns:a16="http://schemas.microsoft.com/office/drawing/2014/main" id="{35D2BDD5-E8E7-69B6-95D0-C629627C7066}"/>
              </a:ext>
            </a:extLst>
          </p:cNvPr>
          <p:cNvGrpSpPr/>
          <p:nvPr/>
        </p:nvGrpSpPr>
        <p:grpSpPr>
          <a:xfrm>
            <a:off x="1990390" y="3200402"/>
            <a:ext cx="3076575" cy="2143124"/>
            <a:chOff x="1990390" y="3200402"/>
            <a:chExt cx="3076575" cy="2143124"/>
          </a:xfrm>
        </p:grpSpPr>
        <p:cxnSp>
          <p:nvCxnSpPr>
            <p:cNvPr id="9" name="直接连接符 8">
              <a:extLst>
                <a:ext uri="{FF2B5EF4-FFF2-40B4-BE49-F238E27FC236}">
                  <a16:creationId xmlns:a16="http://schemas.microsoft.com/office/drawing/2014/main" id="{F63DA569-8429-BDFE-70A0-39F0FBD1F642}"/>
                </a:ext>
              </a:extLst>
            </p:cNvPr>
            <p:cNvCxnSpPr/>
            <p:nvPr/>
          </p:nvCxnSpPr>
          <p:spPr>
            <a:xfrm>
              <a:off x="1990390" y="5343525"/>
              <a:ext cx="30765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圆顶角 9">
              <a:extLst>
                <a:ext uri="{FF2B5EF4-FFF2-40B4-BE49-F238E27FC236}">
                  <a16:creationId xmlns:a16="http://schemas.microsoft.com/office/drawing/2014/main" id="{26C0ED2D-1DCD-5258-9E89-EA51E49C94C0}"/>
                </a:ext>
              </a:extLst>
            </p:cNvPr>
            <p:cNvSpPr/>
            <p:nvPr/>
          </p:nvSpPr>
          <p:spPr>
            <a:xfrm>
              <a:off x="2324100" y="3905250"/>
              <a:ext cx="476250" cy="1438275"/>
            </a:xfrm>
            <a:prstGeom prst="round2SameRect">
              <a:avLst/>
            </a:prstGeom>
            <a:gradFill>
              <a:gsLst>
                <a:gs pos="0">
                  <a:schemeClr val="bg1"/>
                </a:gs>
                <a:gs pos="97000">
                  <a:schemeClr val="accent1">
                    <a:lumMod val="20000"/>
                    <a:lumOff val="80000"/>
                    <a:alpha val="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矩形: 圆顶角 10">
              <a:extLst>
                <a:ext uri="{FF2B5EF4-FFF2-40B4-BE49-F238E27FC236}">
                  <a16:creationId xmlns:a16="http://schemas.microsoft.com/office/drawing/2014/main" id="{801335BB-E130-DB99-AE8C-48CCCFA344B6}"/>
                </a:ext>
              </a:extLst>
            </p:cNvPr>
            <p:cNvSpPr/>
            <p:nvPr/>
          </p:nvSpPr>
          <p:spPr>
            <a:xfrm>
              <a:off x="2988412" y="3505200"/>
              <a:ext cx="476250" cy="1838325"/>
            </a:xfrm>
            <a:prstGeom prst="round2SameRect">
              <a:avLst/>
            </a:prstGeom>
            <a:gradFill>
              <a:gsLst>
                <a:gs pos="0">
                  <a:schemeClr val="bg1"/>
                </a:gs>
                <a:gs pos="97000">
                  <a:schemeClr val="accent1">
                    <a:lumMod val="20000"/>
                    <a:lumOff val="80000"/>
                    <a:alpha val="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矩形: 圆顶角 11">
              <a:extLst>
                <a:ext uri="{FF2B5EF4-FFF2-40B4-BE49-F238E27FC236}">
                  <a16:creationId xmlns:a16="http://schemas.microsoft.com/office/drawing/2014/main" id="{11BCC822-B049-0A74-0309-B6F7B1D58505}"/>
                </a:ext>
              </a:extLst>
            </p:cNvPr>
            <p:cNvSpPr/>
            <p:nvPr/>
          </p:nvSpPr>
          <p:spPr>
            <a:xfrm>
              <a:off x="3652724" y="3200402"/>
              <a:ext cx="476250" cy="2143124"/>
            </a:xfrm>
            <a:prstGeom prst="round2SameRect">
              <a:avLst/>
            </a:prstGeom>
            <a:gradFill>
              <a:gsLst>
                <a:gs pos="0">
                  <a:schemeClr val="bg1"/>
                </a:gs>
                <a:gs pos="97000">
                  <a:schemeClr val="accent1">
                    <a:lumMod val="20000"/>
                    <a:lumOff val="80000"/>
                    <a:alpha val="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矩形: 圆顶角 12">
              <a:extLst>
                <a:ext uri="{FF2B5EF4-FFF2-40B4-BE49-F238E27FC236}">
                  <a16:creationId xmlns:a16="http://schemas.microsoft.com/office/drawing/2014/main" id="{61D1D7E7-E6BF-71F9-DDB9-B47999276034}"/>
                </a:ext>
              </a:extLst>
            </p:cNvPr>
            <p:cNvSpPr/>
            <p:nvPr/>
          </p:nvSpPr>
          <p:spPr>
            <a:xfrm>
              <a:off x="4317036" y="3657600"/>
              <a:ext cx="476250" cy="1685925"/>
            </a:xfrm>
            <a:prstGeom prst="round2SameRect">
              <a:avLst/>
            </a:prstGeom>
            <a:gradFill>
              <a:gsLst>
                <a:gs pos="0">
                  <a:schemeClr val="bg1"/>
                </a:gs>
                <a:gs pos="97000">
                  <a:schemeClr val="accent1">
                    <a:lumMod val="20000"/>
                    <a:lumOff val="80000"/>
                    <a:alpha val="0"/>
                  </a:schemeClr>
                </a:gs>
              </a:gsLst>
              <a:lin ang="54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
        <p:nvSpPr>
          <p:cNvPr id="15" name="文本框 14">
            <a:extLst>
              <a:ext uri="{FF2B5EF4-FFF2-40B4-BE49-F238E27FC236}">
                <a16:creationId xmlns:a16="http://schemas.microsoft.com/office/drawing/2014/main" id="{5C9F6296-483D-699D-7611-6F8A38636092}"/>
              </a:ext>
            </a:extLst>
          </p:cNvPr>
          <p:cNvSpPr txBox="1"/>
          <p:nvPr/>
        </p:nvSpPr>
        <p:spPr>
          <a:xfrm>
            <a:off x="2379977" y="3974306"/>
            <a:ext cx="371475" cy="247649"/>
          </a:xfrm>
          <a:prstGeom prst="rect">
            <a:avLst/>
          </a:prstGeom>
          <a:noFill/>
        </p:spPr>
        <p:txBody>
          <a:bodyPr wrap="square" lIns="0" tIns="0" rIns="0" bIns="0" rtlCol="0" anchor="t">
            <a:noAutofit/>
          </a:bodyPr>
          <a:lstStyle/>
          <a:p>
            <a:pPr algn="ctr"/>
            <a:r>
              <a:rPr lang="en-US" sz="1400" dirty="0"/>
              <a:t>50%</a:t>
            </a:r>
          </a:p>
        </p:txBody>
      </p:sp>
      <p:sp>
        <p:nvSpPr>
          <p:cNvPr id="16" name="文本框 15">
            <a:extLst>
              <a:ext uri="{FF2B5EF4-FFF2-40B4-BE49-F238E27FC236}">
                <a16:creationId xmlns:a16="http://schemas.microsoft.com/office/drawing/2014/main" id="{D8F6FA4A-D56D-B9C9-1695-541C788BCCAA}"/>
              </a:ext>
            </a:extLst>
          </p:cNvPr>
          <p:cNvSpPr txBox="1"/>
          <p:nvPr/>
        </p:nvSpPr>
        <p:spPr>
          <a:xfrm>
            <a:off x="3038195" y="3609974"/>
            <a:ext cx="371475" cy="247649"/>
          </a:xfrm>
          <a:prstGeom prst="rect">
            <a:avLst/>
          </a:prstGeom>
          <a:noFill/>
        </p:spPr>
        <p:txBody>
          <a:bodyPr wrap="square" lIns="0" tIns="0" rIns="0" bIns="0" rtlCol="0" anchor="t">
            <a:noAutofit/>
          </a:bodyPr>
          <a:lstStyle/>
          <a:p>
            <a:pPr algn="ctr"/>
            <a:r>
              <a:rPr lang="en-US" sz="1400" dirty="0"/>
              <a:t>62%</a:t>
            </a:r>
          </a:p>
        </p:txBody>
      </p:sp>
      <p:sp>
        <p:nvSpPr>
          <p:cNvPr id="17" name="文本框 16">
            <a:extLst>
              <a:ext uri="{FF2B5EF4-FFF2-40B4-BE49-F238E27FC236}">
                <a16:creationId xmlns:a16="http://schemas.microsoft.com/office/drawing/2014/main" id="{63D5F2B9-1BBB-FFBC-BC56-AFF21FCE2D9F}"/>
              </a:ext>
            </a:extLst>
          </p:cNvPr>
          <p:cNvSpPr txBox="1"/>
          <p:nvPr/>
        </p:nvSpPr>
        <p:spPr>
          <a:xfrm>
            <a:off x="3705111" y="3338036"/>
            <a:ext cx="371475" cy="247649"/>
          </a:xfrm>
          <a:prstGeom prst="rect">
            <a:avLst/>
          </a:prstGeom>
          <a:noFill/>
        </p:spPr>
        <p:txBody>
          <a:bodyPr wrap="square" lIns="0" tIns="0" rIns="0" bIns="0" rtlCol="0" anchor="t">
            <a:noAutofit/>
          </a:bodyPr>
          <a:lstStyle/>
          <a:p>
            <a:pPr algn="ctr"/>
            <a:r>
              <a:rPr lang="en-US" sz="1400" dirty="0"/>
              <a:t>74%</a:t>
            </a:r>
          </a:p>
        </p:txBody>
      </p:sp>
      <p:sp>
        <p:nvSpPr>
          <p:cNvPr id="18" name="文本框 17">
            <a:extLst>
              <a:ext uri="{FF2B5EF4-FFF2-40B4-BE49-F238E27FC236}">
                <a16:creationId xmlns:a16="http://schemas.microsoft.com/office/drawing/2014/main" id="{0A0FBED7-9E58-A62D-0DDE-AB05FE95F271}"/>
              </a:ext>
            </a:extLst>
          </p:cNvPr>
          <p:cNvSpPr txBox="1"/>
          <p:nvPr/>
        </p:nvSpPr>
        <p:spPr>
          <a:xfrm>
            <a:off x="4372913" y="3733798"/>
            <a:ext cx="371475" cy="247649"/>
          </a:xfrm>
          <a:prstGeom prst="rect">
            <a:avLst/>
          </a:prstGeom>
          <a:noFill/>
        </p:spPr>
        <p:txBody>
          <a:bodyPr wrap="square" lIns="0" tIns="0" rIns="0" bIns="0" rtlCol="0" anchor="t">
            <a:noAutofit/>
          </a:bodyPr>
          <a:lstStyle/>
          <a:p>
            <a:pPr algn="ctr"/>
            <a:r>
              <a:rPr lang="en-US" sz="1400" dirty="0"/>
              <a:t>56%</a:t>
            </a:r>
          </a:p>
        </p:txBody>
      </p:sp>
      <p:sp>
        <p:nvSpPr>
          <p:cNvPr id="19" name="文本框 5">
            <a:extLst>
              <a:ext uri="{FF2B5EF4-FFF2-40B4-BE49-F238E27FC236}">
                <a16:creationId xmlns:a16="http://schemas.microsoft.com/office/drawing/2014/main" id="{24C3539E-3A12-98B7-2D7B-59815BDCEE72}"/>
              </a:ext>
            </a:extLst>
          </p:cNvPr>
          <p:cNvSpPr txBox="1"/>
          <p:nvPr/>
        </p:nvSpPr>
        <p:spPr>
          <a:xfrm>
            <a:off x="1990391" y="1908509"/>
            <a:ext cx="3076575" cy="83099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mj-ea"/>
                <a:ea typeface="+mj-ea"/>
              </a:rPr>
              <a:t>4</a:t>
            </a:r>
            <a:r>
              <a:rPr lang="zh-CN" altLang="en-US" sz="2400" dirty="0">
                <a:solidFill>
                  <a:schemeClr val="bg1"/>
                </a:solidFill>
                <a:latin typeface="+mj-ea"/>
                <a:ea typeface="+mj-ea"/>
              </a:rPr>
              <a:t>个调研方面</a:t>
            </a:r>
            <a:endParaRPr lang="en-US" altLang="zh-CN" sz="2400" dirty="0">
              <a:solidFill>
                <a:schemeClr val="bg1"/>
              </a:solidFill>
              <a:latin typeface="+mj-ea"/>
              <a:ea typeface="+mj-ea"/>
            </a:endParaRPr>
          </a:p>
          <a:p>
            <a:pPr algn="ctr"/>
            <a:r>
              <a:rPr lang="zh-CN" altLang="en-US" sz="2400" dirty="0">
                <a:solidFill>
                  <a:schemeClr val="bg1"/>
                </a:solidFill>
                <a:latin typeface="+mj-ea"/>
                <a:ea typeface="+mj-ea"/>
              </a:rPr>
              <a:t>的反馈直接需求度</a:t>
            </a:r>
          </a:p>
        </p:txBody>
      </p:sp>
      <p:sp>
        <p:nvSpPr>
          <p:cNvPr id="20" name="文本框 37">
            <a:extLst>
              <a:ext uri="{FF2B5EF4-FFF2-40B4-BE49-F238E27FC236}">
                <a16:creationId xmlns:a16="http://schemas.microsoft.com/office/drawing/2014/main" id="{9D0AC8F1-04B8-F293-0FF9-2276CC387622}"/>
              </a:ext>
            </a:extLst>
          </p:cNvPr>
          <p:cNvSpPr txBox="1"/>
          <p:nvPr/>
        </p:nvSpPr>
        <p:spPr>
          <a:xfrm flipH="1">
            <a:off x="6200441" y="2548882"/>
            <a:ext cx="4205917"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 若字数太多酌情先删减文案缩小字号</a:t>
            </a:r>
          </a:p>
        </p:txBody>
      </p:sp>
      <p:sp>
        <p:nvSpPr>
          <p:cNvPr id="21" name="文本框 38">
            <a:extLst>
              <a:ext uri="{FF2B5EF4-FFF2-40B4-BE49-F238E27FC236}">
                <a16:creationId xmlns:a16="http://schemas.microsoft.com/office/drawing/2014/main" id="{C27ED58E-C031-9BE9-09ED-F7E0D402B736}"/>
              </a:ext>
            </a:extLst>
          </p:cNvPr>
          <p:cNvSpPr txBox="1"/>
          <p:nvPr/>
        </p:nvSpPr>
        <p:spPr>
          <a:xfrm flipH="1">
            <a:off x="6200441" y="2020146"/>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用户最受欢迎的方向</a:t>
            </a:r>
          </a:p>
        </p:txBody>
      </p:sp>
      <p:sp>
        <p:nvSpPr>
          <p:cNvPr id="22" name="文本框 37">
            <a:extLst>
              <a:ext uri="{FF2B5EF4-FFF2-40B4-BE49-F238E27FC236}">
                <a16:creationId xmlns:a16="http://schemas.microsoft.com/office/drawing/2014/main" id="{F2C77AA9-53A2-0793-5065-9023E02F111B}"/>
              </a:ext>
            </a:extLst>
          </p:cNvPr>
          <p:cNvSpPr txBox="1"/>
          <p:nvPr/>
        </p:nvSpPr>
        <p:spPr>
          <a:xfrm flipH="1">
            <a:off x="6200439" y="4433987"/>
            <a:ext cx="2433761" cy="117767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 若字数太多，酌情先删减文案缩小字号</a:t>
            </a:r>
          </a:p>
        </p:txBody>
      </p:sp>
      <p:sp>
        <p:nvSpPr>
          <p:cNvPr id="23" name="文本框 38">
            <a:extLst>
              <a:ext uri="{FF2B5EF4-FFF2-40B4-BE49-F238E27FC236}">
                <a16:creationId xmlns:a16="http://schemas.microsoft.com/office/drawing/2014/main" id="{362C345D-6FEB-9375-9EB9-D77B5983A4D8}"/>
              </a:ext>
            </a:extLst>
          </p:cNvPr>
          <p:cNvSpPr txBox="1"/>
          <p:nvPr/>
        </p:nvSpPr>
        <p:spPr>
          <a:xfrm flipH="1">
            <a:off x="6200441" y="3905251"/>
            <a:ext cx="2682810"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用户最期待的方向</a:t>
            </a:r>
          </a:p>
        </p:txBody>
      </p:sp>
      <p:sp>
        <p:nvSpPr>
          <p:cNvPr id="24" name="文本框 38">
            <a:extLst>
              <a:ext uri="{FF2B5EF4-FFF2-40B4-BE49-F238E27FC236}">
                <a16:creationId xmlns:a16="http://schemas.microsoft.com/office/drawing/2014/main" id="{B0675604-7E36-2C3A-F761-EB57FED86779}"/>
              </a:ext>
            </a:extLst>
          </p:cNvPr>
          <p:cNvSpPr txBox="1"/>
          <p:nvPr/>
        </p:nvSpPr>
        <p:spPr>
          <a:xfrm flipH="1">
            <a:off x="9270455" y="3905250"/>
            <a:ext cx="1370571" cy="110799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用户</a:t>
            </a:r>
            <a:endParaRPr lang="en-US" altLang="zh-CN" sz="2400" dirty="0">
              <a:solidFill>
                <a:schemeClr val="accent1"/>
              </a:solidFill>
              <a:latin typeface="+mj-ea"/>
              <a:ea typeface="+mj-ea"/>
            </a:endParaRPr>
          </a:p>
          <a:p>
            <a:r>
              <a:rPr lang="zh-CN" altLang="en-US" sz="2400" dirty="0">
                <a:solidFill>
                  <a:schemeClr val="accent1"/>
                </a:solidFill>
                <a:latin typeface="+mj-ea"/>
                <a:ea typeface="+mj-ea"/>
              </a:rPr>
              <a:t>最没感觉的亮点</a:t>
            </a:r>
          </a:p>
        </p:txBody>
      </p:sp>
      <p:sp>
        <p:nvSpPr>
          <p:cNvPr id="25" name="文本框 37">
            <a:extLst>
              <a:ext uri="{FF2B5EF4-FFF2-40B4-BE49-F238E27FC236}">
                <a16:creationId xmlns:a16="http://schemas.microsoft.com/office/drawing/2014/main" id="{E4D29D36-8098-9EA3-AAF2-9581B7DE3EEE}"/>
              </a:ext>
            </a:extLst>
          </p:cNvPr>
          <p:cNvSpPr txBox="1"/>
          <p:nvPr/>
        </p:nvSpPr>
        <p:spPr>
          <a:xfrm flipH="1">
            <a:off x="9289141" y="5013246"/>
            <a:ext cx="1351883" cy="598417"/>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a:t>
            </a:r>
          </a:p>
        </p:txBody>
      </p:sp>
    </p:spTree>
    <p:extLst>
      <p:ext uri="{BB962C8B-B14F-4D97-AF65-F5344CB8AC3E}">
        <p14:creationId xmlns:p14="http://schemas.microsoft.com/office/powerpoint/2010/main" val="383651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5ADFF9-D2A2-569C-484D-87805F59D8B4}"/>
              </a:ext>
            </a:extLst>
          </p:cNvPr>
          <p:cNvSpPr>
            <a:spLocks noGrp="1"/>
          </p:cNvSpPr>
          <p:nvPr>
            <p:ph type="title"/>
          </p:nvPr>
        </p:nvSpPr>
        <p:spPr/>
        <p:txBody>
          <a:bodyPr/>
          <a:lstStyle/>
          <a:p>
            <a:r>
              <a:rPr lang="zh-CN" altLang="en-US" dirty="0"/>
              <a:t>不同用户对新品的期待</a:t>
            </a:r>
            <a:endParaRPr lang="en-US" dirty="0"/>
          </a:p>
        </p:txBody>
      </p:sp>
      <p:sp>
        <p:nvSpPr>
          <p:cNvPr id="3" name="任意多边形: 形状 2">
            <a:extLst>
              <a:ext uri="{FF2B5EF4-FFF2-40B4-BE49-F238E27FC236}">
                <a16:creationId xmlns:a16="http://schemas.microsoft.com/office/drawing/2014/main" id="{9D2846E1-3735-D5AF-62BC-161A4A8916FE}"/>
              </a:ext>
            </a:extLst>
          </p:cNvPr>
          <p:cNvSpPr/>
          <p:nvPr/>
        </p:nvSpPr>
        <p:spPr>
          <a:xfrm>
            <a:off x="4983167" y="1751013"/>
            <a:ext cx="1529498" cy="1455089"/>
          </a:xfrm>
          <a:custGeom>
            <a:avLst/>
            <a:gdLst>
              <a:gd name="connsiteX0" fmla="*/ 931123 w 1862246"/>
              <a:gd name="connsiteY0" fmla="*/ 0 h 1771650"/>
              <a:gd name="connsiteX1" fmla="*/ 1862246 w 1862246"/>
              <a:gd name="connsiteY1" fmla="*/ 1771650 h 1771650"/>
              <a:gd name="connsiteX2" fmla="*/ 0 w 1862246"/>
              <a:gd name="connsiteY2" fmla="*/ 1771650 h 1771650"/>
              <a:gd name="connsiteX3" fmla="*/ 931123 w 1862246"/>
              <a:gd name="connsiteY3" fmla="*/ 0 h 1771650"/>
            </a:gdLst>
            <a:ahLst/>
            <a:cxnLst>
              <a:cxn ang="0">
                <a:pos x="connsiteX0" y="connsiteY0"/>
              </a:cxn>
              <a:cxn ang="0">
                <a:pos x="connsiteX1" y="connsiteY1"/>
              </a:cxn>
              <a:cxn ang="0">
                <a:pos x="connsiteX2" y="connsiteY2"/>
              </a:cxn>
              <a:cxn ang="0">
                <a:pos x="connsiteX3" y="connsiteY3"/>
              </a:cxn>
            </a:cxnLst>
            <a:rect l="l" t="t" r="r" b="b"/>
            <a:pathLst>
              <a:path w="1862246" h="1771650">
                <a:moveTo>
                  <a:pt x="931123" y="0"/>
                </a:moveTo>
                <a:lnTo>
                  <a:pt x="1862246" y="1771650"/>
                </a:lnTo>
                <a:lnTo>
                  <a:pt x="0" y="1771650"/>
                </a:lnTo>
                <a:lnTo>
                  <a:pt x="93112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4" name="任意多边形: 形状 3">
            <a:extLst>
              <a:ext uri="{FF2B5EF4-FFF2-40B4-BE49-F238E27FC236}">
                <a16:creationId xmlns:a16="http://schemas.microsoft.com/office/drawing/2014/main" id="{A758FDC1-D30F-3A31-D43F-EBCB471BAB44}"/>
              </a:ext>
            </a:extLst>
          </p:cNvPr>
          <p:cNvSpPr/>
          <p:nvPr/>
        </p:nvSpPr>
        <p:spPr>
          <a:xfrm>
            <a:off x="4280092" y="3464263"/>
            <a:ext cx="2935648" cy="1079582"/>
          </a:xfrm>
          <a:custGeom>
            <a:avLst/>
            <a:gdLst>
              <a:gd name="connsiteX0" fmla="*/ 690833 w 3574310"/>
              <a:gd name="connsiteY0" fmla="*/ 0 h 1314450"/>
              <a:gd name="connsiteX1" fmla="*/ 2883477 w 3574310"/>
              <a:gd name="connsiteY1" fmla="*/ 0 h 1314450"/>
              <a:gd name="connsiteX2" fmla="*/ 3574310 w 3574310"/>
              <a:gd name="connsiteY2" fmla="*/ 1314450 h 1314450"/>
              <a:gd name="connsiteX3" fmla="*/ 0 w 3574310"/>
              <a:gd name="connsiteY3" fmla="*/ 1314450 h 1314450"/>
              <a:gd name="connsiteX4" fmla="*/ 690833 w 3574310"/>
              <a:gd name="connsiteY4" fmla="*/ 0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310" h="1314450">
                <a:moveTo>
                  <a:pt x="690833" y="0"/>
                </a:moveTo>
                <a:lnTo>
                  <a:pt x="2883477" y="0"/>
                </a:lnTo>
                <a:lnTo>
                  <a:pt x="3574310" y="1314450"/>
                </a:lnTo>
                <a:lnTo>
                  <a:pt x="0" y="1314450"/>
                </a:lnTo>
                <a:lnTo>
                  <a:pt x="6908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5" name="任意多边形: 形状 4">
            <a:extLst>
              <a:ext uri="{FF2B5EF4-FFF2-40B4-BE49-F238E27FC236}">
                <a16:creationId xmlns:a16="http://schemas.microsoft.com/office/drawing/2014/main" id="{2EE1C65D-FF63-BDE1-1381-AD5739FCCD0E}"/>
              </a:ext>
            </a:extLst>
          </p:cNvPr>
          <p:cNvSpPr/>
          <p:nvPr/>
        </p:nvSpPr>
        <p:spPr>
          <a:xfrm>
            <a:off x="3577016" y="4802005"/>
            <a:ext cx="4341799" cy="1079582"/>
          </a:xfrm>
          <a:custGeom>
            <a:avLst/>
            <a:gdLst>
              <a:gd name="connsiteX0" fmla="*/ 690833 w 5286375"/>
              <a:gd name="connsiteY0" fmla="*/ 0 h 1314450"/>
              <a:gd name="connsiteX1" fmla="*/ 4595542 w 5286375"/>
              <a:gd name="connsiteY1" fmla="*/ 0 h 1314450"/>
              <a:gd name="connsiteX2" fmla="*/ 5286375 w 5286375"/>
              <a:gd name="connsiteY2" fmla="*/ 1314450 h 1314450"/>
              <a:gd name="connsiteX3" fmla="*/ 0 w 5286375"/>
              <a:gd name="connsiteY3" fmla="*/ 1314450 h 1314450"/>
              <a:gd name="connsiteX4" fmla="*/ 690833 w 5286375"/>
              <a:gd name="connsiteY4" fmla="*/ 0 h 131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5" h="1314450">
                <a:moveTo>
                  <a:pt x="690833" y="0"/>
                </a:moveTo>
                <a:lnTo>
                  <a:pt x="4595542" y="0"/>
                </a:lnTo>
                <a:lnTo>
                  <a:pt x="5286375" y="1314450"/>
                </a:lnTo>
                <a:lnTo>
                  <a:pt x="0" y="1314450"/>
                </a:lnTo>
                <a:lnTo>
                  <a:pt x="6908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6" name="椭圆 5">
            <a:extLst>
              <a:ext uri="{FF2B5EF4-FFF2-40B4-BE49-F238E27FC236}">
                <a16:creationId xmlns:a16="http://schemas.microsoft.com/office/drawing/2014/main" id="{8985AA0A-619E-3C1D-82DD-48645AA5235C}"/>
              </a:ext>
            </a:extLst>
          </p:cNvPr>
          <p:cNvSpPr/>
          <p:nvPr/>
        </p:nvSpPr>
        <p:spPr>
          <a:xfrm>
            <a:off x="4983166" y="3104401"/>
            <a:ext cx="1529498" cy="203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7" name="椭圆 6">
            <a:extLst>
              <a:ext uri="{FF2B5EF4-FFF2-40B4-BE49-F238E27FC236}">
                <a16:creationId xmlns:a16="http://schemas.microsoft.com/office/drawing/2014/main" id="{3236C5FE-DD33-A448-1DEF-8BE9FFC9B28D}"/>
              </a:ext>
            </a:extLst>
          </p:cNvPr>
          <p:cNvSpPr/>
          <p:nvPr/>
        </p:nvSpPr>
        <p:spPr>
          <a:xfrm>
            <a:off x="4288445" y="4448715"/>
            <a:ext cx="2918942" cy="203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8" name="椭圆 7">
            <a:extLst>
              <a:ext uri="{FF2B5EF4-FFF2-40B4-BE49-F238E27FC236}">
                <a16:creationId xmlns:a16="http://schemas.microsoft.com/office/drawing/2014/main" id="{DB3C0E2C-6FFC-F728-30F8-557880E6B531}"/>
              </a:ext>
            </a:extLst>
          </p:cNvPr>
          <p:cNvSpPr/>
          <p:nvPr/>
        </p:nvSpPr>
        <p:spPr>
          <a:xfrm>
            <a:off x="3577016" y="5779887"/>
            <a:ext cx="4341800" cy="203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9" name="文本框 45">
            <a:extLst>
              <a:ext uri="{FF2B5EF4-FFF2-40B4-BE49-F238E27FC236}">
                <a16:creationId xmlns:a16="http://schemas.microsoft.com/office/drawing/2014/main" id="{3C629A23-F9E2-B1FE-6985-8281D2194D66}"/>
              </a:ext>
            </a:extLst>
          </p:cNvPr>
          <p:cNvSpPr txBox="1"/>
          <p:nvPr/>
        </p:nvSpPr>
        <p:spPr>
          <a:xfrm>
            <a:off x="5401666" y="2556539"/>
            <a:ext cx="692497" cy="276999"/>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bg1"/>
                </a:solidFill>
              </a:rPr>
              <a:t>铁忠粉</a:t>
            </a:r>
          </a:p>
        </p:txBody>
      </p:sp>
      <p:sp>
        <p:nvSpPr>
          <p:cNvPr id="10" name="文本框 46">
            <a:extLst>
              <a:ext uri="{FF2B5EF4-FFF2-40B4-BE49-F238E27FC236}">
                <a16:creationId xmlns:a16="http://schemas.microsoft.com/office/drawing/2014/main" id="{4FE173E2-CCC8-A913-6526-B317388C94BF}"/>
              </a:ext>
            </a:extLst>
          </p:cNvPr>
          <p:cNvSpPr txBox="1"/>
          <p:nvPr/>
        </p:nvSpPr>
        <p:spPr>
          <a:xfrm>
            <a:off x="5401666" y="3813839"/>
            <a:ext cx="692497" cy="276999"/>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bg1"/>
                </a:solidFill>
              </a:rPr>
              <a:t>资深粉</a:t>
            </a:r>
          </a:p>
        </p:txBody>
      </p:sp>
      <p:sp>
        <p:nvSpPr>
          <p:cNvPr id="11" name="文本框 47">
            <a:extLst>
              <a:ext uri="{FF2B5EF4-FFF2-40B4-BE49-F238E27FC236}">
                <a16:creationId xmlns:a16="http://schemas.microsoft.com/office/drawing/2014/main" id="{3F940E9C-13D7-B3C4-1E83-FF3BCE3FF4C5}"/>
              </a:ext>
            </a:extLst>
          </p:cNvPr>
          <p:cNvSpPr txBox="1"/>
          <p:nvPr/>
        </p:nvSpPr>
        <p:spPr>
          <a:xfrm>
            <a:off x="5401666" y="5231159"/>
            <a:ext cx="692497" cy="276999"/>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chemeClr val="bg1"/>
                </a:solidFill>
              </a:rPr>
              <a:t>普通粉</a:t>
            </a:r>
          </a:p>
        </p:txBody>
      </p:sp>
      <p:cxnSp>
        <p:nvCxnSpPr>
          <p:cNvPr id="12" name="直接箭头连接符 11">
            <a:extLst>
              <a:ext uri="{FF2B5EF4-FFF2-40B4-BE49-F238E27FC236}">
                <a16:creationId xmlns:a16="http://schemas.microsoft.com/office/drawing/2014/main" id="{84905691-1271-6181-0C29-070EACA52BCB}"/>
              </a:ext>
            </a:extLst>
          </p:cNvPr>
          <p:cNvCxnSpPr>
            <a:stCxn id="6" idx="6"/>
          </p:cNvCxnSpPr>
          <p:nvPr/>
        </p:nvCxnSpPr>
        <p:spPr>
          <a:xfrm>
            <a:off x="6512664" y="3206101"/>
            <a:ext cx="30909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 name="文本框 50">
            <a:extLst>
              <a:ext uri="{FF2B5EF4-FFF2-40B4-BE49-F238E27FC236}">
                <a16:creationId xmlns:a16="http://schemas.microsoft.com/office/drawing/2014/main" id="{27C32A28-A4C7-3503-B148-3FB33350D298}"/>
              </a:ext>
            </a:extLst>
          </p:cNvPr>
          <p:cNvSpPr txBox="1"/>
          <p:nvPr/>
        </p:nvSpPr>
        <p:spPr>
          <a:xfrm>
            <a:off x="7138193" y="1935191"/>
            <a:ext cx="1846659" cy="369332"/>
          </a:xfrm>
          <a:prstGeom prst="rect">
            <a:avLst/>
          </a:prstGeom>
          <a:noFill/>
        </p:spPr>
        <p:txBody>
          <a:bodyPr wrap="none" lIns="0" tIns="0" rIns="0" bIns="0" rtlCol="0" anchor="t">
            <a:noAutofit/>
          </a:bodyPr>
          <a:lstStyle>
            <a:defPPr>
              <a:defRPr lang="zh-CN"/>
            </a:defPPr>
            <a:lvl1pPr>
              <a:defRPr sz="2400">
                <a:solidFill>
                  <a:schemeClr val="accent1"/>
                </a:solidFill>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万分期待新品</a:t>
            </a:r>
          </a:p>
        </p:txBody>
      </p:sp>
      <p:sp>
        <p:nvSpPr>
          <p:cNvPr id="14" name="文本框 51">
            <a:extLst>
              <a:ext uri="{FF2B5EF4-FFF2-40B4-BE49-F238E27FC236}">
                <a16:creationId xmlns:a16="http://schemas.microsoft.com/office/drawing/2014/main" id="{147C52C5-8359-2B82-77EA-FCF1B8F78AF9}"/>
              </a:ext>
            </a:extLst>
          </p:cNvPr>
          <p:cNvSpPr txBox="1"/>
          <p:nvPr/>
        </p:nvSpPr>
        <p:spPr>
          <a:xfrm>
            <a:off x="7138193" y="2304761"/>
            <a:ext cx="2465443" cy="822276"/>
          </a:xfrm>
          <a:prstGeom prst="rect">
            <a:avLst/>
          </a:prstGeom>
          <a:noFill/>
        </p:spPr>
        <p:txBody>
          <a:bodyPr wrap="square" lIns="0" tIns="0" rIns="0" bIns="0" rtlCol="0" anchor="t">
            <a:noAutofit/>
          </a:bodyPr>
          <a:lstStyle>
            <a:defPPr>
              <a:defRPr lang="zh-CN"/>
            </a:defPPr>
            <a:lvl1pPr>
              <a:lnSpc>
                <a:spcPct val="130000"/>
              </a:lnSpc>
              <a:defRPr sz="1400" b="0">
                <a:solidFill>
                  <a:schemeClr val="tx1">
                    <a:lumMod val="75000"/>
                    <a:lumOff val="25000"/>
                  </a:schemeClr>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在这里输入你的正文阐述与关键词标题相关的具体内容，若字数太多先酌情删减</a:t>
            </a:r>
          </a:p>
        </p:txBody>
      </p:sp>
      <p:cxnSp>
        <p:nvCxnSpPr>
          <p:cNvPr id="15" name="直接箭头连接符 14">
            <a:extLst>
              <a:ext uri="{FF2B5EF4-FFF2-40B4-BE49-F238E27FC236}">
                <a16:creationId xmlns:a16="http://schemas.microsoft.com/office/drawing/2014/main" id="{21B019F7-63E8-A625-E438-43120C39CEB9}"/>
              </a:ext>
            </a:extLst>
          </p:cNvPr>
          <p:cNvCxnSpPr/>
          <p:nvPr/>
        </p:nvCxnSpPr>
        <p:spPr>
          <a:xfrm flipH="1">
            <a:off x="1216764" y="4547221"/>
            <a:ext cx="30909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文本框 54">
            <a:extLst>
              <a:ext uri="{FF2B5EF4-FFF2-40B4-BE49-F238E27FC236}">
                <a16:creationId xmlns:a16="http://schemas.microsoft.com/office/drawing/2014/main" id="{B2C81F02-567A-A2CC-4BD6-662C06719038}"/>
              </a:ext>
            </a:extLst>
          </p:cNvPr>
          <p:cNvSpPr txBox="1"/>
          <p:nvPr/>
        </p:nvSpPr>
        <p:spPr>
          <a:xfrm>
            <a:off x="1216764" y="3110984"/>
            <a:ext cx="1846659"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一般期待新品</a:t>
            </a:r>
          </a:p>
        </p:txBody>
      </p:sp>
      <p:sp>
        <p:nvSpPr>
          <p:cNvPr id="17" name="文本框 55">
            <a:extLst>
              <a:ext uri="{FF2B5EF4-FFF2-40B4-BE49-F238E27FC236}">
                <a16:creationId xmlns:a16="http://schemas.microsoft.com/office/drawing/2014/main" id="{FAF300EA-D202-2EB2-78B9-E2A672F5302B}"/>
              </a:ext>
            </a:extLst>
          </p:cNvPr>
          <p:cNvSpPr txBox="1"/>
          <p:nvPr/>
        </p:nvSpPr>
        <p:spPr>
          <a:xfrm>
            <a:off x="1216764" y="3548647"/>
            <a:ext cx="2465443" cy="82227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在这里输入你的正文阐述与关键词标题相关的具体内容，若字数太多先酌情删减</a:t>
            </a:r>
          </a:p>
        </p:txBody>
      </p:sp>
      <p:cxnSp>
        <p:nvCxnSpPr>
          <p:cNvPr id="18" name="直接箭头连接符 17">
            <a:extLst>
              <a:ext uri="{FF2B5EF4-FFF2-40B4-BE49-F238E27FC236}">
                <a16:creationId xmlns:a16="http://schemas.microsoft.com/office/drawing/2014/main" id="{E37C9D5C-DA1B-31B8-6E41-F82EADF2CE79}"/>
              </a:ext>
            </a:extLst>
          </p:cNvPr>
          <p:cNvCxnSpPr/>
          <p:nvPr/>
        </p:nvCxnSpPr>
        <p:spPr>
          <a:xfrm>
            <a:off x="7884264" y="5892151"/>
            <a:ext cx="30909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9" name="文本框 58">
            <a:extLst>
              <a:ext uri="{FF2B5EF4-FFF2-40B4-BE49-F238E27FC236}">
                <a16:creationId xmlns:a16="http://schemas.microsoft.com/office/drawing/2014/main" id="{7F697A47-1420-3A0F-BBAD-4D181CF20D9F}"/>
              </a:ext>
            </a:extLst>
          </p:cNvPr>
          <p:cNvSpPr txBox="1"/>
          <p:nvPr/>
        </p:nvSpPr>
        <p:spPr>
          <a:xfrm>
            <a:off x="8509793" y="4621241"/>
            <a:ext cx="2154436" cy="369332"/>
          </a:xfrm>
          <a:prstGeom prst="rect">
            <a:avLst/>
          </a:prstGeom>
          <a:noFill/>
        </p:spPr>
        <p:txBody>
          <a:bodyPr wrap="none" lIns="0" tIns="0" rIns="0" bIns="0" rtlCol="0" anchor="t">
            <a:noAutofit/>
          </a:bodyPr>
          <a:lstStyle>
            <a:defPPr>
              <a:defRPr lang="zh-CN"/>
            </a:defPPr>
            <a:lvl1pPr>
              <a:defRPr sz="2400">
                <a:solidFill>
                  <a:schemeClr val="accent1"/>
                </a:solidFill>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对新品抱有希望</a:t>
            </a:r>
          </a:p>
        </p:txBody>
      </p:sp>
      <p:sp>
        <p:nvSpPr>
          <p:cNvPr id="20" name="文本框 59">
            <a:extLst>
              <a:ext uri="{FF2B5EF4-FFF2-40B4-BE49-F238E27FC236}">
                <a16:creationId xmlns:a16="http://schemas.microsoft.com/office/drawing/2014/main" id="{0721ADA2-7D51-37A7-9D2C-1B8FCFD03751}"/>
              </a:ext>
            </a:extLst>
          </p:cNvPr>
          <p:cNvSpPr txBox="1"/>
          <p:nvPr/>
        </p:nvSpPr>
        <p:spPr>
          <a:xfrm>
            <a:off x="8509793" y="4990811"/>
            <a:ext cx="2465443" cy="822276"/>
          </a:xfrm>
          <a:prstGeom prst="rect">
            <a:avLst/>
          </a:prstGeom>
          <a:noFill/>
        </p:spPr>
        <p:txBody>
          <a:bodyPr wrap="square" lIns="0" tIns="0" rIns="0" bIns="0" rtlCol="0" anchor="t">
            <a:noAutofit/>
          </a:bodyPr>
          <a:lstStyle>
            <a:defPPr>
              <a:defRPr lang="zh-CN"/>
            </a:defPPr>
            <a:lvl1pPr>
              <a:lnSpc>
                <a:spcPct val="130000"/>
              </a:lnSpc>
              <a:defRPr sz="1400" b="0">
                <a:solidFill>
                  <a:schemeClr val="tx1">
                    <a:lumMod val="75000"/>
                    <a:lumOff val="25000"/>
                  </a:schemeClr>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在这里输入你的正文阐述与关键词标题相关的具体内容，若字数太多先酌情删减</a:t>
            </a:r>
          </a:p>
        </p:txBody>
      </p:sp>
    </p:spTree>
    <p:extLst>
      <p:ext uri="{BB962C8B-B14F-4D97-AF65-F5344CB8AC3E}">
        <p14:creationId xmlns:p14="http://schemas.microsoft.com/office/powerpoint/2010/main" val="117908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4">
            <a:extLst>
              <a:ext uri="{FF2B5EF4-FFF2-40B4-BE49-F238E27FC236}">
                <a16:creationId xmlns:a16="http://schemas.microsoft.com/office/drawing/2014/main" id="{513803C1-5377-52D6-EBAC-4F0B83258394}"/>
              </a:ext>
            </a:extLst>
          </p:cNvPr>
          <p:cNvSpPr txBox="1"/>
          <p:nvPr/>
        </p:nvSpPr>
        <p:spPr>
          <a:xfrm>
            <a:off x="5535159" y="2549634"/>
            <a:ext cx="1009892" cy="307777"/>
          </a:xfrm>
          <a:prstGeom prst="rect">
            <a:avLst/>
          </a:prstGeom>
          <a:noFill/>
        </p:spPr>
        <p:txBody>
          <a:bodyPr wrap="non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kumimoji="1" lang="en-US" altLang="zh-CN" sz="2000" dirty="0">
                <a:solidFill>
                  <a:schemeClr val="bg1"/>
                </a:solidFill>
                <a:latin typeface="+mn-ea"/>
                <a:cs typeface="Alibaba PuHuiTi M" pitchFamily="18" charset="-122"/>
              </a:rPr>
              <a:t>PART</a:t>
            </a:r>
            <a:r>
              <a:rPr kumimoji="1" lang="zh-CN" altLang="en-US" sz="2000" dirty="0">
                <a:solidFill>
                  <a:schemeClr val="bg1"/>
                </a:solidFill>
                <a:latin typeface="+mn-ea"/>
                <a:cs typeface="Alibaba PuHuiTi M" pitchFamily="18" charset="-122"/>
              </a:rPr>
              <a:t> </a:t>
            </a:r>
            <a:r>
              <a:rPr kumimoji="1" lang="en-US" altLang="zh-CN" sz="2000" dirty="0">
                <a:solidFill>
                  <a:schemeClr val="bg1"/>
                </a:solidFill>
                <a:latin typeface="+mn-ea"/>
                <a:cs typeface="Alibaba PuHuiTi M" pitchFamily="18" charset="-122"/>
              </a:rPr>
              <a:t>03</a:t>
            </a:r>
            <a:endParaRPr kumimoji="1" lang="zh-CN" altLang="en-US" sz="2000" dirty="0">
              <a:solidFill>
                <a:schemeClr val="bg1"/>
              </a:solidFill>
              <a:latin typeface="+mn-ea"/>
              <a:cs typeface="Alibaba PuHuiTi M" pitchFamily="18" charset="-122"/>
            </a:endParaRPr>
          </a:p>
        </p:txBody>
      </p:sp>
      <p:cxnSp>
        <p:nvCxnSpPr>
          <p:cNvPr id="25" name="直线连接符 7">
            <a:extLst>
              <a:ext uri="{FF2B5EF4-FFF2-40B4-BE49-F238E27FC236}">
                <a16:creationId xmlns:a16="http://schemas.microsoft.com/office/drawing/2014/main" id="{37DA987F-208D-FF59-CB10-6E1F18017D99}"/>
              </a:ext>
            </a:extLst>
          </p:cNvPr>
          <p:cNvCxnSpPr/>
          <p:nvPr/>
        </p:nvCxnSpPr>
        <p:spPr>
          <a:xfrm flipH="1">
            <a:off x="4493599" y="2720556"/>
            <a:ext cx="8769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线连接符 13">
            <a:extLst>
              <a:ext uri="{FF2B5EF4-FFF2-40B4-BE49-F238E27FC236}">
                <a16:creationId xmlns:a16="http://schemas.microsoft.com/office/drawing/2014/main" id="{7E68C08B-A341-41A4-9F8F-336AE0F24894}"/>
              </a:ext>
            </a:extLst>
          </p:cNvPr>
          <p:cNvCxnSpPr/>
          <p:nvPr/>
        </p:nvCxnSpPr>
        <p:spPr>
          <a:xfrm flipH="1">
            <a:off x="6744328" y="2720556"/>
            <a:ext cx="8769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15">
            <a:extLst>
              <a:ext uri="{FF2B5EF4-FFF2-40B4-BE49-F238E27FC236}">
                <a16:creationId xmlns:a16="http://schemas.microsoft.com/office/drawing/2014/main" id="{CC094C51-15F3-9DC6-437B-20125D00BCD0}"/>
              </a:ext>
            </a:extLst>
          </p:cNvPr>
          <p:cNvSpPr txBox="1"/>
          <p:nvPr/>
        </p:nvSpPr>
        <p:spPr>
          <a:xfrm>
            <a:off x="3556844" y="3085314"/>
            <a:ext cx="5078313" cy="1015663"/>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6000" dirty="0">
                <a:solidFill>
                  <a:schemeClr val="bg1"/>
                </a:solidFill>
                <a:latin typeface="+mj-ea"/>
                <a:ea typeface="+mj-ea"/>
              </a:rPr>
              <a:t>存在主要问题</a:t>
            </a:r>
          </a:p>
        </p:txBody>
      </p:sp>
      <p:sp>
        <p:nvSpPr>
          <p:cNvPr id="28" name="文本框 16">
            <a:extLst>
              <a:ext uri="{FF2B5EF4-FFF2-40B4-BE49-F238E27FC236}">
                <a16:creationId xmlns:a16="http://schemas.microsoft.com/office/drawing/2014/main" id="{4B6389D8-3623-A9DA-27CA-A400B03C57AC}"/>
              </a:ext>
            </a:extLst>
          </p:cNvPr>
          <p:cNvSpPr txBox="1"/>
          <p:nvPr/>
        </p:nvSpPr>
        <p:spPr>
          <a:xfrm>
            <a:off x="4026581" y="4100977"/>
            <a:ext cx="4139011" cy="276999"/>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dirty="0">
                <a:solidFill>
                  <a:schemeClr val="bg1"/>
                </a:solidFill>
              </a:rPr>
              <a:t>The Main Problems</a:t>
            </a:r>
          </a:p>
        </p:txBody>
      </p:sp>
    </p:spTree>
    <p:extLst>
      <p:ext uri="{BB962C8B-B14F-4D97-AF65-F5344CB8AC3E}">
        <p14:creationId xmlns:p14="http://schemas.microsoft.com/office/powerpoint/2010/main" val="255790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C8CD437E-7E12-BC2D-DF0B-56FF3676CB59}"/>
              </a:ext>
            </a:extLst>
          </p:cNvPr>
          <p:cNvSpPr>
            <a:spLocks noGrp="1"/>
          </p:cNvSpPr>
          <p:nvPr>
            <p:ph type="title"/>
          </p:nvPr>
        </p:nvSpPr>
        <p:spPr/>
        <p:txBody>
          <a:bodyPr>
            <a:noAutofit/>
          </a:bodyPr>
          <a:lstStyle/>
          <a:p>
            <a:r>
              <a:rPr lang="zh-CN" altLang="en-US" sz="2800" dirty="0">
                <a:solidFill>
                  <a:schemeClr val="accent1"/>
                </a:solidFill>
                <a:latin typeface="+mj-ea"/>
                <a:ea typeface="+mj-ea"/>
              </a:rPr>
              <a:t>存在主要问题两大方面</a:t>
            </a:r>
          </a:p>
        </p:txBody>
      </p:sp>
      <p:sp>
        <p:nvSpPr>
          <p:cNvPr id="3" name="矩形: 圆角 2">
            <a:extLst>
              <a:ext uri="{FF2B5EF4-FFF2-40B4-BE49-F238E27FC236}">
                <a16:creationId xmlns:a16="http://schemas.microsoft.com/office/drawing/2014/main" id="{2128FAC5-3B91-3841-4110-43D616F11860}"/>
              </a:ext>
            </a:extLst>
          </p:cNvPr>
          <p:cNvSpPr/>
          <p:nvPr/>
        </p:nvSpPr>
        <p:spPr>
          <a:xfrm>
            <a:off x="1423653" y="2028825"/>
            <a:ext cx="4405647" cy="3810000"/>
          </a:xfrm>
          <a:prstGeom prst="roundRect">
            <a:avLst>
              <a:gd name="adj" fmla="val 2296"/>
            </a:avLst>
          </a:prstGeom>
          <a:noFill/>
          <a:ln w="19050" cap="flat" cmpd="sng" algn="ctr">
            <a:solidFill>
              <a:schemeClr val="accent1"/>
            </a:solidFill>
            <a:prstDash val="solid"/>
            <a:miter lim="800000"/>
          </a:ln>
          <a:effectLst>
            <a:outerShdw blurRad="101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矩形: 圆角 3">
            <a:extLst>
              <a:ext uri="{FF2B5EF4-FFF2-40B4-BE49-F238E27FC236}">
                <a16:creationId xmlns:a16="http://schemas.microsoft.com/office/drawing/2014/main" id="{472359C1-B138-3EEA-C604-B7B8A8E7CD72}"/>
              </a:ext>
            </a:extLst>
          </p:cNvPr>
          <p:cNvSpPr/>
          <p:nvPr/>
        </p:nvSpPr>
        <p:spPr>
          <a:xfrm>
            <a:off x="6362700" y="2028825"/>
            <a:ext cx="4405647" cy="3810000"/>
          </a:xfrm>
          <a:prstGeom prst="roundRect">
            <a:avLst>
              <a:gd name="adj" fmla="val 2296"/>
            </a:avLst>
          </a:prstGeom>
          <a:noFill/>
          <a:ln w="19050" cap="flat" cmpd="sng" algn="ctr">
            <a:solidFill>
              <a:schemeClr val="accent1"/>
            </a:solidFill>
            <a:prstDash val="solid"/>
            <a:miter lim="800000"/>
          </a:ln>
          <a:effectLst>
            <a:outerShdw blurRad="101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矩形: 圆角 4">
            <a:extLst>
              <a:ext uri="{FF2B5EF4-FFF2-40B4-BE49-F238E27FC236}">
                <a16:creationId xmlns:a16="http://schemas.microsoft.com/office/drawing/2014/main" id="{EB51D341-842A-BE45-6FAF-A14C0CAB20C9}"/>
              </a:ext>
            </a:extLst>
          </p:cNvPr>
          <p:cNvSpPr/>
          <p:nvPr/>
        </p:nvSpPr>
        <p:spPr>
          <a:xfrm>
            <a:off x="2431089" y="1691236"/>
            <a:ext cx="2390775" cy="675177"/>
          </a:xfrm>
          <a:prstGeom prst="roundRect">
            <a:avLst>
              <a:gd name="adj" fmla="val 50000"/>
            </a:avLst>
          </a:prstGeom>
          <a:solidFill>
            <a:schemeClr val="accent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6" name="矩形: 圆角 5">
            <a:extLst>
              <a:ext uri="{FF2B5EF4-FFF2-40B4-BE49-F238E27FC236}">
                <a16:creationId xmlns:a16="http://schemas.microsoft.com/office/drawing/2014/main" id="{F54BCAEE-A458-B730-EB2E-DD7603E507BB}"/>
              </a:ext>
            </a:extLst>
          </p:cNvPr>
          <p:cNvSpPr/>
          <p:nvPr/>
        </p:nvSpPr>
        <p:spPr>
          <a:xfrm>
            <a:off x="7370138" y="1691236"/>
            <a:ext cx="2390775" cy="675177"/>
          </a:xfrm>
          <a:prstGeom prst="roundRect">
            <a:avLst>
              <a:gd name="adj" fmla="val 50000"/>
            </a:avLst>
          </a:prstGeom>
          <a:solidFill>
            <a:schemeClr val="accent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8" name="文本框 5">
            <a:extLst>
              <a:ext uri="{FF2B5EF4-FFF2-40B4-BE49-F238E27FC236}">
                <a16:creationId xmlns:a16="http://schemas.microsoft.com/office/drawing/2014/main" id="{84B0BBAE-3022-2DEB-5BE5-85FE3FE5653F}"/>
              </a:ext>
            </a:extLst>
          </p:cNvPr>
          <p:cNvSpPr txBox="1"/>
          <p:nvPr/>
        </p:nvSpPr>
        <p:spPr>
          <a:xfrm>
            <a:off x="2627612" y="1800550"/>
            <a:ext cx="1997728" cy="45687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latin typeface="+mj-ea"/>
                <a:ea typeface="+mj-ea"/>
              </a:rPr>
              <a:t>团队管理方面</a:t>
            </a:r>
          </a:p>
        </p:txBody>
      </p:sp>
      <p:sp>
        <p:nvSpPr>
          <p:cNvPr id="9" name="文本框 5">
            <a:extLst>
              <a:ext uri="{FF2B5EF4-FFF2-40B4-BE49-F238E27FC236}">
                <a16:creationId xmlns:a16="http://schemas.microsoft.com/office/drawing/2014/main" id="{59B9D151-A802-61A5-D098-4B96C3F5FC14}"/>
              </a:ext>
            </a:extLst>
          </p:cNvPr>
          <p:cNvSpPr txBox="1"/>
          <p:nvPr/>
        </p:nvSpPr>
        <p:spPr>
          <a:xfrm>
            <a:off x="7566660" y="1800550"/>
            <a:ext cx="1997728" cy="45687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latin typeface="+mj-ea"/>
                <a:ea typeface="+mj-ea"/>
              </a:rPr>
              <a:t>运营方面</a:t>
            </a:r>
          </a:p>
        </p:txBody>
      </p:sp>
      <p:sp>
        <p:nvSpPr>
          <p:cNvPr id="10" name="文本框 37">
            <a:extLst>
              <a:ext uri="{FF2B5EF4-FFF2-40B4-BE49-F238E27FC236}">
                <a16:creationId xmlns:a16="http://schemas.microsoft.com/office/drawing/2014/main" id="{64E955BF-B6F2-E25B-5BF5-15584E36D040}"/>
              </a:ext>
            </a:extLst>
          </p:cNvPr>
          <p:cNvSpPr txBox="1"/>
          <p:nvPr/>
        </p:nvSpPr>
        <p:spPr>
          <a:xfrm flipH="1">
            <a:off x="1774644" y="3180838"/>
            <a:ext cx="3703664" cy="32848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
        <p:nvSpPr>
          <p:cNvPr id="11" name="文本框 38">
            <a:extLst>
              <a:ext uri="{FF2B5EF4-FFF2-40B4-BE49-F238E27FC236}">
                <a16:creationId xmlns:a16="http://schemas.microsoft.com/office/drawing/2014/main" id="{DEF44653-4BB9-2879-889C-302422A6DFC3}"/>
              </a:ext>
            </a:extLst>
          </p:cNvPr>
          <p:cNvSpPr txBox="1"/>
          <p:nvPr/>
        </p:nvSpPr>
        <p:spPr>
          <a:xfrm flipH="1">
            <a:off x="2166835" y="2776260"/>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团队共识</a:t>
            </a:r>
          </a:p>
        </p:txBody>
      </p:sp>
      <p:sp>
        <p:nvSpPr>
          <p:cNvPr id="14" name="文本框 37">
            <a:extLst>
              <a:ext uri="{FF2B5EF4-FFF2-40B4-BE49-F238E27FC236}">
                <a16:creationId xmlns:a16="http://schemas.microsoft.com/office/drawing/2014/main" id="{3B4CACBA-DCF0-7AD2-6494-07EB9573B651}"/>
              </a:ext>
            </a:extLst>
          </p:cNvPr>
          <p:cNvSpPr txBox="1"/>
          <p:nvPr/>
        </p:nvSpPr>
        <p:spPr>
          <a:xfrm flipH="1">
            <a:off x="1774644" y="4105718"/>
            <a:ext cx="3703664" cy="32848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
        <p:nvSpPr>
          <p:cNvPr id="15" name="文本框 38">
            <a:extLst>
              <a:ext uri="{FF2B5EF4-FFF2-40B4-BE49-F238E27FC236}">
                <a16:creationId xmlns:a16="http://schemas.microsoft.com/office/drawing/2014/main" id="{96709387-8932-CF53-9CDE-A1F66907C020}"/>
              </a:ext>
            </a:extLst>
          </p:cNvPr>
          <p:cNvSpPr txBox="1"/>
          <p:nvPr/>
        </p:nvSpPr>
        <p:spPr>
          <a:xfrm flipH="1">
            <a:off x="2166835" y="3701140"/>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团队凝聚力</a:t>
            </a:r>
          </a:p>
        </p:txBody>
      </p:sp>
      <p:sp>
        <p:nvSpPr>
          <p:cNvPr id="16" name="文本框 37">
            <a:extLst>
              <a:ext uri="{FF2B5EF4-FFF2-40B4-BE49-F238E27FC236}">
                <a16:creationId xmlns:a16="http://schemas.microsoft.com/office/drawing/2014/main" id="{B14F14F7-4C41-9711-C53D-B9E724D92CBE}"/>
              </a:ext>
            </a:extLst>
          </p:cNvPr>
          <p:cNvSpPr txBox="1"/>
          <p:nvPr/>
        </p:nvSpPr>
        <p:spPr>
          <a:xfrm flipH="1">
            <a:off x="1774644" y="5030598"/>
            <a:ext cx="3703664" cy="32848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
        <p:nvSpPr>
          <p:cNvPr id="17" name="文本框 38">
            <a:extLst>
              <a:ext uri="{FF2B5EF4-FFF2-40B4-BE49-F238E27FC236}">
                <a16:creationId xmlns:a16="http://schemas.microsoft.com/office/drawing/2014/main" id="{3B77AFED-AA13-B562-D753-1B2815B0DC7A}"/>
              </a:ext>
            </a:extLst>
          </p:cNvPr>
          <p:cNvSpPr txBox="1"/>
          <p:nvPr/>
        </p:nvSpPr>
        <p:spPr>
          <a:xfrm flipH="1">
            <a:off x="2166835" y="4626020"/>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团队战斗力</a:t>
            </a:r>
          </a:p>
        </p:txBody>
      </p:sp>
      <p:sp>
        <p:nvSpPr>
          <p:cNvPr id="19" name="文本框 37">
            <a:extLst>
              <a:ext uri="{FF2B5EF4-FFF2-40B4-BE49-F238E27FC236}">
                <a16:creationId xmlns:a16="http://schemas.microsoft.com/office/drawing/2014/main" id="{86465E6E-DBDF-B3B4-830A-28981AC11470}"/>
              </a:ext>
            </a:extLst>
          </p:cNvPr>
          <p:cNvSpPr txBox="1"/>
          <p:nvPr/>
        </p:nvSpPr>
        <p:spPr>
          <a:xfrm flipH="1">
            <a:off x="6713692" y="3180838"/>
            <a:ext cx="3703664" cy="32848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
        <p:nvSpPr>
          <p:cNvPr id="20" name="文本框 38">
            <a:extLst>
              <a:ext uri="{FF2B5EF4-FFF2-40B4-BE49-F238E27FC236}">
                <a16:creationId xmlns:a16="http://schemas.microsoft.com/office/drawing/2014/main" id="{9CF44EC6-FB8E-CC9B-A380-93347C85EB0A}"/>
              </a:ext>
            </a:extLst>
          </p:cNvPr>
          <p:cNvSpPr txBox="1"/>
          <p:nvPr/>
        </p:nvSpPr>
        <p:spPr>
          <a:xfrm flipH="1">
            <a:off x="7105883" y="2776260"/>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时间管理</a:t>
            </a:r>
          </a:p>
        </p:txBody>
      </p:sp>
      <p:sp>
        <p:nvSpPr>
          <p:cNvPr id="21" name="文本框 37">
            <a:extLst>
              <a:ext uri="{FF2B5EF4-FFF2-40B4-BE49-F238E27FC236}">
                <a16:creationId xmlns:a16="http://schemas.microsoft.com/office/drawing/2014/main" id="{209F540F-F84B-FE13-A13E-34F0A33FD683}"/>
              </a:ext>
            </a:extLst>
          </p:cNvPr>
          <p:cNvSpPr txBox="1"/>
          <p:nvPr/>
        </p:nvSpPr>
        <p:spPr>
          <a:xfrm flipH="1">
            <a:off x="6713692" y="4105718"/>
            <a:ext cx="3703664" cy="32848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
        <p:nvSpPr>
          <p:cNvPr id="22" name="文本框 38">
            <a:extLst>
              <a:ext uri="{FF2B5EF4-FFF2-40B4-BE49-F238E27FC236}">
                <a16:creationId xmlns:a16="http://schemas.microsoft.com/office/drawing/2014/main" id="{256E22EE-CC9E-D7E4-0E0A-4D08784DFCEE}"/>
              </a:ext>
            </a:extLst>
          </p:cNvPr>
          <p:cNvSpPr txBox="1"/>
          <p:nvPr/>
        </p:nvSpPr>
        <p:spPr>
          <a:xfrm flipH="1">
            <a:off x="7105883" y="3701140"/>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目标拆解</a:t>
            </a:r>
          </a:p>
        </p:txBody>
      </p:sp>
      <p:sp>
        <p:nvSpPr>
          <p:cNvPr id="23" name="文本框 37">
            <a:extLst>
              <a:ext uri="{FF2B5EF4-FFF2-40B4-BE49-F238E27FC236}">
                <a16:creationId xmlns:a16="http://schemas.microsoft.com/office/drawing/2014/main" id="{C57668C6-A8A7-6B6A-AF53-C063369EE157}"/>
              </a:ext>
            </a:extLst>
          </p:cNvPr>
          <p:cNvSpPr txBox="1"/>
          <p:nvPr/>
        </p:nvSpPr>
        <p:spPr>
          <a:xfrm flipH="1">
            <a:off x="6713692" y="5030598"/>
            <a:ext cx="3703664" cy="32848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
        <p:nvSpPr>
          <p:cNvPr id="24" name="文本框 38">
            <a:extLst>
              <a:ext uri="{FF2B5EF4-FFF2-40B4-BE49-F238E27FC236}">
                <a16:creationId xmlns:a16="http://schemas.microsoft.com/office/drawing/2014/main" id="{4B79A331-D35F-CA62-FA07-2A02271DEB5F}"/>
              </a:ext>
            </a:extLst>
          </p:cNvPr>
          <p:cNvSpPr txBox="1"/>
          <p:nvPr/>
        </p:nvSpPr>
        <p:spPr>
          <a:xfrm flipH="1">
            <a:off x="7105883" y="4626020"/>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团队沟通协作</a:t>
            </a:r>
          </a:p>
        </p:txBody>
      </p:sp>
    </p:spTree>
    <p:extLst>
      <p:ext uri="{BB962C8B-B14F-4D97-AF65-F5344CB8AC3E}">
        <p14:creationId xmlns:p14="http://schemas.microsoft.com/office/powerpoint/2010/main" val="62356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1C02E0-01D4-112D-BD7E-A273CB344F35}"/>
              </a:ext>
            </a:extLst>
          </p:cNvPr>
          <p:cNvSpPr>
            <a:spLocks noGrp="1"/>
          </p:cNvSpPr>
          <p:nvPr>
            <p:ph type="title"/>
          </p:nvPr>
        </p:nvSpPr>
        <p:spPr/>
        <p:txBody>
          <a:bodyPr/>
          <a:lstStyle/>
          <a:p>
            <a:r>
              <a:rPr lang="zh-CN" altLang="en-US" dirty="0"/>
              <a:t>团队管理的传导链</a:t>
            </a:r>
            <a:endParaRPr lang="en-US" dirty="0"/>
          </a:p>
        </p:txBody>
      </p:sp>
      <p:grpSp>
        <p:nvGrpSpPr>
          <p:cNvPr id="28" name="组合 27">
            <a:extLst>
              <a:ext uri="{FF2B5EF4-FFF2-40B4-BE49-F238E27FC236}">
                <a16:creationId xmlns:a16="http://schemas.microsoft.com/office/drawing/2014/main" id="{EF24132E-0630-6668-894D-F13086B6B2BD}"/>
              </a:ext>
            </a:extLst>
          </p:cNvPr>
          <p:cNvGrpSpPr/>
          <p:nvPr/>
        </p:nvGrpSpPr>
        <p:grpSpPr>
          <a:xfrm>
            <a:off x="1782184" y="1806402"/>
            <a:ext cx="2291379" cy="2775472"/>
            <a:chOff x="1782184" y="1806402"/>
            <a:chExt cx="2291379" cy="2775472"/>
          </a:xfrm>
        </p:grpSpPr>
        <p:sp>
          <p:nvSpPr>
            <p:cNvPr id="19" name="椭圆 18">
              <a:extLst>
                <a:ext uri="{FF2B5EF4-FFF2-40B4-BE49-F238E27FC236}">
                  <a16:creationId xmlns:a16="http://schemas.microsoft.com/office/drawing/2014/main" id="{CE4135EC-853D-B914-293F-842D1A5CD232}"/>
                </a:ext>
              </a:extLst>
            </p:cNvPr>
            <p:cNvSpPr/>
            <p:nvPr/>
          </p:nvSpPr>
          <p:spPr>
            <a:xfrm>
              <a:off x="1782184" y="1806402"/>
              <a:ext cx="2291379" cy="229137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20" name="椭圆 19">
              <a:extLst>
                <a:ext uri="{FF2B5EF4-FFF2-40B4-BE49-F238E27FC236}">
                  <a16:creationId xmlns:a16="http://schemas.microsoft.com/office/drawing/2014/main" id="{235070F3-027C-C1E2-F0A6-A102C1A9FC5C}"/>
                </a:ext>
              </a:extLst>
            </p:cNvPr>
            <p:cNvSpPr/>
            <p:nvPr/>
          </p:nvSpPr>
          <p:spPr>
            <a:xfrm>
              <a:off x="2255521" y="3237170"/>
              <a:ext cx="1344706" cy="1344704"/>
            </a:xfrm>
            <a:prstGeom prst="ellipse">
              <a:avLst/>
            </a:prstGeom>
            <a:solidFill>
              <a:schemeClr val="accent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1" name="文本框 4">
            <a:extLst>
              <a:ext uri="{FF2B5EF4-FFF2-40B4-BE49-F238E27FC236}">
                <a16:creationId xmlns:a16="http://schemas.microsoft.com/office/drawing/2014/main" id="{9AD959A7-71F5-581A-2A2D-D708A809C724}"/>
              </a:ext>
            </a:extLst>
          </p:cNvPr>
          <p:cNvSpPr txBox="1"/>
          <p:nvPr/>
        </p:nvSpPr>
        <p:spPr>
          <a:xfrm>
            <a:off x="2466210" y="2506855"/>
            <a:ext cx="923330" cy="369332"/>
          </a:xfrm>
          <a:prstGeom prst="rect">
            <a:avLst/>
          </a:prstGeom>
          <a:noFill/>
        </p:spPr>
        <p:txBody>
          <a:bodyPr wrap="none" lIns="0" tIns="0" rIns="0" bIns="0" rtlCol="0" anchor="t">
            <a:noAutofit/>
          </a:bodyPr>
          <a:lstStyle>
            <a:defPPr>
              <a:defRPr lang="zh-CN"/>
            </a:defPPr>
            <a:lvl1pPr algn="ctr">
              <a:defRPr sz="2400">
                <a:solidFill>
                  <a:schemeClr val="accent1"/>
                </a:solidFill>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达成共识</a:t>
            </a:r>
          </a:p>
        </p:txBody>
      </p:sp>
      <p:sp>
        <p:nvSpPr>
          <p:cNvPr id="22" name="文本框 26">
            <a:extLst>
              <a:ext uri="{FF2B5EF4-FFF2-40B4-BE49-F238E27FC236}">
                <a16:creationId xmlns:a16="http://schemas.microsoft.com/office/drawing/2014/main" id="{825C9795-CF42-EE45-BFCB-2296DB1E0F1A}"/>
              </a:ext>
            </a:extLst>
          </p:cNvPr>
          <p:cNvSpPr txBox="1"/>
          <p:nvPr/>
        </p:nvSpPr>
        <p:spPr>
          <a:xfrm>
            <a:off x="2543154" y="3755633"/>
            <a:ext cx="769441"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000" dirty="0">
                <a:solidFill>
                  <a:schemeClr val="bg1"/>
                </a:solidFill>
              </a:rPr>
              <a:t>目标感</a:t>
            </a:r>
          </a:p>
        </p:txBody>
      </p:sp>
      <p:grpSp>
        <p:nvGrpSpPr>
          <p:cNvPr id="27" name="组合 26">
            <a:extLst>
              <a:ext uri="{FF2B5EF4-FFF2-40B4-BE49-F238E27FC236}">
                <a16:creationId xmlns:a16="http://schemas.microsoft.com/office/drawing/2014/main" id="{1601EBE9-D92E-3CEA-0CE4-8471AA322B26}"/>
              </a:ext>
            </a:extLst>
          </p:cNvPr>
          <p:cNvGrpSpPr/>
          <p:nvPr/>
        </p:nvGrpSpPr>
        <p:grpSpPr>
          <a:xfrm>
            <a:off x="4950311" y="1806402"/>
            <a:ext cx="2291379" cy="2775472"/>
            <a:chOff x="4950311" y="1806402"/>
            <a:chExt cx="2291379" cy="2775472"/>
          </a:xfrm>
        </p:grpSpPr>
        <p:sp>
          <p:nvSpPr>
            <p:cNvPr id="15" name="椭圆 14">
              <a:extLst>
                <a:ext uri="{FF2B5EF4-FFF2-40B4-BE49-F238E27FC236}">
                  <a16:creationId xmlns:a16="http://schemas.microsoft.com/office/drawing/2014/main" id="{F2C0ACB3-5D1D-F1CE-50FF-2AC61F216742}"/>
                </a:ext>
              </a:extLst>
            </p:cNvPr>
            <p:cNvSpPr/>
            <p:nvPr/>
          </p:nvSpPr>
          <p:spPr>
            <a:xfrm>
              <a:off x="4950311" y="1806402"/>
              <a:ext cx="2291379" cy="229137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16" name="椭圆 15">
              <a:extLst>
                <a:ext uri="{FF2B5EF4-FFF2-40B4-BE49-F238E27FC236}">
                  <a16:creationId xmlns:a16="http://schemas.microsoft.com/office/drawing/2014/main" id="{997C3278-CF9A-E454-AF4F-99D760D5F1C4}"/>
                </a:ext>
              </a:extLst>
            </p:cNvPr>
            <p:cNvSpPr/>
            <p:nvPr/>
          </p:nvSpPr>
          <p:spPr>
            <a:xfrm>
              <a:off x="5423648" y="3237170"/>
              <a:ext cx="1344706" cy="1344704"/>
            </a:xfrm>
            <a:prstGeom prst="ellipse">
              <a:avLst/>
            </a:prstGeom>
            <a:solidFill>
              <a:schemeClr val="accent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7" name="文本框 51">
            <a:extLst>
              <a:ext uri="{FF2B5EF4-FFF2-40B4-BE49-F238E27FC236}">
                <a16:creationId xmlns:a16="http://schemas.microsoft.com/office/drawing/2014/main" id="{81D0B180-26FB-33AA-4816-98D72C8D96D3}"/>
              </a:ext>
            </a:extLst>
          </p:cNvPr>
          <p:cNvSpPr txBox="1"/>
          <p:nvPr/>
        </p:nvSpPr>
        <p:spPr>
          <a:xfrm>
            <a:off x="5480449" y="2506855"/>
            <a:ext cx="1231106" cy="492443"/>
          </a:xfrm>
          <a:prstGeom prst="rect">
            <a:avLst/>
          </a:prstGeom>
          <a:noFill/>
        </p:spPr>
        <p:txBody>
          <a:bodyPr wrap="none" lIns="0" tIns="0" rIns="0" bIns="0" rtlCol="0" anchor="t">
            <a:noAutofit/>
          </a:bodyPr>
          <a:lstStyle>
            <a:defPPr>
              <a:defRPr lang="zh-CN"/>
            </a:defPPr>
            <a:lvl1pPr algn="ctr">
              <a:defRPr sz="2400">
                <a:solidFill>
                  <a:schemeClr val="accent1"/>
                </a:solidFill>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凝聚力</a:t>
            </a:r>
          </a:p>
        </p:txBody>
      </p:sp>
      <p:sp>
        <p:nvSpPr>
          <p:cNvPr id="18" name="文本框 52">
            <a:extLst>
              <a:ext uri="{FF2B5EF4-FFF2-40B4-BE49-F238E27FC236}">
                <a16:creationId xmlns:a16="http://schemas.microsoft.com/office/drawing/2014/main" id="{34022ECB-D907-404F-5F9C-A0DC6281AE49}"/>
              </a:ext>
            </a:extLst>
          </p:cNvPr>
          <p:cNvSpPr txBox="1"/>
          <p:nvPr/>
        </p:nvSpPr>
        <p:spPr>
          <a:xfrm>
            <a:off x="5711281" y="3755633"/>
            <a:ext cx="769441"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000" dirty="0">
                <a:solidFill>
                  <a:schemeClr val="bg1"/>
                </a:solidFill>
              </a:rPr>
              <a:t>认同感</a:t>
            </a:r>
          </a:p>
        </p:txBody>
      </p:sp>
      <p:grpSp>
        <p:nvGrpSpPr>
          <p:cNvPr id="26" name="组合 25">
            <a:extLst>
              <a:ext uri="{FF2B5EF4-FFF2-40B4-BE49-F238E27FC236}">
                <a16:creationId xmlns:a16="http://schemas.microsoft.com/office/drawing/2014/main" id="{1DE97D62-9C03-D99E-D3F5-16D5043B244A}"/>
              </a:ext>
            </a:extLst>
          </p:cNvPr>
          <p:cNvGrpSpPr/>
          <p:nvPr/>
        </p:nvGrpSpPr>
        <p:grpSpPr>
          <a:xfrm>
            <a:off x="8118438" y="1806402"/>
            <a:ext cx="2291379" cy="2775472"/>
            <a:chOff x="8118438" y="1806402"/>
            <a:chExt cx="2291379" cy="2775472"/>
          </a:xfrm>
        </p:grpSpPr>
        <p:sp>
          <p:nvSpPr>
            <p:cNvPr id="11" name="椭圆 10">
              <a:extLst>
                <a:ext uri="{FF2B5EF4-FFF2-40B4-BE49-F238E27FC236}">
                  <a16:creationId xmlns:a16="http://schemas.microsoft.com/office/drawing/2014/main" id="{46F32268-448D-B221-0127-57ED20A406E9}"/>
                </a:ext>
              </a:extLst>
            </p:cNvPr>
            <p:cNvSpPr/>
            <p:nvPr/>
          </p:nvSpPr>
          <p:spPr>
            <a:xfrm>
              <a:off x="8118438" y="1806402"/>
              <a:ext cx="2291379" cy="229137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12" name="椭圆 11">
              <a:extLst>
                <a:ext uri="{FF2B5EF4-FFF2-40B4-BE49-F238E27FC236}">
                  <a16:creationId xmlns:a16="http://schemas.microsoft.com/office/drawing/2014/main" id="{D70C4FB8-64AE-FCFB-E144-F5C1C3D1D381}"/>
                </a:ext>
              </a:extLst>
            </p:cNvPr>
            <p:cNvSpPr/>
            <p:nvPr/>
          </p:nvSpPr>
          <p:spPr>
            <a:xfrm>
              <a:off x="8591775" y="3237170"/>
              <a:ext cx="1344706" cy="1344704"/>
            </a:xfrm>
            <a:prstGeom prst="ellipse">
              <a:avLst/>
            </a:prstGeom>
            <a:solidFill>
              <a:schemeClr val="accent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3" name="文本框 56">
            <a:extLst>
              <a:ext uri="{FF2B5EF4-FFF2-40B4-BE49-F238E27FC236}">
                <a16:creationId xmlns:a16="http://schemas.microsoft.com/office/drawing/2014/main" id="{CE1814EF-04CF-F1A1-82E5-3550E816A97A}"/>
              </a:ext>
            </a:extLst>
          </p:cNvPr>
          <p:cNvSpPr txBox="1"/>
          <p:nvPr/>
        </p:nvSpPr>
        <p:spPr>
          <a:xfrm>
            <a:off x="8648576" y="2506855"/>
            <a:ext cx="1231106" cy="492443"/>
          </a:xfrm>
          <a:prstGeom prst="rect">
            <a:avLst/>
          </a:prstGeom>
          <a:noFill/>
        </p:spPr>
        <p:txBody>
          <a:bodyPr wrap="none" lIns="0" tIns="0" rIns="0" bIns="0" rtlCol="0" anchor="t">
            <a:noAutofit/>
          </a:bodyPr>
          <a:lstStyle>
            <a:defPPr>
              <a:defRPr lang="zh-CN"/>
            </a:defPPr>
            <a:lvl1pPr algn="ctr">
              <a:defRPr sz="2400">
                <a:solidFill>
                  <a:schemeClr val="accent1"/>
                </a:solidFill>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战斗力</a:t>
            </a:r>
          </a:p>
        </p:txBody>
      </p:sp>
      <p:sp>
        <p:nvSpPr>
          <p:cNvPr id="14" name="文本框 57">
            <a:extLst>
              <a:ext uri="{FF2B5EF4-FFF2-40B4-BE49-F238E27FC236}">
                <a16:creationId xmlns:a16="http://schemas.microsoft.com/office/drawing/2014/main" id="{3B86342A-7620-058F-2460-B806C9FC3893}"/>
              </a:ext>
            </a:extLst>
          </p:cNvPr>
          <p:cNvSpPr txBox="1"/>
          <p:nvPr/>
        </p:nvSpPr>
        <p:spPr>
          <a:xfrm>
            <a:off x="8879408" y="3755633"/>
            <a:ext cx="769441"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2000" dirty="0">
                <a:solidFill>
                  <a:schemeClr val="bg1"/>
                </a:solidFill>
              </a:rPr>
              <a:t>荣誉感</a:t>
            </a:r>
          </a:p>
        </p:txBody>
      </p:sp>
      <p:sp>
        <p:nvSpPr>
          <p:cNvPr id="9" name="右箭头 7">
            <a:extLst>
              <a:ext uri="{FF2B5EF4-FFF2-40B4-BE49-F238E27FC236}">
                <a16:creationId xmlns:a16="http://schemas.microsoft.com/office/drawing/2014/main" id="{585D8C99-389B-4546-3D02-D4CACC05C3C0}"/>
              </a:ext>
            </a:extLst>
          </p:cNvPr>
          <p:cNvSpPr/>
          <p:nvPr/>
        </p:nvSpPr>
        <p:spPr>
          <a:xfrm>
            <a:off x="4210723" y="2828980"/>
            <a:ext cx="602428" cy="246222"/>
          </a:xfrm>
          <a:prstGeom prst="rightArrow">
            <a:avLst/>
          </a:prstGeom>
          <a:gradFill>
            <a:gsLst>
              <a:gs pos="0">
                <a:schemeClr val="accent1">
                  <a:alpha val="0"/>
                </a:schemeClr>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10" name="右箭头 58">
            <a:extLst>
              <a:ext uri="{FF2B5EF4-FFF2-40B4-BE49-F238E27FC236}">
                <a16:creationId xmlns:a16="http://schemas.microsoft.com/office/drawing/2014/main" id="{7107F535-CF3C-DA4E-3437-B647692411AB}"/>
              </a:ext>
            </a:extLst>
          </p:cNvPr>
          <p:cNvSpPr/>
          <p:nvPr/>
        </p:nvSpPr>
        <p:spPr>
          <a:xfrm>
            <a:off x="7373471" y="2828980"/>
            <a:ext cx="602428" cy="246222"/>
          </a:xfrm>
          <a:prstGeom prst="rightArrow">
            <a:avLst/>
          </a:prstGeom>
          <a:gradFill>
            <a:gsLst>
              <a:gs pos="0">
                <a:schemeClr val="accent1">
                  <a:alpha val="0"/>
                </a:schemeClr>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23" name="文本框 37">
            <a:extLst>
              <a:ext uri="{FF2B5EF4-FFF2-40B4-BE49-F238E27FC236}">
                <a16:creationId xmlns:a16="http://schemas.microsoft.com/office/drawing/2014/main" id="{CAE77AE7-E30D-DBB1-5A9E-57E13A13DBFA}"/>
              </a:ext>
            </a:extLst>
          </p:cNvPr>
          <p:cNvSpPr txBox="1"/>
          <p:nvPr/>
        </p:nvSpPr>
        <p:spPr>
          <a:xfrm flipH="1">
            <a:off x="1819154" y="4798234"/>
            <a:ext cx="2216642" cy="73031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
        <p:nvSpPr>
          <p:cNvPr id="24" name="文本框 37">
            <a:extLst>
              <a:ext uri="{FF2B5EF4-FFF2-40B4-BE49-F238E27FC236}">
                <a16:creationId xmlns:a16="http://schemas.microsoft.com/office/drawing/2014/main" id="{44AD6B28-8EB2-C3D0-BA69-D7F37CCBC069}"/>
              </a:ext>
            </a:extLst>
          </p:cNvPr>
          <p:cNvSpPr txBox="1"/>
          <p:nvPr/>
        </p:nvSpPr>
        <p:spPr>
          <a:xfrm flipH="1">
            <a:off x="4987679" y="4798234"/>
            <a:ext cx="2216642" cy="73031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
        <p:nvSpPr>
          <p:cNvPr id="25" name="文本框 37">
            <a:extLst>
              <a:ext uri="{FF2B5EF4-FFF2-40B4-BE49-F238E27FC236}">
                <a16:creationId xmlns:a16="http://schemas.microsoft.com/office/drawing/2014/main" id="{769231F7-B33F-5C73-9907-2617649773EF}"/>
              </a:ext>
            </a:extLst>
          </p:cNvPr>
          <p:cNvSpPr txBox="1"/>
          <p:nvPr/>
        </p:nvSpPr>
        <p:spPr>
          <a:xfrm flipH="1">
            <a:off x="8156204" y="4798234"/>
            <a:ext cx="2216642" cy="730315"/>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a:t>
            </a:r>
          </a:p>
        </p:txBody>
      </p:sp>
    </p:spTree>
    <p:extLst>
      <p:ext uri="{BB962C8B-B14F-4D97-AF65-F5344CB8AC3E}">
        <p14:creationId xmlns:p14="http://schemas.microsoft.com/office/powerpoint/2010/main" val="338589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A9089A91-7EA3-2CB7-9D8C-F76F747D4962}"/>
              </a:ext>
            </a:extLst>
          </p:cNvPr>
          <p:cNvSpPr/>
          <p:nvPr/>
        </p:nvSpPr>
        <p:spPr>
          <a:xfrm>
            <a:off x="1266826" y="1562099"/>
            <a:ext cx="4533900" cy="2085975"/>
          </a:xfrm>
          <a:prstGeom prst="roundRect">
            <a:avLst>
              <a:gd name="adj" fmla="val 8448"/>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矩形: 圆角 6">
            <a:extLst>
              <a:ext uri="{FF2B5EF4-FFF2-40B4-BE49-F238E27FC236}">
                <a16:creationId xmlns:a16="http://schemas.microsoft.com/office/drawing/2014/main" id="{5A9D7882-157D-2B77-E786-458F026AA5BC}"/>
              </a:ext>
            </a:extLst>
          </p:cNvPr>
          <p:cNvSpPr/>
          <p:nvPr/>
        </p:nvSpPr>
        <p:spPr>
          <a:xfrm>
            <a:off x="1266826" y="3800474"/>
            <a:ext cx="4533900" cy="2085975"/>
          </a:xfrm>
          <a:prstGeom prst="roundRect">
            <a:avLst>
              <a:gd name="adj" fmla="val 8448"/>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矩形: 圆角 7">
            <a:extLst>
              <a:ext uri="{FF2B5EF4-FFF2-40B4-BE49-F238E27FC236}">
                <a16:creationId xmlns:a16="http://schemas.microsoft.com/office/drawing/2014/main" id="{EA53E18D-58B8-581B-D219-E00AC5ED3E87}"/>
              </a:ext>
            </a:extLst>
          </p:cNvPr>
          <p:cNvSpPr/>
          <p:nvPr/>
        </p:nvSpPr>
        <p:spPr>
          <a:xfrm>
            <a:off x="5991225" y="1562099"/>
            <a:ext cx="4533900" cy="2085975"/>
          </a:xfrm>
          <a:prstGeom prst="roundRect">
            <a:avLst>
              <a:gd name="adj" fmla="val 7535"/>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矩形: 圆角 8">
            <a:extLst>
              <a:ext uri="{FF2B5EF4-FFF2-40B4-BE49-F238E27FC236}">
                <a16:creationId xmlns:a16="http://schemas.microsoft.com/office/drawing/2014/main" id="{047A88AF-A512-E531-63A3-61DB1DD941FF}"/>
              </a:ext>
            </a:extLst>
          </p:cNvPr>
          <p:cNvSpPr/>
          <p:nvPr/>
        </p:nvSpPr>
        <p:spPr>
          <a:xfrm>
            <a:off x="5991225" y="3800474"/>
            <a:ext cx="4533900" cy="2085975"/>
          </a:xfrm>
          <a:prstGeom prst="roundRect">
            <a:avLst>
              <a:gd name="adj" fmla="val 8904"/>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B8BD2836-DFA3-97A1-88CD-058982AC2E0B}"/>
              </a:ext>
            </a:extLst>
          </p:cNvPr>
          <p:cNvSpPr>
            <a:spLocks noGrp="1"/>
          </p:cNvSpPr>
          <p:nvPr>
            <p:ph type="title"/>
          </p:nvPr>
        </p:nvSpPr>
        <p:spPr/>
        <p:txBody>
          <a:bodyPr/>
          <a:lstStyle/>
          <a:p>
            <a:r>
              <a:rPr lang="zh-CN" altLang="en-US" dirty="0"/>
              <a:t>团队战斗力的打造秘诀</a:t>
            </a:r>
            <a:endParaRPr lang="en-US" dirty="0"/>
          </a:p>
        </p:txBody>
      </p:sp>
      <p:sp>
        <p:nvSpPr>
          <p:cNvPr id="5" name="椭圆 4">
            <a:extLst>
              <a:ext uri="{FF2B5EF4-FFF2-40B4-BE49-F238E27FC236}">
                <a16:creationId xmlns:a16="http://schemas.microsoft.com/office/drawing/2014/main" id="{DA5DEE1A-F769-9475-A10C-BA26CD05CA6E}"/>
              </a:ext>
            </a:extLst>
          </p:cNvPr>
          <p:cNvSpPr/>
          <p:nvPr/>
        </p:nvSpPr>
        <p:spPr>
          <a:xfrm>
            <a:off x="4700588" y="2528887"/>
            <a:ext cx="2390775" cy="2390775"/>
          </a:xfrm>
          <a:prstGeom prst="ellipse">
            <a:avLst/>
          </a:prstGeom>
          <a:solidFill>
            <a:schemeClr val="accent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文本框 37">
            <a:extLst>
              <a:ext uri="{FF2B5EF4-FFF2-40B4-BE49-F238E27FC236}">
                <a16:creationId xmlns:a16="http://schemas.microsoft.com/office/drawing/2014/main" id="{30E3FAF7-4723-094A-C69B-6CE5C480FC32}"/>
              </a:ext>
            </a:extLst>
          </p:cNvPr>
          <p:cNvSpPr txBox="1"/>
          <p:nvPr/>
        </p:nvSpPr>
        <p:spPr>
          <a:xfrm flipH="1">
            <a:off x="1666874" y="2307489"/>
            <a:ext cx="3457575" cy="116198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阐述与关键词标题相关的具体内容，若字数太多先酌情删减</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在</a:t>
            </a:r>
            <a:endParaRPr lang="en-US" altLang="zh-CN" sz="1400" b="0" dirty="0">
              <a:solidFill>
                <a:schemeClr val="tx1">
                  <a:lumMod val="75000"/>
                  <a:lumOff val="25000"/>
                </a:schemeClr>
              </a:solidFill>
              <a:effectLst/>
              <a:latin typeface="+mn-ea"/>
            </a:endParaRPr>
          </a:p>
          <a:p>
            <a:pPr>
              <a:lnSpc>
                <a:spcPct val="130000"/>
              </a:lnSpc>
            </a:pPr>
            <a:r>
              <a:rPr lang="zh-CN" altLang="en-US" sz="1400" b="0" dirty="0">
                <a:solidFill>
                  <a:schemeClr val="tx1">
                    <a:lumMod val="75000"/>
                    <a:lumOff val="25000"/>
                  </a:schemeClr>
                </a:solidFill>
                <a:effectLst/>
                <a:latin typeface="+mn-ea"/>
              </a:rPr>
              <a:t>这里输入你的正文</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阐述与关键词标题</a:t>
            </a:r>
            <a:endParaRPr lang="en-US" altLang="zh-CN" sz="1400" b="0" dirty="0">
              <a:solidFill>
                <a:schemeClr val="tx1">
                  <a:lumMod val="75000"/>
                  <a:lumOff val="25000"/>
                </a:schemeClr>
              </a:solidFill>
              <a:effectLst/>
              <a:latin typeface="+mn-ea"/>
            </a:endParaRPr>
          </a:p>
          <a:p>
            <a:pPr>
              <a:lnSpc>
                <a:spcPct val="130000"/>
              </a:lnSpc>
            </a:pPr>
            <a:r>
              <a:rPr lang="zh-CN" altLang="en-US" sz="1400" b="0" dirty="0">
                <a:solidFill>
                  <a:schemeClr val="tx1">
                    <a:lumMod val="75000"/>
                    <a:lumOff val="25000"/>
                  </a:schemeClr>
                </a:solidFill>
                <a:effectLst/>
                <a:latin typeface="+mn-ea"/>
              </a:rPr>
              <a:t>相关的具体内容</a:t>
            </a:r>
          </a:p>
        </p:txBody>
      </p:sp>
      <p:sp>
        <p:nvSpPr>
          <p:cNvPr id="12" name="文本框 38">
            <a:extLst>
              <a:ext uri="{FF2B5EF4-FFF2-40B4-BE49-F238E27FC236}">
                <a16:creationId xmlns:a16="http://schemas.microsoft.com/office/drawing/2014/main" id="{8443978E-8051-FCB7-0EA9-DA727B0D38CF}"/>
              </a:ext>
            </a:extLst>
          </p:cNvPr>
          <p:cNvSpPr txBox="1"/>
          <p:nvPr/>
        </p:nvSpPr>
        <p:spPr>
          <a:xfrm flipH="1">
            <a:off x="1666875" y="1797891"/>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奖惩机制、晋升机制</a:t>
            </a:r>
          </a:p>
        </p:txBody>
      </p:sp>
      <p:sp>
        <p:nvSpPr>
          <p:cNvPr id="13" name="文本框 37">
            <a:extLst>
              <a:ext uri="{FF2B5EF4-FFF2-40B4-BE49-F238E27FC236}">
                <a16:creationId xmlns:a16="http://schemas.microsoft.com/office/drawing/2014/main" id="{F5A5F8AE-D3D8-9A25-C7F0-029422B912A6}"/>
              </a:ext>
            </a:extLst>
          </p:cNvPr>
          <p:cNvSpPr txBox="1"/>
          <p:nvPr/>
        </p:nvSpPr>
        <p:spPr>
          <a:xfrm flipH="1">
            <a:off x="6667502" y="2307489"/>
            <a:ext cx="3457575" cy="116198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b="0" dirty="0">
                <a:solidFill>
                  <a:schemeClr val="tx1">
                    <a:lumMod val="75000"/>
                    <a:lumOff val="25000"/>
                  </a:schemeClr>
                </a:solidFill>
                <a:effectLst/>
                <a:latin typeface="+mn-ea"/>
              </a:rPr>
              <a:t>在这里输入你的正文</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阐述与关键词标题相关的具体内容，若字数太多先酌情删减</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在</a:t>
            </a:r>
            <a:endParaRPr lang="en-US" altLang="zh-CN" sz="1400" b="0" dirty="0">
              <a:solidFill>
                <a:schemeClr val="tx1">
                  <a:lumMod val="75000"/>
                  <a:lumOff val="25000"/>
                </a:schemeClr>
              </a:solidFill>
              <a:effectLst/>
              <a:latin typeface="+mn-ea"/>
            </a:endParaRPr>
          </a:p>
          <a:p>
            <a:pPr algn="r">
              <a:lnSpc>
                <a:spcPct val="130000"/>
              </a:lnSpc>
            </a:pPr>
            <a:r>
              <a:rPr lang="zh-CN" altLang="en-US" sz="1400" b="0" dirty="0">
                <a:solidFill>
                  <a:schemeClr val="tx1">
                    <a:lumMod val="75000"/>
                    <a:lumOff val="25000"/>
                  </a:schemeClr>
                </a:solidFill>
                <a:effectLst/>
                <a:latin typeface="+mn-ea"/>
              </a:rPr>
              <a:t>这里输入你的正文</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阐述与关键词标题</a:t>
            </a:r>
            <a:endParaRPr lang="en-US" altLang="zh-CN" sz="1400" b="0" dirty="0">
              <a:solidFill>
                <a:schemeClr val="tx1">
                  <a:lumMod val="75000"/>
                  <a:lumOff val="25000"/>
                </a:schemeClr>
              </a:solidFill>
              <a:effectLst/>
              <a:latin typeface="+mn-ea"/>
            </a:endParaRPr>
          </a:p>
          <a:p>
            <a:pPr algn="r">
              <a:lnSpc>
                <a:spcPct val="130000"/>
              </a:lnSpc>
            </a:pPr>
            <a:r>
              <a:rPr lang="zh-CN" altLang="en-US" sz="1400" b="0" dirty="0">
                <a:solidFill>
                  <a:schemeClr val="tx1">
                    <a:lumMod val="75000"/>
                    <a:lumOff val="25000"/>
                  </a:schemeClr>
                </a:solidFill>
                <a:effectLst/>
                <a:latin typeface="+mn-ea"/>
              </a:rPr>
              <a:t>相关的具体内容</a:t>
            </a:r>
          </a:p>
        </p:txBody>
      </p:sp>
      <p:sp>
        <p:nvSpPr>
          <p:cNvPr id="14" name="文本框 38">
            <a:extLst>
              <a:ext uri="{FF2B5EF4-FFF2-40B4-BE49-F238E27FC236}">
                <a16:creationId xmlns:a16="http://schemas.microsoft.com/office/drawing/2014/main" id="{5782E397-BA4E-97B3-FD62-E6C4A918705A}"/>
              </a:ext>
            </a:extLst>
          </p:cNvPr>
          <p:cNvSpPr txBox="1"/>
          <p:nvPr/>
        </p:nvSpPr>
        <p:spPr>
          <a:xfrm flipH="1">
            <a:off x="7205795" y="1797891"/>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dirty="0">
                <a:solidFill>
                  <a:schemeClr val="accent1"/>
                </a:solidFill>
                <a:latin typeface="+mj-ea"/>
                <a:ea typeface="+mj-ea"/>
              </a:rPr>
              <a:t>差异化管理</a:t>
            </a:r>
          </a:p>
        </p:txBody>
      </p:sp>
      <p:sp>
        <p:nvSpPr>
          <p:cNvPr id="15" name="文本框 37">
            <a:extLst>
              <a:ext uri="{FF2B5EF4-FFF2-40B4-BE49-F238E27FC236}">
                <a16:creationId xmlns:a16="http://schemas.microsoft.com/office/drawing/2014/main" id="{595DA2FF-54AC-FD47-167E-9756316B1C26}"/>
              </a:ext>
            </a:extLst>
          </p:cNvPr>
          <p:cNvSpPr txBox="1"/>
          <p:nvPr/>
        </p:nvSpPr>
        <p:spPr>
          <a:xfrm flipH="1">
            <a:off x="1666873" y="4560067"/>
            <a:ext cx="3600451" cy="116198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阐述与关键词标题</a:t>
            </a:r>
            <a:endParaRPr lang="en-US" altLang="zh-CN" sz="1400" b="0" dirty="0">
              <a:solidFill>
                <a:schemeClr val="tx1">
                  <a:lumMod val="75000"/>
                  <a:lumOff val="25000"/>
                </a:schemeClr>
              </a:solidFill>
              <a:effectLst/>
              <a:latin typeface="+mn-ea"/>
            </a:endParaRPr>
          </a:p>
          <a:p>
            <a:pPr>
              <a:lnSpc>
                <a:spcPct val="130000"/>
              </a:lnSpc>
            </a:pPr>
            <a:r>
              <a:rPr lang="zh-CN" altLang="en-US" sz="1400" b="0" dirty="0">
                <a:solidFill>
                  <a:schemeClr val="tx1">
                    <a:lumMod val="75000"/>
                    <a:lumOff val="25000"/>
                  </a:schemeClr>
                </a:solidFill>
                <a:effectLst/>
                <a:latin typeface="+mn-ea"/>
              </a:rPr>
              <a:t>相关的具体内容，若字数太多先酌情删减</a:t>
            </a:r>
            <a:r>
              <a:rPr lang="en-US" altLang="zh-CN" sz="1400" b="0" dirty="0">
                <a:solidFill>
                  <a:schemeClr val="tx1">
                    <a:lumMod val="75000"/>
                    <a:lumOff val="25000"/>
                  </a:schemeClr>
                </a:solidFill>
                <a:effectLst/>
                <a:latin typeface="+mn-ea"/>
              </a:rPr>
              <a:t>,</a:t>
            </a:r>
          </a:p>
          <a:p>
            <a:pPr>
              <a:lnSpc>
                <a:spcPct val="130000"/>
              </a:lnSpc>
            </a:pPr>
            <a:r>
              <a:rPr lang="zh-CN" altLang="en-US" sz="1400" b="0" dirty="0">
                <a:solidFill>
                  <a:schemeClr val="tx1">
                    <a:lumMod val="75000"/>
                    <a:lumOff val="25000"/>
                  </a:schemeClr>
                </a:solidFill>
                <a:effectLst/>
                <a:latin typeface="+mn-ea"/>
              </a:rPr>
              <a:t>在这里输入你的正文</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阐述与关键词标题相关的具体内容</a:t>
            </a:r>
          </a:p>
        </p:txBody>
      </p:sp>
      <p:sp>
        <p:nvSpPr>
          <p:cNvPr id="16" name="文本框 38">
            <a:extLst>
              <a:ext uri="{FF2B5EF4-FFF2-40B4-BE49-F238E27FC236}">
                <a16:creationId xmlns:a16="http://schemas.microsoft.com/office/drawing/2014/main" id="{49CE6484-913A-1CA0-6C34-C467D365651E}"/>
              </a:ext>
            </a:extLst>
          </p:cNvPr>
          <p:cNvSpPr txBox="1"/>
          <p:nvPr/>
        </p:nvSpPr>
        <p:spPr>
          <a:xfrm flipH="1">
            <a:off x="1666875" y="4050469"/>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赋权给团队</a:t>
            </a:r>
          </a:p>
        </p:txBody>
      </p:sp>
      <p:sp>
        <p:nvSpPr>
          <p:cNvPr id="17" name="文本框 37">
            <a:extLst>
              <a:ext uri="{FF2B5EF4-FFF2-40B4-BE49-F238E27FC236}">
                <a16:creationId xmlns:a16="http://schemas.microsoft.com/office/drawing/2014/main" id="{404F7563-E58B-96D9-D0A5-EB97E5655069}"/>
              </a:ext>
            </a:extLst>
          </p:cNvPr>
          <p:cNvSpPr txBox="1"/>
          <p:nvPr/>
        </p:nvSpPr>
        <p:spPr>
          <a:xfrm flipH="1">
            <a:off x="6667502" y="4560067"/>
            <a:ext cx="3457575" cy="116198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b="0" dirty="0">
                <a:solidFill>
                  <a:schemeClr val="tx1">
                    <a:lumMod val="75000"/>
                    <a:lumOff val="25000"/>
                  </a:schemeClr>
                </a:solidFill>
                <a:effectLst/>
                <a:latin typeface="+mn-ea"/>
              </a:rPr>
              <a:t>在这里输入你的正文</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阐述与关键词标题</a:t>
            </a:r>
            <a:endParaRPr lang="en-US" altLang="zh-CN" sz="1400" b="0" dirty="0">
              <a:solidFill>
                <a:schemeClr val="tx1">
                  <a:lumMod val="75000"/>
                  <a:lumOff val="25000"/>
                </a:schemeClr>
              </a:solidFill>
              <a:effectLst/>
              <a:latin typeface="+mn-ea"/>
            </a:endParaRPr>
          </a:p>
          <a:p>
            <a:pPr algn="r">
              <a:lnSpc>
                <a:spcPct val="130000"/>
              </a:lnSpc>
            </a:pPr>
            <a:r>
              <a:rPr lang="zh-CN" altLang="en-US" sz="1400" b="0" dirty="0">
                <a:solidFill>
                  <a:schemeClr val="tx1">
                    <a:lumMod val="75000"/>
                    <a:lumOff val="25000"/>
                  </a:schemeClr>
                </a:solidFill>
                <a:effectLst/>
                <a:latin typeface="+mn-ea"/>
              </a:rPr>
              <a:t>相关的具体内容，若字数太多先酌情删减</a:t>
            </a:r>
            <a:r>
              <a:rPr lang="en-US" altLang="zh-CN" sz="1400" b="0" dirty="0">
                <a:solidFill>
                  <a:schemeClr val="tx1">
                    <a:lumMod val="75000"/>
                    <a:lumOff val="25000"/>
                  </a:schemeClr>
                </a:solidFill>
                <a:effectLst/>
                <a:latin typeface="+mn-ea"/>
              </a:rPr>
              <a:t>,</a:t>
            </a:r>
          </a:p>
          <a:p>
            <a:pPr algn="r">
              <a:lnSpc>
                <a:spcPct val="130000"/>
              </a:lnSpc>
            </a:pPr>
            <a:r>
              <a:rPr lang="zh-CN" altLang="en-US" sz="1400" b="0" dirty="0">
                <a:solidFill>
                  <a:schemeClr val="tx1">
                    <a:lumMod val="75000"/>
                    <a:lumOff val="25000"/>
                  </a:schemeClr>
                </a:solidFill>
                <a:effectLst/>
                <a:latin typeface="+mn-ea"/>
              </a:rPr>
              <a:t>在这里输入你的正文</a:t>
            </a:r>
            <a:r>
              <a:rPr lang="en-US" altLang="zh-CN" sz="1400" b="0" dirty="0">
                <a:solidFill>
                  <a:schemeClr val="tx1">
                    <a:lumMod val="75000"/>
                    <a:lumOff val="25000"/>
                  </a:schemeClr>
                </a:solidFill>
                <a:effectLst/>
                <a:latin typeface="+mn-ea"/>
              </a:rPr>
              <a:t>,</a:t>
            </a:r>
            <a:r>
              <a:rPr lang="zh-CN" altLang="en-US" sz="1400" b="0" dirty="0">
                <a:solidFill>
                  <a:schemeClr val="tx1">
                    <a:lumMod val="75000"/>
                    <a:lumOff val="25000"/>
                  </a:schemeClr>
                </a:solidFill>
                <a:effectLst/>
                <a:latin typeface="+mn-ea"/>
              </a:rPr>
              <a:t>阐述与关键词标题相关的具体内容</a:t>
            </a:r>
          </a:p>
        </p:txBody>
      </p:sp>
      <p:sp>
        <p:nvSpPr>
          <p:cNvPr id="18" name="文本框 38">
            <a:extLst>
              <a:ext uri="{FF2B5EF4-FFF2-40B4-BE49-F238E27FC236}">
                <a16:creationId xmlns:a16="http://schemas.microsoft.com/office/drawing/2014/main" id="{F233405B-98C6-4F72-4EB5-0815A410ADBA}"/>
              </a:ext>
            </a:extLst>
          </p:cNvPr>
          <p:cNvSpPr txBox="1"/>
          <p:nvPr/>
        </p:nvSpPr>
        <p:spPr>
          <a:xfrm flipH="1">
            <a:off x="7205795" y="4050469"/>
            <a:ext cx="2919282" cy="448260"/>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400" dirty="0">
                <a:solidFill>
                  <a:schemeClr val="accent1"/>
                </a:solidFill>
                <a:latin typeface="+mj-ea"/>
                <a:ea typeface="+mj-ea"/>
              </a:rPr>
              <a:t>强有力的决策者</a:t>
            </a:r>
          </a:p>
        </p:txBody>
      </p:sp>
      <p:sp>
        <p:nvSpPr>
          <p:cNvPr id="23" name="文本框 5">
            <a:extLst>
              <a:ext uri="{FF2B5EF4-FFF2-40B4-BE49-F238E27FC236}">
                <a16:creationId xmlns:a16="http://schemas.microsoft.com/office/drawing/2014/main" id="{C1F13F01-5C9D-27E5-5556-5F9D630601E2}"/>
              </a:ext>
            </a:extLst>
          </p:cNvPr>
          <p:cNvSpPr txBox="1"/>
          <p:nvPr/>
        </p:nvSpPr>
        <p:spPr>
          <a:xfrm>
            <a:off x="5193925" y="3330170"/>
            <a:ext cx="1415772" cy="830997"/>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latin typeface="+mj-ea"/>
                <a:ea typeface="+mj-ea"/>
              </a:rPr>
              <a:t>团队</a:t>
            </a:r>
            <a:endParaRPr lang="en-US" altLang="zh-CN" sz="2400" dirty="0">
              <a:solidFill>
                <a:schemeClr val="bg1"/>
              </a:solidFill>
              <a:latin typeface="+mj-ea"/>
              <a:ea typeface="+mj-ea"/>
            </a:endParaRPr>
          </a:p>
          <a:p>
            <a:pPr algn="ctr"/>
            <a:r>
              <a:rPr lang="zh-CN" altLang="en-US" sz="2400" dirty="0">
                <a:solidFill>
                  <a:schemeClr val="bg1"/>
                </a:solidFill>
                <a:latin typeface="+mj-ea"/>
                <a:ea typeface="+mj-ea"/>
              </a:rPr>
              <a:t>战斗力</a:t>
            </a:r>
          </a:p>
        </p:txBody>
      </p:sp>
    </p:spTree>
    <p:extLst>
      <p:ext uri="{BB962C8B-B14F-4D97-AF65-F5344CB8AC3E}">
        <p14:creationId xmlns:p14="http://schemas.microsoft.com/office/powerpoint/2010/main" val="118217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AEDF7C-6323-2818-6C53-7AA669966E13}"/>
              </a:ext>
            </a:extLst>
          </p:cNvPr>
          <p:cNvSpPr>
            <a:spLocks noGrp="1"/>
          </p:cNvSpPr>
          <p:nvPr>
            <p:ph type="title"/>
          </p:nvPr>
        </p:nvSpPr>
        <p:spPr/>
        <p:txBody>
          <a:bodyPr/>
          <a:lstStyle/>
          <a:p>
            <a:r>
              <a:rPr lang="zh-CN" altLang="en-US" dirty="0"/>
              <a:t>运营管理出现的问题占比</a:t>
            </a:r>
            <a:endParaRPr lang="en-US" dirty="0"/>
          </a:p>
        </p:txBody>
      </p:sp>
      <p:graphicFrame>
        <p:nvGraphicFramePr>
          <p:cNvPr id="3" name="图表 2">
            <a:extLst>
              <a:ext uri="{FF2B5EF4-FFF2-40B4-BE49-F238E27FC236}">
                <a16:creationId xmlns:a16="http://schemas.microsoft.com/office/drawing/2014/main" id="{9E65C247-3F63-B46D-30FF-382497B14DBA}"/>
              </a:ext>
            </a:extLst>
          </p:cNvPr>
          <p:cNvGraphicFramePr/>
          <p:nvPr>
            <p:extLst>
              <p:ext uri="{D42A27DB-BD31-4B8C-83A1-F6EECF244321}">
                <p14:modId xmlns:p14="http://schemas.microsoft.com/office/powerpoint/2010/main" val="3082478491"/>
              </p:ext>
            </p:extLst>
          </p:nvPr>
        </p:nvGraphicFramePr>
        <p:xfrm>
          <a:off x="1681956" y="1579247"/>
          <a:ext cx="2879504" cy="2523369"/>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18">
            <a:extLst>
              <a:ext uri="{FF2B5EF4-FFF2-40B4-BE49-F238E27FC236}">
                <a16:creationId xmlns:a16="http://schemas.microsoft.com/office/drawing/2014/main" id="{EC864F3C-0DBC-92AE-B3B4-9D5EF2705AD4}"/>
              </a:ext>
            </a:extLst>
          </p:cNvPr>
          <p:cNvSpPr txBox="1"/>
          <p:nvPr/>
        </p:nvSpPr>
        <p:spPr>
          <a:xfrm>
            <a:off x="2714971" y="2192538"/>
            <a:ext cx="998542" cy="82994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800" dirty="0">
                <a:solidFill>
                  <a:schemeClr val="accent1"/>
                </a:solidFill>
              </a:rPr>
              <a:t>48</a:t>
            </a:r>
          </a:p>
        </p:txBody>
      </p:sp>
      <p:sp>
        <p:nvSpPr>
          <p:cNvPr id="5" name="文本框 19">
            <a:extLst>
              <a:ext uri="{FF2B5EF4-FFF2-40B4-BE49-F238E27FC236}">
                <a16:creationId xmlns:a16="http://schemas.microsoft.com/office/drawing/2014/main" id="{949362F1-3CD2-841B-486B-94958F2962E8}"/>
              </a:ext>
            </a:extLst>
          </p:cNvPr>
          <p:cNvSpPr txBox="1"/>
          <p:nvPr/>
        </p:nvSpPr>
        <p:spPr>
          <a:xfrm>
            <a:off x="1848079" y="4246335"/>
            <a:ext cx="2547258" cy="1356269"/>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latin typeface="+mn-ea"/>
              </a:rPr>
              <a:t>在这里输入你的正文阐述与关键词标题相关的具体内容在这里输入你的正文阐述与关键词标题相关的具体内容</a:t>
            </a:r>
          </a:p>
        </p:txBody>
      </p:sp>
      <p:sp>
        <p:nvSpPr>
          <p:cNvPr id="6" name="文本框 20">
            <a:extLst>
              <a:ext uri="{FF2B5EF4-FFF2-40B4-BE49-F238E27FC236}">
                <a16:creationId xmlns:a16="http://schemas.microsoft.com/office/drawing/2014/main" id="{A5987D1E-3BEE-9E80-F5C5-EAAEDF480684}"/>
              </a:ext>
            </a:extLst>
          </p:cNvPr>
          <p:cNvSpPr txBox="1"/>
          <p:nvPr/>
        </p:nvSpPr>
        <p:spPr>
          <a:xfrm>
            <a:off x="2283352" y="2988604"/>
            <a:ext cx="1831448" cy="46166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时间管理</a:t>
            </a:r>
          </a:p>
        </p:txBody>
      </p:sp>
      <p:graphicFrame>
        <p:nvGraphicFramePr>
          <p:cNvPr id="7" name="图表 6">
            <a:extLst>
              <a:ext uri="{FF2B5EF4-FFF2-40B4-BE49-F238E27FC236}">
                <a16:creationId xmlns:a16="http://schemas.microsoft.com/office/drawing/2014/main" id="{61C03B6F-C2F8-DF81-5B9C-14044B994989}"/>
              </a:ext>
            </a:extLst>
          </p:cNvPr>
          <p:cNvGraphicFramePr/>
          <p:nvPr>
            <p:extLst>
              <p:ext uri="{D42A27DB-BD31-4B8C-83A1-F6EECF244321}">
                <p14:modId xmlns:p14="http://schemas.microsoft.com/office/powerpoint/2010/main" val="2176558368"/>
              </p:ext>
            </p:extLst>
          </p:nvPr>
        </p:nvGraphicFramePr>
        <p:xfrm>
          <a:off x="4656248" y="1579247"/>
          <a:ext cx="2879504" cy="2523369"/>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23">
            <a:extLst>
              <a:ext uri="{FF2B5EF4-FFF2-40B4-BE49-F238E27FC236}">
                <a16:creationId xmlns:a16="http://schemas.microsoft.com/office/drawing/2014/main" id="{ECF99CCE-694B-72FF-F3AB-AEF753CEC039}"/>
              </a:ext>
            </a:extLst>
          </p:cNvPr>
          <p:cNvSpPr txBox="1"/>
          <p:nvPr/>
        </p:nvSpPr>
        <p:spPr>
          <a:xfrm>
            <a:off x="5650282" y="2192538"/>
            <a:ext cx="998542" cy="82994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800" dirty="0">
                <a:solidFill>
                  <a:schemeClr val="accent1"/>
                </a:solidFill>
              </a:rPr>
              <a:t>36</a:t>
            </a:r>
          </a:p>
        </p:txBody>
      </p:sp>
      <p:graphicFrame>
        <p:nvGraphicFramePr>
          <p:cNvPr id="9" name="图表 8">
            <a:extLst>
              <a:ext uri="{FF2B5EF4-FFF2-40B4-BE49-F238E27FC236}">
                <a16:creationId xmlns:a16="http://schemas.microsoft.com/office/drawing/2014/main" id="{8B79896A-B9B3-0FE2-1B8A-A54F837E240B}"/>
              </a:ext>
            </a:extLst>
          </p:cNvPr>
          <p:cNvGraphicFramePr/>
          <p:nvPr>
            <p:extLst>
              <p:ext uri="{D42A27DB-BD31-4B8C-83A1-F6EECF244321}">
                <p14:modId xmlns:p14="http://schemas.microsoft.com/office/powerpoint/2010/main" val="1943577746"/>
              </p:ext>
            </p:extLst>
          </p:nvPr>
        </p:nvGraphicFramePr>
        <p:xfrm>
          <a:off x="7630540" y="1579247"/>
          <a:ext cx="2879504" cy="2523369"/>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27">
            <a:extLst>
              <a:ext uri="{FF2B5EF4-FFF2-40B4-BE49-F238E27FC236}">
                <a16:creationId xmlns:a16="http://schemas.microsoft.com/office/drawing/2014/main" id="{1CD20D5F-ED27-F005-2111-AFC7527DA090}"/>
              </a:ext>
            </a:extLst>
          </p:cNvPr>
          <p:cNvSpPr txBox="1"/>
          <p:nvPr/>
        </p:nvSpPr>
        <p:spPr>
          <a:xfrm>
            <a:off x="8659414" y="2192538"/>
            <a:ext cx="998542" cy="82994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800" dirty="0">
                <a:solidFill>
                  <a:schemeClr val="accent1"/>
                </a:solidFill>
              </a:rPr>
              <a:t>56</a:t>
            </a:r>
          </a:p>
        </p:txBody>
      </p:sp>
      <p:sp>
        <p:nvSpPr>
          <p:cNvPr id="11" name="文本框 31">
            <a:extLst>
              <a:ext uri="{FF2B5EF4-FFF2-40B4-BE49-F238E27FC236}">
                <a16:creationId xmlns:a16="http://schemas.microsoft.com/office/drawing/2014/main" id="{C9743C53-A659-E982-7A6E-E1E6A19509FC}"/>
              </a:ext>
            </a:extLst>
          </p:cNvPr>
          <p:cNvSpPr txBox="1"/>
          <p:nvPr/>
        </p:nvSpPr>
        <p:spPr>
          <a:xfrm>
            <a:off x="5408564" y="2988604"/>
            <a:ext cx="1462513" cy="46166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目标差异</a:t>
            </a:r>
          </a:p>
        </p:txBody>
      </p:sp>
      <p:sp>
        <p:nvSpPr>
          <p:cNvPr id="12" name="文本框 32">
            <a:extLst>
              <a:ext uri="{FF2B5EF4-FFF2-40B4-BE49-F238E27FC236}">
                <a16:creationId xmlns:a16="http://schemas.microsoft.com/office/drawing/2014/main" id="{C9043081-07EC-A2B9-0DF3-FBB1297E9481}"/>
              </a:ext>
            </a:extLst>
          </p:cNvPr>
          <p:cNvSpPr txBox="1"/>
          <p:nvPr/>
        </p:nvSpPr>
        <p:spPr>
          <a:xfrm>
            <a:off x="8391525" y="2988604"/>
            <a:ext cx="1416183" cy="46166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沟通障碍</a:t>
            </a:r>
          </a:p>
        </p:txBody>
      </p:sp>
      <p:sp>
        <p:nvSpPr>
          <p:cNvPr id="13" name="文本框 33">
            <a:extLst>
              <a:ext uri="{FF2B5EF4-FFF2-40B4-BE49-F238E27FC236}">
                <a16:creationId xmlns:a16="http://schemas.microsoft.com/office/drawing/2014/main" id="{EE700239-0874-E524-60A4-43D89C806714}"/>
              </a:ext>
            </a:extLst>
          </p:cNvPr>
          <p:cNvSpPr txBox="1"/>
          <p:nvPr/>
        </p:nvSpPr>
        <p:spPr>
          <a:xfrm>
            <a:off x="4822371" y="4246335"/>
            <a:ext cx="2547258" cy="1356269"/>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latin typeface="+mn-ea"/>
              </a:rPr>
              <a:t>在这里输入你的正文阐述与关键词标题相关的具体内容在这里输入你的正文阐述与关键词标题相关的具体内容</a:t>
            </a:r>
          </a:p>
        </p:txBody>
      </p:sp>
      <p:sp>
        <p:nvSpPr>
          <p:cNvPr id="14" name="文本框 34">
            <a:extLst>
              <a:ext uri="{FF2B5EF4-FFF2-40B4-BE49-F238E27FC236}">
                <a16:creationId xmlns:a16="http://schemas.microsoft.com/office/drawing/2014/main" id="{FE13D4A5-30C6-D426-D692-538A9F10406A}"/>
              </a:ext>
            </a:extLst>
          </p:cNvPr>
          <p:cNvSpPr txBox="1"/>
          <p:nvPr/>
        </p:nvSpPr>
        <p:spPr>
          <a:xfrm>
            <a:off x="7945004" y="4246335"/>
            <a:ext cx="2547258" cy="1356269"/>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latin typeface="+mn-ea"/>
              </a:rPr>
              <a:t>在这里输入你的正文阐述与关键词标题相关的具体内容在这里输入你的正文阐述与关键词标题相关的具体内容</a:t>
            </a:r>
          </a:p>
        </p:txBody>
      </p:sp>
    </p:spTree>
    <p:extLst>
      <p:ext uri="{BB962C8B-B14F-4D97-AF65-F5344CB8AC3E}">
        <p14:creationId xmlns:p14="http://schemas.microsoft.com/office/powerpoint/2010/main" val="159640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4">
            <a:extLst>
              <a:ext uri="{FF2B5EF4-FFF2-40B4-BE49-F238E27FC236}">
                <a16:creationId xmlns:a16="http://schemas.microsoft.com/office/drawing/2014/main" id="{513803C1-5377-52D6-EBAC-4F0B83258394}"/>
              </a:ext>
            </a:extLst>
          </p:cNvPr>
          <p:cNvSpPr txBox="1"/>
          <p:nvPr/>
        </p:nvSpPr>
        <p:spPr>
          <a:xfrm>
            <a:off x="5535159" y="2549634"/>
            <a:ext cx="1009892" cy="307777"/>
          </a:xfrm>
          <a:prstGeom prst="rect">
            <a:avLst/>
          </a:prstGeom>
          <a:noFill/>
        </p:spPr>
        <p:txBody>
          <a:bodyPr wrap="non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kumimoji="1" lang="en-US" altLang="zh-CN" sz="2000" dirty="0">
                <a:solidFill>
                  <a:schemeClr val="bg1"/>
                </a:solidFill>
                <a:latin typeface="+mn-ea"/>
                <a:cs typeface="Alibaba PuHuiTi M" pitchFamily="18" charset="-122"/>
              </a:rPr>
              <a:t>PART</a:t>
            </a:r>
            <a:r>
              <a:rPr kumimoji="1" lang="zh-CN" altLang="en-US" sz="2000" dirty="0">
                <a:solidFill>
                  <a:schemeClr val="bg1"/>
                </a:solidFill>
                <a:latin typeface="+mn-ea"/>
                <a:cs typeface="Alibaba PuHuiTi M" pitchFamily="18" charset="-122"/>
              </a:rPr>
              <a:t> </a:t>
            </a:r>
            <a:r>
              <a:rPr kumimoji="1" lang="en-US" altLang="zh-CN" sz="2000" dirty="0">
                <a:solidFill>
                  <a:schemeClr val="bg1"/>
                </a:solidFill>
                <a:latin typeface="+mn-ea"/>
                <a:cs typeface="Alibaba PuHuiTi M" pitchFamily="18" charset="-122"/>
              </a:rPr>
              <a:t>04</a:t>
            </a:r>
            <a:endParaRPr kumimoji="1" lang="zh-CN" altLang="en-US" sz="2000" dirty="0">
              <a:solidFill>
                <a:schemeClr val="bg1"/>
              </a:solidFill>
              <a:latin typeface="+mn-ea"/>
              <a:cs typeface="Alibaba PuHuiTi M" pitchFamily="18" charset="-122"/>
            </a:endParaRPr>
          </a:p>
        </p:txBody>
      </p:sp>
      <p:cxnSp>
        <p:nvCxnSpPr>
          <p:cNvPr id="25" name="直线连接符 7">
            <a:extLst>
              <a:ext uri="{FF2B5EF4-FFF2-40B4-BE49-F238E27FC236}">
                <a16:creationId xmlns:a16="http://schemas.microsoft.com/office/drawing/2014/main" id="{37DA987F-208D-FF59-CB10-6E1F18017D99}"/>
              </a:ext>
            </a:extLst>
          </p:cNvPr>
          <p:cNvCxnSpPr/>
          <p:nvPr/>
        </p:nvCxnSpPr>
        <p:spPr>
          <a:xfrm flipH="1">
            <a:off x="4493599" y="2720556"/>
            <a:ext cx="8769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线连接符 13">
            <a:extLst>
              <a:ext uri="{FF2B5EF4-FFF2-40B4-BE49-F238E27FC236}">
                <a16:creationId xmlns:a16="http://schemas.microsoft.com/office/drawing/2014/main" id="{7E68C08B-A341-41A4-9F8F-336AE0F24894}"/>
              </a:ext>
            </a:extLst>
          </p:cNvPr>
          <p:cNvCxnSpPr/>
          <p:nvPr/>
        </p:nvCxnSpPr>
        <p:spPr>
          <a:xfrm flipH="1">
            <a:off x="6744328" y="2720556"/>
            <a:ext cx="8769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15">
            <a:extLst>
              <a:ext uri="{FF2B5EF4-FFF2-40B4-BE49-F238E27FC236}">
                <a16:creationId xmlns:a16="http://schemas.microsoft.com/office/drawing/2014/main" id="{CC094C51-15F3-9DC6-437B-20125D00BCD0}"/>
              </a:ext>
            </a:extLst>
          </p:cNvPr>
          <p:cNvSpPr txBox="1"/>
          <p:nvPr/>
        </p:nvSpPr>
        <p:spPr>
          <a:xfrm>
            <a:off x="3556844" y="3085314"/>
            <a:ext cx="5078313" cy="1015663"/>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6000" dirty="0">
                <a:solidFill>
                  <a:schemeClr val="bg1"/>
                </a:solidFill>
                <a:latin typeface="+mj-ea"/>
                <a:ea typeface="+mj-ea"/>
              </a:rPr>
              <a:t>未来工作计划</a:t>
            </a:r>
          </a:p>
        </p:txBody>
      </p:sp>
      <p:sp>
        <p:nvSpPr>
          <p:cNvPr id="28" name="文本框 16">
            <a:extLst>
              <a:ext uri="{FF2B5EF4-FFF2-40B4-BE49-F238E27FC236}">
                <a16:creationId xmlns:a16="http://schemas.microsoft.com/office/drawing/2014/main" id="{4B6389D8-3623-A9DA-27CA-A400B03C57AC}"/>
              </a:ext>
            </a:extLst>
          </p:cNvPr>
          <p:cNvSpPr txBox="1"/>
          <p:nvPr/>
        </p:nvSpPr>
        <p:spPr>
          <a:xfrm>
            <a:off x="4026581" y="4100977"/>
            <a:ext cx="4139011" cy="276999"/>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dirty="0">
                <a:solidFill>
                  <a:schemeClr val="bg1"/>
                </a:solidFill>
              </a:rPr>
              <a:t>The Future Work Plan</a:t>
            </a:r>
          </a:p>
        </p:txBody>
      </p:sp>
    </p:spTree>
    <p:extLst>
      <p:ext uri="{BB962C8B-B14F-4D97-AF65-F5344CB8AC3E}">
        <p14:creationId xmlns:p14="http://schemas.microsoft.com/office/powerpoint/2010/main" val="194331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形状 60">
            <a:extLst>
              <a:ext uri="{FF2B5EF4-FFF2-40B4-BE49-F238E27FC236}">
                <a16:creationId xmlns:a16="http://schemas.microsoft.com/office/drawing/2014/main" id="{D5EF7384-96C2-C4C9-4A45-2B51084F970F}"/>
              </a:ext>
            </a:extLst>
          </p:cNvPr>
          <p:cNvSpPr/>
          <p:nvPr/>
        </p:nvSpPr>
        <p:spPr>
          <a:xfrm>
            <a:off x="816865" y="2566142"/>
            <a:ext cx="2246375" cy="2866644"/>
          </a:xfrm>
          <a:custGeom>
            <a:avLst/>
            <a:gdLst>
              <a:gd name="connsiteX0" fmla="*/ 1123188 w 2246375"/>
              <a:gd name="connsiteY0" fmla="*/ 0 h 2866644"/>
              <a:gd name="connsiteX1" fmla="*/ 1231392 w 2246375"/>
              <a:gd name="connsiteY1" fmla="*/ 167640 h 2866644"/>
              <a:gd name="connsiteX2" fmla="*/ 2127070 w 2246375"/>
              <a:gd name="connsiteY2" fmla="*/ 167640 h 2866644"/>
              <a:gd name="connsiteX3" fmla="*/ 2246375 w 2246375"/>
              <a:gd name="connsiteY3" fmla="*/ 286945 h 2866644"/>
              <a:gd name="connsiteX4" fmla="*/ 2246375 w 2246375"/>
              <a:gd name="connsiteY4" fmla="*/ 2747339 h 2866644"/>
              <a:gd name="connsiteX5" fmla="*/ 2127070 w 2246375"/>
              <a:gd name="connsiteY5" fmla="*/ 2866644 h 2866644"/>
              <a:gd name="connsiteX6" fmla="*/ 119305 w 2246375"/>
              <a:gd name="connsiteY6" fmla="*/ 2866644 h 2866644"/>
              <a:gd name="connsiteX7" fmla="*/ 0 w 2246375"/>
              <a:gd name="connsiteY7" fmla="*/ 2747339 h 2866644"/>
              <a:gd name="connsiteX8" fmla="*/ 0 w 2246375"/>
              <a:gd name="connsiteY8" fmla="*/ 286945 h 2866644"/>
              <a:gd name="connsiteX9" fmla="*/ 119305 w 2246375"/>
              <a:gd name="connsiteY9" fmla="*/ 167640 h 2866644"/>
              <a:gd name="connsiteX10" fmla="*/ 1014984 w 2246375"/>
              <a:gd name="connsiteY10" fmla="*/ 16764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6375" h="2866644">
                <a:moveTo>
                  <a:pt x="1123188" y="0"/>
                </a:moveTo>
                <a:lnTo>
                  <a:pt x="1231392" y="167640"/>
                </a:lnTo>
                <a:lnTo>
                  <a:pt x="2127070" y="167640"/>
                </a:lnTo>
                <a:cubicBezTo>
                  <a:pt x="2192960" y="167640"/>
                  <a:pt x="2246375" y="221055"/>
                  <a:pt x="2246375" y="286945"/>
                </a:cubicBezTo>
                <a:lnTo>
                  <a:pt x="2246375" y="2747339"/>
                </a:lnTo>
                <a:cubicBezTo>
                  <a:pt x="2246375" y="2813229"/>
                  <a:pt x="2192960" y="2866644"/>
                  <a:pt x="2127070" y="2866644"/>
                </a:cubicBezTo>
                <a:lnTo>
                  <a:pt x="119305" y="2866644"/>
                </a:lnTo>
                <a:cubicBezTo>
                  <a:pt x="53415" y="2866644"/>
                  <a:pt x="0" y="2813229"/>
                  <a:pt x="0" y="2747339"/>
                </a:cubicBezTo>
                <a:lnTo>
                  <a:pt x="0" y="286945"/>
                </a:lnTo>
                <a:cubicBezTo>
                  <a:pt x="0" y="221055"/>
                  <a:pt x="53415" y="167640"/>
                  <a:pt x="119305" y="167640"/>
                </a:cubicBezTo>
                <a:lnTo>
                  <a:pt x="1014984" y="16764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400">
              <a:solidFill>
                <a:schemeClr val="bg1"/>
              </a:solidFill>
              <a:latin typeface="+mj-ea"/>
              <a:ea typeface="+mj-ea"/>
            </a:endParaRPr>
          </a:p>
        </p:txBody>
      </p:sp>
      <p:sp>
        <p:nvSpPr>
          <p:cNvPr id="57" name="文本框 3">
            <a:extLst>
              <a:ext uri="{FF2B5EF4-FFF2-40B4-BE49-F238E27FC236}">
                <a16:creationId xmlns:a16="http://schemas.microsoft.com/office/drawing/2014/main" id="{BFEA481D-9DFE-70F2-F419-1EFCA969D610}"/>
              </a:ext>
            </a:extLst>
          </p:cNvPr>
          <p:cNvSpPr txBox="1"/>
          <p:nvPr/>
        </p:nvSpPr>
        <p:spPr>
          <a:xfrm>
            <a:off x="1677160" y="1943409"/>
            <a:ext cx="525785" cy="553998"/>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accent1"/>
                </a:solidFill>
                <a:latin typeface="+mj-ea"/>
                <a:ea typeface="+mj-ea"/>
              </a:rPr>
              <a:t>01</a:t>
            </a:r>
            <a:endParaRPr lang="zh-CN" altLang="en-US" sz="3600" dirty="0">
              <a:solidFill>
                <a:schemeClr val="accent1"/>
              </a:solidFill>
              <a:latin typeface="+mj-ea"/>
              <a:ea typeface="+mj-ea"/>
            </a:endParaRPr>
          </a:p>
        </p:txBody>
      </p:sp>
      <p:sp>
        <p:nvSpPr>
          <p:cNvPr id="58" name="文本框 4">
            <a:extLst>
              <a:ext uri="{FF2B5EF4-FFF2-40B4-BE49-F238E27FC236}">
                <a16:creationId xmlns:a16="http://schemas.microsoft.com/office/drawing/2014/main" id="{2F1C5F9F-5990-6C29-10EF-CF29E4BCA05A}"/>
              </a:ext>
            </a:extLst>
          </p:cNvPr>
          <p:cNvSpPr txBox="1"/>
          <p:nvPr/>
        </p:nvSpPr>
        <p:spPr>
          <a:xfrm>
            <a:off x="1170609" y="3835710"/>
            <a:ext cx="1538884"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accent1"/>
                </a:solidFill>
                <a:latin typeface="+mj-ea"/>
                <a:ea typeface="+mj-ea"/>
              </a:rPr>
              <a:t>年中工作概述</a:t>
            </a:r>
          </a:p>
        </p:txBody>
      </p:sp>
      <p:sp>
        <p:nvSpPr>
          <p:cNvPr id="59" name="文本框 5">
            <a:extLst>
              <a:ext uri="{FF2B5EF4-FFF2-40B4-BE49-F238E27FC236}">
                <a16:creationId xmlns:a16="http://schemas.microsoft.com/office/drawing/2014/main" id="{3BFFB862-8DDE-A423-8EE7-65CFFDE42887}"/>
              </a:ext>
            </a:extLst>
          </p:cNvPr>
          <p:cNvSpPr txBox="1"/>
          <p:nvPr/>
        </p:nvSpPr>
        <p:spPr>
          <a:xfrm>
            <a:off x="1127522" y="4241550"/>
            <a:ext cx="1625060" cy="189591"/>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200" dirty="0">
                <a:solidFill>
                  <a:schemeClr val="accent1"/>
                </a:solidFill>
              </a:rPr>
              <a:t>Year Work Summary</a:t>
            </a:r>
          </a:p>
        </p:txBody>
      </p:sp>
      <p:sp>
        <p:nvSpPr>
          <p:cNvPr id="62" name="任意多边形: 形状 61">
            <a:extLst>
              <a:ext uri="{FF2B5EF4-FFF2-40B4-BE49-F238E27FC236}">
                <a16:creationId xmlns:a16="http://schemas.microsoft.com/office/drawing/2014/main" id="{739C4885-8C54-1F65-661A-DCEF13B44D5D}"/>
              </a:ext>
            </a:extLst>
          </p:cNvPr>
          <p:cNvSpPr/>
          <p:nvPr/>
        </p:nvSpPr>
        <p:spPr>
          <a:xfrm>
            <a:off x="3587497" y="2566142"/>
            <a:ext cx="2246375" cy="2866644"/>
          </a:xfrm>
          <a:custGeom>
            <a:avLst/>
            <a:gdLst>
              <a:gd name="connsiteX0" fmla="*/ 1123188 w 2246375"/>
              <a:gd name="connsiteY0" fmla="*/ 0 h 2866644"/>
              <a:gd name="connsiteX1" fmla="*/ 1231392 w 2246375"/>
              <a:gd name="connsiteY1" fmla="*/ 167640 h 2866644"/>
              <a:gd name="connsiteX2" fmla="*/ 2127070 w 2246375"/>
              <a:gd name="connsiteY2" fmla="*/ 167640 h 2866644"/>
              <a:gd name="connsiteX3" fmla="*/ 2246375 w 2246375"/>
              <a:gd name="connsiteY3" fmla="*/ 286945 h 2866644"/>
              <a:gd name="connsiteX4" fmla="*/ 2246375 w 2246375"/>
              <a:gd name="connsiteY4" fmla="*/ 2747339 h 2866644"/>
              <a:gd name="connsiteX5" fmla="*/ 2127070 w 2246375"/>
              <a:gd name="connsiteY5" fmla="*/ 2866644 h 2866644"/>
              <a:gd name="connsiteX6" fmla="*/ 119305 w 2246375"/>
              <a:gd name="connsiteY6" fmla="*/ 2866644 h 2866644"/>
              <a:gd name="connsiteX7" fmla="*/ 0 w 2246375"/>
              <a:gd name="connsiteY7" fmla="*/ 2747339 h 2866644"/>
              <a:gd name="connsiteX8" fmla="*/ 0 w 2246375"/>
              <a:gd name="connsiteY8" fmla="*/ 286945 h 2866644"/>
              <a:gd name="connsiteX9" fmla="*/ 119305 w 2246375"/>
              <a:gd name="connsiteY9" fmla="*/ 167640 h 2866644"/>
              <a:gd name="connsiteX10" fmla="*/ 1014985 w 2246375"/>
              <a:gd name="connsiteY10" fmla="*/ 16764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6375" h="2866644">
                <a:moveTo>
                  <a:pt x="1123188" y="0"/>
                </a:moveTo>
                <a:lnTo>
                  <a:pt x="1231392" y="167640"/>
                </a:lnTo>
                <a:lnTo>
                  <a:pt x="2127070" y="167640"/>
                </a:lnTo>
                <a:cubicBezTo>
                  <a:pt x="2192960" y="167640"/>
                  <a:pt x="2246375" y="221055"/>
                  <a:pt x="2246375" y="286945"/>
                </a:cubicBezTo>
                <a:lnTo>
                  <a:pt x="2246375" y="2747339"/>
                </a:lnTo>
                <a:cubicBezTo>
                  <a:pt x="2246375" y="2813229"/>
                  <a:pt x="2192960" y="2866644"/>
                  <a:pt x="2127070" y="2866644"/>
                </a:cubicBezTo>
                <a:lnTo>
                  <a:pt x="119305" y="2866644"/>
                </a:lnTo>
                <a:cubicBezTo>
                  <a:pt x="53415" y="2866644"/>
                  <a:pt x="0" y="2813229"/>
                  <a:pt x="0" y="2747339"/>
                </a:cubicBezTo>
                <a:lnTo>
                  <a:pt x="0" y="286945"/>
                </a:lnTo>
                <a:cubicBezTo>
                  <a:pt x="0" y="221055"/>
                  <a:pt x="53415" y="167640"/>
                  <a:pt x="119305" y="167640"/>
                </a:cubicBezTo>
                <a:lnTo>
                  <a:pt x="1014985" y="16764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400">
              <a:solidFill>
                <a:schemeClr val="bg1"/>
              </a:solidFill>
              <a:latin typeface="+mj-ea"/>
              <a:ea typeface="+mj-ea"/>
            </a:endParaRPr>
          </a:p>
        </p:txBody>
      </p:sp>
      <p:sp>
        <p:nvSpPr>
          <p:cNvPr id="52" name="文本框 28">
            <a:extLst>
              <a:ext uri="{FF2B5EF4-FFF2-40B4-BE49-F238E27FC236}">
                <a16:creationId xmlns:a16="http://schemas.microsoft.com/office/drawing/2014/main" id="{F6A87C1A-CA6C-BD11-13DA-DBB469AEA2F6}"/>
              </a:ext>
            </a:extLst>
          </p:cNvPr>
          <p:cNvSpPr txBox="1"/>
          <p:nvPr/>
        </p:nvSpPr>
        <p:spPr>
          <a:xfrm>
            <a:off x="4406114" y="1943409"/>
            <a:ext cx="609141" cy="553998"/>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accent1"/>
                </a:solidFill>
                <a:latin typeface="+mj-ea"/>
                <a:ea typeface="+mj-ea"/>
              </a:rPr>
              <a:t>02</a:t>
            </a:r>
            <a:endParaRPr lang="zh-CN" altLang="en-US" sz="3600" dirty="0">
              <a:solidFill>
                <a:schemeClr val="accent1"/>
              </a:solidFill>
              <a:latin typeface="+mj-ea"/>
              <a:ea typeface="+mj-ea"/>
            </a:endParaRPr>
          </a:p>
        </p:txBody>
      </p:sp>
      <p:sp>
        <p:nvSpPr>
          <p:cNvPr id="53" name="文本框 29">
            <a:extLst>
              <a:ext uri="{FF2B5EF4-FFF2-40B4-BE49-F238E27FC236}">
                <a16:creationId xmlns:a16="http://schemas.microsoft.com/office/drawing/2014/main" id="{E0FF1651-25DB-992C-9E61-DF03229186CA}"/>
              </a:ext>
            </a:extLst>
          </p:cNvPr>
          <p:cNvSpPr txBox="1"/>
          <p:nvPr/>
        </p:nvSpPr>
        <p:spPr>
          <a:xfrm>
            <a:off x="3941243" y="3835710"/>
            <a:ext cx="1538884"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accent1"/>
                </a:solidFill>
                <a:latin typeface="+mj-ea"/>
                <a:ea typeface="+mj-ea"/>
              </a:rPr>
              <a:t>工作成果展示</a:t>
            </a:r>
          </a:p>
        </p:txBody>
      </p:sp>
      <p:sp>
        <p:nvSpPr>
          <p:cNvPr id="54" name="文本框 30">
            <a:extLst>
              <a:ext uri="{FF2B5EF4-FFF2-40B4-BE49-F238E27FC236}">
                <a16:creationId xmlns:a16="http://schemas.microsoft.com/office/drawing/2014/main" id="{2503E80C-10DA-F710-A388-DDE3F3BC03A2}"/>
              </a:ext>
            </a:extLst>
          </p:cNvPr>
          <p:cNvSpPr txBox="1"/>
          <p:nvPr/>
        </p:nvSpPr>
        <p:spPr>
          <a:xfrm>
            <a:off x="3898154" y="4241550"/>
            <a:ext cx="1625060" cy="189591"/>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200" dirty="0">
                <a:solidFill>
                  <a:schemeClr val="accent1"/>
                </a:solidFill>
              </a:rPr>
              <a:t>The Work Shows</a:t>
            </a:r>
          </a:p>
        </p:txBody>
      </p:sp>
      <p:sp>
        <p:nvSpPr>
          <p:cNvPr id="63" name="任意多边形: 形状 62">
            <a:extLst>
              <a:ext uri="{FF2B5EF4-FFF2-40B4-BE49-F238E27FC236}">
                <a16:creationId xmlns:a16="http://schemas.microsoft.com/office/drawing/2014/main" id="{BCC7ADD2-E345-AC45-FBFE-27DBBFE7E52A}"/>
              </a:ext>
            </a:extLst>
          </p:cNvPr>
          <p:cNvSpPr/>
          <p:nvPr/>
        </p:nvSpPr>
        <p:spPr>
          <a:xfrm>
            <a:off x="6358129" y="2566142"/>
            <a:ext cx="2246375" cy="2866644"/>
          </a:xfrm>
          <a:custGeom>
            <a:avLst/>
            <a:gdLst>
              <a:gd name="connsiteX0" fmla="*/ 1123188 w 2246375"/>
              <a:gd name="connsiteY0" fmla="*/ 0 h 2866644"/>
              <a:gd name="connsiteX1" fmla="*/ 1231392 w 2246375"/>
              <a:gd name="connsiteY1" fmla="*/ 167640 h 2866644"/>
              <a:gd name="connsiteX2" fmla="*/ 2127070 w 2246375"/>
              <a:gd name="connsiteY2" fmla="*/ 167640 h 2866644"/>
              <a:gd name="connsiteX3" fmla="*/ 2246375 w 2246375"/>
              <a:gd name="connsiteY3" fmla="*/ 286945 h 2866644"/>
              <a:gd name="connsiteX4" fmla="*/ 2246375 w 2246375"/>
              <a:gd name="connsiteY4" fmla="*/ 2747339 h 2866644"/>
              <a:gd name="connsiteX5" fmla="*/ 2127070 w 2246375"/>
              <a:gd name="connsiteY5" fmla="*/ 2866644 h 2866644"/>
              <a:gd name="connsiteX6" fmla="*/ 119305 w 2246375"/>
              <a:gd name="connsiteY6" fmla="*/ 2866644 h 2866644"/>
              <a:gd name="connsiteX7" fmla="*/ 0 w 2246375"/>
              <a:gd name="connsiteY7" fmla="*/ 2747339 h 2866644"/>
              <a:gd name="connsiteX8" fmla="*/ 0 w 2246375"/>
              <a:gd name="connsiteY8" fmla="*/ 286945 h 2866644"/>
              <a:gd name="connsiteX9" fmla="*/ 119305 w 2246375"/>
              <a:gd name="connsiteY9" fmla="*/ 167640 h 2866644"/>
              <a:gd name="connsiteX10" fmla="*/ 1014985 w 2246375"/>
              <a:gd name="connsiteY10" fmla="*/ 16764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6375" h="2866644">
                <a:moveTo>
                  <a:pt x="1123188" y="0"/>
                </a:moveTo>
                <a:lnTo>
                  <a:pt x="1231392" y="167640"/>
                </a:lnTo>
                <a:lnTo>
                  <a:pt x="2127070" y="167640"/>
                </a:lnTo>
                <a:cubicBezTo>
                  <a:pt x="2192960" y="167640"/>
                  <a:pt x="2246375" y="221055"/>
                  <a:pt x="2246375" y="286945"/>
                </a:cubicBezTo>
                <a:lnTo>
                  <a:pt x="2246375" y="2747339"/>
                </a:lnTo>
                <a:cubicBezTo>
                  <a:pt x="2246375" y="2813229"/>
                  <a:pt x="2192960" y="2866644"/>
                  <a:pt x="2127070" y="2866644"/>
                </a:cubicBezTo>
                <a:lnTo>
                  <a:pt x="119305" y="2866644"/>
                </a:lnTo>
                <a:cubicBezTo>
                  <a:pt x="53415" y="2866644"/>
                  <a:pt x="0" y="2813229"/>
                  <a:pt x="0" y="2747339"/>
                </a:cubicBezTo>
                <a:lnTo>
                  <a:pt x="0" y="286945"/>
                </a:lnTo>
                <a:cubicBezTo>
                  <a:pt x="0" y="221055"/>
                  <a:pt x="53415" y="167640"/>
                  <a:pt x="119305" y="167640"/>
                </a:cubicBezTo>
                <a:lnTo>
                  <a:pt x="1014985" y="16764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400">
              <a:solidFill>
                <a:schemeClr val="bg1"/>
              </a:solidFill>
              <a:latin typeface="+mj-ea"/>
              <a:ea typeface="+mj-ea"/>
            </a:endParaRPr>
          </a:p>
        </p:txBody>
      </p:sp>
      <p:sp>
        <p:nvSpPr>
          <p:cNvPr id="47" name="文本框 34">
            <a:extLst>
              <a:ext uri="{FF2B5EF4-FFF2-40B4-BE49-F238E27FC236}">
                <a16:creationId xmlns:a16="http://schemas.microsoft.com/office/drawing/2014/main" id="{F460166C-820C-1EF6-3F47-C19A269888B9}"/>
              </a:ext>
            </a:extLst>
          </p:cNvPr>
          <p:cNvSpPr txBox="1"/>
          <p:nvPr/>
        </p:nvSpPr>
        <p:spPr>
          <a:xfrm>
            <a:off x="7176746" y="1943409"/>
            <a:ext cx="609141" cy="553998"/>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accent1"/>
                </a:solidFill>
                <a:latin typeface="+mj-ea"/>
                <a:ea typeface="+mj-ea"/>
              </a:rPr>
              <a:t>03</a:t>
            </a:r>
            <a:endParaRPr lang="zh-CN" altLang="en-US" sz="3600" dirty="0">
              <a:solidFill>
                <a:schemeClr val="accent1"/>
              </a:solidFill>
              <a:latin typeface="+mj-ea"/>
              <a:ea typeface="+mj-ea"/>
            </a:endParaRPr>
          </a:p>
        </p:txBody>
      </p:sp>
      <p:sp>
        <p:nvSpPr>
          <p:cNvPr id="48" name="文本框 35">
            <a:extLst>
              <a:ext uri="{FF2B5EF4-FFF2-40B4-BE49-F238E27FC236}">
                <a16:creationId xmlns:a16="http://schemas.microsoft.com/office/drawing/2014/main" id="{E8E7AD8C-70F7-6369-6A00-BC5CB93D6C06}"/>
              </a:ext>
            </a:extLst>
          </p:cNvPr>
          <p:cNvSpPr txBox="1"/>
          <p:nvPr/>
        </p:nvSpPr>
        <p:spPr>
          <a:xfrm>
            <a:off x="6711875" y="3835710"/>
            <a:ext cx="1538884"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accent1"/>
                </a:solidFill>
                <a:latin typeface="+mj-ea"/>
                <a:ea typeface="+mj-ea"/>
              </a:rPr>
              <a:t>存在主要问题</a:t>
            </a:r>
          </a:p>
        </p:txBody>
      </p:sp>
      <p:sp>
        <p:nvSpPr>
          <p:cNvPr id="49" name="文本框 36">
            <a:extLst>
              <a:ext uri="{FF2B5EF4-FFF2-40B4-BE49-F238E27FC236}">
                <a16:creationId xmlns:a16="http://schemas.microsoft.com/office/drawing/2014/main" id="{CC9F7918-9C6F-CCB6-14DE-6249476ABBDE}"/>
              </a:ext>
            </a:extLst>
          </p:cNvPr>
          <p:cNvSpPr txBox="1"/>
          <p:nvPr/>
        </p:nvSpPr>
        <p:spPr>
          <a:xfrm>
            <a:off x="6668786" y="4241550"/>
            <a:ext cx="1625060" cy="189591"/>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200" dirty="0">
                <a:solidFill>
                  <a:schemeClr val="accent1"/>
                </a:solidFill>
              </a:rPr>
              <a:t>The Main Problems</a:t>
            </a:r>
          </a:p>
        </p:txBody>
      </p:sp>
      <p:sp>
        <p:nvSpPr>
          <p:cNvPr id="64" name="任意多边形: 形状 63">
            <a:extLst>
              <a:ext uri="{FF2B5EF4-FFF2-40B4-BE49-F238E27FC236}">
                <a16:creationId xmlns:a16="http://schemas.microsoft.com/office/drawing/2014/main" id="{6933B7B8-8511-1F31-04CB-D32788CFF3AF}"/>
              </a:ext>
            </a:extLst>
          </p:cNvPr>
          <p:cNvSpPr/>
          <p:nvPr/>
        </p:nvSpPr>
        <p:spPr>
          <a:xfrm>
            <a:off x="9128761" y="2566142"/>
            <a:ext cx="2246375" cy="2866644"/>
          </a:xfrm>
          <a:custGeom>
            <a:avLst/>
            <a:gdLst>
              <a:gd name="connsiteX0" fmla="*/ 1123188 w 2246375"/>
              <a:gd name="connsiteY0" fmla="*/ 0 h 2866644"/>
              <a:gd name="connsiteX1" fmla="*/ 1231392 w 2246375"/>
              <a:gd name="connsiteY1" fmla="*/ 167640 h 2866644"/>
              <a:gd name="connsiteX2" fmla="*/ 2127070 w 2246375"/>
              <a:gd name="connsiteY2" fmla="*/ 167640 h 2866644"/>
              <a:gd name="connsiteX3" fmla="*/ 2246375 w 2246375"/>
              <a:gd name="connsiteY3" fmla="*/ 286945 h 2866644"/>
              <a:gd name="connsiteX4" fmla="*/ 2246375 w 2246375"/>
              <a:gd name="connsiteY4" fmla="*/ 2747339 h 2866644"/>
              <a:gd name="connsiteX5" fmla="*/ 2127070 w 2246375"/>
              <a:gd name="connsiteY5" fmla="*/ 2866644 h 2866644"/>
              <a:gd name="connsiteX6" fmla="*/ 119305 w 2246375"/>
              <a:gd name="connsiteY6" fmla="*/ 2866644 h 2866644"/>
              <a:gd name="connsiteX7" fmla="*/ 0 w 2246375"/>
              <a:gd name="connsiteY7" fmla="*/ 2747339 h 2866644"/>
              <a:gd name="connsiteX8" fmla="*/ 0 w 2246375"/>
              <a:gd name="connsiteY8" fmla="*/ 286945 h 2866644"/>
              <a:gd name="connsiteX9" fmla="*/ 119305 w 2246375"/>
              <a:gd name="connsiteY9" fmla="*/ 167640 h 2866644"/>
              <a:gd name="connsiteX10" fmla="*/ 1014984 w 2246375"/>
              <a:gd name="connsiteY10" fmla="*/ 16764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6375" h="2866644">
                <a:moveTo>
                  <a:pt x="1123188" y="0"/>
                </a:moveTo>
                <a:lnTo>
                  <a:pt x="1231392" y="167640"/>
                </a:lnTo>
                <a:lnTo>
                  <a:pt x="2127070" y="167640"/>
                </a:lnTo>
                <a:cubicBezTo>
                  <a:pt x="2192960" y="167640"/>
                  <a:pt x="2246375" y="221055"/>
                  <a:pt x="2246375" y="286945"/>
                </a:cubicBezTo>
                <a:lnTo>
                  <a:pt x="2246375" y="2747339"/>
                </a:lnTo>
                <a:cubicBezTo>
                  <a:pt x="2246375" y="2813229"/>
                  <a:pt x="2192960" y="2866644"/>
                  <a:pt x="2127070" y="2866644"/>
                </a:cubicBezTo>
                <a:lnTo>
                  <a:pt x="119305" y="2866644"/>
                </a:lnTo>
                <a:cubicBezTo>
                  <a:pt x="53415" y="2866644"/>
                  <a:pt x="0" y="2813229"/>
                  <a:pt x="0" y="2747339"/>
                </a:cubicBezTo>
                <a:lnTo>
                  <a:pt x="0" y="286945"/>
                </a:lnTo>
                <a:cubicBezTo>
                  <a:pt x="0" y="221055"/>
                  <a:pt x="53415" y="167640"/>
                  <a:pt x="119305" y="167640"/>
                </a:cubicBezTo>
                <a:lnTo>
                  <a:pt x="1014984" y="16764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400">
              <a:solidFill>
                <a:schemeClr val="bg1"/>
              </a:solidFill>
              <a:latin typeface="+mj-ea"/>
              <a:ea typeface="+mj-ea"/>
            </a:endParaRPr>
          </a:p>
        </p:txBody>
      </p:sp>
      <p:sp>
        <p:nvSpPr>
          <p:cNvPr id="42" name="文本框 40">
            <a:extLst>
              <a:ext uri="{FF2B5EF4-FFF2-40B4-BE49-F238E27FC236}">
                <a16:creationId xmlns:a16="http://schemas.microsoft.com/office/drawing/2014/main" id="{C4896CBD-57C2-0C31-E6F2-1F4142484265}"/>
              </a:ext>
            </a:extLst>
          </p:cNvPr>
          <p:cNvSpPr txBox="1"/>
          <p:nvPr/>
        </p:nvSpPr>
        <p:spPr>
          <a:xfrm>
            <a:off x="9947378" y="1943409"/>
            <a:ext cx="609141" cy="553998"/>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accent1"/>
                </a:solidFill>
                <a:latin typeface="+mj-ea"/>
                <a:ea typeface="+mj-ea"/>
              </a:rPr>
              <a:t>04</a:t>
            </a:r>
            <a:endParaRPr lang="zh-CN" altLang="en-US" sz="3600" dirty="0">
              <a:solidFill>
                <a:schemeClr val="accent1"/>
              </a:solidFill>
              <a:latin typeface="+mj-ea"/>
              <a:ea typeface="+mj-ea"/>
            </a:endParaRPr>
          </a:p>
        </p:txBody>
      </p:sp>
      <p:sp>
        <p:nvSpPr>
          <p:cNvPr id="43" name="文本框 41">
            <a:extLst>
              <a:ext uri="{FF2B5EF4-FFF2-40B4-BE49-F238E27FC236}">
                <a16:creationId xmlns:a16="http://schemas.microsoft.com/office/drawing/2014/main" id="{DBCF1E3B-B19D-7AFB-1F7D-B66802C43C71}"/>
              </a:ext>
            </a:extLst>
          </p:cNvPr>
          <p:cNvSpPr txBox="1"/>
          <p:nvPr/>
        </p:nvSpPr>
        <p:spPr>
          <a:xfrm>
            <a:off x="9482507" y="3835710"/>
            <a:ext cx="1538884"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accent1"/>
                </a:solidFill>
                <a:latin typeface="+mj-ea"/>
                <a:ea typeface="+mj-ea"/>
              </a:rPr>
              <a:t>未来工作计划</a:t>
            </a:r>
          </a:p>
        </p:txBody>
      </p:sp>
      <p:sp>
        <p:nvSpPr>
          <p:cNvPr id="44" name="文本框 42">
            <a:extLst>
              <a:ext uri="{FF2B5EF4-FFF2-40B4-BE49-F238E27FC236}">
                <a16:creationId xmlns:a16="http://schemas.microsoft.com/office/drawing/2014/main" id="{4E8D0D08-701D-6E3D-B51F-A62FF552A0F1}"/>
              </a:ext>
            </a:extLst>
          </p:cNvPr>
          <p:cNvSpPr txBox="1"/>
          <p:nvPr/>
        </p:nvSpPr>
        <p:spPr>
          <a:xfrm>
            <a:off x="9439418" y="4241550"/>
            <a:ext cx="1625060" cy="189591"/>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200" dirty="0">
                <a:solidFill>
                  <a:schemeClr val="accent1"/>
                </a:solidFill>
              </a:rPr>
              <a:t>The Future Work Plan</a:t>
            </a:r>
          </a:p>
        </p:txBody>
      </p:sp>
      <p:sp>
        <p:nvSpPr>
          <p:cNvPr id="34" name="文本框 44">
            <a:extLst>
              <a:ext uri="{FF2B5EF4-FFF2-40B4-BE49-F238E27FC236}">
                <a16:creationId xmlns:a16="http://schemas.microsoft.com/office/drawing/2014/main" id="{2F9D104D-E871-8DD2-3B77-D0503E450505}"/>
              </a:ext>
            </a:extLst>
          </p:cNvPr>
          <p:cNvSpPr txBox="1"/>
          <p:nvPr/>
        </p:nvSpPr>
        <p:spPr>
          <a:xfrm>
            <a:off x="2088833" y="789054"/>
            <a:ext cx="2432026" cy="430887"/>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800" dirty="0">
                <a:solidFill>
                  <a:schemeClr val="accent1">
                    <a:lumMod val="20000"/>
                    <a:lumOff val="80000"/>
                  </a:schemeClr>
                </a:solidFill>
                <a:latin typeface="+mj-ea"/>
                <a:ea typeface="+mj-ea"/>
              </a:rPr>
              <a:t>CONTENTS</a:t>
            </a:r>
            <a:endParaRPr lang="zh-CN" altLang="en-US" sz="2800" dirty="0">
              <a:solidFill>
                <a:schemeClr val="accent1">
                  <a:lumMod val="20000"/>
                  <a:lumOff val="80000"/>
                </a:schemeClr>
              </a:solidFill>
              <a:latin typeface="+mj-ea"/>
              <a:ea typeface="+mj-ea"/>
            </a:endParaRPr>
          </a:p>
        </p:txBody>
      </p:sp>
      <p:sp>
        <p:nvSpPr>
          <p:cNvPr id="35" name="文本框 45">
            <a:extLst>
              <a:ext uri="{FF2B5EF4-FFF2-40B4-BE49-F238E27FC236}">
                <a16:creationId xmlns:a16="http://schemas.microsoft.com/office/drawing/2014/main" id="{239E42B1-3934-7F19-CF2A-2EFB4D5554C2}"/>
              </a:ext>
            </a:extLst>
          </p:cNvPr>
          <p:cNvSpPr txBox="1"/>
          <p:nvPr/>
        </p:nvSpPr>
        <p:spPr>
          <a:xfrm>
            <a:off x="595187" y="455851"/>
            <a:ext cx="1452626" cy="830997"/>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400" dirty="0">
                <a:solidFill>
                  <a:schemeClr val="accent1"/>
                </a:solidFill>
                <a:latin typeface="+mj-ea"/>
                <a:ea typeface="+mj-ea"/>
              </a:rPr>
              <a:t>目录</a:t>
            </a:r>
          </a:p>
        </p:txBody>
      </p:sp>
      <p:cxnSp>
        <p:nvCxnSpPr>
          <p:cNvPr id="36" name="直接连接符 35">
            <a:extLst>
              <a:ext uri="{FF2B5EF4-FFF2-40B4-BE49-F238E27FC236}">
                <a16:creationId xmlns:a16="http://schemas.microsoft.com/office/drawing/2014/main" id="{15204F25-6E74-3286-710A-AC8D8155BD7F}"/>
              </a:ext>
            </a:extLst>
          </p:cNvPr>
          <p:cNvCxnSpPr/>
          <p:nvPr/>
        </p:nvCxnSpPr>
        <p:spPr>
          <a:xfrm>
            <a:off x="2496312" y="2195766"/>
            <a:ext cx="16642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0912C1F3-D78E-4060-4DDF-A7CB8042BD1E}"/>
              </a:ext>
            </a:extLst>
          </p:cNvPr>
          <p:cNvCxnSpPr/>
          <p:nvPr/>
        </p:nvCxnSpPr>
        <p:spPr>
          <a:xfrm>
            <a:off x="5233417" y="2195766"/>
            <a:ext cx="16642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9659D039-7278-0802-3F77-78F2BDFE2BC5}"/>
              </a:ext>
            </a:extLst>
          </p:cNvPr>
          <p:cNvCxnSpPr/>
          <p:nvPr/>
        </p:nvCxnSpPr>
        <p:spPr>
          <a:xfrm>
            <a:off x="8031481" y="2195766"/>
            <a:ext cx="16642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8" name="文本框 4">
            <a:extLst>
              <a:ext uri="{FF2B5EF4-FFF2-40B4-BE49-F238E27FC236}">
                <a16:creationId xmlns:a16="http://schemas.microsoft.com/office/drawing/2014/main" id="{AC4AC698-03F2-A8AA-5457-47A283C24841}"/>
              </a:ext>
            </a:extLst>
          </p:cNvPr>
          <p:cNvSpPr txBox="1"/>
          <p:nvPr/>
        </p:nvSpPr>
        <p:spPr>
          <a:xfrm>
            <a:off x="1940019" y="4801174"/>
            <a:ext cx="65" cy="184666"/>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accent1"/>
              </a:solidFill>
              <a:latin typeface="+mj-ea"/>
              <a:ea typeface="+mj-ea"/>
            </a:endParaRPr>
          </a:p>
        </p:txBody>
      </p:sp>
      <p:sp>
        <p:nvSpPr>
          <p:cNvPr id="69" name="文本框 29">
            <a:extLst>
              <a:ext uri="{FF2B5EF4-FFF2-40B4-BE49-F238E27FC236}">
                <a16:creationId xmlns:a16="http://schemas.microsoft.com/office/drawing/2014/main" id="{DE17940E-C865-6CF6-3D45-0E9CF1914BE9}"/>
              </a:ext>
            </a:extLst>
          </p:cNvPr>
          <p:cNvSpPr txBox="1"/>
          <p:nvPr/>
        </p:nvSpPr>
        <p:spPr>
          <a:xfrm>
            <a:off x="4710652" y="4801174"/>
            <a:ext cx="65" cy="184666"/>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dirty="0">
              <a:solidFill>
                <a:schemeClr val="accent1"/>
              </a:solidFill>
              <a:latin typeface="+mj-ea"/>
              <a:ea typeface="+mj-ea"/>
            </a:endParaRPr>
          </a:p>
        </p:txBody>
      </p:sp>
    </p:spTree>
    <p:extLst>
      <p:ext uri="{BB962C8B-B14F-4D97-AF65-F5344CB8AC3E}">
        <p14:creationId xmlns:p14="http://schemas.microsoft.com/office/powerpoint/2010/main" val="87016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C8CD437E-7E12-BC2D-DF0B-56FF3676CB59}"/>
              </a:ext>
            </a:extLst>
          </p:cNvPr>
          <p:cNvSpPr>
            <a:spLocks noGrp="1"/>
          </p:cNvSpPr>
          <p:nvPr>
            <p:ph type="title"/>
          </p:nvPr>
        </p:nvSpPr>
        <p:spPr/>
        <p:txBody>
          <a:bodyPr>
            <a:noAutofit/>
          </a:bodyPr>
          <a:lstStyle/>
          <a:p>
            <a:r>
              <a:rPr lang="zh-CN" altLang="en-US" dirty="0">
                <a:solidFill>
                  <a:schemeClr val="accent1"/>
                </a:solidFill>
              </a:rPr>
              <a:t>日常工作准备的</a:t>
            </a:r>
            <a:r>
              <a:rPr lang="en-US" altLang="zh-CN" dirty="0">
                <a:solidFill>
                  <a:schemeClr val="accent1"/>
                </a:solidFill>
              </a:rPr>
              <a:t>5</a:t>
            </a:r>
            <a:r>
              <a:rPr lang="zh-CN" altLang="en-US" dirty="0">
                <a:solidFill>
                  <a:schemeClr val="accent1"/>
                </a:solidFill>
              </a:rPr>
              <a:t>个方面</a:t>
            </a:r>
            <a:endParaRPr lang="zh-CN" altLang="en-US" sz="2800" dirty="0">
              <a:solidFill>
                <a:schemeClr val="accent1"/>
              </a:solidFill>
              <a:latin typeface="+mj-ea"/>
              <a:ea typeface="+mj-ea"/>
            </a:endParaRPr>
          </a:p>
        </p:txBody>
      </p:sp>
      <p:grpSp>
        <p:nvGrpSpPr>
          <p:cNvPr id="2" name="组合 1">
            <a:extLst>
              <a:ext uri="{FF2B5EF4-FFF2-40B4-BE49-F238E27FC236}">
                <a16:creationId xmlns:a16="http://schemas.microsoft.com/office/drawing/2014/main" id="{BDBB7B71-72FC-AFFC-C282-574A3865DD3D}"/>
              </a:ext>
            </a:extLst>
          </p:cNvPr>
          <p:cNvGrpSpPr/>
          <p:nvPr/>
        </p:nvGrpSpPr>
        <p:grpSpPr>
          <a:xfrm>
            <a:off x="2505297" y="1884044"/>
            <a:ext cx="3219006" cy="1375411"/>
            <a:chOff x="2505297" y="1884044"/>
            <a:chExt cx="3219006" cy="1375411"/>
          </a:xfrm>
        </p:grpSpPr>
        <p:sp>
          <p:nvSpPr>
            <p:cNvPr id="4" name="矩形: 对角圆角 10">
              <a:extLst>
                <a:ext uri="{FF2B5EF4-FFF2-40B4-BE49-F238E27FC236}">
                  <a16:creationId xmlns:a16="http://schemas.microsoft.com/office/drawing/2014/main" id="{541C3999-FF92-3B8B-349A-45DD53B0287F}"/>
                </a:ext>
              </a:extLst>
            </p:cNvPr>
            <p:cNvSpPr/>
            <p:nvPr/>
          </p:nvSpPr>
          <p:spPr>
            <a:xfrm>
              <a:off x="2583085" y="1884044"/>
              <a:ext cx="3141218" cy="1375411"/>
            </a:xfrm>
            <a:custGeom>
              <a:avLst/>
              <a:gdLst>
                <a:gd name="connsiteX0" fmla="*/ 752475 w 2965450"/>
                <a:gd name="connsiteY0" fmla="*/ 0 h 1504950"/>
                <a:gd name="connsiteX1" fmla="*/ 2965450 w 2965450"/>
                <a:gd name="connsiteY1" fmla="*/ 0 h 1504950"/>
                <a:gd name="connsiteX2" fmla="*/ 2965450 w 2965450"/>
                <a:gd name="connsiteY2" fmla="*/ 0 h 1504950"/>
                <a:gd name="connsiteX3" fmla="*/ 2965450 w 2965450"/>
                <a:gd name="connsiteY3" fmla="*/ 752475 h 1504950"/>
                <a:gd name="connsiteX4" fmla="*/ 2212975 w 2965450"/>
                <a:gd name="connsiteY4" fmla="*/ 1504950 h 1504950"/>
                <a:gd name="connsiteX5" fmla="*/ 0 w 2965450"/>
                <a:gd name="connsiteY5" fmla="*/ 1504950 h 1504950"/>
                <a:gd name="connsiteX6" fmla="*/ 0 w 2965450"/>
                <a:gd name="connsiteY6" fmla="*/ 1504950 h 1504950"/>
                <a:gd name="connsiteX7" fmla="*/ 0 w 2965450"/>
                <a:gd name="connsiteY7" fmla="*/ 752475 h 1504950"/>
                <a:gd name="connsiteX8" fmla="*/ 752475 w 2965450"/>
                <a:gd name="connsiteY8" fmla="*/ 0 h 1504950"/>
                <a:gd name="connsiteX0-1" fmla="*/ 752475 w 2965450"/>
                <a:gd name="connsiteY0-2" fmla="*/ 0 h 1504950"/>
                <a:gd name="connsiteX1-3" fmla="*/ 2965450 w 2965450"/>
                <a:gd name="connsiteY1-4" fmla="*/ 0 h 1504950"/>
                <a:gd name="connsiteX2-5" fmla="*/ 2965450 w 2965450"/>
                <a:gd name="connsiteY2-6" fmla="*/ 0 h 1504950"/>
                <a:gd name="connsiteX3-7" fmla="*/ 2965450 w 2965450"/>
                <a:gd name="connsiteY3-8" fmla="*/ 752475 h 1504950"/>
                <a:gd name="connsiteX4-9" fmla="*/ 2212975 w 2965450"/>
                <a:gd name="connsiteY4-10" fmla="*/ 1504950 h 1504950"/>
                <a:gd name="connsiteX5-11" fmla="*/ 279400 w 2965450"/>
                <a:gd name="connsiteY5-12" fmla="*/ 1504950 h 1504950"/>
                <a:gd name="connsiteX6-13" fmla="*/ 0 w 2965450"/>
                <a:gd name="connsiteY6-14" fmla="*/ 1504950 h 1504950"/>
                <a:gd name="connsiteX7-15" fmla="*/ 0 w 2965450"/>
                <a:gd name="connsiteY7-16" fmla="*/ 1504950 h 1504950"/>
                <a:gd name="connsiteX8-17" fmla="*/ 0 w 2965450"/>
                <a:gd name="connsiteY8-18" fmla="*/ 752475 h 1504950"/>
                <a:gd name="connsiteX9" fmla="*/ 752475 w 2965450"/>
                <a:gd name="connsiteY9" fmla="*/ 0 h 1504950"/>
                <a:gd name="connsiteX0-19" fmla="*/ 758825 w 2971800"/>
                <a:gd name="connsiteY0-20" fmla="*/ 0 h 1504950"/>
                <a:gd name="connsiteX1-21" fmla="*/ 2971800 w 2971800"/>
                <a:gd name="connsiteY1-22" fmla="*/ 0 h 1504950"/>
                <a:gd name="connsiteX2-23" fmla="*/ 2971800 w 2971800"/>
                <a:gd name="connsiteY2-24" fmla="*/ 0 h 1504950"/>
                <a:gd name="connsiteX3-25" fmla="*/ 2971800 w 2971800"/>
                <a:gd name="connsiteY3-26" fmla="*/ 752475 h 1504950"/>
                <a:gd name="connsiteX4-27" fmla="*/ 2219325 w 2971800"/>
                <a:gd name="connsiteY4-28" fmla="*/ 1504950 h 1504950"/>
                <a:gd name="connsiteX5-29" fmla="*/ 285750 w 2971800"/>
                <a:gd name="connsiteY5-30" fmla="*/ 1504950 h 1504950"/>
                <a:gd name="connsiteX6-31" fmla="*/ 6350 w 2971800"/>
                <a:gd name="connsiteY6-32" fmla="*/ 1504950 h 1504950"/>
                <a:gd name="connsiteX7-33" fmla="*/ 6350 w 2971800"/>
                <a:gd name="connsiteY7-34" fmla="*/ 1504950 h 1504950"/>
                <a:gd name="connsiteX8-35" fmla="*/ 0 w 2971800"/>
                <a:gd name="connsiteY8-36" fmla="*/ 1250950 h 1504950"/>
                <a:gd name="connsiteX9-37" fmla="*/ 6350 w 2971800"/>
                <a:gd name="connsiteY9-38" fmla="*/ 752475 h 1504950"/>
                <a:gd name="connsiteX10" fmla="*/ 758825 w 2971800"/>
                <a:gd name="connsiteY10" fmla="*/ 0 h 1504950"/>
                <a:gd name="connsiteX0-39" fmla="*/ 6350 w 2971800"/>
                <a:gd name="connsiteY0-40" fmla="*/ 1504950 h 1596390"/>
                <a:gd name="connsiteX1-41" fmla="*/ 0 w 2971800"/>
                <a:gd name="connsiteY1-42" fmla="*/ 1250950 h 1596390"/>
                <a:gd name="connsiteX2-43" fmla="*/ 6350 w 2971800"/>
                <a:gd name="connsiteY2-44" fmla="*/ 752475 h 1596390"/>
                <a:gd name="connsiteX3-45" fmla="*/ 758825 w 2971800"/>
                <a:gd name="connsiteY3-46" fmla="*/ 0 h 1596390"/>
                <a:gd name="connsiteX4-47" fmla="*/ 2971800 w 2971800"/>
                <a:gd name="connsiteY4-48" fmla="*/ 0 h 1596390"/>
                <a:gd name="connsiteX5-49" fmla="*/ 2971800 w 2971800"/>
                <a:gd name="connsiteY5-50" fmla="*/ 0 h 1596390"/>
                <a:gd name="connsiteX6-51" fmla="*/ 2971800 w 2971800"/>
                <a:gd name="connsiteY6-52" fmla="*/ 752475 h 1596390"/>
                <a:gd name="connsiteX7-53" fmla="*/ 2219325 w 2971800"/>
                <a:gd name="connsiteY7-54" fmla="*/ 1504950 h 1596390"/>
                <a:gd name="connsiteX8-55" fmla="*/ 285750 w 2971800"/>
                <a:gd name="connsiteY8-56" fmla="*/ 1504950 h 1596390"/>
                <a:gd name="connsiteX9-57" fmla="*/ 6350 w 2971800"/>
                <a:gd name="connsiteY9-58" fmla="*/ 1504950 h 1596390"/>
                <a:gd name="connsiteX10-59" fmla="*/ 97790 w 2971800"/>
                <a:gd name="connsiteY10-60" fmla="*/ 1596390 h 1596390"/>
                <a:gd name="connsiteX0-61" fmla="*/ 6350 w 2971800"/>
                <a:gd name="connsiteY0-62" fmla="*/ 1504950 h 1504950"/>
                <a:gd name="connsiteX1-63" fmla="*/ 0 w 2971800"/>
                <a:gd name="connsiteY1-64" fmla="*/ 1250950 h 1504950"/>
                <a:gd name="connsiteX2-65" fmla="*/ 6350 w 2971800"/>
                <a:gd name="connsiteY2-66" fmla="*/ 752475 h 1504950"/>
                <a:gd name="connsiteX3-67" fmla="*/ 758825 w 2971800"/>
                <a:gd name="connsiteY3-68" fmla="*/ 0 h 1504950"/>
                <a:gd name="connsiteX4-69" fmla="*/ 2971800 w 2971800"/>
                <a:gd name="connsiteY4-70" fmla="*/ 0 h 1504950"/>
                <a:gd name="connsiteX5-71" fmla="*/ 2971800 w 2971800"/>
                <a:gd name="connsiteY5-72" fmla="*/ 0 h 1504950"/>
                <a:gd name="connsiteX6-73" fmla="*/ 2971800 w 2971800"/>
                <a:gd name="connsiteY6-74" fmla="*/ 752475 h 1504950"/>
                <a:gd name="connsiteX7-75" fmla="*/ 2219325 w 2971800"/>
                <a:gd name="connsiteY7-76" fmla="*/ 1504950 h 1504950"/>
                <a:gd name="connsiteX8-77" fmla="*/ 285750 w 2971800"/>
                <a:gd name="connsiteY8-78" fmla="*/ 1504950 h 1504950"/>
                <a:gd name="connsiteX9-79" fmla="*/ 6350 w 2971800"/>
                <a:gd name="connsiteY9-80" fmla="*/ 1504950 h 1504950"/>
                <a:gd name="connsiteX0-81" fmla="*/ 6350 w 2971800"/>
                <a:gd name="connsiteY0-82" fmla="*/ 1504950 h 1746250"/>
                <a:gd name="connsiteX1-83" fmla="*/ 0 w 2971800"/>
                <a:gd name="connsiteY1-84" fmla="*/ 1250950 h 1746250"/>
                <a:gd name="connsiteX2-85" fmla="*/ 6350 w 2971800"/>
                <a:gd name="connsiteY2-86" fmla="*/ 752475 h 1746250"/>
                <a:gd name="connsiteX3-87" fmla="*/ 758825 w 2971800"/>
                <a:gd name="connsiteY3-88" fmla="*/ 0 h 1746250"/>
                <a:gd name="connsiteX4-89" fmla="*/ 2971800 w 2971800"/>
                <a:gd name="connsiteY4-90" fmla="*/ 0 h 1746250"/>
                <a:gd name="connsiteX5-91" fmla="*/ 2971800 w 2971800"/>
                <a:gd name="connsiteY5-92" fmla="*/ 0 h 1746250"/>
                <a:gd name="connsiteX6-93" fmla="*/ 2971800 w 2971800"/>
                <a:gd name="connsiteY6-94" fmla="*/ 752475 h 1746250"/>
                <a:gd name="connsiteX7-95" fmla="*/ 2219325 w 2971800"/>
                <a:gd name="connsiteY7-96" fmla="*/ 1504950 h 1746250"/>
                <a:gd name="connsiteX8-97" fmla="*/ 285750 w 2971800"/>
                <a:gd name="connsiteY8-98" fmla="*/ 1504950 h 1746250"/>
                <a:gd name="connsiteX9-99" fmla="*/ 44450 w 2971800"/>
                <a:gd name="connsiteY9-100" fmla="*/ 1746250 h 1746250"/>
                <a:gd name="connsiteX0-101" fmla="*/ 6350 w 2971800"/>
                <a:gd name="connsiteY0-102" fmla="*/ 1504950 h 1504950"/>
                <a:gd name="connsiteX1-103" fmla="*/ 0 w 2971800"/>
                <a:gd name="connsiteY1-104" fmla="*/ 1250950 h 1504950"/>
                <a:gd name="connsiteX2-105" fmla="*/ 6350 w 2971800"/>
                <a:gd name="connsiteY2-106" fmla="*/ 752475 h 1504950"/>
                <a:gd name="connsiteX3-107" fmla="*/ 758825 w 2971800"/>
                <a:gd name="connsiteY3-108" fmla="*/ 0 h 1504950"/>
                <a:gd name="connsiteX4-109" fmla="*/ 2971800 w 2971800"/>
                <a:gd name="connsiteY4-110" fmla="*/ 0 h 1504950"/>
                <a:gd name="connsiteX5-111" fmla="*/ 2971800 w 2971800"/>
                <a:gd name="connsiteY5-112" fmla="*/ 0 h 1504950"/>
                <a:gd name="connsiteX6-113" fmla="*/ 2971800 w 2971800"/>
                <a:gd name="connsiteY6-114" fmla="*/ 752475 h 1504950"/>
                <a:gd name="connsiteX7-115" fmla="*/ 2219325 w 2971800"/>
                <a:gd name="connsiteY7-116" fmla="*/ 1504950 h 1504950"/>
                <a:gd name="connsiteX8-117" fmla="*/ 285750 w 2971800"/>
                <a:gd name="connsiteY8-118" fmla="*/ 1504950 h 1504950"/>
                <a:gd name="connsiteX0-119" fmla="*/ 0 w 2971800"/>
                <a:gd name="connsiteY0-120" fmla="*/ 1250950 h 1504950"/>
                <a:gd name="connsiteX1-121" fmla="*/ 6350 w 2971800"/>
                <a:gd name="connsiteY1-122" fmla="*/ 752475 h 1504950"/>
                <a:gd name="connsiteX2-123" fmla="*/ 758825 w 2971800"/>
                <a:gd name="connsiteY2-124" fmla="*/ 0 h 1504950"/>
                <a:gd name="connsiteX3-125" fmla="*/ 2971800 w 2971800"/>
                <a:gd name="connsiteY3-126" fmla="*/ 0 h 1504950"/>
                <a:gd name="connsiteX4-127" fmla="*/ 2971800 w 2971800"/>
                <a:gd name="connsiteY4-128" fmla="*/ 0 h 1504950"/>
                <a:gd name="connsiteX5-129" fmla="*/ 2971800 w 2971800"/>
                <a:gd name="connsiteY5-130" fmla="*/ 752475 h 1504950"/>
                <a:gd name="connsiteX6-131" fmla="*/ 2219325 w 2971800"/>
                <a:gd name="connsiteY6-132" fmla="*/ 1504950 h 1504950"/>
                <a:gd name="connsiteX7-133" fmla="*/ 285750 w 2971800"/>
                <a:gd name="connsiteY7-134" fmla="*/ 1504950 h 1504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71800" h="1504950">
                  <a:moveTo>
                    <a:pt x="0" y="1250950"/>
                  </a:moveTo>
                  <a:cubicBezTo>
                    <a:pt x="2117" y="1084792"/>
                    <a:pt x="4233" y="918633"/>
                    <a:pt x="6350" y="752475"/>
                  </a:cubicBezTo>
                  <a:cubicBezTo>
                    <a:pt x="6350" y="336895"/>
                    <a:pt x="343245" y="0"/>
                    <a:pt x="758825" y="0"/>
                  </a:cubicBezTo>
                  <a:lnTo>
                    <a:pt x="2971800" y="0"/>
                  </a:lnTo>
                  <a:lnTo>
                    <a:pt x="2971800" y="0"/>
                  </a:lnTo>
                  <a:lnTo>
                    <a:pt x="2971800" y="752475"/>
                  </a:lnTo>
                  <a:cubicBezTo>
                    <a:pt x="2971800" y="1168055"/>
                    <a:pt x="2634905" y="1504950"/>
                    <a:pt x="2219325" y="1504950"/>
                  </a:cubicBezTo>
                  <a:lnTo>
                    <a:pt x="285750" y="1504950"/>
                  </a:lnTo>
                </a:path>
              </a:pathLst>
            </a:cu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5" name="椭圆 4">
              <a:extLst>
                <a:ext uri="{FF2B5EF4-FFF2-40B4-BE49-F238E27FC236}">
                  <a16:creationId xmlns:a16="http://schemas.microsoft.com/office/drawing/2014/main" id="{42343177-6729-FF97-87DD-A71491888DE1}"/>
                </a:ext>
              </a:extLst>
            </p:cNvPr>
            <p:cNvSpPr/>
            <p:nvPr/>
          </p:nvSpPr>
          <p:spPr>
            <a:xfrm>
              <a:off x="2505297" y="3038475"/>
              <a:ext cx="155576" cy="155576"/>
            </a:xfrm>
            <a:prstGeom prst="ellipse">
              <a:avLst/>
            </a:pr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dirty="0">
                <a:solidFill>
                  <a:schemeClr val="bg1"/>
                </a:solidFill>
                <a:latin typeface="+mj-ea"/>
                <a:ea typeface="+mj-ea"/>
              </a:endParaRPr>
            </a:p>
          </p:txBody>
        </p:sp>
      </p:grpSp>
      <p:sp>
        <p:nvSpPr>
          <p:cNvPr id="6" name="文本框 37">
            <a:extLst>
              <a:ext uri="{FF2B5EF4-FFF2-40B4-BE49-F238E27FC236}">
                <a16:creationId xmlns:a16="http://schemas.microsoft.com/office/drawing/2014/main" id="{05799BB3-4984-B6BA-0F4A-395EC2C8E09F}"/>
              </a:ext>
            </a:extLst>
          </p:cNvPr>
          <p:cNvSpPr txBox="1"/>
          <p:nvPr/>
        </p:nvSpPr>
        <p:spPr>
          <a:xfrm flipH="1">
            <a:off x="2971360" y="2580053"/>
            <a:ext cx="2583525"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8" name="文本框 38">
            <a:extLst>
              <a:ext uri="{FF2B5EF4-FFF2-40B4-BE49-F238E27FC236}">
                <a16:creationId xmlns:a16="http://schemas.microsoft.com/office/drawing/2014/main" id="{AD32E7CD-9BB5-418B-4CDD-3ED61F44653E}"/>
              </a:ext>
            </a:extLst>
          </p:cNvPr>
          <p:cNvSpPr txBox="1"/>
          <p:nvPr/>
        </p:nvSpPr>
        <p:spPr>
          <a:xfrm flipH="1">
            <a:off x="2971360" y="2131793"/>
            <a:ext cx="1538883"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accent1"/>
                </a:solidFill>
                <a:latin typeface="+mj-ea"/>
                <a:ea typeface="+mj-ea"/>
              </a:rPr>
              <a:t>每日计划发布</a:t>
            </a:r>
          </a:p>
        </p:txBody>
      </p:sp>
      <p:cxnSp>
        <p:nvCxnSpPr>
          <p:cNvPr id="9" name="直接连接符 8">
            <a:extLst>
              <a:ext uri="{FF2B5EF4-FFF2-40B4-BE49-F238E27FC236}">
                <a16:creationId xmlns:a16="http://schemas.microsoft.com/office/drawing/2014/main" id="{E79510EA-E7DA-35F1-F781-678CB3A5B02C}"/>
              </a:ext>
            </a:extLst>
          </p:cNvPr>
          <p:cNvCxnSpPr/>
          <p:nvPr/>
        </p:nvCxnSpPr>
        <p:spPr>
          <a:xfrm>
            <a:off x="2971360" y="2517458"/>
            <a:ext cx="2466050" cy="0"/>
          </a:xfrm>
          <a:prstGeom prst="line">
            <a:avLst/>
          </a:prstGeom>
          <a:ln w="2222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1AC53148-814E-224A-5A9C-260C9B4CC8B6}"/>
              </a:ext>
            </a:extLst>
          </p:cNvPr>
          <p:cNvGrpSpPr/>
          <p:nvPr/>
        </p:nvGrpSpPr>
        <p:grpSpPr>
          <a:xfrm>
            <a:off x="6637117" y="1884044"/>
            <a:ext cx="3219006" cy="1375411"/>
            <a:chOff x="2505297" y="1884044"/>
            <a:chExt cx="3219006" cy="1375411"/>
          </a:xfrm>
        </p:grpSpPr>
        <p:sp>
          <p:nvSpPr>
            <p:cNvPr id="11" name="矩形: 对角圆角 10">
              <a:extLst>
                <a:ext uri="{FF2B5EF4-FFF2-40B4-BE49-F238E27FC236}">
                  <a16:creationId xmlns:a16="http://schemas.microsoft.com/office/drawing/2014/main" id="{8331DB74-A43A-0469-3DE3-B23D305F8942}"/>
                </a:ext>
              </a:extLst>
            </p:cNvPr>
            <p:cNvSpPr/>
            <p:nvPr/>
          </p:nvSpPr>
          <p:spPr>
            <a:xfrm>
              <a:off x="2583085" y="1884044"/>
              <a:ext cx="3141218" cy="1375411"/>
            </a:xfrm>
            <a:custGeom>
              <a:avLst/>
              <a:gdLst>
                <a:gd name="connsiteX0" fmla="*/ 752475 w 2965450"/>
                <a:gd name="connsiteY0" fmla="*/ 0 h 1504950"/>
                <a:gd name="connsiteX1" fmla="*/ 2965450 w 2965450"/>
                <a:gd name="connsiteY1" fmla="*/ 0 h 1504950"/>
                <a:gd name="connsiteX2" fmla="*/ 2965450 w 2965450"/>
                <a:gd name="connsiteY2" fmla="*/ 0 h 1504950"/>
                <a:gd name="connsiteX3" fmla="*/ 2965450 w 2965450"/>
                <a:gd name="connsiteY3" fmla="*/ 752475 h 1504950"/>
                <a:gd name="connsiteX4" fmla="*/ 2212975 w 2965450"/>
                <a:gd name="connsiteY4" fmla="*/ 1504950 h 1504950"/>
                <a:gd name="connsiteX5" fmla="*/ 0 w 2965450"/>
                <a:gd name="connsiteY5" fmla="*/ 1504950 h 1504950"/>
                <a:gd name="connsiteX6" fmla="*/ 0 w 2965450"/>
                <a:gd name="connsiteY6" fmla="*/ 1504950 h 1504950"/>
                <a:gd name="connsiteX7" fmla="*/ 0 w 2965450"/>
                <a:gd name="connsiteY7" fmla="*/ 752475 h 1504950"/>
                <a:gd name="connsiteX8" fmla="*/ 752475 w 2965450"/>
                <a:gd name="connsiteY8" fmla="*/ 0 h 1504950"/>
                <a:gd name="connsiteX0-1" fmla="*/ 752475 w 2965450"/>
                <a:gd name="connsiteY0-2" fmla="*/ 0 h 1504950"/>
                <a:gd name="connsiteX1-3" fmla="*/ 2965450 w 2965450"/>
                <a:gd name="connsiteY1-4" fmla="*/ 0 h 1504950"/>
                <a:gd name="connsiteX2-5" fmla="*/ 2965450 w 2965450"/>
                <a:gd name="connsiteY2-6" fmla="*/ 0 h 1504950"/>
                <a:gd name="connsiteX3-7" fmla="*/ 2965450 w 2965450"/>
                <a:gd name="connsiteY3-8" fmla="*/ 752475 h 1504950"/>
                <a:gd name="connsiteX4-9" fmla="*/ 2212975 w 2965450"/>
                <a:gd name="connsiteY4-10" fmla="*/ 1504950 h 1504950"/>
                <a:gd name="connsiteX5-11" fmla="*/ 279400 w 2965450"/>
                <a:gd name="connsiteY5-12" fmla="*/ 1504950 h 1504950"/>
                <a:gd name="connsiteX6-13" fmla="*/ 0 w 2965450"/>
                <a:gd name="connsiteY6-14" fmla="*/ 1504950 h 1504950"/>
                <a:gd name="connsiteX7-15" fmla="*/ 0 w 2965450"/>
                <a:gd name="connsiteY7-16" fmla="*/ 1504950 h 1504950"/>
                <a:gd name="connsiteX8-17" fmla="*/ 0 w 2965450"/>
                <a:gd name="connsiteY8-18" fmla="*/ 752475 h 1504950"/>
                <a:gd name="connsiteX9" fmla="*/ 752475 w 2965450"/>
                <a:gd name="connsiteY9" fmla="*/ 0 h 1504950"/>
                <a:gd name="connsiteX0-19" fmla="*/ 758825 w 2971800"/>
                <a:gd name="connsiteY0-20" fmla="*/ 0 h 1504950"/>
                <a:gd name="connsiteX1-21" fmla="*/ 2971800 w 2971800"/>
                <a:gd name="connsiteY1-22" fmla="*/ 0 h 1504950"/>
                <a:gd name="connsiteX2-23" fmla="*/ 2971800 w 2971800"/>
                <a:gd name="connsiteY2-24" fmla="*/ 0 h 1504950"/>
                <a:gd name="connsiteX3-25" fmla="*/ 2971800 w 2971800"/>
                <a:gd name="connsiteY3-26" fmla="*/ 752475 h 1504950"/>
                <a:gd name="connsiteX4-27" fmla="*/ 2219325 w 2971800"/>
                <a:gd name="connsiteY4-28" fmla="*/ 1504950 h 1504950"/>
                <a:gd name="connsiteX5-29" fmla="*/ 285750 w 2971800"/>
                <a:gd name="connsiteY5-30" fmla="*/ 1504950 h 1504950"/>
                <a:gd name="connsiteX6-31" fmla="*/ 6350 w 2971800"/>
                <a:gd name="connsiteY6-32" fmla="*/ 1504950 h 1504950"/>
                <a:gd name="connsiteX7-33" fmla="*/ 6350 w 2971800"/>
                <a:gd name="connsiteY7-34" fmla="*/ 1504950 h 1504950"/>
                <a:gd name="connsiteX8-35" fmla="*/ 0 w 2971800"/>
                <a:gd name="connsiteY8-36" fmla="*/ 1250950 h 1504950"/>
                <a:gd name="connsiteX9-37" fmla="*/ 6350 w 2971800"/>
                <a:gd name="connsiteY9-38" fmla="*/ 752475 h 1504950"/>
                <a:gd name="connsiteX10" fmla="*/ 758825 w 2971800"/>
                <a:gd name="connsiteY10" fmla="*/ 0 h 1504950"/>
                <a:gd name="connsiteX0-39" fmla="*/ 6350 w 2971800"/>
                <a:gd name="connsiteY0-40" fmla="*/ 1504950 h 1596390"/>
                <a:gd name="connsiteX1-41" fmla="*/ 0 w 2971800"/>
                <a:gd name="connsiteY1-42" fmla="*/ 1250950 h 1596390"/>
                <a:gd name="connsiteX2-43" fmla="*/ 6350 w 2971800"/>
                <a:gd name="connsiteY2-44" fmla="*/ 752475 h 1596390"/>
                <a:gd name="connsiteX3-45" fmla="*/ 758825 w 2971800"/>
                <a:gd name="connsiteY3-46" fmla="*/ 0 h 1596390"/>
                <a:gd name="connsiteX4-47" fmla="*/ 2971800 w 2971800"/>
                <a:gd name="connsiteY4-48" fmla="*/ 0 h 1596390"/>
                <a:gd name="connsiteX5-49" fmla="*/ 2971800 w 2971800"/>
                <a:gd name="connsiteY5-50" fmla="*/ 0 h 1596390"/>
                <a:gd name="connsiteX6-51" fmla="*/ 2971800 w 2971800"/>
                <a:gd name="connsiteY6-52" fmla="*/ 752475 h 1596390"/>
                <a:gd name="connsiteX7-53" fmla="*/ 2219325 w 2971800"/>
                <a:gd name="connsiteY7-54" fmla="*/ 1504950 h 1596390"/>
                <a:gd name="connsiteX8-55" fmla="*/ 285750 w 2971800"/>
                <a:gd name="connsiteY8-56" fmla="*/ 1504950 h 1596390"/>
                <a:gd name="connsiteX9-57" fmla="*/ 6350 w 2971800"/>
                <a:gd name="connsiteY9-58" fmla="*/ 1504950 h 1596390"/>
                <a:gd name="connsiteX10-59" fmla="*/ 97790 w 2971800"/>
                <a:gd name="connsiteY10-60" fmla="*/ 1596390 h 1596390"/>
                <a:gd name="connsiteX0-61" fmla="*/ 6350 w 2971800"/>
                <a:gd name="connsiteY0-62" fmla="*/ 1504950 h 1504950"/>
                <a:gd name="connsiteX1-63" fmla="*/ 0 w 2971800"/>
                <a:gd name="connsiteY1-64" fmla="*/ 1250950 h 1504950"/>
                <a:gd name="connsiteX2-65" fmla="*/ 6350 w 2971800"/>
                <a:gd name="connsiteY2-66" fmla="*/ 752475 h 1504950"/>
                <a:gd name="connsiteX3-67" fmla="*/ 758825 w 2971800"/>
                <a:gd name="connsiteY3-68" fmla="*/ 0 h 1504950"/>
                <a:gd name="connsiteX4-69" fmla="*/ 2971800 w 2971800"/>
                <a:gd name="connsiteY4-70" fmla="*/ 0 h 1504950"/>
                <a:gd name="connsiteX5-71" fmla="*/ 2971800 w 2971800"/>
                <a:gd name="connsiteY5-72" fmla="*/ 0 h 1504950"/>
                <a:gd name="connsiteX6-73" fmla="*/ 2971800 w 2971800"/>
                <a:gd name="connsiteY6-74" fmla="*/ 752475 h 1504950"/>
                <a:gd name="connsiteX7-75" fmla="*/ 2219325 w 2971800"/>
                <a:gd name="connsiteY7-76" fmla="*/ 1504950 h 1504950"/>
                <a:gd name="connsiteX8-77" fmla="*/ 285750 w 2971800"/>
                <a:gd name="connsiteY8-78" fmla="*/ 1504950 h 1504950"/>
                <a:gd name="connsiteX9-79" fmla="*/ 6350 w 2971800"/>
                <a:gd name="connsiteY9-80" fmla="*/ 1504950 h 1504950"/>
                <a:gd name="connsiteX0-81" fmla="*/ 6350 w 2971800"/>
                <a:gd name="connsiteY0-82" fmla="*/ 1504950 h 1746250"/>
                <a:gd name="connsiteX1-83" fmla="*/ 0 w 2971800"/>
                <a:gd name="connsiteY1-84" fmla="*/ 1250950 h 1746250"/>
                <a:gd name="connsiteX2-85" fmla="*/ 6350 w 2971800"/>
                <a:gd name="connsiteY2-86" fmla="*/ 752475 h 1746250"/>
                <a:gd name="connsiteX3-87" fmla="*/ 758825 w 2971800"/>
                <a:gd name="connsiteY3-88" fmla="*/ 0 h 1746250"/>
                <a:gd name="connsiteX4-89" fmla="*/ 2971800 w 2971800"/>
                <a:gd name="connsiteY4-90" fmla="*/ 0 h 1746250"/>
                <a:gd name="connsiteX5-91" fmla="*/ 2971800 w 2971800"/>
                <a:gd name="connsiteY5-92" fmla="*/ 0 h 1746250"/>
                <a:gd name="connsiteX6-93" fmla="*/ 2971800 w 2971800"/>
                <a:gd name="connsiteY6-94" fmla="*/ 752475 h 1746250"/>
                <a:gd name="connsiteX7-95" fmla="*/ 2219325 w 2971800"/>
                <a:gd name="connsiteY7-96" fmla="*/ 1504950 h 1746250"/>
                <a:gd name="connsiteX8-97" fmla="*/ 285750 w 2971800"/>
                <a:gd name="connsiteY8-98" fmla="*/ 1504950 h 1746250"/>
                <a:gd name="connsiteX9-99" fmla="*/ 44450 w 2971800"/>
                <a:gd name="connsiteY9-100" fmla="*/ 1746250 h 1746250"/>
                <a:gd name="connsiteX0-101" fmla="*/ 6350 w 2971800"/>
                <a:gd name="connsiteY0-102" fmla="*/ 1504950 h 1504950"/>
                <a:gd name="connsiteX1-103" fmla="*/ 0 w 2971800"/>
                <a:gd name="connsiteY1-104" fmla="*/ 1250950 h 1504950"/>
                <a:gd name="connsiteX2-105" fmla="*/ 6350 w 2971800"/>
                <a:gd name="connsiteY2-106" fmla="*/ 752475 h 1504950"/>
                <a:gd name="connsiteX3-107" fmla="*/ 758825 w 2971800"/>
                <a:gd name="connsiteY3-108" fmla="*/ 0 h 1504950"/>
                <a:gd name="connsiteX4-109" fmla="*/ 2971800 w 2971800"/>
                <a:gd name="connsiteY4-110" fmla="*/ 0 h 1504950"/>
                <a:gd name="connsiteX5-111" fmla="*/ 2971800 w 2971800"/>
                <a:gd name="connsiteY5-112" fmla="*/ 0 h 1504950"/>
                <a:gd name="connsiteX6-113" fmla="*/ 2971800 w 2971800"/>
                <a:gd name="connsiteY6-114" fmla="*/ 752475 h 1504950"/>
                <a:gd name="connsiteX7-115" fmla="*/ 2219325 w 2971800"/>
                <a:gd name="connsiteY7-116" fmla="*/ 1504950 h 1504950"/>
                <a:gd name="connsiteX8-117" fmla="*/ 285750 w 2971800"/>
                <a:gd name="connsiteY8-118" fmla="*/ 1504950 h 1504950"/>
                <a:gd name="connsiteX0-119" fmla="*/ 0 w 2971800"/>
                <a:gd name="connsiteY0-120" fmla="*/ 1250950 h 1504950"/>
                <a:gd name="connsiteX1-121" fmla="*/ 6350 w 2971800"/>
                <a:gd name="connsiteY1-122" fmla="*/ 752475 h 1504950"/>
                <a:gd name="connsiteX2-123" fmla="*/ 758825 w 2971800"/>
                <a:gd name="connsiteY2-124" fmla="*/ 0 h 1504950"/>
                <a:gd name="connsiteX3-125" fmla="*/ 2971800 w 2971800"/>
                <a:gd name="connsiteY3-126" fmla="*/ 0 h 1504950"/>
                <a:gd name="connsiteX4-127" fmla="*/ 2971800 w 2971800"/>
                <a:gd name="connsiteY4-128" fmla="*/ 0 h 1504950"/>
                <a:gd name="connsiteX5-129" fmla="*/ 2971800 w 2971800"/>
                <a:gd name="connsiteY5-130" fmla="*/ 752475 h 1504950"/>
                <a:gd name="connsiteX6-131" fmla="*/ 2219325 w 2971800"/>
                <a:gd name="connsiteY6-132" fmla="*/ 1504950 h 1504950"/>
                <a:gd name="connsiteX7-133" fmla="*/ 285750 w 2971800"/>
                <a:gd name="connsiteY7-134" fmla="*/ 1504950 h 1504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71800" h="1504950">
                  <a:moveTo>
                    <a:pt x="0" y="1250950"/>
                  </a:moveTo>
                  <a:cubicBezTo>
                    <a:pt x="2117" y="1084792"/>
                    <a:pt x="4233" y="918633"/>
                    <a:pt x="6350" y="752475"/>
                  </a:cubicBezTo>
                  <a:cubicBezTo>
                    <a:pt x="6350" y="336895"/>
                    <a:pt x="343245" y="0"/>
                    <a:pt x="758825" y="0"/>
                  </a:cubicBezTo>
                  <a:lnTo>
                    <a:pt x="2971800" y="0"/>
                  </a:lnTo>
                  <a:lnTo>
                    <a:pt x="2971800" y="0"/>
                  </a:lnTo>
                  <a:lnTo>
                    <a:pt x="2971800" y="752475"/>
                  </a:lnTo>
                  <a:cubicBezTo>
                    <a:pt x="2971800" y="1168055"/>
                    <a:pt x="2634905" y="1504950"/>
                    <a:pt x="2219325" y="1504950"/>
                  </a:cubicBezTo>
                  <a:lnTo>
                    <a:pt x="285750" y="1504950"/>
                  </a:lnTo>
                </a:path>
              </a:pathLst>
            </a:cu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12" name="椭圆 11">
              <a:extLst>
                <a:ext uri="{FF2B5EF4-FFF2-40B4-BE49-F238E27FC236}">
                  <a16:creationId xmlns:a16="http://schemas.microsoft.com/office/drawing/2014/main" id="{C6268CA9-13EA-6ED8-29CA-EED8B32013E9}"/>
                </a:ext>
              </a:extLst>
            </p:cNvPr>
            <p:cNvSpPr/>
            <p:nvPr/>
          </p:nvSpPr>
          <p:spPr>
            <a:xfrm>
              <a:off x="2505297" y="3038475"/>
              <a:ext cx="155576" cy="155576"/>
            </a:xfrm>
            <a:prstGeom prst="ellipse">
              <a:avLst/>
            </a:pr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dirty="0">
                <a:solidFill>
                  <a:schemeClr val="bg1"/>
                </a:solidFill>
                <a:latin typeface="+mj-ea"/>
                <a:ea typeface="+mj-ea"/>
              </a:endParaRPr>
            </a:p>
          </p:txBody>
        </p:sp>
      </p:grpSp>
      <p:sp>
        <p:nvSpPr>
          <p:cNvPr id="13" name="文本框 37">
            <a:extLst>
              <a:ext uri="{FF2B5EF4-FFF2-40B4-BE49-F238E27FC236}">
                <a16:creationId xmlns:a16="http://schemas.microsoft.com/office/drawing/2014/main" id="{7021A7E0-8D69-596D-2BE4-CBA4A3889DE7}"/>
              </a:ext>
            </a:extLst>
          </p:cNvPr>
          <p:cNvSpPr txBox="1"/>
          <p:nvPr/>
        </p:nvSpPr>
        <p:spPr>
          <a:xfrm flipH="1">
            <a:off x="7103180" y="2580053"/>
            <a:ext cx="2583525"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14" name="文本框 38">
            <a:extLst>
              <a:ext uri="{FF2B5EF4-FFF2-40B4-BE49-F238E27FC236}">
                <a16:creationId xmlns:a16="http://schemas.microsoft.com/office/drawing/2014/main" id="{B17249CB-869B-F9FD-2943-C56E87F10E02}"/>
              </a:ext>
            </a:extLst>
          </p:cNvPr>
          <p:cNvSpPr txBox="1"/>
          <p:nvPr/>
        </p:nvSpPr>
        <p:spPr>
          <a:xfrm flipH="1">
            <a:off x="7103180" y="2131793"/>
            <a:ext cx="1538883"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accent1"/>
                </a:solidFill>
                <a:latin typeface="+mj-ea"/>
                <a:ea typeface="+mj-ea"/>
              </a:rPr>
              <a:t>近期项目进度</a:t>
            </a:r>
          </a:p>
        </p:txBody>
      </p:sp>
      <p:cxnSp>
        <p:nvCxnSpPr>
          <p:cNvPr id="15" name="直接连接符 14">
            <a:extLst>
              <a:ext uri="{FF2B5EF4-FFF2-40B4-BE49-F238E27FC236}">
                <a16:creationId xmlns:a16="http://schemas.microsoft.com/office/drawing/2014/main" id="{895D8430-B645-C2F1-05E0-1FFEABFC8A3C}"/>
              </a:ext>
            </a:extLst>
          </p:cNvPr>
          <p:cNvCxnSpPr/>
          <p:nvPr/>
        </p:nvCxnSpPr>
        <p:spPr>
          <a:xfrm>
            <a:off x="7103180" y="2517458"/>
            <a:ext cx="2466050" cy="0"/>
          </a:xfrm>
          <a:prstGeom prst="line">
            <a:avLst/>
          </a:prstGeom>
          <a:ln w="2222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AE4D5E33-FEEF-C4BD-D4C3-8F811AB81A85}"/>
              </a:ext>
            </a:extLst>
          </p:cNvPr>
          <p:cNvGrpSpPr/>
          <p:nvPr/>
        </p:nvGrpSpPr>
        <p:grpSpPr>
          <a:xfrm>
            <a:off x="953003" y="4154844"/>
            <a:ext cx="3219006" cy="1375411"/>
            <a:chOff x="2505297" y="1884044"/>
            <a:chExt cx="3219006" cy="1375411"/>
          </a:xfrm>
        </p:grpSpPr>
        <p:sp>
          <p:nvSpPr>
            <p:cNvPr id="17" name="矩形: 对角圆角 10">
              <a:extLst>
                <a:ext uri="{FF2B5EF4-FFF2-40B4-BE49-F238E27FC236}">
                  <a16:creationId xmlns:a16="http://schemas.microsoft.com/office/drawing/2014/main" id="{BC448F38-2481-014E-D867-0609B85F85B5}"/>
                </a:ext>
              </a:extLst>
            </p:cNvPr>
            <p:cNvSpPr/>
            <p:nvPr/>
          </p:nvSpPr>
          <p:spPr>
            <a:xfrm>
              <a:off x="2583085" y="1884044"/>
              <a:ext cx="3141218" cy="1375411"/>
            </a:xfrm>
            <a:custGeom>
              <a:avLst/>
              <a:gdLst>
                <a:gd name="connsiteX0" fmla="*/ 752475 w 2965450"/>
                <a:gd name="connsiteY0" fmla="*/ 0 h 1504950"/>
                <a:gd name="connsiteX1" fmla="*/ 2965450 w 2965450"/>
                <a:gd name="connsiteY1" fmla="*/ 0 h 1504950"/>
                <a:gd name="connsiteX2" fmla="*/ 2965450 w 2965450"/>
                <a:gd name="connsiteY2" fmla="*/ 0 h 1504950"/>
                <a:gd name="connsiteX3" fmla="*/ 2965450 w 2965450"/>
                <a:gd name="connsiteY3" fmla="*/ 752475 h 1504950"/>
                <a:gd name="connsiteX4" fmla="*/ 2212975 w 2965450"/>
                <a:gd name="connsiteY4" fmla="*/ 1504950 h 1504950"/>
                <a:gd name="connsiteX5" fmla="*/ 0 w 2965450"/>
                <a:gd name="connsiteY5" fmla="*/ 1504950 h 1504950"/>
                <a:gd name="connsiteX6" fmla="*/ 0 w 2965450"/>
                <a:gd name="connsiteY6" fmla="*/ 1504950 h 1504950"/>
                <a:gd name="connsiteX7" fmla="*/ 0 w 2965450"/>
                <a:gd name="connsiteY7" fmla="*/ 752475 h 1504950"/>
                <a:gd name="connsiteX8" fmla="*/ 752475 w 2965450"/>
                <a:gd name="connsiteY8" fmla="*/ 0 h 1504950"/>
                <a:gd name="connsiteX0-1" fmla="*/ 752475 w 2965450"/>
                <a:gd name="connsiteY0-2" fmla="*/ 0 h 1504950"/>
                <a:gd name="connsiteX1-3" fmla="*/ 2965450 w 2965450"/>
                <a:gd name="connsiteY1-4" fmla="*/ 0 h 1504950"/>
                <a:gd name="connsiteX2-5" fmla="*/ 2965450 w 2965450"/>
                <a:gd name="connsiteY2-6" fmla="*/ 0 h 1504950"/>
                <a:gd name="connsiteX3-7" fmla="*/ 2965450 w 2965450"/>
                <a:gd name="connsiteY3-8" fmla="*/ 752475 h 1504950"/>
                <a:gd name="connsiteX4-9" fmla="*/ 2212975 w 2965450"/>
                <a:gd name="connsiteY4-10" fmla="*/ 1504950 h 1504950"/>
                <a:gd name="connsiteX5-11" fmla="*/ 279400 w 2965450"/>
                <a:gd name="connsiteY5-12" fmla="*/ 1504950 h 1504950"/>
                <a:gd name="connsiteX6-13" fmla="*/ 0 w 2965450"/>
                <a:gd name="connsiteY6-14" fmla="*/ 1504950 h 1504950"/>
                <a:gd name="connsiteX7-15" fmla="*/ 0 w 2965450"/>
                <a:gd name="connsiteY7-16" fmla="*/ 1504950 h 1504950"/>
                <a:gd name="connsiteX8-17" fmla="*/ 0 w 2965450"/>
                <a:gd name="connsiteY8-18" fmla="*/ 752475 h 1504950"/>
                <a:gd name="connsiteX9" fmla="*/ 752475 w 2965450"/>
                <a:gd name="connsiteY9" fmla="*/ 0 h 1504950"/>
                <a:gd name="connsiteX0-19" fmla="*/ 758825 w 2971800"/>
                <a:gd name="connsiteY0-20" fmla="*/ 0 h 1504950"/>
                <a:gd name="connsiteX1-21" fmla="*/ 2971800 w 2971800"/>
                <a:gd name="connsiteY1-22" fmla="*/ 0 h 1504950"/>
                <a:gd name="connsiteX2-23" fmla="*/ 2971800 w 2971800"/>
                <a:gd name="connsiteY2-24" fmla="*/ 0 h 1504950"/>
                <a:gd name="connsiteX3-25" fmla="*/ 2971800 w 2971800"/>
                <a:gd name="connsiteY3-26" fmla="*/ 752475 h 1504950"/>
                <a:gd name="connsiteX4-27" fmla="*/ 2219325 w 2971800"/>
                <a:gd name="connsiteY4-28" fmla="*/ 1504950 h 1504950"/>
                <a:gd name="connsiteX5-29" fmla="*/ 285750 w 2971800"/>
                <a:gd name="connsiteY5-30" fmla="*/ 1504950 h 1504950"/>
                <a:gd name="connsiteX6-31" fmla="*/ 6350 w 2971800"/>
                <a:gd name="connsiteY6-32" fmla="*/ 1504950 h 1504950"/>
                <a:gd name="connsiteX7-33" fmla="*/ 6350 w 2971800"/>
                <a:gd name="connsiteY7-34" fmla="*/ 1504950 h 1504950"/>
                <a:gd name="connsiteX8-35" fmla="*/ 0 w 2971800"/>
                <a:gd name="connsiteY8-36" fmla="*/ 1250950 h 1504950"/>
                <a:gd name="connsiteX9-37" fmla="*/ 6350 w 2971800"/>
                <a:gd name="connsiteY9-38" fmla="*/ 752475 h 1504950"/>
                <a:gd name="connsiteX10" fmla="*/ 758825 w 2971800"/>
                <a:gd name="connsiteY10" fmla="*/ 0 h 1504950"/>
                <a:gd name="connsiteX0-39" fmla="*/ 6350 w 2971800"/>
                <a:gd name="connsiteY0-40" fmla="*/ 1504950 h 1596390"/>
                <a:gd name="connsiteX1-41" fmla="*/ 0 w 2971800"/>
                <a:gd name="connsiteY1-42" fmla="*/ 1250950 h 1596390"/>
                <a:gd name="connsiteX2-43" fmla="*/ 6350 w 2971800"/>
                <a:gd name="connsiteY2-44" fmla="*/ 752475 h 1596390"/>
                <a:gd name="connsiteX3-45" fmla="*/ 758825 w 2971800"/>
                <a:gd name="connsiteY3-46" fmla="*/ 0 h 1596390"/>
                <a:gd name="connsiteX4-47" fmla="*/ 2971800 w 2971800"/>
                <a:gd name="connsiteY4-48" fmla="*/ 0 h 1596390"/>
                <a:gd name="connsiteX5-49" fmla="*/ 2971800 w 2971800"/>
                <a:gd name="connsiteY5-50" fmla="*/ 0 h 1596390"/>
                <a:gd name="connsiteX6-51" fmla="*/ 2971800 w 2971800"/>
                <a:gd name="connsiteY6-52" fmla="*/ 752475 h 1596390"/>
                <a:gd name="connsiteX7-53" fmla="*/ 2219325 w 2971800"/>
                <a:gd name="connsiteY7-54" fmla="*/ 1504950 h 1596390"/>
                <a:gd name="connsiteX8-55" fmla="*/ 285750 w 2971800"/>
                <a:gd name="connsiteY8-56" fmla="*/ 1504950 h 1596390"/>
                <a:gd name="connsiteX9-57" fmla="*/ 6350 w 2971800"/>
                <a:gd name="connsiteY9-58" fmla="*/ 1504950 h 1596390"/>
                <a:gd name="connsiteX10-59" fmla="*/ 97790 w 2971800"/>
                <a:gd name="connsiteY10-60" fmla="*/ 1596390 h 1596390"/>
                <a:gd name="connsiteX0-61" fmla="*/ 6350 w 2971800"/>
                <a:gd name="connsiteY0-62" fmla="*/ 1504950 h 1504950"/>
                <a:gd name="connsiteX1-63" fmla="*/ 0 w 2971800"/>
                <a:gd name="connsiteY1-64" fmla="*/ 1250950 h 1504950"/>
                <a:gd name="connsiteX2-65" fmla="*/ 6350 w 2971800"/>
                <a:gd name="connsiteY2-66" fmla="*/ 752475 h 1504950"/>
                <a:gd name="connsiteX3-67" fmla="*/ 758825 w 2971800"/>
                <a:gd name="connsiteY3-68" fmla="*/ 0 h 1504950"/>
                <a:gd name="connsiteX4-69" fmla="*/ 2971800 w 2971800"/>
                <a:gd name="connsiteY4-70" fmla="*/ 0 h 1504950"/>
                <a:gd name="connsiteX5-71" fmla="*/ 2971800 w 2971800"/>
                <a:gd name="connsiteY5-72" fmla="*/ 0 h 1504950"/>
                <a:gd name="connsiteX6-73" fmla="*/ 2971800 w 2971800"/>
                <a:gd name="connsiteY6-74" fmla="*/ 752475 h 1504950"/>
                <a:gd name="connsiteX7-75" fmla="*/ 2219325 w 2971800"/>
                <a:gd name="connsiteY7-76" fmla="*/ 1504950 h 1504950"/>
                <a:gd name="connsiteX8-77" fmla="*/ 285750 w 2971800"/>
                <a:gd name="connsiteY8-78" fmla="*/ 1504950 h 1504950"/>
                <a:gd name="connsiteX9-79" fmla="*/ 6350 w 2971800"/>
                <a:gd name="connsiteY9-80" fmla="*/ 1504950 h 1504950"/>
                <a:gd name="connsiteX0-81" fmla="*/ 6350 w 2971800"/>
                <a:gd name="connsiteY0-82" fmla="*/ 1504950 h 1746250"/>
                <a:gd name="connsiteX1-83" fmla="*/ 0 w 2971800"/>
                <a:gd name="connsiteY1-84" fmla="*/ 1250950 h 1746250"/>
                <a:gd name="connsiteX2-85" fmla="*/ 6350 w 2971800"/>
                <a:gd name="connsiteY2-86" fmla="*/ 752475 h 1746250"/>
                <a:gd name="connsiteX3-87" fmla="*/ 758825 w 2971800"/>
                <a:gd name="connsiteY3-88" fmla="*/ 0 h 1746250"/>
                <a:gd name="connsiteX4-89" fmla="*/ 2971800 w 2971800"/>
                <a:gd name="connsiteY4-90" fmla="*/ 0 h 1746250"/>
                <a:gd name="connsiteX5-91" fmla="*/ 2971800 w 2971800"/>
                <a:gd name="connsiteY5-92" fmla="*/ 0 h 1746250"/>
                <a:gd name="connsiteX6-93" fmla="*/ 2971800 w 2971800"/>
                <a:gd name="connsiteY6-94" fmla="*/ 752475 h 1746250"/>
                <a:gd name="connsiteX7-95" fmla="*/ 2219325 w 2971800"/>
                <a:gd name="connsiteY7-96" fmla="*/ 1504950 h 1746250"/>
                <a:gd name="connsiteX8-97" fmla="*/ 285750 w 2971800"/>
                <a:gd name="connsiteY8-98" fmla="*/ 1504950 h 1746250"/>
                <a:gd name="connsiteX9-99" fmla="*/ 44450 w 2971800"/>
                <a:gd name="connsiteY9-100" fmla="*/ 1746250 h 1746250"/>
                <a:gd name="connsiteX0-101" fmla="*/ 6350 w 2971800"/>
                <a:gd name="connsiteY0-102" fmla="*/ 1504950 h 1504950"/>
                <a:gd name="connsiteX1-103" fmla="*/ 0 w 2971800"/>
                <a:gd name="connsiteY1-104" fmla="*/ 1250950 h 1504950"/>
                <a:gd name="connsiteX2-105" fmla="*/ 6350 w 2971800"/>
                <a:gd name="connsiteY2-106" fmla="*/ 752475 h 1504950"/>
                <a:gd name="connsiteX3-107" fmla="*/ 758825 w 2971800"/>
                <a:gd name="connsiteY3-108" fmla="*/ 0 h 1504950"/>
                <a:gd name="connsiteX4-109" fmla="*/ 2971800 w 2971800"/>
                <a:gd name="connsiteY4-110" fmla="*/ 0 h 1504950"/>
                <a:gd name="connsiteX5-111" fmla="*/ 2971800 w 2971800"/>
                <a:gd name="connsiteY5-112" fmla="*/ 0 h 1504950"/>
                <a:gd name="connsiteX6-113" fmla="*/ 2971800 w 2971800"/>
                <a:gd name="connsiteY6-114" fmla="*/ 752475 h 1504950"/>
                <a:gd name="connsiteX7-115" fmla="*/ 2219325 w 2971800"/>
                <a:gd name="connsiteY7-116" fmla="*/ 1504950 h 1504950"/>
                <a:gd name="connsiteX8-117" fmla="*/ 285750 w 2971800"/>
                <a:gd name="connsiteY8-118" fmla="*/ 1504950 h 1504950"/>
                <a:gd name="connsiteX0-119" fmla="*/ 0 w 2971800"/>
                <a:gd name="connsiteY0-120" fmla="*/ 1250950 h 1504950"/>
                <a:gd name="connsiteX1-121" fmla="*/ 6350 w 2971800"/>
                <a:gd name="connsiteY1-122" fmla="*/ 752475 h 1504950"/>
                <a:gd name="connsiteX2-123" fmla="*/ 758825 w 2971800"/>
                <a:gd name="connsiteY2-124" fmla="*/ 0 h 1504950"/>
                <a:gd name="connsiteX3-125" fmla="*/ 2971800 w 2971800"/>
                <a:gd name="connsiteY3-126" fmla="*/ 0 h 1504950"/>
                <a:gd name="connsiteX4-127" fmla="*/ 2971800 w 2971800"/>
                <a:gd name="connsiteY4-128" fmla="*/ 0 h 1504950"/>
                <a:gd name="connsiteX5-129" fmla="*/ 2971800 w 2971800"/>
                <a:gd name="connsiteY5-130" fmla="*/ 752475 h 1504950"/>
                <a:gd name="connsiteX6-131" fmla="*/ 2219325 w 2971800"/>
                <a:gd name="connsiteY6-132" fmla="*/ 1504950 h 1504950"/>
                <a:gd name="connsiteX7-133" fmla="*/ 285750 w 2971800"/>
                <a:gd name="connsiteY7-134" fmla="*/ 1504950 h 1504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71800" h="1504950">
                  <a:moveTo>
                    <a:pt x="0" y="1250950"/>
                  </a:moveTo>
                  <a:cubicBezTo>
                    <a:pt x="2117" y="1084792"/>
                    <a:pt x="4233" y="918633"/>
                    <a:pt x="6350" y="752475"/>
                  </a:cubicBezTo>
                  <a:cubicBezTo>
                    <a:pt x="6350" y="336895"/>
                    <a:pt x="343245" y="0"/>
                    <a:pt x="758825" y="0"/>
                  </a:cubicBezTo>
                  <a:lnTo>
                    <a:pt x="2971800" y="0"/>
                  </a:lnTo>
                  <a:lnTo>
                    <a:pt x="2971800" y="0"/>
                  </a:lnTo>
                  <a:lnTo>
                    <a:pt x="2971800" y="752475"/>
                  </a:lnTo>
                  <a:cubicBezTo>
                    <a:pt x="2971800" y="1168055"/>
                    <a:pt x="2634905" y="1504950"/>
                    <a:pt x="2219325" y="1504950"/>
                  </a:cubicBezTo>
                  <a:lnTo>
                    <a:pt x="285750" y="1504950"/>
                  </a:lnTo>
                </a:path>
              </a:pathLst>
            </a:cu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18" name="椭圆 17">
              <a:extLst>
                <a:ext uri="{FF2B5EF4-FFF2-40B4-BE49-F238E27FC236}">
                  <a16:creationId xmlns:a16="http://schemas.microsoft.com/office/drawing/2014/main" id="{05EFAD79-E0AC-098D-AB5F-CC4781DF1A10}"/>
                </a:ext>
              </a:extLst>
            </p:cNvPr>
            <p:cNvSpPr/>
            <p:nvPr/>
          </p:nvSpPr>
          <p:spPr>
            <a:xfrm>
              <a:off x="2505297" y="3038475"/>
              <a:ext cx="155576" cy="155576"/>
            </a:xfrm>
            <a:prstGeom prst="ellipse">
              <a:avLst/>
            </a:pr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dirty="0">
                <a:solidFill>
                  <a:schemeClr val="bg1"/>
                </a:solidFill>
                <a:latin typeface="+mj-ea"/>
                <a:ea typeface="+mj-ea"/>
              </a:endParaRPr>
            </a:p>
          </p:txBody>
        </p:sp>
      </p:grpSp>
      <p:sp>
        <p:nvSpPr>
          <p:cNvPr id="19" name="文本框 37">
            <a:extLst>
              <a:ext uri="{FF2B5EF4-FFF2-40B4-BE49-F238E27FC236}">
                <a16:creationId xmlns:a16="http://schemas.microsoft.com/office/drawing/2014/main" id="{7CA3746A-6178-2E8D-210D-362B22FC2D1F}"/>
              </a:ext>
            </a:extLst>
          </p:cNvPr>
          <p:cNvSpPr txBox="1"/>
          <p:nvPr/>
        </p:nvSpPr>
        <p:spPr>
          <a:xfrm flipH="1">
            <a:off x="1419066" y="4850853"/>
            <a:ext cx="2583525"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20" name="文本框 38">
            <a:extLst>
              <a:ext uri="{FF2B5EF4-FFF2-40B4-BE49-F238E27FC236}">
                <a16:creationId xmlns:a16="http://schemas.microsoft.com/office/drawing/2014/main" id="{98EEF88D-9DA3-8D48-FE71-AEB129BD1358}"/>
              </a:ext>
            </a:extLst>
          </p:cNvPr>
          <p:cNvSpPr txBox="1"/>
          <p:nvPr/>
        </p:nvSpPr>
        <p:spPr>
          <a:xfrm flipH="1">
            <a:off x="1419066" y="4402593"/>
            <a:ext cx="1025922"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accent1"/>
                </a:solidFill>
                <a:latin typeface="+mj-ea"/>
                <a:ea typeface="+mj-ea"/>
              </a:rPr>
              <a:t>数据更新</a:t>
            </a:r>
          </a:p>
        </p:txBody>
      </p:sp>
      <p:cxnSp>
        <p:nvCxnSpPr>
          <p:cNvPr id="21" name="直接连接符 20">
            <a:extLst>
              <a:ext uri="{FF2B5EF4-FFF2-40B4-BE49-F238E27FC236}">
                <a16:creationId xmlns:a16="http://schemas.microsoft.com/office/drawing/2014/main" id="{99653AF2-476B-211D-D0ED-C9326146CDA6}"/>
              </a:ext>
            </a:extLst>
          </p:cNvPr>
          <p:cNvCxnSpPr/>
          <p:nvPr/>
        </p:nvCxnSpPr>
        <p:spPr>
          <a:xfrm>
            <a:off x="1419066" y="4788258"/>
            <a:ext cx="2466050" cy="0"/>
          </a:xfrm>
          <a:prstGeom prst="line">
            <a:avLst/>
          </a:prstGeom>
          <a:ln w="2222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495AE247-0A5E-EDD9-EF7C-B8160EB21AEB}"/>
              </a:ext>
            </a:extLst>
          </p:cNvPr>
          <p:cNvGrpSpPr/>
          <p:nvPr/>
        </p:nvGrpSpPr>
        <p:grpSpPr>
          <a:xfrm>
            <a:off x="8019993" y="4154844"/>
            <a:ext cx="3219006" cy="1375411"/>
            <a:chOff x="2505297" y="1884044"/>
            <a:chExt cx="3219006" cy="1375411"/>
          </a:xfrm>
        </p:grpSpPr>
        <p:sp>
          <p:nvSpPr>
            <p:cNvPr id="23" name="矩形: 对角圆角 10">
              <a:extLst>
                <a:ext uri="{FF2B5EF4-FFF2-40B4-BE49-F238E27FC236}">
                  <a16:creationId xmlns:a16="http://schemas.microsoft.com/office/drawing/2014/main" id="{85B8CA0E-2148-E18E-5935-E18FA219A03F}"/>
                </a:ext>
              </a:extLst>
            </p:cNvPr>
            <p:cNvSpPr/>
            <p:nvPr/>
          </p:nvSpPr>
          <p:spPr>
            <a:xfrm>
              <a:off x="2583085" y="1884044"/>
              <a:ext cx="3141218" cy="1375411"/>
            </a:xfrm>
            <a:custGeom>
              <a:avLst/>
              <a:gdLst>
                <a:gd name="connsiteX0" fmla="*/ 752475 w 2965450"/>
                <a:gd name="connsiteY0" fmla="*/ 0 h 1504950"/>
                <a:gd name="connsiteX1" fmla="*/ 2965450 w 2965450"/>
                <a:gd name="connsiteY1" fmla="*/ 0 h 1504950"/>
                <a:gd name="connsiteX2" fmla="*/ 2965450 w 2965450"/>
                <a:gd name="connsiteY2" fmla="*/ 0 h 1504950"/>
                <a:gd name="connsiteX3" fmla="*/ 2965450 w 2965450"/>
                <a:gd name="connsiteY3" fmla="*/ 752475 h 1504950"/>
                <a:gd name="connsiteX4" fmla="*/ 2212975 w 2965450"/>
                <a:gd name="connsiteY4" fmla="*/ 1504950 h 1504950"/>
                <a:gd name="connsiteX5" fmla="*/ 0 w 2965450"/>
                <a:gd name="connsiteY5" fmla="*/ 1504950 h 1504950"/>
                <a:gd name="connsiteX6" fmla="*/ 0 w 2965450"/>
                <a:gd name="connsiteY6" fmla="*/ 1504950 h 1504950"/>
                <a:gd name="connsiteX7" fmla="*/ 0 w 2965450"/>
                <a:gd name="connsiteY7" fmla="*/ 752475 h 1504950"/>
                <a:gd name="connsiteX8" fmla="*/ 752475 w 2965450"/>
                <a:gd name="connsiteY8" fmla="*/ 0 h 1504950"/>
                <a:gd name="connsiteX0-1" fmla="*/ 752475 w 2965450"/>
                <a:gd name="connsiteY0-2" fmla="*/ 0 h 1504950"/>
                <a:gd name="connsiteX1-3" fmla="*/ 2965450 w 2965450"/>
                <a:gd name="connsiteY1-4" fmla="*/ 0 h 1504950"/>
                <a:gd name="connsiteX2-5" fmla="*/ 2965450 w 2965450"/>
                <a:gd name="connsiteY2-6" fmla="*/ 0 h 1504950"/>
                <a:gd name="connsiteX3-7" fmla="*/ 2965450 w 2965450"/>
                <a:gd name="connsiteY3-8" fmla="*/ 752475 h 1504950"/>
                <a:gd name="connsiteX4-9" fmla="*/ 2212975 w 2965450"/>
                <a:gd name="connsiteY4-10" fmla="*/ 1504950 h 1504950"/>
                <a:gd name="connsiteX5-11" fmla="*/ 279400 w 2965450"/>
                <a:gd name="connsiteY5-12" fmla="*/ 1504950 h 1504950"/>
                <a:gd name="connsiteX6-13" fmla="*/ 0 w 2965450"/>
                <a:gd name="connsiteY6-14" fmla="*/ 1504950 h 1504950"/>
                <a:gd name="connsiteX7-15" fmla="*/ 0 w 2965450"/>
                <a:gd name="connsiteY7-16" fmla="*/ 1504950 h 1504950"/>
                <a:gd name="connsiteX8-17" fmla="*/ 0 w 2965450"/>
                <a:gd name="connsiteY8-18" fmla="*/ 752475 h 1504950"/>
                <a:gd name="connsiteX9" fmla="*/ 752475 w 2965450"/>
                <a:gd name="connsiteY9" fmla="*/ 0 h 1504950"/>
                <a:gd name="connsiteX0-19" fmla="*/ 758825 w 2971800"/>
                <a:gd name="connsiteY0-20" fmla="*/ 0 h 1504950"/>
                <a:gd name="connsiteX1-21" fmla="*/ 2971800 w 2971800"/>
                <a:gd name="connsiteY1-22" fmla="*/ 0 h 1504950"/>
                <a:gd name="connsiteX2-23" fmla="*/ 2971800 w 2971800"/>
                <a:gd name="connsiteY2-24" fmla="*/ 0 h 1504950"/>
                <a:gd name="connsiteX3-25" fmla="*/ 2971800 w 2971800"/>
                <a:gd name="connsiteY3-26" fmla="*/ 752475 h 1504950"/>
                <a:gd name="connsiteX4-27" fmla="*/ 2219325 w 2971800"/>
                <a:gd name="connsiteY4-28" fmla="*/ 1504950 h 1504950"/>
                <a:gd name="connsiteX5-29" fmla="*/ 285750 w 2971800"/>
                <a:gd name="connsiteY5-30" fmla="*/ 1504950 h 1504950"/>
                <a:gd name="connsiteX6-31" fmla="*/ 6350 w 2971800"/>
                <a:gd name="connsiteY6-32" fmla="*/ 1504950 h 1504950"/>
                <a:gd name="connsiteX7-33" fmla="*/ 6350 w 2971800"/>
                <a:gd name="connsiteY7-34" fmla="*/ 1504950 h 1504950"/>
                <a:gd name="connsiteX8-35" fmla="*/ 0 w 2971800"/>
                <a:gd name="connsiteY8-36" fmla="*/ 1250950 h 1504950"/>
                <a:gd name="connsiteX9-37" fmla="*/ 6350 w 2971800"/>
                <a:gd name="connsiteY9-38" fmla="*/ 752475 h 1504950"/>
                <a:gd name="connsiteX10" fmla="*/ 758825 w 2971800"/>
                <a:gd name="connsiteY10" fmla="*/ 0 h 1504950"/>
                <a:gd name="connsiteX0-39" fmla="*/ 6350 w 2971800"/>
                <a:gd name="connsiteY0-40" fmla="*/ 1504950 h 1596390"/>
                <a:gd name="connsiteX1-41" fmla="*/ 0 w 2971800"/>
                <a:gd name="connsiteY1-42" fmla="*/ 1250950 h 1596390"/>
                <a:gd name="connsiteX2-43" fmla="*/ 6350 w 2971800"/>
                <a:gd name="connsiteY2-44" fmla="*/ 752475 h 1596390"/>
                <a:gd name="connsiteX3-45" fmla="*/ 758825 w 2971800"/>
                <a:gd name="connsiteY3-46" fmla="*/ 0 h 1596390"/>
                <a:gd name="connsiteX4-47" fmla="*/ 2971800 w 2971800"/>
                <a:gd name="connsiteY4-48" fmla="*/ 0 h 1596390"/>
                <a:gd name="connsiteX5-49" fmla="*/ 2971800 w 2971800"/>
                <a:gd name="connsiteY5-50" fmla="*/ 0 h 1596390"/>
                <a:gd name="connsiteX6-51" fmla="*/ 2971800 w 2971800"/>
                <a:gd name="connsiteY6-52" fmla="*/ 752475 h 1596390"/>
                <a:gd name="connsiteX7-53" fmla="*/ 2219325 w 2971800"/>
                <a:gd name="connsiteY7-54" fmla="*/ 1504950 h 1596390"/>
                <a:gd name="connsiteX8-55" fmla="*/ 285750 w 2971800"/>
                <a:gd name="connsiteY8-56" fmla="*/ 1504950 h 1596390"/>
                <a:gd name="connsiteX9-57" fmla="*/ 6350 w 2971800"/>
                <a:gd name="connsiteY9-58" fmla="*/ 1504950 h 1596390"/>
                <a:gd name="connsiteX10-59" fmla="*/ 97790 w 2971800"/>
                <a:gd name="connsiteY10-60" fmla="*/ 1596390 h 1596390"/>
                <a:gd name="connsiteX0-61" fmla="*/ 6350 w 2971800"/>
                <a:gd name="connsiteY0-62" fmla="*/ 1504950 h 1504950"/>
                <a:gd name="connsiteX1-63" fmla="*/ 0 w 2971800"/>
                <a:gd name="connsiteY1-64" fmla="*/ 1250950 h 1504950"/>
                <a:gd name="connsiteX2-65" fmla="*/ 6350 w 2971800"/>
                <a:gd name="connsiteY2-66" fmla="*/ 752475 h 1504950"/>
                <a:gd name="connsiteX3-67" fmla="*/ 758825 w 2971800"/>
                <a:gd name="connsiteY3-68" fmla="*/ 0 h 1504950"/>
                <a:gd name="connsiteX4-69" fmla="*/ 2971800 w 2971800"/>
                <a:gd name="connsiteY4-70" fmla="*/ 0 h 1504950"/>
                <a:gd name="connsiteX5-71" fmla="*/ 2971800 w 2971800"/>
                <a:gd name="connsiteY5-72" fmla="*/ 0 h 1504950"/>
                <a:gd name="connsiteX6-73" fmla="*/ 2971800 w 2971800"/>
                <a:gd name="connsiteY6-74" fmla="*/ 752475 h 1504950"/>
                <a:gd name="connsiteX7-75" fmla="*/ 2219325 w 2971800"/>
                <a:gd name="connsiteY7-76" fmla="*/ 1504950 h 1504950"/>
                <a:gd name="connsiteX8-77" fmla="*/ 285750 w 2971800"/>
                <a:gd name="connsiteY8-78" fmla="*/ 1504950 h 1504950"/>
                <a:gd name="connsiteX9-79" fmla="*/ 6350 w 2971800"/>
                <a:gd name="connsiteY9-80" fmla="*/ 1504950 h 1504950"/>
                <a:gd name="connsiteX0-81" fmla="*/ 6350 w 2971800"/>
                <a:gd name="connsiteY0-82" fmla="*/ 1504950 h 1746250"/>
                <a:gd name="connsiteX1-83" fmla="*/ 0 w 2971800"/>
                <a:gd name="connsiteY1-84" fmla="*/ 1250950 h 1746250"/>
                <a:gd name="connsiteX2-85" fmla="*/ 6350 w 2971800"/>
                <a:gd name="connsiteY2-86" fmla="*/ 752475 h 1746250"/>
                <a:gd name="connsiteX3-87" fmla="*/ 758825 w 2971800"/>
                <a:gd name="connsiteY3-88" fmla="*/ 0 h 1746250"/>
                <a:gd name="connsiteX4-89" fmla="*/ 2971800 w 2971800"/>
                <a:gd name="connsiteY4-90" fmla="*/ 0 h 1746250"/>
                <a:gd name="connsiteX5-91" fmla="*/ 2971800 w 2971800"/>
                <a:gd name="connsiteY5-92" fmla="*/ 0 h 1746250"/>
                <a:gd name="connsiteX6-93" fmla="*/ 2971800 w 2971800"/>
                <a:gd name="connsiteY6-94" fmla="*/ 752475 h 1746250"/>
                <a:gd name="connsiteX7-95" fmla="*/ 2219325 w 2971800"/>
                <a:gd name="connsiteY7-96" fmla="*/ 1504950 h 1746250"/>
                <a:gd name="connsiteX8-97" fmla="*/ 285750 w 2971800"/>
                <a:gd name="connsiteY8-98" fmla="*/ 1504950 h 1746250"/>
                <a:gd name="connsiteX9-99" fmla="*/ 44450 w 2971800"/>
                <a:gd name="connsiteY9-100" fmla="*/ 1746250 h 1746250"/>
                <a:gd name="connsiteX0-101" fmla="*/ 6350 w 2971800"/>
                <a:gd name="connsiteY0-102" fmla="*/ 1504950 h 1504950"/>
                <a:gd name="connsiteX1-103" fmla="*/ 0 w 2971800"/>
                <a:gd name="connsiteY1-104" fmla="*/ 1250950 h 1504950"/>
                <a:gd name="connsiteX2-105" fmla="*/ 6350 w 2971800"/>
                <a:gd name="connsiteY2-106" fmla="*/ 752475 h 1504950"/>
                <a:gd name="connsiteX3-107" fmla="*/ 758825 w 2971800"/>
                <a:gd name="connsiteY3-108" fmla="*/ 0 h 1504950"/>
                <a:gd name="connsiteX4-109" fmla="*/ 2971800 w 2971800"/>
                <a:gd name="connsiteY4-110" fmla="*/ 0 h 1504950"/>
                <a:gd name="connsiteX5-111" fmla="*/ 2971800 w 2971800"/>
                <a:gd name="connsiteY5-112" fmla="*/ 0 h 1504950"/>
                <a:gd name="connsiteX6-113" fmla="*/ 2971800 w 2971800"/>
                <a:gd name="connsiteY6-114" fmla="*/ 752475 h 1504950"/>
                <a:gd name="connsiteX7-115" fmla="*/ 2219325 w 2971800"/>
                <a:gd name="connsiteY7-116" fmla="*/ 1504950 h 1504950"/>
                <a:gd name="connsiteX8-117" fmla="*/ 285750 w 2971800"/>
                <a:gd name="connsiteY8-118" fmla="*/ 1504950 h 1504950"/>
                <a:gd name="connsiteX0-119" fmla="*/ 0 w 2971800"/>
                <a:gd name="connsiteY0-120" fmla="*/ 1250950 h 1504950"/>
                <a:gd name="connsiteX1-121" fmla="*/ 6350 w 2971800"/>
                <a:gd name="connsiteY1-122" fmla="*/ 752475 h 1504950"/>
                <a:gd name="connsiteX2-123" fmla="*/ 758825 w 2971800"/>
                <a:gd name="connsiteY2-124" fmla="*/ 0 h 1504950"/>
                <a:gd name="connsiteX3-125" fmla="*/ 2971800 w 2971800"/>
                <a:gd name="connsiteY3-126" fmla="*/ 0 h 1504950"/>
                <a:gd name="connsiteX4-127" fmla="*/ 2971800 w 2971800"/>
                <a:gd name="connsiteY4-128" fmla="*/ 0 h 1504950"/>
                <a:gd name="connsiteX5-129" fmla="*/ 2971800 w 2971800"/>
                <a:gd name="connsiteY5-130" fmla="*/ 752475 h 1504950"/>
                <a:gd name="connsiteX6-131" fmla="*/ 2219325 w 2971800"/>
                <a:gd name="connsiteY6-132" fmla="*/ 1504950 h 1504950"/>
                <a:gd name="connsiteX7-133" fmla="*/ 285750 w 2971800"/>
                <a:gd name="connsiteY7-134" fmla="*/ 1504950 h 1504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71800" h="1504950">
                  <a:moveTo>
                    <a:pt x="0" y="1250950"/>
                  </a:moveTo>
                  <a:cubicBezTo>
                    <a:pt x="2117" y="1084792"/>
                    <a:pt x="4233" y="918633"/>
                    <a:pt x="6350" y="752475"/>
                  </a:cubicBezTo>
                  <a:cubicBezTo>
                    <a:pt x="6350" y="336895"/>
                    <a:pt x="343245" y="0"/>
                    <a:pt x="758825" y="0"/>
                  </a:cubicBezTo>
                  <a:lnTo>
                    <a:pt x="2971800" y="0"/>
                  </a:lnTo>
                  <a:lnTo>
                    <a:pt x="2971800" y="0"/>
                  </a:lnTo>
                  <a:lnTo>
                    <a:pt x="2971800" y="752475"/>
                  </a:lnTo>
                  <a:cubicBezTo>
                    <a:pt x="2971800" y="1168055"/>
                    <a:pt x="2634905" y="1504950"/>
                    <a:pt x="2219325" y="1504950"/>
                  </a:cubicBezTo>
                  <a:lnTo>
                    <a:pt x="285750" y="1504950"/>
                  </a:lnTo>
                </a:path>
              </a:pathLst>
            </a:cu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24" name="椭圆 23">
              <a:extLst>
                <a:ext uri="{FF2B5EF4-FFF2-40B4-BE49-F238E27FC236}">
                  <a16:creationId xmlns:a16="http://schemas.microsoft.com/office/drawing/2014/main" id="{906425E4-DD46-B34D-CC84-557ED1244E2B}"/>
                </a:ext>
              </a:extLst>
            </p:cNvPr>
            <p:cNvSpPr/>
            <p:nvPr/>
          </p:nvSpPr>
          <p:spPr>
            <a:xfrm>
              <a:off x="2505297" y="3038475"/>
              <a:ext cx="155576" cy="155576"/>
            </a:xfrm>
            <a:prstGeom prst="ellipse">
              <a:avLst/>
            </a:pr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dirty="0">
                <a:solidFill>
                  <a:schemeClr val="bg1"/>
                </a:solidFill>
                <a:latin typeface="+mj-ea"/>
                <a:ea typeface="+mj-ea"/>
              </a:endParaRPr>
            </a:p>
          </p:txBody>
        </p:sp>
      </p:grpSp>
      <p:sp>
        <p:nvSpPr>
          <p:cNvPr id="25" name="文本框 37">
            <a:extLst>
              <a:ext uri="{FF2B5EF4-FFF2-40B4-BE49-F238E27FC236}">
                <a16:creationId xmlns:a16="http://schemas.microsoft.com/office/drawing/2014/main" id="{E09C4BE4-91E8-2425-5742-B65F9E3811BB}"/>
              </a:ext>
            </a:extLst>
          </p:cNvPr>
          <p:cNvSpPr txBox="1"/>
          <p:nvPr/>
        </p:nvSpPr>
        <p:spPr>
          <a:xfrm flipH="1">
            <a:off x="8486056" y="4850853"/>
            <a:ext cx="2583525"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26" name="文本框 38">
            <a:extLst>
              <a:ext uri="{FF2B5EF4-FFF2-40B4-BE49-F238E27FC236}">
                <a16:creationId xmlns:a16="http://schemas.microsoft.com/office/drawing/2014/main" id="{09C39F4C-6353-63EA-BBC3-04765DE8D33A}"/>
              </a:ext>
            </a:extLst>
          </p:cNvPr>
          <p:cNvSpPr txBox="1"/>
          <p:nvPr/>
        </p:nvSpPr>
        <p:spPr>
          <a:xfrm flipH="1">
            <a:off x="8486056" y="4402593"/>
            <a:ext cx="1025922"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accent1"/>
                </a:solidFill>
                <a:latin typeface="+mj-ea"/>
                <a:ea typeface="+mj-ea"/>
              </a:rPr>
              <a:t>资格认证</a:t>
            </a:r>
          </a:p>
        </p:txBody>
      </p:sp>
      <p:cxnSp>
        <p:nvCxnSpPr>
          <p:cNvPr id="27" name="直接连接符 26">
            <a:extLst>
              <a:ext uri="{FF2B5EF4-FFF2-40B4-BE49-F238E27FC236}">
                <a16:creationId xmlns:a16="http://schemas.microsoft.com/office/drawing/2014/main" id="{87020861-D26E-2266-7485-3449DB1925B0}"/>
              </a:ext>
            </a:extLst>
          </p:cNvPr>
          <p:cNvCxnSpPr/>
          <p:nvPr/>
        </p:nvCxnSpPr>
        <p:spPr>
          <a:xfrm>
            <a:off x="8486056" y="4788258"/>
            <a:ext cx="2466050" cy="0"/>
          </a:xfrm>
          <a:prstGeom prst="line">
            <a:avLst/>
          </a:prstGeom>
          <a:ln w="2222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FFC4E9CF-D043-5767-ABA9-E7B4307486C9}"/>
              </a:ext>
            </a:extLst>
          </p:cNvPr>
          <p:cNvGrpSpPr/>
          <p:nvPr/>
        </p:nvGrpSpPr>
        <p:grpSpPr>
          <a:xfrm>
            <a:off x="4560284" y="4154844"/>
            <a:ext cx="3219006" cy="1375411"/>
            <a:chOff x="2505297" y="1884044"/>
            <a:chExt cx="3219006" cy="1375411"/>
          </a:xfrm>
        </p:grpSpPr>
        <p:sp>
          <p:nvSpPr>
            <p:cNvPr id="29" name="矩形: 对角圆角 10">
              <a:extLst>
                <a:ext uri="{FF2B5EF4-FFF2-40B4-BE49-F238E27FC236}">
                  <a16:creationId xmlns:a16="http://schemas.microsoft.com/office/drawing/2014/main" id="{3CE1B123-1400-E0D9-3F56-11B784735661}"/>
                </a:ext>
              </a:extLst>
            </p:cNvPr>
            <p:cNvSpPr/>
            <p:nvPr/>
          </p:nvSpPr>
          <p:spPr>
            <a:xfrm>
              <a:off x="2583085" y="1884044"/>
              <a:ext cx="3141218" cy="1375411"/>
            </a:xfrm>
            <a:custGeom>
              <a:avLst/>
              <a:gdLst>
                <a:gd name="connsiteX0" fmla="*/ 752475 w 2965450"/>
                <a:gd name="connsiteY0" fmla="*/ 0 h 1504950"/>
                <a:gd name="connsiteX1" fmla="*/ 2965450 w 2965450"/>
                <a:gd name="connsiteY1" fmla="*/ 0 h 1504950"/>
                <a:gd name="connsiteX2" fmla="*/ 2965450 w 2965450"/>
                <a:gd name="connsiteY2" fmla="*/ 0 h 1504950"/>
                <a:gd name="connsiteX3" fmla="*/ 2965450 w 2965450"/>
                <a:gd name="connsiteY3" fmla="*/ 752475 h 1504950"/>
                <a:gd name="connsiteX4" fmla="*/ 2212975 w 2965450"/>
                <a:gd name="connsiteY4" fmla="*/ 1504950 h 1504950"/>
                <a:gd name="connsiteX5" fmla="*/ 0 w 2965450"/>
                <a:gd name="connsiteY5" fmla="*/ 1504950 h 1504950"/>
                <a:gd name="connsiteX6" fmla="*/ 0 w 2965450"/>
                <a:gd name="connsiteY6" fmla="*/ 1504950 h 1504950"/>
                <a:gd name="connsiteX7" fmla="*/ 0 w 2965450"/>
                <a:gd name="connsiteY7" fmla="*/ 752475 h 1504950"/>
                <a:gd name="connsiteX8" fmla="*/ 752475 w 2965450"/>
                <a:gd name="connsiteY8" fmla="*/ 0 h 1504950"/>
                <a:gd name="connsiteX0-1" fmla="*/ 752475 w 2965450"/>
                <a:gd name="connsiteY0-2" fmla="*/ 0 h 1504950"/>
                <a:gd name="connsiteX1-3" fmla="*/ 2965450 w 2965450"/>
                <a:gd name="connsiteY1-4" fmla="*/ 0 h 1504950"/>
                <a:gd name="connsiteX2-5" fmla="*/ 2965450 w 2965450"/>
                <a:gd name="connsiteY2-6" fmla="*/ 0 h 1504950"/>
                <a:gd name="connsiteX3-7" fmla="*/ 2965450 w 2965450"/>
                <a:gd name="connsiteY3-8" fmla="*/ 752475 h 1504950"/>
                <a:gd name="connsiteX4-9" fmla="*/ 2212975 w 2965450"/>
                <a:gd name="connsiteY4-10" fmla="*/ 1504950 h 1504950"/>
                <a:gd name="connsiteX5-11" fmla="*/ 279400 w 2965450"/>
                <a:gd name="connsiteY5-12" fmla="*/ 1504950 h 1504950"/>
                <a:gd name="connsiteX6-13" fmla="*/ 0 w 2965450"/>
                <a:gd name="connsiteY6-14" fmla="*/ 1504950 h 1504950"/>
                <a:gd name="connsiteX7-15" fmla="*/ 0 w 2965450"/>
                <a:gd name="connsiteY7-16" fmla="*/ 1504950 h 1504950"/>
                <a:gd name="connsiteX8-17" fmla="*/ 0 w 2965450"/>
                <a:gd name="connsiteY8-18" fmla="*/ 752475 h 1504950"/>
                <a:gd name="connsiteX9" fmla="*/ 752475 w 2965450"/>
                <a:gd name="connsiteY9" fmla="*/ 0 h 1504950"/>
                <a:gd name="connsiteX0-19" fmla="*/ 758825 w 2971800"/>
                <a:gd name="connsiteY0-20" fmla="*/ 0 h 1504950"/>
                <a:gd name="connsiteX1-21" fmla="*/ 2971800 w 2971800"/>
                <a:gd name="connsiteY1-22" fmla="*/ 0 h 1504950"/>
                <a:gd name="connsiteX2-23" fmla="*/ 2971800 w 2971800"/>
                <a:gd name="connsiteY2-24" fmla="*/ 0 h 1504950"/>
                <a:gd name="connsiteX3-25" fmla="*/ 2971800 w 2971800"/>
                <a:gd name="connsiteY3-26" fmla="*/ 752475 h 1504950"/>
                <a:gd name="connsiteX4-27" fmla="*/ 2219325 w 2971800"/>
                <a:gd name="connsiteY4-28" fmla="*/ 1504950 h 1504950"/>
                <a:gd name="connsiteX5-29" fmla="*/ 285750 w 2971800"/>
                <a:gd name="connsiteY5-30" fmla="*/ 1504950 h 1504950"/>
                <a:gd name="connsiteX6-31" fmla="*/ 6350 w 2971800"/>
                <a:gd name="connsiteY6-32" fmla="*/ 1504950 h 1504950"/>
                <a:gd name="connsiteX7-33" fmla="*/ 6350 w 2971800"/>
                <a:gd name="connsiteY7-34" fmla="*/ 1504950 h 1504950"/>
                <a:gd name="connsiteX8-35" fmla="*/ 0 w 2971800"/>
                <a:gd name="connsiteY8-36" fmla="*/ 1250950 h 1504950"/>
                <a:gd name="connsiteX9-37" fmla="*/ 6350 w 2971800"/>
                <a:gd name="connsiteY9-38" fmla="*/ 752475 h 1504950"/>
                <a:gd name="connsiteX10" fmla="*/ 758825 w 2971800"/>
                <a:gd name="connsiteY10" fmla="*/ 0 h 1504950"/>
                <a:gd name="connsiteX0-39" fmla="*/ 6350 w 2971800"/>
                <a:gd name="connsiteY0-40" fmla="*/ 1504950 h 1596390"/>
                <a:gd name="connsiteX1-41" fmla="*/ 0 w 2971800"/>
                <a:gd name="connsiteY1-42" fmla="*/ 1250950 h 1596390"/>
                <a:gd name="connsiteX2-43" fmla="*/ 6350 w 2971800"/>
                <a:gd name="connsiteY2-44" fmla="*/ 752475 h 1596390"/>
                <a:gd name="connsiteX3-45" fmla="*/ 758825 w 2971800"/>
                <a:gd name="connsiteY3-46" fmla="*/ 0 h 1596390"/>
                <a:gd name="connsiteX4-47" fmla="*/ 2971800 w 2971800"/>
                <a:gd name="connsiteY4-48" fmla="*/ 0 h 1596390"/>
                <a:gd name="connsiteX5-49" fmla="*/ 2971800 w 2971800"/>
                <a:gd name="connsiteY5-50" fmla="*/ 0 h 1596390"/>
                <a:gd name="connsiteX6-51" fmla="*/ 2971800 w 2971800"/>
                <a:gd name="connsiteY6-52" fmla="*/ 752475 h 1596390"/>
                <a:gd name="connsiteX7-53" fmla="*/ 2219325 w 2971800"/>
                <a:gd name="connsiteY7-54" fmla="*/ 1504950 h 1596390"/>
                <a:gd name="connsiteX8-55" fmla="*/ 285750 w 2971800"/>
                <a:gd name="connsiteY8-56" fmla="*/ 1504950 h 1596390"/>
                <a:gd name="connsiteX9-57" fmla="*/ 6350 w 2971800"/>
                <a:gd name="connsiteY9-58" fmla="*/ 1504950 h 1596390"/>
                <a:gd name="connsiteX10-59" fmla="*/ 97790 w 2971800"/>
                <a:gd name="connsiteY10-60" fmla="*/ 1596390 h 1596390"/>
                <a:gd name="connsiteX0-61" fmla="*/ 6350 w 2971800"/>
                <a:gd name="connsiteY0-62" fmla="*/ 1504950 h 1504950"/>
                <a:gd name="connsiteX1-63" fmla="*/ 0 w 2971800"/>
                <a:gd name="connsiteY1-64" fmla="*/ 1250950 h 1504950"/>
                <a:gd name="connsiteX2-65" fmla="*/ 6350 w 2971800"/>
                <a:gd name="connsiteY2-66" fmla="*/ 752475 h 1504950"/>
                <a:gd name="connsiteX3-67" fmla="*/ 758825 w 2971800"/>
                <a:gd name="connsiteY3-68" fmla="*/ 0 h 1504950"/>
                <a:gd name="connsiteX4-69" fmla="*/ 2971800 w 2971800"/>
                <a:gd name="connsiteY4-70" fmla="*/ 0 h 1504950"/>
                <a:gd name="connsiteX5-71" fmla="*/ 2971800 w 2971800"/>
                <a:gd name="connsiteY5-72" fmla="*/ 0 h 1504950"/>
                <a:gd name="connsiteX6-73" fmla="*/ 2971800 w 2971800"/>
                <a:gd name="connsiteY6-74" fmla="*/ 752475 h 1504950"/>
                <a:gd name="connsiteX7-75" fmla="*/ 2219325 w 2971800"/>
                <a:gd name="connsiteY7-76" fmla="*/ 1504950 h 1504950"/>
                <a:gd name="connsiteX8-77" fmla="*/ 285750 w 2971800"/>
                <a:gd name="connsiteY8-78" fmla="*/ 1504950 h 1504950"/>
                <a:gd name="connsiteX9-79" fmla="*/ 6350 w 2971800"/>
                <a:gd name="connsiteY9-80" fmla="*/ 1504950 h 1504950"/>
                <a:gd name="connsiteX0-81" fmla="*/ 6350 w 2971800"/>
                <a:gd name="connsiteY0-82" fmla="*/ 1504950 h 1746250"/>
                <a:gd name="connsiteX1-83" fmla="*/ 0 w 2971800"/>
                <a:gd name="connsiteY1-84" fmla="*/ 1250950 h 1746250"/>
                <a:gd name="connsiteX2-85" fmla="*/ 6350 w 2971800"/>
                <a:gd name="connsiteY2-86" fmla="*/ 752475 h 1746250"/>
                <a:gd name="connsiteX3-87" fmla="*/ 758825 w 2971800"/>
                <a:gd name="connsiteY3-88" fmla="*/ 0 h 1746250"/>
                <a:gd name="connsiteX4-89" fmla="*/ 2971800 w 2971800"/>
                <a:gd name="connsiteY4-90" fmla="*/ 0 h 1746250"/>
                <a:gd name="connsiteX5-91" fmla="*/ 2971800 w 2971800"/>
                <a:gd name="connsiteY5-92" fmla="*/ 0 h 1746250"/>
                <a:gd name="connsiteX6-93" fmla="*/ 2971800 w 2971800"/>
                <a:gd name="connsiteY6-94" fmla="*/ 752475 h 1746250"/>
                <a:gd name="connsiteX7-95" fmla="*/ 2219325 w 2971800"/>
                <a:gd name="connsiteY7-96" fmla="*/ 1504950 h 1746250"/>
                <a:gd name="connsiteX8-97" fmla="*/ 285750 w 2971800"/>
                <a:gd name="connsiteY8-98" fmla="*/ 1504950 h 1746250"/>
                <a:gd name="connsiteX9-99" fmla="*/ 44450 w 2971800"/>
                <a:gd name="connsiteY9-100" fmla="*/ 1746250 h 1746250"/>
                <a:gd name="connsiteX0-101" fmla="*/ 6350 w 2971800"/>
                <a:gd name="connsiteY0-102" fmla="*/ 1504950 h 1504950"/>
                <a:gd name="connsiteX1-103" fmla="*/ 0 w 2971800"/>
                <a:gd name="connsiteY1-104" fmla="*/ 1250950 h 1504950"/>
                <a:gd name="connsiteX2-105" fmla="*/ 6350 w 2971800"/>
                <a:gd name="connsiteY2-106" fmla="*/ 752475 h 1504950"/>
                <a:gd name="connsiteX3-107" fmla="*/ 758825 w 2971800"/>
                <a:gd name="connsiteY3-108" fmla="*/ 0 h 1504950"/>
                <a:gd name="connsiteX4-109" fmla="*/ 2971800 w 2971800"/>
                <a:gd name="connsiteY4-110" fmla="*/ 0 h 1504950"/>
                <a:gd name="connsiteX5-111" fmla="*/ 2971800 w 2971800"/>
                <a:gd name="connsiteY5-112" fmla="*/ 0 h 1504950"/>
                <a:gd name="connsiteX6-113" fmla="*/ 2971800 w 2971800"/>
                <a:gd name="connsiteY6-114" fmla="*/ 752475 h 1504950"/>
                <a:gd name="connsiteX7-115" fmla="*/ 2219325 w 2971800"/>
                <a:gd name="connsiteY7-116" fmla="*/ 1504950 h 1504950"/>
                <a:gd name="connsiteX8-117" fmla="*/ 285750 w 2971800"/>
                <a:gd name="connsiteY8-118" fmla="*/ 1504950 h 1504950"/>
                <a:gd name="connsiteX0-119" fmla="*/ 0 w 2971800"/>
                <a:gd name="connsiteY0-120" fmla="*/ 1250950 h 1504950"/>
                <a:gd name="connsiteX1-121" fmla="*/ 6350 w 2971800"/>
                <a:gd name="connsiteY1-122" fmla="*/ 752475 h 1504950"/>
                <a:gd name="connsiteX2-123" fmla="*/ 758825 w 2971800"/>
                <a:gd name="connsiteY2-124" fmla="*/ 0 h 1504950"/>
                <a:gd name="connsiteX3-125" fmla="*/ 2971800 w 2971800"/>
                <a:gd name="connsiteY3-126" fmla="*/ 0 h 1504950"/>
                <a:gd name="connsiteX4-127" fmla="*/ 2971800 w 2971800"/>
                <a:gd name="connsiteY4-128" fmla="*/ 0 h 1504950"/>
                <a:gd name="connsiteX5-129" fmla="*/ 2971800 w 2971800"/>
                <a:gd name="connsiteY5-130" fmla="*/ 752475 h 1504950"/>
                <a:gd name="connsiteX6-131" fmla="*/ 2219325 w 2971800"/>
                <a:gd name="connsiteY6-132" fmla="*/ 1504950 h 1504950"/>
                <a:gd name="connsiteX7-133" fmla="*/ 285750 w 2971800"/>
                <a:gd name="connsiteY7-134" fmla="*/ 1504950 h 1504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71800" h="1504950">
                  <a:moveTo>
                    <a:pt x="0" y="1250950"/>
                  </a:moveTo>
                  <a:cubicBezTo>
                    <a:pt x="2117" y="1084792"/>
                    <a:pt x="4233" y="918633"/>
                    <a:pt x="6350" y="752475"/>
                  </a:cubicBezTo>
                  <a:cubicBezTo>
                    <a:pt x="6350" y="336895"/>
                    <a:pt x="343245" y="0"/>
                    <a:pt x="758825" y="0"/>
                  </a:cubicBezTo>
                  <a:lnTo>
                    <a:pt x="2971800" y="0"/>
                  </a:lnTo>
                  <a:lnTo>
                    <a:pt x="2971800" y="0"/>
                  </a:lnTo>
                  <a:lnTo>
                    <a:pt x="2971800" y="752475"/>
                  </a:lnTo>
                  <a:cubicBezTo>
                    <a:pt x="2971800" y="1168055"/>
                    <a:pt x="2634905" y="1504950"/>
                    <a:pt x="2219325" y="1504950"/>
                  </a:cubicBezTo>
                  <a:lnTo>
                    <a:pt x="285750" y="1504950"/>
                  </a:lnTo>
                </a:path>
              </a:pathLst>
            </a:cu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bg1"/>
                </a:solidFill>
                <a:latin typeface="+mj-ea"/>
                <a:ea typeface="+mj-ea"/>
              </a:endParaRPr>
            </a:p>
          </p:txBody>
        </p:sp>
        <p:sp>
          <p:nvSpPr>
            <p:cNvPr id="30" name="椭圆 29">
              <a:extLst>
                <a:ext uri="{FF2B5EF4-FFF2-40B4-BE49-F238E27FC236}">
                  <a16:creationId xmlns:a16="http://schemas.microsoft.com/office/drawing/2014/main" id="{E5AC4AFA-CE86-EB80-773B-94C3D8B7FFA7}"/>
                </a:ext>
              </a:extLst>
            </p:cNvPr>
            <p:cNvSpPr/>
            <p:nvPr/>
          </p:nvSpPr>
          <p:spPr>
            <a:xfrm>
              <a:off x="2505297" y="3038475"/>
              <a:ext cx="155576" cy="155576"/>
            </a:xfrm>
            <a:prstGeom prst="ellipse">
              <a:avLst/>
            </a:prstGeom>
            <a:noFill/>
            <a:ln w="22225">
              <a:gradFill>
                <a:gsLst>
                  <a:gs pos="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dirty="0">
                <a:solidFill>
                  <a:schemeClr val="bg1"/>
                </a:solidFill>
                <a:latin typeface="+mj-ea"/>
                <a:ea typeface="+mj-ea"/>
              </a:endParaRPr>
            </a:p>
          </p:txBody>
        </p:sp>
      </p:grpSp>
      <p:sp>
        <p:nvSpPr>
          <p:cNvPr id="31" name="文本框 37">
            <a:extLst>
              <a:ext uri="{FF2B5EF4-FFF2-40B4-BE49-F238E27FC236}">
                <a16:creationId xmlns:a16="http://schemas.microsoft.com/office/drawing/2014/main" id="{DC5A45A5-3CA2-9210-D233-FF1ED85CAB0D}"/>
              </a:ext>
            </a:extLst>
          </p:cNvPr>
          <p:cNvSpPr txBox="1"/>
          <p:nvPr/>
        </p:nvSpPr>
        <p:spPr>
          <a:xfrm flipH="1">
            <a:off x="5026347" y="4850853"/>
            <a:ext cx="2583525"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32" name="文本框 38">
            <a:extLst>
              <a:ext uri="{FF2B5EF4-FFF2-40B4-BE49-F238E27FC236}">
                <a16:creationId xmlns:a16="http://schemas.microsoft.com/office/drawing/2014/main" id="{03049946-DBAF-AF6A-A38B-1DC52328448A}"/>
              </a:ext>
            </a:extLst>
          </p:cNvPr>
          <p:cNvSpPr txBox="1"/>
          <p:nvPr/>
        </p:nvSpPr>
        <p:spPr>
          <a:xfrm flipH="1">
            <a:off x="5026347" y="4402593"/>
            <a:ext cx="1025922"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accent1"/>
                </a:solidFill>
                <a:latin typeface="+mj-ea"/>
                <a:ea typeface="+mj-ea"/>
              </a:rPr>
              <a:t>报表审核</a:t>
            </a:r>
          </a:p>
        </p:txBody>
      </p:sp>
      <p:cxnSp>
        <p:nvCxnSpPr>
          <p:cNvPr id="33" name="直接连接符 32">
            <a:extLst>
              <a:ext uri="{FF2B5EF4-FFF2-40B4-BE49-F238E27FC236}">
                <a16:creationId xmlns:a16="http://schemas.microsoft.com/office/drawing/2014/main" id="{A7DD46C0-8E52-A5EF-ECEA-9861CC534F18}"/>
              </a:ext>
            </a:extLst>
          </p:cNvPr>
          <p:cNvCxnSpPr/>
          <p:nvPr/>
        </p:nvCxnSpPr>
        <p:spPr>
          <a:xfrm>
            <a:off x="5026347" y="4788258"/>
            <a:ext cx="2466050" cy="0"/>
          </a:xfrm>
          <a:prstGeom prst="line">
            <a:avLst/>
          </a:prstGeom>
          <a:ln w="22225">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68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C8CD437E-7E12-BC2D-DF0B-56FF3676CB59}"/>
              </a:ext>
            </a:extLst>
          </p:cNvPr>
          <p:cNvSpPr>
            <a:spLocks noGrp="1"/>
          </p:cNvSpPr>
          <p:nvPr>
            <p:ph type="title"/>
          </p:nvPr>
        </p:nvSpPr>
        <p:spPr/>
        <p:txBody>
          <a:bodyPr>
            <a:noAutofit/>
          </a:bodyPr>
          <a:lstStyle/>
          <a:p>
            <a:r>
              <a:rPr lang="zh-CN" altLang="en-US" dirty="0"/>
              <a:t>工作分配计划</a:t>
            </a:r>
            <a:endParaRPr lang="en-US" dirty="0"/>
          </a:p>
        </p:txBody>
      </p:sp>
      <p:sp>
        <p:nvSpPr>
          <p:cNvPr id="23" name="文本框 1">
            <a:extLst>
              <a:ext uri="{FF2B5EF4-FFF2-40B4-BE49-F238E27FC236}">
                <a16:creationId xmlns:a16="http://schemas.microsoft.com/office/drawing/2014/main" id="{2932558F-FD9E-8069-8755-472CCF95A91F}"/>
              </a:ext>
            </a:extLst>
          </p:cNvPr>
          <p:cNvSpPr txBox="1"/>
          <p:nvPr/>
        </p:nvSpPr>
        <p:spPr>
          <a:xfrm>
            <a:off x="1895768" y="2225128"/>
            <a:ext cx="1846659"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日常接待工作</a:t>
            </a:r>
          </a:p>
        </p:txBody>
      </p:sp>
      <p:sp>
        <p:nvSpPr>
          <p:cNvPr id="24" name="文本框 2">
            <a:extLst>
              <a:ext uri="{FF2B5EF4-FFF2-40B4-BE49-F238E27FC236}">
                <a16:creationId xmlns:a16="http://schemas.microsoft.com/office/drawing/2014/main" id="{B9C60A99-4751-D9B6-D553-2A33345B8959}"/>
              </a:ext>
            </a:extLst>
          </p:cNvPr>
          <p:cNvSpPr txBox="1"/>
          <p:nvPr/>
        </p:nvSpPr>
        <p:spPr>
          <a:xfrm>
            <a:off x="1911614" y="2628077"/>
            <a:ext cx="3568690" cy="464807"/>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在这里输入你的正文，阐述与关键词标题相关的具体内容，若字数太多酌情删减文案</a:t>
            </a:r>
          </a:p>
        </p:txBody>
      </p:sp>
      <p:grpSp>
        <p:nvGrpSpPr>
          <p:cNvPr id="32" name="组合 31">
            <a:extLst>
              <a:ext uri="{FF2B5EF4-FFF2-40B4-BE49-F238E27FC236}">
                <a16:creationId xmlns:a16="http://schemas.microsoft.com/office/drawing/2014/main" id="{54680A62-C0AD-8456-5AD1-37487651136B}"/>
              </a:ext>
            </a:extLst>
          </p:cNvPr>
          <p:cNvGrpSpPr/>
          <p:nvPr/>
        </p:nvGrpSpPr>
        <p:grpSpPr>
          <a:xfrm>
            <a:off x="1666736" y="2257221"/>
            <a:ext cx="95250" cy="800100"/>
            <a:chOff x="2295386" y="2323896"/>
            <a:chExt cx="95250" cy="800100"/>
          </a:xfrm>
        </p:grpSpPr>
        <p:sp>
          <p:nvSpPr>
            <p:cNvPr id="25" name="椭圆 24">
              <a:extLst>
                <a:ext uri="{FF2B5EF4-FFF2-40B4-BE49-F238E27FC236}">
                  <a16:creationId xmlns:a16="http://schemas.microsoft.com/office/drawing/2014/main" id="{6189B97B-AED2-5590-28C9-FFF4DD467C83}"/>
                </a:ext>
              </a:extLst>
            </p:cNvPr>
            <p:cNvSpPr/>
            <p:nvPr/>
          </p:nvSpPr>
          <p:spPr>
            <a:xfrm>
              <a:off x="2295386" y="2323896"/>
              <a:ext cx="95250" cy="95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sp>
          <p:nvSpPr>
            <p:cNvPr id="26" name="椭圆 25">
              <a:extLst>
                <a:ext uri="{FF2B5EF4-FFF2-40B4-BE49-F238E27FC236}">
                  <a16:creationId xmlns:a16="http://schemas.microsoft.com/office/drawing/2014/main" id="{DCEA0AA1-C053-E6AB-6DAC-D83228F58BB9}"/>
                </a:ext>
              </a:extLst>
            </p:cNvPr>
            <p:cNvSpPr/>
            <p:nvPr/>
          </p:nvSpPr>
          <p:spPr>
            <a:xfrm>
              <a:off x="2295386" y="3028746"/>
              <a:ext cx="95250" cy="95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cxnSp>
          <p:nvCxnSpPr>
            <p:cNvPr id="27" name="直接连接符 26">
              <a:extLst>
                <a:ext uri="{FF2B5EF4-FFF2-40B4-BE49-F238E27FC236}">
                  <a16:creationId xmlns:a16="http://schemas.microsoft.com/office/drawing/2014/main" id="{DEFADD43-2190-2896-71E2-2B53BB5AF3A3}"/>
                </a:ext>
              </a:extLst>
            </p:cNvPr>
            <p:cNvCxnSpPr>
              <a:stCxn id="25" idx="4"/>
              <a:endCxn id="26" idx="0"/>
            </p:cNvCxnSpPr>
            <p:nvPr/>
          </p:nvCxnSpPr>
          <p:spPr>
            <a:xfrm>
              <a:off x="2343011" y="2419146"/>
              <a:ext cx="0" cy="60960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8" name="文本框 9">
            <a:extLst>
              <a:ext uri="{FF2B5EF4-FFF2-40B4-BE49-F238E27FC236}">
                <a16:creationId xmlns:a16="http://schemas.microsoft.com/office/drawing/2014/main" id="{5828CCBC-F373-184A-0B63-A85477988DF0}"/>
              </a:ext>
            </a:extLst>
          </p:cNvPr>
          <p:cNvSpPr txBox="1"/>
          <p:nvPr/>
        </p:nvSpPr>
        <p:spPr>
          <a:xfrm>
            <a:off x="6711696" y="2225128"/>
            <a:ext cx="1846659"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文件管理工作</a:t>
            </a:r>
          </a:p>
        </p:txBody>
      </p:sp>
      <p:sp>
        <p:nvSpPr>
          <p:cNvPr id="19" name="文本框 10">
            <a:extLst>
              <a:ext uri="{FF2B5EF4-FFF2-40B4-BE49-F238E27FC236}">
                <a16:creationId xmlns:a16="http://schemas.microsoft.com/office/drawing/2014/main" id="{083328E2-5D88-434B-0C19-A2826DEE90DD}"/>
              </a:ext>
            </a:extLst>
          </p:cNvPr>
          <p:cNvSpPr txBox="1"/>
          <p:nvPr/>
        </p:nvSpPr>
        <p:spPr>
          <a:xfrm>
            <a:off x="6727542" y="2628077"/>
            <a:ext cx="3568690" cy="464807"/>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在这里输入你的正文，阐述与关键词标题相关的具体内容，若字数太多酌情删减文案</a:t>
            </a:r>
          </a:p>
        </p:txBody>
      </p:sp>
      <p:grpSp>
        <p:nvGrpSpPr>
          <p:cNvPr id="29" name="组合 28">
            <a:extLst>
              <a:ext uri="{FF2B5EF4-FFF2-40B4-BE49-F238E27FC236}">
                <a16:creationId xmlns:a16="http://schemas.microsoft.com/office/drawing/2014/main" id="{AFF126B1-8BD5-EF1B-0093-3F5C3DA9B0D5}"/>
              </a:ext>
            </a:extLst>
          </p:cNvPr>
          <p:cNvGrpSpPr/>
          <p:nvPr/>
        </p:nvGrpSpPr>
        <p:grpSpPr>
          <a:xfrm>
            <a:off x="6482664" y="2257221"/>
            <a:ext cx="95250" cy="800100"/>
            <a:chOff x="6492482" y="2323896"/>
            <a:chExt cx="95250" cy="800100"/>
          </a:xfrm>
        </p:grpSpPr>
        <p:sp>
          <p:nvSpPr>
            <p:cNvPr id="20" name="椭圆 19">
              <a:extLst>
                <a:ext uri="{FF2B5EF4-FFF2-40B4-BE49-F238E27FC236}">
                  <a16:creationId xmlns:a16="http://schemas.microsoft.com/office/drawing/2014/main" id="{872BF1BB-E8D5-4C62-05FD-7CFCE1E84569}"/>
                </a:ext>
              </a:extLst>
            </p:cNvPr>
            <p:cNvSpPr/>
            <p:nvPr/>
          </p:nvSpPr>
          <p:spPr>
            <a:xfrm>
              <a:off x="6492482" y="2323896"/>
              <a:ext cx="95250" cy="95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sp>
          <p:nvSpPr>
            <p:cNvPr id="21" name="椭圆 20">
              <a:extLst>
                <a:ext uri="{FF2B5EF4-FFF2-40B4-BE49-F238E27FC236}">
                  <a16:creationId xmlns:a16="http://schemas.microsoft.com/office/drawing/2014/main" id="{39CBF7D4-5347-1A80-8E3C-1BBA6F0DB470}"/>
                </a:ext>
              </a:extLst>
            </p:cNvPr>
            <p:cNvSpPr/>
            <p:nvPr/>
          </p:nvSpPr>
          <p:spPr>
            <a:xfrm>
              <a:off x="6492482" y="3028746"/>
              <a:ext cx="95250" cy="95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cxnSp>
          <p:nvCxnSpPr>
            <p:cNvPr id="22" name="直接连接符 21">
              <a:extLst>
                <a:ext uri="{FF2B5EF4-FFF2-40B4-BE49-F238E27FC236}">
                  <a16:creationId xmlns:a16="http://schemas.microsoft.com/office/drawing/2014/main" id="{5244A48D-8F21-AF30-54B5-AC24C9404F4F}"/>
                </a:ext>
              </a:extLst>
            </p:cNvPr>
            <p:cNvCxnSpPr>
              <a:stCxn id="20" idx="4"/>
              <a:endCxn id="21" idx="0"/>
            </p:cNvCxnSpPr>
            <p:nvPr/>
          </p:nvCxnSpPr>
          <p:spPr>
            <a:xfrm>
              <a:off x="6540107" y="2419146"/>
              <a:ext cx="0" cy="60960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3" name="文本框 15">
            <a:extLst>
              <a:ext uri="{FF2B5EF4-FFF2-40B4-BE49-F238E27FC236}">
                <a16:creationId xmlns:a16="http://schemas.microsoft.com/office/drawing/2014/main" id="{EAC98767-1C00-4835-285E-421FAAD7EA84}"/>
              </a:ext>
            </a:extLst>
          </p:cNvPr>
          <p:cNvSpPr txBox="1"/>
          <p:nvPr/>
        </p:nvSpPr>
        <p:spPr>
          <a:xfrm>
            <a:off x="1895768" y="3971632"/>
            <a:ext cx="1231106"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活动策划</a:t>
            </a:r>
          </a:p>
        </p:txBody>
      </p:sp>
      <p:sp>
        <p:nvSpPr>
          <p:cNvPr id="14" name="文本框 16">
            <a:extLst>
              <a:ext uri="{FF2B5EF4-FFF2-40B4-BE49-F238E27FC236}">
                <a16:creationId xmlns:a16="http://schemas.microsoft.com/office/drawing/2014/main" id="{84290656-AD08-8A60-D29C-E2C3294C7ED4}"/>
              </a:ext>
            </a:extLst>
          </p:cNvPr>
          <p:cNvSpPr txBox="1"/>
          <p:nvPr/>
        </p:nvSpPr>
        <p:spPr>
          <a:xfrm>
            <a:off x="1911614" y="4374581"/>
            <a:ext cx="3568690" cy="464807"/>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在这里输入你的正文，阐述与关键词标题相关的具体内容，若字数太多酌情删减文案</a:t>
            </a:r>
          </a:p>
        </p:txBody>
      </p:sp>
      <p:grpSp>
        <p:nvGrpSpPr>
          <p:cNvPr id="31" name="组合 30">
            <a:extLst>
              <a:ext uri="{FF2B5EF4-FFF2-40B4-BE49-F238E27FC236}">
                <a16:creationId xmlns:a16="http://schemas.microsoft.com/office/drawing/2014/main" id="{929CAAB5-8E1B-CC4D-3F2A-D69E7C14E45F}"/>
              </a:ext>
            </a:extLst>
          </p:cNvPr>
          <p:cNvGrpSpPr/>
          <p:nvPr/>
        </p:nvGrpSpPr>
        <p:grpSpPr>
          <a:xfrm>
            <a:off x="1666736" y="4003725"/>
            <a:ext cx="95250" cy="800100"/>
            <a:chOff x="2295386" y="4070400"/>
            <a:chExt cx="95250" cy="800100"/>
          </a:xfrm>
        </p:grpSpPr>
        <p:sp>
          <p:nvSpPr>
            <p:cNvPr id="15" name="椭圆 14">
              <a:extLst>
                <a:ext uri="{FF2B5EF4-FFF2-40B4-BE49-F238E27FC236}">
                  <a16:creationId xmlns:a16="http://schemas.microsoft.com/office/drawing/2014/main" id="{C9AB3636-3555-667F-A9C0-4AC93088AA68}"/>
                </a:ext>
              </a:extLst>
            </p:cNvPr>
            <p:cNvSpPr/>
            <p:nvPr/>
          </p:nvSpPr>
          <p:spPr>
            <a:xfrm>
              <a:off x="2295386" y="4070400"/>
              <a:ext cx="95250" cy="95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sp>
          <p:nvSpPr>
            <p:cNvPr id="16" name="椭圆 15">
              <a:extLst>
                <a:ext uri="{FF2B5EF4-FFF2-40B4-BE49-F238E27FC236}">
                  <a16:creationId xmlns:a16="http://schemas.microsoft.com/office/drawing/2014/main" id="{18A9C4F4-23D4-D5CE-F3BD-26D5AF0A6B90}"/>
                </a:ext>
              </a:extLst>
            </p:cNvPr>
            <p:cNvSpPr/>
            <p:nvPr/>
          </p:nvSpPr>
          <p:spPr>
            <a:xfrm>
              <a:off x="2295386" y="4775250"/>
              <a:ext cx="95250" cy="95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cxnSp>
          <p:nvCxnSpPr>
            <p:cNvPr id="17" name="直接连接符 16">
              <a:extLst>
                <a:ext uri="{FF2B5EF4-FFF2-40B4-BE49-F238E27FC236}">
                  <a16:creationId xmlns:a16="http://schemas.microsoft.com/office/drawing/2014/main" id="{C1F89565-B7CF-2B9F-6DC7-195E2C33F6B2}"/>
                </a:ext>
              </a:extLst>
            </p:cNvPr>
            <p:cNvCxnSpPr>
              <a:stCxn id="15" idx="4"/>
              <a:endCxn id="16" idx="0"/>
            </p:cNvCxnSpPr>
            <p:nvPr/>
          </p:nvCxnSpPr>
          <p:spPr>
            <a:xfrm>
              <a:off x="2343011" y="4165650"/>
              <a:ext cx="0" cy="60960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 name="文本框 21">
            <a:extLst>
              <a:ext uri="{FF2B5EF4-FFF2-40B4-BE49-F238E27FC236}">
                <a16:creationId xmlns:a16="http://schemas.microsoft.com/office/drawing/2014/main" id="{7088184F-73C7-52D8-6BD9-9E7BACA62690}"/>
              </a:ext>
            </a:extLst>
          </p:cNvPr>
          <p:cNvSpPr txBox="1"/>
          <p:nvPr/>
        </p:nvSpPr>
        <p:spPr>
          <a:xfrm>
            <a:off x="6711696" y="3971632"/>
            <a:ext cx="1846659"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对外渠道管理</a:t>
            </a:r>
          </a:p>
        </p:txBody>
      </p:sp>
      <p:sp>
        <p:nvSpPr>
          <p:cNvPr id="9" name="文本框 22">
            <a:extLst>
              <a:ext uri="{FF2B5EF4-FFF2-40B4-BE49-F238E27FC236}">
                <a16:creationId xmlns:a16="http://schemas.microsoft.com/office/drawing/2014/main" id="{C336C304-818D-3D97-CF95-C30FC446654F}"/>
              </a:ext>
            </a:extLst>
          </p:cNvPr>
          <p:cNvSpPr txBox="1"/>
          <p:nvPr/>
        </p:nvSpPr>
        <p:spPr>
          <a:xfrm>
            <a:off x="6727542" y="4374581"/>
            <a:ext cx="3568690" cy="464807"/>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在这里输入你的正文，阐述与关键词标题相关的具体内容，若字数太多酌情删减文案</a:t>
            </a:r>
          </a:p>
        </p:txBody>
      </p:sp>
      <p:grpSp>
        <p:nvGrpSpPr>
          <p:cNvPr id="30" name="组合 29">
            <a:extLst>
              <a:ext uri="{FF2B5EF4-FFF2-40B4-BE49-F238E27FC236}">
                <a16:creationId xmlns:a16="http://schemas.microsoft.com/office/drawing/2014/main" id="{242E9322-65D0-D0E2-0782-FF937B4300B2}"/>
              </a:ext>
            </a:extLst>
          </p:cNvPr>
          <p:cNvGrpSpPr/>
          <p:nvPr/>
        </p:nvGrpSpPr>
        <p:grpSpPr>
          <a:xfrm>
            <a:off x="6482664" y="4003725"/>
            <a:ext cx="95250" cy="800100"/>
            <a:chOff x="6492482" y="4070400"/>
            <a:chExt cx="95250" cy="800100"/>
          </a:xfrm>
        </p:grpSpPr>
        <p:sp>
          <p:nvSpPr>
            <p:cNvPr id="10" name="椭圆 9">
              <a:extLst>
                <a:ext uri="{FF2B5EF4-FFF2-40B4-BE49-F238E27FC236}">
                  <a16:creationId xmlns:a16="http://schemas.microsoft.com/office/drawing/2014/main" id="{A5C3ABBA-0927-5A3B-A49F-D5046F7181A6}"/>
                </a:ext>
              </a:extLst>
            </p:cNvPr>
            <p:cNvSpPr/>
            <p:nvPr/>
          </p:nvSpPr>
          <p:spPr>
            <a:xfrm>
              <a:off x="6492482" y="4070400"/>
              <a:ext cx="95250" cy="95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sp>
          <p:nvSpPr>
            <p:cNvPr id="11" name="椭圆 10">
              <a:extLst>
                <a:ext uri="{FF2B5EF4-FFF2-40B4-BE49-F238E27FC236}">
                  <a16:creationId xmlns:a16="http://schemas.microsoft.com/office/drawing/2014/main" id="{DF127D0E-A270-5B69-E5F0-8281D8F12305}"/>
                </a:ext>
              </a:extLst>
            </p:cNvPr>
            <p:cNvSpPr/>
            <p:nvPr/>
          </p:nvSpPr>
          <p:spPr>
            <a:xfrm>
              <a:off x="6492482" y="4775250"/>
              <a:ext cx="95250" cy="95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chemeClr val="bg1"/>
                </a:solidFill>
                <a:latin typeface="+mj-ea"/>
                <a:ea typeface="+mj-ea"/>
              </a:endParaRPr>
            </a:p>
          </p:txBody>
        </p:sp>
        <p:cxnSp>
          <p:nvCxnSpPr>
            <p:cNvPr id="12" name="直接连接符 11">
              <a:extLst>
                <a:ext uri="{FF2B5EF4-FFF2-40B4-BE49-F238E27FC236}">
                  <a16:creationId xmlns:a16="http://schemas.microsoft.com/office/drawing/2014/main" id="{C7CEFC1C-F2D0-4F00-39CD-46E3E9322056}"/>
                </a:ext>
              </a:extLst>
            </p:cNvPr>
            <p:cNvCxnSpPr>
              <a:stCxn id="10" idx="4"/>
              <a:endCxn id="11" idx="0"/>
            </p:cNvCxnSpPr>
            <p:nvPr/>
          </p:nvCxnSpPr>
          <p:spPr>
            <a:xfrm>
              <a:off x="6540107" y="4165650"/>
              <a:ext cx="0" cy="60960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742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C8CD437E-7E12-BC2D-DF0B-56FF3676CB59}"/>
              </a:ext>
            </a:extLst>
          </p:cNvPr>
          <p:cNvSpPr>
            <a:spLocks noGrp="1"/>
          </p:cNvSpPr>
          <p:nvPr>
            <p:ph type="title"/>
          </p:nvPr>
        </p:nvSpPr>
        <p:spPr/>
        <p:txBody>
          <a:bodyPr>
            <a:noAutofit/>
          </a:bodyPr>
          <a:lstStyle/>
          <a:p>
            <a:r>
              <a:rPr lang="zh-CN" altLang="en-US" dirty="0">
                <a:solidFill>
                  <a:schemeClr val="accent1"/>
                </a:solidFill>
              </a:rPr>
              <a:t>打造团队素质的三个方向</a:t>
            </a:r>
            <a:endParaRPr lang="zh-CN" altLang="en-US" sz="2800" dirty="0">
              <a:solidFill>
                <a:schemeClr val="accent1"/>
              </a:solidFill>
              <a:latin typeface="+mj-ea"/>
              <a:ea typeface="+mj-ea"/>
            </a:endParaRPr>
          </a:p>
        </p:txBody>
      </p:sp>
      <p:grpSp>
        <p:nvGrpSpPr>
          <p:cNvPr id="2" name="组合 1">
            <a:extLst>
              <a:ext uri="{FF2B5EF4-FFF2-40B4-BE49-F238E27FC236}">
                <a16:creationId xmlns:a16="http://schemas.microsoft.com/office/drawing/2014/main" id="{289DE961-ACE1-1E92-31D0-DA00D66992AE}"/>
              </a:ext>
            </a:extLst>
          </p:cNvPr>
          <p:cNvGrpSpPr/>
          <p:nvPr/>
        </p:nvGrpSpPr>
        <p:grpSpPr>
          <a:xfrm>
            <a:off x="1300049" y="3270789"/>
            <a:ext cx="2710801" cy="2196975"/>
            <a:chOff x="1181132" y="2965989"/>
            <a:chExt cx="2710801" cy="2196975"/>
          </a:xfrm>
        </p:grpSpPr>
        <p:sp>
          <p:nvSpPr>
            <p:cNvPr id="3" name="圆角矩形 2">
              <a:extLst>
                <a:ext uri="{FF2B5EF4-FFF2-40B4-BE49-F238E27FC236}">
                  <a16:creationId xmlns:a16="http://schemas.microsoft.com/office/drawing/2014/main" id="{D33E038A-F77E-95FF-03C7-7565DE64A0EC}"/>
                </a:ext>
              </a:extLst>
            </p:cNvPr>
            <p:cNvSpPr/>
            <p:nvPr/>
          </p:nvSpPr>
          <p:spPr>
            <a:xfrm>
              <a:off x="1181135" y="2965989"/>
              <a:ext cx="2710798" cy="2196975"/>
            </a:xfrm>
            <a:prstGeom prst="roundRect">
              <a:avLst>
                <a:gd name="adj" fmla="val 6445"/>
              </a:avLst>
            </a:prstGeom>
            <a:solidFill>
              <a:schemeClr val="accent1"/>
            </a:solidFill>
            <a:ln>
              <a:noFill/>
            </a:ln>
            <a:effectLst>
              <a:outerShdw blurRad="401637" dist="38100" dir="5400000" algn="t" rotWithShape="0">
                <a:schemeClr val="accent1">
                  <a:lumMod val="90000"/>
                  <a:lumOff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4" name="同侧圆角矩形 29">
              <a:extLst>
                <a:ext uri="{FF2B5EF4-FFF2-40B4-BE49-F238E27FC236}">
                  <a16:creationId xmlns:a16="http://schemas.microsoft.com/office/drawing/2014/main" id="{B18CB1A8-0BBC-4724-C7CA-B5803E7D974F}"/>
                </a:ext>
              </a:extLst>
            </p:cNvPr>
            <p:cNvSpPr/>
            <p:nvPr/>
          </p:nvSpPr>
          <p:spPr>
            <a:xfrm rot="10800000">
              <a:off x="1181132" y="4675137"/>
              <a:ext cx="2710799" cy="48782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grpSp>
      <p:sp>
        <p:nvSpPr>
          <p:cNvPr id="8" name="文本框 32">
            <a:extLst>
              <a:ext uri="{FF2B5EF4-FFF2-40B4-BE49-F238E27FC236}">
                <a16:creationId xmlns:a16="http://schemas.microsoft.com/office/drawing/2014/main" id="{EEF7E9E6-A8DE-55C6-4212-287816BAEDD7}"/>
              </a:ext>
            </a:extLst>
          </p:cNvPr>
          <p:cNvSpPr txBox="1"/>
          <p:nvPr/>
        </p:nvSpPr>
        <p:spPr>
          <a:xfrm>
            <a:off x="2270730" y="5064762"/>
            <a:ext cx="769441"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accent1"/>
                </a:solidFill>
                <a:latin typeface="+mj-ea"/>
                <a:ea typeface="+mj-ea"/>
              </a:rPr>
              <a:t>常规化</a:t>
            </a:r>
          </a:p>
        </p:txBody>
      </p:sp>
      <p:grpSp>
        <p:nvGrpSpPr>
          <p:cNvPr id="32" name="组合 31">
            <a:extLst>
              <a:ext uri="{FF2B5EF4-FFF2-40B4-BE49-F238E27FC236}">
                <a16:creationId xmlns:a16="http://schemas.microsoft.com/office/drawing/2014/main" id="{980A727A-9E51-B31C-8F3D-A7B71E3A5851}"/>
              </a:ext>
            </a:extLst>
          </p:cNvPr>
          <p:cNvGrpSpPr/>
          <p:nvPr/>
        </p:nvGrpSpPr>
        <p:grpSpPr>
          <a:xfrm>
            <a:off x="4740601" y="2915710"/>
            <a:ext cx="2710798" cy="2552053"/>
            <a:chOff x="4621684" y="2610910"/>
            <a:chExt cx="2710798" cy="2552053"/>
          </a:xfrm>
        </p:grpSpPr>
        <p:sp>
          <p:nvSpPr>
            <p:cNvPr id="10" name="圆角矩形 34">
              <a:extLst>
                <a:ext uri="{FF2B5EF4-FFF2-40B4-BE49-F238E27FC236}">
                  <a16:creationId xmlns:a16="http://schemas.microsoft.com/office/drawing/2014/main" id="{995644F9-57EC-8BD2-C404-98B6E9CE093C}"/>
                </a:ext>
              </a:extLst>
            </p:cNvPr>
            <p:cNvSpPr/>
            <p:nvPr/>
          </p:nvSpPr>
          <p:spPr>
            <a:xfrm>
              <a:off x="4621684" y="2610910"/>
              <a:ext cx="2710798" cy="2552053"/>
            </a:xfrm>
            <a:prstGeom prst="roundRect">
              <a:avLst>
                <a:gd name="adj" fmla="val 6445"/>
              </a:avLst>
            </a:prstGeom>
            <a:solidFill>
              <a:schemeClr val="accent1"/>
            </a:solidFill>
            <a:ln>
              <a:noFill/>
            </a:ln>
            <a:effectLst>
              <a:outerShdw blurRad="401637" dist="38100" dir="5400000" algn="t" rotWithShape="0">
                <a:schemeClr val="accent1">
                  <a:lumMod val="90000"/>
                  <a:lumOff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11" name="同侧圆角矩形 35">
              <a:extLst>
                <a:ext uri="{FF2B5EF4-FFF2-40B4-BE49-F238E27FC236}">
                  <a16:creationId xmlns:a16="http://schemas.microsoft.com/office/drawing/2014/main" id="{B9FF7635-E915-8401-222A-37A31FB62151}"/>
                </a:ext>
              </a:extLst>
            </p:cNvPr>
            <p:cNvSpPr/>
            <p:nvPr/>
          </p:nvSpPr>
          <p:spPr>
            <a:xfrm rot="10800000">
              <a:off x="4621684" y="4675138"/>
              <a:ext cx="2710798" cy="48782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grpSp>
      <p:sp>
        <p:nvSpPr>
          <p:cNvPr id="14" name="文本框 38">
            <a:extLst>
              <a:ext uri="{FF2B5EF4-FFF2-40B4-BE49-F238E27FC236}">
                <a16:creationId xmlns:a16="http://schemas.microsoft.com/office/drawing/2014/main" id="{45FAAC4D-17CC-9C40-599D-2262F55B211B}"/>
              </a:ext>
            </a:extLst>
          </p:cNvPr>
          <p:cNvSpPr txBox="1"/>
          <p:nvPr/>
        </p:nvSpPr>
        <p:spPr>
          <a:xfrm>
            <a:off x="5711278" y="5064762"/>
            <a:ext cx="769441"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accent1"/>
                </a:solidFill>
                <a:latin typeface="+mj-ea"/>
                <a:ea typeface="+mj-ea"/>
              </a:rPr>
              <a:t>协同性</a:t>
            </a:r>
          </a:p>
        </p:txBody>
      </p:sp>
      <p:grpSp>
        <p:nvGrpSpPr>
          <p:cNvPr id="33" name="组合 32">
            <a:extLst>
              <a:ext uri="{FF2B5EF4-FFF2-40B4-BE49-F238E27FC236}">
                <a16:creationId xmlns:a16="http://schemas.microsoft.com/office/drawing/2014/main" id="{D7256042-43DF-9A76-C2A4-295E61E483AC}"/>
              </a:ext>
            </a:extLst>
          </p:cNvPr>
          <p:cNvGrpSpPr/>
          <p:nvPr/>
        </p:nvGrpSpPr>
        <p:grpSpPr>
          <a:xfrm>
            <a:off x="8181149" y="2497232"/>
            <a:ext cx="2710798" cy="2970531"/>
            <a:chOff x="8062232" y="2192432"/>
            <a:chExt cx="2710798" cy="2970531"/>
          </a:xfrm>
        </p:grpSpPr>
        <p:sp>
          <p:nvSpPr>
            <p:cNvPr id="16" name="圆角矩形 40">
              <a:extLst>
                <a:ext uri="{FF2B5EF4-FFF2-40B4-BE49-F238E27FC236}">
                  <a16:creationId xmlns:a16="http://schemas.microsoft.com/office/drawing/2014/main" id="{80EA299C-6A7C-B6A0-0FF8-8D8D446F2C55}"/>
                </a:ext>
              </a:extLst>
            </p:cNvPr>
            <p:cNvSpPr/>
            <p:nvPr/>
          </p:nvSpPr>
          <p:spPr>
            <a:xfrm>
              <a:off x="8062232" y="2192432"/>
              <a:ext cx="2710798" cy="2970531"/>
            </a:xfrm>
            <a:prstGeom prst="roundRect">
              <a:avLst>
                <a:gd name="adj" fmla="val 6445"/>
              </a:avLst>
            </a:prstGeom>
            <a:solidFill>
              <a:schemeClr val="accent1"/>
            </a:solidFill>
            <a:ln>
              <a:noFill/>
            </a:ln>
            <a:effectLst>
              <a:outerShdw blurRad="401637" dist="38100" dir="5400000" algn="t" rotWithShape="0">
                <a:schemeClr val="accent1">
                  <a:lumMod val="90000"/>
                  <a:lumOff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17" name="同侧圆角矩形 41">
              <a:extLst>
                <a:ext uri="{FF2B5EF4-FFF2-40B4-BE49-F238E27FC236}">
                  <a16:creationId xmlns:a16="http://schemas.microsoft.com/office/drawing/2014/main" id="{41FAAF7A-BDB0-B44D-9479-95A021F3E692}"/>
                </a:ext>
              </a:extLst>
            </p:cNvPr>
            <p:cNvSpPr/>
            <p:nvPr/>
          </p:nvSpPr>
          <p:spPr>
            <a:xfrm rot="10800000">
              <a:off x="8062232" y="4675138"/>
              <a:ext cx="2710798" cy="48782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grpSp>
      <p:sp>
        <p:nvSpPr>
          <p:cNvPr id="18" name="文本框 42">
            <a:extLst>
              <a:ext uri="{FF2B5EF4-FFF2-40B4-BE49-F238E27FC236}">
                <a16:creationId xmlns:a16="http://schemas.microsoft.com/office/drawing/2014/main" id="{48C17034-520F-E047-A359-6CF0298CE87A}"/>
              </a:ext>
            </a:extLst>
          </p:cNvPr>
          <p:cNvSpPr txBox="1"/>
          <p:nvPr/>
        </p:nvSpPr>
        <p:spPr>
          <a:xfrm>
            <a:off x="8433474" y="3620888"/>
            <a:ext cx="2206148" cy="1102353"/>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bg1"/>
                </a:solidFill>
                <a:effectLst/>
                <a:latin typeface="+mn-ea"/>
              </a:rPr>
              <a:t>在这里输入你的正文，阐述与关键词标题相关的具体</a:t>
            </a:r>
            <a:endParaRPr lang="en-US" altLang="zh-CN" sz="1400" b="0" dirty="0">
              <a:solidFill>
                <a:schemeClr val="bg1"/>
              </a:solidFill>
              <a:effectLst/>
              <a:latin typeface="+mn-ea"/>
            </a:endParaRPr>
          </a:p>
          <a:p>
            <a:pPr algn="ctr">
              <a:lnSpc>
                <a:spcPct val="130000"/>
              </a:lnSpc>
            </a:pPr>
            <a:r>
              <a:rPr lang="zh-CN" altLang="en-US" sz="1400" b="0" dirty="0">
                <a:solidFill>
                  <a:schemeClr val="bg1"/>
                </a:solidFill>
                <a:effectLst/>
                <a:latin typeface="+mn-ea"/>
              </a:rPr>
              <a:t>内容，若字数太多先</a:t>
            </a:r>
            <a:endParaRPr lang="en-US" altLang="zh-CN" sz="1400" b="0" dirty="0">
              <a:solidFill>
                <a:schemeClr val="bg1"/>
              </a:solidFill>
              <a:effectLst/>
              <a:latin typeface="+mn-ea"/>
            </a:endParaRPr>
          </a:p>
          <a:p>
            <a:pPr algn="ctr">
              <a:lnSpc>
                <a:spcPct val="130000"/>
              </a:lnSpc>
            </a:pPr>
            <a:r>
              <a:rPr lang="zh-CN" altLang="en-US" sz="1400" b="0" dirty="0">
                <a:solidFill>
                  <a:schemeClr val="bg1"/>
                </a:solidFill>
                <a:effectLst/>
                <a:latin typeface="+mn-ea"/>
              </a:rPr>
              <a:t>酌情删减</a:t>
            </a:r>
          </a:p>
        </p:txBody>
      </p:sp>
      <p:sp>
        <p:nvSpPr>
          <p:cNvPr id="19" name="文本框 43">
            <a:extLst>
              <a:ext uri="{FF2B5EF4-FFF2-40B4-BE49-F238E27FC236}">
                <a16:creationId xmlns:a16="http://schemas.microsoft.com/office/drawing/2014/main" id="{7E71A929-4792-FA56-BFBB-161EC632E0AC}"/>
              </a:ext>
            </a:extLst>
          </p:cNvPr>
          <p:cNvSpPr txBox="1"/>
          <p:nvPr/>
        </p:nvSpPr>
        <p:spPr>
          <a:xfrm>
            <a:off x="8433475" y="2905430"/>
            <a:ext cx="2206148" cy="369332"/>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latin typeface="+mj-ea"/>
                <a:ea typeface="+mj-ea"/>
              </a:rPr>
              <a:t>建立团队知识库</a:t>
            </a:r>
          </a:p>
        </p:txBody>
      </p:sp>
      <p:sp>
        <p:nvSpPr>
          <p:cNvPr id="20" name="文本框 44">
            <a:extLst>
              <a:ext uri="{FF2B5EF4-FFF2-40B4-BE49-F238E27FC236}">
                <a16:creationId xmlns:a16="http://schemas.microsoft.com/office/drawing/2014/main" id="{557527FC-252D-7172-DADB-745259D628F7}"/>
              </a:ext>
            </a:extLst>
          </p:cNvPr>
          <p:cNvSpPr txBox="1"/>
          <p:nvPr/>
        </p:nvSpPr>
        <p:spPr>
          <a:xfrm>
            <a:off x="9023588" y="5064762"/>
            <a:ext cx="1025922"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accent1"/>
                </a:solidFill>
                <a:latin typeface="+mj-ea"/>
                <a:ea typeface="+mj-ea"/>
              </a:rPr>
              <a:t>共享机制</a:t>
            </a:r>
          </a:p>
        </p:txBody>
      </p:sp>
      <p:sp>
        <p:nvSpPr>
          <p:cNvPr id="24" name="矩形 23">
            <a:extLst>
              <a:ext uri="{FF2B5EF4-FFF2-40B4-BE49-F238E27FC236}">
                <a16:creationId xmlns:a16="http://schemas.microsoft.com/office/drawing/2014/main" id="{32C08846-BEBC-E771-AA22-777F41FB7990}"/>
              </a:ext>
            </a:extLst>
          </p:cNvPr>
          <p:cNvSpPr/>
          <p:nvPr/>
        </p:nvSpPr>
        <p:spPr>
          <a:xfrm>
            <a:off x="9387008" y="3382719"/>
            <a:ext cx="299080" cy="31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25" name="任意形状 48">
            <a:extLst>
              <a:ext uri="{FF2B5EF4-FFF2-40B4-BE49-F238E27FC236}">
                <a16:creationId xmlns:a16="http://schemas.microsoft.com/office/drawing/2014/main" id="{71491410-C3DE-23C1-D792-097D08532214}"/>
              </a:ext>
            </a:extLst>
          </p:cNvPr>
          <p:cNvSpPr/>
          <p:nvPr/>
        </p:nvSpPr>
        <p:spPr>
          <a:xfrm>
            <a:off x="1340722" y="1624491"/>
            <a:ext cx="9655779" cy="1402356"/>
          </a:xfrm>
          <a:custGeom>
            <a:avLst/>
            <a:gdLst>
              <a:gd name="connsiteX0" fmla="*/ 0 w 7510182"/>
              <a:gd name="connsiteY0" fmla="*/ 1674159 h 1674159"/>
              <a:gd name="connsiteX1" fmla="*/ 1936376 w 7510182"/>
              <a:gd name="connsiteY1" fmla="*/ 1674159 h 1674159"/>
              <a:gd name="connsiteX2" fmla="*/ 1936376 w 7510182"/>
              <a:gd name="connsiteY2" fmla="*/ 1196789 h 1674159"/>
              <a:gd name="connsiteX3" fmla="*/ 4726641 w 7510182"/>
              <a:gd name="connsiteY3" fmla="*/ 1196789 h 1674159"/>
              <a:gd name="connsiteX4" fmla="*/ 4726641 w 7510182"/>
              <a:gd name="connsiteY4" fmla="*/ 685800 h 1674159"/>
              <a:gd name="connsiteX5" fmla="*/ 7510182 w 7510182"/>
              <a:gd name="connsiteY5" fmla="*/ 0 h 1674159"/>
              <a:gd name="connsiteX0-1" fmla="*/ 0 w 7510182"/>
              <a:gd name="connsiteY0-2" fmla="*/ 1674159 h 1674159"/>
              <a:gd name="connsiteX1-3" fmla="*/ 1936376 w 7510182"/>
              <a:gd name="connsiteY1-4" fmla="*/ 1674159 h 1674159"/>
              <a:gd name="connsiteX2-5" fmla="*/ 1936376 w 7510182"/>
              <a:gd name="connsiteY2-6" fmla="*/ 1196789 h 1674159"/>
              <a:gd name="connsiteX3-7" fmla="*/ 4726641 w 7510182"/>
              <a:gd name="connsiteY3-8" fmla="*/ 1196789 h 1674159"/>
              <a:gd name="connsiteX4-9" fmla="*/ 4726641 w 7510182"/>
              <a:gd name="connsiteY4-10" fmla="*/ 685800 h 1674159"/>
              <a:gd name="connsiteX5-11" fmla="*/ 7510182 w 7510182"/>
              <a:gd name="connsiteY5-12" fmla="*/ 0 h 1674159"/>
              <a:gd name="connsiteX0-13" fmla="*/ 0 w 7510182"/>
              <a:gd name="connsiteY0-14" fmla="*/ 1674159 h 1674159"/>
              <a:gd name="connsiteX1-15" fmla="*/ 1936376 w 7510182"/>
              <a:gd name="connsiteY1-16" fmla="*/ 1674159 h 1674159"/>
              <a:gd name="connsiteX2-17" fmla="*/ 1936376 w 7510182"/>
              <a:gd name="connsiteY2-18" fmla="*/ 1196789 h 1674159"/>
              <a:gd name="connsiteX3-19" fmla="*/ 4726641 w 7510182"/>
              <a:gd name="connsiteY3-20" fmla="*/ 1196789 h 1674159"/>
              <a:gd name="connsiteX4-21" fmla="*/ 4726641 w 7510182"/>
              <a:gd name="connsiteY4-22" fmla="*/ 685800 h 1674159"/>
              <a:gd name="connsiteX5-23" fmla="*/ 7510182 w 7510182"/>
              <a:gd name="connsiteY5-24" fmla="*/ 0 h 1674159"/>
              <a:gd name="connsiteX0-25" fmla="*/ 0 w 7510182"/>
              <a:gd name="connsiteY0-26" fmla="*/ 1674159 h 1674159"/>
              <a:gd name="connsiteX1-27" fmla="*/ 1936376 w 7510182"/>
              <a:gd name="connsiteY1-28" fmla="*/ 1674159 h 1674159"/>
              <a:gd name="connsiteX2-29" fmla="*/ 1936376 w 7510182"/>
              <a:gd name="connsiteY2-30" fmla="*/ 1196789 h 1674159"/>
              <a:gd name="connsiteX3-31" fmla="*/ 4726641 w 7510182"/>
              <a:gd name="connsiteY3-32" fmla="*/ 1196789 h 1674159"/>
              <a:gd name="connsiteX4-33" fmla="*/ 4726641 w 7510182"/>
              <a:gd name="connsiteY4-34" fmla="*/ 685800 h 1674159"/>
              <a:gd name="connsiteX5-35" fmla="*/ 7510182 w 7510182"/>
              <a:gd name="connsiteY5-36" fmla="*/ 0 h 1674159"/>
              <a:gd name="connsiteX0-37" fmla="*/ 0 w 7510182"/>
              <a:gd name="connsiteY0-38" fmla="*/ 1674159 h 1674159"/>
              <a:gd name="connsiteX1-39" fmla="*/ 1936376 w 7510182"/>
              <a:gd name="connsiteY1-40" fmla="*/ 1674159 h 1674159"/>
              <a:gd name="connsiteX2-41" fmla="*/ 1936376 w 7510182"/>
              <a:gd name="connsiteY2-42" fmla="*/ 1196789 h 1674159"/>
              <a:gd name="connsiteX3-43" fmla="*/ 4726641 w 7510182"/>
              <a:gd name="connsiteY3-44" fmla="*/ 1196789 h 1674159"/>
              <a:gd name="connsiteX4-45" fmla="*/ 4726641 w 7510182"/>
              <a:gd name="connsiteY4-46" fmla="*/ 685800 h 1674159"/>
              <a:gd name="connsiteX5-47" fmla="*/ 7510182 w 7510182"/>
              <a:gd name="connsiteY5-48" fmla="*/ 0 h 1674159"/>
              <a:gd name="connsiteX0-49" fmla="*/ 0 w 7510182"/>
              <a:gd name="connsiteY0-50" fmla="*/ 1674159 h 1674159"/>
              <a:gd name="connsiteX1-51" fmla="*/ 1936376 w 7510182"/>
              <a:gd name="connsiteY1-52" fmla="*/ 1674159 h 1674159"/>
              <a:gd name="connsiteX2-53" fmla="*/ 1936376 w 7510182"/>
              <a:gd name="connsiteY2-54" fmla="*/ 1196789 h 1674159"/>
              <a:gd name="connsiteX3-55" fmla="*/ 4726641 w 7510182"/>
              <a:gd name="connsiteY3-56" fmla="*/ 1196789 h 1674159"/>
              <a:gd name="connsiteX4-57" fmla="*/ 4726641 w 7510182"/>
              <a:gd name="connsiteY4-58" fmla="*/ 685800 h 1674159"/>
              <a:gd name="connsiteX5-59" fmla="*/ 7510182 w 7510182"/>
              <a:gd name="connsiteY5-60" fmla="*/ 0 h 1674159"/>
              <a:gd name="connsiteX0-61" fmla="*/ 0 w 7510182"/>
              <a:gd name="connsiteY0-62" fmla="*/ 1674159 h 1674159"/>
              <a:gd name="connsiteX1-63" fmla="*/ 1936376 w 7510182"/>
              <a:gd name="connsiteY1-64" fmla="*/ 1674159 h 1674159"/>
              <a:gd name="connsiteX2-65" fmla="*/ 1936376 w 7510182"/>
              <a:gd name="connsiteY2-66" fmla="*/ 1196789 h 1674159"/>
              <a:gd name="connsiteX3-67" fmla="*/ 4726641 w 7510182"/>
              <a:gd name="connsiteY3-68" fmla="*/ 1196789 h 1674159"/>
              <a:gd name="connsiteX4-69" fmla="*/ 4726641 w 7510182"/>
              <a:gd name="connsiteY4-70" fmla="*/ 685800 h 1674159"/>
              <a:gd name="connsiteX5-71" fmla="*/ 7510182 w 7510182"/>
              <a:gd name="connsiteY5-72" fmla="*/ 0 h 1674159"/>
              <a:gd name="connsiteX0-73" fmla="*/ 0 w 7510182"/>
              <a:gd name="connsiteY0-74" fmla="*/ 1674159 h 1674159"/>
              <a:gd name="connsiteX1-75" fmla="*/ 1936376 w 7510182"/>
              <a:gd name="connsiteY1-76" fmla="*/ 1674159 h 1674159"/>
              <a:gd name="connsiteX2-77" fmla="*/ 1936376 w 7510182"/>
              <a:gd name="connsiteY2-78" fmla="*/ 1196789 h 1674159"/>
              <a:gd name="connsiteX3-79" fmla="*/ 4726641 w 7510182"/>
              <a:gd name="connsiteY3-80" fmla="*/ 1196789 h 1674159"/>
              <a:gd name="connsiteX4-81" fmla="*/ 4726641 w 7510182"/>
              <a:gd name="connsiteY4-82" fmla="*/ 685800 h 1674159"/>
              <a:gd name="connsiteX5-83" fmla="*/ 7510182 w 7510182"/>
              <a:gd name="connsiteY5-84" fmla="*/ 0 h 1674159"/>
              <a:gd name="connsiteX0" fmla="*/ 0 w 7762888"/>
              <a:gd name="connsiteY0" fmla="*/ 1696901 h 1696901"/>
              <a:gd name="connsiteX1" fmla="*/ 2189082 w 7762888"/>
              <a:gd name="connsiteY1" fmla="*/ 1674159 h 1696901"/>
              <a:gd name="connsiteX2" fmla="*/ 2189082 w 7762888"/>
              <a:gd name="connsiteY2" fmla="*/ 1196789 h 1696901"/>
              <a:gd name="connsiteX3" fmla="*/ 4979347 w 7762888"/>
              <a:gd name="connsiteY3" fmla="*/ 1196789 h 1696901"/>
              <a:gd name="connsiteX4" fmla="*/ 4979347 w 7762888"/>
              <a:gd name="connsiteY4" fmla="*/ 685800 h 1696901"/>
              <a:gd name="connsiteX5" fmla="*/ 7762888 w 7762888"/>
              <a:gd name="connsiteY5" fmla="*/ 0 h 1696901"/>
              <a:gd name="connsiteX0" fmla="*/ 0 w 7762888"/>
              <a:gd name="connsiteY0" fmla="*/ 1685530 h 1685530"/>
              <a:gd name="connsiteX1" fmla="*/ 2189082 w 7762888"/>
              <a:gd name="connsiteY1" fmla="*/ 1674159 h 1685530"/>
              <a:gd name="connsiteX2" fmla="*/ 2189082 w 7762888"/>
              <a:gd name="connsiteY2" fmla="*/ 1196789 h 1685530"/>
              <a:gd name="connsiteX3" fmla="*/ 4979347 w 7762888"/>
              <a:gd name="connsiteY3" fmla="*/ 1196789 h 1685530"/>
              <a:gd name="connsiteX4" fmla="*/ 4979347 w 7762888"/>
              <a:gd name="connsiteY4" fmla="*/ 685800 h 1685530"/>
              <a:gd name="connsiteX5" fmla="*/ 7762888 w 7762888"/>
              <a:gd name="connsiteY5" fmla="*/ 0 h 1685530"/>
              <a:gd name="connsiteX0" fmla="*/ 0 w 7762888"/>
              <a:gd name="connsiteY0" fmla="*/ 1674159 h 1674159"/>
              <a:gd name="connsiteX1" fmla="*/ 2189082 w 7762888"/>
              <a:gd name="connsiteY1" fmla="*/ 1674159 h 1674159"/>
              <a:gd name="connsiteX2" fmla="*/ 2189082 w 7762888"/>
              <a:gd name="connsiteY2" fmla="*/ 1196789 h 1674159"/>
              <a:gd name="connsiteX3" fmla="*/ 4979347 w 7762888"/>
              <a:gd name="connsiteY3" fmla="*/ 1196789 h 1674159"/>
              <a:gd name="connsiteX4" fmla="*/ 4979347 w 7762888"/>
              <a:gd name="connsiteY4" fmla="*/ 685800 h 1674159"/>
              <a:gd name="connsiteX5" fmla="*/ 7762888 w 7762888"/>
              <a:gd name="connsiteY5" fmla="*/ 0 h 16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888" h="1674159">
                <a:moveTo>
                  <a:pt x="0" y="1674159"/>
                </a:moveTo>
                <a:lnTo>
                  <a:pt x="2189082" y="1674159"/>
                </a:lnTo>
                <a:lnTo>
                  <a:pt x="2189082" y="1196789"/>
                </a:lnTo>
                <a:lnTo>
                  <a:pt x="4979347" y="1196789"/>
                </a:lnTo>
                <a:lnTo>
                  <a:pt x="4979347" y="685800"/>
                </a:lnTo>
                <a:cubicBezTo>
                  <a:pt x="6189583" y="652184"/>
                  <a:pt x="6902276" y="564777"/>
                  <a:pt x="7762888" y="0"/>
                </a:cubicBezTo>
              </a:path>
            </a:pathLst>
          </a:custGeom>
          <a:noFill/>
          <a:ln w="1905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6" name="文本框 42">
            <a:extLst>
              <a:ext uri="{FF2B5EF4-FFF2-40B4-BE49-F238E27FC236}">
                <a16:creationId xmlns:a16="http://schemas.microsoft.com/office/drawing/2014/main" id="{D365AE5F-21DF-E4CB-2780-6014A246D509}"/>
              </a:ext>
            </a:extLst>
          </p:cNvPr>
          <p:cNvSpPr txBox="1"/>
          <p:nvPr/>
        </p:nvSpPr>
        <p:spPr>
          <a:xfrm>
            <a:off x="4974657" y="3778025"/>
            <a:ext cx="2206148" cy="1102353"/>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bg1"/>
                </a:solidFill>
                <a:effectLst/>
                <a:latin typeface="+mn-ea"/>
              </a:rPr>
              <a:t>在这里输入你的正文，阐述与关键词标题相关的具体</a:t>
            </a:r>
            <a:endParaRPr lang="en-US" altLang="zh-CN" sz="1400" b="0" dirty="0">
              <a:solidFill>
                <a:schemeClr val="bg1"/>
              </a:solidFill>
              <a:effectLst/>
              <a:latin typeface="+mn-ea"/>
            </a:endParaRPr>
          </a:p>
          <a:p>
            <a:pPr algn="ctr">
              <a:lnSpc>
                <a:spcPct val="130000"/>
              </a:lnSpc>
            </a:pPr>
            <a:r>
              <a:rPr lang="zh-CN" altLang="en-US" sz="1400" b="0" dirty="0">
                <a:solidFill>
                  <a:schemeClr val="bg1"/>
                </a:solidFill>
                <a:effectLst/>
                <a:latin typeface="+mn-ea"/>
              </a:rPr>
              <a:t>内容，若字数太多先</a:t>
            </a:r>
            <a:endParaRPr lang="en-US" altLang="zh-CN" sz="1400" b="0" dirty="0">
              <a:solidFill>
                <a:schemeClr val="bg1"/>
              </a:solidFill>
              <a:effectLst/>
              <a:latin typeface="+mn-ea"/>
            </a:endParaRPr>
          </a:p>
          <a:p>
            <a:pPr algn="ctr">
              <a:lnSpc>
                <a:spcPct val="130000"/>
              </a:lnSpc>
            </a:pPr>
            <a:r>
              <a:rPr lang="zh-CN" altLang="en-US" sz="1400" b="0" dirty="0">
                <a:solidFill>
                  <a:schemeClr val="bg1"/>
                </a:solidFill>
                <a:effectLst/>
                <a:latin typeface="+mn-ea"/>
              </a:rPr>
              <a:t>酌情删减</a:t>
            </a:r>
          </a:p>
        </p:txBody>
      </p:sp>
      <p:sp>
        <p:nvSpPr>
          <p:cNvPr id="27" name="文本框 43">
            <a:extLst>
              <a:ext uri="{FF2B5EF4-FFF2-40B4-BE49-F238E27FC236}">
                <a16:creationId xmlns:a16="http://schemas.microsoft.com/office/drawing/2014/main" id="{E0BE098F-E6B4-A6FE-45C7-2730AE2BAA49}"/>
              </a:ext>
            </a:extLst>
          </p:cNvPr>
          <p:cNvSpPr txBox="1"/>
          <p:nvPr/>
        </p:nvSpPr>
        <p:spPr>
          <a:xfrm>
            <a:off x="4974658" y="3062567"/>
            <a:ext cx="2206148" cy="369332"/>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latin typeface="+mj-ea"/>
                <a:ea typeface="+mj-ea"/>
              </a:rPr>
              <a:t>彼此的</a:t>
            </a:r>
            <a:r>
              <a:rPr lang="en-US" altLang="zh-CN" sz="2400" dirty="0">
                <a:solidFill>
                  <a:schemeClr val="bg1"/>
                </a:solidFill>
                <a:latin typeface="+mj-ea"/>
                <a:ea typeface="+mj-ea"/>
              </a:rPr>
              <a:t>mentor</a:t>
            </a:r>
            <a:endParaRPr lang="zh-CN" altLang="en-US" sz="2400" dirty="0">
              <a:solidFill>
                <a:schemeClr val="bg1"/>
              </a:solidFill>
              <a:latin typeface="+mj-ea"/>
              <a:ea typeface="+mj-ea"/>
            </a:endParaRPr>
          </a:p>
        </p:txBody>
      </p:sp>
      <p:sp>
        <p:nvSpPr>
          <p:cNvPr id="28" name="矩形 27">
            <a:extLst>
              <a:ext uri="{FF2B5EF4-FFF2-40B4-BE49-F238E27FC236}">
                <a16:creationId xmlns:a16="http://schemas.microsoft.com/office/drawing/2014/main" id="{846718D6-B881-B7E1-920A-450BA8194A25}"/>
              </a:ext>
            </a:extLst>
          </p:cNvPr>
          <p:cNvSpPr/>
          <p:nvPr/>
        </p:nvSpPr>
        <p:spPr>
          <a:xfrm>
            <a:off x="5928191" y="3539856"/>
            <a:ext cx="299080" cy="31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
        <p:nvSpPr>
          <p:cNvPr id="29" name="文本框 42">
            <a:extLst>
              <a:ext uri="{FF2B5EF4-FFF2-40B4-BE49-F238E27FC236}">
                <a16:creationId xmlns:a16="http://schemas.microsoft.com/office/drawing/2014/main" id="{E03D8FAE-1D3A-9661-730F-C243D54DDF26}"/>
              </a:ext>
            </a:extLst>
          </p:cNvPr>
          <p:cNvSpPr txBox="1"/>
          <p:nvPr/>
        </p:nvSpPr>
        <p:spPr>
          <a:xfrm>
            <a:off x="1544381" y="4184819"/>
            <a:ext cx="2206148"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bg1"/>
                </a:solidFill>
                <a:effectLst/>
                <a:latin typeface="+mn-ea"/>
              </a:rPr>
              <a:t>在这里输入你的正文，阐述与关键词标题相关</a:t>
            </a:r>
          </a:p>
        </p:txBody>
      </p:sp>
      <p:sp>
        <p:nvSpPr>
          <p:cNvPr id="30" name="文本框 43">
            <a:extLst>
              <a:ext uri="{FF2B5EF4-FFF2-40B4-BE49-F238E27FC236}">
                <a16:creationId xmlns:a16="http://schemas.microsoft.com/office/drawing/2014/main" id="{EEB7DB0D-0453-1C81-588B-C8E9F8EBC3C3}"/>
              </a:ext>
            </a:extLst>
          </p:cNvPr>
          <p:cNvSpPr txBox="1"/>
          <p:nvPr/>
        </p:nvSpPr>
        <p:spPr>
          <a:xfrm>
            <a:off x="1655048" y="3469361"/>
            <a:ext cx="1984815" cy="369332"/>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latin typeface="+mj-ea"/>
                <a:ea typeface="+mj-ea"/>
              </a:rPr>
              <a:t>竞品分析</a:t>
            </a:r>
          </a:p>
        </p:txBody>
      </p:sp>
      <p:sp>
        <p:nvSpPr>
          <p:cNvPr id="31" name="矩形 30">
            <a:extLst>
              <a:ext uri="{FF2B5EF4-FFF2-40B4-BE49-F238E27FC236}">
                <a16:creationId xmlns:a16="http://schemas.microsoft.com/office/drawing/2014/main" id="{9575C5A8-94AB-D8B0-CB87-C6012B20012F}"/>
              </a:ext>
            </a:extLst>
          </p:cNvPr>
          <p:cNvSpPr/>
          <p:nvPr/>
        </p:nvSpPr>
        <p:spPr>
          <a:xfrm>
            <a:off x="2497915" y="3946650"/>
            <a:ext cx="299080" cy="31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kumimoji="1" lang="zh-CN" altLang="en-US" sz="1600">
              <a:solidFill>
                <a:schemeClr val="bg1"/>
              </a:solidFill>
              <a:latin typeface="+mj-ea"/>
              <a:ea typeface="+mj-ea"/>
            </a:endParaRPr>
          </a:p>
        </p:txBody>
      </p:sp>
    </p:spTree>
    <p:extLst>
      <p:ext uri="{BB962C8B-B14F-4D97-AF65-F5344CB8AC3E}">
        <p14:creationId xmlns:p14="http://schemas.microsoft.com/office/powerpoint/2010/main" val="351751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04255C71-DB8C-1DBC-7C31-32525A039646}"/>
              </a:ext>
            </a:extLst>
          </p:cNvPr>
          <p:cNvGrpSpPr/>
          <p:nvPr/>
        </p:nvGrpSpPr>
        <p:grpSpPr>
          <a:xfrm>
            <a:off x="1747070" y="3034876"/>
            <a:ext cx="5059500" cy="1712910"/>
            <a:chOff x="1747070" y="3034876"/>
            <a:chExt cx="5059500" cy="1712910"/>
          </a:xfrm>
        </p:grpSpPr>
        <p:sp>
          <p:nvSpPr>
            <p:cNvPr id="3" name="任意多边形: 形状 2">
              <a:extLst>
                <a:ext uri="{FF2B5EF4-FFF2-40B4-BE49-F238E27FC236}">
                  <a16:creationId xmlns:a16="http://schemas.microsoft.com/office/drawing/2014/main" id="{456DE963-FC24-8E80-F95B-BCEF24E14149}"/>
                </a:ext>
              </a:extLst>
            </p:cNvPr>
            <p:cNvSpPr/>
            <p:nvPr/>
          </p:nvSpPr>
          <p:spPr>
            <a:xfrm>
              <a:off x="1946370" y="3463500"/>
              <a:ext cx="4660900" cy="1279117"/>
            </a:xfrm>
            <a:custGeom>
              <a:avLst/>
              <a:gdLst>
                <a:gd name="connsiteX0" fmla="*/ 0 w 4660900"/>
                <a:gd name="connsiteY0" fmla="*/ 1206500 h 1206500"/>
                <a:gd name="connsiteX1" fmla="*/ 4660900 w 4660900"/>
                <a:gd name="connsiteY1" fmla="*/ 0 h 1206500"/>
                <a:gd name="connsiteX0-1" fmla="*/ 0 w 4660900"/>
                <a:gd name="connsiteY0-2" fmla="*/ 1206500 h 1206500"/>
                <a:gd name="connsiteX1-3" fmla="*/ 4660900 w 4660900"/>
                <a:gd name="connsiteY1-4" fmla="*/ 0 h 1206500"/>
                <a:gd name="connsiteX0-5" fmla="*/ 0 w 4660900"/>
                <a:gd name="connsiteY0-6" fmla="*/ 1206500 h 1206500"/>
                <a:gd name="connsiteX1-7" fmla="*/ 4660900 w 4660900"/>
                <a:gd name="connsiteY1-8" fmla="*/ 0 h 1206500"/>
                <a:gd name="connsiteX0-9" fmla="*/ 0 w 4660900"/>
                <a:gd name="connsiteY0-10" fmla="*/ 1215979 h 1215979"/>
                <a:gd name="connsiteX1-11" fmla="*/ 4660900 w 4660900"/>
                <a:gd name="connsiteY1-12" fmla="*/ 9479 h 1215979"/>
                <a:gd name="connsiteX0-13" fmla="*/ 0 w 4660900"/>
                <a:gd name="connsiteY0-14" fmla="*/ 1236815 h 1236815"/>
                <a:gd name="connsiteX1-15" fmla="*/ 4660900 w 4660900"/>
                <a:gd name="connsiteY1-16" fmla="*/ 30315 h 1236815"/>
                <a:gd name="connsiteX0-17" fmla="*/ 0 w 4660900"/>
                <a:gd name="connsiteY0-18" fmla="*/ 1243016 h 1243016"/>
                <a:gd name="connsiteX1-19" fmla="*/ 4660900 w 4660900"/>
                <a:gd name="connsiteY1-20" fmla="*/ 36516 h 1243016"/>
                <a:gd name="connsiteX0-21" fmla="*/ 0 w 4660900"/>
                <a:gd name="connsiteY0-22" fmla="*/ 1282331 h 1282331"/>
                <a:gd name="connsiteX1-23" fmla="*/ 4660900 w 4660900"/>
                <a:gd name="connsiteY1-24" fmla="*/ 75831 h 1282331"/>
                <a:gd name="connsiteX0-25" fmla="*/ 0 w 4660900"/>
                <a:gd name="connsiteY0-26" fmla="*/ 1279117 h 1279117"/>
                <a:gd name="connsiteX1-27" fmla="*/ 4660900 w 4660900"/>
                <a:gd name="connsiteY1-28" fmla="*/ 72617 h 1279117"/>
              </a:gdLst>
              <a:ahLst/>
              <a:cxnLst>
                <a:cxn ang="0">
                  <a:pos x="connsiteX0-1" y="connsiteY0-2"/>
                </a:cxn>
                <a:cxn ang="0">
                  <a:pos x="connsiteX1-3" y="connsiteY1-4"/>
                </a:cxn>
              </a:cxnLst>
              <a:rect l="l" t="t" r="r" b="b"/>
              <a:pathLst>
                <a:path w="4660900" h="1279117">
                  <a:moveTo>
                    <a:pt x="0" y="1279117"/>
                  </a:moveTo>
                  <a:cubicBezTo>
                    <a:pt x="867833" y="410606"/>
                    <a:pt x="2604347" y="-220160"/>
                    <a:pt x="4660900" y="72617"/>
                  </a:cubicBezTo>
                </a:path>
              </a:pathLst>
            </a:cu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iconfont-1191-801535">
              <a:extLst>
                <a:ext uri="{FF2B5EF4-FFF2-40B4-BE49-F238E27FC236}">
                  <a16:creationId xmlns:a16="http://schemas.microsoft.com/office/drawing/2014/main" id="{14EC0EF8-F30E-4F50-7076-4FECFFA370A9}"/>
                </a:ext>
              </a:extLst>
            </p:cNvPr>
            <p:cNvSpPr/>
            <p:nvPr/>
          </p:nvSpPr>
          <p:spPr>
            <a:xfrm>
              <a:off x="1747070" y="4242064"/>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iconfont-1191-801535">
              <a:extLst>
                <a:ext uri="{FF2B5EF4-FFF2-40B4-BE49-F238E27FC236}">
                  <a16:creationId xmlns:a16="http://schemas.microsoft.com/office/drawing/2014/main" id="{212622F0-A0E5-1CEC-5063-B09ADA8FD71C}"/>
                </a:ext>
              </a:extLst>
            </p:cNvPr>
            <p:cNvSpPr/>
            <p:nvPr/>
          </p:nvSpPr>
          <p:spPr>
            <a:xfrm>
              <a:off x="4077520" y="3106804"/>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iconfont-1191-801535">
              <a:extLst>
                <a:ext uri="{FF2B5EF4-FFF2-40B4-BE49-F238E27FC236}">
                  <a16:creationId xmlns:a16="http://schemas.microsoft.com/office/drawing/2014/main" id="{536147B0-34BF-058E-B07F-7EF8AC5FDFB0}"/>
                </a:ext>
              </a:extLst>
            </p:cNvPr>
            <p:cNvSpPr/>
            <p:nvPr/>
          </p:nvSpPr>
          <p:spPr>
            <a:xfrm>
              <a:off x="6407970" y="3034876"/>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0" name="组合 19">
            <a:extLst>
              <a:ext uri="{FF2B5EF4-FFF2-40B4-BE49-F238E27FC236}">
                <a16:creationId xmlns:a16="http://schemas.microsoft.com/office/drawing/2014/main" id="{6CE86892-AAFA-EE44-86E7-55CBDC5F175D}"/>
              </a:ext>
            </a:extLst>
          </p:cNvPr>
          <p:cNvGrpSpPr/>
          <p:nvPr/>
        </p:nvGrpSpPr>
        <p:grpSpPr>
          <a:xfrm>
            <a:off x="6070315" y="2933148"/>
            <a:ext cx="4660900" cy="1279117"/>
            <a:chOff x="6070315" y="2933148"/>
            <a:chExt cx="4660900" cy="1279117"/>
          </a:xfrm>
        </p:grpSpPr>
        <p:sp>
          <p:nvSpPr>
            <p:cNvPr id="4" name="任意多边形: 形状 3">
              <a:extLst>
                <a:ext uri="{FF2B5EF4-FFF2-40B4-BE49-F238E27FC236}">
                  <a16:creationId xmlns:a16="http://schemas.microsoft.com/office/drawing/2014/main" id="{F4004AF5-4A93-764D-A0BD-7B13082588F7}"/>
                </a:ext>
              </a:extLst>
            </p:cNvPr>
            <p:cNvSpPr/>
            <p:nvPr/>
          </p:nvSpPr>
          <p:spPr>
            <a:xfrm rot="20301540" flipV="1">
              <a:off x="6070315" y="2933148"/>
              <a:ext cx="4660900" cy="1279117"/>
            </a:xfrm>
            <a:custGeom>
              <a:avLst/>
              <a:gdLst>
                <a:gd name="connsiteX0" fmla="*/ 0 w 4660900"/>
                <a:gd name="connsiteY0" fmla="*/ 1206500 h 1206500"/>
                <a:gd name="connsiteX1" fmla="*/ 4660900 w 4660900"/>
                <a:gd name="connsiteY1" fmla="*/ 0 h 1206500"/>
                <a:gd name="connsiteX0-1" fmla="*/ 0 w 4660900"/>
                <a:gd name="connsiteY0-2" fmla="*/ 1206500 h 1206500"/>
                <a:gd name="connsiteX1-3" fmla="*/ 4660900 w 4660900"/>
                <a:gd name="connsiteY1-4" fmla="*/ 0 h 1206500"/>
                <a:gd name="connsiteX0-5" fmla="*/ 0 w 4660900"/>
                <a:gd name="connsiteY0-6" fmla="*/ 1206500 h 1206500"/>
                <a:gd name="connsiteX1-7" fmla="*/ 4660900 w 4660900"/>
                <a:gd name="connsiteY1-8" fmla="*/ 0 h 1206500"/>
                <a:gd name="connsiteX0-9" fmla="*/ 0 w 4660900"/>
                <a:gd name="connsiteY0-10" fmla="*/ 1215979 h 1215979"/>
                <a:gd name="connsiteX1-11" fmla="*/ 4660900 w 4660900"/>
                <a:gd name="connsiteY1-12" fmla="*/ 9479 h 1215979"/>
                <a:gd name="connsiteX0-13" fmla="*/ 0 w 4660900"/>
                <a:gd name="connsiteY0-14" fmla="*/ 1236815 h 1236815"/>
                <a:gd name="connsiteX1-15" fmla="*/ 4660900 w 4660900"/>
                <a:gd name="connsiteY1-16" fmla="*/ 30315 h 1236815"/>
                <a:gd name="connsiteX0-17" fmla="*/ 0 w 4660900"/>
                <a:gd name="connsiteY0-18" fmla="*/ 1243016 h 1243016"/>
                <a:gd name="connsiteX1-19" fmla="*/ 4660900 w 4660900"/>
                <a:gd name="connsiteY1-20" fmla="*/ 36516 h 1243016"/>
                <a:gd name="connsiteX0-21" fmla="*/ 0 w 4660900"/>
                <a:gd name="connsiteY0-22" fmla="*/ 1282331 h 1282331"/>
                <a:gd name="connsiteX1-23" fmla="*/ 4660900 w 4660900"/>
                <a:gd name="connsiteY1-24" fmla="*/ 75831 h 1282331"/>
                <a:gd name="connsiteX0-25" fmla="*/ 0 w 4660900"/>
                <a:gd name="connsiteY0-26" fmla="*/ 1279117 h 1279117"/>
                <a:gd name="connsiteX1-27" fmla="*/ 4660900 w 4660900"/>
                <a:gd name="connsiteY1-28" fmla="*/ 72617 h 1279117"/>
              </a:gdLst>
              <a:ahLst/>
              <a:cxnLst>
                <a:cxn ang="0">
                  <a:pos x="connsiteX0-1" y="connsiteY0-2"/>
                </a:cxn>
                <a:cxn ang="0">
                  <a:pos x="connsiteX1-3" y="connsiteY1-4"/>
                </a:cxn>
              </a:cxnLst>
              <a:rect l="l" t="t" r="r" b="b"/>
              <a:pathLst>
                <a:path w="4660900" h="1279117">
                  <a:moveTo>
                    <a:pt x="0" y="1279117"/>
                  </a:moveTo>
                  <a:cubicBezTo>
                    <a:pt x="867833" y="410606"/>
                    <a:pt x="2604347" y="-220160"/>
                    <a:pt x="4660900" y="72617"/>
                  </a:cubicBezTo>
                </a:path>
              </a:pathLst>
            </a:cu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iconfont-1191-801535">
              <a:extLst>
                <a:ext uri="{FF2B5EF4-FFF2-40B4-BE49-F238E27FC236}">
                  <a16:creationId xmlns:a16="http://schemas.microsoft.com/office/drawing/2014/main" id="{0E9D4CC0-4FB3-52E8-119B-B144EA798044}"/>
                </a:ext>
              </a:extLst>
            </p:cNvPr>
            <p:cNvSpPr/>
            <p:nvPr/>
          </p:nvSpPr>
          <p:spPr>
            <a:xfrm>
              <a:off x="7515949" y="3657524"/>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iconfont-1191-801535">
              <a:extLst>
                <a:ext uri="{FF2B5EF4-FFF2-40B4-BE49-F238E27FC236}">
                  <a16:creationId xmlns:a16="http://schemas.microsoft.com/office/drawing/2014/main" id="{C93335DB-B647-CAAC-CAE3-E7EB11A7406A}"/>
                </a:ext>
              </a:extLst>
            </p:cNvPr>
            <p:cNvSpPr/>
            <p:nvPr/>
          </p:nvSpPr>
          <p:spPr>
            <a:xfrm>
              <a:off x="9745382" y="3151802"/>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标题 1">
            <a:extLst>
              <a:ext uri="{FF2B5EF4-FFF2-40B4-BE49-F238E27FC236}">
                <a16:creationId xmlns:a16="http://schemas.microsoft.com/office/drawing/2014/main" id="{0751F06E-6601-A643-7CD0-DCA7EB8E4AAD}"/>
              </a:ext>
            </a:extLst>
          </p:cNvPr>
          <p:cNvSpPr>
            <a:spLocks noGrp="1"/>
          </p:cNvSpPr>
          <p:nvPr>
            <p:ph type="title"/>
          </p:nvPr>
        </p:nvSpPr>
        <p:spPr/>
        <p:txBody>
          <a:bodyPr/>
          <a:lstStyle/>
          <a:p>
            <a:r>
              <a:rPr lang="zh-CN" altLang="en-US" dirty="0"/>
              <a:t>下半年规划</a:t>
            </a:r>
            <a:endParaRPr lang="en-US" dirty="0"/>
          </a:p>
        </p:txBody>
      </p:sp>
      <p:sp>
        <p:nvSpPr>
          <p:cNvPr id="6" name="文本框 38">
            <a:extLst>
              <a:ext uri="{FF2B5EF4-FFF2-40B4-BE49-F238E27FC236}">
                <a16:creationId xmlns:a16="http://schemas.microsoft.com/office/drawing/2014/main" id="{BAC8BAF1-49A3-D6C3-B194-A9FAEE0F10C6}"/>
              </a:ext>
            </a:extLst>
          </p:cNvPr>
          <p:cNvSpPr txBox="1"/>
          <p:nvPr/>
        </p:nvSpPr>
        <p:spPr>
          <a:xfrm>
            <a:off x="1460473" y="3855469"/>
            <a:ext cx="942566"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accent1"/>
                </a:solidFill>
                <a:latin typeface="+mj-ea"/>
                <a:ea typeface="+mj-ea"/>
              </a:rPr>
              <a:t>7</a:t>
            </a:r>
            <a:r>
              <a:rPr lang="zh-CN" altLang="en-US" sz="2000" dirty="0">
                <a:solidFill>
                  <a:schemeClr val="accent1"/>
                </a:solidFill>
                <a:latin typeface="+mj-ea"/>
                <a:ea typeface="+mj-ea"/>
              </a:rPr>
              <a:t>月计划</a:t>
            </a:r>
          </a:p>
        </p:txBody>
      </p:sp>
      <p:sp>
        <p:nvSpPr>
          <p:cNvPr id="8" name="文本框 48">
            <a:extLst>
              <a:ext uri="{FF2B5EF4-FFF2-40B4-BE49-F238E27FC236}">
                <a16:creationId xmlns:a16="http://schemas.microsoft.com/office/drawing/2014/main" id="{226F88E8-0B1D-CB95-056E-E37C4BEB698A}"/>
              </a:ext>
            </a:extLst>
          </p:cNvPr>
          <p:cNvSpPr txBox="1"/>
          <p:nvPr/>
        </p:nvSpPr>
        <p:spPr>
          <a:xfrm>
            <a:off x="3805535" y="2727099"/>
            <a:ext cx="942566"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accent1"/>
                </a:solidFill>
                <a:latin typeface="+mj-ea"/>
                <a:ea typeface="+mj-ea"/>
              </a:rPr>
              <a:t>8</a:t>
            </a:r>
            <a:r>
              <a:rPr lang="zh-CN" altLang="en-US" sz="2000" dirty="0">
                <a:solidFill>
                  <a:schemeClr val="accent1"/>
                </a:solidFill>
                <a:latin typeface="+mj-ea"/>
                <a:ea typeface="+mj-ea"/>
              </a:rPr>
              <a:t>月落实</a:t>
            </a:r>
          </a:p>
        </p:txBody>
      </p:sp>
      <p:sp>
        <p:nvSpPr>
          <p:cNvPr id="10" name="文本框 52">
            <a:extLst>
              <a:ext uri="{FF2B5EF4-FFF2-40B4-BE49-F238E27FC236}">
                <a16:creationId xmlns:a16="http://schemas.microsoft.com/office/drawing/2014/main" id="{0936E7A1-3D8C-F230-5101-6121B4ADB531}"/>
              </a:ext>
            </a:extLst>
          </p:cNvPr>
          <p:cNvSpPr txBox="1"/>
          <p:nvPr/>
        </p:nvSpPr>
        <p:spPr>
          <a:xfrm>
            <a:off x="6135987" y="2619383"/>
            <a:ext cx="942566"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accent1"/>
                </a:solidFill>
                <a:latin typeface="+mj-ea"/>
                <a:ea typeface="+mj-ea"/>
              </a:rPr>
              <a:t>9</a:t>
            </a:r>
            <a:r>
              <a:rPr lang="zh-CN" altLang="en-US" sz="2000" dirty="0">
                <a:solidFill>
                  <a:schemeClr val="accent1"/>
                </a:solidFill>
                <a:latin typeface="+mj-ea"/>
                <a:ea typeface="+mj-ea"/>
              </a:rPr>
              <a:t>月调整</a:t>
            </a:r>
          </a:p>
        </p:txBody>
      </p:sp>
      <p:sp>
        <p:nvSpPr>
          <p:cNvPr id="12" name="文本框 56">
            <a:extLst>
              <a:ext uri="{FF2B5EF4-FFF2-40B4-BE49-F238E27FC236}">
                <a16:creationId xmlns:a16="http://schemas.microsoft.com/office/drawing/2014/main" id="{0089E86A-E583-120C-9C5D-9E9700FA8D39}"/>
              </a:ext>
            </a:extLst>
          </p:cNvPr>
          <p:cNvSpPr txBox="1"/>
          <p:nvPr/>
        </p:nvSpPr>
        <p:spPr>
          <a:xfrm>
            <a:off x="7271957" y="3278994"/>
            <a:ext cx="924933"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accent1"/>
                </a:solidFill>
                <a:latin typeface="+mj-ea"/>
                <a:ea typeface="+mj-ea"/>
              </a:rPr>
              <a:t>10-11</a:t>
            </a:r>
            <a:r>
              <a:rPr lang="zh-CN" altLang="en-US" sz="2000" dirty="0">
                <a:solidFill>
                  <a:schemeClr val="accent1"/>
                </a:solidFill>
                <a:latin typeface="+mj-ea"/>
                <a:ea typeface="+mj-ea"/>
              </a:rPr>
              <a:t>月</a:t>
            </a:r>
          </a:p>
        </p:txBody>
      </p:sp>
      <p:sp>
        <p:nvSpPr>
          <p:cNvPr id="14" name="文本框 58">
            <a:extLst>
              <a:ext uri="{FF2B5EF4-FFF2-40B4-BE49-F238E27FC236}">
                <a16:creationId xmlns:a16="http://schemas.microsoft.com/office/drawing/2014/main" id="{7FDB30BB-5257-E03E-C3C0-84A7145D9463}"/>
              </a:ext>
            </a:extLst>
          </p:cNvPr>
          <p:cNvSpPr txBox="1"/>
          <p:nvPr/>
        </p:nvSpPr>
        <p:spPr>
          <a:xfrm>
            <a:off x="9407675" y="2773272"/>
            <a:ext cx="1074012" cy="30777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accent1"/>
                </a:solidFill>
                <a:latin typeface="+mj-ea"/>
                <a:ea typeface="+mj-ea"/>
              </a:rPr>
              <a:t>12</a:t>
            </a:r>
            <a:r>
              <a:rPr lang="zh-CN" altLang="en-US" sz="2000" dirty="0">
                <a:solidFill>
                  <a:schemeClr val="accent1"/>
                </a:solidFill>
                <a:latin typeface="+mj-ea"/>
                <a:ea typeface="+mj-ea"/>
              </a:rPr>
              <a:t>月冲刺</a:t>
            </a:r>
          </a:p>
        </p:txBody>
      </p:sp>
      <p:sp>
        <p:nvSpPr>
          <p:cNvPr id="15" name="文本框 59">
            <a:extLst>
              <a:ext uri="{FF2B5EF4-FFF2-40B4-BE49-F238E27FC236}">
                <a16:creationId xmlns:a16="http://schemas.microsoft.com/office/drawing/2014/main" id="{4FF837F3-35C6-BDB4-5089-29A235888F05}"/>
              </a:ext>
            </a:extLst>
          </p:cNvPr>
          <p:cNvSpPr txBox="1"/>
          <p:nvPr/>
        </p:nvSpPr>
        <p:spPr>
          <a:xfrm>
            <a:off x="926696" y="4922496"/>
            <a:ext cx="2030566" cy="95410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accent1"/>
                </a:solidFill>
              </a:rPr>
              <a:t>在这里输入你的正文阐述与关键词标题相关的具体内容，若字数太多先酌情删减</a:t>
            </a:r>
          </a:p>
        </p:txBody>
      </p:sp>
      <p:sp>
        <p:nvSpPr>
          <p:cNvPr id="16" name="文本框 60">
            <a:extLst>
              <a:ext uri="{FF2B5EF4-FFF2-40B4-BE49-F238E27FC236}">
                <a16:creationId xmlns:a16="http://schemas.microsoft.com/office/drawing/2014/main" id="{733176AE-E3C7-575E-A43D-0446B4ADA356}"/>
              </a:ext>
            </a:extLst>
          </p:cNvPr>
          <p:cNvSpPr txBox="1"/>
          <p:nvPr/>
        </p:nvSpPr>
        <p:spPr>
          <a:xfrm>
            <a:off x="3261535" y="3969222"/>
            <a:ext cx="2030566" cy="95410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accent1"/>
                </a:solidFill>
              </a:rPr>
              <a:t>在这里输入你的正文阐述与关键词标题相关的具体内容，若字数太多先酌情删减</a:t>
            </a:r>
          </a:p>
        </p:txBody>
      </p:sp>
      <p:sp>
        <p:nvSpPr>
          <p:cNvPr id="17" name="文本框 61">
            <a:extLst>
              <a:ext uri="{FF2B5EF4-FFF2-40B4-BE49-F238E27FC236}">
                <a16:creationId xmlns:a16="http://schemas.microsoft.com/office/drawing/2014/main" id="{0042106C-D713-9E11-FA0D-CDBC88B32069}"/>
              </a:ext>
            </a:extLst>
          </p:cNvPr>
          <p:cNvSpPr txBox="1"/>
          <p:nvPr/>
        </p:nvSpPr>
        <p:spPr>
          <a:xfrm>
            <a:off x="5591987" y="1629899"/>
            <a:ext cx="2030566" cy="95410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accent1"/>
                </a:solidFill>
              </a:rPr>
              <a:t>在这里输入你的正文阐述与关键词标题相关的具体内容，若字数太多先酌情删减</a:t>
            </a:r>
          </a:p>
        </p:txBody>
      </p:sp>
      <p:sp>
        <p:nvSpPr>
          <p:cNvPr id="18" name="文本框 62">
            <a:extLst>
              <a:ext uri="{FF2B5EF4-FFF2-40B4-BE49-F238E27FC236}">
                <a16:creationId xmlns:a16="http://schemas.microsoft.com/office/drawing/2014/main" id="{E2EEAE90-BDF7-C89A-AF3E-7C37F152DC2B}"/>
              </a:ext>
            </a:extLst>
          </p:cNvPr>
          <p:cNvSpPr txBox="1"/>
          <p:nvPr/>
        </p:nvSpPr>
        <p:spPr>
          <a:xfrm>
            <a:off x="6699965" y="4315400"/>
            <a:ext cx="2030566" cy="95410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accent1"/>
                </a:solidFill>
              </a:rPr>
              <a:t>在这里输入你的正文阐述与关键词标题相关的具体内容，若字数太多先酌情删减</a:t>
            </a:r>
          </a:p>
        </p:txBody>
      </p:sp>
      <p:sp>
        <p:nvSpPr>
          <p:cNvPr id="19" name="文本框 63">
            <a:extLst>
              <a:ext uri="{FF2B5EF4-FFF2-40B4-BE49-F238E27FC236}">
                <a16:creationId xmlns:a16="http://schemas.microsoft.com/office/drawing/2014/main" id="{12FA7D3C-3745-D26E-11B7-93A4D67EBBF2}"/>
              </a:ext>
            </a:extLst>
          </p:cNvPr>
          <p:cNvSpPr txBox="1"/>
          <p:nvPr/>
        </p:nvSpPr>
        <p:spPr>
          <a:xfrm>
            <a:off x="8921523" y="1748412"/>
            <a:ext cx="2030566" cy="95410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accent1"/>
                </a:solidFill>
              </a:rPr>
              <a:t>在这里输入你的正文阐述与关键词标题相关的具体内容，若字数太多先酌情删减</a:t>
            </a:r>
          </a:p>
        </p:txBody>
      </p:sp>
    </p:spTree>
    <p:extLst>
      <p:ext uri="{BB962C8B-B14F-4D97-AF65-F5344CB8AC3E}">
        <p14:creationId xmlns:p14="http://schemas.microsoft.com/office/powerpoint/2010/main" val="420696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85D8611-EAFD-5D85-1A99-FD82242C99DE}"/>
              </a:ext>
            </a:extLst>
          </p:cNvPr>
          <p:cNvSpPr txBox="1"/>
          <p:nvPr/>
        </p:nvSpPr>
        <p:spPr>
          <a:xfrm>
            <a:off x="1683657" y="1870198"/>
            <a:ext cx="8824686" cy="1846659"/>
          </a:xfrm>
          <a:prstGeom prst="rect">
            <a:avLst/>
          </a:prstGeom>
          <a:noFill/>
        </p:spPr>
        <p:txBody>
          <a:bodyPr wrap="square" lIns="0" tIns="0" rIns="0" bIns="0" rtlCol="0" anchor="t">
            <a:noAutofit/>
          </a:bodyPr>
          <a:lstStyle/>
          <a:p>
            <a:pPr algn="ctr"/>
            <a:r>
              <a:rPr lang="zh-CN" altLang="en-US" sz="6000" dirty="0">
                <a:solidFill>
                  <a:schemeClr val="accent1"/>
                </a:solidFill>
                <a:latin typeface="+mj-ea"/>
                <a:ea typeface="+mj-ea"/>
              </a:rPr>
              <a:t>谢谢大家观看</a:t>
            </a:r>
            <a:endParaRPr lang="en-US" altLang="zh-CN" sz="6000" dirty="0">
              <a:solidFill>
                <a:schemeClr val="accent1"/>
              </a:solidFill>
              <a:latin typeface="+mj-ea"/>
              <a:ea typeface="+mj-ea"/>
            </a:endParaRPr>
          </a:p>
          <a:p>
            <a:pPr algn="ctr"/>
            <a:r>
              <a:rPr lang="zh-CN" altLang="en-US" sz="6000" dirty="0">
                <a:solidFill>
                  <a:schemeClr val="accent1"/>
                </a:solidFill>
                <a:latin typeface="+mj-ea"/>
                <a:ea typeface="+mj-ea"/>
              </a:rPr>
              <a:t>敬请领导指正</a:t>
            </a:r>
            <a:endParaRPr lang="en-US" sz="6000" dirty="0">
              <a:solidFill>
                <a:schemeClr val="accent1"/>
              </a:solidFill>
              <a:latin typeface="+mj-ea"/>
              <a:ea typeface="+mj-ea"/>
            </a:endParaRPr>
          </a:p>
        </p:txBody>
      </p:sp>
      <p:sp>
        <p:nvSpPr>
          <p:cNvPr id="8" name="文本框 7">
            <a:extLst>
              <a:ext uri="{FF2B5EF4-FFF2-40B4-BE49-F238E27FC236}">
                <a16:creationId xmlns:a16="http://schemas.microsoft.com/office/drawing/2014/main" id="{BE98EDAD-8230-99D2-3C2E-1C61F70BBF02}"/>
              </a:ext>
            </a:extLst>
          </p:cNvPr>
          <p:cNvSpPr txBox="1"/>
          <p:nvPr/>
        </p:nvSpPr>
        <p:spPr>
          <a:xfrm>
            <a:off x="2281237" y="3774301"/>
            <a:ext cx="7629526" cy="215444"/>
          </a:xfrm>
          <a:prstGeom prst="rect">
            <a:avLst/>
          </a:prstGeom>
          <a:noFill/>
        </p:spPr>
        <p:txBody>
          <a:bodyPr wrap="square" lIns="0" tIns="0" rIns="0" bIns="0" rtlCol="0" anchor="t">
            <a:noAutofit/>
          </a:bodyPr>
          <a:lstStyle/>
          <a:p>
            <a:pPr algn="dist"/>
            <a:r>
              <a:rPr lang="en-US" altLang="zh-CN" sz="1400" dirty="0">
                <a:latin typeface="+mn-ea"/>
              </a:rPr>
              <a:t>THANK YOU FOR YOUR VIEWING PLEASE CORRECT LEADERSHIP</a:t>
            </a:r>
          </a:p>
        </p:txBody>
      </p:sp>
      <p:sp>
        <p:nvSpPr>
          <p:cNvPr id="5" name="文本框 4">
            <a:extLst>
              <a:ext uri="{FF2B5EF4-FFF2-40B4-BE49-F238E27FC236}">
                <a16:creationId xmlns:a16="http://schemas.microsoft.com/office/drawing/2014/main" id="{9C68C0A1-0241-7C75-E534-6EE47A58F4BE}"/>
              </a:ext>
            </a:extLst>
          </p:cNvPr>
          <p:cNvSpPr txBox="1"/>
          <p:nvPr/>
        </p:nvSpPr>
        <p:spPr>
          <a:xfrm>
            <a:off x="4742543" y="5700661"/>
            <a:ext cx="2706914" cy="246221"/>
          </a:xfrm>
          <a:prstGeom prst="rect">
            <a:avLst/>
          </a:prstGeom>
          <a:noFill/>
        </p:spPr>
        <p:txBody>
          <a:bodyPr wrap="square" lIns="0" tIns="0" rIns="0" bIns="0" rtlCol="0" anchor="t">
            <a:noAutofit/>
          </a:bodyPr>
          <a:lstStyle/>
          <a:p>
            <a:pPr algn="ctr"/>
            <a:r>
              <a:rPr lang="zh-CN" altLang="en-US" sz="1600" dirty="0">
                <a:latin typeface="+mj-ea"/>
                <a:ea typeface="+mj-ea"/>
              </a:rPr>
              <a:t>汇报人：</a:t>
            </a:r>
            <a:r>
              <a:rPr lang="en-US" altLang="zh-CN" sz="1600" dirty="0">
                <a:latin typeface="+mj-ea"/>
                <a:ea typeface="+mj-ea"/>
              </a:rPr>
              <a:t>OfficePLUS</a:t>
            </a:r>
            <a:endParaRPr lang="en-US" sz="1600" dirty="0">
              <a:latin typeface="+mj-ea"/>
              <a:ea typeface="+mj-ea"/>
            </a:endParaRPr>
          </a:p>
        </p:txBody>
      </p:sp>
      <p:sp>
        <p:nvSpPr>
          <p:cNvPr id="7" name="文本框 6">
            <a:extLst>
              <a:ext uri="{FF2B5EF4-FFF2-40B4-BE49-F238E27FC236}">
                <a16:creationId xmlns:a16="http://schemas.microsoft.com/office/drawing/2014/main" id="{CE1E6DB3-C2E8-4315-95D5-0A85BDD79A78}"/>
              </a:ext>
            </a:extLst>
          </p:cNvPr>
          <p:cNvSpPr txBox="1"/>
          <p:nvPr/>
        </p:nvSpPr>
        <p:spPr>
          <a:xfrm>
            <a:off x="4742543" y="5975457"/>
            <a:ext cx="2706914" cy="246221"/>
          </a:xfrm>
          <a:prstGeom prst="rect">
            <a:avLst/>
          </a:prstGeom>
          <a:noFill/>
        </p:spPr>
        <p:txBody>
          <a:bodyPr wrap="square" lIns="0" tIns="0" rIns="0" bIns="0" rtlCol="0" anchor="t">
            <a:noAutofit/>
          </a:bodyPr>
          <a:lstStyle/>
          <a:p>
            <a:pPr algn="ctr"/>
            <a:r>
              <a:rPr lang="en-US" altLang="zh-CN" sz="1600" dirty="0"/>
              <a:t>20XX.XX.26</a:t>
            </a:r>
            <a:endParaRPr lang="en-US" sz="1600" dirty="0"/>
          </a:p>
        </p:txBody>
      </p:sp>
    </p:spTree>
    <p:extLst>
      <p:ext uri="{BB962C8B-B14F-4D97-AF65-F5344CB8AC3E}">
        <p14:creationId xmlns:p14="http://schemas.microsoft.com/office/powerpoint/2010/main" val="130083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p:cNvSpPr>
            <a:spLocks noGrp="1"/>
          </p:cNvSpPr>
          <p:nvPr>
            <p:ph type="body" sz="quarter" idx="13"/>
          </p:nvPr>
        </p:nvSpPr>
        <p:spPr/>
        <p:txBody>
          <a:bodyPr/>
          <a:lstStyle/>
          <a:p>
            <a:r>
              <a:rPr kumimoji="1" lang="zh-CN" altLang="en-US" dirty="0"/>
              <a:t>中文 </a:t>
            </a:r>
            <a:r>
              <a:rPr kumimoji="1" lang="en-US" altLang="zh-CN" dirty="0" err="1"/>
              <a:t>OPPOSana</a:t>
            </a:r>
            <a:r>
              <a:rPr kumimoji="1" lang="en-US" altLang="zh-CN" dirty="0"/>
              <a:t> H</a:t>
            </a:r>
          </a:p>
          <a:p>
            <a:r>
              <a:rPr kumimoji="1" lang="zh-CN" altLang="en-US" dirty="0"/>
              <a:t>英文 </a:t>
            </a:r>
            <a:r>
              <a:rPr kumimoji="1" lang="en-GB" altLang="zh-CN" dirty="0" err="1"/>
              <a:t>OPPOSana</a:t>
            </a:r>
            <a:r>
              <a:rPr kumimoji="1" lang="en-GB" altLang="zh-CN" dirty="0"/>
              <a:t> R</a:t>
            </a:r>
            <a:endParaRPr kumimoji="1" lang="en-US"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r>
              <a:rPr kumimoji="1" lang="zh-CN" altLang="en-US" dirty="0"/>
              <a:t>（根据实际修改）</a:t>
            </a:r>
            <a:endParaRPr kumimoji="1" lang="en-GB" altLang="zh-CN" dirty="0"/>
          </a:p>
          <a:p>
            <a:r>
              <a:rPr kumimoji="1" lang="en-GB" altLang="zh-CN" dirty="0"/>
              <a:t>https://unsplash.com/</a:t>
            </a:r>
          </a:p>
          <a:p>
            <a:endParaRPr kumimoji="1" lang="en-US" altLang="zh-CN" dirty="0"/>
          </a:p>
          <a:p>
            <a:r>
              <a:rPr kumimoji="1" lang="zh-CN" altLang="en-US" dirty="0"/>
              <a:t>本网站所提供的任何信息内容（包括但不限于 </a:t>
            </a:r>
            <a:r>
              <a:rPr kumimoji="1" lang="en-GB" altLang="zh-CN" dirty="0"/>
              <a:t>PPT </a:t>
            </a:r>
            <a:r>
              <a:rPr kumimoji="1" lang="zh-CN" altLang="en-US" dirty="0"/>
              <a:t>模板、</a:t>
            </a:r>
            <a:r>
              <a:rPr kumimoji="1" lang="en-GB" altLang="zh-CN" dirty="0"/>
              <a:t>Word </a:t>
            </a:r>
            <a:r>
              <a:rPr kumimoji="1" lang="zh-CN" altLang="en-US" dirty="0"/>
              <a:t>文档、</a:t>
            </a:r>
            <a:r>
              <a:rPr kumimoji="1" lang="en-GB"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小朋</a:t>
            </a:r>
            <a:endParaRPr kumimoji="1" lang="en-US" altLang="zh-CN" dirty="0"/>
          </a:p>
        </p:txBody>
      </p:sp>
      <p:sp>
        <p:nvSpPr>
          <p:cNvPr id="5" name="文本占位符 4"/>
          <p:cNvSpPr>
            <a:spLocks noGrp="1"/>
          </p:cNvSpPr>
          <p:nvPr>
            <p:ph type="body" sz="quarter" idx="10"/>
          </p:nvPr>
        </p:nvSpPr>
        <p:spPr/>
        <p:txBody>
          <a:bodyPr/>
          <a:lstStyle/>
          <a:p>
            <a:r>
              <a:rPr kumimoji="1" lang="zh-CN" altLang="en-US" dirty="0"/>
              <a:t>标注</a:t>
            </a:r>
          </a:p>
        </p:txBody>
      </p:sp>
      <p:sp>
        <p:nvSpPr>
          <p:cNvPr id="8" name="文本占位符 7"/>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4">
            <a:extLst>
              <a:ext uri="{FF2B5EF4-FFF2-40B4-BE49-F238E27FC236}">
                <a16:creationId xmlns:a16="http://schemas.microsoft.com/office/drawing/2014/main" id="{513803C1-5377-52D6-EBAC-4F0B83258394}"/>
              </a:ext>
            </a:extLst>
          </p:cNvPr>
          <p:cNvSpPr txBox="1"/>
          <p:nvPr/>
        </p:nvSpPr>
        <p:spPr>
          <a:xfrm>
            <a:off x="5535159" y="2549634"/>
            <a:ext cx="1009892" cy="307777"/>
          </a:xfrm>
          <a:prstGeom prst="rect">
            <a:avLst/>
          </a:prstGeom>
          <a:noFill/>
        </p:spPr>
        <p:txBody>
          <a:bodyPr wrap="non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kumimoji="1" lang="en-US" altLang="zh-CN" sz="2000" dirty="0">
                <a:solidFill>
                  <a:schemeClr val="bg1"/>
                </a:solidFill>
                <a:latin typeface="+mn-ea"/>
                <a:cs typeface="Alibaba PuHuiTi M" pitchFamily="18" charset="-122"/>
              </a:rPr>
              <a:t>PART</a:t>
            </a:r>
            <a:r>
              <a:rPr kumimoji="1" lang="zh-CN" altLang="en-US" sz="2000" dirty="0">
                <a:solidFill>
                  <a:schemeClr val="bg1"/>
                </a:solidFill>
                <a:latin typeface="+mn-ea"/>
                <a:cs typeface="Alibaba PuHuiTi M" pitchFamily="18" charset="-122"/>
              </a:rPr>
              <a:t> </a:t>
            </a:r>
            <a:r>
              <a:rPr kumimoji="1" lang="en-US" altLang="zh-CN" sz="2000" dirty="0">
                <a:solidFill>
                  <a:schemeClr val="bg1"/>
                </a:solidFill>
                <a:latin typeface="+mn-ea"/>
                <a:cs typeface="Alibaba PuHuiTi M" pitchFamily="18" charset="-122"/>
              </a:rPr>
              <a:t>01</a:t>
            </a:r>
            <a:endParaRPr kumimoji="1" lang="zh-CN" altLang="en-US" sz="2000" dirty="0">
              <a:solidFill>
                <a:schemeClr val="bg1"/>
              </a:solidFill>
              <a:latin typeface="+mn-ea"/>
              <a:cs typeface="Alibaba PuHuiTi M" pitchFamily="18" charset="-122"/>
            </a:endParaRPr>
          </a:p>
        </p:txBody>
      </p:sp>
      <p:cxnSp>
        <p:nvCxnSpPr>
          <p:cNvPr id="25" name="直线连接符 7">
            <a:extLst>
              <a:ext uri="{FF2B5EF4-FFF2-40B4-BE49-F238E27FC236}">
                <a16:creationId xmlns:a16="http://schemas.microsoft.com/office/drawing/2014/main" id="{37DA987F-208D-FF59-CB10-6E1F18017D99}"/>
              </a:ext>
            </a:extLst>
          </p:cNvPr>
          <p:cNvCxnSpPr/>
          <p:nvPr/>
        </p:nvCxnSpPr>
        <p:spPr>
          <a:xfrm flipH="1">
            <a:off x="4493599" y="2720556"/>
            <a:ext cx="8769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线连接符 13">
            <a:extLst>
              <a:ext uri="{FF2B5EF4-FFF2-40B4-BE49-F238E27FC236}">
                <a16:creationId xmlns:a16="http://schemas.microsoft.com/office/drawing/2014/main" id="{7E68C08B-A341-41A4-9F8F-336AE0F24894}"/>
              </a:ext>
            </a:extLst>
          </p:cNvPr>
          <p:cNvCxnSpPr/>
          <p:nvPr/>
        </p:nvCxnSpPr>
        <p:spPr>
          <a:xfrm flipH="1">
            <a:off x="6744328" y="2720556"/>
            <a:ext cx="8769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15">
            <a:extLst>
              <a:ext uri="{FF2B5EF4-FFF2-40B4-BE49-F238E27FC236}">
                <a16:creationId xmlns:a16="http://schemas.microsoft.com/office/drawing/2014/main" id="{CC094C51-15F3-9DC6-437B-20125D00BCD0}"/>
              </a:ext>
            </a:extLst>
          </p:cNvPr>
          <p:cNvSpPr txBox="1"/>
          <p:nvPr/>
        </p:nvSpPr>
        <p:spPr>
          <a:xfrm>
            <a:off x="3556844" y="3085314"/>
            <a:ext cx="5078313" cy="1015663"/>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6000" dirty="0">
                <a:solidFill>
                  <a:schemeClr val="bg1"/>
                </a:solidFill>
                <a:latin typeface="+mj-ea"/>
                <a:ea typeface="+mj-ea"/>
              </a:rPr>
              <a:t>年中工作概述</a:t>
            </a:r>
          </a:p>
        </p:txBody>
      </p:sp>
      <p:sp>
        <p:nvSpPr>
          <p:cNvPr id="28" name="文本框 16">
            <a:extLst>
              <a:ext uri="{FF2B5EF4-FFF2-40B4-BE49-F238E27FC236}">
                <a16:creationId xmlns:a16="http://schemas.microsoft.com/office/drawing/2014/main" id="{4B6389D8-3623-A9DA-27CA-A400B03C57AC}"/>
              </a:ext>
            </a:extLst>
          </p:cNvPr>
          <p:cNvSpPr txBox="1"/>
          <p:nvPr/>
        </p:nvSpPr>
        <p:spPr>
          <a:xfrm>
            <a:off x="4026581" y="4100977"/>
            <a:ext cx="4139011" cy="276999"/>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dirty="0">
                <a:solidFill>
                  <a:schemeClr val="bg1"/>
                </a:solidFill>
              </a:rPr>
              <a:t>Year Work Summary</a:t>
            </a:r>
          </a:p>
        </p:txBody>
      </p:sp>
    </p:spTree>
    <p:extLst>
      <p:ext uri="{BB962C8B-B14F-4D97-AF65-F5344CB8AC3E}">
        <p14:creationId xmlns:p14="http://schemas.microsoft.com/office/powerpoint/2010/main" val="188190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C8CD437E-7E12-BC2D-DF0B-56FF3676CB59}"/>
              </a:ext>
            </a:extLst>
          </p:cNvPr>
          <p:cNvSpPr>
            <a:spLocks noGrp="1"/>
          </p:cNvSpPr>
          <p:nvPr>
            <p:ph type="title"/>
          </p:nvPr>
        </p:nvSpPr>
        <p:spPr/>
        <p:txBody>
          <a:bodyPr>
            <a:noAutofit/>
          </a:bodyPr>
          <a:lstStyle/>
          <a:p>
            <a:r>
              <a:rPr lang="zh-CN" altLang="en-US" sz="2800" dirty="0">
                <a:solidFill>
                  <a:schemeClr val="accent1"/>
                </a:solidFill>
                <a:latin typeface="+mj-ea"/>
                <a:ea typeface="+mj-ea"/>
              </a:rPr>
              <a:t>工作内容概括</a:t>
            </a:r>
            <a:endParaRPr lang="en-US" dirty="0"/>
          </a:p>
        </p:txBody>
      </p:sp>
      <p:sp>
        <p:nvSpPr>
          <p:cNvPr id="8" name="矩形: 圆角 7">
            <a:extLst>
              <a:ext uri="{FF2B5EF4-FFF2-40B4-BE49-F238E27FC236}">
                <a16:creationId xmlns:a16="http://schemas.microsoft.com/office/drawing/2014/main" id="{6B02B674-301B-86C7-880E-B557B8DB8196}"/>
              </a:ext>
            </a:extLst>
          </p:cNvPr>
          <p:cNvSpPr/>
          <p:nvPr/>
        </p:nvSpPr>
        <p:spPr>
          <a:xfrm flipH="1">
            <a:off x="6310704" y="3480505"/>
            <a:ext cx="4331208" cy="1298449"/>
          </a:xfrm>
          <a:prstGeom prst="roundRect">
            <a:avLst>
              <a:gd name="adj" fmla="val 50000"/>
            </a:avLst>
          </a:prstGeom>
          <a:solidFill>
            <a:schemeClr val="bg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a:extLst>
              <a:ext uri="{FF2B5EF4-FFF2-40B4-BE49-F238E27FC236}">
                <a16:creationId xmlns:a16="http://schemas.microsoft.com/office/drawing/2014/main" id="{7B15B98E-789B-E375-9DCE-F857B98C4C05}"/>
              </a:ext>
            </a:extLst>
          </p:cNvPr>
          <p:cNvSpPr/>
          <p:nvPr/>
        </p:nvSpPr>
        <p:spPr>
          <a:xfrm flipH="1">
            <a:off x="10315967" y="3817373"/>
            <a:ext cx="487870" cy="487870"/>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文本框 47">
            <a:extLst>
              <a:ext uri="{FF2B5EF4-FFF2-40B4-BE49-F238E27FC236}">
                <a16:creationId xmlns:a16="http://schemas.microsoft.com/office/drawing/2014/main" id="{EB91B666-0C7E-31B6-D00A-10E86818A505}"/>
              </a:ext>
            </a:extLst>
          </p:cNvPr>
          <p:cNvSpPr txBox="1"/>
          <p:nvPr/>
        </p:nvSpPr>
        <p:spPr>
          <a:xfrm flipH="1">
            <a:off x="9183782" y="3700017"/>
            <a:ext cx="923330"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服务类</a:t>
            </a:r>
          </a:p>
        </p:txBody>
      </p:sp>
      <p:sp>
        <p:nvSpPr>
          <p:cNvPr id="11" name="矩形: 圆角 10">
            <a:extLst>
              <a:ext uri="{FF2B5EF4-FFF2-40B4-BE49-F238E27FC236}">
                <a16:creationId xmlns:a16="http://schemas.microsoft.com/office/drawing/2014/main" id="{AAF79BDB-2829-73B0-65B8-9A7EC7270F0D}"/>
              </a:ext>
            </a:extLst>
          </p:cNvPr>
          <p:cNvSpPr/>
          <p:nvPr/>
        </p:nvSpPr>
        <p:spPr>
          <a:xfrm flipH="1">
            <a:off x="6711950" y="1928750"/>
            <a:ext cx="4331208" cy="1298449"/>
          </a:xfrm>
          <a:prstGeom prst="roundRect">
            <a:avLst>
              <a:gd name="adj" fmla="val 50000"/>
            </a:avLst>
          </a:prstGeom>
          <a:solidFill>
            <a:schemeClr val="bg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椭圆 11">
            <a:extLst>
              <a:ext uri="{FF2B5EF4-FFF2-40B4-BE49-F238E27FC236}">
                <a16:creationId xmlns:a16="http://schemas.microsoft.com/office/drawing/2014/main" id="{0D046879-BCF5-F368-0E9A-0AE5A060B4D1}"/>
              </a:ext>
            </a:extLst>
          </p:cNvPr>
          <p:cNvSpPr/>
          <p:nvPr/>
        </p:nvSpPr>
        <p:spPr>
          <a:xfrm flipH="1">
            <a:off x="10717213" y="2265618"/>
            <a:ext cx="487870" cy="487870"/>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51">
            <a:extLst>
              <a:ext uri="{FF2B5EF4-FFF2-40B4-BE49-F238E27FC236}">
                <a16:creationId xmlns:a16="http://schemas.microsoft.com/office/drawing/2014/main" id="{06E561CE-8559-2A26-5E19-5DD86D4C8648}"/>
              </a:ext>
            </a:extLst>
          </p:cNvPr>
          <p:cNvSpPr txBox="1"/>
          <p:nvPr/>
        </p:nvSpPr>
        <p:spPr>
          <a:xfrm flipH="1">
            <a:off x="9585028" y="2174597"/>
            <a:ext cx="923330"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协作类</a:t>
            </a:r>
          </a:p>
        </p:txBody>
      </p:sp>
      <p:sp>
        <p:nvSpPr>
          <p:cNvPr id="14" name="文本框 52">
            <a:extLst>
              <a:ext uri="{FF2B5EF4-FFF2-40B4-BE49-F238E27FC236}">
                <a16:creationId xmlns:a16="http://schemas.microsoft.com/office/drawing/2014/main" id="{88358447-82C8-1CE6-B815-A675A6EFBC3A}"/>
              </a:ext>
            </a:extLst>
          </p:cNvPr>
          <p:cNvSpPr txBox="1"/>
          <p:nvPr/>
        </p:nvSpPr>
        <p:spPr>
          <a:xfrm flipH="1">
            <a:off x="7616826" y="2547906"/>
            <a:ext cx="2876317" cy="48532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15" name="文本框 57">
            <a:extLst>
              <a:ext uri="{FF2B5EF4-FFF2-40B4-BE49-F238E27FC236}">
                <a16:creationId xmlns:a16="http://schemas.microsoft.com/office/drawing/2014/main" id="{38EF3D55-6AA6-79A5-6A73-E389EC226022}"/>
              </a:ext>
            </a:extLst>
          </p:cNvPr>
          <p:cNvSpPr txBox="1"/>
          <p:nvPr/>
        </p:nvSpPr>
        <p:spPr>
          <a:xfrm flipH="1">
            <a:off x="7640634" y="4075384"/>
            <a:ext cx="2466477" cy="48532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16" name="矩形: 圆角 15">
            <a:extLst>
              <a:ext uri="{FF2B5EF4-FFF2-40B4-BE49-F238E27FC236}">
                <a16:creationId xmlns:a16="http://schemas.microsoft.com/office/drawing/2014/main" id="{E1BDB963-970E-3420-B186-C0C4C2522E9F}"/>
              </a:ext>
            </a:extLst>
          </p:cNvPr>
          <p:cNvSpPr/>
          <p:nvPr/>
        </p:nvSpPr>
        <p:spPr>
          <a:xfrm>
            <a:off x="1592549" y="3480505"/>
            <a:ext cx="4331208" cy="1298449"/>
          </a:xfrm>
          <a:prstGeom prst="roundRect">
            <a:avLst>
              <a:gd name="adj" fmla="val 50000"/>
            </a:avLst>
          </a:prstGeom>
          <a:solidFill>
            <a:schemeClr val="bg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6">
            <a:extLst>
              <a:ext uri="{FF2B5EF4-FFF2-40B4-BE49-F238E27FC236}">
                <a16:creationId xmlns:a16="http://schemas.microsoft.com/office/drawing/2014/main" id="{5B1D7E04-9BDB-108B-7C01-9FDC37E686C1}"/>
              </a:ext>
            </a:extLst>
          </p:cNvPr>
          <p:cNvSpPr/>
          <p:nvPr/>
        </p:nvSpPr>
        <p:spPr>
          <a:xfrm>
            <a:off x="1430624" y="3817373"/>
            <a:ext cx="487870" cy="487870"/>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文本框 62">
            <a:extLst>
              <a:ext uri="{FF2B5EF4-FFF2-40B4-BE49-F238E27FC236}">
                <a16:creationId xmlns:a16="http://schemas.microsoft.com/office/drawing/2014/main" id="{B38CEB42-4447-B692-5288-273CACA1268D}"/>
              </a:ext>
            </a:extLst>
          </p:cNvPr>
          <p:cNvSpPr txBox="1"/>
          <p:nvPr/>
        </p:nvSpPr>
        <p:spPr>
          <a:xfrm>
            <a:off x="2127349" y="3700017"/>
            <a:ext cx="923330"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项目类</a:t>
            </a:r>
          </a:p>
        </p:txBody>
      </p:sp>
      <p:sp>
        <p:nvSpPr>
          <p:cNvPr id="19" name="矩形: 圆角 18">
            <a:extLst>
              <a:ext uri="{FF2B5EF4-FFF2-40B4-BE49-F238E27FC236}">
                <a16:creationId xmlns:a16="http://schemas.microsoft.com/office/drawing/2014/main" id="{43685C88-BB9E-6FF3-1105-953282818380}"/>
              </a:ext>
            </a:extLst>
          </p:cNvPr>
          <p:cNvSpPr/>
          <p:nvPr/>
        </p:nvSpPr>
        <p:spPr>
          <a:xfrm>
            <a:off x="1148842" y="1928750"/>
            <a:ext cx="4331208" cy="1298449"/>
          </a:xfrm>
          <a:prstGeom prst="roundRect">
            <a:avLst>
              <a:gd name="adj" fmla="val 50000"/>
            </a:avLst>
          </a:prstGeom>
          <a:solidFill>
            <a:schemeClr val="bg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椭圆 19">
            <a:extLst>
              <a:ext uri="{FF2B5EF4-FFF2-40B4-BE49-F238E27FC236}">
                <a16:creationId xmlns:a16="http://schemas.microsoft.com/office/drawing/2014/main" id="{3EC06CCD-AA66-6D62-54A2-9022562CFCE6}"/>
              </a:ext>
            </a:extLst>
          </p:cNvPr>
          <p:cNvSpPr/>
          <p:nvPr/>
        </p:nvSpPr>
        <p:spPr>
          <a:xfrm>
            <a:off x="986917" y="2265618"/>
            <a:ext cx="487870" cy="487870"/>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user_209046">
            <a:extLst>
              <a:ext uri="{FF2B5EF4-FFF2-40B4-BE49-F238E27FC236}">
                <a16:creationId xmlns:a16="http://schemas.microsoft.com/office/drawing/2014/main" id="{24EEE9BB-E66C-C781-8417-C4C50120CF92}"/>
              </a:ext>
            </a:extLst>
          </p:cNvPr>
          <p:cNvSpPr/>
          <p:nvPr/>
        </p:nvSpPr>
        <p:spPr>
          <a:xfrm>
            <a:off x="1110742" y="2362452"/>
            <a:ext cx="261185" cy="235526"/>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文本框 66">
            <a:extLst>
              <a:ext uri="{FF2B5EF4-FFF2-40B4-BE49-F238E27FC236}">
                <a16:creationId xmlns:a16="http://schemas.microsoft.com/office/drawing/2014/main" id="{B031F1E1-8B3C-36CB-62C8-77894550A6D0}"/>
              </a:ext>
            </a:extLst>
          </p:cNvPr>
          <p:cNvSpPr txBox="1"/>
          <p:nvPr/>
        </p:nvSpPr>
        <p:spPr>
          <a:xfrm>
            <a:off x="1683642" y="2174597"/>
            <a:ext cx="923330"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rPr>
              <a:t>日常类</a:t>
            </a:r>
          </a:p>
        </p:txBody>
      </p:sp>
      <p:sp>
        <p:nvSpPr>
          <p:cNvPr id="23" name="文本框 67">
            <a:extLst>
              <a:ext uri="{FF2B5EF4-FFF2-40B4-BE49-F238E27FC236}">
                <a16:creationId xmlns:a16="http://schemas.microsoft.com/office/drawing/2014/main" id="{297A957E-D8DC-6567-46F6-A547D7B45897}"/>
              </a:ext>
            </a:extLst>
          </p:cNvPr>
          <p:cNvSpPr txBox="1"/>
          <p:nvPr/>
        </p:nvSpPr>
        <p:spPr>
          <a:xfrm>
            <a:off x="1698857" y="2547906"/>
            <a:ext cx="2876317" cy="48532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sp>
        <p:nvSpPr>
          <p:cNvPr id="24" name="文本框 68">
            <a:extLst>
              <a:ext uri="{FF2B5EF4-FFF2-40B4-BE49-F238E27FC236}">
                <a16:creationId xmlns:a16="http://schemas.microsoft.com/office/drawing/2014/main" id="{7359EB00-EE58-354D-536A-E989DB484790}"/>
              </a:ext>
            </a:extLst>
          </p:cNvPr>
          <p:cNvSpPr txBox="1"/>
          <p:nvPr/>
        </p:nvSpPr>
        <p:spPr>
          <a:xfrm>
            <a:off x="2127350" y="4075384"/>
            <a:ext cx="2424018" cy="485326"/>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a:t>
            </a:r>
          </a:p>
        </p:txBody>
      </p:sp>
      <p:pic>
        <p:nvPicPr>
          <p:cNvPr id="35" name="图片 34">
            <a:extLst>
              <a:ext uri="{FF2B5EF4-FFF2-40B4-BE49-F238E27FC236}">
                <a16:creationId xmlns:a16="http://schemas.microsoft.com/office/drawing/2014/main" id="{D8BBBBF8-CC16-1F20-B7DF-58EC390C46B4}"/>
              </a:ext>
            </a:extLst>
          </p:cNvPr>
          <p:cNvPicPr>
            <a:picLocks noChangeAspect="1"/>
          </p:cNvPicPr>
          <p:nvPr/>
        </p:nvPicPr>
        <p:blipFill>
          <a:blip r:embed="rId2">
            <a:extLst>
              <a:ext uri="{28A0092B-C50C-407E-A947-70E740481C1C}">
                <a14:useLocalDpi xmlns:a14="http://schemas.microsoft.com/office/drawing/2010/main" val="0"/>
              </a:ext>
            </a:extLst>
          </a:blip>
          <a:srcRect l="11532" t="2909" r="38096" b="941"/>
          <a:stretch>
            <a:fillRect/>
          </a:stretch>
        </p:blipFill>
        <p:spPr>
          <a:xfrm>
            <a:off x="4685734" y="1730622"/>
            <a:ext cx="2867025" cy="4104419"/>
          </a:xfrm>
          <a:custGeom>
            <a:avLst/>
            <a:gdLst>
              <a:gd name="connsiteX0" fmla="*/ 0 w 2867025"/>
              <a:gd name="connsiteY0" fmla="*/ 0 h 4104419"/>
              <a:gd name="connsiteX1" fmla="*/ 2867025 w 2867025"/>
              <a:gd name="connsiteY1" fmla="*/ 0 h 4104419"/>
              <a:gd name="connsiteX2" fmla="*/ 2867025 w 2867025"/>
              <a:gd name="connsiteY2" fmla="*/ 3334011 h 4104419"/>
              <a:gd name="connsiteX3" fmla="*/ 0 w 2867025"/>
              <a:gd name="connsiteY3" fmla="*/ 3882558 h 4104419"/>
            </a:gdLst>
            <a:ahLst/>
            <a:cxnLst>
              <a:cxn ang="0">
                <a:pos x="connsiteX0" y="connsiteY0"/>
              </a:cxn>
              <a:cxn ang="0">
                <a:pos x="connsiteX1" y="connsiteY1"/>
              </a:cxn>
              <a:cxn ang="0">
                <a:pos x="connsiteX2" y="connsiteY2"/>
              </a:cxn>
              <a:cxn ang="0">
                <a:pos x="connsiteX3" y="connsiteY3"/>
              </a:cxn>
            </a:cxnLst>
            <a:rect l="l" t="t" r="r" b="b"/>
            <a:pathLst>
              <a:path w="2867025" h="4104419">
                <a:moveTo>
                  <a:pt x="0" y="0"/>
                </a:moveTo>
                <a:lnTo>
                  <a:pt x="2867025" y="0"/>
                </a:lnTo>
                <a:lnTo>
                  <a:pt x="2867025" y="3334011"/>
                </a:lnTo>
                <a:cubicBezTo>
                  <a:pt x="1433513" y="3334011"/>
                  <a:pt x="1433513" y="4604330"/>
                  <a:pt x="0" y="3882558"/>
                </a:cubicBezTo>
                <a:close/>
              </a:path>
            </a:pathLst>
          </a:custGeom>
        </p:spPr>
      </p:pic>
      <p:sp>
        <p:nvSpPr>
          <p:cNvPr id="25" name="流程图: 文档 24">
            <a:extLst>
              <a:ext uri="{FF2B5EF4-FFF2-40B4-BE49-F238E27FC236}">
                <a16:creationId xmlns:a16="http://schemas.microsoft.com/office/drawing/2014/main" id="{17B15C47-3484-69CD-6D06-A532CA3EA090}"/>
              </a:ext>
            </a:extLst>
          </p:cNvPr>
          <p:cNvSpPr/>
          <p:nvPr/>
        </p:nvSpPr>
        <p:spPr>
          <a:xfrm>
            <a:off x="4685734" y="1730622"/>
            <a:ext cx="2867025" cy="4157409"/>
          </a:xfrm>
          <a:prstGeom prst="flowChartDocument">
            <a:avLst/>
          </a:prstGeom>
          <a:solidFill>
            <a:schemeClr val="accent1">
              <a:alpha val="85000"/>
            </a:schemeClr>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文本框 70">
            <a:extLst>
              <a:ext uri="{FF2B5EF4-FFF2-40B4-BE49-F238E27FC236}">
                <a16:creationId xmlns:a16="http://schemas.microsoft.com/office/drawing/2014/main" id="{D8EA0B1E-0D7A-2F5D-3312-16E48288E514}"/>
              </a:ext>
            </a:extLst>
          </p:cNvPr>
          <p:cNvSpPr txBox="1"/>
          <p:nvPr/>
        </p:nvSpPr>
        <p:spPr>
          <a:xfrm>
            <a:off x="5275263" y="2546075"/>
            <a:ext cx="1641476" cy="492443"/>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solidFill>
                  <a:schemeClr val="bg1"/>
                </a:solidFill>
                <a:latin typeface="+mj-ea"/>
                <a:ea typeface="+mj-ea"/>
              </a:rPr>
              <a:t>工作内容</a:t>
            </a:r>
          </a:p>
        </p:txBody>
      </p:sp>
      <p:sp>
        <p:nvSpPr>
          <p:cNvPr id="27" name="文本框 71">
            <a:extLst>
              <a:ext uri="{FF2B5EF4-FFF2-40B4-BE49-F238E27FC236}">
                <a16:creationId xmlns:a16="http://schemas.microsoft.com/office/drawing/2014/main" id="{825E8CE9-C8A4-E631-2831-705EE705BD17}"/>
              </a:ext>
            </a:extLst>
          </p:cNvPr>
          <p:cNvSpPr txBox="1"/>
          <p:nvPr/>
        </p:nvSpPr>
        <p:spPr>
          <a:xfrm>
            <a:off x="4862512" y="3266100"/>
            <a:ext cx="2466975" cy="94077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b="0" dirty="0">
                <a:solidFill>
                  <a:schemeClr val="bg1"/>
                </a:solidFill>
                <a:effectLst/>
                <a:latin typeface="+mn-ea"/>
              </a:rPr>
              <a:t>在这里输入你的正文阐述与关键词标题相关的具体内容，若字数太多酌情删减</a:t>
            </a:r>
          </a:p>
        </p:txBody>
      </p:sp>
      <p:sp>
        <p:nvSpPr>
          <p:cNvPr id="28" name="矩形 27">
            <a:extLst>
              <a:ext uri="{FF2B5EF4-FFF2-40B4-BE49-F238E27FC236}">
                <a16:creationId xmlns:a16="http://schemas.microsoft.com/office/drawing/2014/main" id="{87AE03AD-47A5-1638-4ABD-EED3EDAA6020}"/>
              </a:ext>
            </a:extLst>
          </p:cNvPr>
          <p:cNvSpPr/>
          <p:nvPr/>
        </p:nvSpPr>
        <p:spPr>
          <a:xfrm>
            <a:off x="5867400" y="3176122"/>
            <a:ext cx="457200" cy="45719"/>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user_209046">
            <a:extLst>
              <a:ext uri="{FF2B5EF4-FFF2-40B4-BE49-F238E27FC236}">
                <a16:creationId xmlns:a16="http://schemas.microsoft.com/office/drawing/2014/main" id="{71925A26-B73A-1C11-FB65-FE9272321FDF}"/>
              </a:ext>
            </a:extLst>
          </p:cNvPr>
          <p:cNvSpPr/>
          <p:nvPr/>
        </p:nvSpPr>
        <p:spPr>
          <a:xfrm>
            <a:off x="10427089" y="3947200"/>
            <a:ext cx="257182" cy="248016"/>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 name="user_209046">
            <a:extLst>
              <a:ext uri="{FF2B5EF4-FFF2-40B4-BE49-F238E27FC236}">
                <a16:creationId xmlns:a16="http://schemas.microsoft.com/office/drawing/2014/main" id="{94123A0C-09E5-5BFC-7693-B2290E7FF843}"/>
              </a:ext>
            </a:extLst>
          </p:cNvPr>
          <p:cNvSpPr/>
          <p:nvPr/>
        </p:nvSpPr>
        <p:spPr>
          <a:xfrm>
            <a:off x="10852278" y="2368653"/>
            <a:ext cx="219455" cy="269503"/>
          </a:xfrm>
          <a:custGeom>
            <a:avLst/>
            <a:gdLst>
              <a:gd name="T0" fmla="*/ 4225 w 8450"/>
              <a:gd name="T1" fmla="*/ 0 h 10376"/>
              <a:gd name="T2" fmla="*/ 0 w 8450"/>
              <a:gd name="T3" fmla="*/ 4225 h 10376"/>
              <a:gd name="T4" fmla="*/ 4225 w 8450"/>
              <a:gd name="T5" fmla="*/ 8450 h 10376"/>
              <a:gd name="T6" fmla="*/ 8450 w 8450"/>
              <a:gd name="T7" fmla="*/ 4225 h 10376"/>
              <a:gd name="T8" fmla="*/ 4225 w 8450"/>
              <a:gd name="T9" fmla="*/ 0 h 10376"/>
              <a:gd name="T10" fmla="*/ 4225 w 8450"/>
              <a:gd name="T11" fmla="*/ 6092 h 10376"/>
              <a:gd name="T12" fmla="*/ 2359 w 8450"/>
              <a:gd name="T13" fmla="*/ 4226 h 10376"/>
              <a:gd name="T14" fmla="*/ 4225 w 8450"/>
              <a:gd name="T15" fmla="*/ 2360 h 10376"/>
              <a:gd name="T16" fmla="*/ 6092 w 8450"/>
              <a:gd name="T17" fmla="*/ 4226 h 10376"/>
              <a:gd name="T18" fmla="*/ 4225 w 8450"/>
              <a:gd name="T19" fmla="*/ 6092 h 10376"/>
              <a:gd name="T20" fmla="*/ 6682 w 8450"/>
              <a:gd name="T21" fmla="*/ 8571 h 10376"/>
              <a:gd name="T22" fmla="*/ 6322 w 8450"/>
              <a:gd name="T23" fmla="*/ 8582 h 10376"/>
              <a:gd name="T24" fmla="*/ 4225 w 8450"/>
              <a:gd name="T25" fmla="*/ 9225 h 10376"/>
              <a:gd name="T26" fmla="*/ 2180 w 8450"/>
              <a:gd name="T27" fmla="*/ 8611 h 10376"/>
              <a:gd name="T28" fmla="*/ 1793 w 8450"/>
              <a:gd name="T29" fmla="*/ 8620 h 10376"/>
              <a:gd name="T30" fmla="*/ 1533 w 8450"/>
              <a:gd name="T31" fmla="*/ 8956 h 10376"/>
              <a:gd name="T32" fmla="*/ 1352 w 8450"/>
              <a:gd name="T33" fmla="*/ 9871 h 10376"/>
              <a:gd name="T34" fmla="*/ 1857 w 8450"/>
              <a:gd name="T35" fmla="*/ 10376 h 10376"/>
              <a:gd name="T36" fmla="*/ 6680 w 8450"/>
              <a:gd name="T37" fmla="*/ 10376 h 10376"/>
              <a:gd name="T38" fmla="*/ 7185 w 8450"/>
              <a:gd name="T39" fmla="*/ 9871 h 10376"/>
              <a:gd name="T40" fmla="*/ 7004 w 8450"/>
              <a:gd name="T41" fmla="*/ 8956 h 10376"/>
              <a:gd name="T42" fmla="*/ 6682 w 8450"/>
              <a:gd name="T43" fmla="*/ 8571 h 10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50" h="10376">
                <a:moveTo>
                  <a:pt x="4225" y="0"/>
                </a:moveTo>
                <a:cubicBezTo>
                  <a:pt x="1892" y="0"/>
                  <a:pt x="0" y="1891"/>
                  <a:pt x="0" y="4225"/>
                </a:cubicBezTo>
                <a:cubicBezTo>
                  <a:pt x="0" y="6558"/>
                  <a:pt x="1892" y="8450"/>
                  <a:pt x="4225" y="8450"/>
                </a:cubicBezTo>
                <a:cubicBezTo>
                  <a:pt x="6559" y="8450"/>
                  <a:pt x="8450" y="6558"/>
                  <a:pt x="8450" y="4225"/>
                </a:cubicBezTo>
                <a:cubicBezTo>
                  <a:pt x="8450" y="1892"/>
                  <a:pt x="6559" y="0"/>
                  <a:pt x="4225" y="0"/>
                </a:cubicBezTo>
                <a:close/>
                <a:moveTo>
                  <a:pt x="4225" y="6092"/>
                </a:moveTo>
                <a:cubicBezTo>
                  <a:pt x="3194" y="6092"/>
                  <a:pt x="2359" y="5257"/>
                  <a:pt x="2359" y="4226"/>
                </a:cubicBezTo>
                <a:cubicBezTo>
                  <a:pt x="2359" y="3194"/>
                  <a:pt x="3194" y="2360"/>
                  <a:pt x="4225" y="2360"/>
                </a:cubicBezTo>
                <a:cubicBezTo>
                  <a:pt x="5257" y="2360"/>
                  <a:pt x="6092" y="3195"/>
                  <a:pt x="6092" y="4226"/>
                </a:cubicBezTo>
                <a:cubicBezTo>
                  <a:pt x="6092" y="5257"/>
                  <a:pt x="5257" y="6092"/>
                  <a:pt x="4225" y="6092"/>
                </a:cubicBezTo>
                <a:close/>
                <a:moveTo>
                  <a:pt x="6682" y="8571"/>
                </a:moveTo>
                <a:cubicBezTo>
                  <a:pt x="6570" y="8507"/>
                  <a:pt x="6432" y="8516"/>
                  <a:pt x="6322" y="8582"/>
                </a:cubicBezTo>
                <a:cubicBezTo>
                  <a:pt x="5643" y="8991"/>
                  <a:pt x="5117" y="9225"/>
                  <a:pt x="4225" y="9225"/>
                </a:cubicBezTo>
                <a:cubicBezTo>
                  <a:pt x="3355" y="9225"/>
                  <a:pt x="2843" y="9002"/>
                  <a:pt x="2180" y="8611"/>
                </a:cubicBezTo>
                <a:cubicBezTo>
                  <a:pt x="2060" y="8539"/>
                  <a:pt x="1909" y="8542"/>
                  <a:pt x="1793" y="8620"/>
                </a:cubicBezTo>
                <a:cubicBezTo>
                  <a:pt x="1659" y="8710"/>
                  <a:pt x="1584" y="8811"/>
                  <a:pt x="1533" y="8956"/>
                </a:cubicBezTo>
                <a:lnTo>
                  <a:pt x="1352" y="9871"/>
                </a:lnTo>
                <a:cubicBezTo>
                  <a:pt x="1352" y="10148"/>
                  <a:pt x="1579" y="10376"/>
                  <a:pt x="1857" y="10376"/>
                </a:cubicBezTo>
                <a:lnTo>
                  <a:pt x="6680" y="10376"/>
                </a:lnTo>
                <a:cubicBezTo>
                  <a:pt x="6958" y="10376"/>
                  <a:pt x="7185" y="10148"/>
                  <a:pt x="7185" y="9871"/>
                </a:cubicBezTo>
                <a:lnTo>
                  <a:pt x="7004" y="8956"/>
                </a:lnTo>
                <a:cubicBezTo>
                  <a:pt x="6947" y="8792"/>
                  <a:pt x="6845" y="8663"/>
                  <a:pt x="6682" y="85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user_209046">
            <a:extLst>
              <a:ext uri="{FF2B5EF4-FFF2-40B4-BE49-F238E27FC236}">
                <a16:creationId xmlns:a16="http://schemas.microsoft.com/office/drawing/2014/main" id="{5023D133-9A9E-D5E4-FF1D-F97A05D23A16}"/>
              </a:ext>
            </a:extLst>
          </p:cNvPr>
          <p:cNvSpPr/>
          <p:nvPr/>
        </p:nvSpPr>
        <p:spPr>
          <a:xfrm>
            <a:off x="1527840" y="3937300"/>
            <a:ext cx="293438" cy="248016"/>
          </a:xfrm>
          <a:custGeom>
            <a:avLst/>
            <a:gdLst>
              <a:gd name="T0" fmla="*/ 4484 w 10375"/>
              <a:gd name="T1" fmla="*/ 6967 h 8769"/>
              <a:gd name="T2" fmla="*/ 4484 w 10375"/>
              <a:gd name="T3" fmla="*/ 8374 h 8769"/>
              <a:gd name="T4" fmla="*/ 5891 w 10375"/>
              <a:gd name="T5" fmla="*/ 8374 h 8769"/>
              <a:gd name="T6" fmla="*/ 5891 w 10375"/>
              <a:gd name="T7" fmla="*/ 6967 h 8769"/>
              <a:gd name="T8" fmla="*/ 4484 w 10375"/>
              <a:gd name="T9" fmla="*/ 6967 h 8769"/>
              <a:gd name="T10" fmla="*/ 1754 w 10375"/>
              <a:gd name="T11" fmla="*/ 5262 h 8769"/>
              <a:gd name="T12" fmla="*/ 2766 w 10375"/>
              <a:gd name="T13" fmla="*/ 6423 h 8769"/>
              <a:gd name="T14" fmla="*/ 7633 w 10375"/>
              <a:gd name="T15" fmla="*/ 6423 h 8769"/>
              <a:gd name="T16" fmla="*/ 8645 w 10375"/>
              <a:gd name="T17" fmla="*/ 5262 h 8769"/>
              <a:gd name="T18" fmla="*/ 1754 w 10375"/>
              <a:gd name="T19" fmla="*/ 5262 h 8769"/>
              <a:gd name="T20" fmla="*/ 0 w 10375"/>
              <a:gd name="T21" fmla="*/ 3261 h 8769"/>
              <a:gd name="T22" fmla="*/ 1038 w 10375"/>
              <a:gd name="T23" fmla="*/ 4447 h 8769"/>
              <a:gd name="T24" fmla="*/ 9338 w 10375"/>
              <a:gd name="T25" fmla="*/ 4447 h 8769"/>
              <a:gd name="T26" fmla="*/ 10375 w 10375"/>
              <a:gd name="T27" fmla="*/ 3261 h 8769"/>
              <a:gd name="T28" fmla="*/ 0 w 10375"/>
              <a:gd name="T29" fmla="*/ 3261 h 8769"/>
              <a:gd name="T30" fmla="*/ 0 w 10375"/>
              <a:gd name="T31" fmla="*/ 3261 h 8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75" h="8769">
                <a:moveTo>
                  <a:pt x="4484" y="6967"/>
                </a:moveTo>
                <a:cubicBezTo>
                  <a:pt x="4089" y="7362"/>
                  <a:pt x="4089" y="7979"/>
                  <a:pt x="4484" y="8374"/>
                </a:cubicBezTo>
                <a:cubicBezTo>
                  <a:pt x="4879" y="8769"/>
                  <a:pt x="5496" y="8769"/>
                  <a:pt x="5891" y="8374"/>
                </a:cubicBezTo>
                <a:cubicBezTo>
                  <a:pt x="6286" y="7979"/>
                  <a:pt x="6286" y="7362"/>
                  <a:pt x="5891" y="6967"/>
                </a:cubicBezTo>
                <a:cubicBezTo>
                  <a:pt x="5471" y="6571"/>
                  <a:pt x="4854" y="6571"/>
                  <a:pt x="4484" y="6967"/>
                </a:cubicBezTo>
                <a:close/>
                <a:moveTo>
                  <a:pt x="1754" y="5262"/>
                </a:moveTo>
                <a:lnTo>
                  <a:pt x="2766" y="6423"/>
                </a:lnTo>
                <a:cubicBezTo>
                  <a:pt x="4100" y="4892"/>
                  <a:pt x="6299" y="4892"/>
                  <a:pt x="7633" y="6423"/>
                </a:cubicBezTo>
                <a:lnTo>
                  <a:pt x="8645" y="5262"/>
                </a:lnTo>
                <a:cubicBezTo>
                  <a:pt x="6719" y="3088"/>
                  <a:pt x="3656" y="3088"/>
                  <a:pt x="1754" y="5262"/>
                </a:cubicBezTo>
                <a:close/>
                <a:moveTo>
                  <a:pt x="0" y="3261"/>
                </a:moveTo>
                <a:lnTo>
                  <a:pt x="1038" y="4447"/>
                </a:lnTo>
                <a:cubicBezTo>
                  <a:pt x="3335" y="1803"/>
                  <a:pt x="7040" y="1803"/>
                  <a:pt x="9338" y="4447"/>
                </a:cubicBezTo>
                <a:lnTo>
                  <a:pt x="10375" y="3261"/>
                </a:lnTo>
                <a:cubicBezTo>
                  <a:pt x="7534" y="0"/>
                  <a:pt x="2865" y="0"/>
                  <a:pt x="0" y="3261"/>
                </a:cubicBezTo>
                <a:close/>
                <a:moveTo>
                  <a:pt x="0" y="3261"/>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414425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4E3E70-2932-F864-CC00-0A5EF035C418}"/>
              </a:ext>
            </a:extLst>
          </p:cNvPr>
          <p:cNvSpPr>
            <a:spLocks noGrp="1"/>
          </p:cNvSpPr>
          <p:nvPr>
            <p:ph type="title"/>
          </p:nvPr>
        </p:nvSpPr>
        <p:spPr/>
        <p:txBody>
          <a:bodyPr/>
          <a:lstStyle/>
          <a:p>
            <a:r>
              <a:rPr lang="zh-CN" altLang="en-US" dirty="0"/>
              <a:t>工作重点回顾</a:t>
            </a:r>
            <a:endParaRPr lang="en-US" dirty="0"/>
          </a:p>
        </p:txBody>
      </p:sp>
      <p:sp>
        <p:nvSpPr>
          <p:cNvPr id="3" name="弧形 2">
            <a:extLst>
              <a:ext uri="{FF2B5EF4-FFF2-40B4-BE49-F238E27FC236}">
                <a16:creationId xmlns:a16="http://schemas.microsoft.com/office/drawing/2014/main" id="{4E99A303-24FA-477C-25FC-F81CD3A3F686}"/>
              </a:ext>
            </a:extLst>
          </p:cNvPr>
          <p:cNvSpPr/>
          <p:nvPr/>
        </p:nvSpPr>
        <p:spPr>
          <a:xfrm>
            <a:off x="1417736" y="3255976"/>
            <a:ext cx="2629911" cy="2629911"/>
          </a:xfrm>
          <a:prstGeom prst="arc">
            <a:avLst>
              <a:gd name="adj1" fmla="val 17519652"/>
              <a:gd name="adj2" fmla="val 14860736"/>
            </a:avLst>
          </a:prstGeom>
          <a:ln w="3175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文本框 3">
            <a:extLst>
              <a:ext uri="{FF2B5EF4-FFF2-40B4-BE49-F238E27FC236}">
                <a16:creationId xmlns:a16="http://schemas.microsoft.com/office/drawing/2014/main" id="{7165F9F3-DD93-F5DE-FD3A-23A98EA89E1D}"/>
              </a:ext>
            </a:extLst>
          </p:cNvPr>
          <p:cNvSpPr txBox="1"/>
          <p:nvPr/>
        </p:nvSpPr>
        <p:spPr>
          <a:xfrm>
            <a:off x="2336182" y="3100916"/>
            <a:ext cx="793019" cy="466198"/>
          </a:xfrm>
          <a:prstGeom prst="rect">
            <a:avLst/>
          </a:prstGeom>
          <a:noFill/>
        </p:spPr>
        <p:txBody>
          <a:bodyPr wrap="square" lIns="0" tIns="0" rIns="0" bIns="0" rtlCol="0" anchor="t">
            <a:noAutofit/>
          </a:bodyPr>
          <a:lstStyle/>
          <a:p>
            <a:pPr algn="ctr"/>
            <a:r>
              <a:rPr lang="en-US" sz="3200" dirty="0"/>
              <a:t>01</a:t>
            </a:r>
          </a:p>
        </p:txBody>
      </p:sp>
      <p:sp>
        <p:nvSpPr>
          <p:cNvPr id="5" name="文本框 4">
            <a:extLst>
              <a:ext uri="{FF2B5EF4-FFF2-40B4-BE49-F238E27FC236}">
                <a16:creationId xmlns:a16="http://schemas.microsoft.com/office/drawing/2014/main" id="{6B7E1A9B-D41C-EEAA-AD1A-65FDAE13AFAF}"/>
              </a:ext>
            </a:extLst>
          </p:cNvPr>
          <p:cNvSpPr txBox="1"/>
          <p:nvPr/>
        </p:nvSpPr>
        <p:spPr>
          <a:xfrm>
            <a:off x="2104041" y="4181474"/>
            <a:ext cx="1257300" cy="1114964"/>
          </a:xfrm>
          <a:prstGeom prst="rect">
            <a:avLst/>
          </a:prstGeom>
          <a:noFill/>
        </p:spPr>
        <p:txBody>
          <a:bodyPr wrap="square" lIns="0" tIns="0" rIns="0" bIns="0" rtlCol="0" anchor="t">
            <a:noAutofit/>
          </a:bodyPr>
          <a:lstStyle/>
          <a:p>
            <a:pPr algn="ctr"/>
            <a:r>
              <a:rPr lang="zh-CN" altLang="en-US" sz="3200" dirty="0">
                <a:solidFill>
                  <a:schemeClr val="accent1"/>
                </a:solidFill>
                <a:latin typeface="+mj-ea"/>
                <a:ea typeface="+mj-ea"/>
              </a:rPr>
              <a:t>渠道</a:t>
            </a:r>
            <a:endParaRPr lang="en-US" altLang="zh-CN" sz="3200" dirty="0">
              <a:solidFill>
                <a:schemeClr val="accent1"/>
              </a:solidFill>
              <a:latin typeface="+mj-ea"/>
              <a:ea typeface="+mj-ea"/>
            </a:endParaRPr>
          </a:p>
          <a:p>
            <a:pPr algn="ctr"/>
            <a:r>
              <a:rPr lang="zh-CN" altLang="en-US" sz="3200" dirty="0">
                <a:solidFill>
                  <a:schemeClr val="accent1"/>
                </a:solidFill>
                <a:latin typeface="+mj-ea"/>
                <a:ea typeface="+mj-ea"/>
              </a:rPr>
              <a:t>开拓</a:t>
            </a:r>
            <a:endParaRPr lang="en-US" sz="3200" dirty="0">
              <a:solidFill>
                <a:schemeClr val="accent1"/>
              </a:solidFill>
              <a:latin typeface="+mj-ea"/>
              <a:ea typeface="+mj-ea"/>
            </a:endParaRPr>
          </a:p>
        </p:txBody>
      </p:sp>
      <p:sp>
        <p:nvSpPr>
          <p:cNvPr id="6" name="弧形 5">
            <a:extLst>
              <a:ext uri="{FF2B5EF4-FFF2-40B4-BE49-F238E27FC236}">
                <a16:creationId xmlns:a16="http://schemas.microsoft.com/office/drawing/2014/main" id="{DE8CFAD3-17A0-C725-6067-59EDB14D7198}"/>
              </a:ext>
            </a:extLst>
          </p:cNvPr>
          <p:cNvSpPr/>
          <p:nvPr/>
        </p:nvSpPr>
        <p:spPr>
          <a:xfrm>
            <a:off x="4733952" y="3255976"/>
            <a:ext cx="2629911" cy="2629911"/>
          </a:xfrm>
          <a:prstGeom prst="arc">
            <a:avLst>
              <a:gd name="adj1" fmla="val 17519652"/>
              <a:gd name="adj2" fmla="val 14860736"/>
            </a:avLst>
          </a:prstGeom>
          <a:ln w="3175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文本框 6">
            <a:extLst>
              <a:ext uri="{FF2B5EF4-FFF2-40B4-BE49-F238E27FC236}">
                <a16:creationId xmlns:a16="http://schemas.microsoft.com/office/drawing/2014/main" id="{958C45C9-F8AB-23FE-4440-C562459B92F9}"/>
              </a:ext>
            </a:extLst>
          </p:cNvPr>
          <p:cNvSpPr txBox="1"/>
          <p:nvPr/>
        </p:nvSpPr>
        <p:spPr>
          <a:xfrm>
            <a:off x="5652398" y="3100916"/>
            <a:ext cx="793019" cy="466198"/>
          </a:xfrm>
          <a:prstGeom prst="rect">
            <a:avLst/>
          </a:prstGeom>
          <a:noFill/>
        </p:spPr>
        <p:txBody>
          <a:bodyPr wrap="square" lIns="0" tIns="0" rIns="0" bIns="0" rtlCol="0" anchor="t">
            <a:noAutofit/>
          </a:bodyPr>
          <a:lstStyle/>
          <a:p>
            <a:pPr algn="ctr"/>
            <a:r>
              <a:rPr lang="en-US" sz="3200" dirty="0"/>
              <a:t>02</a:t>
            </a:r>
          </a:p>
        </p:txBody>
      </p:sp>
      <p:sp>
        <p:nvSpPr>
          <p:cNvPr id="8" name="文本框 7">
            <a:extLst>
              <a:ext uri="{FF2B5EF4-FFF2-40B4-BE49-F238E27FC236}">
                <a16:creationId xmlns:a16="http://schemas.microsoft.com/office/drawing/2014/main" id="{47821A5C-ADFC-B356-E4FE-107AFE72BE70}"/>
              </a:ext>
            </a:extLst>
          </p:cNvPr>
          <p:cNvSpPr txBox="1"/>
          <p:nvPr/>
        </p:nvSpPr>
        <p:spPr>
          <a:xfrm>
            <a:off x="5420257" y="4181474"/>
            <a:ext cx="1257300" cy="1114964"/>
          </a:xfrm>
          <a:prstGeom prst="rect">
            <a:avLst/>
          </a:prstGeom>
          <a:noFill/>
        </p:spPr>
        <p:txBody>
          <a:bodyPr wrap="square" lIns="0" tIns="0" rIns="0" bIns="0" rtlCol="0" anchor="t">
            <a:noAutofit/>
          </a:bodyPr>
          <a:lstStyle/>
          <a:p>
            <a:pPr algn="ctr"/>
            <a:r>
              <a:rPr lang="zh-CN" altLang="en-US" sz="3200" dirty="0">
                <a:solidFill>
                  <a:schemeClr val="accent1"/>
                </a:solidFill>
                <a:latin typeface="+mj-ea"/>
                <a:ea typeface="+mj-ea"/>
              </a:rPr>
              <a:t>管理</a:t>
            </a:r>
            <a:endParaRPr lang="en-US" altLang="zh-CN" sz="3200" dirty="0">
              <a:solidFill>
                <a:schemeClr val="accent1"/>
              </a:solidFill>
              <a:latin typeface="+mj-ea"/>
              <a:ea typeface="+mj-ea"/>
            </a:endParaRPr>
          </a:p>
          <a:p>
            <a:pPr algn="ctr"/>
            <a:r>
              <a:rPr lang="zh-CN" altLang="en-US" sz="3200" dirty="0">
                <a:solidFill>
                  <a:schemeClr val="accent1"/>
                </a:solidFill>
                <a:latin typeface="+mj-ea"/>
                <a:ea typeface="+mj-ea"/>
              </a:rPr>
              <a:t>运营</a:t>
            </a:r>
            <a:endParaRPr lang="en-US" sz="3200" dirty="0">
              <a:solidFill>
                <a:schemeClr val="accent1"/>
              </a:solidFill>
              <a:latin typeface="+mj-ea"/>
              <a:ea typeface="+mj-ea"/>
            </a:endParaRPr>
          </a:p>
        </p:txBody>
      </p:sp>
      <p:sp>
        <p:nvSpPr>
          <p:cNvPr id="9" name="弧形 8">
            <a:extLst>
              <a:ext uri="{FF2B5EF4-FFF2-40B4-BE49-F238E27FC236}">
                <a16:creationId xmlns:a16="http://schemas.microsoft.com/office/drawing/2014/main" id="{33F769A4-2315-8710-FB17-1B7E365D634D}"/>
              </a:ext>
            </a:extLst>
          </p:cNvPr>
          <p:cNvSpPr/>
          <p:nvPr/>
        </p:nvSpPr>
        <p:spPr>
          <a:xfrm>
            <a:off x="8050168" y="3255976"/>
            <a:ext cx="2629911" cy="2629911"/>
          </a:xfrm>
          <a:prstGeom prst="arc">
            <a:avLst>
              <a:gd name="adj1" fmla="val 17519652"/>
              <a:gd name="adj2" fmla="val 14860736"/>
            </a:avLst>
          </a:prstGeom>
          <a:ln w="3175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文本框 9">
            <a:extLst>
              <a:ext uri="{FF2B5EF4-FFF2-40B4-BE49-F238E27FC236}">
                <a16:creationId xmlns:a16="http://schemas.microsoft.com/office/drawing/2014/main" id="{4ABDF672-8675-26D8-35CF-90EF936080E8}"/>
              </a:ext>
            </a:extLst>
          </p:cNvPr>
          <p:cNvSpPr txBox="1"/>
          <p:nvPr/>
        </p:nvSpPr>
        <p:spPr>
          <a:xfrm>
            <a:off x="8968614" y="3100916"/>
            <a:ext cx="793019" cy="466198"/>
          </a:xfrm>
          <a:prstGeom prst="rect">
            <a:avLst/>
          </a:prstGeom>
          <a:noFill/>
        </p:spPr>
        <p:txBody>
          <a:bodyPr wrap="square" lIns="0" tIns="0" rIns="0" bIns="0" rtlCol="0" anchor="t">
            <a:noAutofit/>
          </a:bodyPr>
          <a:lstStyle/>
          <a:p>
            <a:pPr algn="ctr"/>
            <a:r>
              <a:rPr lang="en-US" sz="3200" dirty="0"/>
              <a:t>03</a:t>
            </a:r>
          </a:p>
        </p:txBody>
      </p:sp>
      <p:sp>
        <p:nvSpPr>
          <p:cNvPr id="11" name="文本框 10">
            <a:extLst>
              <a:ext uri="{FF2B5EF4-FFF2-40B4-BE49-F238E27FC236}">
                <a16:creationId xmlns:a16="http://schemas.microsoft.com/office/drawing/2014/main" id="{72BA267B-32E7-5C14-ED7B-047F62B92B2E}"/>
              </a:ext>
            </a:extLst>
          </p:cNvPr>
          <p:cNvSpPr txBox="1"/>
          <p:nvPr/>
        </p:nvSpPr>
        <p:spPr>
          <a:xfrm>
            <a:off x="8736473" y="4181474"/>
            <a:ext cx="1257300" cy="1114964"/>
          </a:xfrm>
          <a:prstGeom prst="rect">
            <a:avLst/>
          </a:prstGeom>
          <a:noFill/>
        </p:spPr>
        <p:txBody>
          <a:bodyPr wrap="square" lIns="0" tIns="0" rIns="0" bIns="0" rtlCol="0" anchor="t">
            <a:noAutofit/>
          </a:bodyPr>
          <a:lstStyle/>
          <a:p>
            <a:pPr algn="ctr"/>
            <a:r>
              <a:rPr lang="zh-CN" altLang="en-US" sz="3200" dirty="0">
                <a:solidFill>
                  <a:schemeClr val="accent1"/>
                </a:solidFill>
                <a:latin typeface="+mj-ea"/>
                <a:ea typeface="+mj-ea"/>
              </a:rPr>
              <a:t>项目</a:t>
            </a:r>
            <a:endParaRPr lang="en-US" altLang="zh-CN" sz="3200" dirty="0">
              <a:solidFill>
                <a:schemeClr val="accent1"/>
              </a:solidFill>
              <a:latin typeface="+mj-ea"/>
              <a:ea typeface="+mj-ea"/>
            </a:endParaRPr>
          </a:p>
          <a:p>
            <a:pPr algn="ctr"/>
            <a:r>
              <a:rPr lang="zh-CN" altLang="en-US" sz="3200" dirty="0">
                <a:solidFill>
                  <a:schemeClr val="accent1"/>
                </a:solidFill>
                <a:latin typeface="+mj-ea"/>
                <a:ea typeface="+mj-ea"/>
              </a:rPr>
              <a:t>开展</a:t>
            </a:r>
            <a:endParaRPr lang="en-US" sz="3200" dirty="0">
              <a:solidFill>
                <a:schemeClr val="accent1"/>
              </a:solidFill>
              <a:latin typeface="+mj-ea"/>
              <a:ea typeface="+mj-ea"/>
            </a:endParaRPr>
          </a:p>
        </p:txBody>
      </p:sp>
      <p:sp>
        <p:nvSpPr>
          <p:cNvPr id="12" name="文本框 11">
            <a:extLst>
              <a:ext uri="{FF2B5EF4-FFF2-40B4-BE49-F238E27FC236}">
                <a16:creationId xmlns:a16="http://schemas.microsoft.com/office/drawing/2014/main" id="{711D3815-2C23-CD74-AD71-124B9E3242E5}"/>
              </a:ext>
            </a:extLst>
          </p:cNvPr>
          <p:cNvSpPr txBox="1"/>
          <p:nvPr/>
        </p:nvSpPr>
        <p:spPr>
          <a:xfrm>
            <a:off x="2336181" y="1585110"/>
            <a:ext cx="7425452" cy="576273"/>
          </a:xfrm>
          <a:prstGeom prst="rect">
            <a:avLst/>
          </a:prstGeom>
          <a:noFill/>
        </p:spPr>
        <p:txBody>
          <a:bodyPr wrap="square" lIns="0" tIns="0" rIns="0" bIns="0" rtlCol="0" anchor="t">
            <a:noAutofit/>
          </a:bodyPr>
          <a:lstStyle/>
          <a:p>
            <a:pPr algn="ctr"/>
            <a:r>
              <a:rPr lang="zh-CN" altLang="en-US" sz="3200" dirty="0">
                <a:solidFill>
                  <a:schemeClr val="accent1"/>
                </a:solidFill>
                <a:latin typeface="+mj-ea"/>
                <a:ea typeface="+mj-ea"/>
              </a:rPr>
              <a:t>上半年工作三个重要方面</a:t>
            </a:r>
            <a:endParaRPr lang="en-US" altLang="zh-CN" sz="3200" dirty="0">
              <a:solidFill>
                <a:schemeClr val="accent1"/>
              </a:solidFill>
              <a:latin typeface="+mj-ea"/>
              <a:ea typeface="+mj-ea"/>
            </a:endParaRPr>
          </a:p>
        </p:txBody>
      </p:sp>
      <p:sp>
        <p:nvSpPr>
          <p:cNvPr id="13" name="文本框 2">
            <a:extLst>
              <a:ext uri="{FF2B5EF4-FFF2-40B4-BE49-F238E27FC236}">
                <a16:creationId xmlns:a16="http://schemas.microsoft.com/office/drawing/2014/main" id="{7A8589DD-C9D2-427E-7FA8-E560769F3056}"/>
              </a:ext>
            </a:extLst>
          </p:cNvPr>
          <p:cNvSpPr txBox="1"/>
          <p:nvPr/>
        </p:nvSpPr>
        <p:spPr>
          <a:xfrm>
            <a:off x="2261214" y="2123283"/>
            <a:ext cx="7669572" cy="464807"/>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在这里输入你的正文，阐述与关键词标题相关的具体内容，若字数太多酌情删减文案</a:t>
            </a:r>
          </a:p>
        </p:txBody>
      </p:sp>
    </p:spTree>
    <p:extLst>
      <p:ext uri="{BB962C8B-B14F-4D97-AF65-F5344CB8AC3E}">
        <p14:creationId xmlns:p14="http://schemas.microsoft.com/office/powerpoint/2010/main" val="328674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88AB-BA1E-8698-3B84-467A2D5F1CF7}"/>
              </a:ext>
            </a:extLst>
          </p:cNvPr>
          <p:cNvSpPr>
            <a:spLocks noGrp="1"/>
          </p:cNvSpPr>
          <p:nvPr>
            <p:ph type="title"/>
          </p:nvPr>
        </p:nvSpPr>
        <p:spPr/>
        <p:txBody>
          <a:bodyPr/>
          <a:lstStyle/>
          <a:p>
            <a:r>
              <a:rPr lang="zh-CN" altLang="en-US" dirty="0"/>
              <a:t>渠道开拓方向</a:t>
            </a:r>
            <a:endParaRPr lang="en-US" dirty="0"/>
          </a:p>
        </p:txBody>
      </p:sp>
      <p:sp>
        <p:nvSpPr>
          <p:cNvPr id="3" name="矩形: 圆角 2">
            <a:extLst>
              <a:ext uri="{FF2B5EF4-FFF2-40B4-BE49-F238E27FC236}">
                <a16:creationId xmlns:a16="http://schemas.microsoft.com/office/drawing/2014/main" id="{FFC7C7A2-48BF-EFAD-369A-3BC17EFD9687}"/>
              </a:ext>
            </a:extLst>
          </p:cNvPr>
          <p:cNvSpPr/>
          <p:nvPr/>
        </p:nvSpPr>
        <p:spPr>
          <a:xfrm>
            <a:off x="1402745" y="2824734"/>
            <a:ext cx="2606040" cy="2999232"/>
          </a:xfrm>
          <a:prstGeom prst="roundRect">
            <a:avLst>
              <a:gd name="adj" fmla="val 824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accent1"/>
              </a:solidFill>
              <a:latin typeface="+mj-ea"/>
              <a:ea typeface="+mj-ea"/>
            </a:endParaRPr>
          </a:p>
        </p:txBody>
      </p:sp>
      <p:sp>
        <p:nvSpPr>
          <p:cNvPr id="4" name="文本框 9">
            <a:extLst>
              <a:ext uri="{FF2B5EF4-FFF2-40B4-BE49-F238E27FC236}">
                <a16:creationId xmlns:a16="http://schemas.microsoft.com/office/drawing/2014/main" id="{93CF2997-BBC4-8477-62EA-049C527C9A34}"/>
              </a:ext>
            </a:extLst>
          </p:cNvPr>
          <p:cNvSpPr txBox="1"/>
          <p:nvPr/>
        </p:nvSpPr>
        <p:spPr>
          <a:xfrm>
            <a:off x="1829038" y="3356653"/>
            <a:ext cx="1795363" cy="43088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solidFill>
                  <a:schemeClr val="accent1"/>
                </a:solidFill>
                <a:latin typeface="+mj-ea"/>
                <a:ea typeface="+mj-ea"/>
              </a:rPr>
              <a:t>内部渠道</a:t>
            </a:r>
          </a:p>
        </p:txBody>
      </p:sp>
      <p:sp>
        <p:nvSpPr>
          <p:cNvPr id="5" name="文本框 10">
            <a:extLst>
              <a:ext uri="{FF2B5EF4-FFF2-40B4-BE49-F238E27FC236}">
                <a16:creationId xmlns:a16="http://schemas.microsoft.com/office/drawing/2014/main" id="{0A0B6D29-F404-3B22-D7EB-8DF668ECFAA4}"/>
              </a:ext>
            </a:extLst>
          </p:cNvPr>
          <p:cNvSpPr txBox="1"/>
          <p:nvPr/>
        </p:nvSpPr>
        <p:spPr>
          <a:xfrm>
            <a:off x="1722498" y="4120220"/>
            <a:ext cx="2008442" cy="1102353"/>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在这里输入你的正文，阐述与关键词标题相关的具体内容，若字数太多酌情先删减文案缩小字号</a:t>
            </a:r>
          </a:p>
        </p:txBody>
      </p:sp>
      <p:sp>
        <p:nvSpPr>
          <p:cNvPr id="6" name="矩形: 圆角 5">
            <a:extLst>
              <a:ext uri="{FF2B5EF4-FFF2-40B4-BE49-F238E27FC236}">
                <a16:creationId xmlns:a16="http://schemas.microsoft.com/office/drawing/2014/main" id="{18146079-EC81-2503-E339-8B3F57B96FCC}"/>
              </a:ext>
            </a:extLst>
          </p:cNvPr>
          <p:cNvSpPr/>
          <p:nvPr/>
        </p:nvSpPr>
        <p:spPr>
          <a:xfrm>
            <a:off x="4792980" y="2824734"/>
            <a:ext cx="2606040" cy="2999232"/>
          </a:xfrm>
          <a:prstGeom prst="roundRect">
            <a:avLst>
              <a:gd name="adj" fmla="val 824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accent1"/>
              </a:solidFill>
              <a:latin typeface="+mj-ea"/>
              <a:ea typeface="+mj-ea"/>
            </a:endParaRPr>
          </a:p>
        </p:txBody>
      </p:sp>
      <p:sp>
        <p:nvSpPr>
          <p:cNvPr id="7" name="文本框 23">
            <a:extLst>
              <a:ext uri="{FF2B5EF4-FFF2-40B4-BE49-F238E27FC236}">
                <a16:creationId xmlns:a16="http://schemas.microsoft.com/office/drawing/2014/main" id="{BEA2DBA4-DBAB-66FB-F45A-7BE484D7A468}"/>
              </a:ext>
            </a:extLst>
          </p:cNvPr>
          <p:cNvSpPr txBox="1"/>
          <p:nvPr/>
        </p:nvSpPr>
        <p:spPr>
          <a:xfrm>
            <a:off x="5219273" y="3356653"/>
            <a:ext cx="1795363" cy="43088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solidFill>
                  <a:schemeClr val="accent1"/>
                </a:solidFill>
                <a:latin typeface="+mj-ea"/>
                <a:ea typeface="+mj-ea"/>
              </a:rPr>
              <a:t>外部渠道</a:t>
            </a:r>
          </a:p>
        </p:txBody>
      </p:sp>
      <p:sp>
        <p:nvSpPr>
          <p:cNvPr id="8" name="文本框 24">
            <a:extLst>
              <a:ext uri="{FF2B5EF4-FFF2-40B4-BE49-F238E27FC236}">
                <a16:creationId xmlns:a16="http://schemas.microsoft.com/office/drawing/2014/main" id="{1B457A62-1CB8-B119-5C46-EC101A91C235}"/>
              </a:ext>
            </a:extLst>
          </p:cNvPr>
          <p:cNvSpPr txBox="1"/>
          <p:nvPr/>
        </p:nvSpPr>
        <p:spPr>
          <a:xfrm>
            <a:off x="5112733" y="4120220"/>
            <a:ext cx="2008442" cy="1102353"/>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在这里输入你的正文，阐述与关键词标题相关的具体内容，若字数太多酌情先删减文案缩小字号</a:t>
            </a:r>
          </a:p>
        </p:txBody>
      </p:sp>
      <p:sp>
        <p:nvSpPr>
          <p:cNvPr id="9" name="矩形: 圆角 8">
            <a:extLst>
              <a:ext uri="{FF2B5EF4-FFF2-40B4-BE49-F238E27FC236}">
                <a16:creationId xmlns:a16="http://schemas.microsoft.com/office/drawing/2014/main" id="{075421C5-68E2-06AF-A340-97E0D6C7D505}"/>
              </a:ext>
            </a:extLst>
          </p:cNvPr>
          <p:cNvSpPr/>
          <p:nvPr/>
        </p:nvSpPr>
        <p:spPr>
          <a:xfrm>
            <a:off x="8183215" y="2824734"/>
            <a:ext cx="2606040" cy="2999232"/>
          </a:xfrm>
          <a:prstGeom prst="roundRect">
            <a:avLst>
              <a:gd name="adj" fmla="val 824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zh-CN" altLang="en-US" sz="1600">
              <a:solidFill>
                <a:schemeClr val="accent1"/>
              </a:solidFill>
              <a:latin typeface="+mj-ea"/>
              <a:ea typeface="+mj-ea"/>
            </a:endParaRPr>
          </a:p>
        </p:txBody>
      </p:sp>
      <p:sp>
        <p:nvSpPr>
          <p:cNvPr id="10" name="文本框 27">
            <a:extLst>
              <a:ext uri="{FF2B5EF4-FFF2-40B4-BE49-F238E27FC236}">
                <a16:creationId xmlns:a16="http://schemas.microsoft.com/office/drawing/2014/main" id="{38DB137B-D5C1-619E-FB81-F04906CDFD8A}"/>
              </a:ext>
            </a:extLst>
          </p:cNvPr>
          <p:cNvSpPr txBox="1"/>
          <p:nvPr/>
        </p:nvSpPr>
        <p:spPr>
          <a:xfrm>
            <a:off x="8609508" y="3356653"/>
            <a:ext cx="1795363" cy="43088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solidFill>
                  <a:schemeClr val="accent1"/>
                </a:solidFill>
                <a:latin typeface="+mj-ea"/>
                <a:ea typeface="+mj-ea"/>
              </a:rPr>
              <a:t>友商推荐</a:t>
            </a:r>
          </a:p>
        </p:txBody>
      </p:sp>
      <p:sp>
        <p:nvSpPr>
          <p:cNvPr id="11" name="文本框 28">
            <a:extLst>
              <a:ext uri="{FF2B5EF4-FFF2-40B4-BE49-F238E27FC236}">
                <a16:creationId xmlns:a16="http://schemas.microsoft.com/office/drawing/2014/main" id="{E3076D75-745F-BCA4-A5C2-9BC1176E2E70}"/>
              </a:ext>
            </a:extLst>
          </p:cNvPr>
          <p:cNvSpPr txBox="1"/>
          <p:nvPr/>
        </p:nvSpPr>
        <p:spPr>
          <a:xfrm>
            <a:off x="8502968" y="4120220"/>
            <a:ext cx="2008442" cy="1102353"/>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b="0" dirty="0">
                <a:solidFill>
                  <a:schemeClr val="tx1">
                    <a:lumMod val="75000"/>
                    <a:lumOff val="25000"/>
                  </a:schemeClr>
                </a:solidFill>
                <a:effectLst/>
                <a:latin typeface="+mn-ea"/>
              </a:rPr>
              <a:t>在这里输入你的正文，阐述与关键词标题相关的具体内容，若字数太多酌情先删减文案缩小字号</a:t>
            </a:r>
          </a:p>
        </p:txBody>
      </p:sp>
      <p:cxnSp>
        <p:nvCxnSpPr>
          <p:cNvPr id="12" name="直接连接符 11">
            <a:extLst>
              <a:ext uri="{FF2B5EF4-FFF2-40B4-BE49-F238E27FC236}">
                <a16:creationId xmlns:a16="http://schemas.microsoft.com/office/drawing/2014/main" id="{30D837DD-C22C-19FB-6FAA-48E0BAA0293D}"/>
              </a:ext>
            </a:extLst>
          </p:cNvPr>
          <p:cNvCxnSpPr/>
          <p:nvPr/>
        </p:nvCxnSpPr>
        <p:spPr>
          <a:xfrm>
            <a:off x="2480022" y="3891409"/>
            <a:ext cx="4191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A013739-5A6B-8F5D-6389-877083B36A8A}"/>
              </a:ext>
            </a:extLst>
          </p:cNvPr>
          <p:cNvCxnSpPr/>
          <p:nvPr/>
        </p:nvCxnSpPr>
        <p:spPr>
          <a:xfrm>
            <a:off x="5875972" y="3891409"/>
            <a:ext cx="4191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88CAF03E-B6EB-1CD9-0DE4-8DCC8B2B865B}"/>
              </a:ext>
            </a:extLst>
          </p:cNvPr>
          <p:cNvCxnSpPr/>
          <p:nvPr/>
        </p:nvCxnSpPr>
        <p:spPr>
          <a:xfrm>
            <a:off x="9271922" y="3891409"/>
            <a:ext cx="4191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圆角 14">
            <a:extLst>
              <a:ext uri="{FF2B5EF4-FFF2-40B4-BE49-F238E27FC236}">
                <a16:creationId xmlns:a16="http://schemas.microsoft.com/office/drawing/2014/main" id="{9E688DDF-D34E-0AD7-1A6E-6C9B198C6B90}"/>
              </a:ext>
            </a:extLst>
          </p:cNvPr>
          <p:cNvSpPr/>
          <p:nvPr/>
        </p:nvSpPr>
        <p:spPr>
          <a:xfrm>
            <a:off x="4029075" y="1420629"/>
            <a:ext cx="4133850" cy="675177"/>
          </a:xfrm>
          <a:prstGeom prst="roundRect">
            <a:avLst>
              <a:gd name="adj" fmla="val 18121"/>
            </a:avLst>
          </a:prstGeom>
          <a:solidFill>
            <a:schemeClr val="accent1"/>
          </a:solidFill>
          <a:ln w="12700" cap="flat" cmpd="sng" algn="ctr">
            <a:noFill/>
            <a:prstDash val="solid"/>
            <a:miter lim="800000"/>
          </a:ln>
          <a:effectLst>
            <a:outerShdw blurRad="228600" sx="102000" sy="102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6" name="文本框 23">
            <a:extLst>
              <a:ext uri="{FF2B5EF4-FFF2-40B4-BE49-F238E27FC236}">
                <a16:creationId xmlns:a16="http://schemas.microsoft.com/office/drawing/2014/main" id="{7C4A383B-BA01-4FBC-0C62-1C600F6E7D9F}"/>
              </a:ext>
            </a:extLst>
          </p:cNvPr>
          <p:cNvSpPr txBox="1"/>
          <p:nvPr/>
        </p:nvSpPr>
        <p:spPr>
          <a:xfrm>
            <a:off x="4440342" y="1542774"/>
            <a:ext cx="3311317" cy="430887"/>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dirty="0">
                <a:solidFill>
                  <a:schemeClr val="bg1"/>
                </a:solidFill>
                <a:latin typeface="+mj-ea"/>
                <a:ea typeface="+mj-ea"/>
              </a:rPr>
              <a:t>渠道开拓的三个方向</a:t>
            </a:r>
          </a:p>
        </p:txBody>
      </p:sp>
      <p:sp>
        <p:nvSpPr>
          <p:cNvPr id="17" name="左大括号 16">
            <a:extLst>
              <a:ext uri="{FF2B5EF4-FFF2-40B4-BE49-F238E27FC236}">
                <a16:creationId xmlns:a16="http://schemas.microsoft.com/office/drawing/2014/main" id="{9BE54A02-EC72-479C-3D0A-B6564BE77B01}"/>
              </a:ext>
            </a:extLst>
          </p:cNvPr>
          <p:cNvSpPr/>
          <p:nvPr/>
        </p:nvSpPr>
        <p:spPr>
          <a:xfrm rot="5400000">
            <a:off x="5792533" y="-931094"/>
            <a:ext cx="606936" cy="6800852"/>
          </a:xfrm>
          <a:prstGeom prst="leftBrace">
            <a:avLst>
              <a:gd name="adj1" fmla="val 73663"/>
              <a:gd name="adj2" fmla="val 50000"/>
            </a:avLst>
          </a:prstGeom>
          <a:ln w="19050">
            <a:solidFill>
              <a:schemeClr val="accent1">
                <a:alpha val="66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 name="直接连接符 18">
            <a:extLst>
              <a:ext uri="{FF2B5EF4-FFF2-40B4-BE49-F238E27FC236}">
                <a16:creationId xmlns:a16="http://schemas.microsoft.com/office/drawing/2014/main" id="{C4AAB483-14D2-2A16-0114-CF62D2171A0E}"/>
              </a:ext>
            </a:extLst>
          </p:cNvPr>
          <p:cNvCxnSpPr>
            <a:cxnSpLocks/>
            <a:stCxn id="17" idx="1"/>
          </p:cNvCxnSpPr>
          <p:nvPr/>
        </p:nvCxnSpPr>
        <p:spPr>
          <a:xfrm flipH="1">
            <a:off x="6096000" y="2165864"/>
            <a:ext cx="1" cy="543999"/>
          </a:xfrm>
          <a:prstGeom prst="line">
            <a:avLst/>
          </a:prstGeom>
          <a:ln w="19050">
            <a:solidFill>
              <a:schemeClr val="accent1">
                <a:alpha val="66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71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D49997-435E-A4F1-45D7-6443C260F64A}"/>
              </a:ext>
            </a:extLst>
          </p:cNvPr>
          <p:cNvSpPr>
            <a:spLocks noGrp="1"/>
          </p:cNvSpPr>
          <p:nvPr>
            <p:ph type="title"/>
          </p:nvPr>
        </p:nvSpPr>
        <p:spPr/>
        <p:txBody>
          <a:bodyPr/>
          <a:lstStyle/>
          <a:p>
            <a:r>
              <a:rPr lang="zh-CN" altLang="en-US" dirty="0"/>
              <a:t>运营关键事件回顾</a:t>
            </a:r>
            <a:endParaRPr lang="en-US" dirty="0"/>
          </a:p>
        </p:txBody>
      </p:sp>
      <p:cxnSp>
        <p:nvCxnSpPr>
          <p:cNvPr id="25" name="直接箭头连接符 24">
            <a:extLst>
              <a:ext uri="{FF2B5EF4-FFF2-40B4-BE49-F238E27FC236}">
                <a16:creationId xmlns:a16="http://schemas.microsoft.com/office/drawing/2014/main" id="{AB98110A-0D76-BA90-4ECC-96E33CEAB869}"/>
              </a:ext>
            </a:extLst>
          </p:cNvPr>
          <p:cNvCxnSpPr>
            <a:cxnSpLocks/>
          </p:cNvCxnSpPr>
          <p:nvPr/>
        </p:nvCxnSpPr>
        <p:spPr>
          <a:xfrm>
            <a:off x="791078" y="3752494"/>
            <a:ext cx="10292089"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059F4E0-0A84-E296-2A64-C5E7DE9DB840}"/>
              </a:ext>
            </a:extLst>
          </p:cNvPr>
          <p:cNvCxnSpPr/>
          <p:nvPr/>
        </p:nvCxnSpPr>
        <p:spPr>
          <a:xfrm>
            <a:off x="903263" y="2437137"/>
            <a:ext cx="0" cy="131535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47BC07DC-0EBC-7511-686D-C33C2571A77B}"/>
              </a:ext>
            </a:extLst>
          </p:cNvPr>
          <p:cNvSpPr/>
          <p:nvPr/>
        </p:nvSpPr>
        <p:spPr>
          <a:xfrm>
            <a:off x="856013" y="2389885"/>
            <a:ext cx="94501" cy="9450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文本框 16">
            <a:extLst>
              <a:ext uri="{FF2B5EF4-FFF2-40B4-BE49-F238E27FC236}">
                <a16:creationId xmlns:a16="http://schemas.microsoft.com/office/drawing/2014/main" id="{7621F5EA-AE7E-89FA-1BB7-3EAF4FA07904}"/>
              </a:ext>
            </a:extLst>
          </p:cNvPr>
          <p:cNvSpPr txBox="1"/>
          <p:nvPr/>
        </p:nvSpPr>
        <p:spPr>
          <a:xfrm>
            <a:off x="1045381" y="2252471"/>
            <a:ext cx="1231106" cy="369332"/>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运营计划</a:t>
            </a:r>
          </a:p>
        </p:txBody>
      </p:sp>
      <p:sp>
        <p:nvSpPr>
          <p:cNvPr id="29" name="文本框 17">
            <a:extLst>
              <a:ext uri="{FF2B5EF4-FFF2-40B4-BE49-F238E27FC236}">
                <a16:creationId xmlns:a16="http://schemas.microsoft.com/office/drawing/2014/main" id="{516730BC-A09F-FA0D-F90E-5D2B96D5BEF3}"/>
              </a:ext>
            </a:extLst>
          </p:cNvPr>
          <p:cNvSpPr txBox="1"/>
          <p:nvPr/>
        </p:nvSpPr>
        <p:spPr>
          <a:xfrm>
            <a:off x="1073533" y="2689064"/>
            <a:ext cx="2579300" cy="906971"/>
          </a:xfrm>
          <a:prstGeom prst="rect">
            <a:avLst/>
          </a:prstGeom>
          <a:noFill/>
        </p:spPr>
        <p:txBody>
          <a:bodyPr wrap="square" lIns="0" tIns="0" rIns="0" bIns="0" rtlCol="0" anchor="t">
            <a:noAutofit/>
          </a:bodyPr>
          <a:lstStyle>
            <a:defPPr>
              <a:defRPr lang="zh-CN"/>
            </a:defPPr>
            <a:lvl1pPr>
              <a:lnSpc>
                <a:spcPct val="130000"/>
              </a:lnSpc>
              <a:defRPr sz="1400" b="0">
                <a:solidFill>
                  <a:schemeClr val="tx1">
                    <a:lumMod val="75000"/>
                    <a:lumOff val="25000"/>
                  </a:schemeClr>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在这里输入你的正文阐述与关键词标题相关的具体内容，若字数太多先酌情删减</a:t>
            </a:r>
          </a:p>
        </p:txBody>
      </p:sp>
      <p:cxnSp>
        <p:nvCxnSpPr>
          <p:cNvPr id="30" name="直接连接符 29">
            <a:extLst>
              <a:ext uri="{FF2B5EF4-FFF2-40B4-BE49-F238E27FC236}">
                <a16:creationId xmlns:a16="http://schemas.microsoft.com/office/drawing/2014/main" id="{AF36937D-5B48-4507-83E5-BC43A0DFE105}"/>
              </a:ext>
            </a:extLst>
          </p:cNvPr>
          <p:cNvCxnSpPr/>
          <p:nvPr/>
        </p:nvCxnSpPr>
        <p:spPr>
          <a:xfrm>
            <a:off x="4773632" y="2437137"/>
            <a:ext cx="0" cy="131535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2042D85A-5BB6-B34B-CD02-51E7811E013A}"/>
              </a:ext>
            </a:extLst>
          </p:cNvPr>
          <p:cNvSpPr/>
          <p:nvPr/>
        </p:nvSpPr>
        <p:spPr>
          <a:xfrm>
            <a:off x="4726382" y="2389885"/>
            <a:ext cx="94501" cy="9450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文本框 18">
            <a:extLst>
              <a:ext uri="{FF2B5EF4-FFF2-40B4-BE49-F238E27FC236}">
                <a16:creationId xmlns:a16="http://schemas.microsoft.com/office/drawing/2014/main" id="{44931BFD-5FA7-3DC1-BF6E-7AB672896630}"/>
              </a:ext>
            </a:extLst>
          </p:cNvPr>
          <p:cNvSpPr txBox="1"/>
          <p:nvPr/>
        </p:nvSpPr>
        <p:spPr>
          <a:xfrm>
            <a:off x="4921465" y="2252471"/>
            <a:ext cx="1846659" cy="369332"/>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运营事实关键</a:t>
            </a:r>
          </a:p>
        </p:txBody>
      </p:sp>
      <p:sp>
        <p:nvSpPr>
          <p:cNvPr id="33" name="文本框 19">
            <a:extLst>
              <a:ext uri="{FF2B5EF4-FFF2-40B4-BE49-F238E27FC236}">
                <a16:creationId xmlns:a16="http://schemas.microsoft.com/office/drawing/2014/main" id="{4ECA13B0-773A-148C-EF40-66AF2FB6036E}"/>
              </a:ext>
            </a:extLst>
          </p:cNvPr>
          <p:cNvSpPr txBox="1"/>
          <p:nvPr/>
        </p:nvSpPr>
        <p:spPr>
          <a:xfrm>
            <a:off x="4949617" y="2689064"/>
            <a:ext cx="2579300" cy="906971"/>
          </a:xfrm>
          <a:prstGeom prst="rect">
            <a:avLst/>
          </a:prstGeom>
          <a:noFill/>
        </p:spPr>
        <p:txBody>
          <a:bodyPr wrap="square" lIns="0" tIns="0" rIns="0" bIns="0" rtlCol="0" anchor="t">
            <a:noAutofit/>
          </a:bodyPr>
          <a:lstStyle>
            <a:defPPr>
              <a:defRPr lang="zh-CN"/>
            </a:defPPr>
            <a:lvl1pPr>
              <a:lnSpc>
                <a:spcPct val="130000"/>
              </a:lnSpc>
              <a:defRPr sz="1400" b="0">
                <a:solidFill>
                  <a:schemeClr val="tx1">
                    <a:lumMod val="75000"/>
                    <a:lumOff val="25000"/>
                  </a:schemeClr>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在这里输入你的正文阐述与关键词标题相关的具体内容，若字数太多先酌情删减</a:t>
            </a:r>
          </a:p>
        </p:txBody>
      </p:sp>
      <p:cxnSp>
        <p:nvCxnSpPr>
          <p:cNvPr id="34" name="直接连接符 33">
            <a:extLst>
              <a:ext uri="{FF2B5EF4-FFF2-40B4-BE49-F238E27FC236}">
                <a16:creationId xmlns:a16="http://schemas.microsoft.com/office/drawing/2014/main" id="{284AAEDF-0DAF-F1B5-38B8-D62317C3A144}"/>
              </a:ext>
            </a:extLst>
          </p:cNvPr>
          <p:cNvCxnSpPr/>
          <p:nvPr/>
        </p:nvCxnSpPr>
        <p:spPr>
          <a:xfrm>
            <a:off x="8670673" y="2437137"/>
            <a:ext cx="0" cy="131535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E9F38344-BD49-C270-4E4C-A62E9B76C18E}"/>
              </a:ext>
            </a:extLst>
          </p:cNvPr>
          <p:cNvSpPr/>
          <p:nvPr/>
        </p:nvSpPr>
        <p:spPr>
          <a:xfrm>
            <a:off x="8623423" y="2389885"/>
            <a:ext cx="94501" cy="9450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文本框 20">
            <a:extLst>
              <a:ext uri="{FF2B5EF4-FFF2-40B4-BE49-F238E27FC236}">
                <a16:creationId xmlns:a16="http://schemas.microsoft.com/office/drawing/2014/main" id="{7D9CA9EE-D596-490C-2333-74651BC6B409}"/>
              </a:ext>
            </a:extLst>
          </p:cNvPr>
          <p:cNvSpPr txBox="1"/>
          <p:nvPr/>
        </p:nvSpPr>
        <p:spPr>
          <a:xfrm>
            <a:off x="8818506" y="2252471"/>
            <a:ext cx="1231106" cy="369332"/>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运营复盘</a:t>
            </a:r>
          </a:p>
        </p:txBody>
      </p:sp>
      <p:sp>
        <p:nvSpPr>
          <p:cNvPr id="37" name="文本框 21">
            <a:extLst>
              <a:ext uri="{FF2B5EF4-FFF2-40B4-BE49-F238E27FC236}">
                <a16:creationId xmlns:a16="http://schemas.microsoft.com/office/drawing/2014/main" id="{D9332B79-7152-2BF0-ADDF-E68BA71C48B3}"/>
              </a:ext>
            </a:extLst>
          </p:cNvPr>
          <p:cNvSpPr txBox="1"/>
          <p:nvPr/>
        </p:nvSpPr>
        <p:spPr>
          <a:xfrm>
            <a:off x="8846658" y="2689064"/>
            <a:ext cx="2579300" cy="906971"/>
          </a:xfrm>
          <a:prstGeom prst="rect">
            <a:avLst/>
          </a:prstGeom>
          <a:noFill/>
        </p:spPr>
        <p:txBody>
          <a:bodyPr wrap="square" lIns="0" tIns="0" rIns="0" bIns="0" rtlCol="0" anchor="t">
            <a:noAutofit/>
          </a:bodyPr>
          <a:lstStyle>
            <a:defPPr>
              <a:defRPr lang="zh-CN"/>
            </a:defPPr>
            <a:lvl1pPr>
              <a:lnSpc>
                <a:spcPct val="130000"/>
              </a:lnSpc>
              <a:defRPr sz="1400" b="0">
                <a:solidFill>
                  <a:schemeClr val="tx1">
                    <a:lumMod val="75000"/>
                    <a:lumOff val="25000"/>
                  </a:schemeClr>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在这里输入你的正文阐述与关键词标题相关的具体内容，若字数太多先酌情删减</a:t>
            </a:r>
          </a:p>
        </p:txBody>
      </p:sp>
      <p:cxnSp>
        <p:nvCxnSpPr>
          <p:cNvPr id="38" name="直接连接符 37">
            <a:extLst>
              <a:ext uri="{FF2B5EF4-FFF2-40B4-BE49-F238E27FC236}">
                <a16:creationId xmlns:a16="http://schemas.microsoft.com/office/drawing/2014/main" id="{8FA91FF4-8B81-76F0-1BE4-0210D5A28C24}"/>
              </a:ext>
            </a:extLst>
          </p:cNvPr>
          <p:cNvCxnSpPr/>
          <p:nvPr/>
        </p:nvCxnSpPr>
        <p:spPr>
          <a:xfrm>
            <a:off x="2865180" y="3752494"/>
            <a:ext cx="0" cy="131535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4F5B2903-B16A-28A4-D91C-FBEB5781BA12}"/>
              </a:ext>
            </a:extLst>
          </p:cNvPr>
          <p:cNvSpPr/>
          <p:nvPr/>
        </p:nvSpPr>
        <p:spPr>
          <a:xfrm>
            <a:off x="2817930" y="5020601"/>
            <a:ext cx="94501" cy="9450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文本框 22">
            <a:extLst>
              <a:ext uri="{FF2B5EF4-FFF2-40B4-BE49-F238E27FC236}">
                <a16:creationId xmlns:a16="http://schemas.microsoft.com/office/drawing/2014/main" id="{266971BE-4BB8-979D-D3D8-12B32BFE7C66}"/>
              </a:ext>
            </a:extLst>
          </p:cNvPr>
          <p:cNvSpPr txBox="1"/>
          <p:nvPr/>
        </p:nvSpPr>
        <p:spPr>
          <a:xfrm>
            <a:off x="2953833" y="3979671"/>
            <a:ext cx="1231106" cy="369332"/>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运营组织</a:t>
            </a:r>
          </a:p>
        </p:txBody>
      </p:sp>
      <p:sp>
        <p:nvSpPr>
          <p:cNvPr id="41" name="文本框 23">
            <a:extLst>
              <a:ext uri="{FF2B5EF4-FFF2-40B4-BE49-F238E27FC236}">
                <a16:creationId xmlns:a16="http://schemas.microsoft.com/office/drawing/2014/main" id="{C97A5759-2225-06A7-0801-027EF042503B}"/>
              </a:ext>
            </a:extLst>
          </p:cNvPr>
          <p:cNvSpPr txBox="1"/>
          <p:nvPr/>
        </p:nvSpPr>
        <p:spPr>
          <a:xfrm>
            <a:off x="2981985" y="4416264"/>
            <a:ext cx="2579300" cy="906971"/>
          </a:xfrm>
          <a:prstGeom prst="rect">
            <a:avLst/>
          </a:prstGeom>
          <a:noFill/>
        </p:spPr>
        <p:txBody>
          <a:bodyPr wrap="square" lIns="0" tIns="0" rIns="0" bIns="0" rtlCol="0" anchor="t">
            <a:noAutofit/>
          </a:bodyPr>
          <a:lstStyle>
            <a:defPPr>
              <a:defRPr lang="zh-CN"/>
            </a:defPPr>
            <a:lvl1pPr>
              <a:lnSpc>
                <a:spcPct val="130000"/>
              </a:lnSpc>
              <a:defRPr sz="1400" b="0">
                <a:solidFill>
                  <a:schemeClr val="tx1">
                    <a:lumMod val="75000"/>
                    <a:lumOff val="25000"/>
                  </a:schemeClr>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在这里输入你的正文阐述与关键词标题相关的具体内容，若字数太多先酌情删减</a:t>
            </a:r>
          </a:p>
        </p:txBody>
      </p:sp>
      <p:cxnSp>
        <p:nvCxnSpPr>
          <p:cNvPr id="42" name="直接连接符 41">
            <a:extLst>
              <a:ext uri="{FF2B5EF4-FFF2-40B4-BE49-F238E27FC236}">
                <a16:creationId xmlns:a16="http://schemas.microsoft.com/office/drawing/2014/main" id="{B207750D-E584-F315-DD79-477EBC71EB36}"/>
              </a:ext>
            </a:extLst>
          </p:cNvPr>
          <p:cNvCxnSpPr/>
          <p:nvPr/>
        </p:nvCxnSpPr>
        <p:spPr>
          <a:xfrm>
            <a:off x="6741265" y="3752494"/>
            <a:ext cx="0" cy="131535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80FA3CC7-BDC5-B876-E3FB-7077470C2AC8}"/>
              </a:ext>
            </a:extLst>
          </p:cNvPr>
          <p:cNvSpPr/>
          <p:nvPr/>
        </p:nvSpPr>
        <p:spPr>
          <a:xfrm>
            <a:off x="6694015" y="5020601"/>
            <a:ext cx="94501" cy="9450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文本框 24">
            <a:extLst>
              <a:ext uri="{FF2B5EF4-FFF2-40B4-BE49-F238E27FC236}">
                <a16:creationId xmlns:a16="http://schemas.microsoft.com/office/drawing/2014/main" id="{51CA7D45-4D0D-9FA1-374D-5B7ED83325C8}"/>
              </a:ext>
            </a:extLst>
          </p:cNvPr>
          <p:cNvSpPr txBox="1"/>
          <p:nvPr/>
        </p:nvSpPr>
        <p:spPr>
          <a:xfrm>
            <a:off x="6850873" y="3979671"/>
            <a:ext cx="1846659" cy="369332"/>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rPr>
              <a:t>运营调整备案</a:t>
            </a:r>
          </a:p>
        </p:txBody>
      </p:sp>
      <p:sp>
        <p:nvSpPr>
          <p:cNvPr id="45" name="文本框 25">
            <a:extLst>
              <a:ext uri="{FF2B5EF4-FFF2-40B4-BE49-F238E27FC236}">
                <a16:creationId xmlns:a16="http://schemas.microsoft.com/office/drawing/2014/main" id="{B1606C0C-69BC-4660-FCE7-AEA015FFE194}"/>
              </a:ext>
            </a:extLst>
          </p:cNvPr>
          <p:cNvSpPr txBox="1"/>
          <p:nvPr/>
        </p:nvSpPr>
        <p:spPr>
          <a:xfrm>
            <a:off x="6879025" y="4416264"/>
            <a:ext cx="2579300" cy="906971"/>
          </a:xfrm>
          <a:prstGeom prst="rect">
            <a:avLst/>
          </a:prstGeom>
          <a:noFill/>
        </p:spPr>
        <p:txBody>
          <a:bodyPr wrap="square" lIns="0" tIns="0" rIns="0" bIns="0" rtlCol="0" anchor="t">
            <a:noAutofit/>
          </a:bodyPr>
          <a:lstStyle>
            <a:defPPr>
              <a:defRPr lang="zh-CN"/>
            </a:defPPr>
            <a:lvl1pPr>
              <a:lnSpc>
                <a:spcPct val="130000"/>
              </a:lnSpc>
              <a:defRPr sz="1400" b="0">
                <a:solidFill>
                  <a:schemeClr val="tx1">
                    <a:lumMod val="75000"/>
                    <a:lumOff val="25000"/>
                  </a:schemeClr>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在这里输入你的正文阐述与关键词标题相关的具体内容，若字数太多先酌情删减</a:t>
            </a:r>
          </a:p>
        </p:txBody>
      </p:sp>
    </p:spTree>
    <p:extLst>
      <p:ext uri="{BB962C8B-B14F-4D97-AF65-F5344CB8AC3E}">
        <p14:creationId xmlns:p14="http://schemas.microsoft.com/office/powerpoint/2010/main" val="304291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D49997-435E-A4F1-45D7-6443C260F64A}"/>
              </a:ext>
            </a:extLst>
          </p:cNvPr>
          <p:cNvSpPr>
            <a:spLocks noGrp="1"/>
          </p:cNvSpPr>
          <p:nvPr>
            <p:ph type="title"/>
          </p:nvPr>
        </p:nvSpPr>
        <p:spPr/>
        <p:txBody>
          <a:bodyPr/>
          <a:lstStyle/>
          <a:p>
            <a:r>
              <a:rPr lang="zh-CN" altLang="en-US" dirty="0"/>
              <a:t>项目开展回顾</a:t>
            </a:r>
            <a:endParaRPr lang="en-US" dirty="0"/>
          </a:p>
        </p:txBody>
      </p:sp>
      <p:cxnSp>
        <p:nvCxnSpPr>
          <p:cNvPr id="3" name="直接连接符 2">
            <a:extLst>
              <a:ext uri="{FF2B5EF4-FFF2-40B4-BE49-F238E27FC236}">
                <a16:creationId xmlns:a16="http://schemas.microsoft.com/office/drawing/2014/main" id="{68B63D53-55A6-8080-EBF5-4809ACB8B517}"/>
              </a:ext>
            </a:extLst>
          </p:cNvPr>
          <p:cNvCxnSpPr>
            <a:cxnSpLocks/>
          </p:cNvCxnSpPr>
          <p:nvPr/>
        </p:nvCxnSpPr>
        <p:spPr>
          <a:xfrm>
            <a:off x="4946650" y="1463675"/>
            <a:ext cx="0" cy="3759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6AA35039-4D11-2E2F-D991-3B34B4A0D640}"/>
              </a:ext>
            </a:extLst>
          </p:cNvPr>
          <p:cNvCxnSpPr>
            <a:cxnSpLocks/>
          </p:cNvCxnSpPr>
          <p:nvPr/>
        </p:nvCxnSpPr>
        <p:spPr>
          <a:xfrm>
            <a:off x="7245350" y="2219325"/>
            <a:ext cx="0" cy="3886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矩形: 对角圆角 4">
            <a:extLst>
              <a:ext uri="{FF2B5EF4-FFF2-40B4-BE49-F238E27FC236}">
                <a16:creationId xmlns:a16="http://schemas.microsoft.com/office/drawing/2014/main" id="{C095BDF6-24AA-09A1-93EE-4D59CAA8FF81}"/>
              </a:ext>
            </a:extLst>
          </p:cNvPr>
          <p:cNvSpPr/>
          <p:nvPr/>
        </p:nvSpPr>
        <p:spPr>
          <a:xfrm>
            <a:off x="2163021" y="1628775"/>
            <a:ext cx="2493858" cy="419100"/>
          </a:xfrm>
          <a:prstGeom prst="round2DiagRect">
            <a:avLst>
              <a:gd name="adj1" fmla="val 50000"/>
              <a:gd name="adj2" fmla="val 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椭圆 5">
            <a:extLst>
              <a:ext uri="{FF2B5EF4-FFF2-40B4-BE49-F238E27FC236}">
                <a16:creationId xmlns:a16="http://schemas.microsoft.com/office/drawing/2014/main" id="{A00C4AA9-7B3A-4948-FC15-6F671D0BCF85}"/>
              </a:ext>
            </a:extLst>
          </p:cNvPr>
          <p:cNvSpPr/>
          <p:nvPr/>
        </p:nvSpPr>
        <p:spPr>
          <a:xfrm flipV="1">
            <a:off x="4868908" y="1760583"/>
            <a:ext cx="155484" cy="155484"/>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对角圆角 6">
            <a:extLst>
              <a:ext uri="{FF2B5EF4-FFF2-40B4-BE49-F238E27FC236}">
                <a16:creationId xmlns:a16="http://schemas.microsoft.com/office/drawing/2014/main" id="{3AA27966-1963-9B94-B9A8-2527738AE2F3}"/>
              </a:ext>
            </a:extLst>
          </p:cNvPr>
          <p:cNvSpPr/>
          <p:nvPr/>
        </p:nvSpPr>
        <p:spPr>
          <a:xfrm>
            <a:off x="2163021" y="3711575"/>
            <a:ext cx="2493858" cy="419100"/>
          </a:xfrm>
          <a:prstGeom prst="round2DiagRect">
            <a:avLst>
              <a:gd name="adj1" fmla="val 50000"/>
              <a:gd name="adj2" fmla="val 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a:extLst>
              <a:ext uri="{FF2B5EF4-FFF2-40B4-BE49-F238E27FC236}">
                <a16:creationId xmlns:a16="http://schemas.microsoft.com/office/drawing/2014/main" id="{42BBEC3C-AF3E-74F4-9AD8-C04110121260}"/>
              </a:ext>
            </a:extLst>
          </p:cNvPr>
          <p:cNvSpPr/>
          <p:nvPr/>
        </p:nvSpPr>
        <p:spPr>
          <a:xfrm flipV="1">
            <a:off x="4868908" y="3856083"/>
            <a:ext cx="155484" cy="155484"/>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对角圆角 8">
            <a:extLst>
              <a:ext uri="{FF2B5EF4-FFF2-40B4-BE49-F238E27FC236}">
                <a16:creationId xmlns:a16="http://schemas.microsoft.com/office/drawing/2014/main" id="{EE2B15FC-34EB-B375-18C2-BC73F25E1B6E}"/>
              </a:ext>
            </a:extLst>
          </p:cNvPr>
          <p:cNvSpPr/>
          <p:nvPr/>
        </p:nvSpPr>
        <p:spPr>
          <a:xfrm>
            <a:off x="7535121" y="2670175"/>
            <a:ext cx="2493858" cy="419100"/>
          </a:xfrm>
          <a:prstGeom prst="round2DiagRect">
            <a:avLst>
              <a:gd name="adj1" fmla="val 50000"/>
              <a:gd name="adj2" fmla="val 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椭圆 9">
            <a:extLst>
              <a:ext uri="{FF2B5EF4-FFF2-40B4-BE49-F238E27FC236}">
                <a16:creationId xmlns:a16="http://schemas.microsoft.com/office/drawing/2014/main" id="{B362D28E-61A4-DE83-6C65-178C1C025976}"/>
              </a:ext>
            </a:extLst>
          </p:cNvPr>
          <p:cNvSpPr/>
          <p:nvPr/>
        </p:nvSpPr>
        <p:spPr>
          <a:xfrm flipV="1">
            <a:off x="7167608" y="2840083"/>
            <a:ext cx="155484" cy="155484"/>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对角圆角 10">
            <a:extLst>
              <a:ext uri="{FF2B5EF4-FFF2-40B4-BE49-F238E27FC236}">
                <a16:creationId xmlns:a16="http://schemas.microsoft.com/office/drawing/2014/main" id="{2545F331-EE30-A5A6-18FB-F5B429DAC73F}"/>
              </a:ext>
            </a:extLst>
          </p:cNvPr>
          <p:cNvSpPr/>
          <p:nvPr/>
        </p:nvSpPr>
        <p:spPr>
          <a:xfrm>
            <a:off x="7535121" y="4752975"/>
            <a:ext cx="2493858" cy="419100"/>
          </a:xfrm>
          <a:prstGeom prst="round2DiagRect">
            <a:avLst>
              <a:gd name="adj1" fmla="val 50000"/>
              <a:gd name="adj2" fmla="val 0"/>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椭圆 11">
            <a:extLst>
              <a:ext uri="{FF2B5EF4-FFF2-40B4-BE49-F238E27FC236}">
                <a16:creationId xmlns:a16="http://schemas.microsoft.com/office/drawing/2014/main" id="{BF1FE6A2-3DAB-B881-16DE-EAE352341A6F}"/>
              </a:ext>
            </a:extLst>
          </p:cNvPr>
          <p:cNvSpPr/>
          <p:nvPr/>
        </p:nvSpPr>
        <p:spPr>
          <a:xfrm flipV="1">
            <a:off x="7167608" y="4935583"/>
            <a:ext cx="155484" cy="155484"/>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文本框 18">
            <a:extLst>
              <a:ext uri="{FF2B5EF4-FFF2-40B4-BE49-F238E27FC236}">
                <a16:creationId xmlns:a16="http://schemas.microsoft.com/office/drawing/2014/main" id="{85915676-21A1-C8C0-8259-181BE8261394}"/>
              </a:ext>
            </a:extLst>
          </p:cNvPr>
          <p:cNvSpPr txBox="1"/>
          <p:nvPr/>
        </p:nvSpPr>
        <p:spPr>
          <a:xfrm>
            <a:off x="2291695" y="2139860"/>
            <a:ext cx="2236509" cy="965319"/>
          </a:xfrm>
          <a:prstGeom prst="rect">
            <a:avLst/>
          </a:prstGeom>
          <a:noFill/>
        </p:spPr>
        <p:txBody>
          <a:bodyPr wrap="square" lIns="0" tIns="0" rIns="0" bIns="0" rtlCol="0" anchor="t">
            <a:noAutofit/>
          </a:bodyPr>
          <a:lstStyle>
            <a:defPPr>
              <a:defRPr lang="zh-CN"/>
            </a:defPPr>
            <a:lvl1pPr algn="ctr">
              <a:lnSpc>
                <a:spcPct val="130000"/>
              </a:lnSpc>
              <a:defRPr sz="1400" b="0">
                <a:solidFill>
                  <a:schemeClr val="accent1"/>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solidFill>
                  <a:schemeClr val="tx1">
                    <a:lumMod val="75000"/>
                    <a:lumOff val="25000"/>
                  </a:schemeClr>
                </a:solidFill>
              </a:rPr>
              <a:t>在这里输入你的正文阐述与关键词标题相关的具体内容，若字数太多先酌情删减</a:t>
            </a:r>
          </a:p>
        </p:txBody>
      </p:sp>
      <p:sp>
        <p:nvSpPr>
          <p:cNvPr id="14" name="文本框 19">
            <a:extLst>
              <a:ext uri="{FF2B5EF4-FFF2-40B4-BE49-F238E27FC236}">
                <a16:creationId xmlns:a16="http://schemas.microsoft.com/office/drawing/2014/main" id="{46CC7E3F-8303-3C4F-E3D1-6ED59EF4050D}"/>
              </a:ext>
            </a:extLst>
          </p:cNvPr>
          <p:cNvSpPr txBox="1"/>
          <p:nvPr/>
        </p:nvSpPr>
        <p:spPr>
          <a:xfrm>
            <a:off x="2291695" y="4222661"/>
            <a:ext cx="2236509" cy="965319"/>
          </a:xfrm>
          <a:prstGeom prst="rect">
            <a:avLst/>
          </a:prstGeom>
          <a:noFill/>
        </p:spPr>
        <p:txBody>
          <a:bodyPr wrap="square" lIns="0" tIns="0" rIns="0" bIns="0" rtlCol="0" anchor="t">
            <a:noAutofit/>
          </a:bodyPr>
          <a:lstStyle>
            <a:defPPr>
              <a:defRPr lang="zh-CN"/>
            </a:defPPr>
            <a:lvl1pPr algn="ctr">
              <a:lnSpc>
                <a:spcPct val="130000"/>
              </a:lnSpc>
              <a:defRPr sz="1400" b="0">
                <a:solidFill>
                  <a:schemeClr val="accent1"/>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solidFill>
                  <a:schemeClr val="tx1">
                    <a:lumMod val="75000"/>
                    <a:lumOff val="25000"/>
                  </a:schemeClr>
                </a:solidFill>
              </a:rPr>
              <a:t>在这里输入你的正文阐述与关键词标题相关的具体内容，若字数太多先酌情删减</a:t>
            </a:r>
          </a:p>
        </p:txBody>
      </p:sp>
      <p:sp>
        <p:nvSpPr>
          <p:cNvPr id="15" name="文本框 20">
            <a:extLst>
              <a:ext uri="{FF2B5EF4-FFF2-40B4-BE49-F238E27FC236}">
                <a16:creationId xmlns:a16="http://schemas.microsoft.com/office/drawing/2014/main" id="{9628EC09-542B-80A1-353D-B1113C8C0AB2}"/>
              </a:ext>
            </a:extLst>
          </p:cNvPr>
          <p:cNvSpPr txBox="1"/>
          <p:nvPr/>
        </p:nvSpPr>
        <p:spPr>
          <a:xfrm>
            <a:off x="7701895" y="3116705"/>
            <a:ext cx="2236509" cy="965319"/>
          </a:xfrm>
          <a:prstGeom prst="rect">
            <a:avLst/>
          </a:prstGeom>
          <a:noFill/>
        </p:spPr>
        <p:txBody>
          <a:bodyPr wrap="square" lIns="0" tIns="0" rIns="0" bIns="0" rtlCol="0" anchor="t">
            <a:noAutofit/>
          </a:bodyPr>
          <a:lstStyle>
            <a:defPPr>
              <a:defRPr lang="zh-CN"/>
            </a:defPPr>
            <a:lvl1pPr algn="ctr">
              <a:lnSpc>
                <a:spcPct val="130000"/>
              </a:lnSpc>
              <a:defRPr sz="1400" b="0">
                <a:solidFill>
                  <a:schemeClr val="accent1"/>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solidFill>
                  <a:schemeClr val="tx1">
                    <a:lumMod val="75000"/>
                    <a:lumOff val="25000"/>
                  </a:schemeClr>
                </a:solidFill>
              </a:rPr>
              <a:t>在这里输入你的正文阐述与关键词标题相关的具体内容，若字数太多先酌情删减</a:t>
            </a:r>
          </a:p>
        </p:txBody>
      </p:sp>
      <p:sp>
        <p:nvSpPr>
          <p:cNvPr id="16" name="文本框 21">
            <a:extLst>
              <a:ext uri="{FF2B5EF4-FFF2-40B4-BE49-F238E27FC236}">
                <a16:creationId xmlns:a16="http://schemas.microsoft.com/office/drawing/2014/main" id="{01CB7192-7FE8-2188-E5B6-0FBE7500B918}"/>
              </a:ext>
            </a:extLst>
          </p:cNvPr>
          <p:cNvSpPr txBox="1"/>
          <p:nvPr/>
        </p:nvSpPr>
        <p:spPr>
          <a:xfrm>
            <a:off x="7701895" y="5222875"/>
            <a:ext cx="2236509" cy="965319"/>
          </a:xfrm>
          <a:prstGeom prst="rect">
            <a:avLst/>
          </a:prstGeom>
          <a:noFill/>
        </p:spPr>
        <p:txBody>
          <a:bodyPr wrap="square" lIns="0" tIns="0" rIns="0" bIns="0" rtlCol="0" anchor="t">
            <a:noAutofit/>
          </a:bodyPr>
          <a:lstStyle>
            <a:defPPr>
              <a:defRPr lang="zh-CN"/>
            </a:defPPr>
            <a:lvl1pPr algn="ctr">
              <a:lnSpc>
                <a:spcPct val="130000"/>
              </a:lnSpc>
              <a:defRPr sz="1400" b="0">
                <a:solidFill>
                  <a:schemeClr val="accent1"/>
                </a:solidFill>
                <a:effectLst/>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solidFill>
                  <a:schemeClr val="tx1">
                    <a:lumMod val="75000"/>
                    <a:lumOff val="25000"/>
                  </a:schemeClr>
                </a:solidFill>
              </a:rPr>
              <a:t>在这里输入你的正文阐述与关键词标题相关的具体内容，若字数太多先酌情删减</a:t>
            </a:r>
          </a:p>
        </p:txBody>
      </p:sp>
      <p:sp>
        <p:nvSpPr>
          <p:cNvPr id="17" name="文本框 22">
            <a:extLst>
              <a:ext uri="{FF2B5EF4-FFF2-40B4-BE49-F238E27FC236}">
                <a16:creationId xmlns:a16="http://schemas.microsoft.com/office/drawing/2014/main" id="{008AFFFC-A43F-9BCB-FA07-39383E7A419C}"/>
              </a:ext>
            </a:extLst>
          </p:cNvPr>
          <p:cNvSpPr txBox="1"/>
          <p:nvPr/>
        </p:nvSpPr>
        <p:spPr>
          <a:xfrm>
            <a:off x="5012113" y="1647765"/>
            <a:ext cx="899606"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solidFill>
                  <a:schemeClr val="accent1"/>
                </a:solidFill>
                <a:latin typeface="+mj-ea"/>
                <a:ea typeface="+mj-ea"/>
              </a:rPr>
              <a:t>20XX</a:t>
            </a:r>
            <a:endParaRPr lang="zh-CN" altLang="en-US" sz="2000" dirty="0">
              <a:solidFill>
                <a:schemeClr val="accent1"/>
              </a:solidFill>
              <a:latin typeface="+mj-ea"/>
              <a:ea typeface="+mj-ea"/>
            </a:endParaRPr>
          </a:p>
        </p:txBody>
      </p:sp>
      <p:sp>
        <p:nvSpPr>
          <p:cNvPr id="18" name="文本框 23">
            <a:extLst>
              <a:ext uri="{FF2B5EF4-FFF2-40B4-BE49-F238E27FC236}">
                <a16:creationId xmlns:a16="http://schemas.microsoft.com/office/drawing/2014/main" id="{2859EEF3-9945-75F8-26C4-9B6AE9EBA03A}"/>
              </a:ext>
            </a:extLst>
          </p:cNvPr>
          <p:cNvSpPr txBox="1"/>
          <p:nvPr/>
        </p:nvSpPr>
        <p:spPr>
          <a:xfrm>
            <a:off x="5012114" y="3717865"/>
            <a:ext cx="899606"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solidFill>
                  <a:schemeClr val="accent1"/>
                </a:solidFill>
                <a:latin typeface="+mj-ea"/>
                <a:ea typeface="+mj-ea"/>
              </a:rPr>
              <a:t>20XX</a:t>
            </a:r>
            <a:endParaRPr lang="zh-CN" altLang="en-US" sz="2000" dirty="0">
              <a:solidFill>
                <a:schemeClr val="accent1"/>
              </a:solidFill>
              <a:latin typeface="+mj-ea"/>
              <a:ea typeface="+mj-ea"/>
            </a:endParaRPr>
          </a:p>
        </p:txBody>
      </p:sp>
      <p:sp>
        <p:nvSpPr>
          <p:cNvPr id="19" name="文本框 24">
            <a:extLst>
              <a:ext uri="{FF2B5EF4-FFF2-40B4-BE49-F238E27FC236}">
                <a16:creationId xmlns:a16="http://schemas.microsoft.com/office/drawing/2014/main" id="{E5CBD827-190B-0404-3D5E-D2FD182FB527}"/>
              </a:ext>
            </a:extLst>
          </p:cNvPr>
          <p:cNvSpPr txBox="1"/>
          <p:nvPr/>
        </p:nvSpPr>
        <p:spPr>
          <a:xfrm>
            <a:off x="6244013" y="2752665"/>
            <a:ext cx="899606"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solidFill>
                  <a:schemeClr val="accent1"/>
                </a:solidFill>
                <a:latin typeface="+mj-ea"/>
                <a:ea typeface="+mj-ea"/>
              </a:rPr>
              <a:t>20XX</a:t>
            </a:r>
            <a:endParaRPr lang="zh-CN" altLang="en-US" sz="2000" dirty="0">
              <a:solidFill>
                <a:schemeClr val="accent1"/>
              </a:solidFill>
              <a:latin typeface="+mj-ea"/>
              <a:ea typeface="+mj-ea"/>
            </a:endParaRPr>
          </a:p>
        </p:txBody>
      </p:sp>
      <p:sp>
        <p:nvSpPr>
          <p:cNvPr id="20" name="文本框 25">
            <a:extLst>
              <a:ext uri="{FF2B5EF4-FFF2-40B4-BE49-F238E27FC236}">
                <a16:creationId xmlns:a16="http://schemas.microsoft.com/office/drawing/2014/main" id="{48205174-23FB-08BE-5019-0BC664844459}"/>
              </a:ext>
            </a:extLst>
          </p:cNvPr>
          <p:cNvSpPr txBox="1"/>
          <p:nvPr/>
        </p:nvSpPr>
        <p:spPr>
          <a:xfrm>
            <a:off x="6244013" y="4822765"/>
            <a:ext cx="899606"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solidFill>
                  <a:schemeClr val="accent1"/>
                </a:solidFill>
                <a:latin typeface="+mj-ea"/>
                <a:ea typeface="+mj-ea"/>
              </a:rPr>
              <a:t>20XX</a:t>
            </a:r>
            <a:endParaRPr lang="zh-CN" altLang="en-US" sz="2000" dirty="0">
              <a:solidFill>
                <a:schemeClr val="accent1"/>
              </a:solidFill>
              <a:latin typeface="+mj-ea"/>
              <a:ea typeface="+mj-ea"/>
            </a:endParaRPr>
          </a:p>
        </p:txBody>
      </p:sp>
      <p:sp>
        <p:nvSpPr>
          <p:cNvPr id="21" name="文本框 26">
            <a:extLst>
              <a:ext uri="{FF2B5EF4-FFF2-40B4-BE49-F238E27FC236}">
                <a16:creationId xmlns:a16="http://schemas.microsoft.com/office/drawing/2014/main" id="{BBCE4622-3F96-619E-05AE-86D63C02C32C}"/>
              </a:ext>
            </a:extLst>
          </p:cNvPr>
          <p:cNvSpPr txBox="1"/>
          <p:nvPr/>
        </p:nvSpPr>
        <p:spPr>
          <a:xfrm>
            <a:off x="2518689" y="1650970"/>
            <a:ext cx="1723549"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bg1"/>
                </a:solidFill>
                <a:latin typeface="+mj-ea"/>
                <a:ea typeface="+mj-ea"/>
              </a:rPr>
              <a:t>初步沟通意向</a:t>
            </a:r>
          </a:p>
        </p:txBody>
      </p:sp>
      <p:sp>
        <p:nvSpPr>
          <p:cNvPr id="22" name="文本框 27">
            <a:extLst>
              <a:ext uri="{FF2B5EF4-FFF2-40B4-BE49-F238E27FC236}">
                <a16:creationId xmlns:a16="http://schemas.microsoft.com/office/drawing/2014/main" id="{80A0DCC7-BFBD-4C36-28D0-56BE666FA296}"/>
              </a:ext>
            </a:extLst>
          </p:cNvPr>
          <p:cNvSpPr txBox="1"/>
          <p:nvPr/>
        </p:nvSpPr>
        <p:spPr>
          <a:xfrm>
            <a:off x="2518689" y="3746470"/>
            <a:ext cx="1723549"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bg1"/>
                </a:solidFill>
                <a:latin typeface="+mj-ea"/>
                <a:ea typeface="+mj-ea"/>
              </a:rPr>
              <a:t>深度讨论方案</a:t>
            </a:r>
          </a:p>
        </p:txBody>
      </p:sp>
      <p:sp>
        <p:nvSpPr>
          <p:cNvPr id="23" name="文本框 28">
            <a:extLst>
              <a:ext uri="{FF2B5EF4-FFF2-40B4-BE49-F238E27FC236}">
                <a16:creationId xmlns:a16="http://schemas.microsoft.com/office/drawing/2014/main" id="{D7A0CCD8-4816-117D-C1EF-6283411A51A9}"/>
              </a:ext>
            </a:extLst>
          </p:cNvPr>
          <p:cNvSpPr txBox="1"/>
          <p:nvPr/>
        </p:nvSpPr>
        <p:spPr>
          <a:xfrm>
            <a:off x="7903489" y="2692370"/>
            <a:ext cx="1723549"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bg1"/>
                </a:solidFill>
                <a:latin typeface="+mj-ea"/>
                <a:ea typeface="+mj-ea"/>
              </a:rPr>
              <a:t>达成初步共识</a:t>
            </a:r>
          </a:p>
        </p:txBody>
      </p:sp>
      <p:sp>
        <p:nvSpPr>
          <p:cNvPr id="24" name="文本框 29">
            <a:extLst>
              <a:ext uri="{FF2B5EF4-FFF2-40B4-BE49-F238E27FC236}">
                <a16:creationId xmlns:a16="http://schemas.microsoft.com/office/drawing/2014/main" id="{6AF29DD5-BCC3-1994-C0D1-617A16D097E6}"/>
              </a:ext>
            </a:extLst>
          </p:cNvPr>
          <p:cNvSpPr txBox="1"/>
          <p:nvPr/>
        </p:nvSpPr>
        <p:spPr>
          <a:xfrm>
            <a:off x="7903489" y="4787870"/>
            <a:ext cx="1723549"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bg1"/>
                </a:solidFill>
                <a:latin typeface="+mj-ea"/>
                <a:ea typeface="+mj-ea"/>
              </a:rPr>
              <a:t>确定执行策略</a:t>
            </a:r>
          </a:p>
        </p:txBody>
      </p:sp>
    </p:spTree>
    <p:extLst>
      <p:ext uri="{BB962C8B-B14F-4D97-AF65-F5344CB8AC3E}">
        <p14:creationId xmlns:p14="http://schemas.microsoft.com/office/powerpoint/2010/main" val="189197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4">
            <a:extLst>
              <a:ext uri="{FF2B5EF4-FFF2-40B4-BE49-F238E27FC236}">
                <a16:creationId xmlns:a16="http://schemas.microsoft.com/office/drawing/2014/main" id="{513803C1-5377-52D6-EBAC-4F0B83258394}"/>
              </a:ext>
            </a:extLst>
          </p:cNvPr>
          <p:cNvSpPr txBox="1"/>
          <p:nvPr/>
        </p:nvSpPr>
        <p:spPr>
          <a:xfrm>
            <a:off x="5535159" y="2549634"/>
            <a:ext cx="1009892" cy="307777"/>
          </a:xfrm>
          <a:prstGeom prst="rect">
            <a:avLst/>
          </a:prstGeom>
          <a:noFill/>
        </p:spPr>
        <p:txBody>
          <a:bodyPr wrap="non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kumimoji="1" lang="en-US" altLang="zh-CN" sz="2000" dirty="0">
                <a:solidFill>
                  <a:schemeClr val="bg1"/>
                </a:solidFill>
                <a:latin typeface="+mn-ea"/>
                <a:cs typeface="Alibaba PuHuiTi M" pitchFamily="18" charset="-122"/>
              </a:rPr>
              <a:t>PART</a:t>
            </a:r>
            <a:r>
              <a:rPr kumimoji="1" lang="zh-CN" altLang="en-US" sz="2000" dirty="0">
                <a:solidFill>
                  <a:schemeClr val="bg1"/>
                </a:solidFill>
                <a:latin typeface="+mn-ea"/>
                <a:cs typeface="Alibaba PuHuiTi M" pitchFamily="18" charset="-122"/>
              </a:rPr>
              <a:t> </a:t>
            </a:r>
            <a:r>
              <a:rPr kumimoji="1" lang="en-US" altLang="zh-CN" sz="2000" dirty="0">
                <a:solidFill>
                  <a:schemeClr val="bg1"/>
                </a:solidFill>
                <a:latin typeface="+mn-ea"/>
                <a:cs typeface="Alibaba PuHuiTi M" pitchFamily="18" charset="-122"/>
              </a:rPr>
              <a:t>02</a:t>
            </a:r>
            <a:endParaRPr kumimoji="1" lang="zh-CN" altLang="en-US" sz="2000" dirty="0">
              <a:solidFill>
                <a:schemeClr val="bg1"/>
              </a:solidFill>
              <a:latin typeface="+mn-ea"/>
              <a:cs typeface="Alibaba PuHuiTi M" pitchFamily="18" charset="-122"/>
            </a:endParaRPr>
          </a:p>
        </p:txBody>
      </p:sp>
      <p:cxnSp>
        <p:nvCxnSpPr>
          <p:cNvPr id="25" name="直线连接符 7">
            <a:extLst>
              <a:ext uri="{FF2B5EF4-FFF2-40B4-BE49-F238E27FC236}">
                <a16:creationId xmlns:a16="http://schemas.microsoft.com/office/drawing/2014/main" id="{37DA987F-208D-FF59-CB10-6E1F18017D99}"/>
              </a:ext>
            </a:extLst>
          </p:cNvPr>
          <p:cNvCxnSpPr/>
          <p:nvPr/>
        </p:nvCxnSpPr>
        <p:spPr>
          <a:xfrm flipH="1">
            <a:off x="4493599" y="2720556"/>
            <a:ext cx="8769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线连接符 13">
            <a:extLst>
              <a:ext uri="{FF2B5EF4-FFF2-40B4-BE49-F238E27FC236}">
                <a16:creationId xmlns:a16="http://schemas.microsoft.com/office/drawing/2014/main" id="{7E68C08B-A341-41A4-9F8F-336AE0F24894}"/>
              </a:ext>
            </a:extLst>
          </p:cNvPr>
          <p:cNvCxnSpPr/>
          <p:nvPr/>
        </p:nvCxnSpPr>
        <p:spPr>
          <a:xfrm flipH="1">
            <a:off x="6744328" y="2720556"/>
            <a:ext cx="8769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15">
            <a:extLst>
              <a:ext uri="{FF2B5EF4-FFF2-40B4-BE49-F238E27FC236}">
                <a16:creationId xmlns:a16="http://schemas.microsoft.com/office/drawing/2014/main" id="{CC094C51-15F3-9DC6-437B-20125D00BCD0}"/>
              </a:ext>
            </a:extLst>
          </p:cNvPr>
          <p:cNvSpPr txBox="1"/>
          <p:nvPr/>
        </p:nvSpPr>
        <p:spPr>
          <a:xfrm>
            <a:off x="3556844" y="3085314"/>
            <a:ext cx="5078313" cy="1015663"/>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6000" dirty="0">
                <a:solidFill>
                  <a:schemeClr val="bg1"/>
                </a:solidFill>
                <a:latin typeface="+mj-ea"/>
                <a:ea typeface="+mj-ea"/>
              </a:rPr>
              <a:t>工作成果展示</a:t>
            </a:r>
          </a:p>
        </p:txBody>
      </p:sp>
      <p:sp>
        <p:nvSpPr>
          <p:cNvPr id="28" name="文本框 16">
            <a:extLst>
              <a:ext uri="{FF2B5EF4-FFF2-40B4-BE49-F238E27FC236}">
                <a16:creationId xmlns:a16="http://schemas.microsoft.com/office/drawing/2014/main" id="{4B6389D8-3623-A9DA-27CA-A400B03C57AC}"/>
              </a:ext>
            </a:extLst>
          </p:cNvPr>
          <p:cNvSpPr txBox="1"/>
          <p:nvPr/>
        </p:nvSpPr>
        <p:spPr>
          <a:xfrm>
            <a:off x="4026581" y="4100977"/>
            <a:ext cx="4139011" cy="276999"/>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dirty="0">
                <a:solidFill>
                  <a:schemeClr val="bg1"/>
                </a:solidFill>
              </a:rPr>
              <a:t>The Work Shows</a:t>
            </a:r>
          </a:p>
        </p:txBody>
      </p:sp>
    </p:spTree>
    <p:extLst>
      <p:ext uri="{BB962C8B-B14F-4D97-AF65-F5344CB8AC3E}">
        <p14:creationId xmlns:p14="http://schemas.microsoft.com/office/powerpoint/2010/main" val="4238669318"/>
      </p:ext>
    </p:extLst>
  </p:cSld>
  <p:clrMapOvr>
    <a:masterClrMapping/>
  </p:clrMapOvr>
</p:sld>
</file>

<file path=ppt/theme/theme1.xml><?xml version="1.0" encoding="utf-8"?>
<a:theme xmlns:a="http://schemas.openxmlformats.org/drawingml/2006/main" name="OfficePLUS​​">
  <a:themeElements>
    <a:clrScheme name="橙色时尚">
      <a:dk1>
        <a:sysClr val="windowText" lastClr="000000"/>
      </a:dk1>
      <a:lt1>
        <a:sysClr val="window" lastClr="FFFFFF"/>
      </a:lt1>
      <a:dk2>
        <a:srgbClr val="222A35"/>
      </a:dk2>
      <a:lt2>
        <a:srgbClr val="DBEFF9"/>
      </a:lt2>
      <a:accent1>
        <a:srgbClr val="E85019"/>
      </a:accent1>
      <a:accent2>
        <a:srgbClr val="EC8661"/>
      </a:accent2>
      <a:accent3>
        <a:srgbClr val="69240C"/>
      </a:accent3>
      <a:accent4>
        <a:srgbClr val="693B2B"/>
      </a:accent4>
      <a:accent5>
        <a:srgbClr val="B53F14"/>
      </a:accent5>
      <a:accent6>
        <a:srgbClr val="F49100"/>
      </a:accent6>
      <a:hlink>
        <a:srgbClr val="FB7598"/>
      </a:hlink>
      <a:folHlink>
        <a:srgbClr val="85DFD0"/>
      </a:folHlink>
    </a:clrScheme>
    <a:fontScheme name="自定义 1">
      <a:majorFont>
        <a:latin typeface="OPPOSans B"/>
        <a:ea typeface="OPPOSans H"/>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oAutofit/>
      </a:bodyPr>
      <a:lstStyle>
        <a:defPPr algn="ctr">
          <a:defRPr dirty="0" smtClean="0"/>
        </a:defPPr>
      </a:lstStyle>
    </a:txDef>
  </a:objectDefaults>
  <a:extraClrSchemeLst/>
  <a:extLst>
    <a:ext uri="{05A4C25C-085E-4340-85A3-A5531E510DB2}">
      <thm15:themeFamily xmlns:thm15="http://schemas.microsoft.com/office/thememl/2012/main" name="演示文稿1" id="{0CD27951-AB6D-4B67-B17C-5C029B85B9F5}" vid="{9B770B75-4EAD-4B24-BE2A-1F1291F21CD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02-标准模板空白文档</Template>
  <TotalTime>1625</TotalTime>
  <Words>1759</Words>
  <Application>Microsoft Office PowerPoint</Application>
  <PresentationFormat>宽屏</PresentationFormat>
  <Paragraphs>258</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OPPOSans R</vt:lpstr>
      <vt:lpstr>微软雅黑 Light</vt:lpstr>
      <vt:lpstr>微软雅黑</vt:lpstr>
      <vt:lpstr>等线</vt:lpstr>
      <vt:lpstr>OPPOSans H</vt:lpstr>
      <vt:lpstr>Arial</vt:lpstr>
      <vt:lpstr>OfficePLUS​​</vt:lpstr>
      <vt:lpstr>PowerPoint 演示文稿</vt:lpstr>
      <vt:lpstr>PowerPoint 演示文稿</vt:lpstr>
      <vt:lpstr>PowerPoint 演示文稿</vt:lpstr>
      <vt:lpstr>工作内容概括</vt:lpstr>
      <vt:lpstr>工作重点回顾</vt:lpstr>
      <vt:lpstr>渠道开拓方向</vt:lpstr>
      <vt:lpstr>运营关键事件回顾</vt:lpstr>
      <vt:lpstr>项目开展回顾</vt:lpstr>
      <vt:lpstr>PowerPoint 演示文稿</vt:lpstr>
      <vt:lpstr>三个主要成果</vt:lpstr>
      <vt:lpstr>项目调研成果</vt:lpstr>
      <vt:lpstr>项目调研数据分析结果</vt:lpstr>
      <vt:lpstr>不同用户对新品的期待</vt:lpstr>
      <vt:lpstr>PowerPoint 演示文稿</vt:lpstr>
      <vt:lpstr>存在主要问题两大方面</vt:lpstr>
      <vt:lpstr>团队管理的传导链</vt:lpstr>
      <vt:lpstr>团队战斗力的打造秘诀</vt:lpstr>
      <vt:lpstr>运营管理出现的问题占比</vt:lpstr>
      <vt:lpstr>PowerPoint 演示文稿</vt:lpstr>
      <vt:lpstr>日常工作准备的5个方面</vt:lpstr>
      <vt:lpstr>工作分配计划</vt:lpstr>
      <vt:lpstr>打造团队素质的三个方向</vt:lpstr>
      <vt:lpstr>下半年规划</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汇报总结</dc:subject>
  <dc:creator>cheng peng</dc:creator>
  <cp:lastModifiedBy>Peng Cheng</cp:lastModifiedBy>
  <cp:revision>68</cp:revision>
  <dcterms:created xsi:type="dcterms:W3CDTF">2022-06-30T13:58:17Z</dcterms:created>
  <dcterms:modified xsi:type="dcterms:W3CDTF">2022-07-18T15:26:21Z</dcterms:modified>
  <cp:category>简约</cp:category>
</cp:coreProperties>
</file>