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1" r:id="rId1"/>
  </p:sldMasterIdLst>
  <p:notesMasterIdLst>
    <p:notesMasterId r:id="rId34"/>
  </p:notesMasterIdLst>
  <p:handoutMasterIdLst>
    <p:handoutMasterId r:id="rId35"/>
  </p:handoutMasterIdLst>
  <p:sldIdLst>
    <p:sldId id="256" r:id="rId2"/>
    <p:sldId id="257" r:id="rId3"/>
    <p:sldId id="258" r:id="rId4"/>
    <p:sldId id="277" r:id="rId5"/>
    <p:sldId id="267" r:id="rId6"/>
    <p:sldId id="259" r:id="rId7"/>
    <p:sldId id="268" r:id="rId8"/>
    <p:sldId id="269" r:id="rId9"/>
    <p:sldId id="276" r:id="rId10"/>
    <p:sldId id="260" r:id="rId11"/>
    <p:sldId id="270" r:id="rId12"/>
    <p:sldId id="278" r:id="rId13"/>
    <p:sldId id="261" r:id="rId14"/>
    <p:sldId id="271" r:id="rId15"/>
    <p:sldId id="262" r:id="rId16"/>
    <p:sldId id="272" r:id="rId17"/>
    <p:sldId id="273" r:id="rId18"/>
    <p:sldId id="281" r:id="rId19"/>
    <p:sldId id="263" r:id="rId20"/>
    <p:sldId id="274" r:id="rId21"/>
    <p:sldId id="280" r:id="rId22"/>
    <p:sldId id="264" r:id="rId23"/>
    <p:sldId id="275" r:id="rId24"/>
    <p:sldId id="279" r:id="rId25"/>
    <p:sldId id="285" r:id="rId26"/>
    <p:sldId id="265" r:id="rId27"/>
    <p:sldId id="283" r:id="rId28"/>
    <p:sldId id="266" r:id="rId29"/>
    <p:sldId id="284" r:id="rId30"/>
    <p:sldId id="282" r:id="rId31"/>
    <p:sldId id="287" r:id="rId32"/>
    <p:sldId id="286" r:id="rId33"/>
  </p:sldIdLst>
  <p:sldSz cx="12192000" cy="6858000"/>
  <p:notesSz cx="6858000" cy="9144000"/>
  <p:embeddedFontLst>
    <p:embeddedFont>
      <p:font typeface="Microsoft YaHei Light" panose="020B0502040204020203" pitchFamily="34" charset="-122"/>
      <p:regular r:id="rId36"/>
    </p:embeddedFont>
    <p:embeddedFont>
      <p:font typeface="微软雅黑" panose="020B0503020204020204" pitchFamily="34" charset="-122"/>
      <p:regular r:id="rId37"/>
      <p:bold r:id="rId38"/>
    </p:embeddedFont>
    <p:embeddedFont>
      <p:font typeface="微软雅黑" panose="020B0503020204020204" pitchFamily="34" charset="-122"/>
      <p:regular r:id="rId37"/>
      <p:bold r:id="rId38"/>
    </p:embeddedFont>
    <p:embeddedFont>
      <p:font typeface="微软雅黑 Light" panose="020B0502040204020203" pitchFamily="34" charset="-122"/>
      <p:regular r:id="rId39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234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000"/>
    <a:srgbClr val="5B9BD5"/>
    <a:srgbClr val="4472C4"/>
    <a:srgbClr val="70AD47"/>
    <a:srgbClr val="82A1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07" autoAdjust="0"/>
    <p:restoredTop sz="94947" autoAdjust="0"/>
  </p:normalViewPr>
  <p:slideViewPr>
    <p:cSldViewPr snapToGrid="0" showGuides="1">
      <p:cViewPr>
        <p:scale>
          <a:sx n="75" d="100"/>
          <a:sy n="75" d="100"/>
        </p:scale>
        <p:origin x="269" y="96"/>
      </p:cViewPr>
      <p:guideLst>
        <p:guide orient="horz" pos="2160"/>
        <p:guide pos="3840"/>
        <p:guide pos="234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61" d="100"/>
          <a:sy n="61" d="100"/>
        </p:scale>
        <p:origin x="1886" y="6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Yao Mudong" userId="4e0cce79f4d2bae9" providerId="LiveId" clId="{F267256A-4442-4850-9B6E-384975BAB33D}"/>
    <pc:docChg chg="undo redo custSel modMainMaster">
      <pc:chgData name="Yao Mudong" userId="4e0cce79f4d2bae9" providerId="LiveId" clId="{F267256A-4442-4850-9B6E-384975BAB33D}" dt="2022-07-13T18:50:46.783" v="849" actId="14100"/>
      <pc:docMkLst>
        <pc:docMk/>
      </pc:docMkLst>
      <pc:sldMasterChg chg="modSldLayout">
        <pc:chgData name="Yao Mudong" userId="4e0cce79f4d2bae9" providerId="LiveId" clId="{F267256A-4442-4850-9B6E-384975BAB33D}" dt="2022-07-13T18:50:46.783" v="849" actId="14100"/>
        <pc:sldMasterMkLst>
          <pc:docMk/>
          <pc:sldMasterMk cId="2568130492" sldId="2147483661"/>
        </pc:sldMasterMkLst>
        <pc:sldLayoutChg chg="addSp delSp modSp mod">
          <pc:chgData name="Yao Mudong" userId="4e0cce79f4d2bae9" providerId="LiveId" clId="{F267256A-4442-4850-9B6E-384975BAB33D}" dt="2022-07-13T18:38:50.887" v="569" actId="14100"/>
          <pc:sldLayoutMkLst>
            <pc:docMk/>
            <pc:sldMasterMk cId="2568130492" sldId="2147483661"/>
            <pc:sldLayoutMk cId="632124406" sldId="2147483662"/>
          </pc:sldLayoutMkLst>
          <pc:spChg chg="del mod">
            <ac:chgData name="Yao Mudong" userId="4e0cce79f4d2bae9" providerId="LiveId" clId="{F267256A-4442-4850-9B6E-384975BAB33D}" dt="2022-07-13T18:31:07.099" v="173" actId="478"/>
            <ac:spMkLst>
              <pc:docMk/>
              <pc:sldMasterMk cId="2568130492" sldId="2147483661"/>
              <pc:sldLayoutMk cId="632124406" sldId="2147483662"/>
              <ac:spMk id="33" creationId="{6868D2DC-8687-3DB9-BE2F-5DFBA5DE4EE0}"/>
            </ac:spMkLst>
          </pc:spChg>
          <pc:spChg chg="del mod">
            <ac:chgData name="Yao Mudong" userId="4e0cce79f4d2bae9" providerId="LiveId" clId="{F267256A-4442-4850-9B6E-384975BAB33D}" dt="2022-07-13T18:31:34.398" v="216" actId="478"/>
            <ac:spMkLst>
              <pc:docMk/>
              <pc:sldMasterMk cId="2568130492" sldId="2147483661"/>
              <pc:sldLayoutMk cId="632124406" sldId="2147483662"/>
              <ac:spMk id="34" creationId="{07B42103-5C78-C9A1-FC0A-CDFD17BF8312}"/>
            </ac:spMkLst>
          </pc:spChg>
          <pc:spChg chg="del mod">
            <ac:chgData name="Yao Mudong" userId="4e0cce79f4d2bae9" providerId="LiveId" clId="{F267256A-4442-4850-9B6E-384975BAB33D}" dt="2022-07-13T18:32:57.133" v="330" actId="478"/>
            <ac:spMkLst>
              <pc:docMk/>
              <pc:sldMasterMk cId="2568130492" sldId="2147483661"/>
              <pc:sldLayoutMk cId="632124406" sldId="2147483662"/>
              <ac:spMk id="35" creationId="{A72D6746-3B53-76D5-E47E-A9ACF96751F1}"/>
            </ac:spMkLst>
          </pc:spChg>
          <pc:spChg chg="del mod">
            <ac:chgData name="Yao Mudong" userId="4e0cce79f4d2bae9" providerId="LiveId" clId="{F267256A-4442-4850-9B6E-384975BAB33D}" dt="2022-07-13T18:29:33.693" v="92" actId="478"/>
            <ac:spMkLst>
              <pc:docMk/>
              <pc:sldMasterMk cId="2568130492" sldId="2147483661"/>
              <pc:sldLayoutMk cId="632124406" sldId="2147483662"/>
              <ac:spMk id="36" creationId="{9D975DED-7C2A-09DA-D361-B9060FE636F4}"/>
            </ac:spMkLst>
          </pc:spChg>
          <pc:spChg chg="del mod">
            <ac:chgData name="Yao Mudong" userId="4e0cce79f4d2bae9" providerId="LiveId" clId="{F267256A-4442-4850-9B6E-384975BAB33D}" dt="2022-07-13T18:30:10.872" v="114" actId="478"/>
            <ac:spMkLst>
              <pc:docMk/>
              <pc:sldMasterMk cId="2568130492" sldId="2147483661"/>
              <pc:sldLayoutMk cId="632124406" sldId="2147483662"/>
              <ac:spMk id="38" creationId="{0C3B5301-5C13-9629-A641-0E9CF348D518}"/>
            </ac:spMkLst>
          </pc:spChg>
          <pc:spChg chg="del mod">
            <ac:chgData name="Yao Mudong" userId="4e0cce79f4d2bae9" providerId="LiveId" clId="{F267256A-4442-4850-9B6E-384975BAB33D}" dt="2022-07-13T18:32:27.799" v="283" actId="478"/>
            <ac:spMkLst>
              <pc:docMk/>
              <pc:sldMasterMk cId="2568130492" sldId="2147483661"/>
              <pc:sldLayoutMk cId="632124406" sldId="2147483662"/>
              <ac:spMk id="40" creationId="{10AAF921-8949-7535-3FD7-FDC6250AD426}"/>
            </ac:spMkLst>
          </pc:spChg>
          <pc:spChg chg="add del mod">
            <ac:chgData name="Yao Mudong" userId="4e0cce79f4d2bae9" providerId="LiveId" clId="{F267256A-4442-4850-9B6E-384975BAB33D}" dt="2022-07-13T18:29:13.551" v="86"/>
            <ac:spMkLst>
              <pc:docMk/>
              <pc:sldMasterMk cId="2568130492" sldId="2147483661"/>
              <pc:sldLayoutMk cId="632124406" sldId="2147483662"/>
              <ac:spMk id="42" creationId="{A949CA16-8488-387D-DE8C-0564E42CE06F}"/>
            </ac:spMkLst>
          </pc:spChg>
          <pc:spChg chg="add del mod">
            <ac:chgData name="Yao Mudong" userId="4e0cce79f4d2bae9" providerId="LiveId" clId="{F267256A-4442-4850-9B6E-384975BAB33D}" dt="2022-07-13T18:32:18.452" v="279"/>
            <ac:spMkLst>
              <pc:docMk/>
              <pc:sldMasterMk cId="2568130492" sldId="2147483661"/>
              <pc:sldLayoutMk cId="632124406" sldId="2147483662"/>
              <ac:spMk id="45" creationId="{63B890F5-A5A8-6F73-A07E-3E103B8D0E8C}"/>
            </ac:spMkLst>
          </pc:spChg>
          <pc:spChg chg="add mod">
            <ac:chgData name="Yao Mudong" userId="4e0cce79f4d2bae9" providerId="LiveId" clId="{F267256A-4442-4850-9B6E-384975BAB33D}" dt="2022-07-13T18:38:22.079" v="563" actId="14100"/>
            <ac:spMkLst>
              <pc:docMk/>
              <pc:sldMasterMk cId="2568130492" sldId="2147483661"/>
              <pc:sldLayoutMk cId="632124406" sldId="2147483662"/>
              <ac:spMk id="48" creationId="{324D17DD-7A18-0203-6839-750DF7E59A16}"/>
            </ac:spMkLst>
          </pc:spChg>
          <pc:spChg chg="add mod">
            <ac:chgData name="Yao Mudong" userId="4e0cce79f4d2bae9" providerId="LiveId" clId="{F267256A-4442-4850-9B6E-384975BAB33D}" dt="2022-07-13T18:38:32.289" v="565" actId="14100"/>
            <ac:spMkLst>
              <pc:docMk/>
              <pc:sldMasterMk cId="2568130492" sldId="2147483661"/>
              <pc:sldLayoutMk cId="632124406" sldId="2147483662"/>
              <ac:spMk id="49" creationId="{FA356383-1574-0B45-40FF-08AE99532491}"/>
            </ac:spMkLst>
          </pc:spChg>
          <pc:spChg chg="add mod">
            <ac:chgData name="Yao Mudong" userId="4e0cce79f4d2bae9" providerId="LiveId" clId="{F267256A-4442-4850-9B6E-384975BAB33D}" dt="2022-07-13T18:37:51.567" v="553" actId="14100"/>
            <ac:spMkLst>
              <pc:docMk/>
              <pc:sldMasterMk cId="2568130492" sldId="2147483661"/>
              <pc:sldLayoutMk cId="632124406" sldId="2147483662"/>
              <ac:spMk id="50" creationId="{0CC1DB13-0417-687F-13E6-A45E444E8E89}"/>
            </ac:spMkLst>
          </pc:spChg>
          <pc:spChg chg="add mod">
            <ac:chgData name="Yao Mudong" userId="4e0cce79f4d2bae9" providerId="LiveId" clId="{F267256A-4442-4850-9B6E-384975BAB33D}" dt="2022-07-13T18:38:50.887" v="569" actId="14100"/>
            <ac:spMkLst>
              <pc:docMk/>
              <pc:sldMasterMk cId="2568130492" sldId="2147483661"/>
              <pc:sldLayoutMk cId="632124406" sldId="2147483662"/>
              <ac:spMk id="51" creationId="{7EC48CCB-EA87-FCDB-0528-B87BEB1E0C0B}"/>
            </ac:spMkLst>
          </pc:spChg>
          <pc:spChg chg="add mod">
            <ac:chgData name="Yao Mudong" userId="4e0cce79f4d2bae9" providerId="LiveId" clId="{F267256A-4442-4850-9B6E-384975BAB33D}" dt="2022-07-13T18:38:44.308" v="567" actId="14100"/>
            <ac:spMkLst>
              <pc:docMk/>
              <pc:sldMasterMk cId="2568130492" sldId="2147483661"/>
              <pc:sldLayoutMk cId="632124406" sldId="2147483662"/>
              <ac:spMk id="52" creationId="{E10F9176-EF8C-9C6E-EC52-52149213CEE6}"/>
            </ac:spMkLst>
          </pc:spChg>
          <pc:spChg chg="add mod">
            <ac:chgData name="Yao Mudong" userId="4e0cce79f4d2bae9" providerId="LiveId" clId="{F267256A-4442-4850-9B6E-384975BAB33D}" dt="2022-07-13T18:37:59.208" v="555" actId="14100"/>
            <ac:spMkLst>
              <pc:docMk/>
              <pc:sldMasterMk cId="2568130492" sldId="2147483661"/>
              <pc:sldLayoutMk cId="632124406" sldId="2147483662"/>
              <ac:spMk id="53" creationId="{0C1E1A1C-3C73-13A9-D149-2F98F6B4FCA7}"/>
            </ac:spMkLst>
          </pc:spChg>
          <pc:grpChg chg="add del">
            <ac:chgData name="Yao Mudong" userId="4e0cce79f4d2bae9" providerId="LiveId" clId="{F267256A-4442-4850-9B6E-384975BAB33D}" dt="2022-07-13T18:28:55.564" v="81" actId="478"/>
            <ac:grpSpMkLst>
              <pc:docMk/>
              <pc:sldMasterMk cId="2568130492" sldId="2147483661"/>
              <pc:sldLayoutMk cId="632124406" sldId="2147483662"/>
              <ac:grpSpMk id="15" creationId="{60CA79A8-A60A-A84C-BE27-291C0518EF06}"/>
            </ac:grpSpMkLst>
          </pc:grpChg>
          <pc:picChg chg="add del">
            <ac:chgData name="Yao Mudong" userId="4e0cce79f4d2bae9" providerId="LiveId" clId="{F267256A-4442-4850-9B6E-384975BAB33D}" dt="2022-07-13T18:25:49.232" v="1"/>
            <ac:picMkLst>
              <pc:docMk/>
              <pc:sldMasterMk cId="2568130492" sldId="2147483661"/>
              <pc:sldLayoutMk cId="632124406" sldId="2147483662"/>
              <ac:picMk id="2" creationId="{76204280-FE57-C520-E658-1F1C12C77D06}"/>
            </ac:picMkLst>
          </pc:picChg>
          <pc:picChg chg="add del mod modCrop">
            <ac:chgData name="Yao Mudong" userId="4e0cce79f4d2bae9" providerId="LiveId" clId="{F267256A-4442-4850-9B6E-384975BAB33D}" dt="2022-07-13T18:26:34.147" v="73"/>
            <ac:picMkLst>
              <pc:docMk/>
              <pc:sldMasterMk cId="2568130492" sldId="2147483661"/>
              <pc:sldLayoutMk cId="632124406" sldId="2147483662"/>
              <ac:picMk id="7" creationId="{202C621A-6124-CA18-B55F-8B093F5C7C81}"/>
            </ac:picMkLst>
          </pc:picChg>
          <pc:picChg chg="add mod modCrop">
            <ac:chgData name="Yao Mudong" userId="4e0cce79f4d2bae9" providerId="LiveId" clId="{F267256A-4442-4850-9B6E-384975BAB33D}" dt="2022-07-13T18:29:06.364" v="84" actId="732"/>
            <ac:picMkLst>
              <pc:docMk/>
              <pc:sldMasterMk cId="2568130492" sldId="2147483661"/>
              <pc:sldLayoutMk cId="632124406" sldId="2147483662"/>
              <ac:picMk id="11" creationId="{D0AC7FD1-73B1-2889-0C3D-5C06FFA4AAC6}"/>
            </ac:picMkLst>
          </pc:picChg>
          <pc:picChg chg="add del mod modCrop">
            <ac:chgData name="Yao Mudong" userId="4e0cce79f4d2bae9" providerId="LiveId" clId="{F267256A-4442-4850-9B6E-384975BAB33D}" dt="2022-07-13T18:37:20.188" v="548" actId="478"/>
            <ac:picMkLst>
              <pc:docMk/>
              <pc:sldMasterMk cId="2568130492" sldId="2147483661"/>
              <pc:sldLayoutMk cId="632124406" sldId="2147483662"/>
              <ac:picMk id="27" creationId="{E9C481FD-AB06-24C1-0C88-C340994F87FB}"/>
            </ac:picMkLst>
          </pc:picChg>
          <pc:picChg chg="add del mod modCrop">
            <ac:chgData name="Yao Mudong" userId="4e0cce79f4d2bae9" providerId="LiveId" clId="{F267256A-4442-4850-9B6E-384975BAB33D}" dt="2022-07-13T18:37:14.280" v="543" actId="478"/>
            <ac:picMkLst>
              <pc:docMk/>
              <pc:sldMasterMk cId="2568130492" sldId="2147483661"/>
              <pc:sldLayoutMk cId="632124406" sldId="2147483662"/>
              <ac:picMk id="28" creationId="{69082936-B35A-0EB3-70D3-67DC59A92045}"/>
            </ac:picMkLst>
          </pc:picChg>
          <pc:picChg chg="add del mod modCrop">
            <ac:chgData name="Yao Mudong" userId="4e0cce79f4d2bae9" providerId="LiveId" clId="{F267256A-4442-4850-9B6E-384975BAB33D}" dt="2022-07-13T18:37:16.439" v="545" actId="478"/>
            <ac:picMkLst>
              <pc:docMk/>
              <pc:sldMasterMk cId="2568130492" sldId="2147483661"/>
              <pc:sldLayoutMk cId="632124406" sldId="2147483662"/>
              <ac:picMk id="29" creationId="{4AE0F9BD-93BC-ACBD-B398-7C4C3865FA72}"/>
            </ac:picMkLst>
          </pc:picChg>
          <pc:picChg chg="add del mod">
            <ac:chgData name="Yao Mudong" userId="4e0cce79f4d2bae9" providerId="LiveId" clId="{F267256A-4442-4850-9B6E-384975BAB33D}" dt="2022-07-13T18:31:22.993" v="212" actId="478"/>
            <ac:picMkLst>
              <pc:docMk/>
              <pc:sldMasterMk cId="2568130492" sldId="2147483661"/>
              <pc:sldLayoutMk cId="632124406" sldId="2147483662"/>
              <ac:picMk id="43" creationId="{F8056617-3409-0580-F6BB-751D914130CC}"/>
            </ac:picMkLst>
          </pc:picChg>
          <pc:picChg chg="add del mod modCrop">
            <ac:chgData name="Yao Mudong" userId="4e0cce79f4d2bae9" providerId="LiveId" clId="{F267256A-4442-4850-9B6E-384975BAB33D}" dt="2022-07-13T18:37:15.514" v="544" actId="478"/>
            <ac:picMkLst>
              <pc:docMk/>
              <pc:sldMasterMk cId="2568130492" sldId="2147483661"/>
              <pc:sldLayoutMk cId="632124406" sldId="2147483662"/>
              <ac:picMk id="44" creationId="{D8FC1B3A-0DB3-7319-4EF8-6B3E47C9C18A}"/>
            </ac:picMkLst>
          </pc:picChg>
          <pc:picChg chg="add del mod modCrop">
            <ac:chgData name="Yao Mudong" userId="4e0cce79f4d2bae9" providerId="LiveId" clId="{F267256A-4442-4850-9B6E-384975BAB33D}" dt="2022-07-13T18:37:18.756" v="547" actId="478"/>
            <ac:picMkLst>
              <pc:docMk/>
              <pc:sldMasterMk cId="2568130492" sldId="2147483661"/>
              <pc:sldLayoutMk cId="632124406" sldId="2147483662"/>
              <ac:picMk id="46" creationId="{8719EFAE-1129-DEA4-660B-F38D21BCAFDC}"/>
            </ac:picMkLst>
          </pc:picChg>
          <pc:picChg chg="add del mod modCrop">
            <ac:chgData name="Yao Mudong" userId="4e0cce79f4d2bae9" providerId="LiveId" clId="{F267256A-4442-4850-9B6E-384975BAB33D}" dt="2022-07-13T18:37:17.687" v="546" actId="478"/>
            <ac:picMkLst>
              <pc:docMk/>
              <pc:sldMasterMk cId="2568130492" sldId="2147483661"/>
              <pc:sldLayoutMk cId="632124406" sldId="2147483662"/>
              <ac:picMk id="47" creationId="{28C647AD-30B1-058D-967B-66AB2859A16F}"/>
            </ac:picMkLst>
          </pc:picChg>
        </pc:sldLayoutChg>
        <pc:sldLayoutChg chg="addSp delSp modSp mod">
          <pc:chgData name="Yao Mudong" userId="4e0cce79f4d2bae9" providerId="LiveId" clId="{F267256A-4442-4850-9B6E-384975BAB33D}" dt="2022-07-13T18:33:58.907" v="414" actId="14100"/>
          <pc:sldLayoutMkLst>
            <pc:docMk/>
            <pc:sldMasterMk cId="2568130492" sldId="2147483661"/>
            <pc:sldLayoutMk cId="2878200656" sldId="2147483663"/>
          </pc:sldLayoutMkLst>
          <pc:spChg chg="mod">
            <ac:chgData name="Yao Mudong" userId="4e0cce79f4d2bae9" providerId="LiveId" clId="{F267256A-4442-4850-9B6E-384975BAB33D}" dt="2022-07-13T18:33:58.907" v="414" actId="14100"/>
            <ac:spMkLst>
              <pc:docMk/>
              <pc:sldMasterMk cId="2568130492" sldId="2147483661"/>
              <pc:sldLayoutMk cId="2878200656" sldId="2147483663"/>
              <ac:spMk id="33" creationId="{503AE533-4310-8F50-0142-288526740693}"/>
            </ac:spMkLst>
          </pc:spChg>
          <pc:spChg chg="mod">
            <ac:chgData name="Yao Mudong" userId="4e0cce79f4d2bae9" providerId="LiveId" clId="{F267256A-4442-4850-9B6E-384975BAB33D}" dt="2022-07-13T18:33:35.697" v="407" actId="14100"/>
            <ac:spMkLst>
              <pc:docMk/>
              <pc:sldMasterMk cId="2568130492" sldId="2147483661"/>
              <pc:sldLayoutMk cId="2878200656" sldId="2147483663"/>
              <ac:spMk id="34" creationId="{A5FB9DAE-F8DC-244E-B85E-6EABEFA878AA}"/>
            </ac:spMkLst>
          </pc:spChg>
          <pc:grpChg chg="del mod">
            <ac:chgData name="Yao Mudong" userId="4e0cce79f4d2bae9" providerId="LiveId" clId="{F267256A-4442-4850-9B6E-384975BAB33D}" dt="2022-07-13T18:33:46.141" v="411" actId="478"/>
            <ac:grpSpMkLst>
              <pc:docMk/>
              <pc:sldMasterMk cId="2568130492" sldId="2147483661"/>
              <pc:sldLayoutMk cId="2878200656" sldId="2147483663"/>
              <ac:grpSpMk id="31" creationId="{43BB17D1-D624-1163-D114-4E12BD469225}"/>
            </ac:grpSpMkLst>
          </pc:grpChg>
          <pc:picChg chg="add mod modCrop">
            <ac:chgData name="Yao Mudong" userId="4e0cce79f4d2bae9" providerId="LiveId" clId="{F267256A-4442-4850-9B6E-384975BAB33D}" dt="2022-07-13T18:33:55.396" v="413" actId="732"/>
            <ac:picMkLst>
              <pc:docMk/>
              <pc:sldMasterMk cId="2568130492" sldId="2147483661"/>
              <pc:sldLayoutMk cId="2878200656" sldId="2147483663"/>
              <ac:picMk id="6" creationId="{21A3ECA9-367F-5500-B370-8E20E3A4D4E6}"/>
            </ac:picMkLst>
          </pc:picChg>
        </pc:sldLayoutChg>
        <pc:sldLayoutChg chg="addSp delSp modSp mod">
          <pc:chgData name="Yao Mudong" userId="4e0cce79f4d2bae9" providerId="LiveId" clId="{F267256A-4442-4850-9B6E-384975BAB33D}" dt="2022-07-13T18:34:41.897" v="451" actId="1035"/>
          <pc:sldLayoutMkLst>
            <pc:docMk/>
            <pc:sldMasterMk cId="2568130492" sldId="2147483661"/>
            <pc:sldLayoutMk cId="2679934891" sldId="2147483664"/>
          </pc:sldLayoutMkLst>
          <pc:spChg chg="del">
            <ac:chgData name="Yao Mudong" userId="4e0cce79f4d2bae9" providerId="LiveId" clId="{F267256A-4442-4850-9B6E-384975BAB33D}" dt="2022-07-13T18:34:11.419" v="418" actId="478"/>
            <ac:spMkLst>
              <pc:docMk/>
              <pc:sldMasterMk cId="2568130492" sldId="2147483661"/>
              <pc:sldLayoutMk cId="2679934891" sldId="2147483664"/>
              <ac:spMk id="29" creationId="{909EA25A-3308-0D31-71FE-BD208E7927AB}"/>
            </ac:spMkLst>
          </pc:spChg>
          <pc:grpChg chg="mod">
            <ac:chgData name="Yao Mudong" userId="4e0cce79f4d2bae9" providerId="LiveId" clId="{F267256A-4442-4850-9B6E-384975BAB33D}" dt="2022-07-13T18:34:41.897" v="451" actId="1035"/>
            <ac:grpSpMkLst>
              <pc:docMk/>
              <pc:sldMasterMk cId="2568130492" sldId="2147483661"/>
              <pc:sldLayoutMk cId="2679934891" sldId="2147483664"/>
              <ac:grpSpMk id="40" creationId="{BE631D38-2FF0-EA7D-C48D-C8E59AA367C7}"/>
            </ac:grpSpMkLst>
          </pc:grpChg>
          <pc:picChg chg="add mod modCrop">
            <ac:chgData name="Yao Mudong" userId="4e0cce79f4d2bae9" providerId="LiveId" clId="{F267256A-4442-4850-9B6E-384975BAB33D}" dt="2022-07-13T18:34:25.104" v="439" actId="732"/>
            <ac:picMkLst>
              <pc:docMk/>
              <pc:sldMasterMk cId="2568130492" sldId="2147483661"/>
              <pc:sldLayoutMk cId="2679934891" sldId="2147483664"/>
              <ac:picMk id="2" creationId="{37964CE5-FD77-BAF5-1C96-E646AD4208CD}"/>
            </ac:picMkLst>
          </pc:picChg>
        </pc:sldLayoutChg>
        <pc:sldLayoutChg chg="addSp delSp modSp mod">
          <pc:chgData name="Yao Mudong" userId="4e0cce79f4d2bae9" providerId="LiveId" clId="{F267256A-4442-4850-9B6E-384975BAB33D}" dt="2022-07-13T18:35:23.422" v="464" actId="732"/>
          <pc:sldLayoutMkLst>
            <pc:docMk/>
            <pc:sldMasterMk cId="2568130492" sldId="2147483661"/>
            <pc:sldLayoutMk cId="1543251275" sldId="2147483665"/>
          </pc:sldLayoutMkLst>
          <pc:grpChg chg="del">
            <ac:chgData name="Yao Mudong" userId="4e0cce79f4d2bae9" providerId="LiveId" clId="{F267256A-4442-4850-9B6E-384975BAB33D}" dt="2022-07-13T18:34:54.033" v="454" actId="478"/>
            <ac:grpSpMkLst>
              <pc:docMk/>
              <pc:sldMasterMk cId="2568130492" sldId="2147483661"/>
              <pc:sldLayoutMk cId="1543251275" sldId="2147483665"/>
              <ac:grpSpMk id="24" creationId="{E83179DF-8605-7081-3946-45D6C5B8C24C}"/>
            </ac:grpSpMkLst>
          </pc:grpChg>
          <pc:picChg chg="add mod modCrop">
            <ac:chgData name="Yao Mudong" userId="4e0cce79f4d2bae9" providerId="LiveId" clId="{F267256A-4442-4850-9B6E-384975BAB33D}" dt="2022-07-13T18:35:23.422" v="464" actId="732"/>
            <ac:picMkLst>
              <pc:docMk/>
              <pc:sldMasterMk cId="2568130492" sldId="2147483661"/>
              <pc:sldLayoutMk cId="1543251275" sldId="2147483665"/>
              <ac:picMk id="6" creationId="{90684623-734A-0AB1-87E5-905A3A65CDEB}"/>
            </ac:picMkLst>
          </pc:picChg>
        </pc:sldLayoutChg>
        <pc:sldLayoutChg chg="addSp delSp modSp mod">
          <pc:chgData name="Yao Mudong" userId="4e0cce79f4d2bae9" providerId="LiveId" clId="{F267256A-4442-4850-9B6E-384975BAB33D}" dt="2022-07-13T18:45:18.249" v="727" actId="732"/>
          <pc:sldLayoutMkLst>
            <pc:docMk/>
            <pc:sldMasterMk cId="2568130492" sldId="2147483661"/>
            <pc:sldLayoutMk cId="3124146705" sldId="2147483666"/>
          </pc:sldLayoutMkLst>
          <pc:spChg chg="del mod">
            <ac:chgData name="Yao Mudong" userId="4e0cce79f4d2bae9" providerId="LiveId" clId="{F267256A-4442-4850-9B6E-384975BAB33D}" dt="2022-07-13T18:45:09.937" v="716" actId="478"/>
            <ac:spMkLst>
              <pc:docMk/>
              <pc:sldMasterMk cId="2568130492" sldId="2147483661"/>
              <pc:sldLayoutMk cId="3124146705" sldId="2147483666"/>
              <ac:spMk id="55" creationId="{667A2BED-746A-3FD0-C529-967DD3E07F23}"/>
            </ac:spMkLst>
          </pc:spChg>
          <pc:spChg chg="add del mod">
            <ac:chgData name="Yao Mudong" userId="4e0cce79f4d2bae9" providerId="LiveId" clId="{F267256A-4442-4850-9B6E-384975BAB33D}" dt="2022-07-13T18:44:59.272" v="712"/>
            <ac:spMkLst>
              <pc:docMk/>
              <pc:sldMasterMk cId="2568130492" sldId="2147483661"/>
              <pc:sldLayoutMk cId="3124146705" sldId="2147483666"/>
              <ac:spMk id="56" creationId="{70B40644-F725-1BC2-D990-E355EFB3DBBF}"/>
            </ac:spMkLst>
          </pc:spChg>
          <pc:picChg chg="add mod modCrop">
            <ac:chgData name="Yao Mudong" userId="4e0cce79f4d2bae9" providerId="LiveId" clId="{F267256A-4442-4850-9B6E-384975BAB33D}" dt="2022-07-13T18:45:18.249" v="727" actId="732"/>
            <ac:picMkLst>
              <pc:docMk/>
              <pc:sldMasterMk cId="2568130492" sldId="2147483661"/>
              <pc:sldLayoutMk cId="3124146705" sldId="2147483666"/>
              <ac:picMk id="3" creationId="{F0F99BA1-59F3-F5D3-7B3B-1561938A0482}"/>
            </ac:picMkLst>
          </pc:picChg>
        </pc:sldLayoutChg>
        <pc:sldLayoutChg chg="addSp delSp modSp mod">
          <pc:chgData name="Yao Mudong" userId="4e0cce79f4d2bae9" providerId="LiveId" clId="{F267256A-4442-4850-9B6E-384975BAB33D}" dt="2022-07-13T18:42:59.033" v="677" actId="1035"/>
          <pc:sldLayoutMkLst>
            <pc:docMk/>
            <pc:sldMasterMk cId="2568130492" sldId="2147483661"/>
            <pc:sldLayoutMk cId="2940707142" sldId="2147483667"/>
          </pc:sldLayoutMkLst>
          <pc:spChg chg="del">
            <ac:chgData name="Yao Mudong" userId="4e0cce79f4d2bae9" providerId="LiveId" clId="{F267256A-4442-4850-9B6E-384975BAB33D}" dt="2022-07-13T18:39:27.561" v="570" actId="478"/>
            <ac:spMkLst>
              <pc:docMk/>
              <pc:sldMasterMk cId="2568130492" sldId="2147483661"/>
              <pc:sldLayoutMk cId="2940707142" sldId="2147483667"/>
              <ac:spMk id="47" creationId="{4DC60B14-AAFC-CD3C-42B3-8D60ADD10E78}"/>
            </ac:spMkLst>
          </pc:spChg>
          <pc:spChg chg="del">
            <ac:chgData name="Yao Mudong" userId="4e0cce79f4d2bae9" providerId="LiveId" clId="{F267256A-4442-4850-9B6E-384975BAB33D}" dt="2022-07-13T18:39:27.561" v="570" actId="478"/>
            <ac:spMkLst>
              <pc:docMk/>
              <pc:sldMasterMk cId="2568130492" sldId="2147483661"/>
              <pc:sldLayoutMk cId="2940707142" sldId="2147483667"/>
              <ac:spMk id="48" creationId="{BCE91700-D83B-4D64-38B2-16A3499F562A}"/>
            </ac:spMkLst>
          </pc:spChg>
          <pc:spChg chg="del mod">
            <ac:chgData name="Yao Mudong" userId="4e0cce79f4d2bae9" providerId="LiveId" clId="{F267256A-4442-4850-9B6E-384975BAB33D}" dt="2022-07-13T18:35:32.953" v="465" actId="478"/>
            <ac:spMkLst>
              <pc:docMk/>
              <pc:sldMasterMk cId="2568130492" sldId="2147483661"/>
              <pc:sldLayoutMk cId="2940707142" sldId="2147483667"/>
              <ac:spMk id="49" creationId="{609A3F05-8B76-BF07-97E6-3904117D8CB0}"/>
            </ac:spMkLst>
          </pc:spChg>
          <pc:spChg chg="add del">
            <ac:chgData name="Yao Mudong" userId="4e0cce79f4d2bae9" providerId="LiveId" clId="{F267256A-4442-4850-9B6E-384975BAB33D}" dt="2022-07-13T18:35:32.953" v="465" actId="478"/>
            <ac:spMkLst>
              <pc:docMk/>
              <pc:sldMasterMk cId="2568130492" sldId="2147483661"/>
              <pc:sldLayoutMk cId="2940707142" sldId="2147483667"/>
              <ac:spMk id="50" creationId="{9CC8398F-55A7-2CBE-ACF2-929FB84BC29C}"/>
            </ac:spMkLst>
          </pc:spChg>
          <pc:spChg chg="add del">
            <ac:chgData name="Yao Mudong" userId="4e0cce79f4d2bae9" providerId="LiveId" clId="{F267256A-4442-4850-9B6E-384975BAB33D}" dt="2022-07-13T18:35:32.953" v="465" actId="478"/>
            <ac:spMkLst>
              <pc:docMk/>
              <pc:sldMasterMk cId="2568130492" sldId="2147483661"/>
              <pc:sldLayoutMk cId="2940707142" sldId="2147483667"/>
              <ac:spMk id="51" creationId="{B5792236-0053-AAEC-8CF2-6439DCAB2D71}"/>
            </ac:spMkLst>
          </pc:spChg>
          <pc:spChg chg="add del">
            <ac:chgData name="Yao Mudong" userId="4e0cce79f4d2bae9" providerId="LiveId" clId="{F267256A-4442-4850-9B6E-384975BAB33D}" dt="2022-07-13T18:35:32.953" v="465" actId="478"/>
            <ac:spMkLst>
              <pc:docMk/>
              <pc:sldMasterMk cId="2568130492" sldId="2147483661"/>
              <pc:sldLayoutMk cId="2940707142" sldId="2147483667"/>
              <ac:spMk id="52" creationId="{F6DE5557-092B-58DE-813C-9F278D9749CA}"/>
            </ac:spMkLst>
          </pc:spChg>
          <pc:spChg chg="del">
            <ac:chgData name="Yao Mudong" userId="4e0cce79f4d2bae9" providerId="LiveId" clId="{F267256A-4442-4850-9B6E-384975BAB33D}" dt="2022-07-13T18:39:27.561" v="570" actId="478"/>
            <ac:spMkLst>
              <pc:docMk/>
              <pc:sldMasterMk cId="2568130492" sldId="2147483661"/>
              <pc:sldLayoutMk cId="2940707142" sldId="2147483667"/>
              <ac:spMk id="53" creationId="{C6083E2F-392C-54DA-9311-9F9B58363C41}"/>
            </ac:spMkLst>
          </pc:spChg>
          <pc:spChg chg="add del">
            <ac:chgData name="Yao Mudong" userId="4e0cce79f4d2bae9" providerId="LiveId" clId="{F267256A-4442-4850-9B6E-384975BAB33D}" dt="2022-07-13T18:35:32.953" v="465" actId="478"/>
            <ac:spMkLst>
              <pc:docMk/>
              <pc:sldMasterMk cId="2568130492" sldId="2147483661"/>
              <pc:sldLayoutMk cId="2940707142" sldId="2147483667"/>
              <ac:spMk id="54" creationId="{FC841286-FCA2-5B9F-25AE-1DD74739B0A9}"/>
            </ac:spMkLst>
          </pc:spChg>
          <pc:spChg chg="del">
            <ac:chgData name="Yao Mudong" userId="4e0cce79f4d2bae9" providerId="LiveId" clId="{F267256A-4442-4850-9B6E-384975BAB33D}" dt="2022-07-13T18:39:27.561" v="570" actId="478"/>
            <ac:spMkLst>
              <pc:docMk/>
              <pc:sldMasterMk cId="2568130492" sldId="2147483661"/>
              <pc:sldLayoutMk cId="2940707142" sldId="2147483667"/>
              <ac:spMk id="55" creationId="{879C124C-B29F-BBF3-D5EE-8A6B3116B7E2}"/>
            </ac:spMkLst>
          </pc:spChg>
          <pc:spChg chg="add del">
            <ac:chgData name="Yao Mudong" userId="4e0cce79f4d2bae9" providerId="LiveId" clId="{F267256A-4442-4850-9B6E-384975BAB33D}" dt="2022-07-13T18:35:32.953" v="465" actId="478"/>
            <ac:spMkLst>
              <pc:docMk/>
              <pc:sldMasterMk cId="2568130492" sldId="2147483661"/>
              <pc:sldLayoutMk cId="2940707142" sldId="2147483667"/>
              <ac:spMk id="56" creationId="{146766CA-E562-BEA3-A571-AE21844E4743}"/>
            </ac:spMkLst>
          </pc:spChg>
          <pc:spChg chg="add mod ord">
            <ac:chgData name="Yao Mudong" userId="4e0cce79f4d2bae9" providerId="LiveId" clId="{F267256A-4442-4850-9B6E-384975BAB33D}" dt="2022-07-13T18:39:31.488" v="575" actId="167"/>
            <ac:spMkLst>
              <pc:docMk/>
              <pc:sldMasterMk cId="2568130492" sldId="2147483661"/>
              <pc:sldLayoutMk cId="2940707142" sldId="2147483667"/>
              <ac:spMk id="57" creationId="{D7A329FE-67B7-C816-DB34-E4FEF292DEF2}"/>
            </ac:spMkLst>
          </pc:spChg>
          <pc:spChg chg="add mod ord">
            <ac:chgData name="Yao Mudong" userId="4e0cce79f4d2bae9" providerId="LiveId" clId="{F267256A-4442-4850-9B6E-384975BAB33D}" dt="2022-07-13T18:39:31.488" v="575" actId="167"/>
            <ac:spMkLst>
              <pc:docMk/>
              <pc:sldMasterMk cId="2568130492" sldId="2147483661"/>
              <pc:sldLayoutMk cId="2940707142" sldId="2147483667"/>
              <ac:spMk id="58" creationId="{67A87170-A60C-53B3-8476-0BE8E0CB7BD3}"/>
            </ac:spMkLst>
          </pc:spChg>
          <pc:spChg chg="add mod ord">
            <ac:chgData name="Yao Mudong" userId="4e0cce79f4d2bae9" providerId="LiveId" clId="{F267256A-4442-4850-9B6E-384975BAB33D}" dt="2022-07-13T18:39:31.488" v="575" actId="167"/>
            <ac:spMkLst>
              <pc:docMk/>
              <pc:sldMasterMk cId="2568130492" sldId="2147483661"/>
              <pc:sldLayoutMk cId="2940707142" sldId="2147483667"/>
              <ac:spMk id="59" creationId="{0D7C6DCE-B046-EA27-702D-570B0379BA73}"/>
            </ac:spMkLst>
          </pc:spChg>
          <pc:spChg chg="add mod ord">
            <ac:chgData name="Yao Mudong" userId="4e0cce79f4d2bae9" providerId="LiveId" clId="{F267256A-4442-4850-9B6E-384975BAB33D}" dt="2022-07-13T18:39:31.488" v="575" actId="167"/>
            <ac:spMkLst>
              <pc:docMk/>
              <pc:sldMasterMk cId="2568130492" sldId="2147483661"/>
              <pc:sldLayoutMk cId="2940707142" sldId="2147483667"/>
              <ac:spMk id="60" creationId="{82975DCC-EA3A-A470-D4B1-46C3BB024869}"/>
            </ac:spMkLst>
          </pc:spChg>
          <pc:spChg chg="add mod ord">
            <ac:chgData name="Yao Mudong" userId="4e0cce79f4d2bae9" providerId="LiveId" clId="{F267256A-4442-4850-9B6E-384975BAB33D}" dt="2022-07-13T18:39:31.488" v="575" actId="167"/>
            <ac:spMkLst>
              <pc:docMk/>
              <pc:sldMasterMk cId="2568130492" sldId="2147483661"/>
              <pc:sldLayoutMk cId="2940707142" sldId="2147483667"/>
              <ac:spMk id="61" creationId="{66A5E71F-33B1-3D7C-3BEE-E3288767946A}"/>
            </ac:spMkLst>
          </pc:spChg>
          <pc:spChg chg="add mod ord">
            <ac:chgData name="Yao Mudong" userId="4e0cce79f4d2bae9" providerId="LiveId" clId="{F267256A-4442-4850-9B6E-384975BAB33D}" dt="2022-07-13T18:39:31.488" v="575" actId="167"/>
            <ac:spMkLst>
              <pc:docMk/>
              <pc:sldMasterMk cId="2568130492" sldId="2147483661"/>
              <pc:sldLayoutMk cId="2940707142" sldId="2147483667"/>
              <ac:spMk id="62" creationId="{47DD6ADD-9813-2CC7-85B8-5D1482861799}"/>
            </ac:spMkLst>
          </pc:spChg>
          <pc:spChg chg="add mod ord">
            <ac:chgData name="Yao Mudong" userId="4e0cce79f4d2bae9" providerId="LiveId" clId="{F267256A-4442-4850-9B6E-384975BAB33D}" dt="2022-07-13T18:39:31.488" v="575" actId="167"/>
            <ac:spMkLst>
              <pc:docMk/>
              <pc:sldMasterMk cId="2568130492" sldId="2147483661"/>
              <pc:sldLayoutMk cId="2940707142" sldId="2147483667"/>
              <ac:spMk id="63" creationId="{935EA99C-3AE5-F32E-E15A-80D586B54B8E}"/>
            </ac:spMkLst>
          </pc:spChg>
          <pc:spChg chg="add mod ord">
            <ac:chgData name="Yao Mudong" userId="4e0cce79f4d2bae9" providerId="LiveId" clId="{F267256A-4442-4850-9B6E-384975BAB33D}" dt="2022-07-13T18:39:31.488" v="575" actId="167"/>
            <ac:spMkLst>
              <pc:docMk/>
              <pc:sldMasterMk cId="2568130492" sldId="2147483661"/>
              <pc:sldLayoutMk cId="2940707142" sldId="2147483667"/>
              <ac:spMk id="64" creationId="{4A42051A-4BDC-3529-792C-0BF2428B406A}"/>
            </ac:spMkLst>
          </pc:spChg>
          <pc:spChg chg="add mod ord">
            <ac:chgData name="Yao Mudong" userId="4e0cce79f4d2bae9" providerId="LiveId" clId="{F267256A-4442-4850-9B6E-384975BAB33D}" dt="2022-07-13T18:39:31.488" v="575" actId="167"/>
            <ac:spMkLst>
              <pc:docMk/>
              <pc:sldMasterMk cId="2568130492" sldId="2147483661"/>
              <pc:sldLayoutMk cId="2940707142" sldId="2147483667"/>
              <ac:spMk id="65" creationId="{44EC57B0-8CD2-F4FE-EA87-F802602AA3E6}"/>
            </ac:spMkLst>
          </pc:spChg>
          <pc:spChg chg="add mod ord">
            <ac:chgData name="Yao Mudong" userId="4e0cce79f4d2bae9" providerId="LiveId" clId="{F267256A-4442-4850-9B6E-384975BAB33D}" dt="2022-07-13T18:39:31.488" v="575" actId="167"/>
            <ac:spMkLst>
              <pc:docMk/>
              <pc:sldMasterMk cId="2568130492" sldId="2147483661"/>
              <pc:sldLayoutMk cId="2940707142" sldId="2147483667"/>
              <ac:spMk id="66" creationId="{C3F79D9E-06D1-01C5-E016-26006D2E7A9F}"/>
            </ac:spMkLst>
          </pc:spChg>
          <pc:grpChg chg="del">
            <ac:chgData name="Yao Mudong" userId="4e0cce79f4d2bae9" providerId="LiveId" clId="{F267256A-4442-4850-9B6E-384975BAB33D}" dt="2022-07-13T18:42:10.585" v="610" actId="478"/>
            <ac:grpSpMkLst>
              <pc:docMk/>
              <pc:sldMasterMk cId="2568130492" sldId="2147483661"/>
              <pc:sldLayoutMk cId="2940707142" sldId="2147483667"/>
              <ac:grpSpMk id="34" creationId="{7766F611-F3AD-EFEE-FE2D-5DB80604E8C7}"/>
            </ac:grpSpMkLst>
          </pc:grpChg>
          <pc:picChg chg="add mod ord modCrop">
            <ac:chgData name="Yao Mudong" userId="4e0cce79f4d2bae9" providerId="LiveId" clId="{F267256A-4442-4850-9B6E-384975BAB33D}" dt="2022-07-13T18:42:59.033" v="677" actId="1035"/>
            <ac:picMkLst>
              <pc:docMk/>
              <pc:sldMasterMk cId="2568130492" sldId="2147483661"/>
              <pc:sldLayoutMk cId="2940707142" sldId="2147483667"/>
              <ac:picMk id="2" creationId="{B253BE99-87B5-B857-4C8E-F4A2FD60FCF1}"/>
            </ac:picMkLst>
          </pc:picChg>
        </pc:sldLayoutChg>
        <pc:sldLayoutChg chg="addSp delSp modSp mod">
          <pc:chgData name="Yao Mudong" userId="4e0cce79f4d2bae9" providerId="LiveId" clId="{F267256A-4442-4850-9B6E-384975BAB33D}" dt="2022-07-13T18:39:46.748" v="584" actId="167"/>
          <pc:sldLayoutMkLst>
            <pc:docMk/>
            <pc:sldMasterMk cId="2568130492" sldId="2147483661"/>
            <pc:sldLayoutMk cId="2543967170" sldId="2147483668"/>
          </pc:sldLayoutMkLst>
          <pc:spChg chg="del">
            <ac:chgData name="Yao Mudong" userId="4e0cce79f4d2bae9" providerId="LiveId" clId="{F267256A-4442-4850-9B6E-384975BAB33D}" dt="2022-07-13T18:39:42.499" v="576" actId="478"/>
            <ac:spMkLst>
              <pc:docMk/>
              <pc:sldMasterMk cId="2568130492" sldId="2147483661"/>
              <pc:sldLayoutMk cId="2543967170" sldId="2147483668"/>
              <ac:spMk id="43" creationId="{EC68459B-273C-9DB9-19CE-91B00B94061D}"/>
            </ac:spMkLst>
          </pc:spChg>
          <pc:spChg chg="del">
            <ac:chgData name="Yao Mudong" userId="4e0cce79f4d2bae9" providerId="LiveId" clId="{F267256A-4442-4850-9B6E-384975BAB33D}" dt="2022-07-13T18:39:42.499" v="576" actId="478"/>
            <ac:spMkLst>
              <pc:docMk/>
              <pc:sldMasterMk cId="2568130492" sldId="2147483661"/>
              <pc:sldLayoutMk cId="2543967170" sldId="2147483668"/>
              <ac:spMk id="44" creationId="{C64367AD-F983-655B-B138-F4C0B4456302}"/>
            </ac:spMkLst>
          </pc:spChg>
          <pc:spChg chg="del">
            <ac:chgData name="Yao Mudong" userId="4e0cce79f4d2bae9" providerId="LiveId" clId="{F267256A-4442-4850-9B6E-384975BAB33D}" dt="2022-07-13T18:39:42.499" v="576" actId="478"/>
            <ac:spMkLst>
              <pc:docMk/>
              <pc:sldMasterMk cId="2568130492" sldId="2147483661"/>
              <pc:sldLayoutMk cId="2543967170" sldId="2147483668"/>
              <ac:spMk id="45" creationId="{CC569E57-4E7D-4C56-2449-AA58FE1E6E48}"/>
            </ac:spMkLst>
          </pc:spChg>
          <pc:spChg chg="del">
            <ac:chgData name="Yao Mudong" userId="4e0cce79f4d2bae9" providerId="LiveId" clId="{F267256A-4442-4850-9B6E-384975BAB33D}" dt="2022-07-13T18:39:42.499" v="576" actId="478"/>
            <ac:spMkLst>
              <pc:docMk/>
              <pc:sldMasterMk cId="2568130492" sldId="2147483661"/>
              <pc:sldLayoutMk cId="2543967170" sldId="2147483668"/>
              <ac:spMk id="46" creationId="{E65CADC1-D8C2-5631-5522-F776CB065A09}"/>
            </ac:spMkLst>
          </pc:spChg>
          <pc:spChg chg="del">
            <ac:chgData name="Yao Mudong" userId="4e0cce79f4d2bae9" providerId="LiveId" clId="{F267256A-4442-4850-9B6E-384975BAB33D}" dt="2022-07-13T18:39:42.499" v="576" actId="478"/>
            <ac:spMkLst>
              <pc:docMk/>
              <pc:sldMasterMk cId="2568130492" sldId="2147483661"/>
              <pc:sldLayoutMk cId="2543967170" sldId="2147483668"/>
              <ac:spMk id="47" creationId="{FF22AFA8-2C63-0BD1-FE11-6D615AABE68F}"/>
            </ac:spMkLst>
          </pc:spChg>
          <pc:spChg chg="del">
            <ac:chgData name="Yao Mudong" userId="4e0cce79f4d2bae9" providerId="LiveId" clId="{F267256A-4442-4850-9B6E-384975BAB33D}" dt="2022-07-13T18:39:42.499" v="576" actId="478"/>
            <ac:spMkLst>
              <pc:docMk/>
              <pc:sldMasterMk cId="2568130492" sldId="2147483661"/>
              <pc:sldLayoutMk cId="2543967170" sldId="2147483668"/>
              <ac:spMk id="48" creationId="{55B0D882-E545-C78E-9ECD-79A9FFE9C0F3}"/>
            </ac:spMkLst>
          </pc:spChg>
          <pc:spChg chg="del">
            <ac:chgData name="Yao Mudong" userId="4e0cce79f4d2bae9" providerId="LiveId" clId="{F267256A-4442-4850-9B6E-384975BAB33D}" dt="2022-07-13T18:39:42.499" v="576" actId="478"/>
            <ac:spMkLst>
              <pc:docMk/>
              <pc:sldMasterMk cId="2568130492" sldId="2147483661"/>
              <pc:sldLayoutMk cId="2543967170" sldId="2147483668"/>
              <ac:spMk id="49" creationId="{BDE629CF-B220-952B-E5E8-B6ACECB5E0D0}"/>
            </ac:spMkLst>
          </pc:spChg>
          <pc:spChg chg="del">
            <ac:chgData name="Yao Mudong" userId="4e0cce79f4d2bae9" providerId="LiveId" clId="{F267256A-4442-4850-9B6E-384975BAB33D}" dt="2022-07-13T18:39:42.499" v="576" actId="478"/>
            <ac:spMkLst>
              <pc:docMk/>
              <pc:sldMasterMk cId="2568130492" sldId="2147483661"/>
              <pc:sldLayoutMk cId="2543967170" sldId="2147483668"/>
              <ac:spMk id="50" creationId="{955C11C2-B750-8EC4-6F0D-C1FD635C6BC0}"/>
            </ac:spMkLst>
          </pc:spChg>
          <pc:spChg chg="del">
            <ac:chgData name="Yao Mudong" userId="4e0cce79f4d2bae9" providerId="LiveId" clId="{F267256A-4442-4850-9B6E-384975BAB33D}" dt="2022-07-13T18:39:42.499" v="576" actId="478"/>
            <ac:spMkLst>
              <pc:docMk/>
              <pc:sldMasterMk cId="2568130492" sldId="2147483661"/>
              <pc:sldLayoutMk cId="2543967170" sldId="2147483668"/>
              <ac:spMk id="51" creationId="{C084B320-BE21-820E-CDF2-9A9F5F20BFA0}"/>
            </ac:spMkLst>
          </pc:spChg>
          <pc:spChg chg="del">
            <ac:chgData name="Yao Mudong" userId="4e0cce79f4d2bae9" providerId="LiveId" clId="{F267256A-4442-4850-9B6E-384975BAB33D}" dt="2022-07-13T18:39:42.499" v="576" actId="478"/>
            <ac:spMkLst>
              <pc:docMk/>
              <pc:sldMasterMk cId="2568130492" sldId="2147483661"/>
              <pc:sldLayoutMk cId="2543967170" sldId="2147483668"/>
              <ac:spMk id="52" creationId="{2417A9D2-F9F0-0114-E0B3-72611FE6BD91}"/>
            </ac:spMkLst>
          </pc:spChg>
          <pc:spChg chg="add mod ord">
            <ac:chgData name="Yao Mudong" userId="4e0cce79f4d2bae9" providerId="LiveId" clId="{F267256A-4442-4850-9B6E-384975BAB33D}" dt="2022-07-13T18:39:46.748" v="584" actId="167"/>
            <ac:spMkLst>
              <pc:docMk/>
              <pc:sldMasterMk cId="2568130492" sldId="2147483661"/>
              <pc:sldLayoutMk cId="2543967170" sldId="2147483668"/>
              <ac:spMk id="53" creationId="{8AA4D71F-EBA9-E873-0813-59996764CC68}"/>
            </ac:spMkLst>
          </pc:spChg>
          <pc:spChg chg="add mod ord">
            <ac:chgData name="Yao Mudong" userId="4e0cce79f4d2bae9" providerId="LiveId" clId="{F267256A-4442-4850-9B6E-384975BAB33D}" dt="2022-07-13T18:39:46.748" v="584" actId="167"/>
            <ac:spMkLst>
              <pc:docMk/>
              <pc:sldMasterMk cId="2568130492" sldId="2147483661"/>
              <pc:sldLayoutMk cId="2543967170" sldId="2147483668"/>
              <ac:spMk id="54" creationId="{E2E9911F-A4BF-6CBA-1E7D-CCF0220D2F35}"/>
            </ac:spMkLst>
          </pc:spChg>
          <pc:spChg chg="add mod ord">
            <ac:chgData name="Yao Mudong" userId="4e0cce79f4d2bae9" providerId="LiveId" clId="{F267256A-4442-4850-9B6E-384975BAB33D}" dt="2022-07-13T18:39:46.748" v="584" actId="167"/>
            <ac:spMkLst>
              <pc:docMk/>
              <pc:sldMasterMk cId="2568130492" sldId="2147483661"/>
              <pc:sldLayoutMk cId="2543967170" sldId="2147483668"/>
              <ac:spMk id="55" creationId="{1329A430-AB27-F151-C0EA-00013E0FFDCA}"/>
            </ac:spMkLst>
          </pc:spChg>
          <pc:spChg chg="add mod ord">
            <ac:chgData name="Yao Mudong" userId="4e0cce79f4d2bae9" providerId="LiveId" clId="{F267256A-4442-4850-9B6E-384975BAB33D}" dt="2022-07-13T18:39:46.748" v="584" actId="167"/>
            <ac:spMkLst>
              <pc:docMk/>
              <pc:sldMasterMk cId="2568130492" sldId="2147483661"/>
              <pc:sldLayoutMk cId="2543967170" sldId="2147483668"/>
              <ac:spMk id="56" creationId="{8E1867F9-1F8D-FD3F-84E3-2A6F8BE8E409}"/>
            </ac:spMkLst>
          </pc:spChg>
          <pc:spChg chg="add mod ord">
            <ac:chgData name="Yao Mudong" userId="4e0cce79f4d2bae9" providerId="LiveId" clId="{F267256A-4442-4850-9B6E-384975BAB33D}" dt="2022-07-13T18:39:46.748" v="584" actId="167"/>
            <ac:spMkLst>
              <pc:docMk/>
              <pc:sldMasterMk cId="2568130492" sldId="2147483661"/>
              <pc:sldLayoutMk cId="2543967170" sldId="2147483668"/>
              <ac:spMk id="57" creationId="{404C9E72-D318-03CD-6D45-93959952988A}"/>
            </ac:spMkLst>
          </pc:spChg>
          <pc:spChg chg="add mod ord">
            <ac:chgData name="Yao Mudong" userId="4e0cce79f4d2bae9" providerId="LiveId" clId="{F267256A-4442-4850-9B6E-384975BAB33D}" dt="2022-07-13T18:39:46.748" v="584" actId="167"/>
            <ac:spMkLst>
              <pc:docMk/>
              <pc:sldMasterMk cId="2568130492" sldId="2147483661"/>
              <pc:sldLayoutMk cId="2543967170" sldId="2147483668"/>
              <ac:spMk id="58" creationId="{DDBF678C-C96E-0067-4CEB-00F63EA5AD06}"/>
            </ac:spMkLst>
          </pc:spChg>
          <pc:spChg chg="add mod ord">
            <ac:chgData name="Yao Mudong" userId="4e0cce79f4d2bae9" providerId="LiveId" clId="{F267256A-4442-4850-9B6E-384975BAB33D}" dt="2022-07-13T18:39:46.748" v="584" actId="167"/>
            <ac:spMkLst>
              <pc:docMk/>
              <pc:sldMasterMk cId="2568130492" sldId="2147483661"/>
              <pc:sldLayoutMk cId="2543967170" sldId="2147483668"/>
              <ac:spMk id="59" creationId="{4F440906-2110-586E-FE93-8CA707535D20}"/>
            </ac:spMkLst>
          </pc:spChg>
          <pc:spChg chg="add mod ord">
            <ac:chgData name="Yao Mudong" userId="4e0cce79f4d2bae9" providerId="LiveId" clId="{F267256A-4442-4850-9B6E-384975BAB33D}" dt="2022-07-13T18:39:46.748" v="584" actId="167"/>
            <ac:spMkLst>
              <pc:docMk/>
              <pc:sldMasterMk cId="2568130492" sldId="2147483661"/>
              <pc:sldLayoutMk cId="2543967170" sldId="2147483668"/>
              <ac:spMk id="60" creationId="{60E94A30-4AAB-4FA2-0253-71F48C67608D}"/>
            </ac:spMkLst>
          </pc:spChg>
          <pc:spChg chg="add mod ord">
            <ac:chgData name="Yao Mudong" userId="4e0cce79f4d2bae9" providerId="LiveId" clId="{F267256A-4442-4850-9B6E-384975BAB33D}" dt="2022-07-13T18:39:46.748" v="584" actId="167"/>
            <ac:spMkLst>
              <pc:docMk/>
              <pc:sldMasterMk cId="2568130492" sldId="2147483661"/>
              <pc:sldLayoutMk cId="2543967170" sldId="2147483668"/>
              <ac:spMk id="61" creationId="{CE3C12FA-8DC4-5747-4302-6F2C3576D25A}"/>
            </ac:spMkLst>
          </pc:spChg>
          <pc:spChg chg="add mod ord">
            <ac:chgData name="Yao Mudong" userId="4e0cce79f4d2bae9" providerId="LiveId" clId="{F267256A-4442-4850-9B6E-384975BAB33D}" dt="2022-07-13T18:39:46.748" v="584" actId="167"/>
            <ac:spMkLst>
              <pc:docMk/>
              <pc:sldMasterMk cId="2568130492" sldId="2147483661"/>
              <pc:sldLayoutMk cId="2543967170" sldId="2147483668"/>
              <ac:spMk id="62" creationId="{A878ECAF-787F-A825-1B8A-7E79BA857908}"/>
            </ac:spMkLst>
          </pc:spChg>
        </pc:sldLayoutChg>
        <pc:sldLayoutChg chg="addSp delSp modSp mod">
          <pc:chgData name="Yao Mudong" userId="4e0cce79f4d2bae9" providerId="LiveId" clId="{F267256A-4442-4850-9B6E-384975BAB33D}" dt="2022-07-13T18:50:46.783" v="849" actId="14100"/>
          <pc:sldLayoutMkLst>
            <pc:docMk/>
            <pc:sldMasterMk cId="2568130492" sldId="2147483661"/>
            <pc:sldLayoutMk cId="2359068573" sldId="2147483669"/>
          </pc:sldLayoutMkLst>
          <pc:spChg chg="mod">
            <ac:chgData name="Yao Mudong" userId="4e0cce79f4d2bae9" providerId="LiveId" clId="{F267256A-4442-4850-9B6E-384975BAB33D}" dt="2022-07-13T18:50:37.874" v="847" actId="14100"/>
            <ac:spMkLst>
              <pc:docMk/>
              <pc:sldMasterMk cId="2568130492" sldId="2147483661"/>
              <pc:sldLayoutMk cId="2359068573" sldId="2147483669"/>
              <ac:spMk id="16" creationId="{8485337D-B897-7FD4-412D-D7CA2C1E0965}"/>
            </ac:spMkLst>
          </pc:spChg>
          <pc:spChg chg="mod">
            <ac:chgData name="Yao Mudong" userId="4e0cce79f4d2bae9" providerId="LiveId" clId="{F267256A-4442-4850-9B6E-384975BAB33D}" dt="2022-07-13T18:50:44.347" v="848" actId="14100"/>
            <ac:spMkLst>
              <pc:docMk/>
              <pc:sldMasterMk cId="2568130492" sldId="2147483661"/>
              <pc:sldLayoutMk cId="2359068573" sldId="2147483669"/>
              <ac:spMk id="19" creationId="{39404065-7D50-E16E-071B-749A92FBCE43}"/>
            </ac:spMkLst>
          </pc:spChg>
          <pc:spChg chg="mod">
            <ac:chgData name="Yao Mudong" userId="4e0cce79f4d2bae9" providerId="LiveId" clId="{F267256A-4442-4850-9B6E-384975BAB33D}" dt="2022-07-13T18:50:46.783" v="849" actId="14100"/>
            <ac:spMkLst>
              <pc:docMk/>
              <pc:sldMasterMk cId="2568130492" sldId="2147483661"/>
              <pc:sldLayoutMk cId="2359068573" sldId="2147483669"/>
              <ac:spMk id="21" creationId="{4A3CFD9F-F862-DC2C-332A-33D0BA01AF30}"/>
            </ac:spMkLst>
          </pc:spChg>
          <pc:spChg chg="mod">
            <ac:chgData name="Yao Mudong" userId="4e0cce79f4d2bae9" providerId="LiveId" clId="{F267256A-4442-4850-9B6E-384975BAB33D}" dt="2022-07-13T18:50:34.958" v="846" actId="14100"/>
            <ac:spMkLst>
              <pc:docMk/>
              <pc:sldMasterMk cId="2568130492" sldId="2147483661"/>
              <pc:sldLayoutMk cId="2359068573" sldId="2147483669"/>
              <ac:spMk id="22" creationId="{19CC3B9E-1907-3682-9B9F-53D2FCB1966A}"/>
            </ac:spMkLst>
          </pc:spChg>
          <pc:spChg chg="add mod ord">
            <ac:chgData name="Yao Mudong" userId="4e0cce79f4d2bae9" providerId="LiveId" clId="{F267256A-4442-4850-9B6E-384975BAB33D}" dt="2022-07-13T18:49:08.479" v="826" actId="167"/>
            <ac:spMkLst>
              <pc:docMk/>
              <pc:sldMasterMk cId="2568130492" sldId="2147483661"/>
              <pc:sldLayoutMk cId="2359068573" sldId="2147483669"/>
              <ac:spMk id="47" creationId="{D8B0D818-2A26-2546-9028-9478DFBD78BD}"/>
            </ac:spMkLst>
          </pc:spChg>
          <pc:spChg chg="add mod ord">
            <ac:chgData name="Yao Mudong" userId="4e0cce79f4d2bae9" providerId="LiveId" clId="{F267256A-4442-4850-9B6E-384975BAB33D}" dt="2022-07-13T18:49:08.479" v="826" actId="167"/>
            <ac:spMkLst>
              <pc:docMk/>
              <pc:sldMasterMk cId="2568130492" sldId="2147483661"/>
              <pc:sldLayoutMk cId="2359068573" sldId="2147483669"/>
              <ac:spMk id="48" creationId="{B24CDE68-BD27-0C24-CA2C-692A64D0E502}"/>
            </ac:spMkLst>
          </pc:spChg>
          <pc:spChg chg="add mod ord">
            <ac:chgData name="Yao Mudong" userId="4e0cce79f4d2bae9" providerId="LiveId" clId="{F267256A-4442-4850-9B6E-384975BAB33D}" dt="2022-07-13T18:49:08.479" v="826" actId="167"/>
            <ac:spMkLst>
              <pc:docMk/>
              <pc:sldMasterMk cId="2568130492" sldId="2147483661"/>
              <pc:sldLayoutMk cId="2359068573" sldId="2147483669"/>
              <ac:spMk id="49" creationId="{966B5E50-E2BD-FF3A-AB6A-7C2F1B7FEF6D}"/>
            </ac:spMkLst>
          </pc:spChg>
          <pc:spChg chg="add mod ord">
            <ac:chgData name="Yao Mudong" userId="4e0cce79f4d2bae9" providerId="LiveId" clId="{F267256A-4442-4850-9B6E-384975BAB33D}" dt="2022-07-13T18:49:08.479" v="826" actId="167"/>
            <ac:spMkLst>
              <pc:docMk/>
              <pc:sldMasterMk cId="2568130492" sldId="2147483661"/>
              <pc:sldLayoutMk cId="2359068573" sldId="2147483669"/>
              <ac:spMk id="50" creationId="{B4E00030-12F5-B2C9-420F-7F959006F1EC}"/>
            </ac:spMkLst>
          </pc:spChg>
          <pc:spChg chg="add mod ord">
            <ac:chgData name="Yao Mudong" userId="4e0cce79f4d2bae9" providerId="LiveId" clId="{F267256A-4442-4850-9B6E-384975BAB33D}" dt="2022-07-13T18:49:08.479" v="826" actId="167"/>
            <ac:spMkLst>
              <pc:docMk/>
              <pc:sldMasterMk cId="2568130492" sldId="2147483661"/>
              <pc:sldLayoutMk cId="2359068573" sldId="2147483669"/>
              <ac:spMk id="51" creationId="{296D4FB9-5444-E554-58AB-17FBF16970E8}"/>
            </ac:spMkLst>
          </pc:spChg>
          <pc:spChg chg="add mod ord">
            <ac:chgData name="Yao Mudong" userId="4e0cce79f4d2bae9" providerId="LiveId" clId="{F267256A-4442-4850-9B6E-384975BAB33D}" dt="2022-07-13T18:49:08.479" v="826" actId="167"/>
            <ac:spMkLst>
              <pc:docMk/>
              <pc:sldMasterMk cId="2568130492" sldId="2147483661"/>
              <pc:sldLayoutMk cId="2359068573" sldId="2147483669"/>
              <ac:spMk id="52" creationId="{0F5F62AA-F094-0ED2-62CB-C3DBBC417902}"/>
            </ac:spMkLst>
          </pc:spChg>
          <pc:spChg chg="del mod">
            <ac:chgData name="Yao Mudong" userId="4e0cce79f4d2bae9" providerId="LiveId" clId="{F267256A-4442-4850-9B6E-384975BAB33D}" dt="2022-07-13T18:49:18.396" v="830" actId="478"/>
            <ac:spMkLst>
              <pc:docMk/>
              <pc:sldMasterMk cId="2568130492" sldId="2147483661"/>
              <pc:sldLayoutMk cId="2359068573" sldId="2147483669"/>
              <ac:spMk id="63" creationId="{C7F58A10-804D-8CF2-2CD1-E7EF7E6A9FCF}"/>
            </ac:spMkLst>
          </pc:spChg>
          <pc:spChg chg="del">
            <ac:chgData name="Yao Mudong" userId="4e0cce79f4d2bae9" providerId="LiveId" clId="{F267256A-4442-4850-9B6E-384975BAB33D}" dt="2022-07-13T18:48:45.409" v="821" actId="478"/>
            <ac:spMkLst>
              <pc:docMk/>
              <pc:sldMasterMk cId="2568130492" sldId="2147483661"/>
              <pc:sldLayoutMk cId="2359068573" sldId="2147483669"/>
              <ac:spMk id="67" creationId="{592477F1-3CF3-4DE2-1124-571F94EE30DC}"/>
            </ac:spMkLst>
          </pc:spChg>
          <pc:spChg chg="del">
            <ac:chgData name="Yao Mudong" userId="4e0cce79f4d2bae9" providerId="LiveId" clId="{F267256A-4442-4850-9B6E-384975BAB33D}" dt="2022-07-13T18:48:45.409" v="821" actId="478"/>
            <ac:spMkLst>
              <pc:docMk/>
              <pc:sldMasterMk cId="2568130492" sldId="2147483661"/>
              <pc:sldLayoutMk cId="2359068573" sldId="2147483669"/>
              <ac:spMk id="68" creationId="{58990C41-63BF-189A-9844-8112F093C0E4}"/>
            </ac:spMkLst>
          </pc:spChg>
          <pc:spChg chg="del">
            <ac:chgData name="Yao Mudong" userId="4e0cce79f4d2bae9" providerId="LiveId" clId="{F267256A-4442-4850-9B6E-384975BAB33D}" dt="2022-07-13T18:48:45.409" v="821" actId="478"/>
            <ac:spMkLst>
              <pc:docMk/>
              <pc:sldMasterMk cId="2568130492" sldId="2147483661"/>
              <pc:sldLayoutMk cId="2359068573" sldId="2147483669"/>
              <ac:spMk id="69" creationId="{4621041B-FA92-28A4-35B2-1DF0F5EA8885}"/>
            </ac:spMkLst>
          </pc:spChg>
          <pc:spChg chg="del">
            <ac:chgData name="Yao Mudong" userId="4e0cce79f4d2bae9" providerId="LiveId" clId="{F267256A-4442-4850-9B6E-384975BAB33D}" dt="2022-07-13T18:48:45.409" v="821" actId="478"/>
            <ac:spMkLst>
              <pc:docMk/>
              <pc:sldMasterMk cId="2568130492" sldId="2147483661"/>
              <pc:sldLayoutMk cId="2359068573" sldId="2147483669"/>
              <ac:spMk id="70" creationId="{51372483-09DC-8CFB-B683-AFC9A337A218}"/>
            </ac:spMkLst>
          </pc:spChg>
          <pc:spChg chg="del">
            <ac:chgData name="Yao Mudong" userId="4e0cce79f4d2bae9" providerId="LiveId" clId="{F267256A-4442-4850-9B6E-384975BAB33D}" dt="2022-07-13T18:48:45.409" v="821" actId="478"/>
            <ac:spMkLst>
              <pc:docMk/>
              <pc:sldMasterMk cId="2568130492" sldId="2147483661"/>
              <pc:sldLayoutMk cId="2359068573" sldId="2147483669"/>
              <ac:spMk id="71" creationId="{785269FB-AC45-F1B8-15FF-1D0D78EEE8C2}"/>
            </ac:spMkLst>
          </pc:spChg>
          <pc:spChg chg="del">
            <ac:chgData name="Yao Mudong" userId="4e0cce79f4d2bae9" providerId="LiveId" clId="{F267256A-4442-4850-9B6E-384975BAB33D}" dt="2022-07-13T18:48:45.409" v="821" actId="478"/>
            <ac:spMkLst>
              <pc:docMk/>
              <pc:sldMasterMk cId="2568130492" sldId="2147483661"/>
              <pc:sldLayoutMk cId="2359068573" sldId="2147483669"/>
              <ac:spMk id="72" creationId="{835BC8E6-79AD-3BEC-E167-2CDE2C69DDE8}"/>
            </ac:spMkLst>
          </pc:spChg>
          <pc:spChg chg="del">
            <ac:chgData name="Yao Mudong" userId="4e0cce79f4d2bae9" providerId="LiveId" clId="{F267256A-4442-4850-9B6E-384975BAB33D}" dt="2022-07-13T18:48:45.409" v="821" actId="478"/>
            <ac:spMkLst>
              <pc:docMk/>
              <pc:sldMasterMk cId="2568130492" sldId="2147483661"/>
              <pc:sldLayoutMk cId="2359068573" sldId="2147483669"/>
              <ac:spMk id="79" creationId="{11143ADA-1EEC-895D-AA3E-E7FC934A8C41}"/>
            </ac:spMkLst>
          </pc:spChg>
          <pc:spChg chg="del">
            <ac:chgData name="Yao Mudong" userId="4e0cce79f4d2bae9" providerId="LiveId" clId="{F267256A-4442-4850-9B6E-384975BAB33D}" dt="2022-07-13T18:48:45.409" v="821" actId="478"/>
            <ac:spMkLst>
              <pc:docMk/>
              <pc:sldMasterMk cId="2568130492" sldId="2147483661"/>
              <pc:sldLayoutMk cId="2359068573" sldId="2147483669"/>
              <ac:spMk id="80" creationId="{600419B6-0C8C-4DC8-5938-F96B363ED5D0}"/>
            </ac:spMkLst>
          </pc:spChg>
          <pc:spChg chg="del">
            <ac:chgData name="Yao Mudong" userId="4e0cce79f4d2bae9" providerId="LiveId" clId="{F267256A-4442-4850-9B6E-384975BAB33D}" dt="2022-07-13T18:48:45.409" v="821" actId="478"/>
            <ac:spMkLst>
              <pc:docMk/>
              <pc:sldMasterMk cId="2568130492" sldId="2147483661"/>
              <pc:sldLayoutMk cId="2359068573" sldId="2147483669"/>
              <ac:spMk id="81" creationId="{B54A47C5-DAE2-531B-66AA-B2FB471582E9}"/>
            </ac:spMkLst>
          </pc:spChg>
          <pc:spChg chg="del">
            <ac:chgData name="Yao Mudong" userId="4e0cce79f4d2bae9" providerId="LiveId" clId="{F267256A-4442-4850-9B6E-384975BAB33D}" dt="2022-07-13T18:48:45.409" v="821" actId="478"/>
            <ac:spMkLst>
              <pc:docMk/>
              <pc:sldMasterMk cId="2568130492" sldId="2147483661"/>
              <pc:sldLayoutMk cId="2359068573" sldId="2147483669"/>
              <ac:spMk id="82" creationId="{AF75E638-E9AC-7E79-37C1-E83666E4E39A}"/>
            </ac:spMkLst>
          </pc:spChg>
          <pc:spChg chg="add mod ord">
            <ac:chgData name="Yao Mudong" userId="4e0cce79f4d2bae9" providerId="LiveId" clId="{F267256A-4442-4850-9B6E-384975BAB33D}" dt="2022-07-13T18:49:08.479" v="826" actId="167"/>
            <ac:spMkLst>
              <pc:docMk/>
              <pc:sldMasterMk cId="2568130492" sldId="2147483661"/>
              <pc:sldLayoutMk cId="2359068573" sldId="2147483669"/>
              <ac:spMk id="83" creationId="{58CA2EE9-F16A-01AE-426E-149FF8A26D27}"/>
            </ac:spMkLst>
          </pc:spChg>
          <pc:spChg chg="add mod ord">
            <ac:chgData name="Yao Mudong" userId="4e0cce79f4d2bae9" providerId="LiveId" clId="{F267256A-4442-4850-9B6E-384975BAB33D}" dt="2022-07-13T18:49:08.479" v="826" actId="167"/>
            <ac:spMkLst>
              <pc:docMk/>
              <pc:sldMasterMk cId="2568130492" sldId="2147483661"/>
              <pc:sldLayoutMk cId="2359068573" sldId="2147483669"/>
              <ac:spMk id="84" creationId="{19E94ABB-63ED-CAD5-70AA-73E5339B664D}"/>
            </ac:spMkLst>
          </pc:spChg>
          <pc:spChg chg="add mod ord">
            <ac:chgData name="Yao Mudong" userId="4e0cce79f4d2bae9" providerId="LiveId" clId="{F267256A-4442-4850-9B6E-384975BAB33D}" dt="2022-07-13T18:49:08.479" v="826" actId="167"/>
            <ac:spMkLst>
              <pc:docMk/>
              <pc:sldMasterMk cId="2568130492" sldId="2147483661"/>
              <pc:sldLayoutMk cId="2359068573" sldId="2147483669"/>
              <ac:spMk id="85" creationId="{028EA021-158B-2CB1-D616-B559A7BEDEAC}"/>
            </ac:spMkLst>
          </pc:spChg>
          <pc:spChg chg="add mod ord">
            <ac:chgData name="Yao Mudong" userId="4e0cce79f4d2bae9" providerId="LiveId" clId="{F267256A-4442-4850-9B6E-384975BAB33D}" dt="2022-07-13T18:49:08.479" v="826" actId="167"/>
            <ac:spMkLst>
              <pc:docMk/>
              <pc:sldMasterMk cId="2568130492" sldId="2147483661"/>
              <pc:sldLayoutMk cId="2359068573" sldId="2147483669"/>
              <ac:spMk id="86" creationId="{A7B3C1A1-835A-B99B-4599-6A9DA19B628A}"/>
            </ac:spMkLst>
          </pc:spChg>
          <pc:spChg chg="mod">
            <ac:chgData name="Yao Mudong" userId="4e0cce79f4d2bae9" providerId="LiveId" clId="{F267256A-4442-4850-9B6E-384975BAB33D}" dt="2022-07-13T18:49:43.557" v="837"/>
            <ac:spMkLst>
              <pc:docMk/>
              <pc:sldMasterMk cId="2568130492" sldId="2147483661"/>
              <pc:sldLayoutMk cId="2359068573" sldId="2147483669"/>
              <ac:spMk id="88" creationId="{858318F4-26A6-D227-A19E-2A2620AFAED6}"/>
            </ac:spMkLst>
          </pc:spChg>
          <pc:spChg chg="mod">
            <ac:chgData name="Yao Mudong" userId="4e0cce79f4d2bae9" providerId="LiveId" clId="{F267256A-4442-4850-9B6E-384975BAB33D}" dt="2022-07-13T18:49:43.557" v="837"/>
            <ac:spMkLst>
              <pc:docMk/>
              <pc:sldMasterMk cId="2568130492" sldId="2147483661"/>
              <pc:sldLayoutMk cId="2359068573" sldId="2147483669"/>
              <ac:spMk id="89" creationId="{D8C31817-0E74-28DE-E8EF-284086069E37}"/>
            </ac:spMkLst>
          </pc:spChg>
          <pc:spChg chg="mod">
            <ac:chgData name="Yao Mudong" userId="4e0cce79f4d2bae9" providerId="LiveId" clId="{F267256A-4442-4850-9B6E-384975BAB33D}" dt="2022-07-13T18:49:43.557" v="837"/>
            <ac:spMkLst>
              <pc:docMk/>
              <pc:sldMasterMk cId="2568130492" sldId="2147483661"/>
              <pc:sldLayoutMk cId="2359068573" sldId="2147483669"/>
              <ac:spMk id="90" creationId="{86D39E5B-F67C-96E1-9D00-50A0D1B7A2CA}"/>
            </ac:spMkLst>
          </pc:spChg>
          <pc:spChg chg="mod">
            <ac:chgData name="Yao Mudong" userId="4e0cce79f4d2bae9" providerId="LiveId" clId="{F267256A-4442-4850-9B6E-384975BAB33D}" dt="2022-07-13T18:49:43.557" v="837"/>
            <ac:spMkLst>
              <pc:docMk/>
              <pc:sldMasterMk cId="2568130492" sldId="2147483661"/>
              <pc:sldLayoutMk cId="2359068573" sldId="2147483669"/>
              <ac:spMk id="91" creationId="{0E1DB49F-05BE-F707-4248-E33A831D322C}"/>
            </ac:spMkLst>
          </pc:spChg>
          <pc:grpChg chg="del">
            <ac:chgData name="Yao Mudong" userId="4e0cce79f4d2bae9" providerId="LiveId" clId="{F267256A-4442-4850-9B6E-384975BAB33D}" dt="2022-07-13T18:49:50.207" v="842" actId="478"/>
            <ac:grpSpMkLst>
              <pc:docMk/>
              <pc:sldMasterMk cId="2568130492" sldId="2147483661"/>
              <pc:sldLayoutMk cId="2359068573" sldId="2147483669"/>
              <ac:grpSpMk id="53" creationId="{0E0315A9-9832-7C6B-98B0-72CA30BF3FBE}"/>
            </ac:grpSpMkLst>
          </pc:grpChg>
          <pc:grpChg chg="del">
            <ac:chgData name="Yao Mudong" userId="4e0cce79f4d2bae9" providerId="LiveId" clId="{F267256A-4442-4850-9B6E-384975BAB33D}" dt="2022-07-13T18:49:29.734" v="833" actId="478"/>
            <ac:grpSpMkLst>
              <pc:docMk/>
              <pc:sldMasterMk cId="2568130492" sldId="2147483661"/>
              <pc:sldLayoutMk cId="2359068573" sldId="2147483669"/>
              <ac:grpSpMk id="58" creationId="{F1EE063D-7668-3F36-7AA7-888CDF7619A2}"/>
            </ac:grpSpMkLst>
          </pc:grpChg>
          <pc:grpChg chg="add del mod">
            <ac:chgData name="Yao Mudong" userId="4e0cce79f4d2bae9" providerId="LiveId" clId="{F267256A-4442-4850-9B6E-384975BAB33D}" dt="2022-07-13T18:49:49.071" v="841" actId="478"/>
            <ac:grpSpMkLst>
              <pc:docMk/>
              <pc:sldMasterMk cId="2568130492" sldId="2147483661"/>
              <pc:sldLayoutMk cId="2359068573" sldId="2147483669"/>
              <ac:grpSpMk id="87" creationId="{BE2DB9D6-EE8B-D667-74C9-B90F2E8EB92B}"/>
            </ac:grpSpMkLst>
          </pc:grpChg>
          <pc:picChg chg="add mod modCrop">
            <ac:chgData name="Yao Mudong" userId="4e0cce79f4d2bae9" providerId="LiveId" clId="{F267256A-4442-4850-9B6E-384975BAB33D}" dt="2022-07-13T18:49:23.773" v="831" actId="732"/>
            <ac:picMkLst>
              <pc:docMk/>
              <pc:sldMasterMk cId="2568130492" sldId="2147483661"/>
              <pc:sldLayoutMk cId="2359068573" sldId="2147483669"/>
              <ac:picMk id="2" creationId="{E9A8DF9F-099E-E291-2C5F-7F34CA28960A}"/>
            </ac:picMkLst>
          </pc:picChg>
          <pc:picChg chg="add mod modCrop">
            <ac:chgData name="Yao Mudong" userId="4e0cce79f4d2bae9" providerId="LiveId" clId="{F267256A-4442-4850-9B6E-384975BAB33D}" dt="2022-07-13T18:49:39.964" v="836" actId="732"/>
            <ac:picMkLst>
              <pc:docMk/>
              <pc:sldMasterMk cId="2568130492" sldId="2147483661"/>
              <pc:sldLayoutMk cId="2359068573" sldId="2147483669"/>
              <ac:picMk id="3" creationId="{ED66107C-F1B8-0554-9890-F9A7204B13CA}"/>
            </ac:picMkLst>
          </pc:picChg>
          <pc:picChg chg="add mod modCrop">
            <ac:chgData name="Yao Mudong" userId="4e0cce79f4d2bae9" providerId="LiveId" clId="{F267256A-4442-4850-9B6E-384975BAB33D}" dt="2022-07-13T18:50:02.628" v="845" actId="732"/>
            <ac:picMkLst>
              <pc:docMk/>
              <pc:sldMasterMk cId="2568130492" sldId="2147483661"/>
              <pc:sldLayoutMk cId="2359068573" sldId="2147483669"/>
              <ac:picMk id="4" creationId="{F19F8675-2AA0-DE23-3608-F1827B527546}"/>
            </ac:picMkLst>
          </pc:picChg>
        </pc:sldLayoutChg>
        <pc:sldLayoutChg chg="addSp delSp modSp mod">
          <pc:chgData name="Yao Mudong" userId="4e0cce79f4d2bae9" providerId="LiveId" clId="{F267256A-4442-4850-9B6E-384975BAB33D}" dt="2022-07-13T18:45:57.529" v="751" actId="732"/>
          <pc:sldLayoutMkLst>
            <pc:docMk/>
            <pc:sldMasterMk cId="2568130492" sldId="2147483661"/>
            <pc:sldLayoutMk cId="1991020141" sldId="2147483673"/>
          </pc:sldLayoutMkLst>
          <pc:grpChg chg="del">
            <ac:chgData name="Yao Mudong" userId="4e0cce79f4d2bae9" providerId="LiveId" clId="{F267256A-4442-4850-9B6E-384975BAB33D}" dt="2022-07-13T18:45:30.012" v="730" actId="478"/>
            <ac:grpSpMkLst>
              <pc:docMk/>
              <pc:sldMasterMk cId="2568130492" sldId="2147483661"/>
              <pc:sldLayoutMk cId="1991020141" sldId="2147483673"/>
              <ac:grpSpMk id="46" creationId="{F2507F00-07BE-FC97-95D5-81468411EF80}"/>
            </ac:grpSpMkLst>
          </pc:grpChg>
          <pc:picChg chg="add mod modCrop">
            <ac:chgData name="Yao Mudong" userId="4e0cce79f4d2bae9" providerId="LiveId" clId="{F267256A-4442-4850-9B6E-384975BAB33D}" dt="2022-07-13T18:45:57.529" v="751" actId="732"/>
            <ac:picMkLst>
              <pc:docMk/>
              <pc:sldMasterMk cId="2568130492" sldId="2147483661"/>
              <pc:sldLayoutMk cId="1991020141" sldId="2147483673"/>
              <ac:picMk id="2" creationId="{83E83164-FB9E-13AF-7094-4A8C971580B7}"/>
            </ac:picMkLst>
          </pc:picChg>
        </pc:sldLayoutChg>
        <pc:sldLayoutChg chg="addSp delSp modSp mod">
          <pc:chgData name="Yao Mudong" userId="4e0cce79f4d2bae9" providerId="LiveId" clId="{F267256A-4442-4850-9B6E-384975BAB33D}" dt="2022-07-13T18:48:29.936" v="820" actId="732"/>
          <pc:sldLayoutMkLst>
            <pc:docMk/>
            <pc:sldMasterMk cId="2568130492" sldId="2147483661"/>
            <pc:sldLayoutMk cId="1944557734" sldId="2147483674"/>
          </pc:sldLayoutMkLst>
          <pc:spChg chg="del mod">
            <ac:chgData name="Yao Mudong" userId="4e0cce79f4d2bae9" providerId="LiveId" clId="{F267256A-4442-4850-9B6E-384975BAB33D}" dt="2022-07-13T18:47:58.712" v="810" actId="478"/>
            <ac:spMkLst>
              <pc:docMk/>
              <pc:sldMasterMk cId="2568130492" sldId="2147483661"/>
              <pc:sldLayoutMk cId="1944557734" sldId="2147483674"/>
              <ac:spMk id="48" creationId="{3190935C-32CE-89F2-E8C6-CFB38F4B4886}"/>
            </ac:spMkLst>
          </pc:spChg>
          <pc:spChg chg="add del mod">
            <ac:chgData name="Yao Mudong" userId="4e0cce79f4d2bae9" providerId="LiveId" clId="{F267256A-4442-4850-9B6E-384975BAB33D}" dt="2022-07-13T18:46:37.909" v="764"/>
            <ac:spMkLst>
              <pc:docMk/>
              <pc:sldMasterMk cId="2568130492" sldId="2147483661"/>
              <pc:sldLayoutMk cId="1944557734" sldId="2147483674"/>
              <ac:spMk id="50" creationId="{32000FF1-A573-8F83-DD2F-DBC23445F72B}"/>
            </ac:spMkLst>
          </pc:spChg>
          <pc:spChg chg="add del mod">
            <ac:chgData name="Yao Mudong" userId="4e0cce79f4d2bae9" providerId="LiveId" clId="{F267256A-4442-4850-9B6E-384975BAB33D}" dt="2022-07-13T18:47:49.826" v="806" actId="478"/>
            <ac:spMkLst>
              <pc:docMk/>
              <pc:sldMasterMk cId="2568130492" sldId="2147483661"/>
              <pc:sldLayoutMk cId="1944557734" sldId="2147483674"/>
              <ac:spMk id="89" creationId="{840D388A-86DA-6E8B-D779-EEEAE5CA62E9}"/>
            </ac:spMkLst>
          </pc:spChg>
          <pc:spChg chg="del mod">
            <ac:chgData name="Yao Mudong" userId="4e0cce79f4d2bae9" providerId="LiveId" clId="{F267256A-4442-4850-9B6E-384975BAB33D}" dt="2022-07-13T18:48:13.651" v="815" actId="478"/>
            <ac:spMkLst>
              <pc:docMk/>
              <pc:sldMasterMk cId="2568130492" sldId="2147483661"/>
              <pc:sldLayoutMk cId="1944557734" sldId="2147483674"/>
              <ac:spMk id="90" creationId="{030E9564-5E37-AE3E-5121-3CCA6EF2C625}"/>
            </ac:spMkLst>
          </pc:spChg>
          <pc:grpChg chg="add del mod">
            <ac:chgData name="Yao Mudong" userId="4e0cce79f4d2bae9" providerId="LiveId" clId="{F267256A-4442-4850-9B6E-384975BAB33D}" dt="2022-07-13T18:48:22.597" v="818" actId="478"/>
            <ac:grpSpMkLst>
              <pc:docMk/>
              <pc:sldMasterMk cId="2568130492" sldId="2147483661"/>
              <pc:sldLayoutMk cId="1944557734" sldId="2147483674"/>
              <ac:grpSpMk id="54" creationId="{BC7A0AE0-B0A3-624B-5168-2EE7FF104A20}"/>
            </ac:grpSpMkLst>
          </pc:grpChg>
          <pc:picChg chg="add del mod modCrop">
            <ac:chgData name="Yao Mudong" userId="4e0cce79f4d2bae9" providerId="LiveId" clId="{F267256A-4442-4850-9B6E-384975BAB33D}" dt="2022-07-13T18:47:46.969" v="805" actId="732"/>
            <ac:picMkLst>
              <pc:docMk/>
              <pc:sldMasterMk cId="2568130492" sldId="2147483661"/>
              <pc:sldLayoutMk cId="1944557734" sldId="2147483674"/>
              <ac:picMk id="2" creationId="{256622F8-D944-A680-878D-78A48F4C7186}"/>
            </ac:picMkLst>
          </pc:picChg>
          <pc:picChg chg="add del mod">
            <ac:chgData name="Yao Mudong" userId="4e0cce79f4d2bae9" providerId="LiveId" clId="{F267256A-4442-4850-9B6E-384975BAB33D}" dt="2022-07-13T18:47:20.522" v="798"/>
            <ac:picMkLst>
              <pc:docMk/>
              <pc:sldMasterMk cId="2568130492" sldId="2147483661"/>
              <pc:sldLayoutMk cId="1944557734" sldId="2147483674"/>
              <ac:picMk id="3" creationId="{5B0F02D5-066B-F45F-4789-44C77F05467F}"/>
            </ac:picMkLst>
          </pc:picChg>
          <pc:picChg chg="add del mod">
            <ac:chgData name="Yao Mudong" userId="4e0cce79f4d2bae9" providerId="LiveId" clId="{F267256A-4442-4850-9B6E-384975BAB33D}" dt="2022-07-13T18:47:19.623" v="794"/>
            <ac:picMkLst>
              <pc:docMk/>
              <pc:sldMasterMk cId="2568130492" sldId="2147483661"/>
              <pc:sldLayoutMk cId="1944557734" sldId="2147483674"/>
              <ac:picMk id="4" creationId="{F7AD3A48-1E60-3EC4-8A28-9C5B2F2D0163}"/>
            </ac:picMkLst>
          </pc:picChg>
          <pc:picChg chg="add del mod">
            <ac:chgData name="Yao Mudong" userId="4e0cce79f4d2bae9" providerId="LiveId" clId="{F267256A-4442-4850-9B6E-384975BAB33D}" dt="2022-07-13T18:47:18.712" v="789"/>
            <ac:picMkLst>
              <pc:docMk/>
              <pc:sldMasterMk cId="2568130492" sldId="2147483661"/>
              <pc:sldLayoutMk cId="1944557734" sldId="2147483674"/>
              <ac:picMk id="5" creationId="{F7E02732-72F3-C4DC-E573-CFAC5E9D13CF}"/>
            </ac:picMkLst>
          </pc:picChg>
          <pc:picChg chg="add del mod">
            <ac:chgData name="Yao Mudong" userId="4e0cce79f4d2bae9" providerId="LiveId" clId="{F267256A-4442-4850-9B6E-384975BAB33D}" dt="2022-07-13T18:47:41.735" v="804" actId="478"/>
            <ac:picMkLst>
              <pc:docMk/>
              <pc:sldMasterMk cId="2568130492" sldId="2147483661"/>
              <pc:sldLayoutMk cId="1944557734" sldId="2147483674"/>
              <ac:picMk id="6" creationId="{1EF4ED0E-D59A-5788-019B-63AA2E6E733B}"/>
            </ac:picMkLst>
          </pc:picChg>
          <pc:picChg chg="add mod modCrop">
            <ac:chgData name="Yao Mudong" userId="4e0cce79f4d2bae9" providerId="LiveId" clId="{F267256A-4442-4850-9B6E-384975BAB33D}" dt="2022-07-13T18:48:04.617" v="811" actId="732"/>
            <ac:picMkLst>
              <pc:docMk/>
              <pc:sldMasterMk cId="2568130492" sldId="2147483661"/>
              <pc:sldLayoutMk cId="1944557734" sldId="2147483674"/>
              <ac:picMk id="7" creationId="{4E2BCB92-658C-C07B-79B5-069F33A0DF66}"/>
            </ac:picMkLst>
          </pc:picChg>
          <pc:picChg chg="add mod modCrop">
            <ac:chgData name="Yao Mudong" userId="4e0cce79f4d2bae9" providerId="LiveId" clId="{F267256A-4442-4850-9B6E-384975BAB33D}" dt="2022-07-13T18:48:17.874" v="816" actId="732"/>
            <ac:picMkLst>
              <pc:docMk/>
              <pc:sldMasterMk cId="2568130492" sldId="2147483661"/>
              <pc:sldLayoutMk cId="1944557734" sldId="2147483674"/>
              <ac:picMk id="8" creationId="{3BF48E56-5014-B919-C529-29A4778E91DE}"/>
            </ac:picMkLst>
          </pc:picChg>
          <pc:picChg chg="add mod modCrop">
            <ac:chgData name="Yao Mudong" userId="4e0cce79f4d2bae9" providerId="LiveId" clId="{F267256A-4442-4850-9B6E-384975BAB33D}" dt="2022-07-13T18:48:29.936" v="820" actId="732"/>
            <ac:picMkLst>
              <pc:docMk/>
              <pc:sldMasterMk cId="2568130492" sldId="2147483661"/>
              <pc:sldLayoutMk cId="1944557734" sldId="2147483674"/>
              <ac:picMk id="9" creationId="{3CD8FABD-544B-05EF-CA79-60E13B7F3BCE}"/>
            </ac:picMkLst>
          </pc:picChg>
        </pc:sldLayoutChg>
        <pc:sldLayoutChg chg="addSp delSp modSp mod">
          <pc:chgData name="Yao Mudong" userId="4e0cce79f4d2bae9" providerId="LiveId" clId="{F267256A-4442-4850-9B6E-384975BAB33D}" dt="2022-07-13T18:41:52.457" v="606"/>
          <pc:sldLayoutMkLst>
            <pc:docMk/>
            <pc:sldMasterMk cId="2568130492" sldId="2147483661"/>
            <pc:sldLayoutMk cId="2316434938" sldId="2147483675"/>
          </pc:sldLayoutMkLst>
          <pc:spChg chg="add mod">
            <ac:chgData name="Yao Mudong" userId="4e0cce79f4d2bae9" providerId="LiveId" clId="{F267256A-4442-4850-9B6E-384975BAB33D}" dt="2022-07-13T18:41:52.457" v="606"/>
            <ac:spMkLst>
              <pc:docMk/>
              <pc:sldMasterMk cId="2568130492" sldId="2147483661"/>
              <pc:sldLayoutMk cId="2316434938" sldId="2147483675"/>
              <ac:spMk id="43" creationId="{82A8FDBE-A1CE-3A07-5088-154DDA7A6E99}"/>
            </ac:spMkLst>
          </pc:spChg>
          <pc:spChg chg="add mod">
            <ac:chgData name="Yao Mudong" userId="4e0cce79f4d2bae9" providerId="LiveId" clId="{F267256A-4442-4850-9B6E-384975BAB33D}" dt="2022-07-13T18:41:52.457" v="606"/>
            <ac:spMkLst>
              <pc:docMk/>
              <pc:sldMasterMk cId="2568130492" sldId="2147483661"/>
              <pc:sldLayoutMk cId="2316434938" sldId="2147483675"/>
              <ac:spMk id="44" creationId="{5B975931-CADA-98D9-79DB-C3E46A44608F}"/>
            </ac:spMkLst>
          </pc:spChg>
          <pc:spChg chg="add mod">
            <ac:chgData name="Yao Mudong" userId="4e0cce79f4d2bae9" providerId="LiveId" clId="{F267256A-4442-4850-9B6E-384975BAB33D}" dt="2022-07-13T18:41:52.457" v="606"/>
            <ac:spMkLst>
              <pc:docMk/>
              <pc:sldMasterMk cId="2568130492" sldId="2147483661"/>
              <pc:sldLayoutMk cId="2316434938" sldId="2147483675"/>
              <ac:spMk id="45" creationId="{43D9607D-F1DF-0D39-0CD8-73E9DB256583}"/>
            </ac:spMkLst>
          </pc:spChg>
          <pc:spChg chg="add mod">
            <ac:chgData name="Yao Mudong" userId="4e0cce79f4d2bae9" providerId="LiveId" clId="{F267256A-4442-4850-9B6E-384975BAB33D}" dt="2022-07-13T18:41:52.457" v="606"/>
            <ac:spMkLst>
              <pc:docMk/>
              <pc:sldMasterMk cId="2568130492" sldId="2147483661"/>
              <pc:sldLayoutMk cId="2316434938" sldId="2147483675"/>
              <ac:spMk id="46" creationId="{CE03F587-94A1-9F9B-1482-12722A622EC2}"/>
            </ac:spMkLst>
          </pc:spChg>
          <pc:spChg chg="add mod">
            <ac:chgData name="Yao Mudong" userId="4e0cce79f4d2bae9" providerId="LiveId" clId="{F267256A-4442-4850-9B6E-384975BAB33D}" dt="2022-07-13T18:41:52.457" v="606"/>
            <ac:spMkLst>
              <pc:docMk/>
              <pc:sldMasterMk cId="2568130492" sldId="2147483661"/>
              <pc:sldLayoutMk cId="2316434938" sldId="2147483675"/>
              <ac:spMk id="47" creationId="{D7C9ABEC-D2D7-C00F-2FA7-1D494A06DC5E}"/>
            </ac:spMkLst>
          </pc:spChg>
          <pc:spChg chg="add mod">
            <ac:chgData name="Yao Mudong" userId="4e0cce79f4d2bae9" providerId="LiveId" clId="{F267256A-4442-4850-9B6E-384975BAB33D}" dt="2022-07-13T18:41:52.457" v="606"/>
            <ac:spMkLst>
              <pc:docMk/>
              <pc:sldMasterMk cId="2568130492" sldId="2147483661"/>
              <pc:sldLayoutMk cId="2316434938" sldId="2147483675"/>
              <ac:spMk id="48" creationId="{FDD0D97E-4DEE-7ED6-3D6C-F07BFBE0ABA0}"/>
            </ac:spMkLst>
          </pc:spChg>
          <pc:spChg chg="add mod">
            <ac:chgData name="Yao Mudong" userId="4e0cce79f4d2bae9" providerId="LiveId" clId="{F267256A-4442-4850-9B6E-384975BAB33D}" dt="2022-07-13T18:41:52.457" v="606"/>
            <ac:spMkLst>
              <pc:docMk/>
              <pc:sldMasterMk cId="2568130492" sldId="2147483661"/>
              <pc:sldLayoutMk cId="2316434938" sldId="2147483675"/>
              <ac:spMk id="49" creationId="{62F1F001-8DEF-2227-A465-D83F12E4687D}"/>
            </ac:spMkLst>
          </pc:spChg>
          <pc:spChg chg="del">
            <ac:chgData name="Yao Mudong" userId="4e0cce79f4d2bae9" providerId="LiveId" clId="{F267256A-4442-4850-9B6E-384975BAB33D}" dt="2022-07-13T18:41:50.554" v="605" actId="478"/>
            <ac:spMkLst>
              <pc:docMk/>
              <pc:sldMasterMk cId="2568130492" sldId="2147483661"/>
              <pc:sldLayoutMk cId="2316434938" sldId="2147483675"/>
              <ac:spMk id="50" creationId="{AAE15A7C-99FF-57F5-4DE6-0586FA0A57CE}"/>
            </ac:spMkLst>
          </pc:spChg>
          <pc:spChg chg="del">
            <ac:chgData name="Yao Mudong" userId="4e0cce79f4d2bae9" providerId="LiveId" clId="{F267256A-4442-4850-9B6E-384975BAB33D}" dt="2022-07-13T18:41:50.554" v="605" actId="478"/>
            <ac:spMkLst>
              <pc:docMk/>
              <pc:sldMasterMk cId="2568130492" sldId="2147483661"/>
              <pc:sldLayoutMk cId="2316434938" sldId="2147483675"/>
              <ac:spMk id="51" creationId="{154B4E01-5D08-3509-A38B-2F740076FBD5}"/>
            </ac:spMkLst>
          </pc:spChg>
          <pc:spChg chg="del">
            <ac:chgData name="Yao Mudong" userId="4e0cce79f4d2bae9" providerId="LiveId" clId="{F267256A-4442-4850-9B6E-384975BAB33D}" dt="2022-07-13T18:41:50.554" v="605" actId="478"/>
            <ac:spMkLst>
              <pc:docMk/>
              <pc:sldMasterMk cId="2568130492" sldId="2147483661"/>
              <pc:sldLayoutMk cId="2316434938" sldId="2147483675"/>
              <ac:spMk id="52" creationId="{791E0CDF-B8C1-163C-BAC5-492AA3B82035}"/>
            </ac:spMkLst>
          </pc:spChg>
          <pc:spChg chg="del">
            <ac:chgData name="Yao Mudong" userId="4e0cce79f4d2bae9" providerId="LiveId" clId="{F267256A-4442-4850-9B6E-384975BAB33D}" dt="2022-07-13T18:41:50.554" v="605" actId="478"/>
            <ac:spMkLst>
              <pc:docMk/>
              <pc:sldMasterMk cId="2568130492" sldId="2147483661"/>
              <pc:sldLayoutMk cId="2316434938" sldId="2147483675"/>
              <ac:spMk id="53" creationId="{25DC798B-B115-F7D3-6985-C148A04E6819}"/>
            </ac:spMkLst>
          </pc:spChg>
          <pc:spChg chg="del">
            <ac:chgData name="Yao Mudong" userId="4e0cce79f4d2bae9" providerId="LiveId" clId="{F267256A-4442-4850-9B6E-384975BAB33D}" dt="2022-07-13T18:41:50.554" v="605" actId="478"/>
            <ac:spMkLst>
              <pc:docMk/>
              <pc:sldMasterMk cId="2568130492" sldId="2147483661"/>
              <pc:sldLayoutMk cId="2316434938" sldId="2147483675"/>
              <ac:spMk id="54" creationId="{8F18B5D2-7350-1344-14A5-4620F9C25A7F}"/>
            </ac:spMkLst>
          </pc:spChg>
          <pc:spChg chg="del">
            <ac:chgData name="Yao Mudong" userId="4e0cce79f4d2bae9" providerId="LiveId" clId="{F267256A-4442-4850-9B6E-384975BAB33D}" dt="2022-07-13T18:41:50.554" v="605" actId="478"/>
            <ac:spMkLst>
              <pc:docMk/>
              <pc:sldMasterMk cId="2568130492" sldId="2147483661"/>
              <pc:sldLayoutMk cId="2316434938" sldId="2147483675"/>
              <ac:spMk id="55" creationId="{1CDA454E-0754-9E87-73E2-D32D1A5653B8}"/>
            </ac:spMkLst>
          </pc:spChg>
          <pc:spChg chg="del">
            <ac:chgData name="Yao Mudong" userId="4e0cce79f4d2bae9" providerId="LiveId" clId="{F267256A-4442-4850-9B6E-384975BAB33D}" dt="2022-07-13T18:41:50.554" v="605" actId="478"/>
            <ac:spMkLst>
              <pc:docMk/>
              <pc:sldMasterMk cId="2568130492" sldId="2147483661"/>
              <pc:sldLayoutMk cId="2316434938" sldId="2147483675"/>
              <ac:spMk id="56" creationId="{FEF18944-B0AB-6358-0824-3B1506638D27}"/>
            </ac:spMkLst>
          </pc:spChg>
          <pc:spChg chg="del">
            <ac:chgData name="Yao Mudong" userId="4e0cce79f4d2bae9" providerId="LiveId" clId="{F267256A-4442-4850-9B6E-384975BAB33D}" dt="2022-07-13T18:41:50.554" v="605" actId="478"/>
            <ac:spMkLst>
              <pc:docMk/>
              <pc:sldMasterMk cId="2568130492" sldId="2147483661"/>
              <pc:sldLayoutMk cId="2316434938" sldId="2147483675"/>
              <ac:spMk id="57" creationId="{8253F1CA-18AA-3B2D-DB35-76BA5FA5383E}"/>
            </ac:spMkLst>
          </pc:spChg>
          <pc:spChg chg="del">
            <ac:chgData name="Yao Mudong" userId="4e0cce79f4d2bae9" providerId="LiveId" clId="{F267256A-4442-4850-9B6E-384975BAB33D}" dt="2022-07-13T18:41:50.554" v="605" actId="478"/>
            <ac:spMkLst>
              <pc:docMk/>
              <pc:sldMasterMk cId="2568130492" sldId="2147483661"/>
              <pc:sldLayoutMk cId="2316434938" sldId="2147483675"/>
              <ac:spMk id="58" creationId="{8B860A89-155C-E884-B2F7-40D473172CEB}"/>
            </ac:spMkLst>
          </pc:spChg>
          <pc:spChg chg="del">
            <ac:chgData name="Yao Mudong" userId="4e0cce79f4d2bae9" providerId="LiveId" clId="{F267256A-4442-4850-9B6E-384975BAB33D}" dt="2022-07-13T18:41:50.554" v="605" actId="478"/>
            <ac:spMkLst>
              <pc:docMk/>
              <pc:sldMasterMk cId="2568130492" sldId="2147483661"/>
              <pc:sldLayoutMk cId="2316434938" sldId="2147483675"/>
              <ac:spMk id="59" creationId="{8C6CD4A4-59B7-663F-C8C9-2CFD618FF8FC}"/>
            </ac:spMkLst>
          </pc:spChg>
          <pc:spChg chg="add mod">
            <ac:chgData name="Yao Mudong" userId="4e0cce79f4d2bae9" providerId="LiveId" clId="{F267256A-4442-4850-9B6E-384975BAB33D}" dt="2022-07-13T18:41:52.457" v="606"/>
            <ac:spMkLst>
              <pc:docMk/>
              <pc:sldMasterMk cId="2568130492" sldId="2147483661"/>
              <pc:sldLayoutMk cId="2316434938" sldId="2147483675"/>
              <ac:spMk id="60" creationId="{2C19EC6B-4720-4393-E948-C332AB27FE61}"/>
            </ac:spMkLst>
          </pc:spChg>
          <pc:spChg chg="add mod">
            <ac:chgData name="Yao Mudong" userId="4e0cce79f4d2bae9" providerId="LiveId" clId="{F267256A-4442-4850-9B6E-384975BAB33D}" dt="2022-07-13T18:41:52.457" v="606"/>
            <ac:spMkLst>
              <pc:docMk/>
              <pc:sldMasterMk cId="2568130492" sldId="2147483661"/>
              <pc:sldLayoutMk cId="2316434938" sldId="2147483675"/>
              <ac:spMk id="61" creationId="{B66FE88D-40FC-9CE2-6A94-62C9CAC33437}"/>
            </ac:spMkLst>
          </pc:spChg>
          <pc:spChg chg="add mod">
            <ac:chgData name="Yao Mudong" userId="4e0cce79f4d2bae9" providerId="LiveId" clId="{F267256A-4442-4850-9B6E-384975BAB33D}" dt="2022-07-13T18:41:52.457" v="606"/>
            <ac:spMkLst>
              <pc:docMk/>
              <pc:sldMasterMk cId="2568130492" sldId="2147483661"/>
              <pc:sldLayoutMk cId="2316434938" sldId="2147483675"/>
              <ac:spMk id="62" creationId="{166256EF-29B9-0B24-D092-EBCFBC848CA2}"/>
            </ac:spMkLst>
          </pc:spChg>
        </pc:sldLayoutChg>
        <pc:sldLayoutChg chg="addSp delSp modSp mod">
          <pc:chgData name="Yao Mudong" userId="4e0cce79f4d2bae9" providerId="LiveId" clId="{F267256A-4442-4850-9B6E-384975BAB33D}" dt="2022-07-13T18:44:49.495" v="708" actId="732"/>
          <pc:sldLayoutMkLst>
            <pc:docMk/>
            <pc:sldMasterMk cId="2568130492" sldId="2147483661"/>
            <pc:sldLayoutMk cId="2904526495" sldId="2147483676"/>
          </pc:sldLayoutMkLst>
          <pc:spChg chg="mod">
            <ac:chgData name="Yao Mudong" userId="4e0cce79f4d2bae9" providerId="LiveId" clId="{F267256A-4442-4850-9B6E-384975BAB33D}" dt="2022-07-13T18:44:05.578" v="685" actId="14100"/>
            <ac:spMkLst>
              <pc:docMk/>
              <pc:sldMasterMk cId="2568130492" sldId="2147483661"/>
              <pc:sldLayoutMk cId="2904526495" sldId="2147483676"/>
              <ac:spMk id="6" creationId="{9A4AB05D-E989-8200-FBD9-119F3B59E015}"/>
            </ac:spMkLst>
          </pc:spChg>
          <pc:spChg chg="mod">
            <ac:chgData name="Yao Mudong" userId="4e0cce79f4d2bae9" providerId="LiveId" clId="{F267256A-4442-4850-9B6E-384975BAB33D}" dt="2022-07-13T18:43:41.555" v="681" actId="14100"/>
            <ac:spMkLst>
              <pc:docMk/>
              <pc:sldMasterMk cId="2568130492" sldId="2147483661"/>
              <pc:sldLayoutMk cId="2904526495" sldId="2147483676"/>
              <ac:spMk id="9" creationId="{8EC36676-4421-B1AB-7064-6D16ED7C6CBF}"/>
            </ac:spMkLst>
          </pc:spChg>
          <pc:spChg chg="mod">
            <ac:chgData name="Yao Mudong" userId="4e0cce79f4d2bae9" providerId="LiveId" clId="{F267256A-4442-4850-9B6E-384975BAB33D}" dt="2022-07-13T18:44:01.729" v="684" actId="14100"/>
            <ac:spMkLst>
              <pc:docMk/>
              <pc:sldMasterMk cId="2568130492" sldId="2147483661"/>
              <pc:sldLayoutMk cId="2904526495" sldId="2147483676"/>
              <ac:spMk id="10" creationId="{0634B353-8D0D-7F67-7207-AD96E8562704}"/>
            </ac:spMkLst>
          </pc:spChg>
          <pc:spChg chg="mod">
            <ac:chgData name="Yao Mudong" userId="4e0cce79f4d2bae9" providerId="LiveId" clId="{F267256A-4442-4850-9B6E-384975BAB33D}" dt="2022-07-13T18:43:11.241" v="678" actId="14100"/>
            <ac:spMkLst>
              <pc:docMk/>
              <pc:sldMasterMk cId="2568130492" sldId="2147483661"/>
              <pc:sldLayoutMk cId="2904526495" sldId="2147483676"/>
              <ac:spMk id="11" creationId="{B666E83F-0270-CBBD-4448-863F7B3D82F0}"/>
            </ac:spMkLst>
          </pc:spChg>
          <pc:spChg chg="mod">
            <ac:chgData name="Yao Mudong" userId="4e0cce79f4d2bae9" providerId="LiveId" clId="{F267256A-4442-4850-9B6E-384975BAB33D}" dt="2022-07-13T18:44:08.994" v="686" actId="14100"/>
            <ac:spMkLst>
              <pc:docMk/>
              <pc:sldMasterMk cId="2568130492" sldId="2147483661"/>
              <pc:sldLayoutMk cId="2904526495" sldId="2147483676"/>
              <ac:spMk id="12" creationId="{C8020B9A-B573-8C05-75DD-037683184404}"/>
            </ac:spMkLst>
          </pc:spChg>
          <pc:spChg chg="del">
            <ac:chgData name="Yao Mudong" userId="4e0cce79f4d2bae9" providerId="LiveId" clId="{F267256A-4442-4850-9B6E-384975BAB33D}" dt="2022-07-13T18:39:57.452" v="585" actId="478"/>
            <ac:spMkLst>
              <pc:docMk/>
              <pc:sldMasterMk cId="2568130492" sldId="2147483661"/>
              <pc:sldLayoutMk cId="2904526495" sldId="2147483676"/>
              <ac:spMk id="43" creationId="{AB4A9E3C-17A8-B14F-29EF-1C1C531C0C97}"/>
            </ac:spMkLst>
          </pc:spChg>
          <pc:spChg chg="del">
            <ac:chgData name="Yao Mudong" userId="4e0cce79f4d2bae9" providerId="LiveId" clId="{F267256A-4442-4850-9B6E-384975BAB33D}" dt="2022-07-13T18:39:57.452" v="585" actId="478"/>
            <ac:spMkLst>
              <pc:docMk/>
              <pc:sldMasterMk cId="2568130492" sldId="2147483661"/>
              <pc:sldLayoutMk cId="2904526495" sldId="2147483676"/>
              <ac:spMk id="44" creationId="{1E8536B4-F1BF-7C7B-CA44-573EAF54A6AC}"/>
            </ac:spMkLst>
          </pc:spChg>
          <pc:spChg chg="del">
            <ac:chgData name="Yao Mudong" userId="4e0cce79f4d2bae9" providerId="LiveId" clId="{F267256A-4442-4850-9B6E-384975BAB33D}" dt="2022-07-13T18:40:16.244" v="590" actId="478"/>
            <ac:spMkLst>
              <pc:docMk/>
              <pc:sldMasterMk cId="2568130492" sldId="2147483661"/>
              <pc:sldLayoutMk cId="2904526495" sldId="2147483676"/>
              <ac:spMk id="45" creationId="{9F4A0C00-8178-5436-0A65-5650D8FADC79}"/>
            </ac:spMkLst>
          </pc:spChg>
          <pc:spChg chg="del">
            <ac:chgData name="Yao Mudong" userId="4e0cce79f4d2bae9" providerId="LiveId" clId="{F267256A-4442-4850-9B6E-384975BAB33D}" dt="2022-07-13T18:44:24.755" v="691" actId="478"/>
            <ac:spMkLst>
              <pc:docMk/>
              <pc:sldMasterMk cId="2568130492" sldId="2147483661"/>
              <pc:sldLayoutMk cId="2904526495" sldId="2147483676"/>
              <ac:spMk id="46" creationId="{4BC453D2-4B67-BD9F-290D-51D767222923}"/>
            </ac:spMkLst>
          </pc:spChg>
          <pc:spChg chg="add mod">
            <ac:chgData name="Yao Mudong" userId="4e0cce79f4d2bae9" providerId="LiveId" clId="{F267256A-4442-4850-9B6E-384975BAB33D}" dt="2022-07-13T18:40:05.629" v="588" actId="207"/>
            <ac:spMkLst>
              <pc:docMk/>
              <pc:sldMasterMk cId="2568130492" sldId="2147483661"/>
              <pc:sldLayoutMk cId="2904526495" sldId="2147483676"/>
              <ac:spMk id="47" creationId="{12C86CFE-C408-5455-D0BE-3616E38C1F52}"/>
            </ac:spMkLst>
          </pc:spChg>
          <pc:spChg chg="del">
            <ac:chgData name="Yao Mudong" userId="4e0cce79f4d2bae9" providerId="LiveId" clId="{F267256A-4442-4850-9B6E-384975BAB33D}" dt="2022-07-13T18:39:57.452" v="585" actId="478"/>
            <ac:spMkLst>
              <pc:docMk/>
              <pc:sldMasterMk cId="2568130492" sldId="2147483661"/>
              <pc:sldLayoutMk cId="2904526495" sldId="2147483676"/>
              <ac:spMk id="48" creationId="{5404B482-3165-330A-7148-376880941B33}"/>
            </ac:spMkLst>
          </pc:spChg>
          <pc:spChg chg="del">
            <ac:chgData name="Yao Mudong" userId="4e0cce79f4d2bae9" providerId="LiveId" clId="{F267256A-4442-4850-9B6E-384975BAB33D}" dt="2022-07-13T18:39:57.452" v="585" actId="478"/>
            <ac:spMkLst>
              <pc:docMk/>
              <pc:sldMasterMk cId="2568130492" sldId="2147483661"/>
              <pc:sldLayoutMk cId="2904526495" sldId="2147483676"/>
              <ac:spMk id="49" creationId="{1BD1E199-2D62-13B5-93B7-E4936D96CE87}"/>
            </ac:spMkLst>
          </pc:spChg>
          <pc:spChg chg="del">
            <ac:chgData name="Yao Mudong" userId="4e0cce79f4d2bae9" providerId="LiveId" clId="{F267256A-4442-4850-9B6E-384975BAB33D}" dt="2022-07-13T18:39:57.452" v="585" actId="478"/>
            <ac:spMkLst>
              <pc:docMk/>
              <pc:sldMasterMk cId="2568130492" sldId="2147483661"/>
              <pc:sldLayoutMk cId="2904526495" sldId="2147483676"/>
              <ac:spMk id="50" creationId="{CE2533E2-3A94-6C2A-333B-9927B30925EA}"/>
            </ac:spMkLst>
          </pc:spChg>
          <pc:spChg chg="del">
            <ac:chgData name="Yao Mudong" userId="4e0cce79f4d2bae9" providerId="LiveId" clId="{F267256A-4442-4850-9B6E-384975BAB33D}" dt="2022-07-13T18:40:00.821" v="586" actId="478"/>
            <ac:spMkLst>
              <pc:docMk/>
              <pc:sldMasterMk cId="2568130492" sldId="2147483661"/>
              <pc:sldLayoutMk cId="2904526495" sldId="2147483676"/>
              <ac:spMk id="51" creationId="{76F4F732-C662-B842-5419-E9B361AA4082}"/>
            </ac:spMkLst>
          </pc:spChg>
          <pc:spChg chg="del">
            <ac:chgData name="Yao Mudong" userId="4e0cce79f4d2bae9" providerId="LiveId" clId="{F267256A-4442-4850-9B6E-384975BAB33D}" dt="2022-07-13T18:39:57.452" v="585" actId="478"/>
            <ac:spMkLst>
              <pc:docMk/>
              <pc:sldMasterMk cId="2568130492" sldId="2147483661"/>
              <pc:sldLayoutMk cId="2904526495" sldId="2147483676"/>
              <ac:spMk id="52" creationId="{7F1906CF-7E63-FB02-7C6F-976786875554}"/>
            </ac:spMkLst>
          </pc:spChg>
          <pc:spChg chg="add mod ord">
            <ac:chgData name="Yao Mudong" userId="4e0cce79f4d2bae9" providerId="LiveId" clId="{F267256A-4442-4850-9B6E-384975BAB33D}" dt="2022-07-13T18:40:27.829" v="592" actId="167"/>
            <ac:spMkLst>
              <pc:docMk/>
              <pc:sldMasterMk cId="2568130492" sldId="2147483661"/>
              <pc:sldLayoutMk cId="2904526495" sldId="2147483676"/>
              <ac:spMk id="53" creationId="{A2DC21AE-CDE3-E142-9CF0-8DC8BC322B47}"/>
            </ac:spMkLst>
          </pc:spChg>
          <pc:spChg chg="add mod">
            <ac:chgData name="Yao Mudong" userId="4e0cce79f4d2bae9" providerId="LiveId" clId="{F267256A-4442-4850-9B6E-384975BAB33D}" dt="2022-07-13T18:40:05.629" v="588" actId="207"/>
            <ac:spMkLst>
              <pc:docMk/>
              <pc:sldMasterMk cId="2568130492" sldId="2147483661"/>
              <pc:sldLayoutMk cId="2904526495" sldId="2147483676"/>
              <ac:spMk id="54" creationId="{48477445-8546-FF4A-9718-C0077D951BE3}"/>
            </ac:spMkLst>
          </pc:spChg>
          <pc:spChg chg="add del mod">
            <ac:chgData name="Yao Mudong" userId="4e0cce79f4d2bae9" providerId="LiveId" clId="{F267256A-4442-4850-9B6E-384975BAB33D}" dt="2022-07-13T18:41:03.341" v="600" actId="478"/>
            <ac:spMkLst>
              <pc:docMk/>
              <pc:sldMasterMk cId="2568130492" sldId="2147483661"/>
              <pc:sldLayoutMk cId="2904526495" sldId="2147483676"/>
              <ac:spMk id="55" creationId="{AEC2788B-2A2D-DD42-6686-A7AD80667D9C}"/>
            </ac:spMkLst>
          </pc:spChg>
          <pc:spChg chg="add del mod">
            <ac:chgData name="Yao Mudong" userId="4e0cce79f4d2bae9" providerId="LiveId" clId="{F267256A-4442-4850-9B6E-384975BAB33D}" dt="2022-07-13T18:40:30.547" v="593" actId="478"/>
            <ac:spMkLst>
              <pc:docMk/>
              <pc:sldMasterMk cId="2568130492" sldId="2147483661"/>
              <pc:sldLayoutMk cId="2904526495" sldId="2147483676"/>
              <ac:spMk id="56" creationId="{E137E910-8F87-5658-78D7-EC9A361C8185}"/>
            </ac:spMkLst>
          </pc:spChg>
          <pc:spChg chg="add del mod">
            <ac:chgData name="Yao Mudong" userId="4e0cce79f4d2bae9" providerId="LiveId" clId="{F267256A-4442-4850-9B6E-384975BAB33D}" dt="2022-07-13T18:40:09.297" v="589" actId="478"/>
            <ac:spMkLst>
              <pc:docMk/>
              <pc:sldMasterMk cId="2568130492" sldId="2147483661"/>
              <pc:sldLayoutMk cId="2904526495" sldId="2147483676"/>
              <ac:spMk id="57" creationId="{B0556F5D-D54D-19D3-1007-2D1C2F65F8DD}"/>
            </ac:spMkLst>
          </pc:spChg>
          <pc:spChg chg="add del mod">
            <ac:chgData name="Yao Mudong" userId="4e0cce79f4d2bae9" providerId="LiveId" clId="{F267256A-4442-4850-9B6E-384975BAB33D}" dt="2022-07-13T18:40:09.297" v="589" actId="478"/>
            <ac:spMkLst>
              <pc:docMk/>
              <pc:sldMasterMk cId="2568130492" sldId="2147483661"/>
              <pc:sldLayoutMk cId="2904526495" sldId="2147483676"/>
              <ac:spMk id="58" creationId="{F31DA24C-3859-FB02-3A57-CCE43CB4696B}"/>
            </ac:spMkLst>
          </pc:spChg>
          <pc:spChg chg="add del mod">
            <ac:chgData name="Yao Mudong" userId="4e0cce79f4d2bae9" providerId="LiveId" clId="{F267256A-4442-4850-9B6E-384975BAB33D}" dt="2022-07-13T18:41:03.341" v="600" actId="478"/>
            <ac:spMkLst>
              <pc:docMk/>
              <pc:sldMasterMk cId="2568130492" sldId="2147483661"/>
              <pc:sldLayoutMk cId="2904526495" sldId="2147483676"/>
              <ac:spMk id="59" creationId="{71D5C2D5-6732-10AA-CC0D-4D2D94B73C99}"/>
            </ac:spMkLst>
          </pc:spChg>
          <pc:spChg chg="add mod">
            <ac:chgData name="Yao Mudong" userId="4e0cce79f4d2bae9" providerId="LiveId" clId="{F267256A-4442-4850-9B6E-384975BAB33D}" dt="2022-07-13T18:40:05.629" v="588" actId="207"/>
            <ac:spMkLst>
              <pc:docMk/>
              <pc:sldMasterMk cId="2568130492" sldId="2147483661"/>
              <pc:sldLayoutMk cId="2904526495" sldId="2147483676"/>
              <ac:spMk id="60" creationId="{65A30272-188C-DAEB-6F9B-44D2F066AE8B}"/>
            </ac:spMkLst>
          </pc:spChg>
          <pc:spChg chg="add del mod">
            <ac:chgData name="Yao Mudong" userId="4e0cce79f4d2bae9" providerId="LiveId" clId="{F267256A-4442-4850-9B6E-384975BAB33D}" dt="2022-07-13T18:41:03.341" v="600" actId="478"/>
            <ac:spMkLst>
              <pc:docMk/>
              <pc:sldMasterMk cId="2568130492" sldId="2147483661"/>
              <pc:sldLayoutMk cId="2904526495" sldId="2147483676"/>
              <ac:spMk id="61" creationId="{E091EB4F-C759-E8D4-FA82-340588CF6B49}"/>
            </ac:spMkLst>
          </pc:spChg>
          <pc:spChg chg="add mod ord">
            <ac:chgData name="Yao Mudong" userId="4e0cce79f4d2bae9" providerId="LiveId" clId="{F267256A-4442-4850-9B6E-384975BAB33D}" dt="2022-07-13T18:41:14.644" v="604" actId="170"/>
            <ac:spMkLst>
              <pc:docMk/>
              <pc:sldMasterMk cId="2568130492" sldId="2147483661"/>
              <pc:sldLayoutMk cId="2904526495" sldId="2147483676"/>
              <ac:spMk id="62" creationId="{5B4B05A9-5BB1-51F3-EB66-518718561646}"/>
            </ac:spMkLst>
          </pc:spChg>
          <pc:spChg chg="add mod ord">
            <ac:chgData name="Yao Mudong" userId="4e0cce79f4d2bae9" providerId="LiveId" clId="{F267256A-4442-4850-9B6E-384975BAB33D}" dt="2022-07-13T18:41:14.644" v="604" actId="170"/>
            <ac:spMkLst>
              <pc:docMk/>
              <pc:sldMasterMk cId="2568130492" sldId="2147483661"/>
              <pc:sldLayoutMk cId="2904526495" sldId="2147483676"/>
              <ac:spMk id="63" creationId="{72DEB4C6-C8DC-BDF2-9893-52FF624FA097}"/>
            </ac:spMkLst>
          </pc:spChg>
          <pc:spChg chg="add mod">
            <ac:chgData name="Yao Mudong" userId="4e0cce79f4d2bae9" providerId="LiveId" clId="{F267256A-4442-4850-9B6E-384975BAB33D}" dt="2022-07-13T18:41:05.578" v="602" actId="207"/>
            <ac:spMkLst>
              <pc:docMk/>
              <pc:sldMasterMk cId="2568130492" sldId="2147483661"/>
              <pc:sldLayoutMk cId="2904526495" sldId="2147483676"/>
              <ac:spMk id="64" creationId="{2BC8694E-2BA0-5635-8509-D70270D35DC5}"/>
            </ac:spMkLst>
          </pc:spChg>
          <pc:grpChg chg="del">
            <ac:chgData name="Yao Mudong" userId="4e0cce79f4d2bae9" providerId="LiveId" clId="{F267256A-4442-4850-9B6E-384975BAB33D}" dt="2022-07-13T18:44:19.542" v="689" actId="478"/>
            <ac:grpSpMkLst>
              <pc:docMk/>
              <pc:sldMasterMk cId="2568130492" sldId="2147483661"/>
              <pc:sldLayoutMk cId="2904526495" sldId="2147483676"/>
              <ac:grpSpMk id="30" creationId="{9D4659B0-3070-AE8D-5611-2E08113D1C0A}"/>
            </ac:grpSpMkLst>
          </pc:grpChg>
          <pc:picChg chg="add mod modCrop">
            <ac:chgData name="Yao Mudong" userId="4e0cce79f4d2bae9" providerId="LiveId" clId="{F267256A-4442-4850-9B6E-384975BAB33D}" dt="2022-07-13T18:44:49.495" v="708" actId="732"/>
            <ac:picMkLst>
              <pc:docMk/>
              <pc:sldMasterMk cId="2568130492" sldId="2147483661"/>
              <pc:sldLayoutMk cId="2904526495" sldId="2147483676"/>
              <ac:picMk id="2" creationId="{073B948F-9F33-4042-9448-D748D28BC4FB}"/>
            </ac:picMkLst>
          </pc:picChg>
        </pc:sldLayoutChg>
      </pc:sldMasterChg>
    </pc:docChg>
  </pc:docChgLst>
  <pc:docChgLst>
    <pc:chgData name="Yao Mudong" userId="4e0cce79f4d2bae9" providerId="LiveId" clId="{DBA58A93-0649-42DE-ADFE-6F1CB25502E6}"/>
    <pc:docChg chg="undo custSel modSld addMainMaster delMainMaster modMainMaster">
      <pc:chgData name="Yao Mudong" userId="4e0cce79f4d2bae9" providerId="LiveId" clId="{DBA58A93-0649-42DE-ADFE-6F1CB25502E6}" dt="2022-06-10T19:35:31.614" v="200" actId="6014"/>
      <pc:docMkLst>
        <pc:docMk/>
      </pc:docMkLst>
      <pc:sldChg chg="modSp mod">
        <pc:chgData name="Yao Mudong" userId="4e0cce79f4d2bae9" providerId="LiveId" clId="{DBA58A93-0649-42DE-ADFE-6F1CB25502E6}" dt="2022-06-10T19:23:49.511" v="164" actId="3064"/>
        <pc:sldMkLst>
          <pc:docMk/>
          <pc:sldMk cId="4037483387" sldId="256"/>
        </pc:sldMkLst>
        <pc:spChg chg="mod">
          <ac:chgData name="Yao Mudong" userId="4e0cce79f4d2bae9" providerId="LiveId" clId="{DBA58A93-0649-42DE-ADFE-6F1CB25502E6}" dt="2022-06-10T19:23:49.511" v="164" actId="3064"/>
          <ac:spMkLst>
            <pc:docMk/>
            <pc:sldMk cId="4037483387" sldId="256"/>
            <ac:spMk id="2" creationId="{07DA3ACE-0332-8A51-434F-9B9F1A8EE37B}"/>
          </ac:spMkLst>
        </pc:spChg>
        <pc:spChg chg="mod">
          <ac:chgData name="Yao Mudong" userId="4e0cce79f4d2bae9" providerId="LiveId" clId="{DBA58A93-0649-42DE-ADFE-6F1CB25502E6}" dt="2022-06-10T19:23:49.511" v="164" actId="3064"/>
          <ac:spMkLst>
            <pc:docMk/>
            <pc:sldMk cId="4037483387" sldId="256"/>
            <ac:spMk id="3" creationId="{2594D229-1F0D-BF72-2FB9-270F63DAE19B}"/>
          </ac:spMkLst>
        </pc:spChg>
      </pc:sldChg>
      <pc:sldChg chg="modSp mod">
        <pc:chgData name="Yao Mudong" userId="4e0cce79f4d2bae9" providerId="LiveId" clId="{DBA58A93-0649-42DE-ADFE-6F1CB25502E6}" dt="2022-06-10T19:23:25.014" v="163" actId="3064"/>
        <pc:sldMkLst>
          <pc:docMk/>
          <pc:sldMk cId="4023218835" sldId="268"/>
        </pc:sldMkLst>
        <pc:spChg chg="mod">
          <ac:chgData name="Yao Mudong" userId="4e0cce79f4d2bae9" providerId="LiveId" clId="{DBA58A93-0649-42DE-ADFE-6F1CB25502E6}" dt="2022-06-10T19:23:25.014" v="163" actId="3064"/>
          <ac:spMkLst>
            <pc:docMk/>
            <pc:sldMk cId="4023218835" sldId="268"/>
            <ac:spMk id="5" creationId="{EEE31CD7-8F06-0B0F-72E4-735915AD4ACF}"/>
          </ac:spMkLst>
        </pc:spChg>
      </pc:sldChg>
      <pc:sldChg chg="modSp mod">
        <pc:chgData name="Yao Mudong" userId="4e0cce79f4d2bae9" providerId="LiveId" clId="{DBA58A93-0649-42DE-ADFE-6F1CB25502E6}" dt="2022-06-10T19:24:56.871" v="167" actId="554"/>
        <pc:sldMkLst>
          <pc:docMk/>
          <pc:sldMk cId="4061118721" sldId="269"/>
        </pc:sldMkLst>
        <pc:spChg chg="mod">
          <ac:chgData name="Yao Mudong" userId="4e0cce79f4d2bae9" providerId="LiveId" clId="{DBA58A93-0649-42DE-ADFE-6F1CB25502E6}" dt="2022-06-10T19:24:46.118" v="165" actId="3064"/>
          <ac:spMkLst>
            <pc:docMk/>
            <pc:sldMk cId="4061118721" sldId="269"/>
            <ac:spMk id="4" creationId="{A13DCA2A-9167-6091-A6CD-1B8A00F4D210}"/>
          </ac:spMkLst>
        </pc:spChg>
        <pc:spChg chg="mod">
          <ac:chgData name="Yao Mudong" userId="4e0cce79f4d2bae9" providerId="LiveId" clId="{DBA58A93-0649-42DE-ADFE-6F1CB25502E6}" dt="2022-06-10T19:24:56.871" v="167" actId="554"/>
          <ac:spMkLst>
            <pc:docMk/>
            <pc:sldMk cId="4061118721" sldId="269"/>
            <ac:spMk id="5" creationId="{BF8704B1-D06D-0F55-8BE1-AD6493407EAE}"/>
          </ac:spMkLst>
        </pc:spChg>
        <pc:spChg chg="mod">
          <ac:chgData name="Yao Mudong" userId="4e0cce79f4d2bae9" providerId="LiveId" clId="{DBA58A93-0649-42DE-ADFE-6F1CB25502E6}" dt="2022-06-10T19:24:46.118" v="165" actId="3064"/>
          <ac:spMkLst>
            <pc:docMk/>
            <pc:sldMk cId="4061118721" sldId="269"/>
            <ac:spMk id="6" creationId="{F47384C1-3CD9-E449-B17F-0C584C9B8854}"/>
          </ac:spMkLst>
        </pc:spChg>
        <pc:spChg chg="mod">
          <ac:chgData name="Yao Mudong" userId="4e0cce79f4d2bae9" providerId="LiveId" clId="{DBA58A93-0649-42DE-ADFE-6F1CB25502E6}" dt="2022-06-10T19:24:56.871" v="167" actId="554"/>
          <ac:spMkLst>
            <pc:docMk/>
            <pc:sldMk cId="4061118721" sldId="269"/>
            <ac:spMk id="7" creationId="{2EF3DB0B-26C4-F693-1DD6-6136DDC93836}"/>
          </ac:spMkLst>
        </pc:spChg>
        <pc:spChg chg="mod">
          <ac:chgData name="Yao Mudong" userId="4e0cce79f4d2bae9" providerId="LiveId" clId="{DBA58A93-0649-42DE-ADFE-6F1CB25502E6}" dt="2022-06-10T19:24:50.817" v="166" actId="14100"/>
          <ac:spMkLst>
            <pc:docMk/>
            <pc:sldMk cId="4061118721" sldId="269"/>
            <ac:spMk id="8" creationId="{3A7F3EA1-8686-4371-3C6C-B262A0135716}"/>
          </ac:spMkLst>
        </pc:spChg>
      </pc:sldChg>
      <pc:sldChg chg="modSp mod">
        <pc:chgData name="Yao Mudong" userId="4e0cce79f4d2bae9" providerId="LiveId" clId="{DBA58A93-0649-42DE-ADFE-6F1CB25502E6}" dt="2022-06-10T19:25:37.665" v="169" actId="3064"/>
        <pc:sldMkLst>
          <pc:docMk/>
          <pc:sldMk cId="1729515493" sldId="271"/>
        </pc:sldMkLst>
        <pc:spChg chg="mod">
          <ac:chgData name="Yao Mudong" userId="4e0cce79f4d2bae9" providerId="LiveId" clId="{DBA58A93-0649-42DE-ADFE-6F1CB25502E6}" dt="2022-06-10T19:25:37.665" v="169" actId="3064"/>
          <ac:spMkLst>
            <pc:docMk/>
            <pc:sldMk cId="1729515493" sldId="271"/>
            <ac:spMk id="4" creationId="{27CD402A-507F-8267-EF91-63A9DA333209}"/>
          </ac:spMkLst>
        </pc:spChg>
        <pc:spChg chg="mod">
          <ac:chgData name="Yao Mudong" userId="4e0cce79f4d2bae9" providerId="LiveId" clId="{DBA58A93-0649-42DE-ADFE-6F1CB25502E6}" dt="2022-06-10T19:25:37.665" v="169" actId="3064"/>
          <ac:spMkLst>
            <pc:docMk/>
            <pc:sldMk cId="1729515493" sldId="271"/>
            <ac:spMk id="6" creationId="{BAF8A1AA-C541-E6C9-96E1-3AB3763A2106}"/>
          </ac:spMkLst>
        </pc:spChg>
        <pc:spChg chg="mod">
          <ac:chgData name="Yao Mudong" userId="4e0cce79f4d2bae9" providerId="LiveId" clId="{DBA58A93-0649-42DE-ADFE-6F1CB25502E6}" dt="2022-06-10T19:25:37.665" v="169" actId="3064"/>
          <ac:spMkLst>
            <pc:docMk/>
            <pc:sldMk cId="1729515493" sldId="271"/>
            <ac:spMk id="8" creationId="{6D76A30F-0F97-CC7D-09BF-A8F9FDE468D7}"/>
          </ac:spMkLst>
        </pc:spChg>
        <pc:spChg chg="mod">
          <ac:chgData name="Yao Mudong" userId="4e0cce79f4d2bae9" providerId="LiveId" clId="{DBA58A93-0649-42DE-ADFE-6F1CB25502E6}" dt="2022-06-10T19:25:37.665" v="169" actId="3064"/>
          <ac:spMkLst>
            <pc:docMk/>
            <pc:sldMk cId="1729515493" sldId="271"/>
            <ac:spMk id="11" creationId="{7049E0F6-50AD-A724-DDCF-D4DD8106C1C0}"/>
          </ac:spMkLst>
        </pc:spChg>
        <pc:spChg chg="mod">
          <ac:chgData name="Yao Mudong" userId="4e0cce79f4d2bae9" providerId="LiveId" clId="{DBA58A93-0649-42DE-ADFE-6F1CB25502E6}" dt="2022-06-10T19:25:37.665" v="169" actId="3064"/>
          <ac:spMkLst>
            <pc:docMk/>
            <pc:sldMk cId="1729515493" sldId="271"/>
            <ac:spMk id="13" creationId="{A35687F4-2C72-2301-98E1-FA0D2E7D18D2}"/>
          </ac:spMkLst>
        </pc:spChg>
        <pc:spChg chg="mod">
          <ac:chgData name="Yao Mudong" userId="4e0cce79f4d2bae9" providerId="LiveId" clId="{DBA58A93-0649-42DE-ADFE-6F1CB25502E6}" dt="2022-06-10T19:25:37.665" v="169" actId="3064"/>
          <ac:spMkLst>
            <pc:docMk/>
            <pc:sldMk cId="1729515493" sldId="271"/>
            <ac:spMk id="16" creationId="{E3570F08-09DF-6734-1D62-22EE208FB254}"/>
          </ac:spMkLst>
        </pc:spChg>
        <pc:spChg chg="mod">
          <ac:chgData name="Yao Mudong" userId="4e0cce79f4d2bae9" providerId="LiveId" clId="{DBA58A93-0649-42DE-ADFE-6F1CB25502E6}" dt="2022-06-10T19:25:37.665" v="169" actId="3064"/>
          <ac:spMkLst>
            <pc:docMk/>
            <pc:sldMk cId="1729515493" sldId="271"/>
            <ac:spMk id="18" creationId="{356910F0-2DAA-310A-83F8-79E73E91C2CE}"/>
          </ac:spMkLst>
        </pc:spChg>
        <pc:spChg chg="mod">
          <ac:chgData name="Yao Mudong" userId="4e0cce79f4d2bae9" providerId="LiveId" clId="{DBA58A93-0649-42DE-ADFE-6F1CB25502E6}" dt="2022-06-10T19:25:37.665" v="169" actId="3064"/>
          <ac:spMkLst>
            <pc:docMk/>
            <pc:sldMk cId="1729515493" sldId="271"/>
            <ac:spMk id="21" creationId="{06EA522C-62BE-432B-AC51-E12F6C05FD9C}"/>
          </ac:spMkLst>
        </pc:spChg>
        <pc:spChg chg="mod">
          <ac:chgData name="Yao Mudong" userId="4e0cce79f4d2bae9" providerId="LiveId" clId="{DBA58A93-0649-42DE-ADFE-6F1CB25502E6}" dt="2022-06-10T19:25:37.665" v="169" actId="3064"/>
          <ac:spMkLst>
            <pc:docMk/>
            <pc:sldMk cId="1729515493" sldId="271"/>
            <ac:spMk id="23" creationId="{3472D7CC-35F7-064F-AF1A-3D92C862D002}"/>
          </ac:spMkLst>
        </pc:spChg>
        <pc:spChg chg="mod">
          <ac:chgData name="Yao Mudong" userId="4e0cce79f4d2bae9" providerId="LiveId" clId="{DBA58A93-0649-42DE-ADFE-6F1CB25502E6}" dt="2022-06-10T19:25:37.665" v="169" actId="3064"/>
          <ac:spMkLst>
            <pc:docMk/>
            <pc:sldMk cId="1729515493" sldId="271"/>
            <ac:spMk id="25" creationId="{6102B21D-4CF9-690D-C5CA-21F49B903B3D}"/>
          </ac:spMkLst>
        </pc:spChg>
        <pc:spChg chg="mod">
          <ac:chgData name="Yao Mudong" userId="4e0cce79f4d2bae9" providerId="LiveId" clId="{DBA58A93-0649-42DE-ADFE-6F1CB25502E6}" dt="2022-06-10T19:25:37.665" v="169" actId="3064"/>
          <ac:spMkLst>
            <pc:docMk/>
            <pc:sldMk cId="1729515493" sldId="271"/>
            <ac:spMk id="26" creationId="{F1DB9CE5-2F15-4DA2-C048-6F7D550E47A9}"/>
          </ac:spMkLst>
        </pc:spChg>
        <pc:spChg chg="mod">
          <ac:chgData name="Yao Mudong" userId="4e0cce79f4d2bae9" providerId="LiveId" clId="{DBA58A93-0649-42DE-ADFE-6F1CB25502E6}" dt="2022-06-10T19:25:37.665" v="169" actId="3064"/>
          <ac:spMkLst>
            <pc:docMk/>
            <pc:sldMk cId="1729515493" sldId="271"/>
            <ac:spMk id="27" creationId="{44309F8C-38EE-8277-4382-3A68B7D05ED7}"/>
          </ac:spMkLst>
        </pc:spChg>
        <pc:spChg chg="mod">
          <ac:chgData name="Yao Mudong" userId="4e0cce79f4d2bae9" providerId="LiveId" clId="{DBA58A93-0649-42DE-ADFE-6F1CB25502E6}" dt="2022-06-10T19:25:37.665" v="169" actId="3064"/>
          <ac:spMkLst>
            <pc:docMk/>
            <pc:sldMk cId="1729515493" sldId="271"/>
            <ac:spMk id="28" creationId="{66148666-7AE0-43B5-0D7A-CD86F98BDF20}"/>
          </ac:spMkLst>
        </pc:spChg>
        <pc:spChg chg="mod">
          <ac:chgData name="Yao Mudong" userId="4e0cce79f4d2bae9" providerId="LiveId" clId="{DBA58A93-0649-42DE-ADFE-6F1CB25502E6}" dt="2022-06-10T19:25:37.665" v="169" actId="3064"/>
          <ac:spMkLst>
            <pc:docMk/>
            <pc:sldMk cId="1729515493" sldId="271"/>
            <ac:spMk id="29" creationId="{F237C729-3F8C-10B7-7C68-0E5B01AA68B8}"/>
          </ac:spMkLst>
        </pc:spChg>
        <pc:spChg chg="mod">
          <ac:chgData name="Yao Mudong" userId="4e0cce79f4d2bae9" providerId="LiveId" clId="{DBA58A93-0649-42DE-ADFE-6F1CB25502E6}" dt="2022-06-10T19:25:37.665" v="169" actId="3064"/>
          <ac:spMkLst>
            <pc:docMk/>
            <pc:sldMk cId="1729515493" sldId="271"/>
            <ac:spMk id="36" creationId="{BDEA211C-659A-92A6-064E-9E37C7E3FAC0}"/>
          </ac:spMkLst>
        </pc:spChg>
        <pc:spChg chg="mod">
          <ac:chgData name="Yao Mudong" userId="4e0cce79f4d2bae9" providerId="LiveId" clId="{DBA58A93-0649-42DE-ADFE-6F1CB25502E6}" dt="2022-06-10T19:25:37.665" v="169" actId="3064"/>
          <ac:spMkLst>
            <pc:docMk/>
            <pc:sldMk cId="1729515493" sldId="271"/>
            <ac:spMk id="37" creationId="{426B065D-0C53-0EDC-2606-FC5C2EED110A}"/>
          </ac:spMkLst>
        </pc:spChg>
        <pc:spChg chg="mod">
          <ac:chgData name="Yao Mudong" userId="4e0cce79f4d2bae9" providerId="LiveId" clId="{DBA58A93-0649-42DE-ADFE-6F1CB25502E6}" dt="2022-06-10T19:25:37.665" v="169" actId="3064"/>
          <ac:spMkLst>
            <pc:docMk/>
            <pc:sldMk cId="1729515493" sldId="271"/>
            <ac:spMk id="38" creationId="{BECD7FB2-5614-F8CD-53B3-6DA06DEE3366}"/>
          </ac:spMkLst>
        </pc:spChg>
      </pc:sldChg>
      <pc:sldChg chg="modSp mod">
        <pc:chgData name="Yao Mudong" userId="4e0cce79f4d2bae9" providerId="LiveId" clId="{DBA58A93-0649-42DE-ADFE-6F1CB25502E6}" dt="2022-06-10T19:26:03.900" v="170" actId="3064"/>
        <pc:sldMkLst>
          <pc:docMk/>
          <pc:sldMk cId="1960567714" sldId="273"/>
        </pc:sldMkLst>
        <pc:spChg chg="mod">
          <ac:chgData name="Yao Mudong" userId="4e0cce79f4d2bae9" providerId="LiveId" clId="{DBA58A93-0649-42DE-ADFE-6F1CB25502E6}" dt="2022-06-10T19:26:03.900" v="170" actId="3064"/>
          <ac:spMkLst>
            <pc:docMk/>
            <pc:sldMk cId="1960567714" sldId="273"/>
            <ac:spMk id="15" creationId="{3D7399F8-54BF-0F12-F1BF-EEE53EDD5477}"/>
          </ac:spMkLst>
        </pc:spChg>
        <pc:spChg chg="mod">
          <ac:chgData name="Yao Mudong" userId="4e0cce79f4d2bae9" providerId="LiveId" clId="{DBA58A93-0649-42DE-ADFE-6F1CB25502E6}" dt="2022-06-10T19:26:03.900" v="170" actId="3064"/>
          <ac:spMkLst>
            <pc:docMk/>
            <pc:sldMk cId="1960567714" sldId="273"/>
            <ac:spMk id="16" creationId="{E9BA5D96-AB35-8D54-E99B-01E953C5CF70}"/>
          </ac:spMkLst>
        </pc:spChg>
        <pc:spChg chg="mod">
          <ac:chgData name="Yao Mudong" userId="4e0cce79f4d2bae9" providerId="LiveId" clId="{DBA58A93-0649-42DE-ADFE-6F1CB25502E6}" dt="2022-06-10T19:26:03.900" v="170" actId="3064"/>
          <ac:spMkLst>
            <pc:docMk/>
            <pc:sldMk cId="1960567714" sldId="273"/>
            <ac:spMk id="17" creationId="{DAADDD9E-1B3A-F2E0-1D21-6B2137A11177}"/>
          </ac:spMkLst>
        </pc:spChg>
      </pc:sldChg>
      <pc:sldChg chg="modSp mod">
        <pc:chgData name="Yao Mudong" userId="4e0cce79f4d2bae9" providerId="LiveId" clId="{DBA58A93-0649-42DE-ADFE-6F1CB25502E6}" dt="2022-06-10T19:26:24.007" v="171" actId="3064"/>
        <pc:sldMkLst>
          <pc:docMk/>
          <pc:sldMk cId="1665326949" sldId="274"/>
        </pc:sldMkLst>
        <pc:spChg chg="mod">
          <ac:chgData name="Yao Mudong" userId="4e0cce79f4d2bae9" providerId="LiveId" clId="{DBA58A93-0649-42DE-ADFE-6F1CB25502E6}" dt="2022-06-10T19:26:24.007" v="171" actId="3064"/>
          <ac:spMkLst>
            <pc:docMk/>
            <pc:sldMk cId="1665326949" sldId="274"/>
            <ac:spMk id="4" creationId="{3D8AE207-2E60-20E2-C4E1-202A2A9E447F}"/>
          </ac:spMkLst>
        </pc:spChg>
        <pc:spChg chg="mod">
          <ac:chgData name="Yao Mudong" userId="4e0cce79f4d2bae9" providerId="LiveId" clId="{DBA58A93-0649-42DE-ADFE-6F1CB25502E6}" dt="2022-06-10T19:26:24.007" v="171" actId="3064"/>
          <ac:spMkLst>
            <pc:docMk/>
            <pc:sldMk cId="1665326949" sldId="274"/>
            <ac:spMk id="5" creationId="{25ABF0D1-50C6-0E12-9AAF-27DD226011CF}"/>
          </ac:spMkLst>
        </pc:spChg>
        <pc:spChg chg="mod">
          <ac:chgData name="Yao Mudong" userId="4e0cce79f4d2bae9" providerId="LiveId" clId="{DBA58A93-0649-42DE-ADFE-6F1CB25502E6}" dt="2022-06-10T19:26:24.007" v="171" actId="3064"/>
          <ac:spMkLst>
            <pc:docMk/>
            <pc:sldMk cId="1665326949" sldId="274"/>
            <ac:spMk id="6" creationId="{E0C84E3E-2C73-F03B-1293-47A31ABE01C7}"/>
          </ac:spMkLst>
        </pc:spChg>
        <pc:spChg chg="mod">
          <ac:chgData name="Yao Mudong" userId="4e0cce79f4d2bae9" providerId="LiveId" clId="{DBA58A93-0649-42DE-ADFE-6F1CB25502E6}" dt="2022-06-10T19:26:24.007" v="171" actId="3064"/>
          <ac:spMkLst>
            <pc:docMk/>
            <pc:sldMk cId="1665326949" sldId="274"/>
            <ac:spMk id="7" creationId="{D1BC31EB-114F-E9EF-A0B7-F31675D68A70}"/>
          </ac:spMkLst>
        </pc:spChg>
        <pc:spChg chg="mod">
          <ac:chgData name="Yao Mudong" userId="4e0cce79f4d2bae9" providerId="LiveId" clId="{DBA58A93-0649-42DE-ADFE-6F1CB25502E6}" dt="2022-06-10T19:26:24.007" v="171" actId="3064"/>
          <ac:spMkLst>
            <pc:docMk/>
            <pc:sldMk cId="1665326949" sldId="274"/>
            <ac:spMk id="8" creationId="{7179B978-F65C-B49C-4433-EB545DAF5C4C}"/>
          </ac:spMkLst>
        </pc:spChg>
        <pc:spChg chg="mod">
          <ac:chgData name="Yao Mudong" userId="4e0cce79f4d2bae9" providerId="LiveId" clId="{DBA58A93-0649-42DE-ADFE-6F1CB25502E6}" dt="2022-06-10T19:26:24.007" v="171" actId="3064"/>
          <ac:spMkLst>
            <pc:docMk/>
            <pc:sldMk cId="1665326949" sldId="274"/>
            <ac:spMk id="9" creationId="{A18BFAF6-6B39-B1A1-2670-329FF17BA3A5}"/>
          </ac:spMkLst>
        </pc:spChg>
        <pc:spChg chg="mod">
          <ac:chgData name="Yao Mudong" userId="4e0cce79f4d2bae9" providerId="LiveId" clId="{DBA58A93-0649-42DE-ADFE-6F1CB25502E6}" dt="2022-06-10T19:26:24.007" v="171" actId="3064"/>
          <ac:spMkLst>
            <pc:docMk/>
            <pc:sldMk cId="1665326949" sldId="274"/>
            <ac:spMk id="10" creationId="{30C22531-674B-6B93-19B9-BB2712A851A2}"/>
          </ac:spMkLst>
        </pc:spChg>
        <pc:spChg chg="mod">
          <ac:chgData name="Yao Mudong" userId="4e0cce79f4d2bae9" providerId="LiveId" clId="{DBA58A93-0649-42DE-ADFE-6F1CB25502E6}" dt="2022-06-10T19:26:24.007" v="171" actId="3064"/>
          <ac:spMkLst>
            <pc:docMk/>
            <pc:sldMk cId="1665326949" sldId="274"/>
            <ac:spMk id="11" creationId="{63FD1E01-4E1F-E199-4BA4-43A2DE337B71}"/>
          </ac:spMkLst>
        </pc:spChg>
        <pc:spChg chg="mod">
          <ac:chgData name="Yao Mudong" userId="4e0cce79f4d2bae9" providerId="LiveId" clId="{DBA58A93-0649-42DE-ADFE-6F1CB25502E6}" dt="2022-06-10T19:26:24.007" v="171" actId="3064"/>
          <ac:spMkLst>
            <pc:docMk/>
            <pc:sldMk cId="1665326949" sldId="274"/>
            <ac:spMk id="12" creationId="{C5AC4727-5785-7A23-D9D4-C310AACB7568}"/>
          </ac:spMkLst>
        </pc:spChg>
        <pc:spChg chg="mod">
          <ac:chgData name="Yao Mudong" userId="4e0cce79f4d2bae9" providerId="LiveId" clId="{DBA58A93-0649-42DE-ADFE-6F1CB25502E6}" dt="2022-06-10T19:26:24.007" v="171" actId="3064"/>
          <ac:spMkLst>
            <pc:docMk/>
            <pc:sldMk cId="1665326949" sldId="274"/>
            <ac:spMk id="13" creationId="{1205234E-9233-7604-5340-D42A769EFD72}"/>
          </ac:spMkLst>
        </pc:spChg>
        <pc:spChg chg="mod">
          <ac:chgData name="Yao Mudong" userId="4e0cce79f4d2bae9" providerId="LiveId" clId="{DBA58A93-0649-42DE-ADFE-6F1CB25502E6}" dt="2022-06-10T19:26:24.007" v="171" actId="3064"/>
          <ac:spMkLst>
            <pc:docMk/>
            <pc:sldMk cId="1665326949" sldId="274"/>
            <ac:spMk id="14" creationId="{7D50C22C-EBB6-0283-44CC-9FEB5CB641F9}"/>
          </ac:spMkLst>
        </pc:spChg>
        <pc:spChg chg="mod">
          <ac:chgData name="Yao Mudong" userId="4e0cce79f4d2bae9" providerId="LiveId" clId="{DBA58A93-0649-42DE-ADFE-6F1CB25502E6}" dt="2022-06-10T19:26:24.007" v="171" actId="3064"/>
          <ac:spMkLst>
            <pc:docMk/>
            <pc:sldMk cId="1665326949" sldId="274"/>
            <ac:spMk id="17" creationId="{85699FFF-0FC5-A360-1512-6E3B77A41736}"/>
          </ac:spMkLst>
        </pc:spChg>
        <pc:spChg chg="mod">
          <ac:chgData name="Yao Mudong" userId="4e0cce79f4d2bae9" providerId="LiveId" clId="{DBA58A93-0649-42DE-ADFE-6F1CB25502E6}" dt="2022-06-10T19:26:24.007" v="171" actId="3064"/>
          <ac:spMkLst>
            <pc:docMk/>
            <pc:sldMk cId="1665326949" sldId="274"/>
            <ac:spMk id="18" creationId="{DCC67851-D912-BD03-FCBB-3F809730C57C}"/>
          </ac:spMkLst>
        </pc:spChg>
      </pc:sldChg>
      <pc:sldChg chg="modSp mod">
        <pc:chgData name="Yao Mudong" userId="4e0cce79f4d2bae9" providerId="LiveId" clId="{DBA58A93-0649-42DE-ADFE-6F1CB25502E6}" dt="2022-06-10T19:26:46.831" v="173" actId="3064"/>
        <pc:sldMkLst>
          <pc:docMk/>
          <pc:sldMk cId="1337685840" sldId="275"/>
        </pc:sldMkLst>
        <pc:spChg chg="mod">
          <ac:chgData name="Yao Mudong" userId="4e0cce79f4d2bae9" providerId="LiveId" clId="{DBA58A93-0649-42DE-ADFE-6F1CB25502E6}" dt="2022-06-10T19:26:46.831" v="173" actId="3064"/>
          <ac:spMkLst>
            <pc:docMk/>
            <pc:sldMk cId="1337685840" sldId="275"/>
            <ac:spMk id="4" creationId="{711B62FD-C724-A7CC-5AEE-29533AEAF188}"/>
          </ac:spMkLst>
        </pc:spChg>
        <pc:spChg chg="mod">
          <ac:chgData name="Yao Mudong" userId="4e0cce79f4d2bae9" providerId="LiveId" clId="{DBA58A93-0649-42DE-ADFE-6F1CB25502E6}" dt="2022-06-10T19:26:46.831" v="173" actId="3064"/>
          <ac:spMkLst>
            <pc:docMk/>
            <pc:sldMk cId="1337685840" sldId="275"/>
            <ac:spMk id="5" creationId="{CC0783C7-80B9-6DCC-CA0F-81E921FD00A6}"/>
          </ac:spMkLst>
        </pc:spChg>
        <pc:spChg chg="mod">
          <ac:chgData name="Yao Mudong" userId="4e0cce79f4d2bae9" providerId="LiveId" clId="{DBA58A93-0649-42DE-ADFE-6F1CB25502E6}" dt="2022-06-10T19:26:46.831" v="173" actId="3064"/>
          <ac:spMkLst>
            <pc:docMk/>
            <pc:sldMk cId="1337685840" sldId="275"/>
            <ac:spMk id="6" creationId="{ACA83557-84DB-DB58-F4B2-33703D0C32BE}"/>
          </ac:spMkLst>
        </pc:spChg>
      </pc:sldChg>
      <pc:sldChg chg="modSp mod">
        <pc:chgData name="Yao Mudong" userId="4e0cce79f4d2bae9" providerId="LiveId" clId="{DBA58A93-0649-42DE-ADFE-6F1CB25502E6}" dt="2022-06-10T19:25:02.845" v="168" actId="3064"/>
        <pc:sldMkLst>
          <pc:docMk/>
          <pc:sldMk cId="900652447" sldId="276"/>
        </pc:sldMkLst>
        <pc:spChg chg="mod">
          <ac:chgData name="Yao Mudong" userId="4e0cce79f4d2bae9" providerId="LiveId" clId="{DBA58A93-0649-42DE-ADFE-6F1CB25502E6}" dt="2022-06-10T19:25:02.845" v="168" actId="3064"/>
          <ac:spMkLst>
            <pc:docMk/>
            <pc:sldMk cId="900652447" sldId="276"/>
            <ac:spMk id="4" creationId="{3C66790A-0CC4-A9E1-B7B5-893AEC43D787}"/>
          </ac:spMkLst>
        </pc:spChg>
        <pc:spChg chg="mod">
          <ac:chgData name="Yao Mudong" userId="4e0cce79f4d2bae9" providerId="LiveId" clId="{DBA58A93-0649-42DE-ADFE-6F1CB25502E6}" dt="2022-06-10T19:25:02.845" v="168" actId="3064"/>
          <ac:spMkLst>
            <pc:docMk/>
            <pc:sldMk cId="900652447" sldId="276"/>
            <ac:spMk id="5" creationId="{F0AE27F9-732A-8248-5E4E-30F36908F103}"/>
          </ac:spMkLst>
        </pc:spChg>
        <pc:spChg chg="mod">
          <ac:chgData name="Yao Mudong" userId="4e0cce79f4d2bae9" providerId="LiveId" clId="{DBA58A93-0649-42DE-ADFE-6F1CB25502E6}" dt="2022-06-10T19:25:02.845" v="168" actId="3064"/>
          <ac:spMkLst>
            <pc:docMk/>
            <pc:sldMk cId="900652447" sldId="276"/>
            <ac:spMk id="6" creationId="{5F284129-0F99-4BB7-EB64-9575C4D4E670}"/>
          </ac:spMkLst>
        </pc:spChg>
        <pc:spChg chg="mod">
          <ac:chgData name="Yao Mudong" userId="4e0cce79f4d2bae9" providerId="LiveId" clId="{DBA58A93-0649-42DE-ADFE-6F1CB25502E6}" dt="2022-06-10T19:25:02.845" v="168" actId="3064"/>
          <ac:spMkLst>
            <pc:docMk/>
            <pc:sldMk cId="900652447" sldId="276"/>
            <ac:spMk id="7" creationId="{62EE12E2-D417-EC89-0331-10CBCFADB569}"/>
          </ac:spMkLst>
        </pc:spChg>
        <pc:spChg chg="mod">
          <ac:chgData name="Yao Mudong" userId="4e0cce79f4d2bae9" providerId="LiveId" clId="{DBA58A93-0649-42DE-ADFE-6F1CB25502E6}" dt="2022-06-10T19:25:02.845" v="168" actId="3064"/>
          <ac:spMkLst>
            <pc:docMk/>
            <pc:sldMk cId="900652447" sldId="276"/>
            <ac:spMk id="20" creationId="{288EAC32-468C-CFAF-F7CE-F631F4714E2B}"/>
          </ac:spMkLst>
        </pc:spChg>
      </pc:sldChg>
      <pc:sldChg chg="modSp mod">
        <pc:chgData name="Yao Mudong" userId="4e0cce79f4d2bae9" providerId="LiveId" clId="{DBA58A93-0649-42DE-ADFE-6F1CB25502E6}" dt="2022-06-10T19:26:30.249" v="172" actId="3064"/>
        <pc:sldMkLst>
          <pc:docMk/>
          <pc:sldMk cId="3140823554" sldId="280"/>
        </pc:sldMkLst>
        <pc:spChg chg="mod">
          <ac:chgData name="Yao Mudong" userId="4e0cce79f4d2bae9" providerId="LiveId" clId="{DBA58A93-0649-42DE-ADFE-6F1CB25502E6}" dt="2022-06-10T19:26:30.249" v="172" actId="3064"/>
          <ac:spMkLst>
            <pc:docMk/>
            <pc:sldMk cId="3140823554" sldId="280"/>
            <ac:spMk id="9" creationId="{9BA59269-56AA-0F5E-716E-8CBE2D5EB013}"/>
          </ac:spMkLst>
        </pc:spChg>
        <pc:spChg chg="mod">
          <ac:chgData name="Yao Mudong" userId="4e0cce79f4d2bae9" providerId="LiveId" clId="{DBA58A93-0649-42DE-ADFE-6F1CB25502E6}" dt="2022-06-10T19:26:30.249" v="172" actId="3064"/>
          <ac:spMkLst>
            <pc:docMk/>
            <pc:sldMk cId="3140823554" sldId="280"/>
            <ac:spMk id="14" creationId="{A44F16F1-9B55-043B-724C-7246262FC0A2}"/>
          </ac:spMkLst>
        </pc:spChg>
        <pc:spChg chg="mod">
          <ac:chgData name="Yao Mudong" userId="4e0cce79f4d2bae9" providerId="LiveId" clId="{DBA58A93-0649-42DE-ADFE-6F1CB25502E6}" dt="2022-06-10T19:26:30.249" v="172" actId="3064"/>
          <ac:spMkLst>
            <pc:docMk/>
            <pc:sldMk cId="3140823554" sldId="280"/>
            <ac:spMk id="15" creationId="{48C42785-0C51-DA67-FF96-8B74E519E061}"/>
          </ac:spMkLst>
        </pc:spChg>
        <pc:spChg chg="mod">
          <ac:chgData name="Yao Mudong" userId="4e0cce79f4d2bae9" providerId="LiveId" clId="{DBA58A93-0649-42DE-ADFE-6F1CB25502E6}" dt="2022-06-10T19:26:30.249" v="172" actId="3064"/>
          <ac:spMkLst>
            <pc:docMk/>
            <pc:sldMk cId="3140823554" sldId="280"/>
            <ac:spMk id="22" creationId="{D7C4CC6B-AF9D-EECD-29C1-7522E70607AA}"/>
          </ac:spMkLst>
        </pc:spChg>
        <pc:spChg chg="mod">
          <ac:chgData name="Yao Mudong" userId="4e0cce79f4d2bae9" providerId="LiveId" clId="{DBA58A93-0649-42DE-ADFE-6F1CB25502E6}" dt="2022-06-10T19:26:30.249" v="172" actId="3064"/>
          <ac:spMkLst>
            <pc:docMk/>
            <pc:sldMk cId="3140823554" sldId="280"/>
            <ac:spMk id="23" creationId="{653EA2F3-D9B2-53F2-65AA-B7A8879E7966}"/>
          </ac:spMkLst>
        </pc:spChg>
        <pc:spChg chg="mod">
          <ac:chgData name="Yao Mudong" userId="4e0cce79f4d2bae9" providerId="LiveId" clId="{DBA58A93-0649-42DE-ADFE-6F1CB25502E6}" dt="2022-06-10T19:26:30.249" v="172" actId="3064"/>
          <ac:spMkLst>
            <pc:docMk/>
            <pc:sldMk cId="3140823554" sldId="280"/>
            <ac:spMk id="24" creationId="{2E4EEE15-2541-13EE-E78B-B324C04EA846}"/>
          </ac:spMkLst>
        </pc:spChg>
        <pc:spChg chg="mod">
          <ac:chgData name="Yao Mudong" userId="4e0cce79f4d2bae9" providerId="LiveId" clId="{DBA58A93-0649-42DE-ADFE-6F1CB25502E6}" dt="2022-06-10T19:26:30.249" v="172" actId="3064"/>
          <ac:spMkLst>
            <pc:docMk/>
            <pc:sldMk cId="3140823554" sldId="280"/>
            <ac:spMk id="25" creationId="{B185FA7E-F33B-8D4D-109A-A107D940AD93}"/>
          </ac:spMkLst>
        </pc:spChg>
        <pc:spChg chg="mod">
          <ac:chgData name="Yao Mudong" userId="4e0cce79f4d2bae9" providerId="LiveId" clId="{DBA58A93-0649-42DE-ADFE-6F1CB25502E6}" dt="2022-06-10T19:26:30.249" v="172" actId="3064"/>
          <ac:spMkLst>
            <pc:docMk/>
            <pc:sldMk cId="3140823554" sldId="280"/>
            <ac:spMk id="26" creationId="{F4AB99B7-2F60-B378-848B-84E13163FEE2}"/>
          </ac:spMkLst>
        </pc:spChg>
        <pc:spChg chg="mod">
          <ac:chgData name="Yao Mudong" userId="4e0cce79f4d2bae9" providerId="LiveId" clId="{DBA58A93-0649-42DE-ADFE-6F1CB25502E6}" dt="2022-06-10T19:26:30.249" v="172" actId="3064"/>
          <ac:spMkLst>
            <pc:docMk/>
            <pc:sldMk cId="3140823554" sldId="280"/>
            <ac:spMk id="27" creationId="{3ECB334C-5018-5324-E323-EA000A8E4706}"/>
          </ac:spMkLst>
        </pc:spChg>
        <pc:spChg chg="mod">
          <ac:chgData name="Yao Mudong" userId="4e0cce79f4d2bae9" providerId="LiveId" clId="{DBA58A93-0649-42DE-ADFE-6F1CB25502E6}" dt="2022-06-10T19:26:30.249" v="172" actId="3064"/>
          <ac:spMkLst>
            <pc:docMk/>
            <pc:sldMk cId="3140823554" sldId="280"/>
            <ac:spMk id="28" creationId="{F59B9A6C-59DF-5862-9102-AF7DD0C47A06}"/>
          </ac:spMkLst>
        </pc:spChg>
        <pc:spChg chg="mod">
          <ac:chgData name="Yao Mudong" userId="4e0cce79f4d2bae9" providerId="LiveId" clId="{DBA58A93-0649-42DE-ADFE-6F1CB25502E6}" dt="2022-06-10T19:26:30.249" v="172" actId="3064"/>
          <ac:spMkLst>
            <pc:docMk/>
            <pc:sldMk cId="3140823554" sldId="280"/>
            <ac:spMk id="29" creationId="{90244FD6-9ABA-272F-5BEE-712EDC158AA1}"/>
          </ac:spMkLst>
        </pc:spChg>
        <pc:spChg chg="mod">
          <ac:chgData name="Yao Mudong" userId="4e0cce79f4d2bae9" providerId="LiveId" clId="{DBA58A93-0649-42DE-ADFE-6F1CB25502E6}" dt="2022-06-10T19:26:30.249" v="172" actId="3064"/>
          <ac:spMkLst>
            <pc:docMk/>
            <pc:sldMk cId="3140823554" sldId="280"/>
            <ac:spMk id="30" creationId="{F53042E1-EFCC-8FFA-5278-6C609778A433}"/>
          </ac:spMkLst>
        </pc:spChg>
        <pc:spChg chg="mod">
          <ac:chgData name="Yao Mudong" userId="4e0cce79f4d2bae9" providerId="LiveId" clId="{DBA58A93-0649-42DE-ADFE-6F1CB25502E6}" dt="2022-06-10T19:26:30.249" v="172" actId="3064"/>
          <ac:spMkLst>
            <pc:docMk/>
            <pc:sldMk cId="3140823554" sldId="280"/>
            <ac:spMk id="31" creationId="{B86A193C-DD5F-02D9-3627-4056D45CD6F9}"/>
          </ac:spMkLst>
        </pc:spChg>
        <pc:spChg chg="mod">
          <ac:chgData name="Yao Mudong" userId="4e0cce79f4d2bae9" providerId="LiveId" clId="{DBA58A93-0649-42DE-ADFE-6F1CB25502E6}" dt="2022-06-10T19:26:30.249" v="172" actId="3064"/>
          <ac:spMkLst>
            <pc:docMk/>
            <pc:sldMk cId="3140823554" sldId="280"/>
            <ac:spMk id="32" creationId="{6BC27E4E-196D-43FE-1AB4-FBB94D62BB2F}"/>
          </ac:spMkLst>
        </pc:spChg>
        <pc:spChg chg="mod">
          <ac:chgData name="Yao Mudong" userId="4e0cce79f4d2bae9" providerId="LiveId" clId="{DBA58A93-0649-42DE-ADFE-6F1CB25502E6}" dt="2022-06-10T19:26:30.249" v="172" actId="3064"/>
          <ac:spMkLst>
            <pc:docMk/>
            <pc:sldMk cId="3140823554" sldId="280"/>
            <ac:spMk id="33" creationId="{1615D139-1FC0-EE6F-C786-B7DEA4B78C3B}"/>
          </ac:spMkLst>
        </pc:spChg>
        <pc:spChg chg="mod">
          <ac:chgData name="Yao Mudong" userId="4e0cce79f4d2bae9" providerId="LiveId" clId="{DBA58A93-0649-42DE-ADFE-6F1CB25502E6}" dt="2022-06-10T19:26:30.249" v="172" actId="3064"/>
          <ac:spMkLst>
            <pc:docMk/>
            <pc:sldMk cId="3140823554" sldId="280"/>
            <ac:spMk id="34" creationId="{6DA5B0D7-61EF-AACC-2CB8-6916F1AD357D}"/>
          </ac:spMkLst>
        </pc:spChg>
        <pc:spChg chg="mod">
          <ac:chgData name="Yao Mudong" userId="4e0cce79f4d2bae9" providerId="LiveId" clId="{DBA58A93-0649-42DE-ADFE-6F1CB25502E6}" dt="2022-06-10T19:26:30.249" v="172" actId="3064"/>
          <ac:spMkLst>
            <pc:docMk/>
            <pc:sldMk cId="3140823554" sldId="280"/>
            <ac:spMk id="35" creationId="{412629B6-FD59-8072-C935-62DF0A5851C1}"/>
          </ac:spMkLst>
        </pc:spChg>
      </pc:sldChg>
      <pc:sldChg chg="modSp mod">
        <pc:chgData name="Yao Mudong" userId="4e0cce79f4d2bae9" providerId="LiveId" clId="{DBA58A93-0649-42DE-ADFE-6F1CB25502E6}" dt="2022-06-10T19:27:33.018" v="177" actId="3064"/>
        <pc:sldMkLst>
          <pc:docMk/>
          <pc:sldMk cId="2995249639" sldId="282"/>
        </pc:sldMkLst>
        <pc:spChg chg="mod">
          <ac:chgData name="Yao Mudong" userId="4e0cce79f4d2bae9" providerId="LiveId" clId="{DBA58A93-0649-42DE-ADFE-6F1CB25502E6}" dt="2022-06-10T19:27:33.018" v="177" actId="3064"/>
          <ac:spMkLst>
            <pc:docMk/>
            <pc:sldMk cId="2995249639" sldId="282"/>
            <ac:spMk id="2" creationId="{07DA3ACE-0332-8A51-434F-9B9F1A8EE37B}"/>
          </ac:spMkLst>
        </pc:spChg>
        <pc:spChg chg="mod">
          <ac:chgData name="Yao Mudong" userId="4e0cce79f4d2bae9" providerId="LiveId" clId="{DBA58A93-0649-42DE-ADFE-6F1CB25502E6}" dt="2022-06-10T19:27:33.018" v="177" actId="3064"/>
          <ac:spMkLst>
            <pc:docMk/>
            <pc:sldMk cId="2995249639" sldId="282"/>
            <ac:spMk id="3" creationId="{2594D229-1F0D-BF72-2FB9-270F63DAE19B}"/>
          </ac:spMkLst>
        </pc:spChg>
      </pc:sldChg>
      <pc:sldChg chg="modSp mod">
        <pc:chgData name="Yao Mudong" userId="4e0cce79f4d2bae9" providerId="LiveId" clId="{DBA58A93-0649-42DE-ADFE-6F1CB25502E6}" dt="2022-06-10T19:27:25.454" v="176" actId="3064"/>
        <pc:sldMkLst>
          <pc:docMk/>
          <pc:sldMk cId="2440350773" sldId="284"/>
        </pc:sldMkLst>
        <pc:spChg chg="mod">
          <ac:chgData name="Yao Mudong" userId="4e0cce79f4d2bae9" providerId="LiveId" clId="{DBA58A93-0649-42DE-ADFE-6F1CB25502E6}" dt="2022-06-10T19:27:25.454" v="176" actId="3064"/>
          <ac:spMkLst>
            <pc:docMk/>
            <pc:sldMk cId="2440350773" sldId="284"/>
            <ac:spMk id="4" creationId="{27CD402A-507F-8267-EF91-63A9DA333209}"/>
          </ac:spMkLst>
        </pc:spChg>
        <pc:spChg chg="mod">
          <ac:chgData name="Yao Mudong" userId="4e0cce79f4d2bae9" providerId="LiveId" clId="{DBA58A93-0649-42DE-ADFE-6F1CB25502E6}" dt="2022-06-10T19:27:25.454" v="176" actId="3064"/>
          <ac:spMkLst>
            <pc:docMk/>
            <pc:sldMk cId="2440350773" sldId="284"/>
            <ac:spMk id="6" creationId="{BAF8A1AA-C541-E6C9-96E1-3AB3763A2106}"/>
          </ac:spMkLst>
        </pc:spChg>
        <pc:spChg chg="mod">
          <ac:chgData name="Yao Mudong" userId="4e0cce79f4d2bae9" providerId="LiveId" clId="{DBA58A93-0649-42DE-ADFE-6F1CB25502E6}" dt="2022-06-10T19:27:25.454" v="176" actId="3064"/>
          <ac:spMkLst>
            <pc:docMk/>
            <pc:sldMk cId="2440350773" sldId="284"/>
            <ac:spMk id="8" creationId="{6D76A30F-0F97-CC7D-09BF-A8F9FDE468D7}"/>
          </ac:spMkLst>
        </pc:spChg>
        <pc:spChg chg="mod">
          <ac:chgData name="Yao Mudong" userId="4e0cce79f4d2bae9" providerId="LiveId" clId="{DBA58A93-0649-42DE-ADFE-6F1CB25502E6}" dt="2022-06-10T19:27:25.454" v="176" actId="3064"/>
          <ac:spMkLst>
            <pc:docMk/>
            <pc:sldMk cId="2440350773" sldId="284"/>
            <ac:spMk id="11" creationId="{7049E0F6-50AD-A724-DDCF-D4DD8106C1C0}"/>
          </ac:spMkLst>
        </pc:spChg>
        <pc:spChg chg="mod">
          <ac:chgData name="Yao Mudong" userId="4e0cce79f4d2bae9" providerId="LiveId" clId="{DBA58A93-0649-42DE-ADFE-6F1CB25502E6}" dt="2022-06-10T19:27:25.454" v="176" actId="3064"/>
          <ac:spMkLst>
            <pc:docMk/>
            <pc:sldMk cId="2440350773" sldId="284"/>
            <ac:spMk id="13" creationId="{A35687F4-2C72-2301-98E1-FA0D2E7D18D2}"/>
          </ac:spMkLst>
        </pc:spChg>
        <pc:spChg chg="mod">
          <ac:chgData name="Yao Mudong" userId="4e0cce79f4d2bae9" providerId="LiveId" clId="{DBA58A93-0649-42DE-ADFE-6F1CB25502E6}" dt="2022-06-10T19:27:25.454" v="176" actId="3064"/>
          <ac:spMkLst>
            <pc:docMk/>
            <pc:sldMk cId="2440350773" sldId="284"/>
            <ac:spMk id="16" creationId="{E3570F08-09DF-6734-1D62-22EE208FB254}"/>
          </ac:spMkLst>
        </pc:spChg>
        <pc:spChg chg="mod">
          <ac:chgData name="Yao Mudong" userId="4e0cce79f4d2bae9" providerId="LiveId" clId="{DBA58A93-0649-42DE-ADFE-6F1CB25502E6}" dt="2022-06-10T19:27:25.454" v="176" actId="3064"/>
          <ac:spMkLst>
            <pc:docMk/>
            <pc:sldMk cId="2440350773" sldId="284"/>
            <ac:spMk id="18" creationId="{356910F0-2DAA-310A-83F8-79E73E91C2CE}"/>
          </ac:spMkLst>
        </pc:spChg>
        <pc:spChg chg="mod">
          <ac:chgData name="Yao Mudong" userId="4e0cce79f4d2bae9" providerId="LiveId" clId="{DBA58A93-0649-42DE-ADFE-6F1CB25502E6}" dt="2022-06-10T19:27:25.454" v="176" actId="3064"/>
          <ac:spMkLst>
            <pc:docMk/>
            <pc:sldMk cId="2440350773" sldId="284"/>
            <ac:spMk id="21" creationId="{06EA522C-62BE-432B-AC51-E12F6C05FD9C}"/>
          </ac:spMkLst>
        </pc:spChg>
        <pc:spChg chg="mod">
          <ac:chgData name="Yao Mudong" userId="4e0cce79f4d2bae9" providerId="LiveId" clId="{DBA58A93-0649-42DE-ADFE-6F1CB25502E6}" dt="2022-06-10T19:27:25.454" v="176" actId="3064"/>
          <ac:spMkLst>
            <pc:docMk/>
            <pc:sldMk cId="2440350773" sldId="284"/>
            <ac:spMk id="23" creationId="{3472D7CC-35F7-064F-AF1A-3D92C862D002}"/>
          </ac:spMkLst>
        </pc:spChg>
        <pc:spChg chg="mod">
          <ac:chgData name="Yao Mudong" userId="4e0cce79f4d2bae9" providerId="LiveId" clId="{DBA58A93-0649-42DE-ADFE-6F1CB25502E6}" dt="2022-06-10T19:27:25.454" v="176" actId="3064"/>
          <ac:spMkLst>
            <pc:docMk/>
            <pc:sldMk cId="2440350773" sldId="284"/>
            <ac:spMk id="25" creationId="{6102B21D-4CF9-690D-C5CA-21F49B903B3D}"/>
          </ac:spMkLst>
        </pc:spChg>
        <pc:spChg chg="mod">
          <ac:chgData name="Yao Mudong" userId="4e0cce79f4d2bae9" providerId="LiveId" clId="{DBA58A93-0649-42DE-ADFE-6F1CB25502E6}" dt="2022-06-10T19:27:25.454" v="176" actId="3064"/>
          <ac:spMkLst>
            <pc:docMk/>
            <pc:sldMk cId="2440350773" sldId="284"/>
            <ac:spMk id="26" creationId="{F1DB9CE5-2F15-4DA2-C048-6F7D550E47A9}"/>
          </ac:spMkLst>
        </pc:spChg>
        <pc:spChg chg="mod">
          <ac:chgData name="Yao Mudong" userId="4e0cce79f4d2bae9" providerId="LiveId" clId="{DBA58A93-0649-42DE-ADFE-6F1CB25502E6}" dt="2022-06-10T19:27:25.454" v="176" actId="3064"/>
          <ac:spMkLst>
            <pc:docMk/>
            <pc:sldMk cId="2440350773" sldId="284"/>
            <ac:spMk id="27" creationId="{44309F8C-38EE-8277-4382-3A68B7D05ED7}"/>
          </ac:spMkLst>
        </pc:spChg>
        <pc:spChg chg="mod">
          <ac:chgData name="Yao Mudong" userId="4e0cce79f4d2bae9" providerId="LiveId" clId="{DBA58A93-0649-42DE-ADFE-6F1CB25502E6}" dt="2022-06-10T19:27:25.454" v="176" actId="3064"/>
          <ac:spMkLst>
            <pc:docMk/>
            <pc:sldMk cId="2440350773" sldId="284"/>
            <ac:spMk id="28" creationId="{66148666-7AE0-43B5-0D7A-CD86F98BDF20}"/>
          </ac:spMkLst>
        </pc:spChg>
        <pc:spChg chg="mod">
          <ac:chgData name="Yao Mudong" userId="4e0cce79f4d2bae9" providerId="LiveId" clId="{DBA58A93-0649-42DE-ADFE-6F1CB25502E6}" dt="2022-06-10T19:27:25.454" v="176" actId="3064"/>
          <ac:spMkLst>
            <pc:docMk/>
            <pc:sldMk cId="2440350773" sldId="284"/>
            <ac:spMk id="29" creationId="{F237C729-3F8C-10B7-7C68-0E5B01AA68B8}"/>
          </ac:spMkLst>
        </pc:spChg>
        <pc:spChg chg="mod">
          <ac:chgData name="Yao Mudong" userId="4e0cce79f4d2bae9" providerId="LiveId" clId="{DBA58A93-0649-42DE-ADFE-6F1CB25502E6}" dt="2022-06-10T19:27:25.454" v="176" actId="3064"/>
          <ac:spMkLst>
            <pc:docMk/>
            <pc:sldMk cId="2440350773" sldId="284"/>
            <ac:spMk id="36" creationId="{BDEA211C-659A-92A6-064E-9E37C7E3FAC0}"/>
          </ac:spMkLst>
        </pc:spChg>
        <pc:spChg chg="mod">
          <ac:chgData name="Yao Mudong" userId="4e0cce79f4d2bae9" providerId="LiveId" clId="{DBA58A93-0649-42DE-ADFE-6F1CB25502E6}" dt="2022-06-10T19:27:25.454" v="176" actId="3064"/>
          <ac:spMkLst>
            <pc:docMk/>
            <pc:sldMk cId="2440350773" sldId="284"/>
            <ac:spMk id="37" creationId="{426B065D-0C53-0EDC-2606-FC5C2EED110A}"/>
          </ac:spMkLst>
        </pc:spChg>
        <pc:spChg chg="mod">
          <ac:chgData name="Yao Mudong" userId="4e0cce79f4d2bae9" providerId="LiveId" clId="{DBA58A93-0649-42DE-ADFE-6F1CB25502E6}" dt="2022-06-10T19:27:25.454" v="176" actId="3064"/>
          <ac:spMkLst>
            <pc:docMk/>
            <pc:sldMk cId="2440350773" sldId="284"/>
            <ac:spMk id="38" creationId="{BECD7FB2-5614-F8CD-53B3-6DA06DEE3366}"/>
          </ac:spMkLst>
        </pc:spChg>
      </pc:sldChg>
      <pc:sldChg chg="modSp">
        <pc:chgData name="Yao Mudong" userId="4e0cce79f4d2bae9" providerId="LiveId" clId="{DBA58A93-0649-42DE-ADFE-6F1CB25502E6}" dt="2022-06-10T18:57:38.318" v="54" actId="2711"/>
        <pc:sldMkLst>
          <pc:docMk/>
          <pc:sldMk cId="877867408" sldId="285"/>
        </pc:sldMkLst>
        <pc:graphicFrameChg chg="mod">
          <ac:chgData name="Yao Mudong" userId="4e0cce79f4d2bae9" providerId="LiveId" clId="{DBA58A93-0649-42DE-ADFE-6F1CB25502E6}" dt="2022-06-10T18:57:34.131" v="53" actId="2711"/>
          <ac:graphicFrameMkLst>
            <pc:docMk/>
            <pc:sldMk cId="877867408" sldId="285"/>
            <ac:graphicFrameMk id="11" creationId="{2605E601-0C77-3146-E13B-01CDE8839DA7}"/>
          </ac:graphicFrameMkLst>
        </pc:graphicFrameChg>
        <pc:graphicFrameChg chg="mod">
          <ac:chgData name="Yao Mudong" userId="4e0cce79f4d2bae9" providerId="LiveId" clId="{DBA58A93-0649-42DE-ADFE-6F1CB25502E6}" dt="2022-06-10T18:57:38.318" v="54" actId="2711"/>
          <ac:graphicFrameMkLst>
            <pc:docMk/>
            <pc:sldMk cId="877867408" sldId="285"/>
            <ac:graphicFrameMk id="16" creationId="{C1FE03ED-FDB7-B43B-EC9D-44D1D3AC926C}"/>
          </ac:graphicFrameMkLst>
        </pc:graphicFrameChg>
      </pc:sldChg>
      <pc:sldMasterChg chg="addSldLayout delSldLayout modSldLayout">
        <pc:chgData name="Yao Mudong" userId="4e0cce79f4d2bae9" providerId="LiveId" clId="{DBA58A93-0649-42DE-ADFE-6F1CB25502E6}" dt="2022-06-10T19:35:31.614" v="200" actId="6014"/>
        <pc:sldMasterMkLst>
          <pc:docMk/>
          <pc:sldMasterMk cId="2568130492" sldId="2147483661"/>
        </pc:sldMasterMkLst>
        <pc:sldLayoutChg chg="modSp mod">
          <pc:chgData name="Yao Mudong" userId="4e0cce79f4d2bae9" providerId="LiveId" clId="{DBA58A93-0649-42DE-ADFE-6F1CB25502E6}" dt="2022-06-10T19:30:56.741" v="178" actId="6014"/>
          <pc:sldLayoutMkLst>
            <pc:docMk/>
            <pc:sldMasterMk cId="2568130492" sldId="2147483661"/>
            <pc:sldLayoutMk cId="632124406" sldId="2147483662"/>
          </pc:sldLayoutMkLst>
          <pc:spChg chg="mod">
            <ac:chgData name="Yao Mudong" userId="4e0cce79f4d2bae9" providerId="LiveId" clId="{DBA58A93-0649-42DE-ADFE-6F1CB25502E6}" dt="2022-06-10T19:20:52.646" v="151" actId="3064"/>
            <ac:spMkLst>
              <pc:docMk/>
              <pc:sldMasterMk cId="2568130492" sldId="2147483661"/>
              <pc:sldLayoutMk cId="632124406" sldId="2147483662"/>
              <ac:spMk id="6" creationId="{7BFA5C1E-252F-B48E-D853-619CA3910714}"/>
            </ac:spMkLst>
          </pc:spChg>
          <pc:spChg chg="mod">
            <ac:chgData name="Yao Mudong" userId="4e0cce79f4d2bae9" providerId="LiveId" clId="{DBA58A93-0649-42DE-ADFE-6F1CB25502E6}" dt="2022-06-10T19:20:52.646" v="151" actId="3064"/>
            <ac:spMkLst>
              <pc:docMk/>
              <pc:sldMasterMk cId="2568130492" sldId="2147483661"/>
              <pc:sldLayoutMk cId="632124406" sldId="2147483662"/>
              <ac:spMk id="25" creationId="{142E279F-3B08-58ED-324A-85E88D1CF399}"/>
            </ac:spMkLst>
          </pc:spChg>
          <pc:spChg chg="mod">
            <ac:chgData name="Yao Mudong" userId="4e0cce79f4d2bae9" providerId="LiveId" clId="{DBA58A93-0649-42DE-ADFE-6F1CB25502E6}" dt="2022-06-10T19:20:33.927" v="150" actId="3064"/>
            <ac:spMkLst>
              <pc:docMk/>
              <pc:sldMasterMk cId="2568130492" sldId="2147483661"/>
              <pc:sldLayoutMk cId="632124406" sldId="2147483662"/>
              <ac:spMk id="31" creationId="{58927DAF-BFE6-66F1-63B9-7C9D4459E14A}"/>
            </ac:spMkLst>
          </pc:spChg>
          <pc:spChg chg="mod">
            <ac:chgData name="Yao Mudong" userId="4e0cce79f4d2bae9" providerId="LiveId" clId="{DBA58A93-0649-42DE-ADFE-6F1CB25502E6}" dt="2022-06-10T19:20:33.927" v="150" actId="3064"/>
            <ac:spMkLst>
              <pc:docMk/>
              <pc:sldMasterMk cId="2568130492" sldId="2147483661"/>
              <pc:sldLayoutMk cId="632124406" sldId="2147483662"/>
              <ac:spMk id="32" creationId="{022770F9-D76D-2BB3-EFDC-F98F0B0C74DF}"/>
            </ac:spMkLst>
          </pc:spChg>
          <pc:spChg chg="mod">
            <ac:chgData name="Yao Mudong" userId="4e0cce79f4d2bae9" providerId="LiveId" clId="{DBA58A93-0649-42DE-ADFE-6F1CB25502E6}" dt="2022-06-10T19:20:33.927" v="150" actId="3064"/>
            <ac:spMkLst>
              <pc:docMk/>
              <pc:sldMasterMk cId="2568130492" sldId="2147483661"/>
              <pc:sldLayoutMk cId="632124406" sldId="2147483662"/>
              <ac:spMk id="33" creationId="{6868D2DC-8687-3DB9-BE2F-5DFBA5DE4EE0}"/>
            </ac:spMkLst>
          </pc:spChg>
          <pc:spChg chg="mod">
            <ac:chgData name="Yao Mudong" userId="4e0cce79f4d2bae9" providerId="LiveId" clId="{DBA58A93-0649-42DE-ADFE-6F1CB25502E6}" dt="2022-06-10T19:20:33.927" v="150" actId="3064"/>
            <ac:spMkLst>
              <pc:docMk/>
              <pc:sldMasterMk cId="2568130492" sldId="2147483661"/>
              <pc:sldLayoutMk cId="632124406" sldId="2147483662"/>
              <ac:spMk id="34" creationId="{07B42103-5C78-C9A1-FC0A-CDFD17BF8312}"/>
            </ac:spMkLst>
          </pc:spChg>
          <pc:spChg chg="mod">
            <ac:chgData name="Yao Mudong" userId="4e0cce79f4d2bae9" providerId="LiveId" clId="{DBA58A93-0649-42DE-ADFE-6F1CB25502E6}" dt="2022-06-10T19:20:33.927" v="150" actId="3064"/>
            <ac:spMkLst>
              <pc:docMk/>
              <pc:sldMasterMk cId="2568130492" sldId="2147483661"/>
              <pc:sldLayoutMk cId="632124406" sldId="2147483662"/>
              <ac:spMk id="35" creationId="{A72D6746-3B53-76D5-E47E-A9ACF96751F1}"/>
            </ac:spMkLst>
          </pc:spChg>
          <pc:spChg chg="mod">
            <ac:chgData name="Yao Mudong" userId="4e0cce79f4d2bae9" providerId="LiveId" clId="{DBA58A93-0649-42DE-ADFE-6F1CB25502E6}" dt="2022-06-10T19:20:33.927" v="150" actId="3064"/>
            <ac:spMkLst>
              <pc:docMk/>
              <pc:sldMasterMk cId="2568130492" sldId="2147483661"/>
              <pc:sldLayoutMk cId="632124406" sldId="2147483662"/>
              <ac:spMk id="36" creationId="{9D975DED-7C2A-09DA-D361-B9060FE636F4}"/>
            </ac:spMkLst>
          </pc:spChg>
          <pc:spChg chg="mod">
            <ac:chgData name="Yao Mudong" userId="4e0cce79f4d2bae9" providerId="LiveId" clId="{DBA58A93-0649-42DE-ADFE-6F1CB25502E6}" dt="2022-06-10T19:20:33.927" v="150" actId="3064"/>
            <ac:spMkLst>
              <pc:docMk/>
              <pc:sldMasterMk cId="2568130492" sldId="2147483661"/>
              <pc:sldLayoutMk cId="632124406" sldId="2147483662"/>
              <ac:spMk id="37" creationId="{18DC0D2D-07CD-664B-FA44-47C0D874205F}"/>
            </ac:spMkLst>
          </pc:spChg>
          <pc:spChg chg="mod">
            <ac:chgData name="Yao Mudong" userId="4e0cce79f4d2bae9" providerId="LiveId" clId="{DBA58A93-0649-42DE-ADFE-6F1CB25502E6}" dt="2022-06-10T19:20:33.927" v="150" actId="3064"/>
            <ac:spMkLst>
              <pc:docMk/>
              <pc:sldMasterMk cId="2568130492" sldId="2147483661"/>
              <pc:sldLayoutMk cId="632124406" sldId="2147483662"/>
              <ac:spMk id="38" creationId="{0C3B5301-5C13-9629-A641-0E9CF348D518}"/>
            </ac:spMkLst>
          </pc:spChg>
          <pc:spChg chg="mod">
            <ac:chgData name="Yao Mudong" userId="4e0cce79f4d2bae9" providerId="LiveId" clId="{DBA58A93-0649-42DE-ADFE-6F1CB25502E6}" dt="2022-06-10T19:20:33.927" v="150" actId="3064"/>
            <ac:spMkLst>
              <pc:docMk/>
              <pc:sldMasterMk cId="2568130492" sldId="2147483661"/>
              <pc:sldLayoutMk cId="632124406" sldId="2147483662"/>
              <ac:spMk id="39" creationId="{866B4DD8-3559-EDA0-197F-4EEDE1A0298C}"/>
            </ac:spMkLst>
          </pc:spChg>
          <pc:spChg chg="mod">
            <ac:chgData name="Yao Mudong" userId="4e0cce79f4d2bae9" providerId="LiveId" clId="{DBA58A93-0649-42DE-ADFE-6F1CB25502E6}" dt="2022-06-10T19:20:33.927" v="150" actId="3064"/>
            <ac:spMkLst>
              <pc:docMk/>
              <pc:sldMasterMk cId="2568130492" sldId="2147483661"/>
              <pc:sldLayoutMk cId="632124406" sldId="2147483662"/>
              <ac:spMk id="40" creationId="{10AAF921-8949-7535-3FD7-FDC6250AD426}"/>
            </ac:spMkLst>
          </pc:spChg>
        </pc:sldLayoutChg>
        <pc:sldLayoutChg chg="modSp mod">
          <pc:chgData name="Yao Mudong" userId="4e0cce79f4d2bae9" providerId="LiveId" clId="{DBA58A93-0649-42DE-ADFE-6F1CB25502E6}" dt="2022-06-10T19:31:04.001" v="179" actId="6014"/>
          <pc:sldLayoutMkLst>
            <pc:docMk/>
            <pc:sldMasterMk cId="2568130492" sldId="2147483661"/>
            <pc:sldLayoutMk cId="2878200656" sldId="2147483663"/>
          </pc:sldLayoutMkLst>
          <pc:spChg chg="mod">
            <ac:chgData name="Yao Mudong" userId="4e0cce79f4d2bae9" providerId="LiveId" clId="{DBA58A93-0649-42DE-ADFE-6F1CB25502E6}" dt="2022-06-10T19:21:08.052" v="152" actId="3064"/>
            <ac:spMkLst>
              <pc:docMk/>
              <pc:sldMasterMk cId="2568130492" sldId="2147483661"/>
              <pc:sldLayoutMk cId="2878200656" sldId="2147483663"/>
              <ac:spMk id="2" creationId="{B3956157-0B81-2DCB-A607-90D36250ED01}"/>
            </ac:spMkLst>
          </pc:spChg>
          <pc:spChg chg="mod">
            <ac:chgData name="Yao Mudong" userId="4e0cce79f4d2bae9" providerId="LiveId" clId="{DBA58A93-0649-42DE-ADFE-6F1CB25502E6}" dt="2022-06-10T19:21:08.052" v="152" actId="3064"/>
            <ac:spMkLst>
              <pc:docMk/>
              <pc:sldMasterMk cId="2568130492" sldId="2147483661"/>
              <pc:sldLayoutMk cId="2878200656" sldId="2147483663"/>
              <ac:spMk id="3" creationId="{D81A63AF-34C6-F33C-FCC2-846B4F318E4B}"/>
            </ac:spMkLst>
          </pc:spChg>
          <pc:spChg chg="mod">
            <ac:chgData name="Yao Mudong" userId="4e0cce79f4d2bae9" providerId="LiveId" clId="{DBA58A93-0649-42DE-ADFE-6F1CB25502E6}" dt="2022-06-10T19:21:08.052" v="152" actId="3064"/>
            <ac:spMkLst>
              <pc:docMk/>
              <pc:sldMasterMk cId="2568130492" sldId="2147483661"/>
              <pc:sldLayoutMk cId="2878200656" sldId="2147483663"/>
              <ac:spMk id="4" creationId="{4017636C-9F40-934F-9F9E-447EDB373937}"/>
            </ac:spMkLst>
          </pc:spChg>
          <pc:spChg chg="mod">
            <ac:chgData name="Yao Mudong" userId="4e0cce79f4d2bae9" providerId="LiveId" clId="{DBA58A93-0649-42DE-ADFE-6F1CB25502E6}" dt="2022-06-10T19:21:08.052" v="152" actId="3064"/>
            <ac:spMkLst>
              <pc:docMk/>
              <pc:sldMasterMk cId="2568130492" sldId="2147483661"/>
              <pc:sldLayoutMk cId="2878200656" sldId="2147483663"/>
              <ac:spMk id="5" creationId="{8260EB23-3176-8C70-B518-AD9FE649AC33}"/>
            </ac:spMkLst>
          </pc:spChg>
          <pc:spChg chg="mod">
            <ac:chgData name="Yao Mudong" userId="4e0cce79f4d2bae9" providerId="LiveId" clId="{DBA58A93-0649-42DE-ADFE-6F1CB25502E6}" dt="2022-06-10T19:21:08.052" v="152" actId="3064"/>
            <ac:spMkLst>
              <pc:docMk/>
              <pc:sldMasterMk cId="2568130492" sldId="2147483661"/>
              <pc:sldLayoutMk cId="2878200656" sldId="2147483663"/>
              <ac:spMk id="9" creationId="{65AA9198-1D2A-ADF8-386E-C23BE6DB61B3}"/>
            </ac:spMkLst>
          </pc:spChg>
          <pc:spChg chg="mod">
            <ac:chgData name="Yao Mudong" userId="4e0cce79f4d2bae9" providerId="LiveId" clId="{DBA58A93-0649-42DE-ADFE-6F1CB25502E6}" dt="2022-06-10T19:21:08.052" v="152" actId="3064"/>
            <ac:spMkLst>
              <pc:docMk/>
              <pc:sldMasterMk cId="2568130492" sldId="2147483661"/>
              <pc:sldLayoutMk cId="2878200656" sldId="2147483663"/>
              <ac:spMk id="10" creationId="{FAA211C9-D082-B551-3AF5-114580D35301}"/>
            </ac:spMkLst>
          </pc:spChg>
          <pc:spChg chg="mod">
            <ac:chgData name="Yao Mudong" userId="4e0cce79f4d2bae9" providerId="LiveId" clId="{DBA58A93-0649-42DE-ADFE-6F1CB25502E6}" dt="2022-06-10T19:21:08.052" v="152" actId="3064"/>
            <ac:spMkLst>
              <pc:docMk/>
              <pc:sldMasterMk cId="2568130492" sldId="2147483661"/>
              <pc:sldLayoutMk cId="2878200656" sldId="2147483663"/>
              <ac:spMk id="12" creationId="{B60D29BF-A80C-162E-2888-BB85F4A13D68}"/>
            </ac:spMkLst>
          </pc:spChg>
          <pc:spChg chg="mod">
            <ac:chgData name="Yao Mudong" userId="4e0cce79f4d2bae9" providerId="LiveId" clId="{DBA58A93-0649-42DE-ADFE-6F1CB25502E6}" dt="2022-06-10T19:21:08.052" v="152" actId="3064"/>
            <ac:spMkLst>
              <pc:docMk/>
              <pc:sldMasterMk cId="2568130492" sldId="2147483661"/>
              <pc:sldLayoutMk cId="2878200656" sldId="2147483663"/>
              <ac:spMk id="13" creationId="{8CBB6BBF-DDDF-7E9A-753C-8D9528875DB9}"/>
            </ac:spMkLst>
          </pc:spChg>
          <pc:spChg chg="mod">
            <ac:chgData name="Yao Mudong" userId="4e0cce79f4d2bae9" providerId="LiveId" clId="{DBA58A93-0649-42DE-ADFE-6F1CB25502E6}" dt="2022-06-10T19:21:08.052" v="152" actId="3064"/>
            <ac:spMkLst>
              <pc:docMk/>
              <pc:sldMasterMk cId="2568130492" sldId="2147483661"/>
              <pc:sldLayoutMk cId="2878200656" sldId="2147483663"/>
              <ac:spMk id="18" creationId="{9C67AB88-23AE-7F0D-10EC-89AB7407A36F}"/>
            </ac:spMkLst>
          </pc:spChg>
          <pc:spChg chg="mod">
            <ac:chgData name="Yao Mudong" userId="4e0cce79f4d2bae9" providerId="LiveId" clId="{DBA58A93-0649-42DE-ADFE-6F1CB25502E6}" dt="2022-06-10T19:21:08.052" v="152" actId="3064"/>
            <ac:spMkLst>
              <pc:docMk/>
              <pc:sldMasterMk cId="2568130492" sldId="2147483661"/>
              <pc:sldLayoutMk cId="2878200656" sldId="2147483663"/>
              <ac:spMk id="23" creationId="{1DED0508-654D-FAC8-5B77-67D4CE8126FB}"/>
            </ac:spMkLst>
          </pc:spChg>
          <pc:spChg chg="mod">
            <ac:chgData name="Yao Mudong" userId="4e0cce79f4d2bae9" providerId="LiveId" clId="{DBA58A93-0649-42DE-ADFE-6F1CB25502E6}" dt="2022-06-10T19:21:08.052" v="152" actId="3064"/>
            <ac:spMkLst>
              <pc:docMk/>
              <pc:sldMasterMk cId="2568130492" sldId="2147483661"/>
              <pc:sldLayoutMk cId="2878200656" sldId="2147483663"/>
              <ac:spMk id="24" creationId="{8EA5AC6B-BBCB-3A48-1891-3D1D86A51D5C}"/>
            </ac:spMkLst>
          </pc:spChg>
          <pc:spChg chg="mod">
            <ac:chgData name="Yao Mudong" userId="4e0cce79f4d2bae9" providerId="LiveId" clId="{DBA58A93-0649-42DE-ADFE-6F1CB25502E6}" dt="2022-06-10T19:21:08.052" v="152" actId="3064"/>
            <ac:spMkLst>
              <pc:docMk/>
              <pc:sldMasterMk cId="2568130492" sldId="2147483661"/>
              <pc:sldLayoutMk cId="2878200656" sldId="2147483663"/>
              <ac:spMk id="25" creationId="{4A0C1D23-7DCE-F192-E712-E493B9E2335B}"/>
            </ac:spMkLst>
          </pc:spChg>
          <pc:spChg chg="mod">
            <ac:chgData name="Yao Mudong" userId="4e0cce79f4d2bae9" providerId="LiveId" clId="{DBA58A93-0649-42DE-ADFE-6F1CB25502E6}" dt="2022-06-10T19:21:08.052" v="152" actId="3064"/>
            <ac:spMkLst>
              <pc:docMk/>
              <pc:sldMasterMk cId="2568130492" sldId="2147483661"/>
              <pc:sldLayoutMk cId="2878200656" sldId="2147483663"/>
              <ac:spMk id="27" creationId="{3F6E50D3-7E34-DA9B-82E3-FA18CF62EB38}"/>
            </ac:spMkLst>
          </pc:spChg>
          <pc:spChg chg="mod">
            <ac:chgData name="Yao Mudong" userId="4e0cce79f4d2bae9" providerId="LiveId" clId="{DBA58A93-0649-42DE-ADFE-6F1CB25502E6}" dt="2022-06-10T19:21:08.052" v="152" actId="3064"/>
            <ac:spMkLst>
              <pc:docMk/>
              <pc:sldMasterMk cId="2568130492" sldId="2147483661"/>
              <pc:sldLayoutMk cId="2878200656" sldId="2147483663"/>
              <ac:spMk id="28" creationId="{45F58501-CACD-F115-987F-19BF3D4FA2A6}"/>
            </ac:spMkLst>
          </pc:spChg>
          <pc:spChg chg="mod">
            <ac:chgData name="Yao Mudong" userId="4e0cce79f4d2bae9" providerId="LiveId" clId="{DBA58A93-0649-42DE-ADFE-6F1CB25502E6}" dt="2022-06-10T19:21:08.052" v="152" actId="3064"/>
            <ac:spMkLst>
              <pc:docMk/>
              <pc:sldMasterMk cId="2568130492" sldId="2147483661"/>
              <pc:sldLayoutMk cId="2878200656" sldId="2147483663"/>
              <ac:spMk id="29" creationId="{C81BCDB3-DABB-A061-4DA9-6A0960230628}"/>
            </ac:spMkLst>
          </pc:spChg>
          <pc:spChg chg="mod">
            <ac:chgData name="Yao Mudong" userId="4e0cce79f4d2bae9" providerId="LiveId" clId="{DBA58A93-0649-42DE-ADFE-6F1CB25502E6}" dt="2022-06-10T19:21:08.052" v="152" actId="3064"/>
            <ac:spMkLst>
              <pc:docMk/>
              <pc:sldMasterMk cId="2568130492" sldId="2147483661"/>
              <pc:sldLayoutMk cId="2878200656" sldId="2147483663"/>
              <ac:spMk id="32" creationId="{9F617734-4BFC-D62E-C527-DC20C793B396}"/>
            </ac:spMkLst>
          </pc:spChg>
          <pc:spChg chg="mod">
            <ac:chgData name="Yao Mudong" userId="4e0cce79f4d2bae9" providerId="LiveId" clId="{DBA58A93-0649-42DE-ADFE-6F1CB25502E6}" dt="2022-06-10T19:21:08.052" v="152" actId="3064"/>
            <ac:spMkLst>
              <pc:docMk/>
              <pc:sldMasterMk cId="2568130492" sldId="2147483661"/>
              <pc:sldLayoutMk cId="2878200656" sldId="2147483663"/>
              <ac:spMk id="33" creationId="{503AE533-4310-8F50-0142-288526740693}"/>
            </ac:spMkLst>
          </pc:spChg>
          <pc:spChg chg="mod">
            <ac:chgData name="Yao Mudong" userId="4e0cce79f4d2bae9" providerId="LiveId" clId="{DBA58A93-0649-42DE-ADFE-6F1CB25502E6}" dt="2022-06-10T19:21:08.052" v="152" actId="3064"/>
            <ac:spMkLst>
              <pc:docMk/>
              <pc:sldMasterMk cId="2568130492" sldId="2147483661"/>
              <pc:sldLayoutMk cId="2878200656" sldId="2147483663"/>
              <ac:spMk id="34" creationId="{A5FB9DAE-F8DC-244E-B85E-6EABEFA878AA}"/>
            </ac:spMkLst>
          </pc:spChg>
          <pc:spChg chg="mod">
            <ac:chgData name="Yao Mudong" userId="4e0cce79f4d2bae9" providerId="LiveId" clId="{DBA58A93-0649-42DE-ADFE-6F1CB25502E6}" dt="2022-06-10T19:21:08.052" v="152" actId="3064"/>
            <ac:spMkLst>
              <pc:docMk/>
              <pc:sldMasterMk cId="2568130492" sldId="2147483661"/>
              <pc:sldLayoutMk cId="2878200656" sldId="2147483663"/>
              <ac:spMk id="35" creationId="{43F88189-493A-DA02-58CC-6DD40A5B92CF}"/>
            </ac:spMkLst>
          </pc:spChg>
          <pc:spChg chg="mod">
            <ac:chgData name="Yao Mudong" userId="4e0cce79f4d2bae9" providerId="LiveId" clId="{DBA58A93-0649-42DE-ADFE-6F1CB25502E6}" dt="2022-06-10T19:21:08.052" v="152" actId="3064"/>
            <ac:spMkLst>
              <pc:docMk/>
              <pc:sldMasterMk cId="2568130492" sldId="2147483661"/>
              <pc:sldLayoutMk cId="2878200656" sldId="2147483663"/>
              <ac:spMk id="36" creationId="{8BED6CED-0F43-F83C-3A30-CCB32555529F}"/>
            </ac:spMkLst>
          </pc:spChg>
          <pc:spChg chg="mod">
            <ac:chgData name="Yao Mudong" userId="4e0cce79f4d2bae9" providerId="LiveId" clId="{DBA58A93-0649-42DE-ADFE-6F1CB25502E6}" dt="2022-06-10T19:21:08.052" v="152" actId="3064"/>
            <ac:spMkLst>
              <pc:docMk/>
              <pc:sldMasterMk cId="2568130492" sldId="2147483661"/>
              <pc:sldLayoutMk cId="2878200656" sldId="2147483663"/>
              <ac:spMk id="37" creationId="{0F3B3A2D-EFDA-6DF1-3AAC-5610027ACEE6}"/>
            </ac:spMkLst>
          </pc:spChg>
          <pc:spChg chg="mod">
            <ac:chgData name="Yao Mudong" userId="4e0cce79f4d2bae9" providerId="LiveId" clId="{DBA58A93-0649-42DE-ADFE-6F1CB25502E6}" dt="2022-06-10T19:21:08.052" v="152" actId="3064"/>
            <ac:spMkLst>
              <pc:docMk/>
              <pc:sldMasterMk cId="2568130492" sldId="2147483661"/>
              <pc:sldLayoutMk cId="2878200656" sldId="2147483663"/>
              <ac:spMk id="38" creationId="{EC1AA22C-CADA-1D81-C637-B0E74CBB43D8}"/>
            </ac:spMkLst>
          </pc:spChg>
          <pc:spChg chg="mod">
            <ac:chgData name="Yao Mudong" userId="4e0cce79f4d2bae9" providerId="LiveId" clId="{DBA58A93-0649-42DE-ADFE-6F1CB25502E6}" dt="2022-06-10T19:21:08.052" v="152" actId="3064"/>
            <ac:spMkLst>
              <pc:docMk/>
              <pc:sldMasterMk cId="2568130492" sldId="2147483661"/>
              <pc:sldLayoutMk cId="2878200656" sldId="2147483663"/>
              <ac:spMk id="42" creationId="{F31EF851-15ED-117A-C180-383C9323A0D0}"/>
            </ac:spMkLst>
          </pc:spChg>
          <pc:spChg chg="mod">
            <ac:chgData name="Yao Mudong" userId="4e0cce79f4d2bae9" providerId="LiveId" clId="{DBA58A93-0649-42DE-ADFE-6F1CB25502E6}" dt="2022-06-10T19:21:08.052" v="152" actId="3064"/>
            <ac:spMkLst>
              <pc:docMk/>
              <pc:sldMasterMk cId="2568130492" sldId="2147483661"/>
              <pc:sldLayoutMk cId="2878200656" sldId="2147483663"/>
              <ac:spMk id="43" creationId="{4BE5D7B5-91CE-F4F2-D13C-232AD15340F0}"/>
            </ac:spMkLst>
          </pc:spChg>
          <pc:spChg chg="mod">
            <ac:chgData name="Yao Mudong" userId="4e0cce79f4d2bae9" providerId="LiveId" clId="{DBA58A93-0649-42DE-ADFE-6F1CB25502E6}" dt="2022-06-10T19:21:08.052" v="152" actId="3064"/>
            <ac:spMkLst>
              <pc:docMk/>
              <pc:sldMasterMk cId="2568130492" sldId="2147483661"/>
              <pc:sldLayoutMk cId="2878200656" sldId="2147483663"/>
              <ac:spMk id="44" creationId="{95A1EC88-5FD2-87BB-E83C-E2DF30136771}"/>
            </ac:spMkLst>
          </pc:spChg>
        </pc:sldLayoutChg>
        <pc:sldLayoutChg chg="modSp mod">
          <pc:chgData name="Yao Mudong" userId="4e0cce79f4d2bae9" providerId="LiveId" clId="{DBA58A93-0649-42DE-ADFE-6F1CB25502E6}" dt="2022-06-10T19:33:20.986" v="184" actId="6014"/>
          <pc:sldLayoutMkLst>
            <pc:docMk/>
            <pc:sldMasterMk cId="2568130492" sldId="2147483661"/>
            <pc:sldLayoutMk cId="2679934891" sldId="2147483664"/>
          </pc:sldLayoutMkLst>
          <pc:spChg chg="mod">
            <ac:chgData name="Yao Mudong" userId="4e0cce79f4d2bae9" providerId="LiveId" clId="{DBA58A93-0649-42DE-ADFE-6F1CB25502E6}" dt="2022-06-10T19:21:25.257" v="153" actId="3064"/>
            <ac:spMkLst>
              <pc:docMk/>
              <pc:sldMasterMk cId="2568130492" sldId="2147483661"/>
              <pc:sldLayoutMk cId="2679934891" sldId="2147483664"/>
              <ac:spMk id="6" creationId="{97E58D14-1D47-AB64-B583-67123350474E}"/>
            </ac:spMkLst>
          </pc:spChg>
          <pc:spChg chg="mod">
            <ac:chgData name="Yao Mudong" userId="4e0cce79f4d2bae9" providerId="LiveId" clId="{DBA58A93-0649-42DE-ADFE-6F1CB25502E6}" dt="2022-06-10T19:21:25.257" v="153" actId="3064"/>
            <ac:spMkLst>
              <pc:docMk/>
              <pc:sldMasterMk cId="2568130492" sldId="2147483661"/>
              <pc:sldLayoutMk cId="2679934891" sldId="2147483664"/>
              <ac:spMk id="7" creationId="{118EC0E6-288A-77B2-8E62-D34B4917E4BC}"/>
            </ac:spMkLst>
          </pc:spChg>
          <pc:spChg chg="mod">
            <ac:chgData name="Yao Mudong" userId="4e0cce79f4d2bae9" providerId="LiveId" clId="{DBA58A93-0649-42DE-ADFE-6F1CB25502E6}" dt="2022-06-10T19:21:25.257" v="153" actId="3064"/>
            <ac:spMkLst>
              <pc:docMk/>
              <pc:sldMasterMk cId="2568130492" sldId="2147483661"/>
              <pc:sldLayoutMk cId="2679934891" sldId="2147483664"/>
              <ac:spMk id="8" creationId="{6FEFC910-6CB3-E5E5-2A08-2C61F8E224B5}"/>
            </ac:spMkLst>
          </pc:spChg>
          <pc:spChg chg="mod">
            <ac:chgData name="Yao Mudong" userId="4e0cce79f4d2bae9" providerId="LiveId" clId="{DBA58A93-0649-42DE-ADFE-6F1CB25502E6}" dt="2022-06-10T19:21:25.257" v="153" actId="3064"/>
            <ac:spMkLst>
              <pc:docMk/>
              <pc:sldMasterMk cId="2568130492" sldId="2147483661"/>
              <pc:sldLayoutMk cId="2679934891" sldId="2147483664"/>
              <ac:spMk id="9" creationId="{284970F5-08D5-ED14-49E9-4BF578AB5C36}"/>
            </ac:spMkLst>
          </pc:spChg>
          <pc:spChg chg="mod">
            <ac:chgData name="Yao Mudong" userId="4e0cce79f4d2bae9" providerId="LiveId" clId="{DBA58A93-0649-42DE-ADFE-6F1CB25502E6}" dt="2022-06-10T19:21:25.257" v="153" actId="3064"/>
            <ac:spMkLst>
              <pc:docMk/>
              <pc:sldMasterMk cId="2568130492" sldId="2147483661"/>
              <pc:sldLayoutMk cId="2679934891" sldId="2147483664"/>
              <ac:spMk id="10" creationId="{02A77C5E-4393-65C4-D975-D516AB501706}"/>
            </ac:spMkLst>
          </pc:spChg>
          <pc:spChg chg="mod">
            <ac:chgData name="Yao Mudong" userId="4e0cce79f4d2bae9" providerId="LiveId" clId="{DBA58A93-0649-42DE-ADFE-6F1CB25502E6}" dt="2022-06-10T19:21:25.257" v="153" actId="3064"/>
            <ac:spMkLst>
              <pc:docMk/>
              <pc:sldMasterMk cId="2568130492" sldId="2147483661"/>
              <pc:sldLayoutMk cId="2679934891" sldId="2147483664"/>
              <ac:spMk id="11" creationId="{700DB912-7E7F-04FC-6667-A71AC30524E3}"/>
            </ac:spMkLst>
          </pc:spChg>
          <pc:spChg chg="mod">
            <ac:chgData name="Yao Mudong" userId="4e0cce79f4d2bae9" providerId="LiveId" clId="{DBA58A93-0649-42DE-ADFE-6F1CB25502E6}" dt="2022-06-10T19:21:25.257" v="153" actId="3064"/>
            <ac:spMkLst>
              <pc:docMk/>
              <pc:sldMasterMk cId="2568130492" sldId="2147483661"/>
              <pc:sldLayoutMk cId="2679934891" sldId="2147483664"/>
              <ac:spMk id="12" creationId="{E600F862-CB0D-72E3-53A6-AAC2337259D1}"/>
            </ac:spMkLst>
          </pc:spChg>
          <pc:spChg chg="mod">
            <ac:chgData name="Yao Mudong" userId="4e0cce79f4d2bae9" providerId="LiveId" clId="{DBA58A93-0649-42DE-ADFE-6F1CB25502E6}" dt="2022-06-10T19:21:25.257" v="153" actId="3064"/>
            <ac:spMkLst>
              <pc:docMk/>
              <pc:sldMasterMk cId="2568130492" sldId="2147483661"/>
              <pc:sldLayoutMk cId="2679934891" sldId="2147483664"/>
              <ac:spMk id="14" creationId="{8661D945-F6BD-B32A-5C55-65366C9717B7}"/>
            </ac:spMkLst>
          </pc:spChg>
          <pc:spChg chg="mod">
            <ac:chgData name="Yao Mudong" userId="4e0cce79f4d2bae9" providerId="LiveId" clId="{DBA58A93-0649-42DE-ADFE-6F1CB25502E6}" dt="2022-06-10T19:21:25.257" v="153" actId="3064"/>
            <ac:spMkLst>
              <pc:docMk/>
              <pc:sldMasterMk cId="2568130492" sldId="2147483661"/>
              <pc:sldLayoutMk cId="2679934891" sldId="2147483664"/>
              <ac:spMk id="18" creationId="{4DAB8F65-2064-6A8A-B75D-B8F472A02A67}"/>
            </ac:spMkLst>
          </pc:spChg>
          <pc:spChg chg="mod">
            <ac:chgData name="Yao Mudong" userId="4e0cce79f4d2bae9" providerId="LiveId" clId="{DBA58A93-0649-42DE-ADFE-6F1CB25502E6}" dt="2022-06-10T19:21:25.257" v="153" actId="3064"/>
            <ac:spMkLst>
              <pc:docMk/>
              <pc:sldMasterMk cId="2568130492" sldId="2147483661"/>
              <pc:sldLayoutMk cId="2679934891" sldId="2147483664"/>
              <ac:spMk id="20" creationId="{801D54F1-9110-0CEA-CBF7-8A979A4884F6}"/>
            </ac:spMkLst>
          </pc:spChg>
          <pc:spChg chg="mod">
            <ac:chgData name="Yao Mudong" userId="4e0cce79f4d2bae9" providerId="LiveId" clId="{DBA58A93-0649-42DE-ADFE-6F1CB25502E6}" dt="2022-06-10T19:21:25.257" v="153" actId="3064"/>
            <ac:spMkLst>
              <pc:docMk/>
              <pc:sldMasterMk cId="2568130492" sldId="2147483661"/>
              <pc:sldLayoutMk cId="2679934891" sldId="2147483664"/>
              <ac:spMk id="21" creationId="{2EBB1E9D-DB90-6C74-914A-2076AD788576}"/>
            </ac:spMkLst>
          </pc:spChg>
          <pc:spChg chg="mod">
            <ac:chgData name="Yao Mudong" userId="4e0cce79f4d2bae9" providerId="LiveId" clId="{DBA58A93-0649-42DE-ADFE-6F1CB25502E6}" dt="2022-06-10T19:21:25.257" v="153" actId="3064"/>
            <ac:spMkLst>
              <pc:docMk/>
              <pc:sldMasterMk cId="2568130492" sldId="2147483661"/>
              <pc:sldLayoutMk cId="2679934891" sldId="2147483664"/>
              <ac:spMk id="22" creationId="{4846AF38-8F8C-5556-8175-B9BC9CE43477}"/>
            </ac:spMkLst>
          </pc:spChg>
          <pc:spChg chg="mod">
            <ac:chgData name="Yao Mudong" userId="4e0cce79f4d2bae9" providerId="LiveId" clId="{DBA58A93-0649-42DE-ADFE-6F1CB25502E6}" dt="2022-06-10T19:21:25.257" v="153" actId="3064"/>
            <ac:spMkLst>
              <pc:docMk/>
              <pc:sldMasterMk cId="2568130492" sldId="2147483661"/>
              <pc:sldLayoutMk cId="2679934891" sldId="2147483664"/>
              <ac:spMk id="27" creationId="{354A45D0-1B87-BB7C-0C82-94389C0557B4}"/>
            </ac:spMkLst>
          </pc:spChg>
          <pc:spChg chg="mod">
            <ac:chgData name="Yao Mudong" userId="4e0cce79f4d2bae9" providerId="LiveId" clId="{DBA58A93-0649-42DE-ADFE-6F1CB25502E6}" dt="2022-06-10T19:21:25.257" v="153" actId="3064"/>
            <ac:spMkLst>
              <pc:docMk/>
              <pc:sldMasterMk cId="2568130492" sldId="2147483661"/>
              <pc:sldLayoutMk cId="2679934891" sldId="2147483664"/>
              <ac:spMk id="28" creationId="{57C2E88F-6709-7FFF-7FBB-466CA1541752}"/>
            </ac:spMkLst>
          </pc:spChg>
          <pc:spChg chg="mod">
            <ac:chgData name="Yao Mudong" userId="4e0cce79f4d2bae9" providerId="LiveId" clId="{DBA58A93-0649-42DE-ADFE-6F1CB25502E6}" dt="2022-06-10T19:21:25.257" v="153" actId="3064"/>
            <ac:spMkLst>
              <pc:docMk/>
              <pc:sldMasterMk cId="2568130492" sldId="2147483661"/>
              <pc:sldLayoutMk cId="2679934891" sldId="2147483664"/>
              <ac:spMk id="29" creationId="{909EA25A-3308-0D31-71FE-BD208E7927AB}"/>
            </ac:spMkLst>
          </pc:spChg>
          <pc:spChg chg="mod">
            <ac:chgData name="Yao Mudong" userId="4e0cce79f4d2bae9" providerId="LiveId" clId="{DBA58A93-0649-42DE-ADFE-6F1CB25502E6}" dt="2022-06-10T19:21:25.257" v="153" actId="3064"/>
            <ac:spMkLst>
              <pc:docMk/>
              <pc:sldMasterMk cId="2568130492" sldId="2147483661"/>
              <pc:sldLayoutMk cId="2679934891" sldId="2147483664"/>
              <ac:spMk id="32" creationId="{05A7C9C7-C5CB-C351-4079-0CAEB586EFFA}"/>
            </ac:spMkLst>
          </pc:spChg>
          <pc:spChg chg="mod">
            <ac:chgData name="Yao Mudong" userId="4e0cce79f4d2bae9" providerId="LiveId" clId="{DBA58A93-0649-42DE-ADFE-6F1CB25502E6}" dt="2022-06-10T19:21:25.257" v="153" actId="3064"/>
            <ac:spMkLst>
              <pc:docMk/>
              <pc:sldMasterMk cId="2568130492" sldId="2147483661"/>
              <pc:sldLayoutMk cId="2679934891" sldId="2147483664"/>
              <ac:spMk id="33" creationId="{1B0A1F30-1013-7829-5ACF-253232FA003E}"/>
            </ac:spMkLst>
          </pc:spChg>
          <pc:spChg chg="mod">
            <ac:chgData name="Yao Mudong" userId="4e0cce79f4d2bae9" providerId="LiveId" clId="{DBA58A93-0649-42DE-ADFE-6F1CB25502E6}" dt="2022-06-10T19:21:25.257" v="153" actId="3064"/>
            <ac:spMkLst>
              <pc:docMk/>
              <pc:sldMasterMk cId="2568130492" sldId="2147483661"/>
              <pc:sldLayoutMk cId="2679934891" sldId="2147483664"/>
              <ac:spMk id="36" creationId="{5D64CE06-DDDE-68EE-BD20-F625A0F48682}"/>
            </ac:spMkLst>
          </pc:spChg>
          <pc:spChg chg="mod">
            <ac:chgData name="Yao Mudong" userId="4e0cce79f4d2bae9" providerId="LiveId" clId="{DBA58A93-0649-42DE-ADFE-6F1CB25502E6}" dt="2022-06-10T19:21:25.257" v="153" actId="3064"/>
            <ac:spMkLst>
              <pc:docMk/>
              <pc:sldMasterMk cId="2568130492" sldId="2147483661"/>
              <pc:sldLayoutMk cId="2679934891" sldId="2147483664"/>
              <ac:spMk id="37" creationId="{628C7ED2-C690-F455-3320-F976B85254FA}"/>
            </ac:spMkLst>
          </pc:spChg>
          <pc:spChg chg="mod">
            <ac:chgData name="Yao Mudong" userId="4e0cce79f4d2bae9" providerId="LiveId" clId="{DBA58A93-0649-42DE-ADFE-6F1CB25502E6}" dt="2022-06-10T19:21:25.257" v="153" actId="3064"/>
            <ac:spMkLst>
              <pc:docMk/>
              <pc:sldMasterMk cId="2568130492" sldId="2147483661"/>
              <pc:sldLayoutMk cId="2679934891" sldId="2147483664"/>
              <ac:spMk id="38" creationId="{BE357E7A-0C6D-CA17-D314-141E3084D8FA}"/>
            </ac:spMkLst>
          </pc:spChg>
          <pc:spChg chg="mod">
            <ac:chgData name="Yao Mudong" userId="4e0cce79f4d2bae9" providerId="LiveId" clId="{DBA58A93-0649-42DE-ADFE-6F1CB25502E6}" dt="2022-06-10T19:21:25.257" v="153" actId="3064"/>
            <ac:spMkLst>
              <pc:docMk/>
              <pc:sldMasterMk cId="2568130492" sldId="2147483661"/>
              <pc:sldLayoutMk cId="2679934891" sldId="2147483664"/>
              <ac:spMk id="39" creationId="{D71DB0FD-B4B0-6415-3FBA-E1C3FD9B00BC}"/>
            </ac:spMkLst>
          </pc:spChg>
        </pc:sldLayoutChg>
        <pc:sldLayoutChg chg="modSp mod">
          <pc:chgData name="Yao Mudong" userId="4e0cce79f4d2bae9" providerId="LiveId" clId="{DBA58A93-0649-42DE-ADFE-6F1CB25502E6}" dt="2022-06-10T19:33:33.248" v="185" actId="6014"/>
          <pc:sldLayoutMkLst>
            <pc:docMk/>
            <pc:sldMasterMk cId="2568130492" sldId="2147483661"/>
            <pc:sldLayoutMk cId="1543251275" sldId="2147483665"/>
          </pc:sldLayoutMkLst>
          <pc:spChg chg="mod">
            <ac:chgData name="Yao Mudong" userId="4e0cce79f4d2bae9" providerId="LiveId" clId="{DBA58A93-0649-42DE-ADFE-6F1CB25502E6}" dt="2022-06-10T19:21:37.547" v="154" actId="3064"/>
            <ac:spMkLst>
              <pc:docMk/>
              <pc:sldMasterMk cId="2568130492" sldId="2147483661"/>
              <pc:sldLayoutMk cId="1543251275" sldId="2147483665"/>
              <ac:spMk id="2" creationId="{A9B20E94-9C6F-DA2A-BD0D-394166552E9F}"/>
            </ac:spMkLst>
          </pc:spChg>
          <pc:spChg chg="mod">
            <ac:chgData name="Yao Mudong" userId="4e0cce79f4d2bae9" providerId="LiveId" clId="{DBA58A93-0649-42DE-ADFE-6F1CB25502E6}" dt="2022-06-10T19:21:37.547" v="154" actId="3064"/>
            <ac:spMkLst>
              <pc:docMk/>
              <pc:sldMasterMk cId="2568130492" sldId="2147483661"/>
              <pc:sldLayoutMk cId="1543251275" sldId="2147483665"/>
              <ac:spMk id="3" creationId="{4242BB41-5032-F0B7-FB7E-8C157BF8EC8B}"/>
            </ac:spMkLst>
          </pc:spChg>
          <pc:spChg chg="mod">
            <ac:chgData name="Yao Mudong" userId="4e0cce79f4d2bae9" providerId="LiveId" clId="{DBA58A93-0649-42DE-ADFE-6F1CB25502E6}" dt="2022-06-10T19:21:37.547" v="154" actId="3064"/>
            <ac:spMkLst>
              <pc:docMk/>
              <pc:sldMasterMk cId="2568130492" sldId="2147483661"/>
              <pc:sldLayoutMk cId="1543251275" sldId="2147483665"/>
              <ac:spMk id="4" creationId="{121E1A9B-F2E2-6852-68C7-70F088EA283B}"/>
            </ac:spMkLst>
          </pc:spChg>
          <pc:spChg chg="mod">
            <ac:chgData name="Yao Mudong" userId="4e0cce79f4d2bae9" providerId="LiveId" clId="{DBA58A93-0649-42DE-ADFE-6F1CB25502E6}" dt="2022-06-10T19:21:37.547" v="154" actId="3064"/>
            <ac:spMkLst>
              <pc:docMk/>
              <pc:sldMasterMk cId="2568130492" sldId="2147483661"/>
              <pc:sldLayoutMk cId="1543251275" sldId="2147483665"/>
              <ac:spMk id="5" creationId="{899F8447-C419-F0BE-DAF7-DF63C9ED46AB}"/>
            </ac:spMkLst>
          </pc:spChg>
          <pc:spChg chg="mod">
            <ac:chgData name="Yao Mudong" userId="4e0cce79f4d2bae9" providerId="LiveId" clId="{DBA58A93-0649-42DE-ADFE-6F1CB25502E6}" dt="2022-06-10T19:21:37.547" v="154" actId="3064"/>
            <ac:spMkLst>
              <pc:docMk/>
              <pc:sldMasterMk cId="2568130492" sldId="2147483661"/>
              <pc:sldLayoutMk cId="1543251275" sldId="2147483665"/>
              <ac:spMk id="8" creationId="{2C43AD2D-1786-34F9-B46B-F6CF906D0591}"/>
            </ac:spMkLst>
          </pc:spChg>
          <pc:spChg chg="mod">
            <ac:chgData name="Yao Mudong" userId="4e0cce79f4d2bae9" providerId="LiveId" clId="{DBA58A93-0649-42DE-ADFE-6F1CB25502E6}" dt="2022-06-10T19:21:37.547" v="154" actId="3064"/>
            <ac:spMkLst>
              <pc:docMk/>
              <pc:sldMasterMk cId="2568130492" sldId="2147483661"/>
              <pc:sldLayoutMk cId="1543251275" sldId="2147483665"/>
              <ac:spMk id="9" creationId="{6449A982-31C8-41F1-F7C3-22256C80CF9B}"/>
            </ac:spMkLst>
          </pc:spChg>
          <pc:spChg chg="mod">
            <ac:chgData name="Yao Mudong" userId="4e0cce79f4d2bae9" providerId="LiveId" clId="{DBA58A93-0649-42DE-ADFE-6F1CB25502E6}" dt="2022-06-10T19:21:37.547" v="154" actId="3064"/>
            <ac:spMkLst>
              <pc:docMk/>
              <pc:sldMasterMk cId="2568130492" sldId="2147483661"/>
              <pc:sldLayoutMk cId="1543251275" sldId="2147483665"/>
              <ac:spMk id="10" creationId="{0748E35D-3DED-B751-E479-8FCD29272D46}"/>
            </ac:spMkLst>
          </pc:spChg>
          <pc:spChg chg="mod">
            <ac:chgData name="Yao Mudong" userId="4e0cce79f4d2bae9" providerId="LiveId" clId="{DBA58A93-0649-42DE-ADFE-6F1CB25502E6}" dt="2022-06-10T19:21:37.547" v="154" actId="3064"/>
            <ac:spMkLst>
              <pc:docMk/>
              <pc:sldMasterMk cId="2568130492" sldId="2147483661"/>
              <pc:sldLayoutMk cId="1543251275" sldId="2147483665"/>
              <ac:spMk id="11" creationId="{CDF7DFEF-4CB5-D169-E781-3AD13B5FB23A}"/>
            </ac:spMkLst>
          </pc:spChg>
          <pc:spChg chg="mod">
            <ac:chgData name="Yao Mudong" userId="4e0cce79f4d2bae9" providerId="LiveId" clId="{DBA58A93-0649-42DE-ADFE-6F1CB25502E6}" dt="2022-06-10T19:21:37.547" v="154" actId="3064"/>
            <ac:spMkLst>
              <pc:docMk/>
              <pc:sldMasterMk cId="2568130492" sldId="2147483661"/>
              <pc:sldLayoutMk cId="1543251275" sldId="2147483665"/>
              <ac:spMk id="12" creationId="{86C4B4DA-8CBA-BDF2-A0C5-E2DF48189B7B}"/>
            </ac:spMkLst>
          </pc:spChg>
          <pc:spChg chg="mod">
            <ac:chgData name="Yao Mudong" userId="4e0cce79f4d2bae9" providerId="LiveId" clId="{DBA58A93-0649-42DE-ADFE-6F1CB25502E6}" dt="2022-06-10T19:21:37.547" v="154" actId="3064"/>
            <ac:spMkLst>
              <pc:docMk/>
              <pc:sldMasterMk cId="2568130492" sldId="2147483661"/>
              <pc:sldLayoutMk cId="1543251275" sldId="2147483665"/>
              <ac:spMk id="17" creationId="{EF8D5837-6EA3-470E-B7D6-9F8C38B2C52C}"/>
            </ac:spMkLst>
          </pc:spChg>
          <pc:spChg chg="mod">
            <ac:chgData name="Yao Mudong" userId="4e0cce79f4d2bae9" providerId="LiveId" clId="{DBA58A93-0649-42DE-ADFE-6F1CB25502E6}" dt="2022-06-10T19:21:37.547" v="154" actId="3064"/>
            <ac:spMkLst>
              <pc:docMk/>
              <pc:sldMasterMk cId="2568130492" sldId="2147483661"/>
              <pc:sldLayoutMk cId="1543251275" sldId="2147483665"/>
              <ac:spMk id="18" creationId="{304609CA-D140-C1D9-F695-93B7D4C28F86}"/>
            </ac:spMkLst>
          </pc:spChg>
          <pc:spChg chg="mod">
            <ac:chgData name="Yao Mudong" userId="4e0cce79f4d2bae9" providerId="LiveId" clId="{DBA58A93-0649-42DE-ADFE-6F1CB25502E6}" dt="2022-06-10T19:21:37.547" v="154" actId="3064"/>
            <ac:spMkLst>
              <pc:docMk/>
              <pc:sldMasterMk cId="2568130492" sldId="2147483661"/>
              <pc:sldLayoutMk cId="1543251275" sldId="2147483665"/>
              <ac:spMk id="20" creationId="{3AA6285C-4D3C-CA2D-BE9E-D144B5A5911A}"/>
            </ac:spMkLst>
          </pc:spChg>
          <pc:spChg chg="mod">
            <ac:chgData name="Yao Mudong" userId="4e0cce79f4d2bae9" providerId="LiveId" clId="{DBA58A93-0649-42DE-ADFE-6F1CB25502E6}" dt="2022-06-10T19:21:37.547" v="154" actId="3064"/>
            <ac:spMkLst>
              <pc:docMk/>
              <pc:sldMasterMk cId="2568130492" sldId="2147483661"/>
              <pc:sldLayoutMk cId="1543251275" sldId="2147483665"/>
              <ac:spMk id="21" creationId="{730902EF-2F88-36EF-4380-792B8FE0D91A}"/>
            </ac:spMkLst>
          </pc:spChg>
          <pc:spChg chg="mod">
            <ac:chgData name="Yao Mudong" userId="4e0cce79f4d2bae9" providerId="LiveId" clId="{DBA58A93-0649-42DE-ADFE-6F1CB25502E6}" dt="2022-06-10T19:21:37.547" v="154" actId="3064"/>
            <ac:spMkLst>
              <pc:docMk/>
              <pc:sldMasterMk cId="2568130492" sldId="2147483661"/>
              <pc:sldLayoutMk cId="1543251275" sldId="2147483665"/>
              <ac:spMk id="22" creationId="{763CC56B-C409-346F-FE12-E28E2909845C}"/>
            </ac:spMkLst>
          </pc:spChg>
          <pc:spChg chg="mod">
            <ac:chgData name="Yao Mudong" userId="4e0cce79f4d2bae9" providerId="LiveId" clId="{DBA58A93-0649-42DE-ADFE-6F1CB25502E6}" dt="2022-06-10T19:21:37.547" v="154" actId="3064"/>
            <ac:spMkLst>
              <pc:docMk/>
              <pc:sldMasterMk cId="2568130492" sldId="2147483661"/>
              <pc:sldLayoutMk cId="1543251275" sldId="2147483665"/>
              <ac:spMk id="25" creationId="{B5D05B9F-F59B-054F-45F3-6E1AE22ADDA3}"/>
            </ac:spMkLst>
          </pc:spChg>
          <pc:spChg chg="mod">
            <ac:chgData name="Yao Mudong" userId="4e0cce79f4d2bae9" providerId="LiveId" clId="{DBA58A93-0649-42DE-ADFE-6F1CB25502E6}" dt="2022-06-10T19:21:37.547" v="154" actId="3064"/>
            <ac:spMkLst>
              <pc:docMk/>
              <pc:sldMasterMk cId="2568130492" sldId="2147483661"/>
              <pc:sldLayoutMk cId="1543251275" sldId="2147483665"/>
              <ac:spMk id="26" creationId="{8D8BCF4F-CC7A-AA4B-1E01-3276AB7C4CF7}"/>
            </ac:spMkLst>
          </pc:spChg>
          <pc:spChg chg="mod">
            <ac:chgData name="Yao Mudong" userId="4e0cce79f4d2bae9" providerId="LiveId" clId="{DBA58A93-0649-42DE-ADFE-6F1CB25502E6}" dt="2022-06-10T19:21:37.547" v="154" actId="3064"/>
            <ac:spMkLst>
              <pc:docMk/>
              <pc:sldMasterMk cId="2568130492" sldId="2147483661"/>
              <pc:sldLayoutMk cId="1543251275" sldId="2147483665"/>
              <ac:spMk id="27" creationId="{8E79281D-2BA1-CBA4-CCD9-29CCCA13D488}"/>
            </ac:spMkLst>
          </pc:spChg>
          <pc:spChg chg="mod">
            <ac:chgData name="Yao Mudong" userId="4e0cce79f4d2bae9" providerId="LiveId" clId="{DBA58A93-0649-42DE-ADFE-6F1CB25502E6}" dt="2022-06-10T19:21:37.547" v="154" actId="3064"/>
            <ac:spMkLst>
              <pc:docMk/>
              <pc:sldMasterMk cId="2568130492" sldId="2147483661"/>
              <pc:sldLayoutMk cId="1543251275" sldId="2147483665"/>
              <ac:spMk id="28" creationId="{D79DDCB0-9F5E-1AC9-D74E-1994CEBA6BF0}"/>
            </ac:spMkLst>
          </pc:spChg>
          <pc:spChg chg="mod">
            <ac:chgData name="Yao Mudong" userId="4e0cce79f4d2bae9" providerId="LiveId" clId="{DBA58A93-0649-42DE-ADFE-6F1CB25502E6}" dt="2022-06-10T19:21:37.547" v="154" actId="3064"/>
            <ac:spMkLst>
              <pc:docMk/>
              <pc:sldMasterMk cId="2568130492" sldId="2147483661"/>
              <pc:sldLayoutMk cId="1543251275" sldId="2147483665"/>
              <ac:spMk id="29" creationId="{BBE027BA-2C5F-1891-C50C-1FFEFDB82E76}"/>
            </ac:spMkLst>
          </pc:spChg>
          <pc:spChg chg="mod">
            <ac:chgData name="Yao Mudong" userId="4e0cce79f4d2bae9" providerId="LiveId" clId="{DBA58A93-0649-42DE-ADFE-6F1CB25502E6}" dt="2022-06-10T19:21:37.547" v="154" actId="3064"/>
            <ac:spMkLst>
              <pc:docMk/>
              <pc:sldMasterMk cId="2568130492" sldId="2147483661"/>
              <pc:sldLayoutMk cId="1543251275" sldId="2147483665"/>
              <ac:spMk id="30" creationId="{AD1B49AD-ED45-F662-3FAC-5F8C6673F4B5}"/>
            </ac:spMkLst>
          </pc:spChg>
          <pc:spChg chg="mod">
            <ac:chgData name="Yao Mudong" userId="4e0cce79f4d2bae9" providerId="LiveId" clId="{DBA58A93-0649-42DE-ADFE-6F1CB25502E6}" dt="2022-06-10T19:21:37.547" v="154" actId="3064"/>
            <ac:spMkLst>
              <pc:docMk/>
              <pc:sldMasterMk cId="2568130492" sldId="2147483661"/>
              <pc:sldLayoutMk cId="1543251275" sldId="2147483665"/>
              <ac:spMk id="31" creationId="{0DC08E40-D80B-16D0-8862-8C226ADC7ED4}"/>
            </ac:spMkLst>
          </pc:spChg>
          <pc:spChg chg="mod">
            <ac:chgData name="Yao Mudong" userId="4e0cce79f4d2bae9" providerId="LiveId" clId="{DBA58A93-0649-42DE-ADFE-6F1CB25502E6}" dt="2022-06-10T19:21:37.547" v="154" actId="3064"/>
            <ac:spMkLst>
              <pc:docMk/>
              <pc:sldMasterMk cId="2568130492" sldId="2147483661"/>
              <pc:sldLayoutMk cId="1543251275" sldId="2147483665"/>
              <ac:spMk id="32" creationId="{36ED2C9D-8FAD-7B82-74E8-78B02818BF80}"/>
            </ac:spMkLst>
          </pc:spChg>
        </pc:sldLayoutChg>
        <pc:sldLayoutChg chg="modSp mod">
          <pc:chgData name="Yao Mudong" userId="4e0cce79f4d2bae9" providerId="LiveId" clId="{DBA58A93-0649-42DE-ADFE-6F1CB25502E6}" dt="2022-06-10T19:34:25.937" v="191" actId="6014"/>
          <pc:sldLayoutMkLst>
            <pc:docMk/>
            <pc:sldMasterMk cId="2568130492" sldId="2147483661"/>
            <pc:sldLayoutMk cId="3124146705" sldId="2147483666"/>
          </pc:sldLayoutMkLst>
          <pc:spChg chg="mod">
            <ac:chgData name="Yao Mudong" userId="4e0cce79f4d2bae9" providerId="LiveId" clId="{DBA58A93-0649-42DE-ADFE-6F1CB25502E6}" dt="2022-06-10T19:22:16.511" v="158" actId="3064"/>
            <ac:spMkLst>
              <pc:docMk/>
              <pc:sldMasterMk cId="2568130492" sldId="2147483661"/>
              <pc:sldLayoutMk cId="3124146705" sldId="2147483666"/>
              <ac:spMk id="2" creationId="{9C244C86-1953-1D1C-C91B-0834D7853663}"/>
            </ac:spMkLst>
          </pc:spChg>
          <pc:spChg chg="mod">
            <ac:chgData name="Yao Mudong" userId="4e0cce79f4d2bae9" providerId="LiveId" clId="{DBA58A93-0649-42DE-ADFE-6F1CB25502E6}" dt="2022-06-10T19:22:16.511" v="158" actId="3064"/>
            <ac:spMkLst>
              <pc:docMk/>
              <pc:sldMasterMk cId="2568130492" sldId="2147483661"/>
              <pc:sldLayoutMk cId="3124146705" sldId="2147483666"/>
              <ac:spMk id="10" creationId="{22386EEF-FD26-E08B-BE36-1FCC003AD911}"/>
            </ac:spMkLst>
          </pc:spChg>
          <pc:spChg chg="mod">
            <ac:chgData name="Yao Mudong" userId="4e0cce79f4d2bae9" providerId="LiveId" clId="{DBA58A93-0649-42DE-ADFE-6F1CB25502E6}" dt="2022-06-10T19:22:16.511" v="158" actId="3064"/>
            <ac:spMkLst>
              <pc:docMk/>
              <pc:sldMasterMk cId="2568130492" sldId="2147483661"/>
              <pc:sldLayoutMk cId="3124146705" sldId="2147483666"/>
              <ac:spMk id="11" creationId="{54756D76-E611-9412-0BCB-C5D941FFAC37}"/>
            </ac:spMkLst>
          </pc:spChg>
          <pc:spChg chg="mod">
            <ac:chgData name="Yao Mudong" userId="4e0cce79f4d2bae9" providerId="LiveId" clId="{DBA58A93-0649-42DE-ADFE-6F1CB25502E6}" dt="2022-06-10T19:22:16.511" v="158" actId="3064"/>
            <ac:spMkLst>
              <pc:docMk/>
              <pc:sldMasterMk cId="2568130492" sldId="2147483661"/>
              <pc:sldLayoutMk cId="3124146705" sldId="2147483666"/>
              <ac:spMk id="12" creationId="{E595FC98-739B-7674-7A41-5C9332C13CFB}"/>
            </ac:spMkLst>
          </pc:spChg>
          <pc:spChg chg="mod">
            <ac:chgData name="Yao Mudong" userId="4e0cce79f4d2bae9" providerId="LiveId" clId="{DBA58A93-0649-42DE-ADFE-6F1CB25502E6}" dt="2022-06-10T19:22:16.511" v="158" actId="3064"/>
            <ac:spMkLst>
              <pc:docMk/>
              <pc:sldMasterMk cId="2568130492" sldId="2147483661"/>
              <pc:sldLayoutMk cId="3124146705" sldId="2147483666"/>
              <ac:spMk id="13" creationId="{8621A936-603B-A7A0-038D-078B87D8FAC0}"/>
            </ac:spMkLst>
          </pc:spChg>
          <pc:spChg chg="mod">
            <ac:chgData name="Yao Mudong" userId="4e0cce79f4d2bae9" providerId="LiveId" clId="{DBA58A93-0649-42DE-ADFE-6F1CB25502E6}" dt="2022-06-10T19:22:16.511" v="158" actId="3064"/>
            <ac:spMkLst>
              <pc:docMk/>
              <pc:sldMasterMk cId="2568130492" sldId="2147483661"/>
              <pc:sldLayoutMk cId="3124146705" sldId="2147483666"/>
              <ac:spMk id="14" creationId="{F3D1A3CC-4E71-C8A7-FD0B-05B4EF6E7FA6}"/>
            </ac:spMkLst>
          </pc:spChg>
          <pc:spChg chg="mod">
            <ac:chgData name="Yao Mudong" userId="4e0cce79f4d2bae9" providerId="LiveId" clId="{DBA58A93-0649-42DE-ADFE-6F1CB25502E6}" dt="2022-06-10T19:22:16.511" v="158" actId="3064"/>
            <ac:spMkLst>
              <pc:docMk/>
              <pc:sldMasterMk cId="2568130492" sldId="2147483661"/>
              <pc:sldLayoutMk cId="3124146705" sldId="2147483666"/>
              <ac:spMk id="18" creationId="{68143AC6-CDD1-67B1-6C88-DFB988B1817F}"/>
            </ac:spMkLst>
          </pc:spChg>
          <pc:spChg chg="mod">
            <ac:chgData name="Yao Mudong" userId="4e0cce79f4d2bae9" providerId="LiveId" clId="{DBA58A93-0649-42DE-ADFE-6F1CB25502E6}" dt="2022-06-10T19:22:16.511" v="158" actId="3064"/>
            <ac:spMkLst>
              <pc:docMk/>
              <pc:sldMasterMk cId="2568130492" sldId="2147483661"/>
              <pc:sldLayoutMk cId="3124146705" sldId="2147483666"/>
              <ac:spMk id="20" creationId="{51859200-1916-B071-944C-01DC32F9410D}"/>
            </ac:spMkLst>
          </pc:spChg>
          <pc:spChg chg="mod">
            <ac:chgData name="Yao Mudong" userId="4e0cce79f4d2bae9" providerId="LiveId" clId="{DBA58A93-0649-42DE-ADFE-6F1CB25502E6}" dt="2022-06-10T19:22:16.511" v="158" actId="3064"/>
            <ac:spMkLst>
              <pc:docMk/>
              <pc:sldMasterMk cId="2568130492" sldId="2147483661"/>
              <pc:sldLayoutMk cId="3124146705" sldId="2147483666"/>
              <ac:spMk id="21" creationId="{54E0B06E-4E30-F29A-7BAB-17A8B16A5487}"/>
            </ac:spMkLst>
          </pc:spChg>
          <pc:spChg chg="mod">
            <ac:chgData name="Yao Mudong" userId="4e0cce79f4d2bae9" providerId="LiveId" clId="{DBA58A93-0649-42DE-ADFE-6F1CB25502E6}" dt="2022-06-10T19:22:16.511" v="158" actId="3064"/>
            <ac:spMkLst>
              <pc:docMk/>
              <pc:sldMasterMk cId="2568130492" sldId="2147483661"/>
              <pc:sldLayoutMk cId="3124146705" sldId="2147483666"/>
              <ac:spMk id="22" creationId="{67ABBAAA-E29F-2538-90CF-F207F53CE63E}"/>
            </ac:spMkLst>
          </pc:spChg>
          <pc:spChg chg="mod">
            <ac:chgData name="Yao Mudong" userId="4e0cce79f4d2bae9" providerId="LiveId" clId="{DBA58A93-0649-42DE-ADFE-6F1CB25502E6}" dt="2022-06-10T19:22:16.511" v="158" actId="3064"/>
            <ac:spMkLst>
              <pc:docMk/>
              <pc:sldMasterMk cId="2568130492" sldId="2147483661"/>
              <pc:sldLayoutMk cId="3124146705" sldId="2147483666"/>
              <ac:spMk id="33" creationId="{729DF439-82C2-304D-BDA1-7D4C3003CC7D}"/>
            </ac:spMkLst>
          </pc:spChg>
          <pc:spChg chg="mod">
            <ac:chgData name="Yao Mudong" userId="4e0cce79f4d2bae9" providerId="LiveId" clId="{DBA58A93-0649-42DE-ADFE-6F1CB25502E6}" dt="2022-06-10T19:22:16.511" v="158" actId="3064"/>
            <ac:spMkLst>
              <pc:docMk/>
              <pc:sldMasterMk cId="2568130492" sldId="2147483661"/>
              <pc:sldLayoutMk cId="3124146705" sldId="2147483666"/>
              <ac:spMk id="34" creationId="{DF66D230-9617-0399-1936-02197DFF2887}"/>
            </ac:spMkLst>
          </pc:spChg>
          <pc:spChg chg="mod">
            <ac:chgData name="Yao Mudong" userId="4e0cce79f4d2bae9" providerId="LiveId" clId="{DBA58A93-0649-42DE-ADFE-6F1CB25502E6}" dt="2022-06-10T19:22:16.511" v="158" actId="3064"/>
            <ac:spMkLst>
              <pc:docMk/>
              <pc:sldMasterMk cId="2568130492" sldId="2147483661"/>
              <pc:sldLayoutMk cId="3124146705" sldId="2147483666"/>
              <ac:spMk id="36" creationId="{E318EB65-C95C-1BC9-2267-B4844F8D8222}"/>
            </ac:spMkLst>
          </pc:spChg>
          <pc:spChg chg="mod">
            <ac:chgData name="Yao Mudong" userId="4e0cce79f4d2bae9" providerId="LiveId" clId="{DBA58A93-0649-42DE-ADFE-6F1CB25502E6}" dt="2022-06-10T19:22:16.511" v="158" actId="3064"/>
            <ac:spMkLst>
              <pc:docMk/>
              <pc:sldMasterMk cId="2568130492" sldId="2147483661"/>
              <pc:sldLayoutMk cId="3124146705" sldId="2147483666"/>
              <ac:spMk id="37" creationId="{6F4A2120-B136-2EBD-F58F-AD5B2FEA8746}"/>
            </ac:spMkLst>
          </pc:spChg>
          <pc:spChg chg="mod">
            <ac:chgData name="Yao Mudong" userId="4e0cce79f4d2bae9" providerId="LiveId" clId="{DBA58A93-0649-42DE-ADFE-6F1CB25502E6}" dt="2022-06-10T19:22:16.511" v="158" actId="3064"/>
            <ac:spMkLst>
              <pc:docMk/>
              <pc:sldMasterMk cId="2568130492" sldId="2147483661"/>
              <pc:sldLayoutMk cId="3124146705" sldId="2147483666"/>
              <ac:spMk id="38" creationId="{2D9AF6D9-E5AF-04FF-E363-D6F513D15399}"/>
            </ac:spMkLst>
          </pc:spChg>
          <pc:spChg chg="mod">
            <ac:chgData name="Yao Mudong" userId="4e0cce79f4d2bae9" providerId="LiveId" clId="{DBA58A93-0649-42DE-ADFE-6F1CB25502E6}" dt="2022-06-10T19:22:16.511" v="158" actId="3064"/>
            <ac:spMkLst>
              <pc:docMk/>
              <pc:sldMasterMk cId="2568130492" sldId="2147483661"/>
              <pc:sldLayoutMk cId="3124146705" sldId="2147483666"/>
              <ac:spMk id="40" creationId="{42733392-BB92-1994-362F-1BFBC0FCB0C2}"/>
            </ac:spMkLst>
          </pc:spChg>
          <pc:spChg chg="mod">
            <ac:chgData name="Yao Mudong" userId="4e0cce79f4d2bae9" providerId="LiveId" clId="{DBA58A93-0649-42DE-ADFE-6F1CB25502E6}" dt="2022-06-10T19:22:16.511" v="158" actId="3064"/>
            <ac:spMkLst>
              <pc:docMk/>
              <pc:sldMasterMk cId="2568130492" sldId="2147483661"/>
              <pc:sldLayoutMk cId="3124146705" sldId="2147483666"/>
              <ac:spMk id="41" creationId="{E06DF8C1-93CB-3181-E545-3C481097C5A9}"/>
            </ac:spMkLst>
          </pc:spChg>
          <pc:spChg chg="mod">
            <ac:chgData name="Yao Mudong" userId="4e0cce79f4d2bae9" providerId="LiveId" clId="{DBA58A93-0649-42DE-ADFE-6F1CB25502E6}" dt="2022-06-10T19:22:16.511" v="158" actId="3064"/>
            <ac:spMkLst>
              <pc:docMk/>
              <pc:sldMasterMk cId="2568130492" sldId="2147483661"/>
              <pc:sldLayoutMk cId="3124146705" sldId="2147483666"/>
              <ac:spMk id="42" creationId="{286A3FAE-1AD9-73A4-A80F-C52F12ABA868}"/>
            </ac:spMkLst>
          </pc:spChg>
          <pc:spChg chg="mod">
            <ac:chgData name="Yao Mudong" userId="4e0cce79f4d2bae9" providerId="LiveId" clId="{DBA58A93-0649-42DE-ADFE-6F1CB25502E6}" dt="2022-06-10T19:22:16.511" v="158" actId="3064"/>
            <ac:spMkLst>
              <pc:docMk/>
              <pc:sldMasterMk cId="2568130492" sldId="2147483661"/>
              <pc:sldLayoutMk cId="3124146705" sldId="2147483666"/>
              <ac:spMk id="43" creationId="{0314BA23-3420-3643-0F8D-061BDCF8BFE2}"/>
            </ac:spMkLst>
          </pc:spChg>
          <pc:spChg chg="mod">
            <ac:chgData name="Yao Mudong" userId="4e0cce79f4d2bae9" providerId="LiveId" clId="{DBA58A93-0649-42DE-ADFE-6F1CB25502E6}" dt="2022-06-10T19:22:16.511" v="158" actId="3064"/>
            <ac:spMkLst>
              <pc:docMk/>
              <pc:sldMasterMk cId="2568130492" sldId="2147483661"/>
              <pc:sldLayoutMk cId="3124146705" sldId="2147483666"/>
              <ac:spMk id="46" creationId="{96CCAB1D-A081-7569-CBBF-4D825A8C8575}"/>
            </ac:spMkLst>
          </pc:spChg>
          <pc:spChg chg="mod">
            <ac:chgData name="Yao Mudong" userId="4e0cce79f4d2bae9" providerId="LiveId" clId="{DBA58A93-0649-42DE-ADFE-6F1CB25502E6}" dt="2022-06-10T19:22:16.511" v="158" actId="3064"/>
            <ac:spMkLst>
              <pc:docMk/>
              <pc:sldMasterMk cId="2568130492" sldId="2147483661"/>
              <pc:sldLayoutMk cId="3124146705" sldId="2147483666"/>
              <ac:spMk id="47" creationId="{24B092AD-D4C1-5223-57C8-7408F5C9CD27}"/>
            </ac:spMkLst>
          </pc:spChg>
          <pc:spChg chg="mod">
            <ac:chgData name="Yao Mudong" userId="4e0cce79f4d2bae9" providerId="LiveId" clId="{DBA58A93-0649-42DE-ADFE-6F1CB25502E6}" dt="2022-06-10T19:22:16.511" v="158" actId="3064"/>
            <ac:spMkLst>
              <pc:docMk/>
              <pc:sldMasterMk cId="2568130492" sldId="2147483661"/>
              <pc:sldLayoutMk cId="3124146705" sldId="2147483666"/>
              <ac:spMk id="48" creationId="{6516847B-B0CF-37F7-8B60-CE6FFFD922FA}"/>
            </ac:spMkLst>
          </pc:spChg>
          <pc:spChg chg="mod">
            <ac:chgData name="Yao Mudong" userId="4e0cce79f4d2bae9" providerId="LiveId" clId="{DBA58A93-0649-42DE-ADFE-6F1CB25502E6}" dt="2022-06-10T19:22:16.511" v="158" actId="3064"/>
            <ac:spMkLst>
              <pc:docMk/>
              <pc:sldMasterMk cId="2568130492" sldId="2147483661"/>
              <pc:sldLayoutMk cId="3124146705" sldId="2147483666"/>
              <ac:spMk id="49" creationId="{9F1C0584-03AF-0C4C-30DD-1E3864C0120E}"/>
            </ac:spMkLst>
          </pc:spChg>
          <pc:spChg chg="mod">
            <ac:chgData name="Yao Mudong" userId="4e0cce79f4d2bae9" providerId="LiveId" clId="{DBA58A93-0649-42DE-ADFE-6F1CB25502E6}" dt="2022-06-10T19:22:16.511" v="158" actId="3064"/>
            <ac:spMkLst>
              <pc:docMk/>
              <pc:sldMasterMk cId="2568130492" sldId="2147483661"/>
              <pc:sldLayoutMk cId="3124146705" sldId="2147483666"/>
              <ac:spMk id="50" creationId="{81175A7F-1BF7-FCD5-432D-A08F2B1EE099}"/>
            </ac:spMkLst>
          </pc:spChg>
          <pc:spChg chg="mod">
            <ac:chgData name="Yao Mudong" userId="4e0cce79f4d2bae9" providerId="LiveId" clId="{DBA58A93-0649-42DE-ADFE-6F1CB25502E6}" dt="2022-06-10T19:22:16.511" v="158" actId="3064"/>
            <ac:spMkLst>
              <pc:docMk/>
              <pc:sldMasterMk cId="2568130492" sldId="2147483661"/>
              <pc:sldLayoutMk cId="3124146705" sldId="2147483666"/>
              <ac:spMk id="52" creationId="{B9B46B2C-2D5A-E346-9662-86D90333B402}"/>
            </ac:spMkLst>
          </pc:spChg>
          <pc:spChg chg="mod">
            <ac:chgData name="Yao Mudong" userId="4e0cce79f4d2bae9" providerId="LiveId" clId="{DBA58A93-0649-42DE-ADFE-6F1CB25502E6}" dt="2022-06-10T19:22:16.511" v="158" actId="3064"/>
            <ac:spMkLst>
              <pc:docMk/>
              <pc:sldMasterMk cId="2568130492" sldId="2147483661"/>
              <pc:sldLayoutMk cId="3124146705" sldId="2147483666"/>
              <ac:spMk id="53" creationId="{84932043-CC0E-4E65-8C35-4C2DF89DBA78}"/>
            </ac:spMkLst>
          </pc:spChg>
          <pc:spChg chg="mod">
            <ac:chgData name="Yao Mudong" userId="4e0cce79f4d2bae9" providerId="LiveId" clId="{DBA58A93-0649-42DE-ADFE-6F1CB25502E6}" dt="2022-06-10T19:22:16.511" v="158" actId="3064"/>
            <ac:spMkLst>
              <pc:docMk/>
              <pc:sldMasterMk cId="2568130492" sldId="2147483661"/>
              <pc:sldLayoutMk cId="3124146705" sldId="2147483666"/>
              <ac:spMk id="54" creationId="{319A0680-712C-8404-B771-C64A55AC8ECD}"/>
            </ac:spMkLst>
          </pc:spChg>
          <pc:spChg chg="mod">
            <ac:chgData name="Yao Mudong" userId="4e0cce79f4d2bae9" providerId="LiveId" clId="{DBA58A93-0649-42DE-ADFE-6F1CB25502E6}" dt="2022-06-10T19:22:16.511" v="158" actId="3064"/>
            <ac:spMkLst>
              <pc:docMk/>
              <pc:sldMasterMk cId="2568130492" sldId="2147483661"/>
              <pc:sldLayoutMk cId="3124146705" sldId="2147483666"/>
              <ac:spMk id="55" creationId="{667A2BED-746A-3FD0-C529-967DD3E07F23}"/>
            </ac:spMkLst>
          </pc:spChg>
        </pc:sldLayoutChg>
        <pc:sldLayoutChg chg="modSp mod">
          <pc:chgData name="Yao Mudong" userId="4e0cce79f4d2bae9" providerId="LiveId" clId="{DBA58A93-0649-42DE-ADFE-6F1CB25502E6}" dt="2022-06-10T19:33:59.694" v="188" actId="6014"/>
          <pc:sldLayoutMkLst>
            <pc:docMk/>
            <pc:sldMasterMk cId="2568130492" sldId="2147483661"/>
            <pc:sldLayoutMk cId="2940707142" sldId="2147483667"/>
          </pc:sldLayoutMkLst>
          <pc:spChg chg="mod">
            <ac:chgData name="Yao Mudong" userId="4e0cce79f4d2bae9" providerId="LiveId" clId="{DBA58A93-0649-42DE-ADFE-6F1CB25502E6}" dt="2022-06-10T19:21:44.301" v="155" actId="3064"/>
            <ac:spMkLst>
              <pc:docMk/>
              <pc:sldMasterMk cId="2568130492" sldId="2147483661"/>
              <pc:sldLayoutMk cId="2940707142" sldId="2147483667"/>
              <ac:spMk id="6" creationId="{ADB1CCBD-C4D8-E023-E1DD-4A86BB1256F8}"/>
            </ac:spMkLst>
          </pc:spChg>
          <pc:spChg chg="mod">
            <ac:chgData name="Yao Mudong" userId="4e0cce79f4d2bae9" providerId="LiveId" clId="{DBA58A93-0649-42DE-ADFE-6F1CB25502E6}" dt="2022-06-10T19:21:44.301" v="155" actId="3064"/>
            <ac:spMkLst>
              <pc:docMk/>
              <pc:sldMasterMk cId="2568130492" sldId="2147483661"/>
              <pc:sldLayoutMk cId="2940707142" sldId="2147483667"/>
              <ac:spMk id="7" creationId="{F66E8C1D-ABD7-B41D-A97E-198ACAB6109B}"/>
            </ac:spMkLst>
          </pc:spChg>
          <pc:spChg chg="mod">
            <ac:chgData name="Yao Mudong" userId="4e0cce79f4d2bae9" providerId="LiveId" clId="{DBA58A93-0649-42DE-ADFE-6F1CB25502E6}" dt="2022-06-10T19:21:44.301" v="155" actId="3064"/>
            <ac:spMkLst>
              <pc:docMk/>
              <pc:sldMasterMk cId="2568130492" sldId="2147483661"/>
              <pc:sldLayoutMk cId="2940707142" sldId="2147483667"/>
              <ac:spMk id="9" creationId="{4D1C5D4D-CF18-F565-3BAF-9233D2138DE0}"/>
            </ac:spMkLst>
          </pc:spChg>
          <pc:spChg chg="mod">
            <ac:chgData name="Yao Mudong" userId="4e0cce79f4d2bae9" providerId="LiveId" clId="{DBA58A93-0649-42DE-ADFE-6F1CB25502E6}" dt="2022-06-10T19:21:44.301" v="155" actId="3064"/>
            <ac:spMkLst>
              <pc:docMk/>
              <pc:sldMasterMk cId="2568130492" sldId="2147483661"/>
              <pc:sldLayoutMk cId="2940707142" sldId="2147483667"/>
              <ac:spMk id="11" creationId="{8C785627-E433-148B-F54C-057DD9756F0F}"/>
            </ac:spMkLst>
          </pc:spChg>
          <pc:spChg chg="mod">
            <ac:chgData name="Yao Mudong" userId="4e0cce79f4d2bae9" providerId="LiveId" clId="{DBA58A93-0649-42DE-ADFE-6F1CB25502E6}" dt="2022-06-10T19:21:44.301" v="155" actId="3064"/>
            <ac:spMkLst>
              <pc:docMk/>
              <pc:sldMasterMk cId="2568130492" sldId="2147483661"/>
              <pc:sldLayoutMk cId="2940707142" sldId="2147483667"/>
              <ac:spMk id="13" creationId="{B9C88C3E-7145-57D4-507D-C58473A3D14A}"/>
            </ac:spMkLst>
          </pc:spChg>
          <pc:spChg chg="mod">
            <ac:chgData name="Yao Mudong" userId="4e0cce79f4d2bae9" providerId="LiveId" clId="{DBA58A93-0649-42DE-ADFE-6F1CB25502E6}" dt="2022-06-10T19:21:44.301" v="155" actId="3064"/>
            <ac:spMkLst>
              <pc:docMk/>
              <pc:sldMasterMk cId="2568130492" sldId="2147483661"/>
              <pc:sldLayoutMk cId="2940707142" sldId="2147483667"/>
              <ac:spMk id="17" creationId="{23BCA773-0F6F-3A17-EE82-D6ADD10C079B}"/>
            </ac:spMkLst>
          </pc:spChg>
          <pc:spChg chg="mod">
            <ac:chgData name="Yao Mudong" userId="4e0cce79f4d2bae9" providerId="LiveId" clId="{DBA58A93-0649-42DE-ADFE-6F1CB25502E6}" dt="2022-06-10T19:21:44.301" v="155" actId="3064"/>
            <ac:spMkLst>
              <pc:docMk/>
              <pc:sldMasterMk cId="2568130492" sldId="2147483661"/>
              <pc:sldLayoutMk cId="2940707142" sldId="2147483667"/>
              <ac:spMk id="18" creationId="{A6A47776-F533-06C3-65C6-9169E1A821EA}"/>
            </ac:spMkLst>
          </pc:spChg>
          <pc:spChg chg="mod">
            <ac:chgData name="Yao Mudong" userId="4e0cce79f4d2bae9" providerId="LiveId" clId="{DBA58A93-0649-42DE-ADFE-6F1CB25502E6}" dt="2022-06-10T19:21:44.301" v="155" actId="3064"/>
            <ac:spMkLst>
              <pc:docMk/>
              <pc:sldMasterMk cId="2568130492" sldId="2147483661"/>
              <pc:sldLayoutMk cId="2940707142" sldId="2147483667"/>
              <ac:spMk id="29" creationId="{60757DEB-7C20-FA42-E76B-0FBED3DD60F3}"/>
            </ac:spMkLst>
          </pc:spChg>
          <pc:spChg chg="mod">
            <ac:chgData name="Yao Mudong" userId="4e0cce79f4d2bae9" providerId="LiveId" clId="{DBA58A93-0649-42DE-ADFE-6F1CB25502E6}" dt="2022-06-10T19:21:44.301" v="155" actId="3064"/>
            <ac:spMkLst>
              <pc:docMk/>
              <pc:sldMasterMk cId="2568130492" sldId="2147483661"/>
              <pc:sldLayoutMk cId="2940707142" sldId="2147483667"/>
              <ac:spMk id="30" creationId="{DF00D49C-3C5B-77A0-D4F3-86ADDC88BBF2}"/>
            </ac:spMkLst>
          </pc:spChg>
          <pc:spChg chg="mod">
            <ac:chgData name="Yao Mudong" userId="4e0cce79f4d2bae9" providerId="LiveId" clId="{DBA58A93-0649-42DE-ADFE-6F1CB25502E6}" dt="2022-06-10T19:21:44.301" v="155" actId="3064"/>
            <ac:spMkLst>
              <pc:docMk/>
              <pc:sldMasterMk cId="2568130492" sldId="2147483661"/>
              <pc:sldLayoutMk cId="2940707142" sldId="2147483667"/>
              <ac:spMk id="32" creationId="{2A274519-6781-CADC-A73A-9EC45CFDCAF1}"/>
            </ac:spMkLst>
          </pc:spChg>
          <pc:spChg chg="mod">
            <ac:chgData name="Yao Mudong" userId="4e0cce79f4d2bae9" providerId="LiveId" clId="{DBA58A93-0649-42DE-ADFE-6F1CB25502E6}" dt="2022-06-10T19:21:44.301" v="155" actId="3064"/>
            <ac:spMkLst>
              <pc:docMk/>
              <pc:sldMasterMk cId="2568130492" sldId="2147483661"/>
              <pc:sldLayoutMk cId="2940707142" sldId="2147483667"/>
              <ac:spMk id="33" creationId="{940C70FF-F36B-0A61-2C44-568835E44468}"/>
            </ac:spMkLst>
          </pc:spChg>
          <pc:spChg chg="mod">
            <ac:chgData name="Yao Mudong" userId="4e0cce79f4d2bae9" providerId="LiveId" clId="{DBA58A93-0649-42DE-ADFE-6F1CB25502E6}" dt="2022-06-10T19:21:44.301" v="155" actId="3064"/>
            <ac:spMkLst>
              <pc:docMk/>
              <pc:sldMasterMk cId="2568130492" sldId="2147483661"/>
              <pc:sldLayoutMk cId="2940707142" sldId="2147483667"/>
              <ac:spMk id="35" creationId="{20828B27-6390-2C0B-E0CE-56094FEA31C5}"/>
            </ac:spMkLst>
          </pc:spChg>
          <pc:spChg chg="mod">
            <ac:chgData name="Yao Mudong" userId="4e0cce79f4d2bae9" providerId="LiveId" clId="{DBA58A93-0649-42DE-ADFE-6F1CB25502E6}" dt="2022-06-10T19:21:44.301" v="155" actId="3064"/>
            <ac:spMkLst>
              <pc:docMk/>
              <pc:sldMasterMk cId="2568130492" sldId="2147483661"/>
              <pc:sldLayoutMk cId="2940707142" sldId="2147483667"/>
              <ac:spMk id="36" creationId="{6318ED53-837D-E98F-DD02-382CCE0881D3}"/>
            </ac:spMkLst>
          </pc:spChg>
          <pc:spChg chg="mod">
            <ac:chgData name="Yao Mudong" userId="4e0cce79f4d2bae9" providerId="LiveId" clId="{DBA58A93-0649-42DE-ADFE-6F1CB25502E6}" dt="2022-06-10T19:21:44.301" v="155" actId="3064"/>
            <ac:spMkLst>
              <pc:docMk/>
              <pc:sldMasterMk cId="2568130492" sldId="2147483661"/>
              <pc:sldLayoutMk cId="2940707142" sldId="2147483667"/>
              <ac:spMk id="37" creationId="{640C4B95-3F46-077C-3D90-B2D8491550FF}"/>
            </ac:spMkLst>
          </pc:spChg>
          <pc:spChg chg="mod">
            <ac:chgData name="Yao Mudong" userId="4e0cce79f4d2bae9" providerId="LiveId" clId="{DBA58A93-0649-42DE-ADFE-6F1CB25502E6}" dt="2022-06-10T19:21:44.301" v="155" actId="3064"/>
            <ac:spMkLst>
              <pc:docMk/>
              <pc:sldMasterMk cId="2568130492" sldId="2147483661"/>
              <pc:sldLayoutMk cId="2940707142" sldId="2147483667"/>
              <ac:spMk id="38" creationId="{AB5A8503-B800-8727-39D4-9B63D4E7FADC}"/>
            </ac:spMkLst>
          </pc:spChg>
          <pc:spChg chg="mod">
            <ac:chgData name="Yao Mudong" userId="4e0cce79f4d2bae9" providerId="LiveId" clId="{DBA58A93-0649-42DE-ADFE-6F1CB25502E6}" dt="2022-06-10T19:21:44.301" v="155" actId="3064"/>
            <ac:spMkLst>
              <pc:docMk/>
              <pc:sldMasterMk cId="2568130492" sldId="2147483661"/>
              <pc:sldLayoutMk cId="2940707142" sldId="2147483667"/>
              <ac:spMk id="39" creationId="{BD102638-2055-1103-BA51-48988035890D}"/>
            </ac:spMkLst>
          </pc:spChg>
          <pc:spChg chg="mod">
            <ac:chgData name="Yao Mudong" userId="4e0cce79f4d2bae9" providerId="LiveId" clId="{DBA58A93-0649-42DE-ADFE-6F1CB25502E6}" dt="2022-06-10T19:21:44.301" v="155" actId="3064"/>
            <ac:spMkLst>
              <pc:docMk/>
              <pc:sldMasterMk cId="2568130492" sldId="2147483661"/>
              <pc:sldLayoutMk cId="2940707142" sldId="2147483667"/>
              <ac:spMk id="40" creationId="{20446C6E-28E5-C5A3-11E7-7490AA2E61D9}"/>
            </ac:spMkLst>
          </pc:spChg>
          <pc:spChg chg="mod">
            <ac:chgData name="Yao Mudong" userId="4e0cce79f4d2bae9" providerId="LiveId" clId="{DBA58A93-0649-42DE-ADFE-6F1CB25502E6}" dt="2022-06-10T19:21:44.301" v="155" actId="3064"/>
            <ac:spMkLst>
              <pc:docMk/>
              <pc:sldMasterMk cId="2568130492" sldId="2147483661"/>
              <pc:sldLayoutMk cId="2940707142" sldId="2147483667"/>
              <ac:spMk id="41" creationId="{AABE1C42-B3DE-5D08-98F8-5B02F92B6919}"/>
            </ac:spMkLst>
          </pc:spChg>
          <pc:spChg chg="mod">
            <ac:chgData name="Yao Mudong" userId="4e0cce79f4d2bae9" providerId="LiveId" clId="{DBA58A93-0649-42DE-ADFE-6F1CB25502E6}" dt="2022-06-10T19:21:44.301" v="155" actId="3064"/>
            <ac:spMkLst>
              <pc:docMk/>
              <pc:sldMasterMk cId="2568130492" sldId="2147483661"/>
              <pc:sldLayoutMk cId="2940707142" sldId="2147483667"/>
              <ac:spMk id="43" creationId="{36E32CED-BC02-7F2D-51C8-D6B6203B1F04}"/>
            </ac:spMkLst>
          </pc:spChg>
          <pc:spChg chg="mod">
            <ac:chgData name="Yao Mudong" userId="4e0cce79f4d2bae9" providerId="LiveId" clId="{DBA58A93-0649-42DE-ADFE-6F1CB25502E6}" dt="2022-06-10T19:21:44.301" v="155" actId="3064"/>
            <ac:spMkLst>
              <pc:docMk/>
              <pc:sldMasterMk cId="2568130492" sldId="2147483661"/>
              <pc:sldLayoutMk cId="2940707142" sldId="2147483667"/>
              <ac:spMk id="44" creationId="{4EB1927E-0124-6E1A-6213-14EF7D5F1858}"/>
            </ac:spMkLst>
          </pc:spChg>
          <pc:spChg chg="mod">
            <ac:chgData name="Yao Mudong" userId="4e0cce79f4d2bae9" providerId="LiveId" clId="{DBA58A93-0649-42DE-ADFE-6F1CB25502E6}" dt="2022-06-10T19:21:44.301" v="155" actId="3064"/>
            <ac:spMkLst>
              <pc:docMk/>
              <pc:sldMasterMk cId="2568130492" sldId="2147483661"/>
              <pc:sldLayoutMk cId="2940707142" sldId="2147483667"/>
              <ac:spMk id="47" creationId="{4DC60B14-AAFC-CD3C-42B3-8D60ADD10E78}"/>
            </ac:spMkLst>
          </pc:spChg>
          <pc:spChg chg="mod">
            <ac:chgData name="Yao Mudong" userId="4e0cce79f4d2bae9" providerId="LiveId" clId="{DBA58A93-0649-42DE-ADFE-6F1CB25502E6}" dt="2022-06-10T19:21:44.301" v="155" actId="3064"/>
            <ac:spMkLst>
              <pc:docMk/>
              <pc:sldMasterMk cId="2568130492" sldId="2147483661"/>
              <pc:sldLayoutMk cId="2940707142" sldId="2147483667"/>
              <ac:spMk id="48" creationId="{BCE91700-D83B-4D64-38B2-16A3499F562A}"/>
            </ac:spMkLst>
          </pc:spChg>
          <pc:spChg chg="mod">
            <ac:chgData name="Yao Mudong" userId="4e0cce79f4d2bae9" providerId="LiveId" clId="{DBA58A93-0649-42DE-ADFE-6F1CB25502E6}" dt="2022-06-10T19:21:44.301" v="155" actId="3064"/>
            <ac:spMkLst>
              <pc:docMk/>
              <pc:sldMasterMk cId="2568130492" sldId="2147483661"/>
              <pc:sldLayoutMk cId="2940707142" sldId="2147483667"/>
              <ac:spMk id="49" creationId="{609A3F05-8B76-BF07-97E6-3904117D8CB0}"/>
            </ac:spMkLst>
          </pc:spChg>
          <pc:spChg chg="mod">
            <ac:chgData name="Yao Mudong" userId="4e0cce79f4d2bae9" providerId="LiveId" clId="{DBA58A93-0649-42DE-ADFE-6F1CB25502E6}" dt="2022-06-10T19:21:44.301" v="155" actId="3064"/>
            <ac:spMkLst>
              <pc:docMk/>
              <pc:sldMasterMk cId="2568130492" sldId="2147483661"/>
              <pc:sldLayoutMk cId="2940707142" sldId="2147483667"/>
              <ac:spMk id="50" creationId="{9CC8398F-55A7-2CBE-ACF2-929FB84BC29C}"/>
            </ac:spMkLst>
          </pc:spChg>
          <pc:spChg chg="mod">
            <ac:chgData name="Yao Mudong" userId="4e0cce79f4d2bae9" providerId="LiveId" clId="{DBA58A93-0649-42DE-ADFE-6F1CB25502E6}" dt="2022-06-10T19:21:44.301" v="155" actId="3064"/>
            <ac:spMkLst>
              <pc:docMk/>
              <pc:sldMasterMk cId="2568130492" sldId="2147483661"/>
              <pc:sldLayoutMk cId="2940707142" sldId="2147483667"/>
              <ac:spMk id="51" creationId="{B5792236-0053-AAEC-8CF2-6439DCAB2D71}"/>
            </ac:spMkLst>
          </pc:spChg>
          <pc:spChg chg="mod">
            <ac:chgData name="Yao Mudong" userId="4e0cce79f4d2bae9" providerId="LiveId" clId="{DBA58A93-0649-42DE-ADFE-6F1CB25502E6}" dt="2022-06-10T19:21:44.301" v="155" actId="3064"/>
            <ac:spMkLst>
              <pc:docMk/>
              <pc:sldMasterMk cId="2568130492" sldId="2147483661"/>
              <pc:sldLayoutMk cId="2940707142" sldId="2147483667"/>
              <ac:spMk id="52" creationId="{F6DE5557-092B-58DE-813C-9F278D9749CA}"/>
            </ac:spMkLst>
          </pc:spChg>
          <pc:spChg chg="mod">
            <ac:chgData name="Yao Mudong" userId="4e0cce79f4d2bae9" providerId="LiveId" clId="{DBA58A93-0649-42DE-ADFE-6F1CB25502E6}" dt="2022-06-10T19:21:44.301" v="155" actId="3064"/>
            <ac:spMkLst>
              <pc:docMk/>
              <pc:sldMasterMk cId="2568130492" sldId="2147483661"/>
              <pc:sldLayoutMk cId="2940707142" sldId="2147483667"/>
              <ac:spMk id="53" creationId="{C6083E2F-392C-54DA-9311-9F9B58363C41}"/>
            </ac:spMkLst>
          </pc:spChg>
          <pc:spChg chg="mod">
            <ac:chgData name="Yao Mudong" userId="4e0cce79f4d2bae9" providerId="LiveId" clId="{DBA58A93-0649-42DE-ADFE-6F1CB25502E6}" dt="2022-06-10T19:21:44.301" v="155" actId="3064"/>
            <ac:spMkLst>
              <pc:docMk/>
              <pc:sldMasterMk cId="2568130492" sldId="2147483661"/>
              <pc:sldLayoutMk cId="2940707142" sldId="2147483667"/>
              <ac:spMk id="54" creationId="{FC841286-FCA2-5B9F-25AE-1DD74739B0A9}"/>
            </ac:spMkLst>
          </pc:spChg>
          <pc:spChg chg="mod">
            <ac:chgData name="Yao Mudong" userId="4e0cce79f4d2bae9" providerId="LiveId" clId="{DBA58A93-0649-42DE-ADFE-6F1CB25502E6}" dt="2022-06-10T19:21:44.301" v="155" actId="3064"/>
            <ac:spMkLst>
              <pc:docMk/>
              <pc:sldMasterMk cId="2568130492" sldId="2147483661"/>
              <pc:sldLayoutMk cId="2940707142" sldId="2147483667"/>
              <ac:spMk id="55" creationId="{879C124C-B29F-BBF3-D5EE-8A6B3116B7E2}"/>
            </ac:spMkLst>
          </pc:spChg>
          <pc:spChg chg="mod">
            <ac:chgData name="Yao Mudong" userId="4e0cce79f4d2bae9" providerId="LiveId" clId="{DBA58A93-0649-42DE-ADFE-6F1CB25502E6}" dt="2022-06-10T19:21:44.301" v="155" actId="3064"/>
            <ac:spMkLst>
              <pc:docMk/>
              <pc:sldMasterMk cId="2568130492" sldId="2147483661"/>
              <pc:sldLayoutMk cId="2940707142" sldId="2147483667"/>
              <ac:spMk id="56" creationId="{146766CA-E562-BEA3-A571-AE21844E4743}"/>
            </ac:spMkLst>
          </pc:spChg>
        </pc:sldLayoutChg>
        <pc:sldLayoutChg chg="modSp mod">
          <pc:chgData name="Yao Mudong" userId="4e0cce79f4d2bae9" providerId="LiveId" clId="{DBA58A93-0649-42DE-ADFE-6F1CB25502E6}" dt="2022-06-10T19:34:05.270" v="189" actId="6014"/>
          <pc:sldLayoutMkLst>
            <pc:docMk/>
            <pc:sldMasterMk cId="2568130492" sldId="2147483661"/>
            <pc:sldLayoutMk cId="2543967170" sldId="2147483668"/>
          </pc:sldLayoutMkLst>
          <pc:spChg chg="mod">
            <ac:chgData name="Yao Mudong" userId="4e0cce79f4d2bae9" providerId="LiveId" clId="{DBA58A93-0649-42DE-ADFE-6F1CB25502E6}" dt="2022-06-10T19:21:51.733" v="156" actId="3064"/>
            <ac:spMkLst>
              <pc:docMk/>
              <pc:sldMasterMk cId="2568130492" sldId="2147483661"/>
              <pc:sldLayoutMk cId="2543967170" sldId="2147483668"/>
              <ac:spMk id="5" creationId="{8A8B4E7A-A8E0-3123-92C0-F91E261B502B}"/>
            </ac:spMkLst>
          </pc:spChg>
          <pc:spChg chg="mod">
            <ac:chgData name="Yao Mudong" userId="4e0cce79f4d2bae9" providerId="LiveId" clId="{DBA58A93-0649-42DE-ADFE-6F1CB25502E6}" dt="2022-06-10T19:21:51.733" v="156" actId="3064"/>
            <ac:spMkLst>
              <pc:docMk/>
              <pc:sldMasterMk cId="2568130492" sldId="2147483661"/>
              <pc:sldLayoutMk cId="2543967170" sldId="2147483668"/>
              <ac:spMk id="6" creationId="{B6EA761C-5396-F686-F497-9E2D695BAC7E}"/>
            </ac:spMkLst>
          </pc:spChg>
          <pc:spChg chg="mod">
            <ac:chgData name="Yao Mudong" userId="4e0cce79f4d2bae9" providerId="LiveId" clId="{DBA58A93-0649-42DE-ADFE-6F1CB25502E6}" dt="2022-06-10T19:21:51.733" v="156" actId="3064"/>
            <ac:spMkLst>
              <pc:docMk/>
              <pc:sldMasterMk cId="2568130492" sldId="2147483661"/>
              <pc:sldLayoutMk cId="2543967170" sldId="2147483668"/>
              <ac:spMk id="7" creationId="{C3375BBD-26E0-27AD-16F2-05B7C6C89DDF}"/>
            </ac:spMkLst>
          </pc:spChg>
          <pc:spChg chg="mod">
            <ac:chgData name="Yao Mudong" userId="4e0cce79f4d2bae9" providerId="LiveId" clId="{DBA58A93-0649-42DE-ADFE-6F1CB25502E6}" dt="2022-06-10T19:21:51.733" v="156" actId="3064"/>
            <ac:spMkLst>
              <pc:docMk/>
              <pc:sldMasterMk cId="2568130492" sldId="2147483661"/>
              <pc:sldLayoutMk cId="2543967170" sldId="2147483668"/>
              <ac:spMk id="11" creationId="{89F3E94F-7651-0D11-348C-213AD6BF40D3}"/>
            </ac:spMkLst>
          </pc:spChg>
          <pc:spChg chg="mod">
            <ac:chgData name="Yao Mudong" userId="4e0cce79f4d2bae9" providerId="LiveId" clId="{DBA58A93-0649-42DE-ADFE-6F1CB25502E6}" dt="2022-06-10T19:21:51.733" v="156" actId="3064"/>
            <ac:spMkLst>
              <pc:docMk/>
              <pc:sldMasterMk cId="2568130492" sldId="2147483661"/>
              <pc:sldLayoutMk cId="2543967170" sldId="2147483668"/>
              <ac:spMk id="13" creationId="{DBF625DD-C70B-DACC-1617-D0113ECFB166}"/>
            </ac:spMkLst>
          </pc:spChg>
          <pc:spChg chg="mod">
            <ac:chgData name="Yao Mudong" userId="4e0cce79f4d2bae9" providerId="LiveId" clId="{DBA58A93-0649-42DE-ADFE-6F1CB25502E6}" dt="2022-06-10T19:21:51.733" v="156" actId="3064"/>
            <ac:spMkLst>
              <pc:docMk/>
              <pc:sldMasterMk cId="2568130492" sldId="2147483661"/>
              <pc:sldLayoutMk cId="2543967170" sldId="2147483668"/>
              <ac:spMk id="15" creationId="{DAFA873D-0ECD-C25C-420D-2160D9A67FE2}"/>
            </ac:spMkLst>
          </pc:spChg>
          <pc:spChg chg="mod">
            <ac:chgData name="Yao Mudong" userId="4e0cce79f4d2bae9" providerId="LiveId" clId="{DBA58A93-0649-42DE-ADFE-6F1CB25502E6}" dt="2022-06-10T19:21:51.733" v="156" actId="3064"/>
            <ac:spMkLst>
              <pc:docMk/>
              <pc:sldMasterMk cId="2568130492" sldId="2147483661"/>
              <pc:sldLayoutMk cId="2543967170" sldId="2147483668"/>
              <ac:spMk id="26" creationId="{33CD1004-E02C-AA08-5F77-8FD0C4F6EE54}"/>
            </ac:spMkLst>
          </pc:spChg>
          <pc:spChg chg="mod">
            <ac:chgData name="Yao Mudong" userId="4e0cce79f4d2bae9" providerId="LiveId" clId="{DBA58A93-0649-42DE-ADFE-6F1CB25502E6}" dt="2022-06-10T19:21:51.733" v="156" actId="3064"/>
            <ac:spMkLst>
              <pc:docMk/>
              <pc:sldMasterMk cId="2568130492" sldId="2147483661"/>
              <pc:sldLayoutMk cId="2543967170" sldId="2147483668"/>
              <ac:spMk id="27" creationId="{164588F8-CFC9-1965-62DB-B5F0A2DF72FD}"/>
            </ac:spMkLst>
          </pc:spChg>
          <pc:spChg chg="mod">
            <ac:chgData name="Yao Mudong" userId="4e0cce79f4d2bae9" providerId="LiveId" clId="{DBA58A93-0649-42DE-ADFE-6F1CB25502E6}" dt="2022-06-10T19:21:51.733" v="156" actId="3064"/>
            <ac:spMkLst>
              <pc:docMk/>
              <pc:sldMasterMk cId="2568130492" sldId="2147483661"/>
              <pc:sldLayoutMk cId="2543967170" sldId="2147483668"/>
              <ac:spMk id="31" creationId="{445BC080-0565-602C-7485-95A2AA4A9A7B}"/>
            </ac:spMkLst>
          </pc:spChg>
          <pc:spChg chg="mod">
            <ac:chgData name="Yao Mudong" userId="4e0cce79f4d2bae9" providerId="LiveId" clId="{DBA58A93-0649-42DE-ADFE-6F1CB25502E6}" dt="2022-06-10T19:21:51.733" v="156" actId="3064"/>
            <ac:spMkLst>
              <pc:docMk/>
              <pc:sldMasterMk cId="2568130492" sldId="2147483661"/>
              <pc:sldLayoutMk cId="2543967170" sldId="2147483668"/>
              <ac:spMk id="32" creationId="{7C8A4447-C379-0221-5B4E-7EA99C68DA06}"/>
            </ac:spMkLst>
          </pc:spChg>
          <pc:spChg chg="mod">
            <ac:chgData name="Yao Mudong" userId="4e0cce79f4d2bae9" providerId="LiveId" clId="{DBA58A93-0649-42DE-ADFE-6F1CB25502E6}" dt="2022-06-10T19:21:51.733" v="156" actId="3064"/>
            <ac:spMkLst>
              <pc:docMk/>
              <pc:sldMasterMk cId="2568130492" sldId="2147483661"/>
              <pc:sldLayoutMk cId="2543967170" sldId="2147483668"/>
              <ac:spMk id="35" creationId="{D88109A4-3B2B-20C4-E8E4-9AE5AA2C3324}"/>
            </ac:spMkLst>
          </pc:spChg>
          <pc:spChg chg="mod">
            <ac:chgData name="Yao Mudong" userId="4e0cce79f4d2bae9" providerId="LiveId" clId="{DBA58A93-0649-42DE-ADFE-6F1CB25502E6}" dt="2022-06-10T19:21:51.733" v="156" actId="3064"/>
            <ac:spMkLst>
              <pc:docMk/>
              <pc:sldMasterMk cId="2568130492" sldId="2147483661"/>
              <pc:sldLayoutMk cId="2543967170" sldId="2147483668"/>
              <ac:spMk id="36" creationId="{13FEDAA0-2116-2551-1DFD-AD31BC693FD2}"/>
            </ac:spMkLst>
          </pc:spChg>
          <pc:spChg chg="mod">
            <ac:chgData name="Yao Mudong" userId="4e0cce79f4d2bae9" providerId="LiveId" clId="{DBA58A93-0649-42DE-ADFE-6F1CB25502E6}" dt="2022-06-10T19:21:51.733" v="156" actId="3064"/>
            <ac:spMkLst>
              <pc:docMk/>
              <pc:sldMasterMk cId="2568130492" sldId="2147483661"/>
              <pc:sldLayoutMk cId="2543967170" sldId="2147483668"/>
              <ac:spMk id="37" creationId="{D56A41D4-BB15-0D61-F2B3-426779676077}"/>
            </ac:spMkLst>
          </pc:spChg>
          <pc:spChg chg="mod">
            <ac:chgData name="Yao Mudong" userId="4e0cce79f4d2bae9" providerId="LiveId" clId="{DBA58A93-0649-42DE-ADFE-6F1CB25502E6}" dt="2022-06-10T19:21:51.733" v="156" actId="3064"/>
            <ac:spMkLst>
              <pc:docMk/>
              <pc:sldMasterMk cId="2568130492" sldId="2147483661"/>
              <pc:sldLayoutMk cId="2543967170" sldId="2147483668"/>
              <ac:spMk id="38" creationId="{4DAB2E93-BBE9-75EF-36D2-1EC7CDD9B20F}"/>
            </ac:spMkLst>
          </pc:spChg>
          <pc:spChg chg="mod">
            <ac:chgData name="Yao Mudong" userId="4e0cce79f4d2bae9" providerId="LiveId" clId="{DBA58A93-0649-42DE-ADFE-6F1CB25502E6}" dt="2022-06-10T19:21:51.733" v="156" actId="3064"/>
            <ac:spMkLst>
              <pc:docMk/>
              <pc:sldMasterMk cId="2568130492" sldId="2147483661"/>
              <pc:sldLayoutMk cId="2543967170" sldId="2147483668"/>
              <ac:spMk id="39" creationId="{49216C65-4F67-4F63-FEE7-B7C629685C20}"/>
            </ac:spMkLst>
          </pc:spChg>
          <pc:spChg chg="mod">
            <ac:chgData name="Yao Mudong" userId="4e0cce79f4d2bae9" providerId="LiveId" clId="{DBA58A93-0649-42DE-ADFE-6F1CB25502E6}" dt="2022-06-10T19:21:51.733" v="156" actId="3064"/>
            <ac:spMkLst>
              <pc:docMk/>
              <pc:sldMasterMk cId="2568130492" sldId="2147483661"/>
              <pc:sldLayoutMk cId="2543967170" sldId="2147483668"/>
              <ac:spMk id="41" creationId="{AA784D25-7548-6EEC-CC4A-C66784E9D17C}"/>
            </ac:spMkLst>
          </pc:spChg>
          <pc:spChg chg="mod">
            <ac:chgData name="Yao Mudong" userId="4e0cce79f4d2bae9" providerId="LiveId" clId="{DBA58A93-0649-42DE-ADFE-6F1CB25502E6}" dt="2022-06-10T19:21:51.733" v="156" actId="3064"/>
            <ac:spMkLst>
              <pc:docMk/>
              <pc:sldMasterMk cId="2568130492" sldId="2147483661"/>
              <pc:sldLayoutMk cId="2543967170" sldId="2147483668"/>
              <ac:spMk id="42" creationId="{3A0BC5E3-34A9-BE29-5716-EFE40AE37E44}"/>
            </ac:spMkLst>
          </pc:spChg>
          <pc:spChg chg="mod">
            <ac:chgData name="Yao Mudong" userId="4e0cce79f4d2bae9" providerId="LiveId" clId="{DBA58A93-0649-42DE-ADFE-6F1CB25502E6}" dt="2022-06-10T19:21:51.733" v="156" actId="3064"/>
            <ac:spMkLst>
              <pc:docMk/>
              <pc:sldMasterMk cId="2568130492" sldId="2147483661"/>
              <pc:sldLayoutMk cId="2543967170" sldId="2147483668"/>
              <ac:spMk id="43" creationId="{EC68459B-273C-9DB9-19CE-91B00B94061D}"/>
            </ac:spMkLst>
          </pc:spChg>
          <pc:spChg chg="mod">
            <ac:chgData name="Yao Mudong" userId="4e0cce79f4d2bae9" providerId="LiveId" clId="{DBA58A93-0649-42DE-ADFE-6F1CB25502E6}" dt="2022-06-10T19:21:51.733" v="156" actId="3064"/>
            <ac:spMkLst>
              <pc:docMk/>
              <pc:sldMasterMk cId="2568130492" sldId="2147483661"/>
              <pc:sldLayoutMk cId="2543967170" sldId="2147483668"/>
              <ac:spMk id="44" creationId="{C64367AD-F983-655B-B138-F4C0B4456302}"/>
            </ac:spMkLst>
          </pc:spChg>
          <pc:spChg chg="mod">
            <ac:chgData name="Yao Mudong" userId="4e0cce79f4d2bae9" providerId="LiveId" clId="{DBA58A93-0649-42DE-ADFE-6F1CB25502E6}" dt="2022-06-10T19:21:51.733" v="156" actId="3064"/>
            <ac:spMkLst>
              <pc:docMk/>
              <pc:sldMasterMk cId="2568130492" sldId="2147483661"/>
              <pc:sldLayoutMk cId="2543967170" sldId="2147483668"/>
              <ac:spMk id="45" creationId="{CC569E57-4E7D-4C56-2449-AA58FE1E6E48}"/>
            </ac:spMkLst>
          </pc:spChg>
          <pc:spChg chg="mod">
            <ac:chgData name="Yao Mudong" userId="4e0cce79f4d2bae9" providerId="LiveId" clId="{DBA58A93-0649-42DE-ADFE-6F1CB25502E6}" dt="2022-06-10T19:21:51.733" v="156" actId="3064"/>
            <ac:spMkLst>
              <pc:docMk/>
              <pc:sldMasterMk cId="2568130492" sldId="2147483661"/>
              <pc:sldLayoutMk cId="2543967170" sldId="2147483668"/>
              <ac:spMk id="46" creationId="{E65CADC1-D8C2-5631-5522-F776CB065A09}"/>
            </ac:spMkLst>
          </pc:spChg>
          <pc:spChg chg="mod">
            <ac:chgData name="Yao Mudong" userId="4e0cce79f4d2bae9" providerId="LiveId" clId="{DBA58A93-0649-42DE-ADFE-6F1CB25502E6}" dt="2022-06-10T19:21:51.733" v="156" actId="3064"/>
            <ac:spMkLst>
              <pc:docMk/>
              <pc:sldMasterMk cId="2568130492" sldId="2147483661"/>
              <pc:sldLayoutMk cId="2543967170" sldId="2147483668"/>
              <ac:spMk id="47" creationId="{FF22AFA8-2C63-0BD1-FE11-6D615AABE68F}"/>
            </ac:spMkLst>
          </pc:spChg>
          <pc:spChg chg="mod">
            <ac:chgData name="Yao Mudong" userId="4e0cce79f4d2bae9" providerId="LiveId" clId="{DBA58A93-0649-42DE-ADFE-6F1CB25502E6}" dt="2022-06-10T19:21:51.733" v="156" actId="3064"/>
            <ac:spMkLst>
              <pc:docMk/>
              <pc:sldMasterMk cId="2568130492" sldId="2147483661"/>
              <pc:sldLayoutMk cId="2543967170" sldId="2147483668"/>
              <ac:spMk id="48" creationId="{55B0D882-E545-C78E-9ECD-79A9FFE9C0F3}"/>
            </ac:spMkLst>
          </pc:spChg>
          <pc:spChg chg="mod">
            <ac:chgData name="Yao Mudong" userId="4e0cce79f4d2bae9" providerId="LiveId" clId="{DBA58A93-0649-42DE-ADFE-6F1CB25502E6}" dt="2022-06-10T19:21:51.733" v="156" actId="3064"/>
            <ac:spMkLst>
              <pc:docMk/>
              <pc:sldMasterMk cId="2568130492" sldId="2147483661"/>
              <pc:sldLayoutMk cId="2543967170" sldId="2147483668"/>
              <ac:spMk id="49" creationId="{BDE629CF-B220-952B-E5E8-B6ACECB5E0D0}"/>
            </ac:spMkLst>
          </pc:spChg>
          <pc:spChg chg="mod">
            <ac:chgData name="Yao Mudong" userId="4e0cce79f4d2bae9" providerId="LiveId" clId="{DBA58A93-0649-42DE-ADFE-6F1CB25502E6}" dt="2022-06-10T19:21:51.733" v="156" actId="3064"/>
            <ac:spMkLst>
              <pc:docMk/>
              <pc:sldMasterMk cId="2568130492" sldId="2147483661"/>
              <pc:sldLayoutMk cId="2543967170" sldId="2147483668"/>
              <ac:spMk id="50" creationId="{955C11C2-B750-8EC4-6F0D-C1FD635C6BC0}"/>
            </ac:spMkLst>
          </pc:spChg>
          <pc:spChg chg="mod">
            <ac:chgData name="Yao Mudong" userId="4e0cce79f4d2bae9" providerId="LiveId" clId="{DBA58A93-0649-42DE-ADFE-6F1CB25502E6}" dt="2022-06-10T19:21:51.733" v="156" actId="3064"/>
            <ac:spMkLst>
              <pc:docMk/>
              <pc:sldMasterMk cId="2568130492" sldId="2147483661"/>
              <pc:sldLayoutMk cId="2543967170" sldId="2147483668"/>
              <ac:spMk id="51" creationId="{C084B320-BE21-820E-CDF2-9A9F5F20BFA0}"/>
            </ac:spMkLst>
          </pc:spChg>
          <pc:spChg chg="mod">
            <ac:chgData name="Yao Mudong" userId="4e0cce79f4d2bae9" providerId="LiveId" clId="{DBA58A93-0649-42DE-ADFE-6F1CB25502E6}" dt="2022-06-10T19:21:51.733" v="156" actId="3064"/>
            <ac:spMkLst>
              <pc:docMk/>
              <pc:sldMasterMk cId="2568130492" sldId="2147483661"/>
              <pc:sldLayoutMk cId="2543967170" sldId="2147483668"/>
              <ac:spMk id="52" creationId="{2417A9D2-F9F0-0114-E0B3-72611FE6BD91}"/>
            </ac:spMkLst>
          </pc:spChg>
          <pc:spChg chg="mod">
            <ac:chgData name="Yao Mudong" userId="4e0cce79f4d2bae9" providerId="LiveId" clId="{DBA58A93-0649-42DE-ADFE-6F1CB25502E6}" dt="2022-06-10T19:21:51.733" v="156" actId="3064"/>
            <ac:spMkLst>
              <pc:docMk/>
              <pc:sldMasterMk cId="2568130492" sldId="2147483661"/>
              <pc:sldLayoutMk cId="2543967170" sldId="2147483668"/>
              <ac:spMk id="159" creationId="{FA8B4200-D9D8-BA77-0BD2-30A2C4256CE6}"/>
            </ac:spMkLst>
          </pc:spChg>
          <pc:spChg chg="mod">
            <ac:chgData name="Yao Mudong" userId="4e0cce79f4d2bae9" providerId="LiveId" clId="{DBA58A93-0649-42DE-ADFE-6F1CB25502E6}" dt="2022-06-10T19:21:51.733" v="156" actId="3064"/>
            <ac:spMkLst>
              <pc:docMk/>
              <pc:sldMasterMk cId="2568130492" sldId="2147483661"/>
              <pc:sldLayoutMk cId="2543967170" sldId="2147483668"/>
              <ac:spMk id="160" creationId="{5636DDD2-5414-5634-BD91-8E06F782A347}"/>
            </ac:spMkLst>
          </pc:spChg>
          <pc:spChg chg="mod">
            <ac:chgData name="Yao Mudong" userId="4e0cce79f4d2bae9" providerId="LiveId" clId="{DBA58A93-0649-42DE-ADFE-6F1CB25502E6}" dt="2022-06-10T19:21:51.733" v="156" actId="3064"/>
            <ac:spMkLst>
              <pc:docMk/>
              <pc:sldMasterMk cId="2568130492" sldId="2147483661"/>
              <pc:sldLayoutMk cId="2543967170" sldId="2147483668"/>
              <ac:spMk id="161" creationId="{0BEEA460-9166-9F5D-C256-B049AF45EBF6}"/>
            </ac:spMkLst>
          </pc:spChg>
        </pc:sldLayoutChg>
        <pc:sldLayoutChg chg="modSp mod">
          <pc:chgData name="Yao Mudong" userId="4e0cce79f4d2bae9" providerId="LiveId" clId="{DBA58A93-0649-42DE-ADFE-6F1CB25502E6}" dt="2022-06-10T19:22:50.482" v="162" actId="3064"/>
          <pc:sldLayoutMkLst>
            <pc:docMk/>
            <pc:sldMasterMk cId="2568130492" sldId="2147483661"/>
            <pc:sldLayoutMk cId="2359068573" sldId="2147483669"/>
          </pc:sldLayoutMkLst>
          <pc:spChg chg="mod">
            <ac:chgData name="Yao Mudong" userId="4e0cce79f4d2bae9" providerId="LiveId" clId="{DBA58A93-0649-42DE-ADFE-6F1CB25502E6}" dt="2022-06-10T19:22:50.482" v="162" actId="3064"/>
            <ac:spMkLst>
              <pc:docMk/>
              <pc:sldMasterMk cId="2568130492" sldId="2147483661"/>
              <pc:sldLayoutMk cId="2359068573" sldId="2147483669"/>
              <ac:spMk id="8" creationId="{604759A7-3530-44AE-A31A-527AFB8697C8}"/>
            </ac:spMkLst>
          </pc:spChg>
          <pc:spChg chg="mod">
            <ac:chgData name="Yao Mudong" userId="4e0cce79f4d2bae9" providerId="LiveId" clId="{DBA58A93-0649-42DE-ADFE-6F1CB25502E6}" dt="2022-06-10T19:22:50.482" v="162" actId="3064"/>
            <ac:spMkLst>
              <pc:docMk/>
              <pc:sldMasterMk cId="2568130492" sldId="2147483661"/>
              <pc:sldLayoutMk cId="2359068573" sldId="2147483669"/>
              <ac:spMk id="10" creationId="{FA990D94-8699-27DD-2345-1EB24FDAD020}"/>
            </ac:spMkLst>
          </pc:spChg>
          <pc:spChg chg="mod">
            <ac:chgData name="Yao Mudong" userId="4e0cce79f4d2bae9" providerId="LiveId" clId="{DBA58A93-0649-42DE-ADFE-6F1CB25502E6}" dt="2022-06-10T19:22:50.482" v="162" actId="3064"/>
            <ac:spMkLst>
              <pc:docMk/>
              <pc:sldMasterMk cId="2568130492" sldId="2147483661"/>
              <pc:sldLayoutMk cId="2359068573" sldId="2147483669"/>
              <ac:spMk id="12" creationId="{E04623A7-0FDA-C3A6-981F-239C97F2327D}"/>
            </ac:spMkLst>
          </pc:spChg>
          <pc:spChg chg="mod">
            <ac:chgData name="Yao Mudong" userId="4e0cce79f4d2bae9" providerId="LiveId" clId="{DBA58A93-0649-42DE-ADFE-6F1CB25502E6}" dt="2022-06-10T19:22:50.482" v="162" actId="3064"/>
            <ac:spMkLst>
              <pc:docMk/>
              <pc:sldMasterMk cId="2568130492" sldId="2147483661"/>
              <pc:sldLayoutMk cId="2359068573" sldId="2147483669"/>
              <ac:spMk id="14" creationId="{0B16193D-C66A-A049-A888-3616BDFDB841}"/>
            </ac:spMkLst>
          </pc:spChg>
          <pc:spChg chg="mod">
            <ac:chgData name="Yao Mudong" userId="4e0cce79f4d2bae9" providerId="LiveId" clId="{DBA58A93-0649-42DE-ADFE-6F1CB25502E6}" dt="2022-06-10T19:22:50.482" v="162" actId="3064"/>
            <ac:spMkLst>
              <pc:docMk/>
              <pc:sldMasterMk cId="2568130492" sldId="2147483661"/>
              <pc:sldLayoutMk cId="2359068573" sldId="2147483669"/>
              <ac:spMk id="15" creationId="{CDF0F0C5-0472-D739-8DD5-98494F1DF923}"/>
            </ac:spMkLst>
          </pc:spChg>
          <pc:spChg chg="mod">
            <ac:chgData name="Yao Mudong" userId="4e0cce79f4d2bae9" providerId="LiveId" clId="{DBA58A93-0649-42DE-ADFE-6F1CB25502E6}" dt="2022-06-10T19:22:50.482" v="162" actId="3064"/>
            <ac:spMkLst>
              <pc:docMk/>
              <pc:sldMasterMk cId="2568130492" sldId="2147483661"/>
              <pc:sldLayoutMk cId="2359068573" sldId="2147483669"/>
              <ac:spMk id="16" creationId="{8485337D-B897-7FD4-412D-D7CA2C1E0965}"/>
            </ac:spMkLst>
          </pc:spChg>
          <pc:spChg chg="mod">
            <ac:chgData name="Yao Mudong" userId="4e0cce79f4d2bae9" providerId="LiveId" clId="{DBA58A93-0649-42DE-ADFE-6F1CB25502E6}" dt="2022-06-10T19:22:50.482" v="162" actId="3064"/>
            <ac:spMkLst>
              <pc:docMk/>
              <pc:sldMasterMk cId="2568130492" sldId="2147483661"/>
              <pc:sldLayoutMk cId="2359068573" sldId="2147483669"/>
              <ac:spMk id="17" creationId="{4B5F85DF-BEB7-7AC9-098D-5EB5C99B69CB}"/>
            </ac:spMkLst>
          </pc:spChg>
          <pc:spChg chg="mod">
            <ac:chgData name="Yao Mudong" userId="4e0cce79f4d2bae9" providerId="LiveId" clId="{DBA58A93-0649-42DE-ADFE-6F1CB25502E6}" dt="2022-06-10T19:22:50.482" v="162" actId="3064"/>
            <ac:spMkLst>
              <pc:docMk/>
              <pc:sldMasterMk cId="2568130492" sldId="2147483661"/>
              <pc:sldLayoutMk cId="2359068573" sldId="2147483669"/>
              <ac:spMk id="18" creationId="{7F3254FC-DB30-E929-1666-943A2EA21930}"/>
            </ac:spMkLst>
          </pc:spChg>
          <pc:spChg chg="mod">
            <ac:chgData name="Yao Mudong" userId="4e0cce79f4d2bae9" providerId="LiveId" clId="{DBA58A93-0649-42DE-ADFE-6F1CB25502E6}" dt="2022-06-10T19:22:50.482" v="162" actId="3064"/>
            <ac:spMkLst>
              <pc:docMk/>
              <pc:sldMasterMk cId="2568130492" sldId="2147483661"/>
              <pc:sldLayoutMk cId="2359068573" sldId="2147483669"/>
              <ac:spMk id="19" creationId="{39404065-7D50-E16E-071B-749A92FBCE43}"/>
            </ac:spMkLst>
          </pc:spChg>
          <pc:spChg chg="mod">
            <ac:chgData name="Yao Mudong" userId="4e0cce79f4d2bae9" providerId="LiveId" clId="{DBA58A93-0649-42DE-ADFE-6F1CB25502E6}" dt="2022-06-10T19:22:50.482" v="162" actId="3064"/>
            <ac:spMkLst>
              <pc:docMk/>
              <pc:sldMasterMk cId="2568130492" sldId="2147483661"/>
              <pc:sldLayoutMk cId="2359068573" sldId="2147483669"/>
              <ac:spMk id="20" creationId="{A6F495AF-2D1B-65B2-1985-B4052B2F27F0}"/>
            </ac:spMkLst>
          </pc:spChg>
          <pc:spChg chg="mod">
            <ac:chgData name="Yao Mudong" userId="4e0cce79f4d2bae9" providerId="LiveId" clId="{DBA58A93-0649-42DE-ADFE-6F1CB25502E6}" dt="2022-06-10T19:22:50.482" v="162" actId="3064"/>
            <ac:spMkLst>
              <pc:docMk/>
              <pc:sldMasterMk cId="2568130492" sldId="2147483661"/>
              <pc:sldLayoutMk cId="2359068573" sldId="2147483669"/>
              <ac:spMk id="21" creationId="{4A3CFD9F-F862-DC2C-332A-33D0BA01AF30}"/>
            </ac:spMkLst>
          </pc:spChg>
          <pc:spChg chg="mod">
            <ac:chgData name="Yao Mudong" userId="4e0cce79f4d2bae9" providerId="LiveId" clId="{DBA58A93-0649-42DE-ADFE-6F1CB25502E6}" dt="2022-06-10T19:22:50.482" v="162" actId="3064"/>
            <ac:spMkLst>
              <pc:docMk/>
              <pc:sldMasterMk cId="2568130492" sldId="2147483661"/>
              <pc:sldLayoutMk cId="2359068573" sldId="2147483669"/>
              <ac:spMk id="22" creationId="{19CC3B9E-1907-3682-9B9F-53D2FCB1966A}"/>
            </ac:spMkLst>
          </pc:spChg>
          <pc:spChg chg="mod">
            <ac:chgData name="Yao Mudong" userId="4e0cce79f4d2bae9" providerId="LiveId" clId="{DBA58A93-0649-42DE-ADFE-6F1CB25502E6}" dt="2022-06-10T19:22:50.482" v="162" actId="3064"/>
            <ac:spMkLst>
              <pc:docMk/>
              <pc:sldMasterMk cId="2568130492" sldId="2147483661"/>
              <pc:sldLayoutMk cId="2359068573" sldId="2147483669"/>
              <ac:spMk id="54" creationId="{FC871405-8DEA-A80A-C14C-BC159853A868}"/>
            </ac:spMkLst>
          </pc:spChg>
          <pc:spChg chg="mod">
            <ac:chgData name="Yao Mudong" userId="4e0cce79f4d2bae9" providerId="LiveId" clId="{DBA58A93-0649-42DE-ADFE-6F1CB25502E6}" dt="2022-06-10T19:22:50.482" v="162" actId="3064"/>
            <ac:spMkLst>
              <pc:docMk/>
              <pc:sldMasterMk cId="2568130492" sldId="2147483661"/>
              <pc:sldLayoutMk cId="2359068573" sldId="2147483669"/>
              <ac:spMk id="55" creationId="{6E84A401-3B4E-32DA-0310-34B265038B33}"/>
            </ac:spMkLst>
          </pc:spChg>
          <pc:spChg chg="mod">
            <ac:chgData name="Yao Mudong" userId="4e0cce79f4d2bae9" providerId="LiveId" clId="{DBA58A93-0649-42DE-ADFE-6F1CB25502E6}" dt="2022-06-10T19:22:50.482" v="162" actId="3064"/>
            <ac:spMkLst>
              <pc:docMk/>
              <pc:sldMasterMk cId="2568130492" sldId="2147483661"/>
              <pc:sldLayoutMk cId="2359068573" sldId="2147483669"/>
              <ac:spMk id="56" creationId="{1EC27EFD-2FD6-C2D0-2F92-E7CD849A7C18}"/>
            </ac:spMkLst>
          </pc:spChg>
          <pc:spChg chg="mod">
            <ac:chgData name="Yao Mudong" userId="4e0cce79f4d2bae9" providerId="LiveId" clId="{DBA58A93-0649-42DE-ADFE-6F1CB25502E6}" dt="2022-06-10T19:22:50.482" v="162" actId="3064"/>
            <ac:spMkLst>
              <pc:docMk/>
              <pc:sldMasterMk cId="2568130492" sldId="2147483661"/>
              <pc:sldLayoutMk cId="2359068573" sldId="2147483669"/>
              <ac:spMk id="57" creationId="{3C9C7737-5889-524D-44A1-CC7A1C6B7980}"/>
            </ac:spMkLst>
          </pc:spChg>
          <pc:spChg chg="mod">
            <ac:chgData name="Yao Mudong" userId="4e0cce79f4d2bae9" providerId="LiveId" clId="{DBA58A93-0649-42DE-ADFE-6F1CB25502E6}" dt="2022-06-10T19:22:50.482" v="162" actId="3064"/>
            <ac:spMkLst>
              <pc:docMk/>
              <pc:sldMasterMk cId="2568130492" sldId="2147483661"/>
              <pc:sldLayoutMk cId="2359068573" sldId="2147483669"/>
              <ac:spMk id="59" creationId="{30F01E25-B80C-497D-DDC2-FBE318D9F594}"/>
            </ac:spMkLst>
          </pc:spChg>
          <pc:spChg chg="mod">
            <ac:chgData name="Yao Mudong" userId="4e0cce79f4d2bae9" providerId="LiveId" clId="{DBA58A93-0649-42DE-ADFE-6F1CB25502E6}" dt="2022-06-10T19:22:50.482" v="162" actId="3064"/>
            <ac:spMkLst>
              <pc:docMk/>
              <pc:sldMasterMk cId="2568130492" sldId="2147483661"/>
              <pc:sldLayoutMk cId="2359068573" sldId="2147483669"/>
              <ac:spMk id="60" creationId="{08E1040F-36A9-09DB-5DEC-5317AB31BCD2}"/>
            </ac:spMkLst>
          </pc:spChg>
          <pc:spChg chg="mod">
            <ac:chgData name="Yao Mudong" userId="4e0cce79f4d2bae9" providerId="LiveId" clId="{DBA58A93-0649-42DE-ADFE-6F1CB25502E6}" dt="2022-06-10T19:22:50.482" v="162" actId="3064"/>
            <ac:spMkLst>
              <pc:docMk/>
              <pc:sldMasterMk cId="2568130492" sldId="2147483661"/>
              <pc:sldLayoutMk cId="2359068573" sldId="2147483669"/>
              <ac:spMk id="61" creationId="{07A35E62-4297-6E46-EE48-BF8D08297AF9}"/>
            </ac:spMkLst>
          </pc:spChg>
          <pc:spChg chg="mod">
            <ac:chgData name="Yao Mudong" userId="4e0cce79f4d2bae9" providerId="LiveId" clId="{DBA58A93-0649-42DE-ADFE-6F1CB25502E6}" dt="2022-06-10T19:22:50.482" v="162" actId="3064"/>
            <ac:spMkLst>
              <pc:docMk/>
              <pc:sldMasterMk cId="2568130492" sldId="2147483661"/>
              <pc:sldLayoutMk cId="2359068573" sldId="2147483669"/>
              <ac:spMk id="62" creationId="{B6D57994-52E0-C7F0-D374-2819782A9ECA}"/>
            </ac:spMkLst>
          </pc:spChg>
          <pc:spChg chg="mod">
            <ac:chgData name="Yao Mudong" userId="4e0cce79f4d2bae9" providerId="LiveId" clId="{DBA58A93-0649-42DE-ADFE-6F1CB25502E6}" dt="2022-06-10T19:22:50.482" v="162" actId="3064"/>
            <ac:spMkLst>
              <pc:docMk/>
              <pc:sldMasterMk cId="2568130492" sldId="2147483661"/>
              <pc:sldLayoutMk cId="2359068573" sldId="2147483669"/>
              <ac:spMk id="63" creationId="{C7F58A10-804D-8CF2-2CD1-E7EF7E6A9FCF}"/>
            </ac:spMkLst>
          </pc:spChg>
          <pc:spChg chg="mod">
            <ac:chgData name="Yao Mudong" userId="4e0cce79f4d2bae9" providerId="LiveId" clId="{DBA58A93-0649-42DE-ADFE-6F1CB25502E6}" dt="2022-06-10T19:22:50.482" v="162" actId="3064"/>
            <ac:spMkLst>
              <pc:docMk/>
              <pc:sldMasterMk cId="2568130492" sldId="2147483661"/>
              <pc:sldLayoutMk cId="2359068573" sldId="2147483669"/>
              <ac:spMk id="65" creationId="{393021A8-B304-D5CC-42AD-0169A467F439}"/>
            </ac:spMkLst>
          </pc:spChg>
          <pc:spChg chg="mod">
            <ac:chgData name="Yao Mudong" userId="4e0cce79f4d2bae9" providerId="LiveId" clId="{DBA58A93-0649-42DE-ADFE-6F1CB25502E6}" dt="2022-06-10T19:22:50.482" v="162" actId="3064"/>
            <ac:spMkLst>
              <pc:docMk/>
              <pc:sldMasterMk cId="2568130492" sldId="2147483661"/>
              <pc:sldLayoutMk cId="2359068573" sldId="2147483669"/>
              <ac:spMk id="66" creationId="{BA1641C7-CEDC-791D-359E-E5FA22CCDB8C}"/>
            </ac:spMkLst>
          </pc:spChg>
          <pc:spChg chg="mod">
            <ac:chgData name="Yao Mudong" userId="4e0cce79f4d2bae9" providerId="LiveId" clId="{DBA58A93-0649-42DE-ADFE-6F1CB25502E6}" dt="2022-06-10T19:22:50.482" v="162" actId="3064"/>
            <ac:spMkLst>
              <pc:docMk/>
              <pc:sldMasterMk cId="2568130492" sldId="2147483661"/>
              <pc:sldLayoutMk cId="2359068573" sldId="2147483669"/>
              <ac:spMk id="67" creationId="{592477F1-3CF3-4DE2-1124-571F94EE30DC}"/>
            </ac:spMkLst>
          </pc:spChg>
          <pc:spChg chg="mod">
            <ac:chgData name="Yao Mudong" userId="4e0cce79f4d2bae9" providerId="LiveId" clId="{DBA58A93-0649-42DE-ADFE-6F1CB25502E6}" dt="2022-06-10T19:22:50.482" v="162" actId="3064"/>
            <ac:spMkLst>
              <pc:docMk/>
              <pc:sldMasterMk cId="2568130492" sldId="2147483661"/>
              <pc:sldLayoutMk cId="2359068573" sldId="2147483669"/>
              <ac:spMk id="68" creationId="{58990C41-63BF-189A-9844-8112F093C0E4}"/>
            </ac:spMkLst>
          </pc:spChg>
          <pc:spChg chg="mod">
            <ac:chgData name="Yao Mudong" userId="4e0cce79f4d2bae9" providerId="LiveId" clId="{DBA58A93-0649-42DE-ADFE-6F1CB25502E6}" dt="2022-06-10T19:22:50.482" v="162" actId="3064"/>
            <ac:spMkLst>
              <pc:docMk/>
              <pc:sldMasterMk cId="2568130492" sldId="2147483661"/>
              <pc:sldLayoutMk cId="2359068573" sldId="2147483669"/>
              <ac:spMk id="69" creationId="{4621041B-FA92-28A4-35B2-1DF0F5EA8885}"/>
            </ac:spMkLst>
          </pc:spChg>
          <pc:spChg chg="mod">
            <ac:chgData name="Yao Mudong" userId="4e0cce79f4d2bae9" providerId="LiveId" clId="{DBA58A93-0649-42DE-ADFE-6F1CB25502E6}" dt="2022-06-10T19:22:50.482" v="162" actId="3064"/>
            <ac:spMkLst>
              <pc:docMk/>
              <pc:sldMasterMk cId="2568130492" sldId="2147483661"/>
              <pc:sldLayoutMk cId="2359068573" sldId="2147483669"/>
              <ac:spMk id="70" creationId="{51372483-09DC-8CFB-B683-AFC9A337A218}"/>
            </ac:spMkLst>
          </pc:spChg>
          <pc:spChg chg="mod">
            <ac:chgData name="Yao Mudong" userId="4e0cce79f4d2bae9" providerId="LiveId" clId="{DBA58A93-0649-42DE-ADFE-6F1CB25502E6}" dt="2022-06-10T19:22:50.482" v="162" actId="3064"/>
            <ac:spMkLst>
              <pc:docMk/>
              <pc:sldMasterMk cId="2568130492" sldId="2147483661"/>
              <pc:sldLayoutMk cId="2359068573" sldId="2147483669"/>
              <ac:spMk id="71" creationId="{785269FB-AC45-F1B8-15FF-1D0D78EEE8C2}"/>
            </ac:spMkLst>
          </pc:spChg>
          <pc:spChg chg="mod">
            <ac:chgData name="Yao Mudong" userId="4e0cce79f4d2bae9" providerId="LiveId" clId="{DBA58A93-0649-42DE-ADFE-6F1CB25502E6}" dt="2022-06-10T19:22:50.482" v="162" actId="3064"/>
            <ac:spMkLst>
              <pc:docMk/>
              <pc:sldMasterMk cId="2568130492" sldId="2147483661"/>
              <pc:sldLayoutMk cId="2359068573" sldId="2147483669"/>
              <ac:spMk id="72" creationId="{835BC8E6-79AD-3BEC-E167-2CDE2C69DDE8}"/>
            </ac:spMkLst>
          </pc:spChg>
          <pc:spChg chg="mod">
            <ac:chgData name="Yao Mudong" userId="4e0cce79f4d2bae9" providerId="LiveId" clId="{DBA58A93-0649-42DE-ADFE-6F1CB25502E6}" dt="2022-06-10T19:22:50.482" v="162" actId="3064"/>
            <ac:spMkLst>
              <pc:docMk/>
              <pc:sldMasterMk cId="2568130492" sldId="2147483661"/>
              <pc:sldLayoutMk cId="2359068573" sldId="2147483669"/>
              <ac:spMk id="74" creationId="{8EB6B88E-223F-7BFF-13BD-252637C5A607}"/>
            </ac:spMkLst>
          </pc:spChg>
          <pc:spChg chg="mod">
            <ac:chgData name="Yao Mudong" userId="4e0cce79f4d2bae9" providerId="LiveId" clId="{DBA58A93-0649-42DE-ADFE-6F1CB25502E6}" dt="2022-06-10T19:22:50.482" v="162" actId="3064"/>
            <ac:spMkLst>
              <pc:docMk/>
              <pc:sldMasterMk cId="2568130492" sldId="2147483661"/>
              <pc:sldLayoutMk cId="2359068573" sldId="2147483669"/>
              <ac:spMk id="75" creationId="{B8695673-37B0-C607-904C-44C5EB4775E6}"/>
            </ac:spMkLst>
          </pc:spChg>
          <pc:spChg chg="mod">
            <ac:chgData name="Yao Mudong" userId="4e0cce79f4d2bae9" providerId="LiveId" clId="{DBA58A93-0649-42DE-ADFE-6F1CB25502E6}" dt="2022-06-10T19:22:50.482" v="162" actId="3064"/>
            <ac:spMkLst>
              <pc:docMk/>
              <pc:sldMasterMk cId="2568130492" sldId="2147483661"/>
              <pc:sldLayoutMk cId="2359068573" sldId="2147483669"/>
              <ac:spMk id="77" creationId="{B5203D1C-6864-ECEC-262D-CA83DD3FF07D}"/>
            </ac:spMkLst>
          </pc:spChg>
          <pc:spChg chg="mod">
            <ac:chgData name="Yao Mudong" userId="4e0cce79f4d2bae9" providerId="LiveId" clId="{DBA58A93-0649-42DE-ADFE-6F1CB25502E6}" dt="2022-06-10T19:22:50.482" v="162" actId="3064"/>
            <ac:spMkLst>
              <pc:docMk/>
              <pc:sldMasterMk cId="2568130492" sldId="2147483661"/>
              <pc:sldLayoutMk cId="2359068573" sldId="2147483669"/>
              <ac:spMk id="78" creationId="{7E8D33E8-9711-A15F-A6CC-BCB1747DE3E9}"/>
            </ac:spMkLst>
          </pc:spChg>
          <pc:spChg chg="mod">
            <ac:chgData name="Yao Mudong" userId="4e0cce79f4d2bae9" providerId="LiveId" clId="{DBA58A93-0649-42DE-ADFE-6F1CB25502E6}" dt="2022-06-10T19:22:50.482" v="162" actId="3064"/>
            <ac:spMkLst>
              <pc:docMk/>
              <pc:sldMasterMk cId="2568130492" sldId="2147483661"/>
              <pc:sldLayoutMk cId="2359068573" sldId="2147483669"/>
              <ac:spMk id="79" creationId="{11143ADA-1EEC-895D-AA3E-E7FC934A8C41}"/>
            </ac:spMkLst>
          </pc:spChg>
          <pc:spChg chg="mod">
            <ac:chgData name="Yao Mudong" userId="4e0cce79f4d2bae9" providerId="LiveId" clId="{DBA58A93-0649-42DE-ADFE-6F1CB25502E6}" dt="2022-06-10T19:22:50.482" v="162" actId="3064"/>
            <ac:spMkLst>
              <pc:docMk/>
              <pc:sldMasterMk cId="2568130492" sldId="2147483661"/>
              <pc:sldLayoutMk cId="2359068573" sldId="2147483669"/>
              <ac:spMk id="80" creationId="{600419B6-0C8C-4DC8-5938-F96B363ED5D0}"/>
            </ac:spMkLst>
          </pc:spChg>
          <pc:spChg chg="mod">
            <ac:chgData name="Yao Mudong" userId="4e0cce79f4d2bae9" providerId="LiveId" clId="{DBA58A93-0649-42DE-ADFE-6F1CB25502E6}" dt="2022-06-10T19:22:50.482" v="162" actId="3064"/>
            <ac:spMkLst>
              <pc:docMk/>
              <pc:sldMasterMk cId="2568130492" sldId="2147483661"/>
              <pc:sldLayoutMk cId="2359068573" sldId="2147483669"/>
              <ac:spMk id="81" creationId="{B54A47C5-DAE2-531B-66AA-B2FB471582E9}"/>
            </ac:spMkLst>
          </pc:spChg>
          <pc:spChg chg="mod">
            <ac:chgData name="Yao Mudong" userId="4e0cce79f4d2bae9" providerId="LiveId" clId="{DBA58A93-0649-42DE-ADFE-6F1CB25502E6}" dt="2022-06-10T19:22:50.482" v="162" actId="3064"/>
            <ac:spMkLst>
              <pc:docMk/>
              <pc:sldMasterMk cId="2568130492" sldId="2147483661"/>
              <pc:sldLayoutMk cId="2359068573" sldId="2147483669"/>
              <ac:spMk id="82" creationId="{AF75E638-E9AC-7E79-37C1-E83666E4E39A}"/>
            </ac:spMkLst>
          </pc:spChg>
        </pc:sldLayoutChg>
        <pc:sldLayoutChg chg="modSp mod">
          <pc:chgData name="Yao Mudong" userId="4e0cce79f4d2bae9" providerId="LiveId" clId="{DBA58A93-0649-42DE-ADFE-6F1CB25502E6}" dt="2022-06-10T19:34:32.732" v="192" actId="6014"/>
          <pc:sldLayoutMkLst>
            <pc:docMk/>
            <pc:sldMasterMk cId="2568130492" sldId="2147483661"/>
            <pc:sldLayoutMk cId="1991020141" sldId="2147483673"/>
          </pc:sldLayoutMkLst>
          <pc:spChg chg="mod">
            <ac:chgData name="Yao Mudong" userId="4e0cce79f4d2bae9" providerId="LiveId" clId="{DBA58A93-0649-42DE-ADFE-6F1CB25502E6}" dt="2022-06-10T19:22:23.228" v="159" actId="3064"/>
            <ac:spMkLst>
              <pc:docMk/>
              <pc:sldMasterMk cId="2568130492" sldId="2147483661"/>
              <pc:sldLayoutMk cId="1991020141" sldId="2147483673"/>
              <ac:spMk id="6" creationId="{A90BF72C-E53F-AC41-CBAF-9B2AF13DA05A}"/>
            </ac:spMkLst>
          </pc:spChg>
          <pc:spChg chg="mod">
            <ac:chgData name="Yao Mudong" userId="4e0cce79f4d2bae9" providerId="LiveId" clId="{DBA58A93-0649-42DE-ADFE-6F1CB25502E6}" dt="2022-06-10T19:22:23.228" v="159" actId="3064"/>
            <ac:spMkLst>
              <pc:docMk/>
              <pc:sldMasterMk cId="2568130492" sldId="2147483661"/>
              <pc:sldLayoutMk cId="1991020141" sldId="2147483673"/>
              <ac:spMk id="7" creationId="{19B62D04-8763-5713-76D0-BFC3D1E837C2}"/>
            </ac:spMkLst>
          </pc:spChg>
          <pc:spChg chg="mod">
            <ac:chgData name="Yao Mudong" userId="4e0cce79f4d2bae9" providerId="LiveId" clId="{DBA58A93-0649-42DE-ADFE-6F1CB25502E6}" dt="2022-06-10T19:22:23.228" v="159" actId="3064"/>
            <ac:spMkLst>
              <pc:docMk/>
              <pc:sldMasterMk cId="2568130492" sldId="2147483661"/>
              <pc:sldLayoutMk cId="1991020141" sldId="2147483673"/>
              <ac:spMk id="8" creationId="{EC3AC783-3337-9ECD-9921-964DEBA14816}"/>
            </ac:spMkLst>
          </pc:spChg>
          <pc:spChg chg="mod">
            <ac:chgData name="Yao Mudong" userId="4e0cce79f4d2bae9" providerId="LiveId" clId="{DBA58A93-0649-42DE-ADFE-6F1CB25502E6}" dt="2022-06-10T19:22:23.228" v="159" actId="3064"/>
            <ac:spMkLst>
              <pc:docMk/>
              <pc:sldMasterMk cId="2568130492" sldId="2147483661"/>
              <pc:sldLayoutMk cId="1991020141" sldId="2147483673"/>
              <ac:spMk id="10" creationId="{D40586AD-4739-5681-9058-8C1046847444}"/>
            </ac:spMkLst>
          </pc:spChg>
          <pc:spChg chg="mod">
            <ac:chgData name="Yao Mudong" userId="4e0cce79f4d2bae9" providerId="LiveId" clId="{DBA58A93-0649-42DE-ADFE-6F1CB25502E6}" dt="2022-06-10T19:22:23.228" v="159" actId="3064"/>
            <ac:spMkLst>
              <pc:docMk/>
              <pc:sldMasterMk cId="2568130492" sldId="2147483661"/>
              <pc:sldLayoutMk cId="1991020141" sldId="2147483673"/>
              <ac:spMk id="12" creationId="{F465423F-BAF6-9672-31FF-FFE323EC5095}"/>
            </ac:spMkLst>
          </pc:spChg>
          <pc:spChg chg="mod">
            <ac:chgData name="Yao Mudong" userId="4e0cce79f4d2bae9" providerId="LiveId" clId="{DBA58A93-0649-42DE-ADFE-6F1CB25502E6}" dt="2022-06-10T19:22:23.228" v="159" actId="3064"/>
            <ac:spMkLst>
              <pc:docMk/>
              <pc:sldMasterMk cId="2568130492" sldId="2147483661"/>
              <pc:sldLayoutMk cId="1991020141" sldId="2147483673"/>
              <ac:spMk id="14" creationId="{198B4652-5134-F11C-EA18-0DAAD66EF251}"/>
            </ac:spMkLst>
          </pc:spChg>
          <pc:spChg chg="mod">
            <ac:chgData name="Yao Mudong" userId="4e0cce79f4d2bae9" providerId="LiveId" clId="{DBA58A93-0649-42DE-ADFE-6F1CB25502E6}" dt="2022-06-10T19:22:23.228" v="159" actId="3064"/>
            <ac:spMkLst>
              <pc:docMk/>
              <pc:sldMasterMk cId="2568130492" sldId="2147483661"/>
              <pc:sldLayoutMk cId="1991020141" sldId="2147483673"/>
              <ac:spMk id="19" creationId="{FA948FEA-EEBD-F1AE-AAA3-DAD8E86D0CC2}"/>
            </ac:spMkLst>
          </pc:spChg>
          <pc:spChg chg="mod">
            <ac:chgData name="Yao Mudong" userId="4e0cce79f4d2bae9" providerId="LiveId" clId="{DBA58A93-0649-42DE-ADFE-6F1CB25502E6}" dt="2022-06-10T19:22:23.228" v="159" actId="3064"/>
            <ac:spMkLst>
              <pc:docMk/>
              <pc:sldMasterMk cId="2568130492" sldId="2147483661"/>
              <pc:sldLayoutMk cId="1991020141" sldId="2147483673"/>
              <ac:spMk id="20" creationId="{E3E6FF63-FF5D-B01F-DB36-00871FF18C19}"/>
            </ac:spMkLst>
          </pc:spChg>
          <pc:spChg chg="mod">
            <ac:chgData name="Yao Mudong" userId="4e0cce79f4d2bae9" providerId="LiveId" clId="{DBA58A93-0649-42DE-ADFE-6F1CB25502E6}" dt="2022-06-10T19:22:23.228" v="159" actId="3064"/>
            <ac:spMkLst>
              <pc:docMk/>
              <pc:sldMasterMk cId="2568130492" sldId="2147483661"/>
              <pc:sldLayoutMk cId="1991020141" sldId="2147483673"/>
              <ac:spMk id="23" creationId="{2E875162-97B5-B926-306C-90FA3DBDFF35}"/>
            </ac:spMkLst>
          </pc:spChg>
          <pc:spChg chg="mod">
            <ac:chgData name="Yao Mudong" userId="4e0cce79f4d2bae9" providerId="LiveId" clId="{DBA58A93-0649-42DE-ADFE-6F1CB25502E6}" dt="2022-06-10T19:22:23.228" v="159" actId="3064"/>
            <ac:spMkLst>
              <pc:docMk/>
              <pc:sldMasterMk cId="2568130492" sldId="2147483661"/>
              <pc:sldLayoutMk cId="1991020141" sldId="2147483673"/>
              <ac:spMk id="24" creationId="{C93045A8-BA51-3915-C536-8A4ADA680383}"/>
            </ac:spMkLst>
          </pc:spChg>
          <pc:spChg chg="mod">
            <ac:chgData name="Yao Mudong" userId="4e0cce79f4d2bae9" providerId="LiveId" clId="{DBA58A93-0649-42DE-ADFE-6F1CB25502E6}" dt="2022-06-10T19:22:23.228" v="159" actId="3064"/>
            <ac:spMkLst>
              <pc:docMk/>
              <pc:sldMasterMk cId="2568130492" sldId="2147483661"/>
              <pc:sldLayoutMk cId="1991020141" sldId="2147483673"/>
              <ac:spMk id="25" creationId="{4A88D496-1575-6E3C-CC9B-7DF5F2281006}"/>
            </ac:spMkLst>
          </pc:spChg>
          <pc:spChg chg="mod">
            <ac:chgData name="Yao Mudong" userId="4e0cce79f4d2bae9" providerId="LiveId" clId="{DBA58A93-0649-42DE-ADFE-6F1CB25502E6}" dt="2022-06-10T19:22:23.228" v="159" actId="3064"/>
            <ac:spMkLst>
              <pc:docMk/>
              <pc:sldMasterMk cId="2568130492" sldId="2147483661"/>
              <pc:sldLayoutMk cId="1991020141" sldId="2147483673"/>
              <ac:spMk id="26" creationId="{E2320619-299E-2AFD-DBF9-59BC295D074B}"/>
            </ac:spMkLst>
          </pc:spChg>
          <pc:spChg chg="mod">
            <ac:chgData name="Yao Mudong" userId="4e0cce79f4d2bae9" providerId="LiveId" clId="{DBA58A93-0649-42DE-ADFE-6F1CB25502E6}" dt="2022-06-10T19:22:23.228" v="159" actId="3064"/>
            <ac:spMkLst>
              <pc:docMk/>
              <pc:sldMasterMk cId="2568130492" sldId="2147483661"/>
              <pc:sldLayoutMk cId="1991020141" sldId="2147483673"/>
              <ac:spMk id="28" creationId="{D7FEB11B-AEAC-1C4E-AE2A-18E626727087}"/>
            </ac:spMkLst>
          </pc:spChg>
          <pc:spChg chg="mod">
            <ac:chgData name="Yao Mudong" userId="4e0cce79f4d2bae9" providerId="LiveId" clId="{DBA58A93-0649-42DE-ADFE-6F1CB25502E6}" dt="2022-06-10T19:22:23.228" v="159" actId="3064"/>
            <ac:spMkLst>
              <pc:docMk/>
              <pc:sldMasterMk cId="2568130492" sldId="2147483661"/>
              <pc:sldLayoutMk cId="1991020141" sldId="2147483673"/>
              <ac:spMk id="30" creationId="{2F7B0279-E241-801E-06D1-2E1A3A3EE5D9}"/>
            </ac:spMkLst>
          </pc:spChg>
          <pc:spChg chg="mod">
            <ac:chgData name="Yao Mudong" userId="4e0cce79f4d2bae9" providerId="LiveId" clId="{DBA58A93-0649-42DE-ADFE-6F1CB25502E6}" dt="2022-06-10T19:22:23.228" v="159" actId="3064"/>
            <ac:spMkLst>
              <pc:docMk/>
              <pc:sldMasterMk cId="2568130492" sldId="2147483661"/>
              <pc:sldLayoutMk cId="1991020141" sldId="2147483673"/>
              <ac:spMk id="35" creationId="{A7D5D3D4-0CE3-F63B-BA7D-A2B86A1D3F1D}"/>
            </ac:spMkLst>
          </pc:spChg>
          <pc:spChg chg="mod">
            <ac:chgData name="Yao Mudong" userId="4e0cce79f4d2bae9" providerId="LiveId" clId="{DBA58A93-0649-42DE-ADFE-6F1CB25502E6}" dt="2022-06-10T19:22:23.228" v="159" actId="3064"/>
            <ac:spMkLst>
              <pc:docMk/>
              <pc:sldMasterMk cId="2568130492" sldId="2147483661"/>
              <pc:sldLayoutMk cId="1991020141" sldId="2147483673"/>
              <ac:spMk id="37" creationId="{66F3E569-9283-F425-4023-73D1AD9CADD0}"/>
            </ac:spMkLst>
          </pc:spChg>
          <pc:spChg chg="mod">
            <ac:chgData name="Yao Mudong" userId="4e0cce79f4d2bae9" providerId="LiveId" clId="{DBA58A93-0649-42DE-ADFE-6F1CB25502E6}" dt="2022-06-10T19:22:23.228" v="159" actId="3064"/>
            <ac:spMkLst>
              <pc:docMk/>
              <pc:sldMasterMk cId="2568130492" sldId="2147483661"/>
              <pc:sldLayoutMk cId="1991020141" sldId="2147483673"/>
              <ac:spMk id="41" creationId="{A31FEA7E-996F-2588-3E87-BD5D1FC088FA}"/>
            </ac:spMkLst>
          </pc:spChg>
          <pc:spChg chg="mod">
            <ac:chgData name="Yao Mudong" userId="4e0cce79f4d2bae9" providerId="LiveId" clId="{DBA58A93-0649-42DE-ADFE-6F1CB25502E6}" dt="2022-06-10T19:22:23.228" v="159" actId="3064"/>
            <ac:spMkLst>
              <pc:docMk/>
              <pc:sldMasterMk cId="2568130492" sldId="2147483661"/>
              <pc:sldLayoutMk cId="1991020141" sldId="2147483673"/>
              <ac:spMk id="43" creationId="{8ABCE8EF-7293-2BC8-7AF4-ADAADE8E4B8C}"/>
            </ac:spMkLst>
          </pc:spChg>
          <pc:spChg chg="mod">
            <ac:chgData name="Yao Mudong" userId="4e0cce79f4d2bae9" providerId="LiveId" clId="{DBA58A93-0649-42DE-ADFE-6F1CB25502E6}" dt="2022-06-10T19:22:23.228" v="159" actId="3064"/>
            <ac:spMkLst>
              <pc:docMk/>
              <pc:sldMasterMk cId="2568130492" sldId="2147483661"/>
              <pc:sldLayoutMk cId="1991020141" sldId="2147483673"/>
              <ac:spMk id="47" creationId="{1E346CDF-4C65-AF3D-B1E2-D2B417AE1429}"/>
            </ac:spMkLst>
          </pc:spChg>
          <pc:spChg chg="mod">
            <ac:chgData name="Yao Mudong" userId="4e0cce79f4d2bae9" providerId="LiveId" clId="{DBA58A93-0649-42DE-ADFE-6F1CB25502E6}" dt="2022-06-10T19:22:23.228" v="159" actId="3064"/>
            <ac:spMkLst>
              <pc:docMk/>
              <pc:sldMasterMk cId="2568130492" sldId="2147483661"/>
              <pc:sldLayoutMk cId="1991020141" sldId="2147483673"/>
              <ac:spMk id="48" creationId="{BCC64363-7CE7-0C08-BD5D-8A10D9F6092B}"/>
            </ac:spMkLst>
          </pc:spChg>
          <pc:spChg chg="mod">
            <ac:chgData name="Yao Mudong" userId="4e0cce79f4d2bae9" providerId="LiveId" clId="{DBA58A93-0649-42DE-ADFE-6F1CB25502E6}" dt="2022-06-10T19:22:23.228" v="159" actId="3064"/>
            <ac:spMkLst>
              <pc:docMk/>
              <pc:sldMasterMk cId="2568130492" sldId="2147483661"/>
              <pc:sldLayoutMk cId="1991020141" sldId="2147483673"/>
              <ac:spMk id="49" creationId="{09663954-6ECF-2963-155C-5790A2C54662}"/>
            </ac:spMkLst>
          </pc:spChg>
          <pc:spChg chg="mod">
            <ac:chgData name="Yao Mudong" userId="4e0cce79f4d2bae9" providerId="LiveId" clId="{DBA58A93-0649-42DE-ADFE-6F1CB25502E6}" dt="2022-06-10T19:22:23.228" v="159" actId="3064"/>
            <ac:spMkLst>
              <pc:docMk/>
              <pc:sldMasterMk cId="2568130492" sldId="2147483661"/>
              <pc:sldLayoutMk cId="1991020141" sldId="2147483673"/>
              <ac:spMk id="50" creationId="{DD560DF3-09E3-8D8A-73AE-7B9677B91655}"/>
            </ac:spMkLst>
          </pc:spChg>
          <pc:spChg chg="mod">
            <ac:chgData name="Yao Mudong" userId="4e0cce79f4d2bae9" providerId="LiveId" clId="{DBA58A93-0649-42DE-ADFE-6F1CB25502E6}" dt="2022-06-10T19:22:23.228" v="159" actId="3064"/>
            <ac:spMkLst>
              <pc:docMk/>
              <pc:sldMasterMk cId="2568130492" sldId="2147483661"/>
              <pc:sldLayoutMk cId="1991020141" sldId="2147483673"/>
              <ac:spMk id="58" creationId="{BEDD753F-F92E-DD37-2EF1-FF17DB8AAB12}"/>
            </ac:spMkLst>
          </pc:spChg>
          <pc:spChg chg="mod">
            <ac:chgData name="Yao Mudong" userId="4e0cce79f4d2bae9" providerId="LiveId" clId="{DBA58A93-0649-42DE-ADFE-6F1CB25502E6}" dt="2022-06-10T19:22:23.228" v="159" actId="3064"/>
            <ac:spMkLst>
              <pc:docMk/>
              <pc:sldMasterMk cId="2568130492" sldId="2147483661"/>
              <pc:sldLayoutMk cId="1991020141" sldId="2147483673"/>
              <ac:spMk id="59" creationId="{C9CAC23C-1786-5C1D-CFF3-9F07206772A9}"/>
            </ac:spMkLst>
          </pc:spChg>
          <pc:spChg chg="mod">
            <ac:chgData name="Yao Mudong" userId="4e0cce79f4d2bae9" providerId="LiveId" clId="{DBA58A93-0649-42DE-ADFE-6F1CB25502E6}" dt="2022-06-10T19:22:23.228" v="159" actId="3064"/>
            <ac:spMkLst>
              <pc:docMk/>
              <pc:sldMasterMk cId="2568130492" sldId="2147483661"/>
              <pc:sldLayoutMk cId="1991020141" sldId="2147483673"/>
              <ac:spMk id="61" creationId="{4C878FAF-EAC6-8EBC-3F48-FA2982DE7B1C}"/>
            </ac:spMkLst>
          </pc:spChg>
          <pc:spChg chg="mod">
            <ac:chgData name="Yao Mudong" userId="4e0cce79f4d2bae9" providerId="LiveId" clId="{DBA58A93-0649-42DE-ADFE-6F1CB25502E6}" dt="2022-06-10T19:22:23.228" v="159" actId="3064"/>
            <ac:spMkLst>
              <pc:docMk/>
              <pc:sldMasterMk cId="2568130492" sldId="2147483661"/>
              <pc:sldLayoutMk cId="1991020141" sldId="2147483673"/>
              <ac:spMk id="62" creationId="{9F9B11A9-0D46-D901-9CFC-554FE1F860F5}"/>
            </ac:spMkLst>
          </pc:spChg>
          <pc:spChg chg="mod">
            <ac:chgData name="Yao Mudong" userId="4e0cce79f4d2bae9" providerId="LiveId" clId="{DBA58A93-0649-42DE-ADFE-6F1CB25502E6}" dt="2022-06-10T19:22:23.228" v="159" actId="3064"/>
            <ac:spMkLst>
              <pc:docMk/>
              <pc:sldMasterMk cId="2568130492" sldId="2147483661"/>
              <pc:sldLayoutMk cId="1991020141" sldId="2147483673"/>
              <ac:spMk id="64" creationId="{8A4083A1-8128-3015-3056-8412BE35E147}"/>
            </ac:spMkLst>
          </pc:spChg>
          <pc:spChg chg="mod">
            <ac:chgData name="Yao Mudong" userId="4e0cce79f4d2bae9" providerId="LiveId" clId="{DBA58A93-0649-42DE-ADFE-6F1CB25502E6}" dt="2022-06-10T19:22:23.228" v="159" actId="3064"/>
            <ac:spMkLst>
              <pc:docMk/>
              <pc:sldMasterMk cId="2568130492" sldId="2147483661"/>
              <pc:sldLayoutMk cId="1991020141" sldId="2147483673"/>
              <ac:spMk id="65" creationId="{E64BE5B2-F1D5-CD41-7CE4-76BB80B1BEC1}"/>
            </ac:spMkLst>
          </pc:spChg>
          <pc:spChg chg="mod">
            <ac:chgData name="Yao Mudong" userId="4e0cce79f4d2bae9" providerId="LiveId" clId="{DBA58A93-0649-42DE-ADFE-6F1CB25502E6}" dt="2022-06-10T19:22:23.228" v="159" actId="3064"/>
            <ac:spMkLst>
              <pc:docMk/>
              <pc:sldMasterMk cId="2568130492" sldId="2147483661"/>
              <pc:sldLayoutMk cId="1991020141" sldId="2147483673"/>
              <ac:spMk id="66" creationId="{980CAC84-4ADC-EC9E-4F8B-AAD9143F1FE3}"/>
            </ac:spMkLst>
          </pc:spChg>
          <pc:spChg chg="mod">
            <ac:chgData name="Yao Mudong" userId="4e0cce79f4d2bae9" providerId="LiveId" clId="{DBA58A93-0649-42DE-ADFE-6F1CB25502E6}" dt="2022-06-10T19:22:23.228" v="159" actId="3064"/>
            <ac:spMkLst>
              <pc:docMk/>
              <pc:sldMasterMk cId="2568130492" sldId="2147483661"/>
              <pc:sldLayoutMk cId="1991020141" sldId="2147483673"/>
              <ac:spMk id="67" creationId="{7F2A0E21-8913-471E-D4FF-ADC51E888B62}"/>
            </ac:spMkLst>
          </pc:spChg>
          <pc:spChg chg="mod">
            <ac:chgData name="Yao Mudong" userId="4e0cce79f4d2bae9" providerId="LiveId" clId="{DBA58A93-0649-42DE-ADFE-6F1CB25502E6}" dt="2022-06-10T19:22:23.228" v="159" actId="3064"/>
            <ac:spMkLst>
              <pc:docMk/>
              <pc:sldMasterMk cId="2568130492" sldId="2147483661"/>
              <pc:sldLayoutMk cId="1991020141" sldId="2147483673"/>
              <ac:spMk id="69" creationId="{963B40DA-B546-5DE0-1B04-E24D19650878}"/>
            </ac:spMkLst>
          </pc:spChg>
          <pc:spChg chg="mod">
            <ac:chgData name="Yao Mudong" userId="4e0cce79f4d2bae9" providerId="LiveId" clId="{DBA58A93-0649-42DE-ADFE-6F1CB25502E6}" dt="2022-06-10T19:22:23.228" v="159" actId="3064"/>
            <ac:spMkLst>
              <pc:docMk/>
              <pc:sldMasterMk cId="2568130492" sldId="2147483661"/>
              <pc:sldLayoutMk cId="1991020141" sldId="2147483673"/>
              <ac:spMk id="70" creationId="{CBF51B75-FAC6-72FD-2A95-1EE981A6D926}"/>
            </ac:spMkLst>
          </pc:spChg>
        </pc:sldLayoutChg>
        <pc:sldLayoutChg chg="modSp mod">
          <pc:chgData name="Yao Mudong" userId="4e0cce79f4d2bae9" providerId="LiveId" clId="{DBA58A93-0649-42DE-ADFE-6F1CB25502E6}" dt="2022-06-10T19:34:39.099" v="193" actId="6014"/>
          <pc:sldLayoutMkLst>
            <pc:docMk/>
            <pc:sldMasterMk cId="2568130492" sldId="2147483661"/>
            <pc:sldLayoutMk cId="1944557734" sldId="2147483674"/>
          </pc:sldLayoutMkLst>
          <pc:spChg chg="mod">
            <ac:chgData name="Yao Mudong" userId="4e0cce79f4d2bae9" providerId="LiveId" clId="{DBA58A93-0649-42DE-ADFE-6F1CB25502E6}" dt="2022-06-10T19:22:29.180" v="160" actId="3064"/>
            <ac:spMkLst>
              <pc:docMk/>
              <pc:sldMasterMk cId="2568130492" sldId="2147483661"/>
              <pc:sldLayoutMk cId="1944557734" sldId="2147483674"/>
              <ac:spMk id="24" creationId="{97B46C9B-8E3D-D13B-6937-00286B414C7D}"/>
            </ac:spMkLst>
          </pc:spChg>
          <pc:spChg chg="mod">
            <ac:chgData name="Yao Mudong" userId="4e0cce79f4d2bae9" providerId="LiveId" clId="{DBA58A93-0649-42DE-ADFE-6F1CB25502E6}" dt="2022-06-10T19:22:29.180" v="160" actId="3064"/>
            <ac:spMkLst>
              <pc:docMk/>
              <pc:sldMasterMk cId="2568130492" sldId="2147483661"/>
              <pc:sldLayoutMk cId="1944557734" sldId="2147483674"/>
              <ac:spMk id="25" creationId="{C0C3C32E-CA41-CB6F-9A12-3A9292843A6D}"/>
            </ac:spMkLst>
          </pc:spChg>
          <pc:spChg chg="mod">
            <ac:chgData name="Yao Mudong" userId="4e0cce79f4d2bae9" providerId="LiveId" clId="{DBA58A93-0649-42DE-ADFE-6F1CB25502E6}" dt="2022-06-10T19:22:29.180" v="160" actId="3064"/>
            <ac:spMkLst>
              <pc:docMk/>
              <pc:sldMasterMk cId="2568130492" sldId="2147483661"/>
              <pc:sldLayoutMk cId="1944557734" sldId="2147483674"/>
              <ac:spMk id="46" creationId="{368DCACF-80F5-1733-AD3C-2C4B8DCAE8A9}"/>
            </ac:spMkLst>
          </pc:spChg>
          <pc:spChg chg="mod">
            <ac:chgData name="Yao Mudong" userId="4e0cce79f4d2bae9" providerId="LiveId" clId="{DBA58A93-0649-42DE-ADFE-6F1CB25502E6}" dt="2022-06-10T19:22:29.180" v="160" actId="3064"/>
            <ac:spMkLst>
              <pc:docMk/>
              <pc:sldMasterMk cId="2568130492" sldId="2147483661"/>
              <pc:sldLayoutMk cId="1944557734" sldId="2147483674"/>
              <ac:spMk id="47" creationId="{6E77BA7E-C898-4985-E610-35A5F83080B7}"/>
            </ac:spMkLst>
          </pc:spChg>
          <pc:spChg chg="mod">
            <ac:chgData name="Yao Mudong" userId="4e0cce79f4d2bae9" providerId="LiveId" clId="{DBA58A93-0649-42DE-ADFE-6F1CB25502E6}" dt="2022-06-10T19:22:29.180" v="160" actId="3064"/>
            <ac:spMkLst>
              <pc:docMk/>
              <pc:sldMasterMk cId="2568130492" sldId="2147483661"/>
              <pc:sldLayoutMk cId="1944557734" sldId="2147483674"/>
              <ac:spMk id="48" creationId="{3190935C-32CE-89F2-E8C6-CFB38F4B4886}"/>
            </ac:spMkLst>
          </pc:spChg>
          <pc:spChg chg="mod">
            <ac:chgData name="Yao Mudong" userId="4e0cce79f4d2bae9" providerId="LiveId" clId="{DBA58A93-0649-42DE-ADFE-6F1CB25502E6}" dt="2022-06-10T19:22:29.180" v="160" actId="3064"/>
            <ac:spMkLst>
              <pc:docMk/>
              <pc:sldMasterMk cId="2568130492" sldId="2147483661"/>
              <pc:sldLayoutMk cId="1944557734" sldId="2147483674"/>
              <ac:spMk id="49" creationId="{22ABBD22-2348-7B76-A70A-9926D22986A7}"/>
            </ac:spMkLst>
          </pc:spChg>
          <pc:spChg chg="mod">
            <ac:chgData name="Yao Mudong" userId="4e0cce79f4d2bae9" providerId="LiveId" clId="{DBA58A93-0649-42DE-ADFE-6F1CB25502E6}" dt="2022-06-10T19:22:29.180" v="160" actId="3064"/>
            <ac:spMkLst>
              <pc:docMk/>
              <pc:sldMasterMk cId="2568130492" sldId="2147483661"/>
              <pc:sldLayoutMk cId="1944557734" sldId="2147483674"/>
              <ac:spMk id="55" creationId="{1B815CD1-FB44-2ECD-241E-2B94C08801EF}"/>
            </ac:spMkLst>
          </pc:spChg>
          <pc:spChg chg="mod">
            <ac:chgData name="Yao Mudong" userId="4e0cce79f4d2bae9" providerId="LiveId" clId="{DBA58A93-0649-42DE-ADFE-6F1CB25502E6}" dt="2022-06-10T19:22:29.180" v="160" actId="3064"/>
            <ac:spMkLst>
              <pc:docMk/>
              <pc:sldMasterMk cId="2568130492" sldId="2147483661"/>
              <pc:sldLayoutMk cId="1944557734" sldId="2147483674"/>
              <ac:spMk id="56" creationId="{64B35C74-F0AF-68D5-0297-AA827222D657}"/>
            </ac:spMkLst>
          </pc:spChg>
          <pc:spChg chg="mod">
            <ac:chgData name="Yao Mudong" userId="4e0cce79f4d2bae9" providerId="LiveId" clId="{DBA58A93-0649-42DE-ADFE-6F1CB25502E6}" dt="2022-06-10T19:22:29.180" v="160" actId="3064"/>
            <ac:spMkLst>
              <pc:docMk/>
              <pc:sldMasterMk cId="2568130492" sldId="2147483661"/>
              <pc:sldLayoutMk cId="1944557734" sldId="2147483674"/>
              <ac:spMk id="57" creationId="{00F2CAF0-9386-4D47-45A1-A5D05172D2FD}"/>
            </ac:spMkLst>
          </pc:spChg>
          <pc:spChg chg="mod">
            <ac:chgData name="Yao Mudong" userId="4e0cce79f4d2bae9" providerId="LiveId" clId="{DBA58A93-0649-42DE-ADFE-6F1CB25502E6}" dt="2022-06-10T19:22:29.180" v="160" actId="3064"/>
            <ac:spMkLst>
              <pc:docMk/>
              <pc:sldMasterMk cId="2568130492" sldId="2147483661"/>
              <pc:sldLayoutMk cId="1944557734" sldId="2147483674"/>
              <ac:spMk id="58" creationId="{8FE73A2D-FFF2-3D07-7E05-3649C5A0109C}"/>
            </ac:spMkLst>
          </pc:spChg>
          <pc:spChg chg="mod">
            <ac:chgData name="Yao Mudong" userId="4e0cce79f4d2bae9" providerId="LiveId" clId="{DBA58A93-0649-42DE-ADFE-6F1CB25502E6}" dt="2022-06-10T19:22:29.180" v="160" actId="3064"/>
            <ac:spMkLst>
              <pc:docMk/>
              <pc:sldMasterMk cId="2568130492" sldId="2147483661"/>
              <pc:sldLayoutMk cId="1944557734" sldId="2147483674"/>
              <ac:spMk id="60" creationId="{2323D11E-190C-13DA-C370-79B987727AB4}"/>
            </ac:spMkLst>
          </pc:spChg>
          <pc:spChg chg="mod">
            <ac:chgData name="Yao Mudong" userId="4e0cce79f4d2bae9" providerId="LiveId" clId="{DBA58A93-0649-42DE-ADFE-6F1CB25502E6}" dt="2022-06-10T19:22:29.180" v="160" actId="3064"/>
            <ac:spMkLst>
              <pc:docMk/>
              <pc:sldMasterMk cId="2568130492" sldId="2147483661"/>
              <pc:sldLayoutMk cId="1944557734" sldId="2147483674"/>
              <ac:spMk id="61" creationId="{4EAD55AA-66F5-0A64-18C0-8A4E9771677D}"/>
            </ac:spMkLst>
          </pc:spChg>
          <pc:spChg chg="mod">
            <ac:chgData name="Yao Mudong" userId="4e0cce79f4d2bae9" providerId="LiveId" clId="{DBA58A93-0649-42DE-ADFE-6F1CB25502E6}" dt="2022-06-10T19:22:29.180" v="160" actId="3064"/>
            <ac:spMkLst>
              <pc:docMk/>
              <pc:sldMasterMk cId="2568130492" sldId="2147483661"/>
              <pc:sldLayoutMk cId="1944557734" sldId="2147483674"/>
              <ac:spMk id="62" creationId="{3336820D-6888-103F-B99F-604F8C59CD2F}"/>
            </ac:spMkLst>
          </pc:spChg>
          <pc:spChg chg="mod">
            <ac:chgData name="Yao Mudong" userId="4e0cce79f4d2bae9" providerId="LiveId" clId="{DBA58A93-0649-42DE-ADFE-6F1CB25502E6}" dt="2022-06-10T19:22:29.180" v="160" actId="3064"/>
            <ac:spMkLst>
              <pc:docMk/>
              <pc:sldMasterMk cId="2568130492" sldId="2147483661"/>
              <pc:sldLayoutMk cId="1944557734" sldId="2147483674"/>
              <ac:spMk id="63" creationId="{C37D92F8-F21F-268F-1C54-DEBBADD71662}"/>
            </ac:spMkLst>
          </pc:spChg>
          <pc:spChg chg="mod">
            <ac:chgData name="Yao Mudong" userId="4e0cce79f4d2bae9" providerId="LiveId" clId="{DBA58A93-0649-42DE-ADFE-6F1CB25502E6}" dt="2022-06-10T19:22:29.180" v="160" actId="3064"/>
            <ac:spMkLst>
              <pc:docMk/>
              <pc:sldMasterMk cId="2568130492" sldId="2147483661"/>
              <pc:sldLayoutMk cId="1944557734" sldId="2147483674"/>
              <ac:spMk id="64" creationId="{8B716D24-0ADC-4616-411D-9804BD9750E4}"/>
            </ac:spMkLst>
          </pc:spChg>
          <pc:spChg chg="mod">
            <ac:chgData name="Yao Mudong" userId="4e0cce79f4d2bae9" providerId="LiveId" clId="{DBA58A93-0649-42DE-ADFE-6F1CB25502E6}" dt="2022-06-10T19:22:29.180" v="160" actId="3064"/>
            <ac:spMkLst>
              <pc:docMk/>
              <pc:sldMasterMk cId="2568130492" sldId="2147483661"/>
              <pc:sldLayoutMk cId="1944557734" sldId="2147483674"/>
              <ac:spMk id="66" creationId="{1D7FE4FE-B3C8-F323-65E1-9BBB85E474B6}"/>
            </ac:spMkLst>
          </pc:spChg>
          <pc:spChg chg="mod">
            <ac:chgData name="Yao Mudong" userId="4e0cce79f4d2bae9" providerId="LiveId" clId="{DBA58A93-0649-42DE-ADFE-6F1CB25502E6}" dt="2022-06-10T19:22:29.180" v="160" actId="3064"/>
            <ac:spMkLst>
              <pc:docMk/>
              <pc:sldMasterMk cId="2568130492" sldId="2147483661"/>
              <pc:sldLayoutMk cId="1944557734" sldId="2147483674"/>
              <ac:spMk id="67" creationId="{392F6AD6-18A9-5DAD-3EA4-8A76996DDBFB}"/>
            </ac:spMkLst>
          </pc:spChg>
          <pc:spChg chg="mod">
            <ac:chgData name="Yao Mudong" userId="4e0cce79f4d2bae9" providerId="LiveId" clId="{DBA58A93-0649-42DE-ADFE-6F1CB25502E6}" dt="2022-06-10T19:22:29.180" v="160" actId="3064"/>
            <ac:spMkLst>
              <pc:docMk/>
              <pc:sldMasterMk cId="2568130492" sldId="2147483661"/>
              <pc:sldLayoutMk cId="1944557734" sldId="2147483674"/>
              <ac:spMk id="71" creationId="{338A40F6-5A26-75BC-8A00-E245F7DFA2D2}"/>
            </ac:spMkLst>
          </pc:spChg>
          <pc:spChg chg="mod">
            <ac:chgData name="Yao Mudong" userId="4e0cce79f4d2bae9" providerId="LiveId" clId="{DBA58A93-0649-42DE-ADFE-6F1CB25502E6}" dt="2022-06-10T19:22:29.180" v="160" actId="3064"/>
            <ac:spMkLst>
              <pc:docMk/>
              <pc:sldMasterMk cId="2568130492" sldId="2147483661"/>
              <pc:sldLayoutMk cId="1944557734" sldId="2147483674"/>
              <ac:spMk id="72" creationId="{601C07B7-565A-EDE1-D33D-C40BDF791836}"/>
            </ac:spMkLst>
          </pc:spChg>
          <pc:spChg chg="mod">
            <ac:chgData name="Yao Mudong" userId="4e0cce79f4d2bae9" providerId="LiveId" clId="{DBA58A93-0649-42DE-ADFE-6F1CB25502E6}" dt="2022-06-10T19:22:29.180" v="160" actId="3064"/>
            <ac:spMkLst>
              <pc:docMk/>
              <pc:sldMasterMk cId="2568130492" sldId="2147483661"/>
              <pc:sldLayoutMk cId="1944557734" sldId="2147483674"/>
              <ac:spMk id="73" creationId="{46972B68-1052-AEE0-7FC5-07A2771FDF29}"/>
            </ac:spMkLst>
          </pc:spChg>
          <pc:spChg chg="mod">
            <ac:chgData name="Yao Mudong" userId="4e0cce79f4d2bae9" providerId="LiveId" clId="{DBA58A93-0649-42DE-ADFE-6F1CB25502E6}" dt="2022-06-10T19:22:29.180" v="160" actId="3064"/>
            <ac:spMkLst>
              <pc:docMk/>
              <pc:sldMasterMk cId="2568130492" sldId="2147483661"/>
              <pc:sldLayoutMk cId="1944557734" sldId="2147483674"/>
              <ac:spMk id="74" creationId="{B3667E4B-09F6-91B9-B0AE-3C6D1BC9CCF6}"/>
            </ac:spMkLst>
          </pc:spChg>
          <pc:spChg chg="mod">
            <ac:chgData name="Yao Mudong" userId="4e0cce79f4d2bae9" providerId="LiveId" clId="{DBA58A93-0649-42DE-ADFE-6F1CB25502E6}" dt="2022-06-10T19:22:29.180" v="160" actId="3064"/>
            <ac:spMkLst>
              <pc:docMk/>
              <pc:sldMasterMk cId="2568130492" sldId="2147483661"/>
              <pc:sldLayoutMk cId="1944557734" sldId="2147483674"/>
              <ac:spMk id="77" creationId="{951C96AC-DCEC-0185-2D3D-E3A527F62A45}"/>
            </ac:spMkLst>
          </pc:spChg>
          <pc:spChg chg="mod">
            <ac:chgData name="Yao Mudong" userId="4e0cce79f4d2bae9" providerId="LiveId" clId="{DBA58A93-0649-42DE-ADFE-6F1CB25502E6}" dt="2022-06-10T19:22:29.180" v="160" actId="3064"/>
            <ac:spMkLst>
              <pc:docMk/>
              <pc:sldMasterMk cId="2568130492" sldId="2147483661"/>
              <pc:sldLayoutMk cId="1944557734" sldId="2147483674"/>
              <ac:spMk id="79" creationId="{D754B238-B58E-DD76-67A1-B387BC092579}"/>
            </ac:spMkLst>
          </pc:spChg>
          <pc:spChg chg="mod">
            <ac:chgData name="Yao Mudong" userId="4e0cce79f4d2bae9" providerId="LiveId" clId="{DBA58A93-0649-42DE-ADFE-6F1CB25502E6}" dt="2022-06-10T19:22:29.180" v="160" actId="3064"/>
            <ac:spMkLst>
              <pc:docMk/>
              <pc:sldMasterMk cId="2568130492" sldId="2147483661"/>
              <pc:sldLayoutMk cId="1944557734" sldId="2147483674"/>
              <ac:spMk id="81" creationId="{D5DFF3CC-96FB-0770-6E44-6B5CA298C87A}"/>
            </ac:spMkLst>
          </pc:spChg>
          <pc:spChg chg="mod">
            <ac:chgData name="Yao Mudong" userId="4e0cce79f4d2bae9" providerId="LiveId" clId="{DBA58A93-0649-42DE-ADFE-6F1CB25502E6}" dt="2022-06-10T19:22:29.180" v="160" actId="3064"/>
            <ac:spMkLst>
              <pc:docMk/>
              <pc:sldMasterMk cId="2568130492" sldId="2147483661"/>
              <pc:sldLayoutMk cId="1944557734" sldId="2147483674"/>
              <ac:spMk id="85" creationId="{E6C18949-F8BE-FCA2-16FF-F587617D92B8}"/>
            </ac:spMkLst>
          </pc:spChg>
          <pc:spChg chg="mod">
            <ac:chgData name="Yao Mudong" userId="4e0cce79f4d2bae9" providerId="LiveId" clId="{DBA58A93-0649-42DE-ADFE-6F1CB25502E6}" dt="2022-06-10T19:22:29.180" v="160" actId="3064"/>
            <ac:spMkLst>
              <pc:docMk/>
              <pc:sldMasterMk cId="2568130492" sldId="2147483661"/>
              <pc:sldLayoutMk cId="1944557734" sldId="2147483674"/>
              <ac:spMk id="86" creationId="{1DDF4FEC-E57F-3AD0-6D58-73E66845E76A}"/>
            </ac:spMkLst>
          </pc:spChg>
          <pc:spChg chg="mod">
            <ac:chgData name="Yao Mudong" userId="4e0cce79f4d2bae9" providerId="LiveId" clId="{DBA58A93-0649-42DE-ADFE-6F1CB25502E6}" dt="2022-06-10T19:22:29.180" v="160" actId="3064"/>
            <ac:spMkLst>
              <pc:docMk/>
              <pc:sldMasterMk cId="2568130492" sldId="2147483661"/>
              <pc:sldLayoutMk cId="1944557734" sldId="2147483674"/>
              <ac:spMk id="87" creationId="{EFF77FF1-51B8-B9CA-52AC-C709B7D9FA3C}"/>
            </ac:spMkLst>
          </pc:spChg>
          <pc:spChg chg="mod">
            <ac:chgData name="Yao Mudong" userId="4e0cce79f4d2bae9" providerId="LiveId" clId="{DBA58A93-0649-42DE-ADFE-6F1CB25502E6}" dt="2022-06-10T19:22:29.180" v="160" actId="3064"/>
            <ac:spMkLst>
              <pc:docMk/>
              <pc:sldMasterMk cId="2568130492" sldId="2147483661"/>
              <pc:sldLayoutMk cId="1944557734" sldId="2147483674"/>
              <ac:spMk id="89" creationId="{840D388A-86DA-6E8B-D779-EEEAE5CA62E9}"/>
            </ac:spMkLst>
          </pc:spChg>
          <pc:spChg chg="mod">
            <ac:chgData name="Yao Mudong" userId="4e0cce79f4d2bae9" providerId="LiveId" clId="{DBA58A93-0649-42DE-ADFE-6F1CB25502E6}" dt="2022-06-10T19:22:29.180" v="160" actId="3064"/>
            <ac:spMkLst>
              <pc:docMk/>
              <pc:sldMasterMk cId="2568130492" sldId="2147483661"/>
              <pc:sldLayoutMk cId="1944557734" sldId="2147483674"/>
              <ac:spMk id="90" creationId="{030E9564-5E37-AE3E-5121-3CCA6EF2C625}"/>
            </ac:spMkLst>
          </pc:spChg>
          <pc:spChg chg="mod">
            <ac:chgData name="Yao Mudong" userId="4e0cce79f4d2bae9" providerId="LiveId" clId="{DBA58A93-0649-42DE-ADFE-6F1CB25502E6}" dt="2022-06-10T19:22:29.180" v="160" actId="3064"/>
            <ac:spMkLst>
              <pc:docMk/>
              <pc:sldMasterMk cId="2568130492" sldId="2147483661"/>
              <pc:sldLayoutMk cId="1944557734" sldId="2147483674"/>
              <ac:spMk id="91" creationId="{8A7258BA-E776-9F09-17FA-83B0F5862317}"/>
            </ac:spMkLst>
          </pc:spChg>
          <pc:spChg chg="mod">
            <ac:chgData name="Yao Mudong" userId="4e0cce79f4d2bae9" providerId="LiveId" clId="{DBA58A93-0649-42DE-ADFE-6F1CB25502E6}" dt="2022-06-10T19:22:29.180" v="160" actId="3064"/>
            <ac:spMkLst>
              <pc:docMk/>
              <pc:sldMasterMk cId="2568130492" sldId="2147483661"/>
              <pc:sldLayoutMk cId="1944557734" sldId="2147483674"/>
              <ac:spMk id="93" creationId="{209C721F-C6F1-D2A7-FFA4-7DD23B1F9725}"/>
            </ac:spMkLst>
          </pc:spChg>
          <pc:spChg chg="mod">
            <ac:chgData name="Yao Mudong" userId="4e0cce79f4d2bae9" providerId="LiveId" clId="{DBA58A93-0649-42DE-ADFE-6F1CB25502E6}" dt="2022-06-10T19:22:29.180" v="160" actId="3064"/>
            <ac:spMkLst>
              <pc:docMk/>
              <pc:sldMasterMk cId="2568130492" sldId="2147483661"/>
              <pc:sldLayoutMk cId="1944557734" sldId="2147483674"/>
              <ac:spMk id="94" creationId="{34A5B2A3-7CD8-0BBE-F31C-A874ADAB12EF}"/>
            </ac:spMkLst>
          </pc:spChg>
          <pc:spChg chg="mod">
            <ac:chgData name="Yao Mudong" userId="4e0cce79f4d2bae9" providerId="LiveId" clId="{DBA58A93-0649-42DE-ADFE-6F1CB25502E6}" dt="2022-06-10T19:22:29.180" v="160" actId="3064"/>
            <ac:spMkLst>
              <pc:docMk/>
              <pc:sldMasterMk cId="2568130492" sldId="2147483661"/>
              <pc:sldLayoutMk cId="1944557734" sldId="2147483674"/>
              <ac:spMk id="96" creationId="{72C15A4E-0ADC-11F7-6EB2-F98550112DC3}"/>
            </ac:spMkLst>
          </pc:spChg>
          <pc:spChg chg="mod">
            <ac:chgData name="Yao Mudong" userId="4e0cce79f4d2bae9" providerId="LiveId" clId="{DBA58A93-0649-42DE-ADFE-6F1CB25502E6}" dt="2022-06-10T19:22:29.180" v="160" actId="3064"/>
            <ac:spMkLst>
              <pc:docMk/>
              <pc:sldMasterMk cId="2568130492" sldId="2147483661"/>
              <pc:sldLayoutMk cId="1944557734" sldId="2147483674"/>
              <ac:spMk id="97" creationId="{E57642C0-57C9-E5DE-D72C-AE051F58697A}"/>
            </ac:spMkLst>
          </pc:spChg>
          <pc:spChg chg="mod">
            <ac:chgData name="Yao Mudong" userId="4e0cce79f4d2bae9" providerId="LiveId" clId="{DBA58A93-0649-42DE-ADFE-6F1CB25502E6}" dt="2022-06-10T19:22:29.180" v="160" actId="3064"/>
            <ac:spMkLst>
              <pc:docMk/>
              <pc:sldMasterMk cId="2568130492" sldId="2147483661"/>
              <pc:sldLayoutMk cId="1944557734" sldId="2147483674"/>
              <ac:spMk id="99" creationId="{E4972557-0D80-478E-0558-EB2BC488D2D8}"/>
            </ac:spMkLst>
          </pc:spChg>
          <pc:spChg chg="mod">
            <ac:chgData name="Yao Mudong" userId="4e0cce79f4d2bae9" providerId="LiveId" clId="{DBA58A93-0649-42DE-ADFE-6F1CB25502E6}" dt="2022-06-10T19:22:29.180" v="160" actId="3064"/>
            <ac:spMkLst>
              <pc:docMk/>
              <pc:sldMasterMk cId="2568130492" sldId="2147483661"/>
              <pc:sldLayoutMk cId="1944557734" sldId="2147483674"/>
              <ac:spMk id="100" creationId="{08D3477A-A6EB-6807-B08D-07397AA36D88}"/>
            </ac:spMkLst>
          </pc:spChg>
        </pc:sldLayoutChg>
        <pc:sldLayoutChg chg="modSp mod">
          <pc:chgData name="Yao Mudong" userId="4e0cce79f4d2bae9" providerId="LiveId" clId="{DBA58A93-0649-42DE-ADFE-6F1CB25502E6}" dt="2022-06-10T19:34:46.048" v="194" actId="6014"/>
          <pc:sldLayoutMkLst>
            <pc:docMk/>
            <pc:sldMasterMk cId="2568130492" sldId="2147483661"/>
            <pc:sldLayoutMk cId="2316434938" sldId="2147483675"/>
          </pc:sldLayoutMkLst>
          <pc:spChg chg="mod">
            <ac:chgData name="Yao Mudong" userId="4e0cce79f4d2bae9" providerId="LiveId" clId="{DBA58A93-0649-42DE-ADFE-6F1CB25502E6}" dt="2022-06-10T19:22:39.989" v="161" actId="3064"/>
            <ac:spMkLst>
              <pc:docMk/>
              <pc:sldMasterMk cId="2568130492" sldId="2147483661"/>
              <pc:sldLayoutMk cId="2316434938" sldId="2147483675"/>
              <ac:spMk id="6" creationId="{6EB985F5-FDBB-16FE-52E0-F394255787C7}"/>
            </ac:spMkLst>
          </pc:spChg>
          <pc:spChg chg="mod">
            <ac:chgData name="Yao Mudong" userId="4e0cce79f4d2bae9" providerId="LiveId" clId="{DBA58A93-0649-42DE-ADFE-6F1CB25502E6}" dt="2022-06-10T19:22:39.989" v="161" actId="3064"/>
            <ac:spMkLst>
              <pc:docMk/>
              <pc:sldMasterMk cId="2568130492" sldId="2147483661"/>
              <pc:sldLayoutMk cId="2316434938" sldId="2147483675"/>
              <ac:spMk id="7" creationId="{482D3541-A0C3-2011-3FB0-3E074385C6FA}"/>
            </ac:spMkLst>
          </pc:spChg>
          <pc:spChg chg="mod">
            <ac:chgData name="Yao Mudong" userId="4e0cce79f4d2bae9" providerId="LiveId" clId="{DBA58A93-0649-42DE-ADFE-6F1CB25502E6}" dt="2022-06-10T19:22:39.989" v="161" actId="3064"/>
            <ac:spMkLst>
              <pc:docMk/>
              <pc:sldMasterMk cId="2568130492" sldId="2147483661"/>
              <pc:sldLayoutMk cId="2316434938" sldId="2147483675"/>
              <ac:spMk id="8" creationId="{367E0EF6-0CBD-1850-1DB0-EE3E15EF4C00}"/>
            </ac:spMkLst>
          </pc:spChg>
          <pc:spChg chg="mod">
            <ac:chgData name="Yao Mudong" userId="4e0cce79f4d2bae9" providerId="LiveId" clId="{DBA58A93-0649-42DE-ADFE-6F1CB25502E6}" dt="2022-06-10T19:22:39.989" v="161" actId="3064"/>
            <ac:spMkLst>
              <pc:docMk/>
              <pc:sldMasterMk cId="2568130492" sldId="2147483661"/>
              <pc:sldLayoutMk cId="2316434938" sldId="2147483675"/>
              <ac:spMk id="10" creationId="{C7DA6107-E712-1D06-D422-E0033E801D75}"/>
            </ac:spMkLst>
          </pc:spChg>
          <pc:spChg chg="mod">
            <ac:chgData name="Yao Mudong" userId="4e0cce79f4d2bae9" providerId="LiveId" clId="{DBA58A93-0649-42DE-ADFE-6F1CB25502E6}" dt="2022-06-10T19:22:39.989" v="161" actId="3064"/>
            <ac:spMkLst>
              <pc:docMk/>
              <pc:sldMasterMk cId="2568130492" sldId="2147483661"/>
              <pc:sldLayoutMk cId="2316434938" sldId="2147483675"/>
              <ac:spMk id="24" creationId="{576A7F57-CE0C-4FFE-6928-AE0CBE498E98}"/>
            </ac:spMkLst>
          </pc:spChg>
          <pc:spChg chg="mod">
            <ac:chgData name="Yao Mudong" userId="4e0cce79f4d2bae9" providerId="LiveId" clId="{DBA58A93-0649-42DE-ADFE-6F1CB25502E6}" dt="2022-06-10T19:22:39.989" v="161" actId="3064"/>
            <ac:spMkLst>
              <pc:docMk/>
              <pc:sldMasterMk cId="2568130492" sldId="2147483661"/>
              <pc:sldLayoutMk cId="2316434938" sldId="2147483675"/>
              <ac:spMk id="26" creationId="{16113052-6BBE-4D0D-530B-3AD8DB036D64}"/>
            </ac:spMkLst>
          </pc:spChg>
          <pc:spChg chg="mod">
            <ac:chgData name="Yao Mudong" userId="4e0cce79f4d2bae9" providerId="LiveId" clId="{DBA58A93-0649-42DE-ADFE-6F1CB25502E6}" dt="2022-06-10T19:22:39.989" v="161" actId="3064"/>
            <ac:spMkLst>
              <pc:docMk/>
              <pc:sldMasterMk cId="2568130492" sldId="2147483661"/>
              <pc:sldLayoutMk cId="2316434938" sldId="2147483675"/>
              <ac:spMk id="28" creationId="{EC51D738-BDEE-0081-CF3E-3AC12485C933}"/>
            </ac:spMkLst>
          </pc:spChg>
          <pc:spChg chg="mod">
            <ac:chgData name="Yao Mudong" userId="4e0cce79f4d2bae9" providerId="LiveId" clId="{DBA58A93-0649-42DE-ADFE-6F1CB25502E6}" dt="2022-06-10T19:22:39.989" v="161" actId="3064"/>
            <ac:spMkLst>
              <pc:docMk/>
              <pc:sldMasterMk cId="2568130492" sldId="2147483661"/>
              <pc:sldLayoutMk cId="2316434938" sldId="2147483675"/>
              <ac:spMk id="30" creationId="{5EB120B8-7D3B-3017-B090-708A7871278E}"/>
            </ac:spMkLst>
          </pc:spChg>
          <pc:spChg chg="mod">
            <ac:chgData name="Yao Mudong" userId="4e0cce79f4d2bae9" providerId="LiveId" clId="{DBA58A93-0649-42DE-ADFE-6F1CB25502E6}" dt="2022-06-10T19:22:39.989" v="161" actId="3064"/>
            <ac:spMkLst>
              <pc:docMk/>
              <pc:sldMasterMk cId="2568130492" sldId="2147483661"/>
              <pc:sldLayoutMk cId="2316434938" sldId="2147483675"/>
              <ac:spMk id="31" creationId="{2A7EA223-1772-49CF-0E5C-42ECA018EF5E}"/>
            </ac:spMkLst>
          </pc:spChg>
          <pc:spChg chg="mod">
            <ac:chgData name="Yao Mudong" userId="4e0cce79f4d2bae9" providerId="LiveId" clId="{DBA58A93-0649-42DE-ADFE-6F1CB25502E6}" dt="2022-06-10T19:22:39.989" v="161" actId="3064"/>
            <ac:spMkLst>
              <pc:docMk/>
              <pc:sldMasterMk cId="2568130492" sldId="2147483661"/>
              <pc:sldLayoutMk cId="2316434938" sldId="2147483675"/>
              <ac:spMk id="32" creationId="{44853E71-630A-49CA-AC33-64E1A8D6EABC}"/>
            </ac:spMkLst>
          </pc:spChg>
          <pc:spChg chg="mod">
            <ac:chgData name="Yao Mudong" userId="4e0cce79f4d2bae9" providerId="LiveId" clId="{DBA58A93-0649-42DE-ADFE-6F1CB25502E6}" dt="2022-06-10T19:22:39.989" v="161" actId="3064"/>
            <ac:spMkLst>
              <pc:docMk/>
              <pc:sldMasterMk cId="2568130492" sldId="2147483661"/>
              <pc:sldLayoutMk cId="2316434938" sldId="2147483675"/>
              <ac:spMk id="33" creationId="{513EC7EB-C96A-C829-747C-5E317160A1BE}"/>
            </ac:spMkLst>
          </pc:spChg>
          <pc:spChg chg="mod">
            <ac:chgData name="Yao Mudong" userId="4e0cce79f4d2bae9" providerId="LiveId" clId="{DBA58A93-0649-42DE-ADFE-6F1CB25502E6}" dt="2022-06-10T19:22:39.989" v="161" actId="3064"/>
            <ac:spMkLst>
              <pc:docMk/>
              <pc:sldMasterMk cId="2568130492" sldId="2147483661"/>
              <pc:sldLayoutMk cId="2316434938" sldId="2147483675"/>
              <ac:spMk id="34" creationId="{3E74EDBD-DBAF-48F2-5590-0ED9201A50B4}"/>
            </ac:spMkLst>
          </pc:spChg>
          <pc:spChg chg="mod">
            <ac:chgData name="Yao Mudong" userId="4e0cce79f4d2bae9" providerId="LiveId" clId="{DBA58A93-0649-42DE-ADFE-6F1CB25502E6}" dt="2022-06-10T19:22:39.989" v="161" actId="3064"/>
            <ac:spMkLst>
              <pc:docMk/>
              <pc:sldMasterMk cId="2568130492" sldId="2147483661"/>
              <pc:sldLayoutMk cId="2316434938" sldId="2147483675"/>
              <ac:spMk id="35" creationId="{67230A57-770C-B5F9-519B-5DE5C06222C1}"/>
            </ac:spMkLst>
          </pc:spChg>
          <pc:spChg chg="mod">
            <ac:chgData name="Yao Mudong" userId="4e0cce79f4d2bae9" providerId="LiveId" clId="{DBA58A93-0649-42DE-ADFE-6F1CB25502E6}" dt="2022-06-10T19:22:39.989" v="161" actId="3064"/>
            <ac:spMkLst>
              <pc:docMk/>
              <pc:sldMasterMk cId="2568130492" sldId="2147483661"/>
              <pc:sldLayoutMk cId="2316434938" sldId="2147483675"/>
              <ac:spMk id="36" creationId="{CEDB44C5-98B3-F059-D2A4-8A6439B6D9C7}"/>
            </ac:spMkLst>
          </pc:spChg>
          <pc:spChg chg="mod">
            <ac:chgData name="Yao Mudong" userId="4e0cce79f4d2bae9" providerId="LiveId" clId="{DBA58A93-0649-42DE-ADFE-6F1CB25502E6}" dt="2022-06-10T19:22:39.989" v="161" actId="3064"/>
            <ac:spMkLst>
              <pc:docMk/>
              <pc:sldMasterMk cId="2568130492" sldId="2147483661"/>
              <pc:sldLayoutMk cId="2316434938" sldId="2147483675"/>
              <ac:spMk id="37" creationId="{EF9FE0EA-0265-B816-9CAA-D7A60BBE3F77}"/>
            </ac:spMkLst>
          </pc:spChg>
          <pc:spChg chg="mod">
            <ac:chgData name="Yao Mudong" userId="4e0cce79f4d2bae9" providerId="LiveId" clId="{DBA58A93-0649-42DE-ADFE-6F1CB25502E6}" dt="2022-06-10T19:22:39.989" v="161" actId="3064"/>
            <ac:spMkLst>
              <pc:docMk/>
              <pc:sldMasterMk cId="2568130492" sldId="2147483661"/>
              <pc:sldLayoutMk cId="2316434938" sldId="2147483675"/>
              <ac:spMk id="38" creationId="{E4BB9294-53C5-9242-8F51-A76B5289E3BD}"/>
            </ac:spMkLst>
          </pc:spChg>
          <pc:spChg chg="mod">
            <ac:chgData name="Yao Mudong" userId="4e0cce79f4d2bae9" providerId="LiveId" clId="{DBA58A93-0649-42DE-ADFE-6F1CB25502E6}" dt="2022-06-10T19:22:39.989" v="161" actId="3064"/>
            <ac:spMkLst>
              <pc:docMk/>
              <pc:sldMasterMk cId="2568130492" sldId="2147483661"/>
              <pc:sldLayoutMk cId="2316434938" sldId="2147483675"/>
              <ac:spMk id="39" creationId="{0C70AE7D-C875-0038-3BC0-0F6D446A9C1C}"/>
            </ac:spMkLst>
          </pc:spChg>
          <pc:spChg chg="mod">
            <ac:chgData name="Yao Mudong" userId="4e0cce79f4d2bae9" providerId="LiveId" clId="{DBA58A93-0649-42DE-ADFE-6F1CB25502E6}" dt="2022-06-10T19:22:39.989" v="161" actId="3064"/>
            <ac:spMkLst>
              <pc:docMk/>
              <pc:sldMasterMk cId="2568130492" sldId="2147483661"/>
              <pc:sldLayoutMk cId="2316434938" sldId="2147483675"/>
              <ac:spMk id="50" creationId="{AAE15A7C-99FF-57F5-4DE6-0586FA0A57CE}"/>
            </ac:spMkLst>
          </pc:spChg>
          <pc:spChg chg="mod">
            <ac:chgData name="Yao Mudong" userId="4e0cce79f4d2bae9" providerId="LiveId" clId="{DBA58A93-0649-42DE-ADFE-6F1CB25502E6}" dt="2022-06-10T19:22:39.989" v="161" actId="3064"/>
            <ac:spMkLst>
              <pc:docMk/>
              <pc:sldMasterMk cId="2568130492" sldId="2147483661"/>
              <pc:sldLayoutMk cId="2316434938" sldId="2147483675"/>
              <ac:spMk id="51" creationId="{154B4E01-5D08-3509-A38B-2F740076FBD5}"/>
            </ac:spMkLst>
          </pc:spChg>
          <pc:spChg chg="mod">
            <ac:chgData name="Yao Mudong" userId="4e0cce79f4d2bae9" providerId="LiveId" clId="{DBA58A93-0649-42DE-ADFE-6F1CB25502E6}" dt="2022-06-10T19:22:39.989" v="161" actId="3064"/>
            <ac:spMkLst>
              <pc:docMk/>
              <pc:sldMasterMk cId="2568130492" sldId="2147483661"/>
              <pc:sldLayoutMk cId="2316434938" sldId="2147483675"/>
              <ac:spMk id="52" creationId="{791E0CDF-B8C1-163C-BAC5-492AA3B82035}"/>
            </ac:spMkLst>
          </pc:spChg>
          <pc:spChg chg="mod">
            <ac:chgData name="Yao Mudong" userId="4e0cce79f4d2bae9" providerId="LiveId" clId="{DBA58A93-0649-42DE-ADFE-6F1CB25502E6}" dt="2022-06-10T19:22:39.989" v="161" actId="3064"/>
            <ac:spMkLst>
              <pc:docMk/>
              <pc:sldMasterMk cId="2568130492" sldId="2147483661"/>
              <pc:sldLayoutMk cId="2316434938" sldId="2147483675"/>
              <ac:spMk id="53" creationId="{25DC798B-B115-F7D3-6985-C148A04E6819}"/>
            </ac:spMkLst>
          </pc:spChg>
          <pc:spChg chg="mod">
            <ac:chgData name="Yao Mudong" userId="4e0cce79f4d2bae9" providerId="LiveId" clId="{DBA58A93-0649-42DE-ADFE-6F1CB25502E6}" dt="2022-06-10T19:22:39.989" v="161" actId="3064"/>
            <ac:spMkLst>
              <pc:docMk/>
              <pc:sldMasterMk cId="2568130492" sldId="2147483661"/>
              <pc:sldLayoutMk cId="2316434938" sldId="2147483675"/>
              <ac:spMk id="54" creationId="{8F18B5D2-7350-1344-14A5-4620F9C25A7F}"/>
            </ac:spMkLst>
          </pc:spChg>
          <pc:spChg chg="mod">
            <ac:chgData name="Yao Mudong" userId="4e0cce79f4d2bae9" providerId="LiveId" clId="{DBA58A93-0649-42DE-ADFE-6F1CB25502E6}" dt="2022-06-10T19:22:39.989" v="161" actId="3064"/>
            <ac:spMkLst>
              <pc:docMk/>
              <pc:sldMasterMk cId="2568130492" sldId="2147483661"/>
              <pc:sldLayoutMk cId="2316434938" sldId="2147483675"/>
              <ac:spMk id="55" creationId="{1CDA454E-0754-9E87-73E2-D32D1A5653B8}"/>
            </ac:spMkLst>
          </pc:spChg>
          <pc:spChg chg="mod">
            <ac:chgData name="Yao Mudong" userId="4e0cce79f4d2bae9" providerId="LiveId" clId="{DBA58A93-0649-42DE-ADFE-6F1CB25502E6}" dt="2022-06-10T19:22:39.989" v="161" actId="3064"/>
            <ac:spMkLst>
              <pc:docMk/>
              <pc:sldMasterMk cId="2568130492" sldId="2147483661"/>
              <pc:sldLayoutMk cId="2316434938" sldId="2147483675"/>
              <ac:spMk id="56" creationId="{FEF18944-B0AB-6358-0824-3B1506638D27}"/>
            </ac:spMkLst>
          </pc:spChg>
          <pc:spChg chg="mod">
            <ac:chgData name="Yao Mudong" userId="4e0cce79f4d2bae9" providerId="LiveId" clId="{DBA58A93-0649-42DE-ADFE-6F1CB25502E6}" dt="2022-06-10T19:22:39.989" v="161" actId="3064"/>
            <ac:spMkLst>
              <pc:docMk/>
              <pc:sldMasterMk cId="2568130492" sldId="2147483661"/>
              <pc:sldLayoutMk cId="2316434938" sldId="2147483675"/>
              <ac:spMk id="57" creationId="{8253F1CA-18AA-3B2D-DB35-76BA5FA5383E}"/>
            </ac:spMkLst>
          </pc:spChg>
          <pc:spChg chg="mod">
            <ac:chgData name="Yao Mudong" userId="4e0cce79f4d2bae9" providerId="LiveId" clId="{DBA58A93-0649-42DE-ADFE-6F1CB25502E6}" dt="2022-06-10T19:22:39.989" v="161" actId="3064"/>
            <ac:spMkLst>
              <pc:docMk/>
              <pc:sldMasterMk cId="2568130492" sldId="2147483661"/>
              <pc:sldLayoutMk cId="2316434938" sldId="2147483675"/>
              <ac:spMk id="58" creationId="{8B860A89-155C-E884-B2F7-40D473172CEB}"/>
            </ac:spMkLst>
          </pc:spChg>
          <pc:spChg chg="mod">
            <ac:chgData name="Yao Mudong" userId="4e0cce79f4d2bae9" providerId="LiveId" clId="{DBA58A93-0649-42DE-ADFE-6F1CB25502E6}" dt="2022-06-10T19:22:39.989" v="161" actId="3064"/>
            <ac:spMkLst>
              <pc:docMk/>
              <pc:sldMasterMk cId="2568130492" sldId="2147483661"/>
              <pc:sldLayoutMk cId="2316434938" sldId="2147483675"/>
              <ac:spMk id="59" creationId="{8C6CD4A4-59B7-663F-C8C9-2CFD618FF8FC}"/>
            </ac:spMkLst>
          </pc:spChg>
        </pc:sldLayoutChg>
        <pc:sldLayoutChg chg="modSp mod">
          <pc:chgData name="Yao Mudong" userId="4e0cce79f4d2bae9" providerId="LiveId" clId="{DBA58A93-0649-42DE-ADFE-6F1CB25502E6}" dt="2022-06-10T19:34:17.978" v="190" actId="6014"/>
          <pc:sldLayoutMkLst>
            <pc:docMk/>
            <pc:sldMasterMk cId="2568130492" sldId="2147483661"/>
            <pc:sldLayoutMk cId="2904526495" sldId="2147483676"/>
          </pc:sldLayoutMkLst>
          <pc:spChg chg="mod">
            <ac:chgData name="Yao Mudong" userId="4e0cce79f4d2bae9" providerId="LiveId" clId="{DBA58A93-0649-42DE-ADFE-6F1CB25502E6}" dt="2022-06-10T19:22:06.685" v="157" actId="3064"/>
            <ac:spMkLst>
              <pc:docMk/>
              <pc:sldMasterMk cId="2568130492" sldId="2147483661"/>
              <pc:sldLayoutMk cId="2904526495" sldId="2147483676"/>
              <ac:spMk id="6" creationId="{9A4AB05D-E989-8200-FBD9-119F3B59E015}"/>
            </ac:spMkLst>
          </pc:spChg>
          <pc:spChg chg="mod">
            <ac:chgData name="Yao Mudong" userId="4e0cce79f4d2bae9" providerId="LiveId" clId="{DBA58A93-0649-42DE-ADFE-6F1CB25502E6}" dt="2022-06-10T19:22:06.685" v="157" actId="3064"/>
            <ac:spMkLst>
              <pc:docMk/>
              <pc:sldMasterMk cId="2568130492" sldId="2147483661"/>
              <pc:sldLayoutMk cId="2904526495" sldId="2147483676"/>
              <ac:spMk id="7" creationId="{DA54493A-7E08-0068-24E2-4919DA270C78}"/>
            </ac:spMkLst>
          </pc:spChg>
          <pc:spChg chg="mod">
            <ac:chgData name="Yao Mudong" userId="4e0cce79f4d2bae9" providerId="LiveId" clId="{DBA58A93-0649-42DE-ADFE-6F1CB25502E6}" dt="2022-06-10T19:22:06.685" v="157" actId="3064"/>
            <ac:spMkLst>
              <pc:docMk/>
              <pc:sldMasterMk cId="2568130492" sldId="2147483661"/>
              <pc:sldLayoutMk cId="2904526495" sldId="2147483676"/>
              <ac:spMk id="9" creationId="{8EC36676-4421-B1AB-7064-6D16ED7C6CBF}"/>
            </ac:spMkLst>
          </pc:spChg>
          <pc:spChg chg="mod">
            <ac:chgData name="Yao Mudong" userId="4e0cce79f4d2bae9" providerId="LiveId" clId="{DBA58A93-0649-42DE-ADFE-6F1CB25502E6}" dt="2022-06-10T19:22:06.685" v="157" actId="3064"/>
            <ac:spMkLst>
              <pc:docMk/>
              <pc:sldMasterMk cId="2568130492" sldId="2147483661"/>
              <pc:sldLayoutMk cId="2904526495" sldId="2147483676"/>
              <ac:spMk id="10" creationId="{0634B353-8D0D-7F67-7207-AD96E8562704}"/>
            </ac:spMkLst>
          </pc:spChg>
          <pc:spChg chg="mod">
            <ac:chgData name="Yao Mudong" userId="4e0cce79f4d2bae9" providerId="LiveId" clId="{DBA58A93-0649-42DE-ADFE-6F1CB25502E6}" dt="2022-06-10T19:22:06.685" v="157" actId="3064"/>
            <ac:spMkLst>
              <pc:docMk/>
              <pc:sldMasterMk cId="2568130492" sldId="2147483661"/>
              <pc:sldLayoutMk cId="2904526495" sldId="2147483676"/>
              <ac:spMk id="11" creationId="{B666E83F-0270-CBBD-4448-863F7B3D82F0}"/>
            </ac:spMkLst>
          </pc:spChg>
          <pc:spChg chg="mod">
            <ac:chgData name="Yao Mudong" userId="4e0cce79f4d2bae9" providerId="LiveId" clId="{DBA58A93-0649-42DE-ADFE-6F1CB25502E6}" dt="2022-06-10T19:22:06.685" v="157" actId="3064"/>
            <ac:spMkLst>
              <pc:docMk/>
              <pc:sldMasterMk cId="2568130492" sldId="2147483661"/>
              <pc:sldLayoutMk cId="2904526495" sldId="2147483676"/>
              <ac:spMk id="12" creationId="{C8020B9A-B573-8C05-75DD-037683184404}"/>
            </ac:spMkLst>
          </pc:spChg>
          <pc:spChg chg="mod">
            <ac:chgData name="Yao Mudong" userId="4e0cce79f4d2bae9" providerId="LiveId" clId="{DBA58A93-0649-42DE-ADFE-6F1CB25502E6}" dt="2022-06-10T19:22:06.685" v="157" actId="3064"/>
            <ac:spMkLst>
              <pc:docMk/>
              <pc:sldMasterMk cId="2568130492" sldId="2147483661"/>
              <pc:sldLayoutMk cId="2904526495" sldId="2147483676"/>
              <ac:spMk id="13" creationId="{B7A33959-CB2E-7E27-3427-1353FD4A9527}"/>
            </ac:spMkLst>
          </pc:spChg>
          <pc:spChg chg="mod">
            <ac:chgData name="Yao Mudong" userId="4e0cce79f4d2bae9" providerId="LiveId" clId="{DBA58A93-0649-42DE-ADFE-6F1CB25502E6}" dt="2022-06-10T19:22:06.685" v="157" actId="3064"/>
            <ac:spMkLst>
              <pc:docMk/>
              <pc:sldMasterMk cId="2568130492" sldId="2147483661"/>
              <pc:sldLayoutMk cId="2904526495" sldId="2147483676"/>
              <ac:spMk id="15" creationId="{E5FDE482-AA20-A1DA-87D5-51CD66E9DA58}"/>
            </ac:spMkLst>
          </pc:spChg>
          <pc:spChg chg="mod">
            <ac:chgData name="Yao Mudong" userId="4e0cce79f4d2bae9" providerId="LiveId" clId="{DBA58A93-0649-42DE-ADFE-6F1CB25502E6}" dt="2022-06-10T19:22:06.685" v="157" actId="3064"/>
            <ac:spMkLst>
              <pc:docMk/>
              <pc:sldMasterMk cId="2568130492" sldId="2147483661"/>
              <pc:sldLayoutMk cId="2904526495" sldId="2147483676"/>
              <ac:spMk id="17" creationId="{1A636746-0F5F-AECE-F682-2A3C7382DFA2}"/>
            </ac:spMkLst>
          </pc:spChg>
          <pc:spChg chg="mod">
            <ac:chgData name="Yao Mudong" userId="4e0cce79f4d2bae9" providerId="LiveId" clId="{DBA58A93-0649-42DE-ADFE-6F1CB25502E6}" dt="2022-06-10T19:22:06.685" v="157" actId="3064"/>
            <ac:spMkLst>
              <pc:docMk/>
              <pc:sldMasterMk cId="2568130492" sldId="2147483661"/>
              <pc:sldLayoutMk cId="2904526495" sldId="2147483676"/>
              <ac:spMk id="19" creationId="{AF017395-DCA2-7324-2B30-2920B92E6A94}"/>
            </ac:spMkLst>
          </pc:spChg>
          <pc:spChg chg="mod">
            <ac:chgData name="Yao Mudong" userId="4e0cce79f4d2bae9" providerId="LiveId" clId="{DBA58A93-0649-42DE-ADFE-6F1CB25502E6}" dt="2022-06-10T19:22:06.685" v="157" actId="3064"/>
            <ac:spMkLst>
              <pc:docMk/>
              <pc:sldMasterMk cId="2568130492" sldId="2147483661"/>
              <pc:sldLayoutMk cId="2904526495" sldId="2147483676"/>
              <ac:spMk id="31" creationId="{9E425886-CD8B-01B9-A67D-7570B9C6A70E}"/>
            </ac:spMkLst>
          </pc:spChg>
          <pc:spChg chg="mod">
            <ac:chgData name="Yao Mudong" userId="4e0cce79f4d2bae9" providerId="LiveId" clId="{DBA58A93-0649-42DE-ADFE-6F1CB25502E6}" dt="2022-06-10T19:22:06.685" v="157" actId="3064"/>
            <ac:spMkLst>
              <pc:docMk/>
              <pc:sldMasterMk cId="2568130492" sldId="2147483661"/>
              <pc:sldLayoutMk cId="2904526495" sldId="2147483676"/>
              <ac:spMk id="32" creationId="{FE5767E4-A1DC-58C9-1E2F-A0BEB613BE2A}"/>
            </ac:spMkLst>
          </pc:spChg>
          <pc:spChg chg="mod">
            <ac:chgData name="Yao Mudong" userId="4e0cce79f4d2bae9" providerId="LiveId" clId="{DBA58A93-0649-42DE-ADFE-6F1CB25502E6}" dt="2022-06-10T19:22:06.685" v="157" actId="3064"/>
            <ac:spMkLst>
              <pc:docMk/>
              <pc:sldMasterMk cId="2568130492" sldId="2147483661"/>
              <pc:sldLayoutMk cId="2904526495" sldId="2147483676"/>
              <ac:spMk id="33" creationId="{40793432-DAF5-1C37-F8E0-246C7DCAA73E}"/>
            </ac:spMkLst>
          </pc:spChg>
          <pc:spChg chg="mod">
            <ac:chgData name="Yao Mudong" userId="4e0cce79f4d2bae9" providerId="LiveId" clId="{DBA58A93-0649-42DE-ADFE-6F1CB25502E6}" dt="2022-06-10T19:22:06.685" v="157" actId="3064"/>
            <ac:spMkLst>
              <pc:docMk/>
              <pc:sldMasterMk cId="2568130492" sldId="2147483661"/>
              <pc:sldLayoutMk cId="2904526495" sldId="2147483676"/>
              <ac:spMk id="34" creationId="{DD9858A8-1909-1707-88D0-7902F3B315B6}"/>
            </ac:spMkLst>
          </pc:spChg>
          <pc:spChg chg="mod">
            <ac:chgData name="Yao Mudong" userId="4e0cce79f4d2bae9" providerId="LiveId" clId="{DBA58A93-0649-42DE-ADFE-6F1CB25502E6}" dt="2022-06-10T19:22:06.685" v="157" actId="3064"/>
            <ac:spMkLst>
              <pc:docMk/>
              <pc:sldMasterMk cId="2568130492" sldId="2147483661"/>
              <pc:sldLayoutMk cId="2904526495" sldId="2147483676"/>
              <ac:spMk id="35" creationId="{7B10BAF4-0F04-D875-140C-7AA088278F57}"/>
            </ac:spMkLst>
          </pc:spChg>
          <pc:spChg chg="mod">
            <ac:chgData name="Yao Mudong" userId="4e0cce79f4d2bae9" providerId="LiveId" clId="{DBA58A93-0649-42DE-ADFE-6F1CB25502E6}" dt="2022-06-10T19:22:06.685" v="157" actId="3064"/>
            <ac:spMkLst>
              <pc:docMk/>
              <pc:sldMasterMk cId="2568130492" sldId="2147483661"/>
              <pc:sldLayoutMk cId="2904526495" sldId="2147483676"/>
              <ac:spMk id="36" creationId="{9AD4C69B-4822-88C8-8120-0AFD1E2ABEDE}"/>
            </ac:spMkLst>
          </pc:spChg>
          <pc:spChg chg="mod">
            <ac:chgData name="Yao Mudong" userId="4e0cce79f4d2bae9" providerId="LiveId" clId="{DBA58A93-0649-42DE-ADFE-6F1CB25502E6}" dt="2022-06-10T19:22:06.685" v="157" actId="3064"/>
            <ac:spMkLst>
              <pc:docMk/>
              <pc:sldMasterMk cId="2568130492" sldId="2147483661"/>
              <pc:sldLayoutMk cId="2904526495" sldId="2147483676"/>
              <ac:spMk id="37" creationId="{0F797FE0-5C00-0617-E2A9-BA477899C51D}"/>
            </ac:spMkLst>
          </pc:spChg>
          <pc:spChg chg="mod">
            <ac:chgData name="Yao Mudong" userId="4e0cce79f4d2bae9" providerId="LiveId" clId="{DBA58A93-0649-42DE-ADFE-6F1CB25502E6}" dt="2022-06-10T19:22:06.685" v="157" actId="3064"/>
            <ac:spMkLst>
              <pc:docMk/>
              <pc:sldMasterMk cId="2568130492" sldId="2147483661"/>
              <pc:sldLayoutMk cId="2904526495" sldId="2147483676"/>
              <ac:spMk id="38" creationId="{DD59821A-A205-3FF7-1200-27E8F825D91B}"/>
            </ac:spMkLst>
          </pc:spChg>
          <pc:spChg chg="mod">
            <ac:chgData name="Yao Mudong" userId="4e0cce79f4d2bae9" providerId="LiveId" clId="{DBA58A93-0649-42DE-ADFE-6F1CB25502E6}" dt="2022-06-10T19:22:06.685" v="157" actId="3064"/>
            <ac:spMkLst>
              <pc:docMk/>
              <pc:sldMasterMk cId="2568130492" sldId="2147483661"/>
              <pc:sldLayoutMk cId="2904526495" sldId="2147483676"/>
              <ac:spMk id="41" creationId="{921F7960-0908-5C3B-095D-7855CACAF727}"/>
            </ac:spMkLst>
          </pc:spChg>
          <pc:spChg chg="mod">
            <ac:chgData name="Yao Mudong" userId="4e0cce79f4d2bae9" providerId="LiveId" clId="{DBA58A93-0649-42DE-ADFE-6F1CB25502E6}" dt="2022-06-10T19:22:06.685" v="157" actId="3064"/>
            <ac:spMkLst>
              <pc:docMk/>
              <pc:sldMasterMk cId="2568130492" sldId="2147483661"/>
              <pc:sldLayoutMk cId="2904526495" sldId="2147483676"/>
              <ac:spMk id="42" creationId="{D2A49D42-29E0-1C84-941A-FAF74C3150C0}"/>
            </ac:spMkLst>
          </pc:spChg>
          <pc:spChg chg="mod">
            <ac:chgData name="Yao Mudong" userId="4e0cce79f4d2bae9" providerId="LiveId" clId="{DBA58A93-0649-42DE-ADFE-6F1CB25502E6}" dt="2022-06-10T19:22:06.685" v="157" actId="3064"/>
            <ac:spMkLst>
              <pc:docMk/>
              <pc:sldMasterMk cId="2568130492" sldId="2147483661"/>
              <pc:sldLayoutMk cId="2904526495" sldId="2147483676"/>
              <ac:spMk id="43" creationId="{AB4A9E3C-17A8-B14F-29EF-1C1C531C0C97}"/>
            </ac:spMkLst>
          </pc:spChg>
          <pc:spChg chg="mod">
            <ac:chgData name="Yao Mudong" userId="4e0cce79f4d2bae9" providerId="LiveId" clId="{DBA58A93-0649-42DE-ADFE-6F1CB25502E6}" dt="2022-06-10T19:22:06.685" v="157" actId="3064"/>
            <ac:spMkLst>
              <pc:docMk/>
              <pc:sldMasterMk cId="2568130492" sldId="2147483661"/>
              <pc:sldLayoutMk cId="2904526495" sldId="2147483676"/>
              <ac:spMk id="44" creationId="{1E8536B4-F1BF-7C7B-CA44-573EAF54A6AC}"/>
            </ac:spMkLst>
          </pc:spChg>
          <pc:spChg chg="mod">
            <ac:chgData name="Yao Mudong" userId="4e0cce79f4d2bae9" providerId="LiveId" clId="{DBA58A93-0649-42DE-ADFE-6F1CB25502E6}" dt="2022-06-10T19:22:06.685" v="157" actId="3064"/>
            <ac:spMkLst>
              <pc:docMk/>
              <pc:sldMasterMk cId="2568130492" sldId="2147483661"/>
              <pc:sldLayoutMk cId="2904526495" sldId="2147483676"/>
              <ac:spMk id="45" creationId="{9F4A0C00-8178-5436-0A65-5650D8FADC79}"/>
            </ac:spMkLst>
          </pc:spChg>
          <pc:spChg chg="mod">
            <ac:chgData name="Yao Mudong" userId="4e0cce79f4d2bae9" providerId="LiveId" clId="{DBA58A93-0649-42DE-ADFE-6F1CB25502E6}" dt="2022-06-10T19:22:06.685" v="157" actId="3064"/>
            <ac:spMkLst>
              <pc:docMk/>
              <pc:sldMasterMk cId="2568130492" sldId="2147483661"/>
              <pc:sldLayoutMk cId="2904526495" sldId="2147483676"/>
              <ac:spMk id="46" creationId="{4BC453D2-4B67-BD9F-290D-51D767222923}"/>
            </ac:spMkLst>
          </pc:spChg>
          <pc:spChg chg="mod">
            <ac:chgData name="Yao Mudong" userId="4e0cce79f4d2bae9" providerId="LiveId" clId="{DBA58A93-0649-42DE-ADFE-6F1CB25502E6}" dt="2022-06-10T19:22:06.685" v="157" actId="3064"/>
            <ac:spMkLst>
              <pc:docMk/>
              <pc:sldMasterMk cId="2568130492" sldId="2147483661"/>
              <pc:sldLayoutMk cId="2904526495" sldId="2147483676"/>
              <ac:spMk id="48" creationId="{5404B482-3165-330A-7148-376880941B33}"/>
            </ac:spMkLst>
          </pc:spChg>
          <pc:spChg chg="mod">
            <ac:chgData name="Yao Mudong" userId="4e0cce79f4d2bae9" providerId="LiveId" clId="{DBA58A93-0649-42DE-ADFE-6F1CB25502E6}" dt="2022-06-10T19:22:06.685" v="157" actId="3064"/>
            <ac:spMkLst>
              <pc:docMk/>
              <pc:sldMasterMk cId="2568130492" sldId="2147483661"/>
              <pc:sldLayoutMk cId="2904526495" sldId="2147483676"/>
              <ac:spMk id="49" creationId="{1BD1E199-2D62-13B5-93B7-E4936D96CE87}"/>
            </ac:spMkLst>
          </pc:spChg>
          <pc:spChg chg="mod">
            <ac:chgData name="Yao Mudong" userId="4e0cce79f4d2bae9" providerId="LiveId" clId="{DBA58A93-0649-42DE-ADFE-6F1CB25502E6}" dt="2022-06-10T19:22:06.685" v="157" actId="3064"/>
            <ac:spMkLst>
              <pc:docMk/>
              <pc:sldMasterMk cId="2568130492" sldId="2147483661"/>
              <pc:sldLayoutMk cId="2904526495" sldId="2147483676"/>
              <ac:spMk id="50" creationId="{CE2533E2-3A94-6C2A-333B-9927B30925EA}"/>
            </ac:spMkLst>
          </pc:spChg>
          <pc:spChg chg="mod">
            <ac:chgData name="Yao Mudong" userId="4e0cce79f4d2bae9" providerId="LiveId" clId="{DBA58A93-0649-42DE-ADFE-6F1CB25502E6}" dt="2022-06-10T19:22:06.685" v="157" actId="3064"/>
            <ac:spMkLst>
              <pc:docMk/>
              <pc:sldMasterMk cId="2568130492" sldId="2147483661"/>
              <pc:sldLayoutMk cId="2904526495" sldId="2147483676"/>
              <ac:spMk id="51" creationId="{76F4F732-C662-B842-5419-E9B361AA4082}"/>
            </ac:spMkLst>
          </pc:spChg>
          <pc:spChg chg="mod">
            <ac:chgData name="Yao Mudong" userId="4e0cce79f4d2bae9" providerId="LiveId" clId="{DBA58A93-0649-42DE-ADFE-6F1CB25502E6}" dt="2022-06-10T19:22:06.685" v="157" actId="3064"/>
            <ac:spMkLst>
              <pc:docMk/>
              <pc:sldMasterMk cId="2568130492" sldId="2147483661"/>
              <pc:sldLayoutMk cId="2904526495" sldId="2147483676"/>
              <ac:spMk id="52" creationId="{7F1906CF-7E63-FB02-7C6F-976786875554}"/>
            </ac:spMkLst>
          </pc:spChg>
        </pc:sldLayoutChg>
        <pc:sldLayoutChg chg="modSp mod">
          <pc:chgData name="Yao Mudong" userId="4e0cce79f4d2bae9" providerId="LiveId" clId="{DBA58A93-0649-42DE-ADFE-6F1CB25502E6}" dt="2022-06-10T19:12:24.735" v="149" actId="20577"/>
          <pc:sldLayoutMkLst>
            <pc:docMk/>
            <pc:sldMasterMk cId="2568130492" sldId="2147483661"/>
            <pc:sldLayoutMk cId="2469956489" sldId="2147483677"/>
          </pc:sldLayoutMkLst>
          <pc:spChg chg="mod">
            <ac:chgData name="Yao Mudong" userId="4e0cce79f4d2bae9" providerId="LiveId" clId="{DBA58A93-0649-42DE-ADFE-6F1CB25502E6}" dt="2022-06-10T19:12:24.735" v="149" actId="20577"/>
            <ac:spMkLst>
              <pc:docMk/>
              <pc:sldMasterMk cId="2568130492" sldId="2147483661"/>
              <pc:sldLayoutMk cId="2469956489" sldId="2147483677"/>
              <ac:spMk id="4" creationId="{49ACE50A-3064-49B8-28BC-3EF312AFBA2F}"/>
            </ac:spMkLst>
          </pc:spChg>
        </pc:sldLayoutChg>
        <pc:sldLayoutChg chg="add del mod modTransition">
          <pc:chgData name="Yao Mudong" userId="4e0cce79f4d2bae9" providerId="LiveId" clId="{DBA58A93-0649-42DE-ADFE-6F1CB25502E6}" dt="2022-06-10T19:33:41.051" v="187" actId="2890"/>
          <pc:sldLayoutMkLst>
            <pc:docMk/>
            <pc:sldMasterMk cId="2568130492" sldId="2147483661"/>
            <pc:sldLayoutMk cId="934662710" sldId="2147483678"/>
          </pc:sldLayoutMkLst>
        </pc:sldLayoutChg>
        <pc:sldLayoutChg chg="mod">
          <pc:chgData name="Yao Mudong" userId="4e0cce79f4d2bae9" providerId="LiveId" clId="{DBA58A93-0649-42DE-ADFE-6F1CB25502E6}" dt="2022-06-10T19:35:10.736" v="195" actId="6014"/>
          <pc:sldLayoutMkLst>
            <pc:docMk/>
            <pc:sldMasterMk cId="2568130492" sldId="2147483661"/>
            <pc:sldLayoutMk cId="1680080069" sldId="2147483678"/>
          </pc:sldLayoutMkLst>
        </pc:sldLayoutChg>
        <pc:sldLayoutChg chg="delSp new mod">
          <pc:chgData name="Yao Mudong" userId="4e0cce79f4d2bae9" providerId="LiveId" clId="{DBA58A93-0649-42DE-ADFE-6F1CB25502E6}" dt="2022-06-10T19:35:31.614" v="200" actId="6014"/>
          <pc:sldLayoutMkLst>
            <pc:docMk/>
            <pc:sldMasterMk cId="2568130492" sldId="2147483661"/>
            <pc:sldLayoutMk cId="3147176584" sldId="2147483679"/>
          </pc:sldLayoutMkLst>
          <pc:spChg chg="del">
            <ac:chgData name="Yao Mudong" userId="4e0cce79f4d2bae9" providerId="LiveId" clId="{DBA58A93-0649-42DE-ADFE-6F1CB25502E6}" dt="2022-06-10T19:35:25.780" v="199" actId="478"/>
            <ac:spMkLst>
              <pc:docMk/>
              <pc:sldMasterMk cId="2568130492" sldId="2147483661"/>
              <pc:sldLayoutMk cId="3147176584" sldId="2147483679"/>
              <ac:spMk id="2" creationId="{70375F0D-4A56-FF40-6A39-0390171117CE}"/>
            </ac:spMkLst>
          </pc:spChg>
        </pc:sldLayoutChg>
      </pc:sldMasterChg>
      <pc:sldMasterChg chg="new del mod addSldLayout delSldLayout">
        <pc:chgData name="Yao Mudong" userId="4e0cce79f4d2bae9" providerId="LiveId" clId="{DBA58A93-0649-42DE-ADFE-6F1CB25502E6}" dt="2022-06-10T19:35:20.126" v="197" actId="6938"/>
        <pc:sldMasterMkLst>
          <pc:docMk/>
          <pc:sldMasterMk cId="1247569495" sldId="2147483679"/>
        </pc:sldMasterMkLst>
        <pc:sldLayoutChg chg="new del replId">
          <pc:chgData name="Yao Mudong" userId="4e0cce79f4d2bae9" providerId="LiveId" clId="{DBA58A93-0649-42DE-ADFE-6F1CB25502E6}" dt="2022-06-10T19:35:20.126" v="197" actId="6938"/>
          <pc:sldLayoutMkLst>
            <pc:docMk/>
            <pc:sldMasterMk cId="1247569495" sldId="2147483679"/>
            <pc:sldLayoutMk cId="3492225458" sldId="2147483680"/>
          </pc:sldLayoutMkLst>
        </pc:sldLayoutChg>
        <pc:sldLayoutChg chg="new del replId">
          <pc:chgData name="Yao Mudong" userId="4e0cce79f4d2bae9" providerId="LiveId" clId="{DBA58A93-0649-42DE-ADFE-6F1CB25502E6}" dt="2022-06-10T19:35:20.126" v="197" actId="6938"/>
          <pc:sldLayoutMkLst>
            <pc:docMk/>
            <pc:sldMasterMk cId="1247569495" sldId="2147483679"/>
            <pc:sldLayoutMk cId="2944810287" sldId="2147483681"/>
          </pc:sldLayoutMkLst>
        </pc:sldLayoutChg>
        <pc:sldLayoutChg chg="new del replId">
          <pc:chgData name="Yao Mudong" userId="4e0cce79f4d2bae9" providerId="LiveId" clId="{DBA58A93-0649-42DE-ADFE-6F1CB25502E6}" dt="2022-06-10T19:35:20.126" v="197" actId="6938"/>
          <pc:sldLayoutMkLst>
            <pc:docMk/>
            <pc:sldMasterMk cId="1247569495" sldId="2147483679"/>
            <pc:sldLayoutMk cId="584752243" sldId="2147483682"/>
          </pc:sldLayoutMkLst>
        </pc:sldLayoutChg>
        <pc:sldLayoutChg chg="new del replId">
          <pc:chgData name="Yao Mudong" userId="4e0cce79f4d2bae9" providerId="LiveId" clId="{DBA58A93-0649-42DE-ADFE-6F1CB25502E6}" dt="2022-06-10T19:35:20.126" v="197" actId="6938"/>
          <pc:sldLayoutMkLst>
            <pc:docMk/>
            <pc:sldMasterMk cId="1247569495" sldId="2147483679"/>
            <pc:sldLayoutMk cId="1009338534" sldId="2147483683"/>
          </pc:sldLayoutMkLst>
        </pc:sldLayoutChg>
        <pc:sldLayoutChg chg="new del replId">
          <pc:chgData name="Yao Mudong" userId="4e0cce79f4d2bae9" providerId="LiveId" clId="{DBA58A93-0649-42DE-ADFE-6F1CB25502E6}" dt="2022-06-10T19:35:20.126" v="197" actId="6938"/>
          <pc:sldLayoutMkLst>
            <pc:docMk/>
            <pc:sldMasterMk cId="1247569495" sldId="2147483679"/>
            <pc:sldLayoutMk cId="3050621365" sldId="2147483684"/>
          </pc:sldLayoutMkLst>
        </pc:sldLayoutChg>
        <pc:sldLayoutChg chg="new del replId">
          <pc:chgData name="Yao Mudong" userId="4e0cce79f4d2bae9" providerId="LiveId" clId="{DBA58A93-0649-42DE-ADFE-6F1CB25502E6}" dt="2022-06-10T19:35:20.126" v="197" actId="6938"/>
          <pc:sldLayoutMkLst>
            <pc:docMk/>
            <pc:sldMasterMk cId="1247569495" sldId="2147483679"/>
            <pc:sldLayoutMk cId="3262473158" sldId="2147483685"/>
          </pc:sldLayoutMkLst>
        </pc:sldLayoutChg>
        <pc:sldLayoutChg chg="new del replId">
          <pc:chgData name="Yao Mudong" userId="4e0cce79f4d2bae9" providerId="LiveId" clId="{DBA58A93-0649-42DE-ADFE-6F1CB25502E6}" dt="2022-06-10T19:35:20.126" v="197" actId="6938"/>
          <pc:sldLayoutMkLst>
            <pc:docMk/>
            <pc:sldMasterMk cId="1247569495" sldId="2147483679"/>
            <pc:sldLayoutMk cId="2871876436" sldId="2147483686"/>
          </pc:sldLayoutMkLst>
        </pc:sldLayoutChg>
        <pc:sldLayoutChg chg="new del replId">
          <pc:chgData name="Yao Mudong" userId="4e0cce79f4d2bae9" providerId="LiveId" clId="{DBA58A93-0649-42DE-ADFE-6F1CB25502E6}" dt="2022-06-10T19:35:20.126" v="197" actId="6938"/>
          <pc:sldLayoutMkLst>
            <pc:docMk/>
            <pc:sldMasterMk cId="1247569495" sldId="2147483679"/>
            <pc:sldLayoutMk cId="1664255029" sldId="2147483687"/>
          </pc:sldLayoutMkLst>
        </pc:sldLayoutChg>
        <pc:sldLayoutChg chg="new del replId">
          <pc:chgData name="Yao Mudong" userId="4e0cce79f4d2bae9" providerId="LiveId" clId="{DBA58A93-0649-42DE-ADFE-6F1CB25502E6}" dt="2022-06-10T19:35:20.126" v="197" actId="6938"/>
          <pc:sldLayoutMkLst>
            <pc:docMk/>
            <pc:sldMasterMk cId="1247569495" sldId="2147483679"/>
            <pc:sldLayoutMk cId="3217579142" sldId="2147483688"/>
          </pc:sldLayoutMkLst>
        </pc:sldLayoutChg>
        <pc:sldLayoutChg chg="new del replId">
          <pc:chgData name="Yao Mudong" userId="4e0cce79f4d2bae9" providerId="LiveId" clId="{DBA58A93-0649-42DE-ADFE-6F1CB25502E6}" dt="2022-06-10T19:35:20.126" v="197" actId="6938"/>
          <pc:sldLayoutMkLst>
            <pc:docMk/>
            <pc:sldMasterMk cId="1247569495" sldId="2147483679"/>
            <pc:sldLayoutMk cId="3821037298" sldId="2147483689"/>
          </pc:sldLayoutMkLst>
        </pc:sldLayoutChg>
        <pc:sldLayoutChg chg="new del replId">
          <pc:chgData name="Yao Mudong" userId="4e0cce79f4d2bae9" providerId="LiveId" clId="{DBA58A93-0649-42DE-ADFE-6F1CB25502E6}" dt="2022-06-10T19:35:20.126" v="197" actId="6938"/>
          <pc:sldLayoutMkLst>
            <pc:docMk/>
            <pc:sldMasterMk cId="1247569495" sldId="2147483679"/>
            <pc:sldLayoutMk cId="463137871" sldId="2147483690"/>
          </pc:sldLayoutMkLst>
        </pc:sldLayoutChg>
      </pc:sldMasterChg>
    </pc:docChg>
  </pc:docChgLst>
  <pc:docChgLst>
    <pc:chgData name="Yao Mudong" userId="4e0cce79f4d2bae9" providerId="LiveId" clId="{5A40D21F-9363-4E22-860A-8AA635F8897B}"/>
    <pc:docChg chg="undo custSel addSld modSld addMainMaster delMainMaster modMainMaster">
      <pc:chgData name="Yao Mudong" userId="4e0cce79f4d2bae9" providerId="LiveId" clId="{5A40D21F-9363-4E22-860A-8AA635F8897B}" dt="2022-06-29T02:26:06.648" v="999" actId="1035"/>
      <pc:docMkLst>
        <pc:docMk/>
      </pc:docMkLst>
      <pc:sldChg chg="modSp">
        <pc:chgData name="Yao Mudong" userId="4e0cce79f4d2bae9" providerId="LiveId" clId="{5A40D21F-9363-4E22-860A-8AA635F8897B}" dt="2022-06-29T01:53:57.166" v="376" actId="692"/>
        <pc:sldMkLst>
          <pc:docMk/>
          <pc:sldMk cId="1960567714" sldId="273"/>
        </pc:sldMkLst>
        <pc:graphicFrameChg chg="mod">
          <ac:chgData name="Yao Mudong" userId="4e0cce79f4d2bae9" providerId="LiveId" clId="{5A40D21F-9363-4E22-860A-8AA635F8897B}" dt="2022-06-29T01:53:57.166" v="376" actId="692"/>
          <ac:graphicFrameMkLst>
            <pc:docMk/>
            <pc:sldMk cId="1960567714" sldId="273"/>
            <ac:graphicFrameMk id="20" creationId="{6EDD703A-941F-BBEA-B9A2-43A3C78FE27E}"/>
          </ac:graphicFrameMkLst>
        </pc:graphicFrameChg>
      </pc:sldChg>
      <pc:sldChg chg="addSp delSp modSp mod">
        <pc:chgData name="Yao Mudong" userId="4e0cce79f4d2bae9" providerId="LiveId" clId="{5A40D21F-9363-4E22-860A-8AA635F8897B}" dt="2022-06-29T02:14:30.942" v="555"/>
        <pc:sldMkLst>
          <pc:docMk/>
          <pc:sldMk cId="1665326949" sldId="274"/>
        </pc:sldMkLst>
        <pc:spChg chg="del">
          <ac:chgData name="Yao Mudong" userId="4e0cce79f4d2bae9" providerId="LiveId" clId="{5A40D21F-9363-4E22-860A-8AA635F8897B}" dt="2022-06-29T02:08:08.407" v="478"/>
          <ac:spMkLst>
            <pc:docMk/>
            <pc:sldMk cId="1665326949" sldId="274"/>
            <ac:spMk id="11" creationId="{63FD1E01-4E1F-E199-4BA4-43A2DE337B71}"/>
          </ac:spMkLst>
        </pc:spChg>
        <pc:spChg chg="del mod">
          <ac:chgData name="Yao Mudong" userId="4e0cce79f4d2bae9" providerId="LiveId" clId="{5A40D21F-9363-4E22-860A-8AA635F8897B}" dt="2022-06-29T02:13:42.120" v="540"/>
          <ac:spMkLst>
            <pc:docMk/>
            <pc:sldMk cId="1665326949" sldId="274"/>
            <ac:spMk id="12" creationId="{C5AC4727-5785-7A23-D9D4-C310AACB7568}"/>
          </ac:spMkLst>
        </pc:spChg>
        <pc:spChg chg="del mod">
          <ac:chgData name="Yao Mudong" userId="4e0cce79f4d2bae9" providerId="LiveId" clId="{5A40D21F-9363-4E22-860A-8AA635F8897B}" dt="2022-06-29T02:14:30.942" v="555"/>
          <ac:spMkLst>
            <pc:docMk/>
            <pc:sldMk cId="1665326949" sldId="274"/>
            <ac:spMk id="13" creationId="{1205234E-9233-7604-5340-D42A769EFD72}"/>
          </ac:spMkLst>
        </pc:spChg>
        <pc:spChg chg="add del mod">
          <ac:chgData name="Yao Mudong" userId="4e0cce79f4d2bae9" providerId="LiveId" clId="{5A40D21F-9363-4E22-860A-8AA635F8897B}" dt="2022-06-29T02:10:40.743" v="507" actId="478"/>
          <ac:spMkLst>
            <pc:docMk/>
            <pc:sldMk cId="1665326949" sldId="274"/>
            <ac:spMk id="19" creationId="{28EFE652-F942-11A0-138D-630EEE85E0E5}"/>
          </ac:spMkLst>
        </pc:spChg>
        <pc:spChg chg="add del mod ord">
          <ac:chgData name="Yao Mudong" userId="4e0cce79f4d2bae9" providerId="LiveId" clId="{5A40D21F-9363-4E22-860A-8AA635F8897B}" dt="2022-06-29T02:11:19.362" v="514"/>
          <ac:spMkLst>
            <pc:docMk/>
            <pc:sldMk cId="1665326949" sldId="274"/>
            <ac:spMk id="20" creationId="{1EAF7EC1-0C32-A476-F3F2-4CBA0EBE34C8}"/>
          </ac:spMkLst>
        </pc:spChg>
        <pc:picChg chg="add del mod ord">
          <ac:chgData name="Yao Mudong" userId="4e0cce79f4d2bae9" providerId="LiveId" clId="{5A40D21F-9363-4E22-860A-8AA635F8897B}" dt="2022-06-29T02:11:19.362" v="514"/>
          <ac:picMkLst>
            <pc:docMk/>
            <pc:sldMk cId="1665326949" sldId="274"/>
            <ac:picMk id="3" creationId="{D2317F28-1B8B-EB3C-8C63-84B508A7F36B}"/>
          </ac:picMkLst>
        </pc:picChg>
        <pc:picChg chg="add del mod ord">
          <ac:chgData name="Yao Mudong" userId="4e0cce79f4d2bae9" providerId="LiveId" clId="{5A40D21F-9363-4E22-860A-8AA635F8897B}" dt="2022-06-29T02:08:08.407" v="478"/>
          <ac:picMkLst>
            <pc:docMk/>
            <pc:sldMk cId="1665326949" sldId="274"/>
            <ac:picMk id="15" creationId="{A29A3E95-1DEB-EE50-D822-8D2948315F4E}"/>
          </ac:picMkLst>
        </pc:picChg>
        <pc:picChg chg="del mod">
          <ac:chgData name="Yao Mudong" userId="4e0cce79f4d2bae9" providerId="LiveId" clId="{5A40D21F-9363-4E22-860A-8AA635F8897B}" dt="2022-06-29T02:11:08.760" v="512" actId="478"/>
          <ac:picMkLst>
            <pc:docMk/>
            <pc:sldMk cId="1665326949" sldId="274"/>
            <ac:picMk id="16" creationId="{0D9ADDCB-B955-5A21-6EE6-CE52F6239E9B}"/>
          </ac:picMkLst>
        </pc:picChg>
        <pc:picChg chg="mod">
          <ac:chgData name="Yao Mudong" userId="4e0cce79f4d2bae9" providerId="LiveId" clId="{5A40D21F-9363-4E22-860A-8AA635F8897B}" dt="2022-06-29T02:11:25.959" v="515" actId="12789"/>
          <ac:picMkLst>
            <pc:docMk/>
            <pc:sldMk cId="1665326949" sldId="274"/>
            <ac:picMk id="21" creationId="{23BEBEA6-D7F1-781F-7438-083BC581AE7B}"/>
          </ac:picMkLst>
        </pc:picChg>
        <pc:picChg chg="add del mod">
          <ac:chgData name="Yao Mudong" userId="4e0cce79f4d2bae9" providerId="LiveId" clId="{5A40D21F-9363-4E22-860A-8AA635F8897B}" dt="2022-06-29T02:11:45.983" v="522" actId="478"/>
          <ac:picMkLst>
            <pc:docMk/>
            <pc:sldMk cId="1665326949" sldId="274"/>
            <ac:picMk id="23" creationId="{3D661208-80FF-1862-B6CC-091EA398385A}"/>
          </ac:picMkLst>
        </pc:picChg>
        <pc:picChg chg="add del mod ord">
          <ac:chgData name="Yao Mudong" userId="4e0cce79f4d2bae9" providerId="LiveId" clId="{5A40D21F-9363-4E22-860A-8AA635F8897B}" dt="2022-06-29T02:13:42.120" v="540"/>
          <ac:picMkLst>
            <pc:docMk/>
            <pc:sldMk cId="1665326949" sldId="274"/>
            <ac:picMk id="25" creationId="{5249ABC6-E063-67C8-2608-E018C9BF29C4}"/>
          </ac:picMkLst>
        </pc:picChg>
        <pc:picChg chg="mod">
          <ac:chgData name="Yao Mudong" userId="4e0cce79f4d2bae9" providerId="LiveId" clId="{5A40D21F-9363-4E22-860A-8AA635F8897B}" dt="2022-06-29T02:13:42.120" v="540"/>
          <ac:picMkLst>
            <pc:docMk/>
            <pc:sldMk cId="1665326949" sldId="274"/>
            <ac:picMk id="26" creationId="{2D908F07-71AD-1E93-87C8-BDD4CAD6BA93}"/>
          </ac:picMkLst>
        </pc:picChg>
        <pc:picChg chg="add del mod ord">
          <ac:chgData name="Yao Mudong" userId="4e0cce79f4d2bae9" providerId="LiveId" clId="{5A40D21F-9363-4E22-860A-8AA635F8897B}" dt="2022-06-29T02:14:30.942" v="555"/>
          <ac:picMkLst>
            <pc:docMk/>
            <pc:sldMk cId="1665326949" sldId="274"/>
            <ac:picMk id="28" creationId="{9852181C-25F9-762E-4D2A-0A4DD27A537F}"/>
          </ac:picMkLst>
        </pc:picChg>
        <pc:picChg chg="mod">
          <ac:chgData name="Yao Mudong" userId="4e0cce79f4d2bae9" providerId="LiveId" clId="{5A40D21F-9363-4E22-860A-8AA635F8897B}" dt="2022-06-29T02:14:30.942" v="555"/>
          <ac:picMkLst>
            <pc:docMk/>
            <pc:sldMk cId="1665326949" sldId="274"/>
            <ac:picMk id="29" creationId="{DD4D3EE2-751F-6102-F7EB-8DA9BFED85C3}"/>
          </ac:picMkLst>
        </pc:picChg>
      </pc:sldChg>
      <pc:sldChg chg="modSp mod">
        <pc:chgData name="Yao Mudong" userId="4e0cce79f4d2bae9" providerId="LiveId" clId="{5A40D21F-9363-4E22-860A-8AA635F8897B}" dt="2022-06-29T02:19:30.815" v="796" actId="1076"/>
        <pc:sldMkLst>
          <pc:docMk/>
          <pc:sldMk cId="900652447" sldId="276"/>
        </pc:sldMkLst>
        <pc:spChg chg="mod">
          <ac:chgData name="Yao Mudong" userId="4e0cce79f4d2bae9" providerId="LiveId" clId="{5A40D21F-9363-4E22-860A-8AA635F8897B}" dt="2022-06-29T02:19:30.815" v="796" actId="1076"/>
          <ac:spMkLst>
            <pc:docMk/>
            <pc:sldMk cId="900652447" sldId="276"/>
            <ac:spMk id="5" creationId="{F0AE27F9-732A-8248-5E4E-30F36908F103}"/>
          </ac:spMkLst>
        </pc:spChg>
      </pc:sldChg>
      <pc:sldChg chg="modSp mod">
        <pc:chgData name="Yao Mudong" userId="4e0cce79f4d2bae9" providerId="LiveId" clId="{5A40D21F-9363-4E22-860A-8AA635F8897B}" dt="2022-06-29T02:07:10.764" v="463" actId="1035"/>
        <pc:sldMkLst>
          <pc:docMk/>
          <pc:sldMk cId="1328356483" sldId="279"/>
        </pc:sldMkLst>
        <pc:spChg chg="mod">
          <ac:chgData name="Yao Mudong" userId="4e0cce79f4d2bae9" providerId="LiveId" clId="{5A40D21F-9363-4E22-860A-8AA635F8897B}" dt="2022-06-29T02:07:05.002" v="451" actId="1036"/>
          <ac:spMkLst>
            <pc:docMk/>
            <pc:sldMk cId="1328356483" sldId="279"/>
            <ac:spMk id="6" creationId="{F610FB3C-EABA-3704-41DD-57FA0C898909}"/>
          </ac:spMkLst>
        </pc:spChg>
        <pc:spChg chg="mod">
          <ac:chgData name="Yao Mudong" userId="4e0cce79f4d2bae9" providerId="LiveId" clId="{5A40D21F-9363-4E22-860A-8AA635F8897B}" dt="2022-06-29T02:07:05.002" v="451" actId="1036"/>
          <ac:spMkLst>
            <pc:docMk/>
            <pc:sldMk cId="1328356483" sldId="279"/>
            <ac:spMk id="7" creationId="{FCF95CB1-E57A-E831-6B37-8A3E68B5C2FC}"/>
          </ac:spMkLst>
        </pc:spChg>
        <pc:spChg chg="mod">
          <ac:chgData name="Yao Mudong" userId="4e0cce79f4d2bae9" providerId="LiveId" clId="{5A40D21F-9363-4E22-860A-8AA635F8897B}" dt="2022-06-29T02:07:05.002" v="451" actId="1036"/>
          <ac:spMkLst>
            <pc:docMk/>
            <pc:sldMk cId="1328356483" sldId="279"/>
            <ac:spMk id="8" creationId="{609CDA58-C23E-370A-971B-FFAAE79EB326}"/>
          </ac:spMkLst>
        </pc:spChg>
        <pc:spChg chg="mod">
          <ac:chgData name="Yao Mudong" userId="4e0cce79f4d2bae9" providerId="LiveId" clId="{5A40D21F-9363-4E22-860A-8AA635F8897B}" dt="2022-06-29T02:07:10.764" v="463" actId="1035"/>
          <ac:spMkLst>
            <pc:docMk/>
            <pc:sldMk cId="1328356483" sldId="279"/>
            <ac:spMk id="9" creationId="{66B76C62-AB17-5913-8C9A-EC713B7E57DD}"/>
          </ac:spMkLst>
        </pc:spChg>
        <pc:spChg chg="mod">
          <ac:chgData name="Yao Mudong" userId="4e0cce79f4d2bae9" providerId="LiveId" clId="{5A40D21F-9363-4E22-860A-8AA635F8897B}" dt="2022-06-29T02:07:10.764" v="463" actId="1035"/>
          <ac:spMkLst>
            <pc:docMk/>
            <pc:sldMk cId="1328356483" sldId="279"/>
            <ac:spMk id="10" creationId="{A0F994FC-BAFC-39A2-300E-A93771C1DAE9}"/>
          </ac:spMkLst>
        </pc:spChg>
        <pc:spChg chg="mod">
          <ac:chgData name="Yao Mudong" userId="4e0cce79f4d2bae9" providerId="LiveId" clId="{5A40D21F-9363-4E22-860A-8AA635F8897B}" dt="2022-06-29T02:07:10.764" v="463" actId="1035"/>
          <ac:spMkLst>
            <pc:docMk/>
            <pc:sldMk cId="1328356483" sldId="279"/>
            <ac:spMk id="11" creationId="{C2710F72-B678-1CBA-15B7-186D7CADD7B2}"/>
          </ac:spMkLst>
        </pc:spChg>
      </pc:sldChg>
      <pc:sldChg chg="addSp delSp modSp mod">
        <pc:chgData name="Yao Mudong" userId="4e0cce79f4d2bae9" providerId="LiveId" clId="{5A40D21F-9363-4E22-860A-8AA635F8897B}" dt="2022-06-29T02:18:37.715" v="794" actId="14100"/>
        <pc:sldMkLst>
          <pc:docMk/>
          <pc:sldMk cId="3140823554" sldId="280"/>
        </pc:sldMkLst>
        <pc:spChg chg="mod">
          <ac:chgData name="Yao Mudong" userId="4e0cce79f4d2bae9" providerId="LiveId" clId="{5A40D21F-9363-4E22-860A-8AA635F8897B}" dt="2022-06-29T02:14:42.572" v="557" actId="207"/>
          <ac:spMkLst>
            <pc:docMk/>
            <pc:sldMk cId="3140823554" sldId="280"/>
            <ac:spMk id="22" creationId="{D7C4CC6B-AF9D-EECD-29C1-7522E70607AA}"/>
          </ac:spMkLst>
        </pc:spChg>
        <pc:spChg chg="mod">
          <ac:chgData name="Yao Mudong" userId="4e0cce79f4d2bae9" providerId="LiveId" clId="{5A40D21F-9363-4E22-860A-8AA635F8897B}" dt="2022-06-29T02:16:25.381" v="645"/>
          <ac:spMkLst>
            <pc:docMk/>
            <pc:sldMk cId="3140823554" sldId="280"/>
            <ac:spMk id="24" creationId="{2E4EEE15-2541-13EE-E78B-B324C04EA846}"/>
          </ac:spMkLst>
        </pc:spChg>
        <pc:spChg chg="mod">
          <ac:chgData name="Yao Mudong" userId="4e0cce79f4d2bae9" providerId="LiveId" clId="{5A40D21F-9363-4E22-860A-8AA635F8897B}" dt="2022-06-29T02:17:56.307" v="713"/>
          <ac:spMkLst>
            <pc:docMk/>
            <pc:sldMk cId="3140823554" sldId="280"/>
            <ac:spMk id="25" creationId="{B185FA7E-F33B-8D4D-109A-A107D940AD93}"/>
          </ac:spMkLst>
        </pc:spChg>
        <pc:spChg chg="mod">
          <ac:chgData name="Yao Mudong" userId="4e0cce79f4d2bae9" providerId="LiveId" clId="{5A40D21F-9363-4E22-860A-8AA635F8897B}" dt="2022-06-29T02:15:02.494" v="561" actId="207"/>
          <ac:spMkLst>
            <pc:docMk/>
            <pc:sldMk cId="3140823554" sldId="280"/>
            <ac:spMk id="26" creationId="{F4AB99B7-2F60-B378-848B-84E13163FEE2}"/>
          </ac:spMkLst>
        </pc:spChg>
        <pc:spChg chg="mod">
          <ac:chgData name="Yao Mudong" userId="4e0cce79f4d2bae9" providerId="LiveId" clId="{5A40D21F-9363-4E22-860A-8AA635F8897B}" dt="2022-06-29T02:18:09.502" v="714"/>
          <ac:spMkLst>
            <pc:docMk/>
            <pc:sldMk cId="3140823554" sldId="280"/>
            <ac:spMk id="27" creationId="{3ECB334C-5018-5324-E323-EA000A8E4706}"/>
          </ac:spMkLst>
        </pc:spChg>
        <pc:spChg chg="mod">
          <ac:chgData name="Yao Mudong" userId="4e0cce79f4d2bae9" providerId="LiveId" clId="{5A40D21F-9363-4E22-860A-8AA635F8897B}" dt="2022-06-29T02:14:50.164" v="559" actId="207"/>
          <ac:spMkLst>
            <pc:docMk/>
            <pc:sldMk cId="3140823554" sldId="280"/>
            <ac:spMk id="28" creationId="{F59B9A6C-59DF-5862-9102-AF7DD0C47A06}"/>
          </ac:spMkLst>
        </pc:spChg>
        <pc:spChg chg="mod">
          <ac:chgData name="Yao Mudong" userId="4e0cce79f4d2bae9" providerId="LiveId" clId="{5A40D21F-9363-4E22-860A-8AA635F8897B}" dt="2022-06-29T02:16:15.777" v="619"/>
          <ac:spMkLst>
            <pc:docMk/>
            <pc:sldMk cId="3140823554" sldId="280"/>
            <ac:spMk id="29" creationId="{90244FD6-9ABA-272F-5BEE-712EDC158AA1}"/>
          </ac:spMkLst>
        </pc:spChg>
        <pc:spChg chg="mod">
          <ac:chgData name="Yao Mudong" userId="4e0cce79f4d2bae9" providerId="LiveId" clId="{5A40D21F-9363-4E22-860A-8AA635F8897B}" dt="2022-06-29T02:17:24.010" v="668"/>
          <ac:spMkLst>
            <pc:docMk/>
            <pc:sldMk cId="3140823554" sldId="280"/>
            <ac:spMk id="30" creationId="{F53042E1-EFCC-8FFA-5278-6C609778A433}"/>
          </ac:spMkLst>
        </pc:spChg>
        <pc:spChg chg="mod">
          <ac:chgData name="Yao Mudong" userId="4e0cce79f4d2bae9" providerId="LiveId" clId="{5A40D21F-9363-4E22-860A-8AA635F8897B}" dt="2022-06-29T02:17:32.828" v="685"/>
          <ac:spMkLst>
            <pc:docMk/>
            <pc:sldMk cId="3140823554" sldId="280"/>
            <ac:spMk id="31" creationId="{B86A193C-DD5F-02D9-3627-4056D45CD6F9}"/>
          </ac:spMkLst>
        </pc:spChg>
        <pc:spChg chg="add del">
          <ac:chgData name="Yao Mudong" userId="4e0cce79f4d2bae9" providerId="LiveId" clId="{5A40D21F-9363-4E22-860A-8AA635F8897B}" dt="2022-06-29T02:15:51.026" v="576"/>
          <ac:spMkLst>
            <pc:docMk/>
            <pc:sldMk cId="3140823554" sldId="280"/>
            <ac:spMk id="32" creationId="{6BC27E4E-196D-43FE-1AB4-FBB94D62BB2F}"/>
          </ac:spMkLst>
        </pc:spChg>
        <pc:spChg chg="mod">
          <ac:chgData name="Yao Mudong" userId="4e0cce79f4d2bae9" providerId="LiveId" clId="{5A40D21F-9363-4E22-860A-8AA635F8897B}" dt="2022-06-29T02:15:58.513" v="596"/>
          <ac:spMkLst>
            <pc:docMk/>
            <pc:sldMk cId="3140823554" sldId="280"/>
            <ac:spMk id="33" creationId="{1615D139-1FC0-EE6F-C786-B7DEA4B78C3B}"/>
          </ac:spMkLst>
        </pc:spChg>
        <pc:spChg chg="mod">
          <ac:chgData name="Yao Mudong" userId="4e0cce79f4d2bae9" providerId="LiveId" clId="{5A40D21F-9363-4E22-860A-8AA635F8897B}" dt="2022-06-29T02:18:17.264" v="731"/>
          <ac:spMkLst>
            <pc:docMk/>
            <pc:sldMk cId="3140823554" sldId="280"/>
            <ac:spMk id="34" creationId="{6DA5B0D7-61EF-AACC-2CB8-6916F1AD357D}"/>
          </ac:spMkLst>
        </pc:spChg>
        <pc:spChg chg="mod">
          <ac:chgData name="Yao Mudong" userId="4e0cce79f4d2bae9" providerId="LiveId" clId="{5A40D21F-9363-4E22-860A-8AA635F8897B}" dt="2022-06-29T02:18:37.715" v="794" actId="14100"/>
          <ac:spMkLst>
            <pc:docMk/>
            <pc:sldMk cId="3140823554" sldId="280"/>
            <ac:spMk id="35" creationId="{412629B6-FD59-8072-C935-62DF0A5851C1}"/>
          </ac:spMkLst>
        </pc:spChg>
        <pc:picChg chg="add del mod ord">
          <ac:chgData name="Yao Mudong" userId="4e0cce79f4d2bae9" providerId="LiveId" clId="{5A40D21F-9363-4E22-860A-8AA635F8897B}" dt="2022-06-29T02:15:51.026" v="576"/>
          <ac:picMkLst>
            <pc:docMk/>
            <pc:sldMk cId="3140823554" sldId="280"/>
            <ac:picMk id="3" creationId="{983E9384-0DEB-F329-7E32-B7A6E220393B}"/>
          </ac:picMkLst>
        </pc:picChg>
        <pc:picChg chg="mod">
          <ac:chgData name="Yao Mudong" userId="4e0cce79f4d2bae9" providerId="LiveId" clId="{5A40D21F-9363-4E22-860A-8AA635F8897B}" dt="2022-06-29T02:15:41.999" v="572"/>
          <ac:picMkLst>
            <pc:docMk/>
            <pc:sldMk cId="3140823554" sldId="280"/>
            <ac:picMk id="21" creationId="{DCE7D8AC-3E42-F8EA-3239-65143503E9F9}"/>
          </ac:picMkLst>
        </pc:picChg>
        <pc:picChg chg="mod">
          <ac:chgData name="Yao Mudong" userId="4e0cce79f4d2bae9" providerId="LiveId" clId="{5A40D21F-9363-4E22-860A-8AA635F8897B}" dt="2022-06-29T02:15:51.026" v="576"/>
          <ac:picMkLst>
            <pc:docMk/>
            <pc:sldMk cId="3140823554" sldId="280"/>
            <ac:picMk id="36" creationId="{F31EBBD1-CB6B-7401-9D5A-01E33CFE626B}"/>
          </ac:picMkLst>
        </pc:picChg>
      </pc:sldChg>
      <pc:sldChg chg="modSp mod">
        <pc:chgData name="Yao Mudong" userId="4e0cce79f4d2bae9" providerId="LiveId" clId="{5A40D21F-9363-4E22-860A-8AA635F8897B}" dt="2022-06-29T02:22:44.096" v="941" actId="1035"/>
        <pc:sldMkLst>
          <pc:docMk/>
          <pc:sldMk cId="3968351877" sldId="281"/>
        </pc:sldMkLst>
        <pc:spChg chg="mod">
          <ac:chgData name="Yao Mudong" userId="4e0cce79f4d2bae9" providerId="LiveId" clId="{5A40D21F-9363-4E22-860A-8AA635F8897B}" dt="2022-06-29T02:22:44.096" v="941" actId="1035"/>
          <ac:spMkLst>
            <pc:docMk/>
            <pc:sldMk cId="3968351877" sldId="281"/>
            <ac:spMk id="5" creationId="{2BA57DAA-EB82-6369-0130-C80B3DCD497F}"/>
          </ac:spMkLst>
        </pc:spChg>
        <pc:spChg chg="mod">
          <ac:chgData name="Yao Mudong" userId="4e0cce79f4d2bae9" providerId="LiveId" clId="{5A40D21F-9363-4E22-860A-8AA635F8897B}" dt="2022-06-29T02:22:44.096" v="941" actId="1035"/>
          <ac:spMkLst>
            <pc:docMk/>
            <pc:sldMk cId="3968351877" sldId="281"/>
            <ac:spMk id="6" creationId="{D2468CE8-166F-CCB3-6C20-24A2EA86497E}"/>
          </ac:spMkLst>
        </pc:spChg>
        <pc:spChg chg="mod">
          <ac:chgData name="Yao Mudong" userId="4e0cce79f4d2bae9" providerId="LiveId" clId="{5A40D21F-9363-4E22-860A-8AA635F8897B}" dt="2022-06-29T02:22:44.096" v="941" actId="1035"/>
          <ac:spMkLst>
            <pc:docMk/>
            <pc:sldMk cId="3968351877" sldId="281"/>
            <ac:spMk id="7" creationId="{0A89D06E-70BC-5EE2-EDA4-078CA7944273}"/>
          </ac:spMkLst>
        </pc:spChg>
      </pc:sldChg>
      <pc:sldChg chg="modSp mod chgLayout">
        <pc:chgData name="Yao Mudong" userId="4e0cce79f4d2bae9" providerId="LiveId" clId="{5A40D21F-9363-4E22-860A-8AA635F8897B}" dt="2022-06-29T02:04:14.364" v="384" actId="700"/>
        <pc:sldMkLst>
          <pc:docMk/>
          <pc:sldMk cId="2995249639" sldId="282"/>
        </pc:sldMkLst>
        <pc:spChg chg="mod ord">
          <ac:chgData name="Yao Mudong" userId="4e0cce79f4d2bae9" providerId="LiveId" clId="{5A40D21F-9363-4E22-860A-8AA635F8897B}" dt="2022-06-29T02:04:14.364" v="384" actId="700"/>
          <ac:spMkLst>
            <pc:docMk/>
            <pc:sldMk cId="2995249639" sldId="282"/>
            <ac:spMk id="2" creationId="{07DA3ACE-0332-8A51-434F-9B9F1A8EE37B}"/>
          </ac:spMkLst>
        </pc:spChg>
        <pc:spChg chg="mod ord">
          <ac:chgData name="Yao Mudong" userId="4e0cce79f4d2bae9" providerId="LiveId" clId="{5A40D21F-9363-4E22-860A-8AA635F8897B}" dt="2022-06-29T02:04:14.364" v="384" actId="700"/>
          <ac:spMkLst>
            <pc:docMk/>
            <pc:sldMk cId="2995249639" sldId="282"/>
            <ac:spMk id="3" creationId="{2594D229-1F0D-BF72-2FB9-270F63DAE19B}"/>
          </ac:spMkLst>
        </pc:spChg>
      </pc:sldChg>
      <pc:sldChg chg="modSp mod">
        <pc:chgData name="Yao Mudong" userId="4e0cce79f4d2bae9" providerId="LiveId" clId="{5A40D21F-9363-4E22-860A-8AA635F8897B}" dt="2022-06-29T02:06:58.882" v="431" actId="1036"/>
        <pc:sldMkLst>
          <pc:docMk/>
          <pc:sldMk cId="478929686" sldId="283"/>
        </pc:sldMkLst>
        <pc:spChg chg="mod">
          <ac:chgData name="Yao Mudong" userId="4e0cce79f4d2bae9" providerId="LiveId" clId="{5A40D21F-9363-4E22-860A-8AA635F8897B}" dt="2022-06-29T02:06:58.882" v="431" actId="1036"/>
          <ac:spMkLst>
            <pc:docMk/>
            <pc:sldMk cId="478929686" sldId="283"/>
            <ac:spMk id="5" creationId="{39650852-01E4-94ED-6B20-1E28D64EA36C}"/>
          </ac:spMkLst>
        </pc:spChg>
        <pc:spChg chg="mod">
          <ac:chgData name="Yao Mudong" userId="4e0cce79f4d2bae9" providerId="LiveId" clId="{5A40D21F-9363-4E22-860A-8AA635F8897B}" dt="2022-06-29T02:06:58.882" v="431" actId="1036"/>
          <ac:spMkLst>
            <pc:docMk/>
            <pc:sldMk cId="478929686" sldId="283"/>
            <ac:spMk id="6" creationId="{7923F96F-7A07-9A45-949D-C4AFD9AE7D4C}"/>
          </ac:spMkLst>
        </pc:spChg>
        <pc:spChg chg="mod">
          <ac:chgData name="Yao Mudong" userId="4e0cce79f4d2bae9" providerId="LiveId" clId="{5A40D21F-9363-4E22-860A-8AA635F8897B}" dt="2022-06-29T02:06:58.882" v="431" actId="1036"/>
          <ac:spMkLst>
            <pc:docMk/>
            <pc:sldMk cId="478929686" sldId="283"/>
            <ac:spMk id="7" creationId="{5D002F27-4424-3DEE-BEC1-3869314A8CFE}"/>
          </ac:spMkLst>
        </pc:spChg>
        <pc:spChg chg="mod">
          <ac:chgData name="Yao Mudong" userId="4e0cce79f4d2bae9" providerId="LiveId" clId="{5A40D21F-9363-4E22-860A-8AA635F8897B}" dt="2022-06-29T02:06:58.882" v="431" actId="1036"/>
          <ac:spMkLst>
            <pc:docMk/>
            <pc:sldMk cId="478929686" sldId="283"/>
            <ac:spMk id="8" creationId="{121CD9C1-FD65-0CD4-24DD-A30B0CD4ED1A}"/>
          </ac:spMkLst>
        </pc:spChg>
        <pc:spChg chg="mod">
          <ac:chgData name="Yao Mudong" userId="4e0cce79f4d2bae9" providerId="LiveId" clId="{5A40D21F-9363-4E22-860A-8AA635F8897B}" dt="2022-06-29T02:06:58.882" v="431" actId="1036"/>
          <ac:spMkLst>
            <pc:docMk/>
            <pc:sldMk cId="478929686" sldId="283"/>
            <ac:spMk id="9" creationId="{385C9CA0-3704-4740-9F03-2D3A2601CA04}"/>
          </ac:spMkLst>
        </pc:spChg>
        <pc:spChg chg="mod">
          <ac:chgData name="Yao Mudong" userId="4e0cce79f4d2bae9" providerId="LiveId" clId="{5A40D21F-9363-4E22-860A-8AA635F8897B}" dt="2022-06-29T02:06:58.882" v="431" actId="1036"/>
          <ac:spMkLst>
            <pc:docMk/>
            <pc:sldMk cId="478929686" sldId="283"/>
            <ac:spMk id="10" creationId="{1D66C8E8-CDF7-4601-555A-68C08F06A503}"/>
          </ac:spMkLst>
        </pc:spChg>
      </pc:sldChg>
      <pc:sldChg chg="modSp">
        <pc:chgData name="Yao Mudong" userId="4e0cce79f4d2bae9" providerId="LiveId" clId="{5A40D21F-9363-4E22-860A-8AA635F8897B}" dt="2022-06-29T02:25:50.132" v="990" actId="2085"/>
        <pc:sldMkLst>
          <pc:docMk/>
          <pc:sldMk cId="877867408" sldId="285"/>
        </pc:sldMkLst>
        <pc:graphicFrameChg chg="mod">
          <ac:chgData name="Yao Mudong" userId="4e0cce79f4d2bae9" providerId="LiveId" clId="{5A40D21F-9363-4E22-860A-8AA635F8897B}" dt="2022-06-29T02:25:50.132" v="990" actId="2085"/>
          <ac:graphicFrameMkLst>
            <pc:docMk/>
            <pc:sldMk cId="877867408" sldId="285"/>
            <ac:graphicFrameMk id="11" creationId="{2605E601-0C77-3146-E13B-01CDE8839DA7}"/>
          </ac:graphicFrameMkLst>
        </pc:graphicFrameChg>
      </pc:sldChg>
      <pc:sldChg chg="addSp delSp modSp new mod modClrScheme chgLayout">
        <pc:chgData name="Yao Mudong" userId="4e0cce79f4d2bae9" providerId="LiveId" clId="{5A40D21F-9363-4E22-860A-8AA635F8897B}" dt="2022-06-29T02:26:06.648" v="999" actId="1035"/>
        <pc:sldMkLst>
          <pc:docMk/>
          <pc:sldMk cId="2656903" sldId="287"/>
        </pc:sldMkLst>
        <pc:spChg chg="del">
          <ac:chgData name="Yao Mudong" userId="4e0cce79f4d2bae9" providerId="LiveId" clId="{5A40D21F-9363-4E22-860A-8AA635F8897B}" dt="2022-06-29T01:48:11.272" v="152" actId="700"/>
          <ac:spMkLst>
            <pc:docMk/>
            <pc:sldMk cId="2656903" sldId="287"/>
            <ac:spMk id="2" creationId="{7C2486F8-39E3-BE5A-6CC1-884E4556F05D}"/>
          </ac:spMkLst>
        </pc:spChg>
        <pc:spChg chg="del">
          <ac:chgData name="Yao Mudong" userId="4e0cce79f4d2bae9" providerId="LiveId" clId="{5A40D21F-9363-4E22-860A-8AA635F8897B}" dt="2022-06-29T01:48:11.272" v="152" actId="700"/>
          <ac:spMkLst>
            <pc:docMk/>
            <pc:sldMk cId="2656903" sldId="287"/>
            <ac:spMk id="3" creationId="{70B2C073-A1EA-6F5D-FE3F-2490F2DC4D99}"/>
          </ac:spMkLst>
        </pc:spChg>
        <pc:spChg chg="del">
          <ac:chgData name="Yao Mudong" userId="4e0cce79f4d2bae9" providerId="LiveId" clId="{5A40D21F-9363-4E22-860A-8AA635F8897B}" dt="2022-06-29T01:48:11.272" v="152" actId="700"/>
          <ac:spMkLst>
            <pc:docMk/>
            <pc:sldMk cId="2656903" sldId="287"/>
            <ac:spMk id="4" creationId="{6ECCEC59-BB2F-24F8-AF63-770C64F28AD2}"/>
          </ac:spMkLst>
        </pc:spChg>
        <pc:spChg chg="del">
          <ac:chgData name="Yao Mudong" userId="4e0cce79f4d2bae9" providerId="LiveId" clId="{5A40D21F-9363-4E22-860A-8AA635F8897B}" dt="2022-06-29T01:48:11.272" v="152" actId="700"/>
          <ac:spMkLst>
            <pc:docMk/>
            <pc:sldMk cId="2656903" sldId="287"/>
            <ac:spMk id="5" creationId="{C2A0D83D-A7CD-5236-DD54-15E947732F63}"/>
          </ac:spMkLst>
        </pc:spChg>
        <pc:spChg chg="del">
          <ac:chgData name="Yao Mudong" userId="4e0cce79f4d2bae9" providerId="LiveId" clId="{5A40D21F-9363-4E22-860A-8AA635F8897B}" dt="2022-06-29T01:48:11.272" v="152" actId="700"/>
          <ac:spMkLst>
            <pc:docMk/>
            <pc:sldMk cId="2656903" sldId="287"/>
            <ac:spMk id="6" creationId="{995E7462-DC69-224B-98F5-59DCCD807975}"/>
          </ac:spMkLst>
        </pc:spChg>
        <pc:spChg chg="del">
          <ac:chgData name="Yao Mudong" userId="4e0cce79f4d2bae9" providerId="LiveId" clId="{5A40D21F-9363-4E22-860A-8AA635F8897B}" dt="2022-06-29T01:48:11.272" v="152" actId="700"/>
          <ac:spMkLst>
            <pc:docMk/>
            <pc:sldMk cId="2656903" sldId="287"/>
            <ac:spMk id="7" creationId="{6BE6A5A9-78DD-27A1-54D5-D6043FD06745}"/>
          </ac:spMkLst>
        </pc:spChg>
        <pc:spChg chg="add mod">
          <ac:chgData name="Yao Mudong" userId="4e0cce79f4d2bae9" providerId="LiveId" clId="{5A40D21F-9363-4E22-860A-8AA635F8897B}" dt="2022-06-29T02:26:06.648" v="999" actId="1035"/>
          <ac:spMkLst>
            <pc:docMk/>
            <pc:sldMk cId="2656903" sldId="287"/>
            <ac:spMk id="8" creationId="{997D9192-E312-783F-B55D-84E5A49B3725}"/>
          </ac:spMkLst>
        </pc:spChg>
        <pc:spChg chg="add mod">
          <ac:chgData name="Yao Mudong" userId="4e0cce79f4d2bae9" providerId="LiveId" clId="{5A40D21F-9363-4E22-860A-8AA635F8897B}" dt="2022-06-29T01:50:14.402" v="301" actId="1037"/>
          <ac:spMkLst>
            <pc:docMk/>
            <pc:sldMk cId="2656903" sldId="287"/>
            <ac:spMk id="9" creationId="{E50966E3-E9DE-07E9-244C-96B490A044EE}"/>
          </ac:spMkLst>
        </pc:spChg>
        <pc:spChg chg="add mod">
          <ac:chgData name="Yao Mudong" userId="4e0cce79f4d2bae9" providerId="LiveId" clId="{5A40D21F-9363-4E22-860A-8AA635F8897B}" dt="2022-06-29T02:26:06.648" v="999" actId="1035"/>
          <ac:spMkLst>
            <pc:docMk/>
            <pc:sldMk cId="2656903" sldId="287"/>
            <ac:spMk id="10" creationId="{7BE0CAB3-1879-59F9-DEC1-AB4B96ECC063}"/>
          </ac:spMkLst>
        </pc:spChg>
        <pc:spChg chg="mod">
          <ac:chgData name="Yao Mudong" userId="4e0cce79f4d2bae9" providerId="LiveId" clId="{5A40D21F-9363-4E22-860A-8AA635F8897B}" dt="2022-06-29T01:48:56.350" v="154"/>
          <ac:spMkLst>
            <pc:docMk/>
            <pc:sldMk cId="2656903" sldId="287"/>
            <ac:spMk id="12" creationId="{EB70FFC7-0771-3BFF-C379-E4CCC7E5E33D}"/>
          </ac:spMkLst>
        </pc:spChg>
        <pc:spChg chg="mod">
          <ac:chgData name="Yao Mudong" userId="4e0cce79f4d2bae9" providerId="LiveId" clId="{5A40D21F-9363-4E22-860A-8AA635F8897B}" dt="2022-06-29T01:48:56.350" v="154"/>
          <ac:spMkLst>
            <pc:docMk/>
            <pc:sldMk cId="2656903" sldId="287"/>
            <ac:spMk id="13" creationId="{CEBCEAAD-2C74-3E93-6035-2063BBE6A64C}"/>
          </ac:spMkLst>
        </pc:spChg>
        <pc:spChg chg="mod">
          <ac:chgData name="Yao Mudong" userId="4e0cce79f4d2bae9" providerId="LiveId" clId="{5A40D21F-9363-4E22-860A-8AA635F8897B}" dt="2022-06-29T01:48:56.350" v="154"/>
          <ac:spMkLst>
            <pc:docMk/>
            <pc:sldMk cId="2656903" sldId="287"/>
            <ac:spMk id="14" creationId="{CBB2BD2E-B418-823D-065D-465FFD0CC734}"/>
          </ac:spMkLst>
        </pc:spChg>
        <pc:spChg chg="mod">
          <ac:chgData name="Yao Mudong" userId="4e0cce79f4d2bae9" providerId="LiveId" clId="{5A40D21F-9363-4E22-860A-8AA635F8897B}" dt="2022-06-29T01:48:56.350" v="154"/>
          <ac:spMkLst>
            <pc:docMk/>
            <pc:sldMk cId="2656903" sldId="287"/>
            <ac:spMk id="15" creationId="{00A91EF9-A5D2-5777-3A60-22D9C2D7DAB3}"/>
          </ac:spMkLst>
        </pc:spChg>
        <pc:spChg chg="add mod">
          <ac:chgData name="Yao Mudong" userId="4e0cce79f4d2bae9" providerId="LiveId" clId="{5A40D21F-9363-4E22-860A-8AA635F8897B}" dt="2022-06-29T01:50:14.402" v="301" actId="1037"/>
          <ac:spMkLst>
            <pc:docMk/>
            <pc:sldMk cId="2656903" sldId="287"/>
            <ac:spMk id="16" creationId="{C43B7550-94E3-6864-910F-A0094B53A50F}"/>
          </ac:spMkLst>
        </pc:spChg>
        <pc:spChg chg="add mod">
          <ac:chgData name="Yao Mudong" userId="4e0cce79f4d2bae9" providerId="LiveId" clId="{5A40D21F-9363-4E22-860A-8AA635F8897B}" dt="2022-06-29T02:26:06.648" v="999" actId="1035"/>
          <ac:spMkLst>
            <pc:docMk/>
            <pc:sldMk cId="2656903" sldId="287"/>
            <ac:spMk id="17" creationId="{AFBE349C-FB15-54DA-0C69-565B8F824D78}"/>
          </ac:spMkLst>
        </pc:spChg>
        <pc:spChg chg="mod">
          <ac:chgData name="Yao Mudong" userId="4e0cce79f4d2bae9" providerId="LiveId" clId="{5A40D21F-9363-4E22-860A-8AA635F8897B}" dt="2022-06-29T01:48:56.350" v="154"/>
          <ac:spMkLst>
            <pc:docMk/>
            <pc:sldMk cId="2656903" sldId="287"/>
            <ac:spMk id="19" creationId="{7920850F-9793-7C9E-CBB7-87629DA45AC7}"/>
          </ac:spMkLst>
        </pc:spChg>
        <pc:spChg chg="mod">
          <ac:chgData name="Yao Mudong" userId="4e0cce79f4d2bae9" providerId="LiveId" clId="{5A40D21F-9363-4E22-860A-8AA635F8897B}" dt="2022-06-29T01:48:56.350" v="154"/>
          <ac:spMkLst>
            <pc:docMk/>
            <pc:sldMk cId="2656903" sldId="287"/>
            <ac:spMk id="20" creationId="{87AECF45-457A-8B0D-A75A-72D983D1E3EF}"/>
          </ac:spMkLst>
        </pc:spChg>
        <pc:spChg chg="mod">
          <ac:chgData name="Yao Mudong" userId="4e0cce79f4d2bae9" providerId="LiveId" clId="{5A40D21F-9363-4E22-860A-8AA635F8897B}" dt="2022-06-29T01:48:56.350" v="154"/>
          <ac:spMkLst>
            <pc:docMk/>
            <pc:sldMk cId="2656903" sldId="287"/>
            <ac:spMk id="22" creationId="{68BF96A1-21C1-5188-A510-C6A69633BCA4}"/>
          </ac:spMkLst>
        </pc:spChg>
        <pc:spChg chg="mod">
          <ac:chgData name="Yao Mudong" userId="4e0cce79f4d2bae9" providerId="LiveId" clId="{5A40D21F-9363-4E22-860A-8AA635F8897B}" dt="2022-06-29T01:48:56.350" v="154"/>
          <ac:spMkLst>
            <pc:docMk/>
            <pc:sldMk cId="2656903" sldId="287"/>
            <ac:spMk id="23" creationId="{964698F1-44B5-167F-018B-040B4A87F6C6}"/>
          </ac:spMkLst>
        </pc:spChg>
        <pc:spChg chg="mod">
          <ac:chgData name="Yao Mudong" userId="4e0cce79f4d2bae9" providerId="LiveId" clId="{5A40D21F-9363-4E22-860A-8AA635F8897B}" dt="2022-06-29T01:48:56.350" v="154"/>
          <ac:spMkLst>
            <pc:docMk/>
            <pc:sldMk cId="2656903" sldId="287"/>
            <ac:spMk id="25" creationId="{CB7450BC-48B1-F3C6-26F1-0A2708A78EC6}"/>
          </ac:spMkLst>
        </pc:spChg>
        <pc:spChg chg="mod">
          <ac:chgData name="Yao Mudong" userId="4e0cce79f4d2bae9" providerId="LiveId" clId="{5A40D21F-9363-4E22-860A-8AA635F8897B}" dt="2022-06-29T01:48:56.350" v="154"/>
          <ac:spMkLst>
            <pc:docMk/>
            <pc:sldMk cId="2656903" sldId="287"/>
            <ac:spMk id="26" creationId="{59D801D0-E6C2-450F-03E0-74F6684E206E}"/>
          </ac:spMkLst>
        </pc:spChg>
        <pc:spChg chg="add mod">
          <ac:chgData name="Yao Mudong" userId="4e0cce79f4d2bae9" providerId="LiveId" clId="{5A40D21F-9363-4E22-860A-8AA635F8897B}" dt="2022-06-29T01:50:14.402" v="301" actId="1037"/>
          <ac:spMkLst>
            <pc:docMk/>
            <pc:sldMk cId="2656903" sldId="287"/>
            <ac:spMk id="27" creationId="{C3416388-B60E-3F68-7FBD-8589C6B372C9}"/>
          </ac:spMkLst>
        </pc:spChg>
        <pc:spChg chg="mod">
          <ac:chgData name="Yao Mudong" userId="4e0cce79f4d2bae9" providerId="LiveId" clId="{5A40D21F-9363-4E22-860A-8AA635F8897B}" dt="2022-06-29T01:48:56.350" v="154"/>
          <ac:spMkLst>
            <pc:docMk/>
            <pc:sldMk cId="2656903" sldId="287"/>
            <ac:spMk id="29" creationId="{CC4D3592-E4E4-D6AA-6EBC-4312FBFAD744}"/>
          </ac:spMkLst>
        </pc:spChg>
        <pc:spChg chg="mod">
          <ac:chgData name="Yao Mudong" userId="4e0cce79f4d2bae9" providerId="LiveId" clId="{5A40D21F-9363-4E22-860A-8AA635F8897B}" dt="2022-06-29T01:48:56.350" v="154"/>
          <ac:spMkLst>
            <pc:docMk/>
            <pc:sldMk cId="2656903" sldId="287"/>
            <ac:spMk id="30" creationId="{B02E1A17-C937-3CAD-99C3-591FB886A41F}"/>
          </ac:spMkLst>
        </pc:spChg>
        <pc:spChg chg="mod">
          <ac:chgData name="Yao Mudong" userId="4e0cce79f4d2bae9" providerId="LiveId" clId="{5A40D21F-9363-4E22-860A-8AA635F8897B}" dt="2022-06-29T01:48:56.350" v="154"/>
          <ac:spMkLst>
            <pc:docMk/>
            <pc:sldMk cId="2656903" sldId="287"/>
            <ac:spMk id="32" creationId="{34AA096F-1B6F-0F72-1726-875F01E0BD53}"/>
          </ac:spMkLst>
        </pc:spChg>
        <pc:spChg chg="mod">
          <ac:chgData name="Yao Mudong" userId="4e0cce79f4d2bae9" providerId="LiveId" clId="{5A40D21F-9363-4E22-860A-8AA635F8897B}" dt="2022-06-29T01:48:56.350" v="154"/>
          <ac:spMkLst>
            <pc:docMk/>
            <pc:sldMk cId="2656903" sldId="287"/>
            <ac:spMk id="34" creationId="{2E8D2201-885E-CAD6-BF35-85B8D9127495}"/>
          </ac:spMkLst>
        </pc:spChg>
        <pc:grpChg chg="add mod">
          <ac:chgData name="Yao Mudong" userId="4e0cce79f4d2bae9" providerId="LiveId" clId="{5A40D21F-9363-4E22-860A-8AA635F8897B}" dt="2022-06-29T01:50:14.402" v="301" actId="1037"/>
          <ac:grpSpMkLst>
            <pc:docMk/>
            <pc:sldMk cId="2656903" sldId="287"/>
            <ac:grpSpMk id="11" creationId="{C0B7FC05-E758-1D1B-B278-3C9F0FFAA0E2}"/>
          </ac:grpSpMkLst>
        </pc:grpChg>
        <pc:grpChg chg="add mod">
          <ac:chgData name="Yao Mudong" userId="4e0cce79f4d2bae9" providerId="LiveId" clId="{5A40D21F-9363-4E22-860A-8AA635F8897B}" dt="2022-06-29T01:50:14.402" v="301" actId="1037"/>
          <ac:grpSpMkLst>
            <pc:docMk/>
            <pc:sldMk cId="2656903" sldId="287"/>
            <ac:grpSpMk id="18" creationId="{2EEB02D3-C225-30F0-F4A9-3353DD57DB1D}"/>
          </ac:grpSpMkLst>
        </pc:grpChg>
        <pc:grpChg chg="add mod">
          <ac:chgData name="Yao Mudong" userId="4e0cce79f4d2bae9" providerId="LiveId" clId="{5A40D21F-9363-4E22-860A-8AA635F8897B}" dt="2022-06-29T01:50:14.402" v="301" actId="1037"/>
          <ac:grpSpMkLst>
            <pc:docMk/>
            <pc:sldMk cId="2656903" sldId="287"/>
            <ac:grpSpMk id="21" creationId="{1120D389-1D1E-BF10-B9B9-114210C66AB7}"/>
          </ac:grpSpMkLst>
        </pc:grpChg>
        <pc:grpChg chg="add mod">
          <ac:chgData name="Yao Mudong" userId="4e0cce79f4d2bae9" providerId="LiveId" clId="{5A40D21F-9363-4E22-860A-8AA635F8897B}" dt="2022-06-29T01:50:14.402" v="301" actId="1037"/>
          <ac:grpSpMkLst>
            <pc:docMk/>
            <pc:sldMk cId="2656903" sldId="287"/>
            <ac:grpSpMk id="24" creationId="{A43B4B99-DC2C-464F-8231-3B63C6B4C581}"/>
          </ac:grpSpMkLst>
        </pc:grpChg>
        <pc:grpChg chg="add mod">
          <ac:chgData name="Yao Mudong" userId="4e0cce79f4d2bae9" providerId="LiveId" clId="{5A40D21F-9363-4E22-860A-8AA635F8897B}" dt="2022-06-29T01:50:14.402" v="301" actId="1037"/>
          <ac:grpSpMkLst>
            <pc:docMk/>
            <pc:sldMk cId="2656903" sldId="287"/>
            <ac:grpSpMk id="28" creationId="{47DB7216-BC15-5A73-AF87-0FF92A70094F}"/>
          </ac:grpSpMkLst>
        </pc:grpChg>
        <pc:grpChg chg="add mod">
          <ac:chgData name="Yao Mudong" userId="4e0cce79f4d2bae9" providerId="LiveId" clId="{5A40D21F-9363-4E22-860A-8AA635F8897B}" dt="2022-06-29T02:26:06.648" v="999" actId="1035"/>
          <ac:grpSpMkLst>
            <pc:docMk/>
            <pc:sldMk cId="2656903" sldId="287"/>
            <ac:grpSpMk id="31" creationId="{6EC86409-729C-BE9B-18DE-2B4B7C6820A5}"/>
          </ac:grpSpMkLst>
        </pc:grpChg>
        <pc:grpChg chg="mod">
          <ac:chgData name="Yao Mudong" userId="4e0cce79f4d2bae9" providerId="LiveId" clId="{5A40D21F-9363-4E22-860A-8AA635F8897B}" dt="2022-06-29T01:48:56.350" v="154"/>
          <ac:grpSpMkLst>
            <pc:docMk/>
            <pc:sldMk cId="2656903" sldId="287"/>
            <ac:grpSpMk id="33" creationId="{55F935C9-6CAF-CB56-724F-202D4264792C}"/>
          </ac:grpSpMkLst>
        </pc:grpChg>
        <pc:cxnChg chg="mod">
          <ac:chgData name="Yao Mudong" userId="4e0cce79f4d2bae9" providerId="LiveId" clId="{5A40D21F-9363-4E22-860A-8AA635F8897B}" dt="2022-06-29T01:48:56.350" v="154"/>
          <ac:cxnSpMkLst>
            <pc:docMk/>
            <pc:sldMk cId="2656903" sldId="287"/>
            <ac:cxnSpMk id="35" creationId="{89A0260C-50D8-4250-E7FF-272C9DD6DE60}"/>
          </ac:cxnSpMkLst>
        </pc:cxnChg>
      </pc:sldChg>
      <pc:sldMasterChg chg="addSldLayout delSldLayout modSldLayout sldLayoutOrd">
        <pc:chgData name="Yao Mudong" userId="4e0cce79f4d2bae9" providerId="LiveId" clId="{5A40D21F-9363-4E22-860A-8AA635F8897B}" dt="2022-06-29T02:25:20.402" v="989" actId="207"/>
        <pc:sldMasterMkLst>
          <pc:docMk/>
          <pc:sldMasterMk cId="2568130492" sldId="2147483661"/>
        </pc:sldMasterMkLst>
        <pc:sldLayoutChg chg="mod">
          <pc:chgData name="Yao Mudong" userId="4e0cce79f4d2bae9" providerId="LiveId" clId="{5A40D21F-9363-4E22-860A-8AA635F8897B}" dt="2022-06-29T01:29:19.236" v="3" actId="6014"/>
          <pc:sldLayoutMkLst>
            <pc:docMk/>
            <pc:sldMasterMk cId="2568130492" sldId="2147483661"/>
            <pc:sldLayoutMk cId="632124406" sldId="2147483662"/>
          </pc:sldLayoutMkLst>
        </pc:sldLayoutChg>
        <pc:sldLayoutChg chg="mod">
          <pc:chgData name="Yao Mudong" userId="4e0cce79f4d2bae9" providerId="LiveId" clId="{5A40D21F-9363-4E22-860A-8AA635F8897B}" dt="2022-06-29T01:29:29.192" v="4" actId="6014"/>
          <pc:sldLayoutMkLst>
            <pc:docMk/>
            <pc:sldMasterMk cId="2568130492" sldId="2147483661"/>
            <pc:sldLayoutMk cId="2878200656" sldId="2147483663"/>
          </pc:sldLayoutMkLst>
        </pc:sldLayoutChg>
        <pc:sldLayoutChg chg="mod">
          <pc:chgData name="Yao Mudong" userId="4e0cce79f4d2bae9" providerId="LiveId" clId="{5A40D21F-9363-4E22-860A-8AA635F8897B}" dt="2022-06-29T01:30:18.440" v="7" actId="6014"/>
          <pc:sldLayoutMkLst>
            <pc:docMk/>
            <pc:sldMasterMk cId="2568130492" sldId="2147483661"/>
            <pc:sldLayoutMk cId="2679934891" sldId="2147483664"/>
          </pc:sldLayoutMkLst>
        </pc:sldLayoutChg>
        <pc:sldLayoutChg chg="mod">
          <pc:chgData name="Yao Mudong" userId="4e0cce79f4d2bae9" providerId="LiveId" clId="{5A40D21F-9363-4E22-860A-8AA635F8897B}" dt="2022-06-29T01:30:24.432" v="8" actId="6014"/>
          <pc:sldLayoutMkLst>
            <pc:docMk/>
            <pc:sldMasterMk cId="2568130492" sldId="2147483661"/>
            <pc:sldLayoutMk cId="1543251275" sldId="2147483665"/>
          </pc:sldLayoutMkLst>
        </pc:sldLayoutChg>
        <pc:sldLayoutChg chg="mod">
          <pc:chgData name="Yao Mudong" userId="4e0cce79f4d2bae9" providerId="LiveId" clId="{5A40D21F-9363-4E22-860A-8AA635F8897B}" dt="2022-06-29T01:31:08.548" v="12" actId="6014"/>
          <pc:sldLayoutMkLst>
            <pc:docMk/>
            <pc:sldMasterMk cId="2568130492" sldId="2147483661"/>
            <pc:sldLayoutMk cId="3124146705" sldId="2147483666"/>
          </pc:sldLayoutMkLst>
        </pc:sldLayoutChg>
        <pc:sldLayoutChg chg="mod">
          <pc:chgData name="Yao Mudong" userId="4e0cce79f4d2bae9" providerId="LiveId" clId="{5A40D21F-9363-4E22-860A-8AA635F8897B}" dt="2022-06-29T01:30:36.658" v="9" actId="6014"/>
          <pc:sldLayoutMkLst>
            <pc:docMk/>
            <pc:sldMasterMk cId="2568130492" sldId="2147483661"/>
            <pc:sldLayoutMk cId="2940707142" sldId="2147483667"/>
          </pc:sldLayoutMkLst>
        </pc:sldLayoutChg>
        <pc:sldLayoutChg chg="mod">
          <pc:chgData name="Yao Mudong" userId="4e0cce79f4d2bae9" providerId="LiveId" clId="{5A40D21F-9363-4E22-860A-8AA635F8897B}" dt="2022-06-29T01:30:49.290" v="10" actId="6014"/>
          <pc:sldLayoutMkLst>
            <pc:docMk/>
            <pc:sldMasterMk cId="2568130492" sldId="2147483661"/>
            <pc:sldLayoutMk cId="2543967170" sldId="2147483668"/>
          </pc:sldLayoutMkLst>
        </pc:sldLayoutChg>
        <pc:sldLayoutChg chg="mod">
          <pc:chgData name="Yao Mudong" userId="4e0cce79f4d2bae9" providerId="LiveId" clId="{5A40D21F-9363-4E22-860A-8AA635F8897B}" dt="2022-06-29T01:31:36.139" v="16" actId="6014"/>
          <pc:sldLayoutMkLst>
            <pc:docMk/>
            <pc:sldMasterMk cId="2568130492" sldId="2147483661"/>
            <pc:sldLayoutMk cId="2359068573" sldId="2147483669"/>
          </pc:sldLayoutMkLst>
        </pc:sldLayoutChg>
        <pc:sldLayoutChg chg="mod">
          <pc:chgData name="Yao Mudong" userId="4e0cce79f4d2bae9" providerId="LiveId" clId="{5A40D21F-9363-4E22-860A-8AA635F8897B}" dt="2022-06-29T01:31:14.250" v="13" actId="6014"/>
          <pc:sldLayoutMkLst>
            <pc:docMk/>
            <pc:sldMasterMk cId="2568130492" sldId="2147483661"/>
            <pc:sldLayoutMk cId="1991020141" sldId="2147483673"/>
          </pc:sldLayoutMkLst>
        </pc:sldLayoutChg>
        <pc:sldLayoutChg chg="mod">
          <pc:chgData name="Yao Mudong" userId="4e0cce79f4d2bae9" providerId="LiveId" clId="{5A40D21F-9363-4E22-860A-8AA635F8897B}" dt="2022-06-29T01:31:21.101" v="14" actId="6014"/>
          <pc:sldLayoutMkLst>
            <pc:docMk/>
            <pc:sldMasterMk cId="2568130492" sldId="2147483661"/>
            <pc:sldLayoutMk cId="1944557734" sldId="2147483674"/>
          </pc:sldLayoutMkLst>
        </pc:sldLayoutChg>
        <pc:sldLayoutChg chg="addSp modSp mod">
          <pc:chgData name="Yao Mudong" userId="4e0cce79f4d2bae9" providerId="LiveId" clId="{5A40D21F-9363-4E22-860A-8AA635F8897B}" dt="2022-06-29T02:25:20.402" v="989" actId="207"/>
          <pc:sldLayoutMkLst>
            <pc:docMk/>
            <pc:sldMasterMk cId="2568130492" sldId="2147483661"/>
            <pc:sldLayoutMk cId="2316434938" sldId="2147483675"/>
          </pc:sldLayoutMkLst>
          <pc:spChg chg="mod">
            <ac:chgData name="Yao Mudong" userId="4e0cce79f4d2bae9" providerId="LiveId" clId="{5A40D21F-9363-4E22-860A-8AA635F8897B}" dt="2022-06-29T02:20:32.974" v="831" actId="554"/>
            <ac:spMkLst>
              <pc:docMk/>
              <pc:sldMasterMk cId="2568130492" sldId="2147483661"/>
              <pc:sldLayoutMk cId="2316434938" sldId="2147483675"/>
              <ac:spMk id="30" creationId="{5EB120B8-7D3B-3017-B090-708A7871278E}"/>
            </ac:spMkLst>
          </pc:spChg>
          <pc:spChg chg="mod">
            <ac:chgData name="Yao Mudong" userId="4e0cce79f4d2bae9" providerId="LiveId" clId="{5A40D21F-9363-4E22-860A-8AA635F8897B}" dt="2022-06-29T02:20:48.012" v="845" actId="554"/>
            <ac:spMkLst>
              <pc:docMk/>
              <pc:sldMasterMk cId="2568130492" sldId="2147483661"/>
              <pc:sldLayoutMk cId="2316434938" sldId="2147483675"/>
              <ac:spMk id="31" creationId="{2A7EA223-1772-49CF-0E5C-42ECA018EF5E}"/>
            </ac:spMkLst>
          </pc:spChg>
          <pc:spChg chg="mod">
            <ac:chgData name="Yao Mudong" userId="4e0cce79f4d2bae9" providerId="LiveId" clId="{5A40D21F-9363-4E22-860A-8AA635F8897B}" dt="2022-06-29T02:20:45.390" v="844" actId="554"/>
            <ac:spMkLst>
              <pc:docMk/>
              <pc:sldMasterMk cId="2568130492" sldId="2147483661"/>
              <pc:sldLayoutMk cId="2316434938" sldId="2147483675"/>
              <ac:spMk id="32" creationId="{44853E71-630A-49CA-AC33-64E1A8D6EABC}"/>
            </ac:spMkLst>
          </pc:spChg>
          <pc:spChg chg="mod">
            <ac:chgData name="Yao Mudong" userId="4e0cce79f4d2bae9" providerId="LiveId" clId="{5A40D21F-9363-4E22-860A-8AA635F8897B}" dt="2022-06-29T02:21:35.886" v="893" actId="108"/>
            <ac:spMkLst>
              <pc:docMk/>
              <pc:sldMasterMk cId="2568130492" sldId="2147483661"/>
              <pc:sldLayoutMk cId="2316434938" sldId="2147483675"/>
              <ac:spMk id="34" creationId="{3E74EDBD-DBAF-48F2-5590-0ED9201A50B4}"/>
            </ac:spMkLst>
          </pc:spChg>
          <pc:spChg chg="add mod ord">
            <ac:chgData name="Yao Mudong" userId="4e0cce79f4d2bae9" providerId="LiveId" clId="{5A40D21F-9363-4E22-860A-8AA635F8897B}" dt="2022-06-29T02:25:20.402" v="989" actId="207"/>
            <ac:spMkLst>
              <pc:docMk/>
              <pc:sldMasterMk cId="2568130492" sldId="2147483661"/>
              <pc:sldLayoutMk cId="2316434938" sldId="2147483675"/>
              <ac:spMk id="40" creationId="{0B96F154-FF5E-0BFB-722B-339B8F414210}"/>
            </ac:spMkLst>
          </pc:spChg>
          <pc:spChg chg="add mod ord">
            <ac:chgData name="Yao Mudong" userId="4e0cce79f4d2bae9" providerId="LiveId" clId="{5A40D21F-9363-4E22-860A-8AA635F8897B}" dt="2022-06-29T02:25:06.060" v="987" actId="207"/>
            <ac:spMkLst>
              <pc:docMk/>
              <pc:sldMasterMk cId="2568130492" sldId="2147483661"/>
              <pc:sldLayoutMk cId="2316434938" sldId="2147483675"/>
              <ac:spMk id="41" creationId="{310DEE07-8FD6-7A73-23F0-5E5170256C30}"/>
            </ac:spMkLst>
          </pc:spChg>
          <pc:spChg chg="add mod ord">
            <ac:chgData name="Yao Mudong" userId="4e0cce79f4d2bae9" providerId="LiveId" clId="{5A40D21F-9363-4E22-860A-8AA635F8897B}" dt="2022-06-29T02:25:15.207" v="988" actId="207"/>
            <ac:spMkLst>
              <pc:docMk/>
              <pc:sldMasterMk cId="2568130492" sldId="2147483661"/>
              <pc:sldLayoutMk cId="2316434938" sldId="2147483675"/>
              <ac:spMk id="42" creationId="{EE3EAC76-81CD-A4A8-77A3-1D021B1516EA}"/>
            </ac:spMkLst>
          </pc:spChg>
        </pc:sldLayoutChg>
        <pc:sldLayoutChg chg="mod">
          <pc:chgData name="Yao Mudong" userId="4e0cce79f4d2bae9" providerId="LiveId" clId="{5A40D21F-9363-4E22-860A-8AA635F8897B}" dt="2022-06-29T01:30:58.472" v="11" actId="6014"/>
          <pc:sldLayoutMkLst>
            <pc:docMk/>
            <pc:sldMasterMk cId="2568130492" sldId="2147483661"/>
            <pc:sldLayoutMk cId="2904526495" sldId="2147483676"/>
          </pc:sldLayoutMkLst>
        </pc:sldLayoutChg>
        <pc:sldLayoutChg chg="mod">
          <pc:chgData name="Yao Mudong" userId="4e0cce79f4d2bae9" providerId="LiveId" clId="{5A40D21F-9363-4E22-860A-8AA635F8897B}" dt="2022-06-29T01:24:31.859" v="2" actId="6014"/>
          <pc:sldLayoutMkLst>
            <pc:docMk/>
            <pc:sldMasterMk cId="2568130492" sldId="2147483661"/>
            <pc:sldLayoutMk cId="2469956489" sldId="2147483677"/>
          </pc:sldLayoutMkLst>
        </pc:sldLayoutChg>
        <pc:sldLayoutChg chg="del mod">
          <pc:chgData name="Yao Mudong" userId="4e0cce79f4d2bae9" providerId="LiveId" clId="{5A40D21F-9363-4E22-860A-8AA635F8897B}" dt="2022-06-29T02:04:26.319" v="385" actId="2696"/>
          <pc:sldLayoutMkLst>
            <pc:docMk/>
            <pc:sldMasterMk cId="2568130492" sldId="2147483661"/>
            <pc:sldLayoutMk cId="1680080069" sldId="2147483678"/>
          </pc:sldLayoutMkLst>
        </pc:sldLayoutChg>
        <pc:sldLayoutChg chg="mod ord">
          <pc:chgData name="Yao Mudong" userId="4e0cce79f4d2bae9" providerId="LiveId" clId="{5A40D21F-9363-4E22-860A-8AA635F8897B}" dt="2022-06-29T02:04:59.794" v="387" actId="20578"/>
          <pc:sldLayoutMkLst>
            <pc:docMk/>
            <pc:sldMasterMk cId="2568130492" sldId="2147483661"/>
            <pc:sldLayoutMk cId="3147176584" sldId="2147483679"/>
          </pc:sldLayoutMkLst>
        </pc:sldLayoutChg>
        <pc:sldLayoutChg chg="addSp delSp modSp new mod">
          <pc:chgData name="Yao Mudong" userId="4e0cce79f4d2bae9" providerId="LiveId" clId="{5A40D21F-9363-4E22-860A-8AA635F8897B}" dt="2022-06-29T01:49:24.404" v="186" actId="1076"/>
          <pc:sldLayoutMkLst>
            <pc:docMk/>
            <pc:sldMasterMk cId="2568130492" sldId="2147483661"/>
            <pc:sldLayoutMk cId="3318652927" sldId="2147483680"/>
          </pc:sldLayoutMkLst>
          <pc:spChg chg="del">
            <ac:chgData name="Yao Mudong" userId="4e0cce79f4d2bae9" providerId="LiveId" clId="{5A40D21F-9363-4E22-860A-8AA635F8897B}" dt="2022-06-29T01:33:16.870" v="22" actId="478"/>
            <ac:spMkLst>
              <pc:docMk/>
              <pc:sldMasterMk cId="2568130492" sldId="2147483661"/>
              <pc:sldLayoutMk cId="3318652927" sldId="2147483680"/>
              <ac:spMk id="2" creationId="{8D89AE5B-E072-22B5-7A00-1E9D77E29014}"/>
            </ac:spMkLst>
          </pc:spChg>
          <pc:spChg chg="add del mod">
            <ac:chgData name="Yao Mudong" userId="4e0cce79f4d2bae9" providerId="LiveId" clId="{5A40D21F-9363-4E22-860A-8AA635F8897B}" dt="2022-06-29T01:48:51.878" v="153" actId="21"/>
            <ac:spMkLst>
              <pc:docMk/>
              <pc:sldMasterMk cId="2568130492" sldId="2147483661"/>
              <pc:sldLayoutMk cId="3318652927" sldId="2147483680"/>
              <ac:spMk id="3" creationId="{FD3A0C5B-8F72-3393-E714-5C0B5796ECAD}"/>
            </ac:spMkLst>
          </pc:spChg>
          <pc:spChg chg="add del mod">
            <ac:chgData name="Yao Mudong" userId="4e0cce79f4d2bae9" providerId="LiveId" clId="{5A40D21F-9363-4E22-860A-8AA635F8897B}" dt="2022-06-29T01:48:51.878" v="153" actId="21"/>
            <ac:spMkLst>
              <pc:docMk/>
              <pc:sldMasterMk cId="2568130492" sldId="2147483661"/>
              <pc:sldLayoutMk cId="3318652927" sldId="2147483680"/>
              <ac:spMk id="4" creationId="{4E9101CC-94F3-B164-AC48-CC579E2D2325}"/>
            </ac:spMkLst>
          </pc:spChg>
          <pc:spChg chg="add del mod">
            <ac:chgData name="Yao Mudong" userId="4e0cce79f4d2bae9" providerId="LiveId" clId="{5A40D21F-9363-4E22-860A-8AA635F8897B}" dt="2022-06-29T01:48:51.878" v="153" actId="21"/>
            <ac:spMkLst>
              <pc:docMk/>
              <pc:sldMasterMk cId="2568130492" sldId="2147483661"/>
              <pc:sldLayoutMk cId="3318652927" sldId="2147483680"/>
              <ac:spMk id="5" creationId="{EC87CCFD-1A47-D2F5-3E6F-F743B2286056}"/>
            </ac:spMkLst>
          </pc:spChg>
          <pc:spChg chg="mod">
            <ac:chgData name="Yao Mudong" userId="4e0cce79f4d2bae9" providerId="LiveId" clId="{5A40D21F-9363-4E22-860A-8AA635F8897B}" dt="2022-06-29T01:33:49.950" v="24"/>
            <ac:spMkLst>
              <pc:docMk/>
              <pc:sldMasterMk cId="2568130492" sldId="2147483661"/>
              <pc:sldLayoutMk cId="3318652927" sldId="2147483680"/>
              <ac:spMk id="7" creationId="{56345AED-BEA9-5D71-C81B-73E1B6A5ED26}"/>
            </ac:spMkLst>
          </pc:spChg>
          <pc:spChg chg="mod">
            <ac:chgData name="Yao Mudong" userId="4e0cce79f4d2bae9" providerId="LiveId" clId="{5A40D21F-9363-4E22-860A-8AA635F8897B}" dt="2022-06-29T01:33:49.950" v="24"/>
            <ac:spMkLst>
              <pc:docMk/>
              <pc:sldMasterMk cId="2568130492" sldId="2147483661"/>
              <pc:sldLayoutMk cId="3318652927" sldId="2147483680"/>
              <ac:spMk id="8" creationId="{902BDEE9-B592-2C9A-138B-8649005C2196}"/>
            </ac:spMkLst>
          </pc:spChg>
          <pc:spChg chg="mod">
            <ac:chgData name="Yao Mudong" userId="4e0cce79f4d2bae9" providerId="LiveId" clId="{5A40D21F-9363-4E22-860A-8AA635F8897B}" dt="2022-06-29T01:33:49.950" v="24"/>
            <ac:spMkLst>
              <pc:docMk/>
              <pc:sldMasterMk cId="2568130492" sldId="2147483661"/>
              <pc:sldLayoutMk cId="3318652927" sldId="2147483680"/>
              <ac:spMk id="9" creationId="{ABC6B3FD-86FA-8B7E-13FE-D7034908EAD1}"/>
            </ac:spMkLst>
          </pc:spChg>
          <pc:spChg chg="mod">
            <ac:chgData name="Yao Mudong" userId="4e0cce79f4d2bae9" providerId="LiveId" clId="{5A40D21F-9363-4E22-860A-8AA635F8897B}" dt="2022-06-29T01:33:49.950" v="24"/>
            <ac:spMkLst>
              <pc:docMk/>
              <pc:sldMasterMk cId="2568130492" sldId="2147483661"/>
              <pc:sldLayoutMk cId="3318652927" sldId="2147483680"/>
              <ac:spMk id="10" creationId="{C0C42053-C104-7378-F30E-5ABBD1E5688F}"/>
            </ac:spMkLst>
          </pc:spChg>
          <pc:spChg chg="add del mod">
            <ac:chgData name="Yao Mudong" userId="4e0cce79f4d2bae9" providerId="LiveId" clId="{5A40D21F-9363-4E22-860A-8AA635F8897B}" dt="2022-06-29T01:48:51.878" v="153" actId="21"/>
            <ac:spMkLst>
              <pc:docMk/>
              <pc:sldMasterMk cId="2568130492" sldId="2147483661"/>
              <pc:sldLayoutMk cId="3318652927" sldId="2147483680"/>
              <ac:spMk id="11" creationId="{0E869318-1641-A80D-1032-F0B0782CD809}"/>
            </ac:spMkLst>
          </pc:spChg>
          <pc:spChg chg="add del mod">
            <ac:chgData name="Yao Mudong" userId="4e0cce79f4d2bae9" providerId="LiveId" clId="{5A40D21F-9363-4E22-860A-8AA635F8897B}" dt="2022-06-29T01:35:52.434" v="149" actId="478"/>
            <ac:spMkLst>
              <pc:docMk/>
              <pc:sldMasterMk cId="2568130492" sldId="2147483661"/>
              <pc:sldLayoutMk cId="3318652927" sldId="2147483680"/>
              <ac:spMk id="12" creationId="{21C4C05B-691D-E4E4-21B9-D5EA5FD5191C}"/>
            </ac:spMkLst>
          </pc:spChg>
          <pc:spChg chg="add del mod">
            <ac:chgData name="Yao Mudong" userId="4e0cce79f4d2bae9" providerId="LiveId" clId="{5A40D21F-9363-4E22-860A-8AA635F8897B}" dt="2022-06-29T01:48:51.878" v="153" actId="21"/>
            <ac:spMkLst>
              <pc:docMk/>
              <pc:sldMasterMk cId="2568130492" sldId="2147483661"/>
              <pc:sldLayoutMk cId="3318652927" sldId="2147483680"/>
              <ac:spMk id="13" creationId="{7B02FDAA-2221-DFE1-EE62-1991AC55B9CD}"/>
            </ac:spMkLst>
          </pc:spChg>
          <pc:spChg chg="mod">
            <ac:chgData name="Yao Mudong" userId="4e0cce79f4d2bae9" providerId="LiveId" clId="{5A40D21F-9363-4E22-860A-8AA635F8897B}" dt="2022-06-29T01:34:40.338" v="40"/>
            <ac:spMkLst>
              <pc:docMk/>
              <pc:sldMasterMk cId="2568130492" sldId="2147483661"/>
              <pc:sldLayoutMk cId="3318652927" sldId="2147483680"/>
              <ac:spMk id="15" creationId="{AAEA7108-268E-0BCD-3421-5C26548F7297}"/>
            </ac:spMkLst>
          </pc:spChg>
          <pc:spChg chg="mod">
            <ac:chgData name="Yao Mudong" userId="4e0cce79f4d2bae9" providerId="LiveId" clId="{5A40D21F-9363-4E22-860A-8AA635F8897B}" dt="2022-06-29T01:34:40.338" v="40"/>
            <ac:spMkLst>
              <pc:docMk/>
              <pc:sldMasterMk cId="2568130492" sldId="2147483661"/>
              <pc:sldLayoutMk cId="3318652927" sldId="2147483680"/>
              <ac:spMk id="16" creationId="{39738487-9F95-AD70-0619-B542EBF59266}"/>
            </ac:spMkLst>
          </pc:spChg>
          <pc:spChg chg="mod">
            <ac:chgData name="Yao Mudong" userId="4e0cce79f4d2bae9" providerId="LiveId" clId="{5A40D21F-9363-4E22-860A-8AA635F8897B}" dt="2022-06-29T01:34:40.338" v="40"/>
            <ac:spMkLst>
              <pc:docMk/>
              <pc:sldMasterMk cId="2568130492" sldId="2147483661"/>
              <pc:sldLayoutMk cId="3318652927" sldId="2147483680"/>
              <ac:spMk id="18" creationId="{4927F500-32EE-C28E-EDD5-833D1A7E9FA0}"/>
            </ac:spMkLst>
          </pc:spChg>
          <pc:spChg chg="mod">
            <ac:chgData name="Yao Mudong" userId="4e0cce79f4d2bae9" providerId="LiveId" clId="{5A40D21F-9363-4E22-860A-8AA635F8897B}" dt="2022-06-29T01:34:40.338" v="40"/>
            <ac:spMkLst>
              <pc:docMk/>
              <pc:sldMasterMk cId="2568130492" sldId="2147483661"/>
              <pc:sldLayoutMk cId="3318652927" sldId="2147483680"/>
              <ac:spMk id="19" creationId="{374983E1-DB63-0950-AB96-62A5FFCD544D}"/>
            </ac:spMkLst>
          </pc:spChg>
          <pc:spChg chg="mod">
            <ac:chgData name="Yao Mudong" userId="4e0cce79f4d2bae9" providerId="LiveId" clId="{5A40D21F-9363-4E22-860A-8AA635F8897B}" dt="2022-06-29T01:34:40.338" v="40"/>
            <ac:spMkLst>
              <pc:docMk/>
              <pc:sldMasterMk cId="2568130492" sldId="2147483661"/>
              <pc:sldLayoutMk cId="3318652927" sldId="2147483680"/>
              <ac:spMk id="21" creationId="{C74116DE-3CDD-B9A8-414F-88C33FB8A3D6}"/>
            </ac:spMkLst>
          </pc:spChg>
          <pc:spChg chg="mod">
            <ac:chgData name="Yao Mudong" userId="4e0cce79f4d2bae9" providerId="LiveId" clId="{5A40D21F-9363-4E22-860A-8AA635F8897B}" dt="2022-06-29T01:34:40.338" v="40"/>
            <ac:spMkLst>
              <pc:docMk/>
              <pc:sldMasterMk cId="2568130492" sldId="2147483661"/>
              <pc:sldLayoutMk cId="3318652927" sldId="2147483680"/>
              <ac:spMk id="22" creationId="{C1C7E111-38D1-344B-1A25-821F26F0041F}"/>
            </ac:spMkLst>
          </pc:spChg>
          <pc:spChg chg="add del mod">
            <ac:chgData name="Yao Mudong" userId="4e0cce79f4d2bae9" providerId="LiveId" clId="{5A40D21F-9363-4E22-860A-8AA635F8897B}" dt="2022-06-29T01:48:51.878" v="153" actId="21"/>
            <ac:spMkLst>
              <pc:docMk/>
              <pc:sldMasterMk cId="2568130492" sldId="2147483661"/>
              <pc:sldLayoutMk cId="3318652927" sldId="2147483680"/>
              <ac:spMk id="23" creationId="{260FD6B1-0BC0-AC4C-B867-668E200DD6B3}"/>
            </ac:spMkLst>
          </pc:spChg>
          <pc:spChg chg="mod">
            <ac:chgData name="Yao Mudong" userId="4e0cce79f4d2bae9" providerId="LiveId" clId="{5A40D21F-9363-4E22-860A-8AA635F8897B}" dt="2022-06-29T01:35:03.893" v="62"/>
            <ac:spMkLst>
              <pc:docMk/>
              <pc:sldMasterMk cId="2568130492" sldId="2147483661"/>
              <pc:sldLayoutMk cId="3318652927" sldId="2147483680"/>
              <ac:spMk id="25" creationId="{898F7EAF-85F2-935B-0376-EEC47405442D}"/>
            </ac:spMkLst>
          </pc:spChg>
          <pc:spChg chg="mod">
            <ac:chgData name="Yao Mudong" userId="4e0cce79f4d2bae9" providerId="LiveId" clId="{5A40D21F-9363-4E22-860A-8AA635F8897B}" dt="2022-06-29T01:35:03.893" v="62"/>
            <ac:spMkLst>
              <pc:docMk/>
              <pc:sldMasterMk cId="2568130492" sldId="2147483661"/>
              <pc:sldLayoutMk cId="3318652927" sldId="2147483680"/>
              <ac:spMk id="26" creationId="{CFA3345E-6756-B4B8-2A35-CFF3B788C798}"/>
            </ac:spMkLst>
          </pc:spChg>
          <pc:spChg chg="mod">
            <ac:chgData name="Yao Mudong" userId="4e0cce79f4d2bae9" providerId="LiveId" clId="{5A40D21F-9363-4E22-860A-8AA635F8897B}" dt="2022-06-29T01:35:42.917" v="145"/>
            <ac:spMkLst>
              <pc:docMk/>
              <pc:sldMasterMk cId="2568130492" sldId="2147483661"/>
              <pc:sldLayoutMk cId="3318652927" sldId="2147483680"/>
              <ac:spMk id="28" creationId="{06CFAFF1-2436-C286-BF66-6B338EABA1D0}"/>
            </ac:spMkLst>
          </pc:spChg>
          <pc:spChg chg="mod">
            <ac:chgData name="Yao Mudong" userId="4e0cce79f4d2bae9" providerId="LiveId" clId="{5A40D21F-9363-4E22-860A-8AA635F8897B}" dt="2022-06-29T01:35:42.917" v="145"/>
            <ac:spMkLst>
              <pc:docMk/>
              <pc:sldMasterMk cId="2568130492" sldId="2147483661"/>
              <pc:sldLayoutMk cId="3318652927" sldId="2147483680"/>
              <ac:spMk id="30" creationId="{34FC20D2-4388-7916-647E-F841BE0FB8DF}"/>
            </ac:spMkLst>
          </pc:spChg>
          <pc:spChg chg="add del mod">
            <ac:chgData name="Yao Mudong" userId="4e0cce79f4d2bae9" providerId="LiveId" clId="{5A40D21F-9363-4E22-860A-8AA635F8897B}" dt="2022-06-29T01:35:48.288" v="147" actId="478"/>
            <ac:spMkLst>
              <pc:docMk/>
              <pc:sldMasterMk cId="2568130492" sldId="2147483661"/>
              <pc:sldLayoutMk cId="3318652927" sldId="2147483680"/>
              <ac:spMk id="32" creationId="{9D6A8E06-7062-6505-7A2F-1DEE153883D2}"/>
            </ac:spMkLst>
          </pc:spChg>
          <pc:spChg chg="add mod">
            <ac:chgData name="Yao Mudong" userId="4e0cce79f4d2bae9" providerId="LiveId" clId="{5A40D21F-9363-4E22-860A-8AA635F8897B}" dt="2022-06-29T01:49:24.404" v="186" actId="1076"/>
            <ac:spMkLst>
              <pc:docMk/>
              <pc:sldMasterMk cId="2568130492" sldId="2147483661"/>
              <pc:sldLayoutMk cId="3318652927" sldId="2147483680"/>
              <ac:spMk id="33" creationId="{813A74FA-CF2B-080F-C49C-8DD8B787EE4D}"/>
            </ac:spMkLst>
          </pc:spChg>
          <pc:grpChg chg="add del mod">
            <ac:chgData name="Yao Mudong" userId="4e0cce79f4d2bae9" providerId="LiveId" clId="{5A40D21F-9363-4E22-860A-8AA635F8897B}" dt="2022-06-29T01:48:51.878" v="153" actId="21"/>
            <ac:grpSpMkLst>
              <pc:docMk/>
              <pc:sldMasterMk cId="2568130492" sldId="2147483661"/>
              <pc:sldLayoutMk cId="3318652927" sldId="2147483680"/>
              <ac:grpSpMk id="6" creationId="{0128B92B-3FCA-AA54-1676-7C859737EE6F}"/>
            </ac:grpSpMkLst>
          </pc:grpChg>
          <pc:grpChg chg="add del mod">
            <ac:chgData name="Yao Mudong" userId="4e0cce79f4d2bae9" providerId="LiveId" clId="{5A40D21F-9363-4E22-860A-8AA635F8897B}" dt="2022-06-29T01:48:51.878" v="153" actId="21"/>
            <ac:grpSpMkLst>
              <pc:docMk/>
              <pc:sldMasterMk cId="2568130492" sldId="2147483661"/>
              <pc:sldLayoutMk cId="3318652927" sldId="2147483680"/>
              <ac:grpSpMk id="14" creationId="{11029520-3029-FB80-DFF2-C4973BB40985}"/>
            </ac:grpSpMkLst>
          </pc:grpChg>
          <pc:grpChg chg="add del mod">
            <ac:chgData name="Yao Mudong" userId="4e0cce79f4d2bae9" providerId="LiveId" clId="{5A40D21F-9363-4E22-860A-8AA635F8897B}" dt="2022-06-29T01:48:51.878" v="153" actId="21"/>
            <ac:grpSpMkLst>
              <pc:docMk/>
              <pc:sldMasterMk cId="2568130492" sldId="2147483661"/>
              <pc:sldLayoutMk cId="3318652927" sldId="2147483680"/>
              <ac:grpSpMk id="17" creationId="{BDF86B29-8D96-BDD1-CF30-679D0AE5FF94}"/>
            </ac:grpSpMkLst>
          </pc:grpChg>
          <pc:grpChg chg="add del mod">
            <ac:chgData name="Yao Mudong" userId="4e0cce79f4d2bae9" providerId="LiveId" clId="{5A40D21F-9363-4E22-860A-8AA635F8897B}" dt="2022-06-29T01:48:51.878" v="153" actId="21"/>
            <ac:grpSpMkLst>
              <pc:docMk/>
              <pc:sldMasterMk cId="2568130492" sldId="2147483661"/>
              <pc:sldLayoutMk cId="3318652927" sldId="2147483680"/>
              <ac:grpSpMk id="20" creationId="{655FE5C3-F592-215B-5D9F-DF00BE0EF959}"/>
            </ac:grpSpMkLst>
          </pc:grpChg>
          <pc:grpChg chg="add del mod">
            <ac:chgData name="Yao Mudong" userId="4e0cce79f4d2bae9" providerId="LiveId" clId="{5A40D21F-9363-4E22-860A-8AA635F8897B}" dt="2022-06-29T01:48:51.878" v="153" actId="21"/>
            <ac:grpSpMkLst>
              <pc:docMk/>
              <pc:sldMasterMk cId="2568130492" sldId="2147483661"/>
              <pc:sldLayoutMk cId="3318652927" sldId="2147483680"/>
              <ac:grpSpMk id="24" creationId="{1E828BD9-0F78-73E0-AE64-8D9841C6CA5E}"/>
            </ac:grpSpMkLst>
          </pc:grpChg>
          <pc:grpChg chg="add del mod">
            <ac:chgData name="Yao Mudong" userId="4e0cce79f4d2bae9" providerId="LiveId" clId="{5A40D21F-9363-4E22-860A-8AA635F8897B}" dt="2022-06-29T01:48:51.878" v="153" actId="21"/>
            <ac:grpSpMkLst>
              <pc:docMk/>
              <pc:sldMasterMk cId="2568130492" sldId="2147483661"/>
              <pc:sldLayoutMk cId="3318652927" sldId="2147483680"/>
              <ac:grpSpMk id="27" creationId="{78504FC0-7635-97B7-8E12-7150C0D2F8D1}"/>
            </ac:grpSpMkLst>
          </pc:grpChg>
          <pc:grpChg chg="mod">
            <ac:chgData name="Yao Mudong" userId="4e0cce79f4d2bae9" providerId="LiveId" clId="{5A40D21F-9363-4E22-860A-8AA635F8897B}" dt="2022-06-29T01:35:42.917" v="145"/>
            <ac:grpSpMkLst>
              <pc:docMk/>
              <pc:sldMasterMk cId="2568130492" sldId="2147483661"/>
              <pc:sldLayoutMk cId="3318652927" sldId="2147483680"/>
              <ac:grpSpMk id="29" creationId="{B25C4127-BBCD-B1A3-673E-E850B485E540}"/>
            </ac:grpSpMkLst>
          </pc:grpChg>
          <pc:cxnChg chg="mod">
            <ac:chgData name="Yao Mudong" userId="4e0cce79f4d2bae9" providerId="LiveId" clId="{5A40D21F-9363-4E22-860A-8AA635F8897B}" dt="2022-06-29T01:35:42.917" v="145"/>
            <ac:cxnSpMkLst>
              <pc:docMk/>
              <pc:sldMasterMk cId="2568130492" sldId="2147483661"/>
              <pc:sldLayoutMk cId="3318652927" sldId="2147483680"/>
              <ac:cxnSpMk id="31" creationId="{AB27814E-EA99-80FB-9895-40E9DAE9E110}"/>
            </ac:cxnSpMkLst>
          </pc:cxnChg>
        </pc:sldLayoutChg>
        <pc:sldLayoutChg chg="delSp new del mod">
          <pc:chgData name="Yao Mudong" userId="4e0cce79f4d2bae9" providerId="LiveId" clId="{5A40D21F-9363-4E22-860A-8AA635F8897B}" dt="2022-06-29T02:03:16.813" v="380" actId="2696"/>
          <pc:sldLayoutMkLst>
            <pc:docMk/>
            <pc:sldMasterMk cId="2568130492" sldId="2147483661"/>
            <pc:sldLayoutMk cId="3590717634" sldId="2147483681"/>
          </pc:sldLayoutMkLst>
          <pc:spChg chg="del">
            <ac:chgData name="Yao Mudong" userId="4e0cce79f4d2bae9" providerId="LiveId" clId="{5A40D21F-9363-4E22-860A-8AA635F8897B}" dt="2022-06-29T02:02:50.328" v="378" actId="478"/>
            <ac:spMkLst>
              <pc:docMk/>
              <pc:sldMasterMk cId="2568130492" sldId="2147483661"/>
              <pc:sldLayoutMk cId="3590717634" sldId="2147483681"/>
              <ac:spMk id="2" creationId="{DE34C1B6-1DC1-DD01-D41C-1DA19FB40535}"/>
            </ac:spMkLst>
          </pc:spChg>
        </pc:sldLayoutChg>
        <pc:sldLayoutChg chg="delSp mod">
          <pc:chgData name="Yao Mudong" userId="4e0cce79f4d2bae9" providerId="LiveId" clId="{5A40D21F-9363-4E22-860A-8AA635F8897B}" dt="2022-06-29T02:03:30.265" v="382" actId="6014"/>
          <pc:sldLayoutMkLst>
            <pc:docMk/>
            <pc:sldMasterMk cId="2568130492" sldId="2147483661"/>
            <pc:sldLayoutMk cId="2356341812" sldId="2147483682"/>
          </pc:sldLayoutMkLst>
          <pc:spChg chg="del">
            <ac:chgData name="Yao Mudong" userId="4e0cce79f4d2bae9" providerId="LiveId" clId="{5A40D21F-9363-4E22-860A-8AA635F8897B}" dt="2022-06-29T02:03:18.963" v="381" actId="478"/>
            <ac:spMkLst>
              <pc:docMk/>
              <pc:sldMasterMk cId="2568130492" sldId="2147483661"/>
              <pc:sldLayoutMk cId="2356341812" sldId="2147483682"/>
              <ac:spMk id="3" creationId="{7527C68D-F8E7-D5BD-346E-4F2BE4C5F41B}"/>
            </ac:spMkLst>
          </pc:spChg>
          <pc:spChg chg="del">
            <ac:chgData name="Yao Mudong" userId="4e0cce79f4d2bae9" providerId="LiveId" clId="{5A40D21F-9363-4E22-860A-8AA635F8897B}" dt="2022-06-29T02:03:18.963" v="381" actId="478"/>
            <ac:spMkLst>
              <pc:docMk/>
              <pc:sldMasterMk cId="2568130492" sldId="2147483661"/>
              <pc:sldLayoutMk cId="2356341812" sldId="2147483682"/>
              <ac:spMk id="4" creationId="{49ACE50A-3064-49B8-28BC-3EF312AFBA2F}"/>
            </ac:spMkLst>
          </pc:spChg>
          <pc:spChg chg="del">
            <ac:chgData name="Yao Mudong" userId="4e0cce79f4d2bae9" providerId="LiveId" clId="{5A40D21F-9363-4E22-860A-8AA635F8897B}" dt="2022-06-29T02:03:18.963" v="381" actId="478"/>
            <ac:spMkLst>
              <pc:docMk/>
              <pc:sldMasterMk cId="2568130492" sldId="2147483661"/>
              <pc:sldLayoutMk cId="2356341812" sldId="2147483682"/>
              <ac:spMk id="5" creationId="{53DA714E-54CF-E898-CB1D-73013363F6E8}"/>
            </ac:spMkLst>
          </pc:spChg>
          <pc:spChg chg="del">
            <ac:chgData name="Yao Mudong" userId="4e0cce79f4d2bae9" providerId="LiveId" clId="{5A40D21F-9363-4E22-860A-8AA635F8897B}" dt="2022-06-29T02:03:18.963" v="381" actId="478"/>
            <ac:spMkLst>
              <pc:docMk/>
              <pc:sldMasterMk cId="2568130492" sldId="2147483661"/>
              <pc:sldLayoutMk cId="2356341812" sldId="2147483682"/>
              <ac:spMk id="6" creationId="{5FFA8A3D-44F9-7EE7-77F6-CA040DB7599F}"/>
            </ac:spMkLst>
          </pc:spChg>
        </pc:sldLayoutChg>
      </pc:sldMasterChg>
      <pc:sldMasterChg chg="new del mod addSldLayout delSldLayout">
        <pc:chgData name="Yao Mudong" userId="4e0cce79f4d2bae9" providerId="LiveId" clId="{5A40D21F-9363-4E22-860A-8AA635F8897B}" dt="2022-06-29T01:33:06.946" v="20" actId="6938"/>
        <pc:sldMasterMkLst>
          <pc:docMk/>
          <pc:sldMasterMk cId="1640511522" sldId="2147483680"/>
        </pc:sldMasterMkLst>
        <pc:sldLayoutChg chg="new del replId">
          <pc:chgData name="Yao Mudong" userId="4e0cce79f4d2bae9" providerId="LiveId" clId="{5A40D21F-9363-4E22-860A-8AA635F8897B}" dt="2022-06-29T01:33:06.946" v="20" actId="6938"/>
          <pc:sldLayoutMkLst>
            <pc:docMk/>
            <pc:sldMasterMk cId="1640511522" sldId="2147483680"/>
            <pc:sldLayoutMk cId="1177894314" sldId="2147483681"/>
          </pc:sldLayoutMkLst>
        </pc:sldLayoutChg>
        <pc:sldLayoutChg chg="new del replId">
          <pc:chgData name="Yao Mudong" userId="4e0cce79f4d2bae9" providerId="LiveId" clId="{5A40D21F-9363-4E22-860A-8AA635F8897B}" dt="2022-06-29T01:33:06.946" v="20" actId="6938"/>
          <pc:sldLayoutMkLst>
            <pc:docMk/>
            <pc:sldMasterMk cId="1640511522" sldId="2147483680"/>
            <pc:sldLayoutMk cId="2250623705" sldId="2147483682"/>
          </pc:sldLayoutMkLst>
        </pc:sldLayoutChg>
        <pc:sldLayoutChg chg="new del replId">
          <pc:chgData name="Yao Mudong" userId="4e0cce79f4d2bae9" providerId="LiveId" clId="{5A40D21F-9363-4E22-860A-8AA635F8897B}" dt="2022-06-29T01:33:06.946" v="20" actId="6938"/>
          <pc:sldLayoutMkLst>
            <pc:docMk/>
            <pc:sldMasterMk cId="1640511522" sldId="2147483680"/>
            <pc:sldLayoutMk cId="3428136939" sldId="2147483683"/>
          </pc:sldLayoutMkLst>
        </pc:sldLayoutChg>
        <pc:sldLayoutChg chg="new del replId">
          <pc:chgData name="Yao Mudong" userId="4e0cce79f4d2bae9" providerId="LiveId" clId="{5A40D21F-9363-4E22-860A-8AA635F8897B}" dt="2022-06-29T01:33:06.946" v="20" actId="6938"/>
          <pc:sldLayoutMkLst>
            <pc:docMk/>
            <pc:sldMasterMk cId="1640511522" sldId="2147483680"/>
            <pc:sldLayoutMk cId="726269653" sldId="2147483684"/>
          </pc:sldLayoutMkLst>
        </pc:sldLayoutChg>
        <pc:sldLayoutChg chg="new del replId">
          <pc:chgData name="Yao Mudong" userId="4e0cce79f4d2bae9" providerId="LiveId" clId="{5A40D21F-9363-4E22-860A-8AA635F8897B}" dt="2022-06-29T01:33:06.946" v="20" actId="6938"/>
          <pc:sldLayoutMkLst>
            <pc:docMk/>
            <pc:sldMasterMk cId="1640511522" sldId="2147483680"/>
            <pc:sldLayoutMk cId="1304663529" sldId="2147483685"/>
          </pc:sldLayoutMkLst>
        </pc:sldLayoutChg>
        <pc:sldLayoutChg chg="new del replId">
          <pc:chgData name="Yao Mudong" userId="4e0cce79f4d2bae9" providerId="LiveId" clId="{5A40D21F-9363-4E22-860A-8AA635F8897B}" dt="2022-06-29T01:33:06.946" v="20" actId="6938"/>
          <pc:sldLayoutMkLst>
            <pc:docMk/>
            <pc:sldMasterMk cId="1640511522" sldId="2147483680"/>
            <pc:sldLayoutMk cId="158639290" sldId="2147483686"/>
          </pc:sldLayoutMkLst>
        </pc:sldLayoutChg>
        <pc:sldLayoutChg chg="new del replId">
          <pc:chgData name="Yao Mudong" userId="4e0cce79f4d2bae9" providerId="LiveId" clId="{5A40D21F-9363-4E22-860A-8AA635F8897B}" dt="2022-06-29T01:33:06.946" v="20" actId="6938"/>
          <pc:sldLayoutMkLst>
            <pc:docMk/>
            <pc:sldMasterMk cId="1640511522" sldId="2147483680"/>
            <pc:sldLayoutMk cId="3671380888" sldId="2147483687"/>
          </pc:sldLayoutMkLst>
        </pc:sldLayoutChg>
        <pc:sldLayoutChg chg="new del replId">
          <pc:chgData name="Yao Mudong" userId="4e0cce79f4d2bae9" providerId="LiveId" clId="{5A40D21F-9363-4E22-860A-8AA635F8897B}" dt="2022-06-29T01:33:06.946" v="20" actId="6938"/>
          <pc:sldLayoutMkLst>
            <pc:docMk/>
            <pc:sldMasterMk cId="1640511522" sldId="2147483680"/>
            <pc:sldLayoutMk cId="114734952" sldId="2147483688"/>
          </pc:sldLayoutMkLst>
        </pc:sldLayoutChg>
        <pc:sldLayoutChg chg="new del replId">
          <pc:chgData name="Yao Mudong" userId="4e0cce79f4d2bae9" providerId="LiveId" clId="{5A40D21F-9363-4E22-860A-8AA635F8897B}" dt="2022-06-29T01:33:06.946" v="20" actId="6938"/>
          <pc:sldLayoutMkLst>
            <pc:docMk/>
            <pc:sldMasterMk cId="1640511522" sldId="2147483680"/>
            <pc:sldLayoutMk cId="668995412" sldId="2147483689"/>
          </pc:sldLayoutMkLst>
        </pc:sldLayoutChg>
        <pc:sldLayoutChg chg="new del replId">
          <pc:chgData name="Yao Mudong" userId="4e0cce79f4d2bae9" providerId="LiveId" clId="{5A40D21F-9363-4E22-860A-8AA635F8897B}" dt="2022-06-29T01:33:06.946" v="20" actId="6938"/>
          <pc:sldLayoutMkLst>
            <pc:docMk/>
            <pc:sldMasterMk cId="1640511522" sldId="2147483680"/>
            <pc:sldLayoutMk cId="1498578311" sldId="2147483690"/>
          </pc:sldLayoutMkLst>
        </pc:sldLayoutChg>
        <pc:sldLayoutChg chg="new del replId">
          <pc:chgData name="Yao Mudong" userId="4e0cce79f4d2bae9" providerId="LiveId" clId="{5A40D21F-9363-4E22-860A-8AA635F8897B}" dt="2022-06-29T01:33:06.946" v="20" actId="6938"/>
          <pc:sldLayoutMkLst>
            <pc:docMk/>
            <pc:sldMasterMk cId="1640511522" sldId="2147483680"/>
            <pc:sldLayoutMk cId="202081840" sldId="2147483691"/>
          </pc:sldLayoutMkLst>
        </pc:sldLayoutChg>
      </pc:sldMasterChg>
    </pc:docChg>
  </pc:docChgLst>
  <pc:docChgLst>
    <pc:chgData name="Yao Mudong" userId="4e0cce79f4d2bae9" providerId="LiveId" clId="{430B1CE7-CC8A-490B-8E77-B16C6583D819}"/>
    <pc:docChg chg="undo custSel modMainMaster">
      <pc:chgData name="Yao Mudong" userId="4e0cce79f4d2bae9" providerId="LiveId" clId="{430B1CE7-CC8A-490B-8E77-B16C6583D819}" dt="2022-07-30T07:47:21.550" v="72" actId="3064"/>
      <pc:docMkLst>
        <pc:docMk/>
      </pc:docMkLst>
      <pc:sldMasterChg chg="modSldLayout">
        <pc:chgData name="Yao Mudong" userId="4e0cce79f4d2bae9" providerId="LiveId" clId="{430B1CE7-CC8A-490B-8E77-B16C6583D819}" dt="2022-07-30T07:47:21.550" v="72" actId="3064"/>
        <pc:sldMasterMkLst>
          <pc:docMk/>
          <pc:sldMasterMk cId="2568130492" sldId="2147483661"/>
        </pc:sldMasterMkLst>
        <pc:sldLayoutChg chg="modSp mod">
          <pc:chgData name="Yao Mudong" userId="4e0cce79f4d2bae9" providerId="LiveId" clId="{430B1CE7-CC8A-490B-8E77-B16C6583D819}" dt="2022-07-30T07:47:21.550" v="72" actId="3064"/>
          <pc:sldLayoutMkLst>
            <pc:docMk/>
            <pc:sldMasterMk cId="2568130492" sldId="2147483661"/>
            <pc:sldLayoutMk cId="632124406" sldId="2147483662"/>
          </pc:sldLayoutMkLst>
          <pc:spChg chg="mod">
            <ac:chgData name="Yao Mudong" userId="4e0cce79f4d2bae9" providerId="LiveId" clId="{430B1CE7-CC8A-490B-8E77-B16C6583D819}" dt="2022-07-30T07:47:21.550" v="72" actId="3064"/>
            <ac:spMkLst>
              <pc:docMk/>
              <pc:sldMasterMk cId="2568130492" sldId="2147483661"/>
              <pc:sldLayoutMk cId="632124406" sldId="2147483662"/>
              <ac:spMk id="3" creationId="{BC560786-570B-61D8-1C7B-198570535921}"/>
            </ac:spMkLst>
          </pc:spChg>
          <pc:spChg chg="mod">
            <ac:chgData name="Yao Mudong" userId="4e0cce79f4d2bae9" providerId="LiveId" clId="{430B1CE7-CC8A-490B-8E77-B16C6583D819}" dt="2022-07-30T07:47:21.550" v="72" actId="3064"/>
            <ac:spMkLst>
              <pc:docMk/>
              <pc:sldMasterMk cId="2568130492" sldId="2147483661"/>
              <pc:sldLayoutMk cId="632124406" sldId="2147483662"/>
              <ac:spMk id="4" creationId="{ADB8BB17-DBE4-67F5-B3AB-6FA75852712B}"/>
            </ac:spMkLst>
          </pc:spChg>
          <pc:spChg chg="mod">
            <ac:chgData name="Yao Mudong" userId="4e0cce79f4d2bae9" providerId="LiveId" clId="{430B1CE7-CC8A-490B-8E77-B16C6583D819}" dt="2022-07-30T07:47:21.550" v="72" actId="3064"/>
            <ac:spMkLst>
              <pc:docMk/>
              <pc:sldMasterMk cId="2568130492" sldId="2147483661"/>
              <pc:sldLayoutMk cId="632124406" sldId="2147483662"/>
              <ac:spMk id="5" creationId="{09FEDE9A-5BA8-C5BB-7E5D-7DDA254A21FB}"/>
            </ac:spMkLst>
          </pc:spChg>
          <pc:spChg chg="mod">
            <ac:chgData name="Yao Mudong" userId="4e0cce79f4d2bae9" providerId="LiveId" clId="{430B1CE7-CC8A-490B-8E77-B16C6583D819}" dt="2022-07-30T07:47:21.550" v="72" actId="3064"/>
            <ac:spMkLst>
              <pc:docMk/>
              <pc:sldMasterMk cId="2568130492" sldId="2147483661"/>
              <pc:sldLayoutMk cId="632124406" sldId="2147483662"/>
              <ac:spMk id="6" creationId="{7BFA5C1E-252F-B48E-D853-619CA3910714}"/>
            </ac:spMkLst>
          </pc:spChg>
          <pc:spChg chg="mod">
            <ac:chgData name="Yao Mudong" userId="4e0cce79f4d2bae9" providerId="LiveId" clId="{430B1CE7-CC8A-490B-8E77-B16C6583D819}" dt="2022-07-30T07:47:21.550" v="72" actId="3064"/>
            <ac:spMkLst>
              <pc:docMk/>
              <pc:sldMasterMk cId="2568130492" sldId="2147483661"/>
              <pc:sldLayoutMk cId="632124406" sldId="2147483662"/>
              <ac:spMk id="9" creationId="{EEF714FE-8845-A810-C1AC-0F4A1C8431B6}"/>
            </ac:spMkLst>
          </pc:spChg>
          <pc:spChg chg="mod">
            <ac:chgData name="Yao Mudong" userId="4e0cce79f4d2bae9" providerId="LiveId" clId="{430B1CE7-CC8A-490B-8E77-B16C6583D819}" dt="2022-07-30T07:47:21.550" v="72" actId="3064"/>
            <ac:spMkLst>
              <pc:docMk/>
              <pc:sldMasterMk cId="2568130492" sldId="2147483661"/>
              <pc:sldLayoutMk cId="632124406" sldId="2147483662"/>
              <ac:spMk id="10" creationId="{812D3F6D-99A9-8F8B-4BB6-D36CFD03658B}"/>
            </ac:spMkLst>
          </pc:spChg>
          <pc:spChg chg="mod">
            <ac:chgData name="Yao Mudong" userId="4e0cce79f4d2bae9" providerId="LiveId" clId="{430B1CE7-CC8A-490B-8E77-B16C6583D819}" dt="2022-07-30T07:47:21.550" v="72" actId="3064"/>
            <ac:spMkLst>
              <pc:docMk/>
              <pc:sldMasterMk cId="2568130492" sldId="2147483661"/>
              <pc:sldLayoutMk cId="632124406" sldId="2147483662"/>
              <ac:spMk id="12" creationId="{EFE6DCE0-5BAF-E5AB-9DFF-E2C6EF814396}"/>
            </ac:spMkLst>
          </pc:spChg>
          <pc:spChg chg="mod">
            <ac:chgData name="Yao Mudong" userId="4e0cce79f4d2bae9" providerId="LiveId" clId="{430B1CE7-CC8A-490B-8E77-B16C6583D819}" dt="2022-07-30T07:47:21.550" v="72" actId="3064"/>
            <ac:spMkLst>
              <pc:docMk/>
              <pc:sldMasterMk cId="2568130492" sldId="2147483661"/>
              <pc:sldLayoutMk cId="632124406" sldId="2147483662"/>
              <ac:spMk id="13" creationId="{81FDFD4A-1617-BA05-6FF4-B3E86D7E9420}"/>
            </ac:spMkLst>
          </pc:spChg>
          <pc:spChg chg="mod">
            <ac:chgData name="Yao Mudong" userId="4e0cce79f4d2bae9" providerId="LiveId" clId="{430B1CE7-CC8A-490B-8E77-B16C6583D819}" dt="2022-07-30T07:47:21.550" v="72" actId="3064"/>
            <ac:spMkLst>
              <pc:docMk/>
              <pc:sldMasterMk cId="2568130492" sldId="2147483661"/>
              <pc:sldLayoutMk cId="632124406" sldId="2147483662"/>
              <ac:spMk id="14" creationId="{193445F4-ED4D-0390-C3DE-A95F65CF64B8}"/>
            </ac:spMkLst>
          </pc:spChg>
          <pc:spChg chg="mod">
            <ac:chgData name="Yao Mudong" userId="4e0cce79f4d2bae9" providerId="LiveId" clId="{430B1CE7-CC8A-490B-8E77-B16C6583D819}" dt="2022-07-30T07:47:21.550" v="72" actId="3064"/>
            <ac:spMkLst>
              <pc:docMk/>
              <pc:sldMasterMk cId="2568130492" sldId="2147483661"/>
              <pc:sldLayoutMk cId="632124406" sldId="2147483662"/>
              <ac:spMk id="16" creationId="{D56AFFAE-F61F-A094-D7EC-0FEBD27AD1DE}"/>
            </ac:spMkLst>
          </pc:spChg>
          <pc:spChg chg="mod">
            <ac:chgData name="Yao Mudong" userId="4e0cce79f4d2bae9" providerId="LiveId" clId="{430B1CE7-CC8A-490B-8E77-B16C6583D819}" dt="2022-07-30T07:47:21.550" v="72" actId="3064"/>
            <ac:spMkLst>
              <pc:docMk/>
              <pc:sldMasterMk cId="2568130492" sldId="2147483661"/>
              <pc:sldLayoutMk cId="632124406" sldId="2147483662"/>
              <ac:spMk id="17" creationId="{88536C27-5CD4-81B1-0EEA-DEC046BEF980}"/>
            </ac:spMkLst>
          </pc:spChg>
          <pc:spChg chg="mod">
            <ac:chgData name="Yao Mudong" userId="4e0cce79f4d2bae9" providerId="LiveId" clId="{430B1CE7-CC8A-490B-8E77-B16C6583D819}" dt="2022-07-30T07:47:21.550" v="72" actId="3064"/>
            <ac:spMkLst>
              <pc:docMk/>
              <pc:sldMasterMk cId="2568130492" sldId="2147483661"/>
              <pc:sldLayoutMk cId="632124406" sldId="2147483662"/>
              <ac:spMk id="18" creationId="{12651E3C-6B8D-E636-5B5E-12BD84A07B34}"/>
            </ac:spMkLst>
          </pc:spChg>
          <pc:spChg chg="mod">
            <ac:chgData name="Yao Mudong" userId="4e0cce79f4d2bae9" providerId="LiveId" clId="{430B1CE7-CC8A-490B-8E77-B16C6583D819}" dt="2022-07-30T07:47:21.550" v="72" actId="3064"/>
            <ac:spMkLst>
              <pc:docMk/>
              <pc:sldMasterMk cId="2568130492" sldId="2147483661"/>
              <pc:sldLayoutMk cId="632124406" sldId="2147483662"/>
              <ac:spMk id="20" creationId="{8B3B24D6-46A8-2A33-C169-FB0F7435FBB7}"/>
            </ac:spMkLst>
          </pc:spChg>
          <pc:spChg chg="mod">
            <ac:chgData name="Yao Mudong" userId="4e0cce79f4d2bae9" providerId="LiveId" clId="{430B1CE7-CC8A-490B-8E77-B16C6583D819}" dt="2022-07-30T07:47:21.550" v="72" actId="3064"/>
            <ac:spMkLst>
              <pc:docMk/>
              <pc:sldMasterMk cId="2568130492" sldId="2147483661"/>
              <pc:sldLayoutMk cId="632124406" sldId="2147483662"/>
              <ac:spMk id="24" creationId="{20A7897F-17FF-704A-DE9E-A3EA58B67999}"/>
            </ac:spMkLst>
          </pc:spChg>
          <pc:spChg chg="mod">
            <ac:chgData name="Yao Mudong" userId="4e0cce79f4d2bae9" providerId="LiveId" clId="{430B1CE7-CC8A-490B-8E77-B16C6583D819}" dt="2022-07-30T07:47:21.550" v="72" actId="3064"/>
            <ac:spMkLst>
              <pc:docMk/>
              <pc:sldMasterMk cId="2568130492" sldId="2147483661"/>
              <pc:sldLayoutMk cId="632124406" sldId="2147483662"/>
              <ac:spMk id="25" creationId="{142E279F-3B08-58ED-324A-85E88D1CF399}"/>
            </ac:spMkLst>
          </pc:spChg>
          <pc:spChg chg="mod">
            <ac:chgData name="Yao Mudong" userId="4e0cce79f4d2bae9" providerId="LiveId" clId="{430B1CE7-CC8A-490B-8E77-B16C6583D819}" dt="2022-07-30T07:47:21.550" v="72" actId="3064"/>
            <ac:spMkLst>
              <pc:docMk/>
              <pc:sldMasterMk cId="2568130492" sldId="2147483661"/>
              <pc:sldLayoutMk cId="632124406" sldId="2147483662"/>
              <ac:spMk id="30" creationId="{A71C998A-1348-4845-19DF-7417F51A22A9}"/>
            </ac:spMkLst>
          </pc:spChg>
          <pc:spChg chg="mod">
            <ac:chgData name="Yao Mudong" userId="4e0cce79f4d2bae9" providerId="LiveId" clId="{430B1CE7-CC8A-490B-8E77-B16C6583D819}" dt="2022-07-30T07:47:21.550" v="72" actId="3064"/>
            <ac:spMkLst>
              <pc:docMk/>
              <pc:sldMasterMk cId="2568130492" sldId="2147483661"/>
              <pc:sldLayoutMk cId="632124406" sldId="2147483662"/>
              <ac:spMk id="31" creationId="{58927DAF-BFE6-66F1-63B9-7C9D4459E14A}"/>
            </ac:spMkLst>
          </pc:spChg>
          <pc:spChg chg="mod">
            <ac:chgData name="Yao Mudong" userId="4e0cce79f4d2bae9" providerId="LiveId" clId="{430B1CE7-CC8A-490B-8E77-B16C6583D819}" dt="2022-07-30T07:47:21.550" v="72" actId="3064"/>
            <ac:spMkLst>
              <pc:docMk/>
              <pc:sldMasterMk cId="2568130492" sldId="2147483661"/>
              <pc:sldLayoutMk cId="632124406" sldId="2147483662"/>
              <ac:spMk id="32" creationId="{022770F9-D76D-2BB3-EFDC-F98F0B0C74DF}"/>
            </ac:spMkLst>
          </pc:spChg>
          <pc:spChg chg="mod">
            <ac:chgData name="Yao Mudong" userId="4e0cce79f4d2bae9" providerId="LiveId" clId="{430B1CE7-CC8A-490B-8E77-B16C6583D819}" dt="2022-07-30T07:47:21.550" v="72" actId="3064"/>
            <ac:spMkLst>
              <pc:docMk/>
              <pc:sldMasterMk cId="2568130492" sldId="2147483661"/>
              <pc:sldLayoutMk cId="632124406" sldId="2147483662"/>
              <ac:spMk id="37" creationId="{18DC0D2D-07CD-664B-FA44-47C0D874205F}"/>
            </ac:spMkLst>
          </pc:spChg>
          <pc:spChg chg="mod">
            <ac:chgData name="Yao Mudong" userId="4e0cce79f4d2bae9" providerId="LiveId" clId="{430B1CE7-CC8A-490B-8E77-B16C6583D819}" dt="2022-07-30T07:47:21.550" v="72" actId="3064"/>
            <ac:spMkLst>
              <pc:docMk/>
              <pc:sldMasterMk cId="2568130492" sldId="2147483661"/>
              <pc:sldLayoutMk cId="632124406" sldId="2147483662"/>
              <ac:spMk id="39" creationId="{866B4DD8-3559-EDA0-197F-4EEDE1A0298C}"/>
            </ac:spMkLst>
          </pc:spChg>
          <pc:spChg chg="mod">
            <ac:chgData name="Yao Mudong" userId="4e0cce79f4d2bae9" providerId="LiveId" clId="{430B1CE7-CC8A-490B-8E77-B16C6583D819}" dt="2022-07-30T07:47:21.550" v="72" actId="3064"/>
            <ac:spMkLst>
              <pc:docMk/>
              <pc:sldMasterMk cId="2568130492" sldId="2147483661"/>
              <pc:sldLayoutMk cId="632124406" sldId="2147483662"/>
              <ac:spMk id="48" creationId="{324D17DD-7A18-0203-6839-750DF7E59A16}"/>
            </ac:spMkLst>
          </pc:spChg>
          <pc:spChg chg="mod">
            <ac:chgData name="Yao Mudong" userId="4e0cce79f4d2bae9" providerId="LiveId" clId="{430B1CE7-CC8A-490B-8E77-B16C6583D819}" dt="2022-07-30T07:47:21.550" v="72" actId="3064"/>
            <ac:spMkLst>
              <pc:docMk/>
              <pc:sldMasterMk cId="2568130492" sldId="2147483661"/>
              <pc:sldLayoutMk cId="632124406" sldId="2147483662"/>
              <ac:spMk id="49" creationId="{FA356383-1574-0B45-40FF-08AE99532491}"/>
            </ac:spMkLst>
          </pc:spChg>
          <pc:spChg chg="mod">
            <ac:chgData name="Yao Mudong" userId="4e0cce79f4d2bae9" providerId="LiveId" clId="{430B1CE7-CC8A-490B-8E77-B16C6583D819}" dt="2022-07-30T07:47:21.550" v="72" actId="3064"/>
            <ac:spMkLst>
              <pc:docMk/>
              <pc:sldMasterMk cId="2568130492" sldId="2147483661"/>
              <pc:sldLayoutMk cId="632124406" sldId="2147483662"/>
              <ac:spMk id="50" creationId="{0CC1DB13-0417-687F-13E6-A45E444E8E89}"/>
            </ac:spMkLst>
          </pc:spChg>
          <pc:spChg chg="mod">
            <ac:chgData name="Yao Mudong" userId="4e0cce79f4d2bae9" providerId="LiveId" clId="{430B1CE7-CC8A-490B-8E77-B16C6583D819}" dt="2022-07-30T07:47:21.550" v="72" actId="3064"/>
            <ac:spMkLst>
              <pc:docMk/>
              <pc:sldMasterMk cId="2568130492" sldId="2147483661"/>
              <pc:sldLayoutMk cId="632124406" sldId="2147483662"/>
              <ac:spMk id="51" creationId="{7EC48CCB-EA87-FCDB-0528-B87BEB1E0C0B}"/>
            </ac:spMkLst>
          </pc:spChg>
          <pc:spChg chg="mod">
            <ac:chgData name="Yao Mudong" userId="4e0cce79f4d2bae9" providerId="LiveId" clId="{430B1CE7-CC8A-490B-8E77-B16C6583D819}" dt="2022-07-30T07:47:21.550" v="72" actId="3064"/>
            <ac:spMkLst>
              <pc:docMk/>
              <pc:sldMasterMk cId="2568130492" sldId="2147483661"/>
              <pc:sldLayoutMk cId="632124406" sldId="2147483662"/>
              <ac:spMk id="52" creationId="{E10F9176-EF8C-9C6E-EC52-52149213CEE6}"/>
            </ac:spMkLst>
          </pc:spChg>
          <pc:spChg chg="mod">
            <ac:chgData name="Yao Mudong" userId="4e0cce79f4d2bae9" providerId="LiveId" clId="{430B1CE7-CC8A-490B-8E77-B16C6583D819}" dt="2022-07-30T07:47:21.550" v="72" actId="3064"/>
            <ac:spMkLst>
              <pc:docMk/>
              <pc:sldMasterMk cId="2568130492" sldId="2147483661"/>
              <pc:sldLayoutMk cId="632124406" sldId="2147483662"/>
              <ac:spMk id="53" creationId="{0C1E1A1C-3C73-13A9-D149-2F98F6B4FCA7}"/>
            </ac:spMkLst>
          </pc:spChg>
        </pc:sldLayoutChg>
        <pc:sldLayoutChg chg="addSp delSp modSp mod">
          <pc:chgData name="Yao Mudong" userId="4e0cce79f4d2bae9" providerId="LiveId" clId="{430B1CE7-CC8A-490B-8E77-B16C6583D819}" dt="2022-07-30T07:44:06.468" v="25" actId="167"/>
          <pc:sldLayoutMkLst>
            <pc:docMk/>
            <pc:sldMasterMk cId="2568130492" sldId="2147483661"/>
            <pc:sldLayoutMk cId="2940707142" sldId="2147483667"/>
          </pc:sldLayoutMkLst>
          <pc:spChg chg="add mod ord">
            <ac:chgData name="Yao Mudong" userId="4e0cce79f4d2bae9" providerId="LiveId" clId="{430B1CE7-CC8A-490B-8E77-B16C6583D819}" dt="2022-07-30T07:44:06.468" v="25" actId="167"/>
            <ac:spMkLst>
              <pc:docMk/>
              <pc:sldMasterMk cId="2568130492" sldId="2147483661"/>
              <pc:sldLayoutMk cId="2940707142" sldId="2147483667"/>
              <ac:spMk id="35" creationId="{3E8187F3-A295-DA5B-D5D9-47C95500DF7E}"/>
            </ac:spMkLst>
          </pc:spChg>
          <pc:spChg chg="add mod ord">
            <ac:chgData name="Yao Mudong" userId="4e0cce79f4d2bae9" providerId="LiveId" clId="{430B1CE7-CC8A-490B-8E77-B16C6583D819}" dt="2022-07-30T07:44:06.468" v="25" actId="167"/>
            <ac:spMkLst>
              <pc:docMk/>
              <pc:sldMasterMk cId="2568130492" sldId="2147483661"/>
              <pc:sldLayoutMk cId="2940707142" sldId="2147483667"/>
              <ac:spMk id="36" creationId="{F2E3AB1B-C722-6D37-5CC7-184DE090767C}"/>
            </ac:spMkLst>
          </pc:spChg>
          <pc:spChg chg="add mod ord">
            <ac:chgData name="Yao Mudong" userId="4e0cce79f4d2bae9" providerId="LiveId" clId="{430B1CE7-CC8A-490B-8E77-B16C6583D819}" dt="2022-07-30T07:44:06.468" v="25" actId="167"/>
            <ac:spMkLst>
              <pc:docMk/>
              <pc:sldMasterMk cId="2568130492" sldId="2147483661"/>
              <pc:sldLayoutMk cId="2940707142" sldId="2147483667"/>
              <ac:spMk id="37" creationId="{59C43B94-B09B-A0DC-DD97-010390CFC002}"/>
            </ac:spMkLst>
          </pc:spChg>
          <pc:spChg chg="add mod ord">
            <ac:chgData name="Yao Mudong" userId="4e0cce79f4d2bae9" providerId="LiveId" clId="{430B1CE7-CC8A-490B-8E77-B16C6583D819}" dt="2022-07-30T07:44:06.468" v="25" actId="167"/>
            <ac:spMkLst>
              <pc:docMk/>
              <pc:sldMasterMk cId="2568130492" sldId="2147483661"/>
              <pc:sldLayoutMk cId="2940707142" sldId="2147483667"/>
              <ac:spMk id="38" creationId="{0B3405BF-D707-9D72-8812-0957FFD1218F}"/>
            </ac:spMkLst>
          </pc:spChg>
          <pc:spChg chg="add mod ord">
            <ac:chgData name="Yao Mudong" userId="4e0cce79f4d2bae9" providerId="LiveId" clId="{430B1CE7-CC8A-490B-8E77-B16C6583D819}" dt="2022-07-30T07:44:06.468" v="25" actId="167"/>
            <ac:spMkLst>
              <pc:docMk/>
              <pc:sldMasterMk cId="2568130492" sldId="2147483661"/>
              <pc:sldLayoutMk cId="2940707142" sldId="2147483667"/>
              <ac:spMk id="47" creationId="{B8CD5D80-4094-5DFC-602B-67A657E954FC}"/>
            </ac:spMkLst>
          </pc:spChg>
          <pc:spChg chg="add mod ord">
            <ac:chgData name="Yao Mudong" userId="4e0cce79f4d2bae9" providerId="LiveId" clId="{430B1CE7-CC8A-490B-8E77-B16C6583D819}" dt="2022-07-30T07:44:06.468" v="25" actId="167"/>
            <ac:spMkLst>
              <pc:docMk/>
              <pc:sldMasterMk cId="2568130492" sldId="2147483661"/>
              <pc:sldLayoutMk cId="2940707142" sldId="2147483667"/>
              <ac:spMk id="48" creationId="{3F8C09C4-8C87-E024-EE1D-4B3D27476211}"/>
            </ac:spMkLst>
          </pc:spChg>
          <pc:spChg chg="add mod ord">
            <ac:chgData name="Yao Mudong" userId="4e0cce79f4d2bae9" providerId="LiveId" clId="{430B1CE7-CC8A-490B-8E77-B16C6583D819}" dt="2022-07-30T07:44:06.468" v="25" actId="167"/>
            <ac:spMkLst>
              <pc:docMk/>
              <pc:sldMasterMk cId="2568130492" sldId="2147483661"/>
              <pc:sldLayoutMk cId="2940707142" sldId="2147483667"/>
              <ac:spMk id="49" creationId="{2C3ADF72-259F-FB60-F51B-CB8016F4F941}"/>
            </ac:spMkLst>
          </pc:spChg>
          <pc:spChg chg="add mod ord">
            <ac:chgData name="Yao Mudong" userId="4e0cce79f4d2bae9" providerId="LiveId" clId="{430B1CE7-CC8A-490B-8E77-B16C6583D819}" dt="2022-07-30T07:44:06.468" v="25" actId="167"/>
            <ac:spMkLst>
              <pc:docMk/>
              <pc:sldMasterMk cId="2568130492" sldId="2147483661"/>
              <pc:sldLayoutMk cId="2940707142" sldId="2147483667"/>
              <ac:spMk id="50" creationId="{7DD85671-1F68-B899-6D6C-92EBB40035D1}"/>
            </ac:spMkLst>
          </pc:spChg>
          <pc:spChg chg="add mod ord">
            <ac:chgData name="Yao Mudong" userId="4e0cce79f4d2bae9" providerId="LiveId" clId="{430B1CE7-CC8A-490B-8E77-B16C6583D819}" dt="2022-07-30T07:44:06.468" v="25" actId="167"/>
            <ac:spMkLst>
              <pc:docMk/>
              <pc:sldMasterMk cId="2568130492" sldId="2147483661"/>
              <pc:sldLayoutMk cId="2940707142" sldId="2147483667"/>
              <ac:spMk id="51" creationId="{DF608A4B-2091-6C49-4AEE-899C4AF20F8B}"/>
            </ac:spMkLst>
          </pc:spChg>
          <pc:spChg chg="add mod ord">
            <ac:chgData name="Yao Mudong" userId="4e0cce79f4d2bae9" providerId="LiveId" clId="{430B1CE7-CC8A-490B-8E77-B16C6583D819}" dt="2022-07-30T07:44:06.468" v="25" actId="167"/>
            <ac:spMkLst>
              <pc:docMk/>
              <pc:sldMasterMk cId="2568130492" sldId="2147483661"/>
              <pc:sldLayoutMk cId="2940707142" sldId="2147483667"/>
              <ac:spMk id="52" creationId="{BEFC6C85-BA6A-9BEB-A4B3-578E1D980BA8}"/>
            </ac:spMkLst>
          </pc:spChg>
          <pc:spChg chg="del">
            <ac:chgData name="Yao Mudong" userId="4e0cce79f4d2bae9" providerId="LiveId" clId="{430B1CE7-CC8A-490B-8E77-B16C6583D819}" dt="2022-07-30T07:44:02.805" v="22" actId="478"/>
            <ac:spMkLst>
              <pc:docMk/>
              <pc:sldMasterMk cId="2568130492" sldId="2147483661"/>
              <pc:sldLayoutMk cId="2940707142" sldId="2147483667"/>
              <ac:spMk id="57" creationId="{D7A329FE-67B7-C816-DB34-E4FEF292DEF2}"/>
            </ac:spMkLst>
          </pc:spChg>
          <pc:spChg chg="del">
            <ac:chgData name="Yao Mudong" userId="4e0cce79f4d2bae9" providerId="LiveId" clId="{430B1CE7-CC8A-490B-8E77-B16C6583D819}" dt="2022-07-30T07:44:02.805" v="22" actId="478"/>
            <ac:spMkLst>
              <pc:docMk/>
              <pc:sldMasterMk cId="2568130492" sldId="2147483661"/>
              <pc:sldLayoutMk cId="2940707142" sldId="2147483667"/>
              <ac:spMk id="58" creationId="{67A87170-A60C-53B3-8476-0BE8E0CB7BD3}"/>
            </ac:spMkLst>
          </pc:spChg>
          <pc:spChg chg="del">
            <ac:chgData name="Yao Mudong" userId="4e0cce79f4d2bae9" providerId="LiveId" clId="{430B1CE7-CC8A-490B-8E77-B16C6583D819}" dt="2022-07-30T07:44:02.805" v="22" actId="478"/>
            <ac:spMkLst>
              <pc:docMk/>
              <pc:sldMasterMk cId="2568130492" sldId="2147483661"/>
              <pc:sldLayoutMk cId="2940707142" sldId="2147483667"/>
              <ac:spMk id="59" creationId="{0D7C6DCE-B046-EA27-702D-570B0379BA73}"/>
            </ac:spMkLst>
          </pc:spChg>
          <pc:spChg chg="del">
            <ac:chgData name="Yao Mudong" userId="4e0cce79f4d2bae9" providerId="LiveId" clId="{430B1CE7-CC8A-490B-8E77-B16C6583D819}" dt="2022-07-30T07:44:02.805" v="22" actId="478"/>
            <ac:spMkLst>
              <pc:docMk/>
              <pc:sldMasterMk cId="2568130492" sldId="2147483661"/>
              <pc:sldLayoutMk cId="2940707142" sldId="2147483667"/>
              <ac:spMk id="60" creationId="{82975DCC-EA3A-A470-D4B1-46C3BB024869}"/>
            </ac:spMkLst>
          </pc:spChg>
          <pc:spChg chg="del">
            <ac:chgData name="Yao Mudong" userId="4e0cce79f4d2bae9" providerId="LiveId" clId="{430B1CE7-CC8A-490B-8E77-B16C6583D819}" dt="2022-07-30T07:44:02.805" v="22" actId="478"/>
            <ac:spMkLst>
              <pc:docMk/>
              <pc:sldMasterMk cId="2568130492" sldId="2147483661"/>
              <pc:sldLayoutMk cId="2940707142" sldId="2147483667"/>
              <ac:spMk id="61" creationId="{66A5E71F-33B1-3D7C-3BEE-E3288767946A}"/>
            </ac:spMkLst>
          </pc:spChg>
          <pc:spChg chg="del">
            <ac:chgData name="Yao Mudong" userId="4e0cce79f4d2bae9" providerId="LiveId" clId="{430B1CE7-CC8A-490B-8E77-B16C6583D819}" dt="2022-07-30T07:44:02.805" v="22" actId="478"/>
            <ac:spMkLst>
              <pc:docMk/>
              <pc:sldMasterMk cId="2568130492" sldId="2147483661"/>
              <pc:sldLayoutMk cId="2940707142" sldId="2147483667"/>
              <ac:spMk id="62" creationId="{47DD6ADD-9813-2CC7-85B8-5D1482861799}"/>
            </ac:spMkLst>
          </pc:spChg>
          <pc:spChg chg="del">
            <ac:chgData name="Yao Mudong" userId="4e0cce79f4d2bae9" providerId="LiveId" clId="{430B1CE7-CC8A-490B-8E77-B16C6583D819}" dt="2022-07-30T07:44:02.805" v="22" actId="478"/>
            <ac:spMkLst>
              <pc:docMk/>
              <pc:sldMasterMk cId="2568130492" sldId="2147483661"/>
              <pc:sldLayoutMk cId="2940707142" sldId="2147483667"/>
              <ac:spMk id="63" creationId="{935EA99C-3AE5-F32E-E15A-80D586B54B8E}"/>
            </ac:spMkLst>
          </pc:spChg>
          <pc:spChg chg="del">
            <ac:chgData name="Yao Mudong" userId="4e0cce79f4d2bae9" providerId="LiveId" clId="{430B1CE7-CC8A-490B-8E77-B16C6583D819}" dt="2022-07-30T07:44:02.805" v="22" actId="478"/>
            <ac:spMkLst>
              <pc:docMk/>
              <pc:sldMasterMk cId="2568130492" sldId="2147483661"/>
              <pc:sldLayoutMk cId="2940707142" sldId="2147483667"/>
              <ac:spMk id="64" creationId="{4A42051A-4BDC-3529-792C-0BF2428B406A}"/>
            </ac:spMkLst>
          </pc:spChg>
          <pc:spChg chg="del">
            <ac:chgData name="Yao Mudong" userId="4e0cce79f4d2bae9" providerId="LiveId" clId="{430B1CE7-CC8A-490B-8E77-B16C6583D819}" dt="2022-07-30T07:44:02.805" v="22" actId="478"/>
            <ac:spMkLst>
              <pc:docMk/>
              <pc:sldMasterMk cId="2568130492" sldId="2147483661"/>
              <pc:sldLayoutMk cId="2940707142" sldId="2147483667"/>
              <ac:spMk id="65" creationId="{44EC57B0-8CD2-F4FE-EA87-F802602AA3E6}"/>
            </ac:spMkLst>
          </pc:spChg>
          <pc:spChg chg="del">
            <ac:chgData name="Yao Mudong" userId="4e0cce79f4d2bae9" providerId="LiveId" clId="{430B1CE7-CC8A-490B-8E77-B16C6583D819}" dt="2022-07-30T07:44:02.805" v="22" actId="478"/>
            <ac:spMkLst>
              <pc:docMk/>
              <pc:sldMasterMk cId="2568130492" sldId="2147483661"/>
              <pc:sldLayoutMk cId="2940707142" sldId="2147483667"/>
              <ac:spMk id="66" creationId="{C3F79D9E-06D1-01C5-E016-26006D2E7A9F}"/>
            </ac:spMkLst>
          </pc:spChg>
        </pc:sldLayoutChg>
        <pc:sldLayoutChg chg="addSp delSp modSp mod">
          <pc:chgData name="Yao Mudong" userId="4e0cce79f4d2bae9" providerId="LiveId" clId="{430B1CE7-CC8A-490B-8E77-B16C6583D819}" dt="2022-07-30T07:44:33.487" v="37" actId="167"/>
          <pc:sldLayoutMkLst>
            <pc:docMk/>
            <pc:sldMasterMk cId="2568130492" sldId="2147483661"/>
            <pc:sldLayoutMk cId="2543967170" sldId="2147483668"/>
          </pc:sldLayoutMkLst>
          <pc:spChg chg="add mod ord">
            <ac:chgData name="Yao Mudong" userId="4e0cce79f4d2bae9" providerId="LiveId" clId="{430B1CE7-CC8A-490B-8E77-B16C6583D819}" dt="2022-07-30T07:44:33.487" v="37" actId="167"/>
            <ac:spMkLst>
              <pc:docMk/>
              <pc:sldMasterMk cId="2568130492" sldId="2147483661"/>
              <pc:sldLayoutMk cId="2543967170" sldId="2147483668"/>
              <ac:spMk id="43" creationId="{EF0DE401-5238-6708-132F-F7BCA06EC695}"/>
            </ac:spMkLst>
          </pc:spChg>
          <pc:spChg chg="add mod ord">
            <ac:chgData name="Yao Mudong" userId="4e0cce79f4d2bae9" providerId="LiveId" clId="{430B1CE7-CC8A-490B-8E77-B16C6583D819}" dt="2022-07-30T07:44:33.487" v="37" actId="167"/>
            <ac:spMkLst>
              <pc:docMk/>
              <pc:sldMasterMk cId="2568130492" sldId="2147483661"/>
              <pc:sldLayoutMk cId="2543967170" sldId="2147483668"/>
              <ac:spMk id="44" creationId="{1DCE979F-2AD2-D37C-3BC4-A94CF3BB4C83}"/>
            </ac:spMkLst>
          </pc:spChg>
          <pc:spChg chg="add mod ord">
            <ac:chgData name="Yao Mudong" userId="4e0cce79f4d2bae9" providerId="LiveId" clId="{430B1CE7-CC8A-490B-8E77-B16C6583D819}" dt="2022-07-30T07:44:33.487" v="37" actId="167"/>
            <ac:spMkLst>
              <pc:docMk/>
              <pc:sldMasterMk cId="2568130492" sldId="2147483661"/>
              <pc:sldLayoutMk cId="2543967170" sldId="2147483668"/>
              <ac:spMk id="45" creationId="{9CEF078C-F143-6C40-04A1-04DF93B7E2D7}"/>
            </ac:spMkLst>
          </pc:spChg>
          <pc:spChg chg="add mod ord">
            <ac:chgData name="Yao Mudong" userId="4e0cce79f4d2bae9" providerId="LiveId" clId="{430B1CE7-CC8A-490B-8E77-B16C6583D819}" dt="2022-07-30T07:44:33.487" v="37" actId="167"/>
            <ac:spMkLst>
              <pc:docMk/>
              <pc:sldMasterMk cId="2568130492" sldId="2147483661"/>
              <pc:sldLayoutMk cId="2543967170" sldId="2147483668"/>
              <ac:spMk id="46" creationId="{00A936E9-3901-E398-F1B2-5817C2197EDF}"/>
            </ac:spMkLst>
          </pc:spChg>
          <pc:spChg chg="add mod ord">
            <ac:chgData name="Yao Mudong" userId="4e0cce79f4d2bae9" providerId="LiveId" clId="{430B1CE7-CC8A-490B-8E77-B16C6583D819}" dt="2022-07-30T07:44:33.487" v="37" actId="167"/>
            <ac:spMkLst>
              <pc:docMk/>
              <pc:sldMasterMk cId="2568130492" sldId="2147483661"/>
              <pc:sldLayoutMk cId="2543967170" sldId="2147483668"/>
              <ac:spMk id="47" creationId="{FFE558B9-1FD3-8E98-E320-A8791293B4AB}"/>
            </ac:spMkLst>
          </pc:spChg>
          <pc:spChg chg="add mod ord">
            <ac:chgData name="Yao Mudong" userId="4e0cce79f4d2bae9" providerId="LiveId" clId="{430B1CE7-CC8A-490B-8E77-B16C6583D819}" dt="2022-07-30T07:44:33.487" v="37" actId="167"/>
            <ac:spMkLst>
              <pc:docMk/>
              <pc:sldMasterMk cId="2568130492" sldId="2147483661"/>
              <pc:sldLayoutMk cId="2543967170" sldId="2147483668"/>
              <ac:spMk id="48" creationId="{A2FA318E-3C9A-D1B4-8C03-C3E3B41ED742}"/>
            </ac:spMkLst>
          </pc:spChg>
          <pc:spChg chg="add mod ord">
            <ac:chgData name="Yao Mudong" userId="4e0cce79f4d2bae9" providerId="LiveId" clId="{430B1CE7-CC8A-490B-8E77-B16C6583D819}" dt="2022-07-30T07:44:33.487" v="37" actId="167"/>
            <ac:spMkLst>
              <pc:docMk/>
              <pc:sldMasterMk cId="2568130492" sldId="2147483661"/>
              <pc:sldLayoutMk cId="2543967170" sldId="2147483668"/>
              <ac:spMk id="49" creationId="{6A82B0E5-2462-7722-AAD0-7B4A6A5C40BA}"/>
            </ac:spMkLst>
          </pc:spChg>
          <pc:spChg chg="add mod ord">
            <ac:chgData name="Yao Mudong" userId="4e0cce79f4d2bae9" providerId="LiveId" clId="{430B1CE7-CC8A-490B-8E77-B16C6583D819}" dt="2022-07-30T07:44:33.487" v="37" actId="167"/>
            <ac:spMkLst>
              <pc:docMk/>
              <pc:sldMasterMk cId="2568130492" sldId="2147483661"/>
              <pc:sldLayoutMk cId="2543967170" sldId="2147483668"/>
              <ac:spMk id="50" creationId="{FA60F151-05F8-72E3-A679-6BA426C5280A}"/>
            </ac:spMkLst>
          </pc:spChg>
          <pc:spChg chg="add mod ord">
            <ac:chgData name="Yao Mudong" userId="4e0cce79f4d2bae9" providerId="LiveId" clId="{430B1CE7-CC8A-490B-8E77-B16C6583D819}" dt="2022-07-30T07:44:33.487" v="37" actId="167"/>
            <ac:spMkLst>
              <pc:docMk/>
              <pc:sldMasterMk cId="2568130492" sldId="2147483661"/>
              <pc:sldLayoutMk cId="2543967170" sldId="2147483668"/>
              <ac:spMk id="51" creationId="{F41D6B20-A83F-6E60-6A98-46A9B9E6092C}"/>
            </ac:spMkLst>
          </pc:spChg>
          <pc:spChg chg="add mod ord">
            <ac:chgData name="Yao Mudong" userId="4e0cce79f4d2bae9" providerId="LiveId" clId="{430B1CE7-CC8A-490B-8E77-B16C6583D819}" dt="2022-07-30T07:44:33.487" v="37" actId="167"/>
            <ac:spMkLst>
              <pc:docMk/>
              <pc:sldMasterMk cId="2568130492" sldId="2147483661"/>
              <pc:sldLayoutMk cId="2543967170" sldId="2147483668"/>
              <ac:spMk id="52" creationId="{14138D73-6C42-417F-ABF8-BFB3E72BA957}"/>
            </ac:spMkLst>
          </pc:spChg>
          <pc:spChg chg="del">
            <ac:chgData name="Yao Mudong" userId="4e0cce79f4d2bae9" providerId="LiveId" clId="{430B1CE7-CC8A-490B-8E77-B16C6583D819}" dt="2022-07-30T07:44:22.627" v="26" actId="478"/>
            <ac:spMkLst>
              <pc:docMk/>
              <pc:sldMasterMk cId="2568130492" sldId="2147483661"/>
              <pc:sldLayoutMk cId="2543967170" sldId="2147483668"/>
              <ac:spMk id="53" creationId="{8AA4D71F-EBA9-E873-0813-59996764CC68}"/>
            </ac:spMkLst>
          </pc:spChg>
          <pc:spChg chg="del">
            <ac:chgData name="Yao Mudong" userId="4e0cce79f4d2bae9" providerId="LiveId" clId="{430B1CE7-CC8A-490B-8E77-B16C6583D819}" dt="2022-07-30T07:44:22.627" v="26" actId="478"/>
            <ac:spMkLst>
              <pc:docMk/>
              <pc:sldMasterMk cId="2568130492" sldId="2147483661"/>
              <pc:sldLayoutMk cId="2543967170" sldId="2147483668"/>
              <ac:spMk id="54" creationId="{E2E9911F-A4BF-6CBA-1E7D-CCF0220D2F35}"/>
            </ac:spMkLst>
          </pc:spChg>
          <pc:spChg chg="del">
            <ac:chgData name="Yao Mudong" userId="4e0cce79f4d2bae9" providerId="LiveId" clId="{430B1CE7-CC8A-490B-8E77-B16C6583D819}" dt="2022-07-30T07:44:22.627" v="26" actId="478"/>
            <ac:spMkLst>
              <pc:docMk/>
              <pc:sldMasterMk cId="2568130492" sldId="2147483661"/>
              <pc:sldLayoutMk cId="2543967170" sldId="2147483668"/>
              <ac:spMk id="55" creationId="{1329A430-AB27-F151-C0EA-00013E0FFDCA}"/>
            </ac:spMkLst>
          </pc:spChg>
          <pc:spChg chg="del">
            <ac:chgData name="Yao Mudong" userId="4e0cce79f4d2bae9" providerId="LiveId" clId="{430B1CE7-CC8A-490B-8E77-B16C6583D819}" dt="2022-07-30T07:44:22.627" v="26" actId="478"/>
            <ac:spMkLst>
              <pc:docMk/>
              <pc:sldMasterMk cId="2568130492" sldId="2147483661"/>
              <pc:sldLayoutMk cId="2543967170" sldId="2147483668"/>
              <ac:spMk id="56" creationId="{8E1867F9-1F8D-FD3F-84E3-2A6F8BE8E409}"/>
            </ac:spMkLst>
          </pc:spChg>
          <pc:spChg chg="del">
            <ac:chgData name="Yao Mudong" userId="4e0cce79f4d2bae9" providerId="LiveId" clId="{430B1CE7-CC8A-490B-8E77-B16C6583D819}" dt="2022-07-30T07:44:22.627" v="26" actId="478"/>
            <ac:spMkLst>
              <pc:docMk/>
              <pc:sldMasterMk cId="2568130492" sldId="2147483661"/>
              <pc:sldLayoutMk cId="2543967170" sldId="2147483668"/>
              <ac:spMk id="57" creationId="{404C9E72-D318-03CD-6D45-93959952988A}"/>
            </ac:spMkLst>
          </pc:spChg>
          <pc:spChg chg="del">
            <ac:chgData name="Yao Mudong" userId="4e0cce79f4d2bae9" providerId="LiveId" clId="{430B1CE7-CC8A-490B-8E77-B16C6583D819}" dt="2022-07-30T07:44:22.627" v="26" actId="478"/>
            <ac:spMkLst>
              <pc:docMk/>
              <pc:sldMasterMk cId="2568130492" sldId="2147483661"/>
              <pc:sldLayoutMk cId="2543967170" sldId="2147483668"/>
              <ac:spMk id="58" creationId="{DDBF678C-C96E-0067-4CEB-00F63EA5AD06}"/>
            </ac:spMkLst>
          </pc:spChg>
          <pc:spChg chg="del">
            <ac:chgData name="Yao Mudong" userId="4e0cce79f4d2bae9" providerId="LiveId" clId="{430B1CE7-CC8A-490B-8E77-B16C6583D819}" dt="2022-07-30T07:44:22.627" v="26" actId="478"/>
            <ac:spMkLst>
              <pc:docMk/>
              <pc:sldMasterMk cId="2568130492" sldId="2147483661"/>
              <pc:sldLayoutMk cId="2543967170" sldId="2147483668"/>
              <ac:spMk id="59" creationId="{4F440906-2110-586E-FE93-8CA707535D20}"/>
            </ac:spMkLst>
          </pc:spChg>
          <pc:spChg chg="del">
            <ac:chgData name="Yao Mudong" userId="4e0cce79f4d2bae9" providerId="LiveId" clId="{430B1CE7-CC8A-490B-8E77-B16C6583D819}" dt="2022-07-30T07:44:22.627" v="26" actId="478"/>
            <ac:spMkLst>
              <pc:docMk/>
              <pc:sldMasterMk cId="2568130492" sldId="2147483661"/>
              <pc:sldLayoutMk cId="2543967170" sldId="2147483668"/>
              <ac:spMk id="60" creationId="{60E94A30-4AAB-4FA2-0253-71F48C67608D}"/>
            </ac:spMkLst>
          </pc:spChg>
          <pc:spChg chg="del">
            <ac:chgData name="Yao Mudong" userId="4e0cce79f4d2bae9" providerId="LiveId" clId="{430B1CE7-CC8A-490B-8E77-B16C6583D819}" dt="2022-07-30T07:44:26.970" v="27" actId="478"/>
            <ac:spMkLst>
              <pc:docMk/>
              <pc:sldMasterMk cId="2568130492" sldId="2147483661"/>
              <pc:sldLayoutMk cId="2543967170" sldId="2147483668"/>
              <ac:spMk id="61" creationId="{CE3C12FA-8DC4-5747-4302-6F2C3576D25A}"/>
            </ac:spMkLst>
          </pc:spChg>
          <pc:spChg chg="del">
            <ac:chgData name="Yao Mudong" userId="4e0cce79f4d2bae9" providerId="LiveId" clId="{430B1CE7-CC8A-490B-8E77-B16C6583D819}" dt="2022-07-30T07:44:22.627" v="26" actId="478"/>
            <ac:spMkLst>
              <pc:docMk/>
              <pc:sldMasterMk cId="2568130492" sldId="2147483661"/>
              <pc:sldLayoutMk cId="2543967170" sldId="2147483668"/>
              <ac:spMk id="62" creationId="{A878ECAF-787F-A825-1B8A-7E79BA857908}"/>
            </ac:spMkLst>
          </pc:spChg>
        </pc:sldLayoutChg>
        <pc:sldLayoutChg chg="addSp delSp modSp mod">
          <pc:chgData name="Yao Mudong" userId="4e0cce79f4d2bae9" providerId="LiveId" clId="{430B1CE7-CC8A-490B-8E77-B16C6583D819}" dt="2022-07-30T07:46:54.653" v="70" actId="167"/>
          <pc:sldLayoutMkLst>
            <pc:docMk/>
            <pc:sldMasterMk cId="2568130492" sldId="2147483661"/>
            <pc:sldLayoutMk cId="2359068573" sldId="2147483669"/>
          </pc:sldLayoutMkLst>
          <pc:spChg chg="add mod ord">
            <ac:chgData name="Yao Mudong" userId="4e0cce79f4d2bae9" providerId="LiveId" clId="{430B1CE7-CC8A-490B-8E77-B16C6583D819}" dt="2022-07-30T07:46:54.653" v="70" actId="167"/>
            <ac:spMkLst>
              <pc:docMk/>
              <pc:sldMasterMk cId="2568130492" sldId="2147483661"/>
              <pc:sldLayoutMk cId="2359068573" sldId="2147483669"/>
              <ac:spMk id="39" creationId="{7C4B49E7-F11B-75A5-9204-B73907C1BEA8}"/>
            </ac:spMkLst>
          </pc:spChg>
          <pc:spChg chg="add mod ord">
            <ac:chgData name="Yao Mudong" userId="4e0cce79f4d2bae9" providerId="LiveId" clId="{430B1CE7-CC8A-490B-8E77-B16C6583D819}" dt="2022-07-30T07:46:54.653" v="70" actId="167"/>
            <ac:spMkLst>
              <pc:docMk/>
              <pc:sldMasterMk cId="2568130492" sldId="2147483661"/>
              <pc:sldLayoutMk cId="2359068573" sldId="2147483669"/>
              <ac:spMk id="40" creationId="{E10EE769-1B21-2986-4D22-9C84B7E5544D}"/>
            </ac:spMkLst>
          </pc:spChg>
          <pc:spChg chg="add mod ord">
            <ac:chgData name="Yao Mudong" userId="4e0cce79f4d2bae9" providerId="LiveId" clId="{430B1CE7-CC8A-490B-8E77-B16C6583D819}" dt="2022-07-30T07:46:54.653" v="70" actId="167"/>
            <ac:spMkLst>
              <pc:docMk/>
              <pc:sldMasterMk cId="2568130492" sldId="2147483661"/>
              <pc:sldLayoutMk cId="2359068573" sldId="2147483669"/>
              <ac:spMk id="41" creationId="{193655F7-4FA3-6BAF-9710-61C682F3C753}"/>
            </ac:spMkLst>
          </pc:spChg>
          <pc:spChg chg="add mod ord">
            <ac:chgData name="Yao Mudong" userId="4e0cce79f4d2bae9" providerId="LiveId" clId="{430B1CE7-CC8A-490B-8E77-B16C6583D819}" dt="2022-07-30T07:46:54.653" v="70" actId="167"/>
            <ac:spMkLst>
              <pc:docMk/>
              <pc:sldMasterMk cId="2568130492" sldId="2147483661"/>
              <pc:sldLayoutMk cId="2359068573" sldId="2147483669"/>
              <ac:spMk id="42" creationId="{0195A404-B165-F583-B5E4-72ABA97452EC}"/>
            </ac:spMkLst>
          </pc:spChg>
          <pc:spChg chg="add mod ord">
            <ac:chgData name="Yao Mudong" userId="4e0cce79f4d2bae9" providerId="LiveId" clId="{430B1CE7-CC8A-490B-8E77-B16C6583D819}" dt="2022-07-30T07:46:54.653" v="70" actId="167"/>
            <ac:spMkLst>
              <pc:docMk/>
              <pc:sldMasterMk cId="2568130492" sldId="2147483661"/>
              <pc:sldLayoutMk cId="2359068573" sldId="2147483669"/>
              <ac:spMk id="43" creationId="{50C8ECD7-1042-59AC-B120-D6BAE10C4AA4}"/>
            </ac:spMkLst>
          </pc:spChg>
          <pc:spChg chg="add mod ord">
            <ac:chgData name="Yao Mudong" userId="4e0cce79f4d2bae9" providerId="LiveId" clId="{430B1CE7-CC8A-490B-8E77-B16C6583D819}" dt="2022-07-30T07:46:54.653" v="70" actId="167"/>
            <ac:spMkLst>
              <pc:docMk/>
              <pc:sldMasterMk cId="2568130492" sldId="2147483661"/>
              <pc:sldLayoutMk cId="2359068573" sldId="2147483669"/>
              <ac:spMk id="44" creationId="{F23BCFA2-1E3A-77D8-CD66-D72960AAE67D}"/>
            </ac:spMkLst>
          </pc:spChg>
          <pc:spChg chg="add mod ord">
            <ac:chgData name="Yao Mudong" userId="4e0cce79f4d2bae9" providerId="LiveId" clId="{430B1CE7-CC8A-490B-8E77-B16C6583D819}" dt="2022-07-30T07:46:54.653" v="70" actId="167"/>
            <ac:spMkLst>
              <pc:docMk/>
              <pc:sldMasterMk cId="2568130492" sldId="2147483661"/>
              <pc:sldLayoutMk cId="2359068573" sldId="2147483669"/>
              <ac:spMk id="45" creationId="{7DADA08B-FB59-989E-362F-58388C2388A1}"/>
            </ac:spMkLst>
          </pc:spChg>
          <pc:spChg chg="add mod ord">
            <ac:chgData name="Yao Mudong" userId="4e0cce79f4d2bae9" providerId="LiveId" clId="{430B1CE7-CC8A-490B-8E77-B16C6583D819}" dt="2022-07-30T07:46:54.653" v="70" actId="167"/>
            <ac:spMkLst>
              <pc:docMk/>
              <pc:sldMasterMk cId="2568130492" sldId="2147483661"/>
              <pc:sldLayoutMk cId="2359068573" sldId="2147483669"/>
              <ac:spMk id="46" creationId="{B54AC6E0-5806-F548-35A3-1736E334A69A}"/>
            </ac:spMkLst>
          </pc:spChg>
          <pc:spChg chg="del">
            <ac:chgData name="Yao Mudong" userId="4e0cce79f4d2bae9" providerId="LiveId" clId="{430B1CE7-CC8A-490B-8E77-B16C6583D819}" dt="2022-07-30T07:46:49.776" v="58" actId="478"/>
            <ac:spMkLst>
              <pc:docMk/>
              <pc:sldMasterMk cId="2568130492" sldId="2147483661"/>
              <pc:sldLayoutMk cId="2359068573" sldId="2147483669"/>
              <ac:spMk id="47" creationId="{D8B0D818-2A26-2546-9028-9478DFBD78BD}"/>
            </ac:spMkLst>
          </pc:spChg>
          <pc:spChg chg="del">
            <ac:chgData name="Yao Mudong" userId="4e0cce79f4d2bae9" providerId="LiveId" clId="{430B1CE7-CC8A-490B-8E77-B16C6583D819}" dt="2022-07-30T07:46:49.776" v="58" actId="478"/>
            <ac:spMkLst>
              <pc:docMk/>
              <pc:sldMasterMk cId="2568130492" sldId="2147483661"/>
              <pc:sldLayoutMk cId="2359068573" sldId="2147483669"/>
              <ac:spMk id="48" creationId="{B24CDE68-BD27-0C24-CA2C-692A64D0E502}"/>
            </ac:spMkLst>
          </pc:spChg>
          <pc:spChg chg="del">
            <ac:chgData name="Yao Mudong" userId="4e0cce79f4d2bae9" providerId="LiveId" clId="{430B1CE7-CC8A-490B-8E77-B16C6583D819}" dt="2022-07-30T07:46:49.776" v="58" actId="478"/>
            <ac:spMkLst>
              <pc:docMk/>
              <pc:sldMasterMk cId="2568130492" sldId="2147483661"/>
              <pc:sldLayoutMk cId="2359068573" sldId="2147483669"/>
              <ac:spMk id="49" creationId="{966B5E50-E2BD-FF3A-AB6A-7C2F1B7FEF6D}"/>
            </ac:spMkLst>
          </pc:spChg>
          <pc:spChg chg="del">
            <ac:chgData name="Yao Mudong" userId="4e0cce79f4d2bae9" providerId="LiveId" clId="{430B1CE7-CC8A-490B-8E77-B16C6583D819}" dt="2022-07-30T07:46:49.776" v="58" actId="478"/>
            <ac:spMkLst>
              <pc:docMk/>
              <pc:sldMasterMk cId="2568130492" sldId="2147483661"/>
              <pc:sldLayoutMk cId="2359068573" sldId="2147483669"/>
              <ac:spMk id="50" creationId="{B4E00030-12F5-B2C9-420F-7F959006F1EC}"/>
            </ac:spMkLst>
          </pc:spChg>
          <pc:spChg chg="del">
            <ac:chgData name="Yao Mudong" userId="4e0cce79f4d2bae9" providerId="LiveId" clId="{430B1CE7-CC8A-490B-8E77-B16C6583D819}" dt="2022-07-30T07:46:49.776" v="58" actId="478"/>
            <ac:spMkLst>
              <pc:docMk/>
              <pc:sldMasterMk cId="2568130492" sldId="2147483661"/>
              <pc:sldLayoutMk cId="2359068573" sldId="2147483669"/>
              <ac:spMk id="52" creationId="{0F5F62AA-F094-0ED2-62CB-C3DBBC417902}"/>
            </ac:spMkLst>
          </pc:spChg>
          <pc:spChg chg="add mod ord">
            <ac:chgData name="Yao Mudong" userId="4e0cce79f4d2bae9" providerId="LiveId" clId="{430B1CE7-CC8A-490B-8E77-B16C6583D819}" dt="2022-07-30T07:46:54.653" v="70" actId="167"/>
            <ac:spMkLst>
              <pc:docMk/>
              <pc:sldMasterMk cId="2568130492" sldId="2147483661"/>
              <pc:sldLayoutMk cId="2359068573" sldId="2147483669"/>
              <ac:spMk id="53" creationId="{CA525F28-5863-44BC-072D-B78AEECE361F}"/>
            </ac:spMkLst>
          </pc:spChg>
          <pc:spChg chg="add mod ord">
            <ac:chgData name="Yao Mudong" userId="4e0cce79f4d2bae9" providerId="LiveId" clId="{430B1CE7-CC8A-490B-8E77-B16C6583D819}" dt="2022-07-30T07:46:54.653" v="70" actId="167"/>
            <ac:spMkLst>
              <pc:docMk/>
              <pc:sldMasterMk cId="2568130492" sldId="2147483661"/>
              <pc:sldLayoutMk cId="2359068573" sldId="2147483669"/>
              <ac:spMk id="54" creationId="{80EE0D28-BCB7-0426-A721-35925EA920BF}"/>
            </ac:spMkLst>
          </pc:spChg>
          <pc:spChg chg="del">
            <ac:chgData name="Yao Mudong" userId="4e0cce79f4d2bae9" providerId="LiveId" clId="{430B1CE7-CC8A-490B-8E77-B16C6583D819}" dt="2022-07-30T07:46:49.776" v="58" actId="478"/>
            <ac:spMkLst>
              <pc:docMk/>
              <pc:sldMasterMk cId="2568130492" sldId="2147483661"/>
              <pc:sldLayoutMk cId="2359068573" sldId="2147483669"/>
              <ac:spMk id="83" creationId="{58CA2EE9-F16A-01AE-426E-149FF8A26D27}"/>
            </ac:spMkLst>
          </pc:spChg>
          <pc:spChg chg="del">
            <ac:chgData name="Yao Mudong" userId="4e0cce79f4d2bae9" providerId="LiveId" clId="{430B1CE7-CC8A-490B-8E77-B16C6583D819}" dt="2022-07-30T07:46:49.776" v="58" actId="478"/>
            <ac:spMkLst>
              <pc:docMk/>
              <pc:sldMasterMk cId="2568130492" sldId="2147483661"/>
              <pc:sldLayoutMk cId="2359068573" sldId="2147483669"/>
              <ac:spMk id="84" creationId="{19E94ABB-63ED-CAD5-70AA-73E5339B664D}"/>
            </ac:spMkLst>
          </pc:spChg>
          <pc:spChg chg="del">
            <ac:chgData name="Yao Mudong" userId="4e0cce79f4d2bae9" providerId="LiveId" clId="{430B1CE7-CC8A-490B-8E77-B16C6583D819}" dt="2022-07-30T07:46:49.776" v="58" actId="478"/>
            <ac:spMkLst>
              <pc:docMk/>
              <pc:sldMasterMk cId="2568130492" sldId="2147483661"/>
              <pc:sldLayoutMk cId="2359068573" sldId="2147483669"/>
              <ac:spMk id="85" creationId="{028EA021-158B-2CB1-D616-B559A7BEDEAC}"/>
            </ac:spMkLst>
          </pc:spChg>
          <pc:spChg chg="del">
            <ac:chgData name="Yao Mudong" userId="4e0cce79f4d2bae9" providerId="LiveId" clId="{430B1CE7-CC8A-490B-8E77-B16C6583D819}" dt="2022-07-30T07:46:49.776" v="58" actId="478"/>
            <ac:spMkLst>
              <pc:docMk/>
              <pc:sldMasterMk cId="2568130492" sldId="2147483661"/>
              <pc:sldLayoutMk cId="2359068573" sldId="2147483669"/>
              <ac:spMk id="86" creationId="{A7B3C1A1-835A-B99B-4599-6A9DA19B628A}"/>
            </ac:spMkLst>
          </pc:spChg>
        </pc:sldLayoutChg>
        <pc:sldLayoutChg chg="addSp delSp modSp mod">
          <pc:chgData name="Yao Mudong" userId="4e0cce79f4d2bae9" providerId="LiveId" clId="{430B1CE7-CC8A-490B-8E77-B16C6583D819}" dt="2022-07-30T07:46:34.840" v="57"/>
          <pc:sldLayoutMkLst>
            <pc:docMk/>
            <pc:sldMasterMk cId="2568130492" sldId="2147483661"/>
            <pc:sldLayoutMk cId="2316434938" sldId="2147483675"/>
          </pc:sldLayoutMkLst>
          <pc:spChg chg="del">
            <ac:chgData name="Yao Mudong" userId="4e0cce79f4d2bae9" providerId="LiveId" clId="{430B1CE7-CC8A-490B-8E77-B16C6583D819}" dt="2022-07-30T07:46:27.876" v="55" actId="478"/>
            <ac:spMkLst>
              <pc:docMk/>
              <pc:sldMasterMk cId="2568130492" sldId="2147483661"/>
              <pc:sldLayoutMk cId="2316434938" sldId="2147483675"/>
              <ac:spMk id="43" creationId="{82A8FDBE-A1CE-3A07-5088-154DDA7A6E99}"/>
            </ac:spMkLst>
          </pc:spChg>
          <pc:spChg chg="del">
            <ac:chgData name="Yao Mudong" userId="4e0cce79f4d2bae9" providerId="LiveId" clId="{430B1CE7-CC8A-490B-8E77-B16C6583D819}" dt="2022-07-30T07:46:27.876" v="55" actId="478"/>
            <ac:spMkLst>
              <pc:docMk/>
              <pc:sldMasterMk cId="2568130492" sldId="2147483661"/>
              <pc:sldLayoutMk cId="2316434938" sldId="2147483675"/>
              <ac:spMk id="44" creationId="{5B975931-CADA-98D9-79DB-C3E46A44608F}"/>
            </ac:spMkLst>
          </pc:spChg>
          <pc:spChg chg="del">
            <ac:chgData name="Yao Mudong" userId="4e0cce79f4d2bae9" providerId="LiveId" clId="{430B1CE7-CC8A-490B-8E77-B16C6583D819}" dt="2022-07-30T07:46:27.876" v="55" actId="478"/>
            <ac:spMkLst>
              <pc:docMk/>
              <pc:sldMasterMk cId="2568130492" sldId="2147483661"/>
              <pc:sldLayoutMk cId="2316434938" sldId="2147483675"/>
              <ac:spMk id="45" creationId="{43D9607D-F1DF-0D39-0CD8-73E9DB256583}"/>
            </ac:spMkLst>
          </pc:spChg>
          <pc:spChg chg="del">
            <ac:chgData name="Yao Mudong" userId="4e0cce79f4d2bae9" providerId="LiveId" clId="{430B1CE7-CC8A-490B-8E77-B16C6583D819}" dt="2022-07-30T07:46:31.928" v="56" actId="478"/>
            <ac:spMkLst>
              <pc:docMk/>
              <pc:sldMasterMk cId="2568130492" sldId="2147483661"/>
              <pc:sldLayoutMk cId="2316434938" sldId="2147483675"/>
              <ac:spMk id="46" creationId="{CE03F587-94A1-9F9B-1482-12722A622EC2}"/>
            </ac:spMkLst>
          </pc:spChg>
          <pc:spChg chg="del">
            <ac:chgData name="Yao Mudong" userId="4e0cce79f4d2bae9" providerId="LiveId" clId="{430B1CE7-CC8A-490B-8E77-B16C6583D819}" dt="2022-07-30T07:46:27.876" v="55" actId="478"/>
            <ac:spMkLst>
              <pc:docMk/>
              <pc:sldMasterMk cId="2568130492" sldId="2147483661"/>
              <pc:sldLayoutMk cId="2316434938" sldId="2147483675"/>
              <ac:spMk id="47" creationId="{D7C9ABEC-D2D7-C00F-2FA7-1D494A06DC5E}"/>
            </ac:spMkLst>
          </pc:spChg>
          <pc:spChg chg="del">
            <ac:chgData name="Yao Mudong" userId="4e0cce79f4d2bae9" providerId="LiveId" clId="{430B1CE7-CC8A-490B-8E77-B16C6583D819}" dt="2022-07-30T07:46:27.876" v="55" actId="478"/>
            <ac:spMkLst>
              <pc:docMk/>
              <pc:sldMasterMk cId="2568130492" sldId="2147483661"/>
              <pc:sldLayoutMk cId="2316434938" sldId="2147483675"/>
              <ac:spMk id="48" creationId="{FDD0D97E-4DEE-7ED6-3D6C-F07BFBE0ABA0}"/>
            </ac:spMkLst>
          </pc:spChg>
          <pc:spChg chg="del">
            <ac:chgData name="Yao Mudong" userId="4e0cce79f4d2bae9" providerId="LiveId" clId="{430B1CE7-CC8A-490B-8E77-B16C6583D819}" dt="2022-07-30T07:46:31.928" v="56" actId="478"/>
            <ac:spMkLst>
              <pc:docMk/>
              <pc:sldMasterMk cId="2568130492" sldId="2147483661"/>
              <pc:sldLayoutMk cId="2316434938" sldId="2147483675"/>
              <ac:spMk id="49" creationId="{62F1F001-8DEF-2227-A465-D83F12E4687D}"/>
            </ac:spMkLst>
          </pc:spChg>
          <pc:spChg chg="add mod">
            <ac:chgData name="Yao Mudong" userId="4e0cce79f4d2bae9" providerId="LiveId" clId="{430B1CE7-CC8A-490B-8E77-B16C6583D819}" dt="2022-07-30T07:46:34.840" v="57"/>
            <ac:spMkLst>
              <pc:docMk/>
              <pc:sldMasterMk cId="2568130492" sldId="2147483661"/>
              <pc:sldLayoutMk cId="2316434938" sldId="2147483675"/>
              <ac:spMk id="50" creationId="{49755442-8ADE-44F7-3B8B-8063049306A4}"/>
            </ac:spMkLst>
          </pc:spChg>
          <pc:spChg chg="add mod">
            <ac:chgData name="Yao Mudong" userId="4e0cce79f4d2bae9" providerId="LiveId" clId="{430B1CE7-CC8A-490B-8E77-B16C6583D819}" dt="2022-07-30T07:46:34.840" v="57"/>
            <ac:spMkLst>
              <pc:docMk/>
              <pc:sldMasterMk cId="2568130492" sldId="2147483661"/>
              <pc:sldLayoutMk cId="2316434938" sldId="2147483675"/>
              <ac:spMk id="51" creationId="{5C1A41E1-FAA5-1AF4-FE3D-ADBB2204C3A1}"/>
            </ac:spMkLst>
          </pc:spChg>
          <pc:spChg chg="add mod">
            <ac:chgData name="Yao Mudong" userId="4e0cce79f4d2bae9" providerId="LiveId" clId="{430B1CE7-CC8A-490B-8E77-B16C6583D819}" dt="2022-07-30T07:46:34.840" v="57"/>
            <ac:spMkLst>
              <pc:docMk/>
              <pc:sldMasterMk cId="2568130492" sldId="2147483661"/>
              <pc:sldLayoutMk cId="2316434938" sldId="2147483675"/>
              <ac:spMk id="52" creationId="{3FCF1D72-4482-8263-3020-713E8733A8CA}"/>
            </ac:spMkLst>
          </pc:spChg>
          <pc:spChg chg="add mod">
            <ac:chgData name="Yao Mudong" userId="4e0cce79f4d2bae9" providerId="LiveId" clId="{430B1CE7-CC8A-490B-8E77-B16C6583D819}" dt="2022-07-30T07:46:34.840" v="57"/>
            <ac:spMkLst>
              <pc:docMk/>
              <pc:sldMasterMk cId="2568130492" sldId="2147483661"/>
              <pc:sldLayoutMk cId="2316434938" sldId="2147483675"/>
              <ac:spMk id="53" creationId="{E0145A31-DE8C-28E8-F275-D1E3B4869771}"/>
            </ac:spMkLst>
          </pc:spChg>
          <pc:spChg chg="add mod">
            <ac:chgData name="Yao Mudong" userId="4e0cce79f4d2bae9" providerId="LiveId" clId="{430B1CE7-CC8A-490B-8E77-B16C6583D819}" dt="2022-07-30T07:46:34.840" v="57"/>
            <ac:spMkLst>
              <pc:docMk/>
              <pc:sldMasterMk cId="2568130492" sldId="2147483661"/>
              <pc:sldLayoutMk cId="2316434938" sldId="2147483675"/>
              <ac:spMk id="54" creationId="{9A684216-5787-CE47-9CFC-CF341D2CA65E}"/>
            </ac:spMkLst>
          </pc:spChg>
          <pc:spChg chg="add mod">
            <ac:chgData name="Yao Mudong" userId="4e0cce79f4d2bae9" providerId="LiveId" clId="{430B1CE7-CC8A-490B-8E77-B16C6583D819}" dt="2022-07-30T07:46:34.840" v="57"/>
            <ac:spMkLst>
              <pc:docMk/>
              <pc:sldMasterMk cId="2568130492" sldId="2147483661"/>
              <pc:sldLayoutMk cId="2316434938" sldId="2147483675"/>
              <ac:spMk id="55" creationId="{8F38011C-55E7-7C52-F3E6-928C28DC11BC}"/>
            </ac:spMkLst>
          </pc:spChg>
          <pc:spChg chg="add mod">
            <ac:chgData name="Yao Mudong" userId="4e0cce79f4d2bae9" providerId="LiveId" clId="{430B1CE7-CC8A-490B-8E77-B16C6583D819}" dt="2022-07-30T07:46:34.840" v="57"/>
            <ac:spMkLst>
              <pc:docMk/>
              <pc:sldMasterMk cId="2568130492" sldId="2147483661"/>
              <pc:sldLayoutMk cId="2316434938" sldId="2147483675"/>
              <ac:spMk id="56" creationId="{F163C508-37E9-8A5F-B881-8AB503A4CC18}"/>
            </ac:spMkLst>
          </pc:spChg>
          <pc:spChg chg="add mod">
            <ac:chgData name="Yao Mudong" userId="4e0cce79f4d2bae9" providerId="LiveId" clId="{430B1CE7-CC8A-490B-8E77-B16C6583D819}" dt="2022-07-30T07:46:34.840" v="57"/>
            <ac:spMkLst>
              <pc:docMk/>
              <pc:sldMasterMk cId="2568130492" sldId="2147483661"/>
              <pc:sldLayoutMk cId="2316434938" sldId="2147483675"/>
              <ac:spMk id="57" creationId="{268DDA76-9CD7-12FB-AED2-54C5A31F60DF}"/>
            </ac:spMkLst>
          </pc:spChg>
          <pc:spChg chg="add mod">
            <ac:chgData name="Yao Mudong" userId="4e0cce79f4d2bae9" providerId="LiveId" clId="{430B1CE7-CC8A-490B-8E77-B16C6583D819}" dt="2022-07-30T07:46:34.840" v="57"/>
            <ac:spMkLst>
              <pc:docMk/>
              <pc:sldMasterMk cId="2568130492" sldId="2147483661"/>
              <pc:sldLayoutMk cId="2316434938" sldId="2147483675"/>
              <ac:spMk id="58" creationId="{8C8AC8F5-36E7-7085-4B2E-B0004ED4E362}"/>
            </ac:spMkLst>
          </pc:spChg>
          <pc:spChg chg="add mod">
            <ac:chgData name="Yao Mudong" userId="4e0cce79f4d2bae9" providerId="LiveId" clId="{430B1CE7-CC8A-490B-8E77-B16C6583D819}" dt="2022-07-30T07:46:34.840" v="57"/>
            <ac:spMkLst>
              <pc:docMk/>
              <pc:sldMasterMk cId="2568130492" sldId="2147483661"/>
              <pc:sldLayoutMk cId="2316434938" sldId="2147483675"/>
              <ac:spMk id="59" creationId="{01CA628D-A58D-1CC9-16E8-3FE8CB22BFB2}"/>
            </ac:spMkLst>
          </pc:spChg>
          <pc:spChg chg="del">
            <ac:chgData name="Yao Mudong" userId="4e0cce79f4d2bae9" providerId="LiveId" clId="{430B1CE7-CC8A-490B-8E77-B16C6583D819}" dt="2022-07-30T07:46:31.928" v="56" actId="478"/>
            <ac:spMkLst>
              <pc:docMk/>
              <pc:sldMasterMk cId="2568130492" sldId="2147483661"/>
              <pc:sldLayoutMk cId="2316434938" sldId="2147483675"/>
              <ac:spMk id="60" creationId="{2C19EC6B-4720-4393-E948-C332AB27FE61}"/>
            </ac:spMkLst>
          </pc:spChg>
          <pc:spChg chg="del">
            <ac:chgData name="Yao Mudong" userId="4e0cce79f4d2bae9" providerId="LiveId" clId="{430B1CE7-CC8A-490B-8E77-B16C6583D819}" dt="2022-07-30T07:46:27.876" v="55" actId="478"/>
            <ac:spMkLst>
              <pc:docMk/>
              <pc:sldMasterMk cId="2568130492" sldId="2147483661"/>
              <pc:sldLayoutMk cId="2316434938" sldId="2147483675"/>
              <ac:spMk id="61" creationId="{B66FE88D-40FC-9CE2-6A94-62C9CAC33437}"/>
            </ac:spMkLst>
          </pc:spChg>
          <pc:spChg chg="del">
            <ac:chgData name="Yao Mudong" userId="4e0cce79f4d2bae9" providerId="LiveId" clId="{430B1CE7-CC8A-490B-8E77-B16C6583D819}" dt="2022-07-30T07:46:31.928" v="56" actId="478"/>
            <ac:spMkLst>
              <pc:docMk/>
              <pc:sldMasterMk cId="2568130492" sldId="2147483661"/>
              <pc:sldLayoutMk cId="2316434938" sldId="2147483675"/>
              <ac:spMk id="62" creationId="{166256EF-29B9-0B24-D092-EBCFBC848CA2}"/>
            </ac:spMkLst>
          </pc:spChg>
        </pc:sldLayoutChg>
        <pc:sldLayoutChg chg="addSp delSp modSp mod">
          <pc:chgData name="Yao Mudong" userId="4e0cce79f4d2bae9" providerId="LiveId" clId="{430B1CE7-CC8A-490B-8E77-B16C6583D819}" dt="2022-07-30T07:46:07.564" v="54" actId="14100"/>
          <pc:sldLayoutMkLst>
            <pc:docMk/>
            <pc:sldMasterMk cId="2568130492" sldId="2147483661"/>
            <pc:sldLayoutMk cId="2904526495" sldId="2147483676"/>
          </pc:sldLayoutMkLst>
          <pc:spChg chg="mod">
            <ac:chgData name="Yao Mudong" userId="4e0cce79f4d2bae9" providerId="LiveId" clId="{430B1CE7-CC8A-490B-8E77-B16C6583D819}" dt="2022-07-30T07:46:05.085" v="53" actId="14100"/>
            <ac:spMkLst>
              <pc:docMk/>
              <pc:sldMasterMk cId="2568130492" sldId="2147483661"/>
              <pc:sldLayoutMk cId="2904526495" sldId="2147483676"/>
              <ac:spMk id="6" creationId="{9A4AB05D-E989-8200-FBD9-119F3B59E015}"/>
            </ac:spMkLst>
          </pc:spChg>
          <pc:spChg chg="mod">
            <ac:chgData name="Yao Mudong" userId="4e0cce79f4d2bae9" providerId="LiveId" clId="{430B1CE7-CC8A-490B-8E77-B16C6583D819}" dt="2022-07-30T07:46:07.564" v="54" actId="14100"/>
            <ac:spMkLst>
              <pc:docMk/>
              <pc:sldMasterMk cId="2568130492" sldId="2147483661"/>
              <pc:sldLayoutMk cId="2904526495" sldId="2147483676"/>
              <ac:spMk id="7" creationId="{DA54493A-7E08-0068-24E2-4919DA270C78}"/>
            </ac:spMkLst>
          </pc:spChg>
          <pc:spChg chg="mod">
            <ac:chgData name="Yao Mudong" userId="4e0cce79f4d2bae9" providerId="LiveId" clId="{430B1CE7-CC8A-490B-8E77-B16C6583D819}" dt="2022-07-30T07:45:28.883" v="47" actId="14100"/>
            <ac:spMkLst>
              <pc:docMk/>
              <pc:sldMasterMk cId="2568130492" sldId="2147483661"/>
              <pc:sldLayoutMk cId="2904526495" sldId="2147483676"/>
              <ac:spMk id="9" creationId="{8EC36676-4421-B1AB-7064-6D16ED7C6CBF}"/>
            </ac:spMkLst>
          </pc:spChg>
          <pc:spChg chg="add mod ord">
            <ac:chgData name="Yao Mudong" userId="4e0cce79f4d2bae9" providerId="LiveId" clId="{430B1CE7-CC8A-490B-8E77-B16C6583D819}" dt="2022-07-30T07:45:10.033" v="46" actId="170"/>
            <ac:spMkLst>
              <pc:docMk/>
              <pc:sldMasterMk cId="2568130492" sldId="2147483661"/>
              <pc:sldLayoutMk cId="2904526495" sldId="2147483676"/>
              <ac:spMk id="31" creationId="{7E93F88A-297D-08EF-8E3A-A6B094E1E0EA}"/>
            </ac:spMkLst>
          </pc:spChg>
          <pc:spChg chg="add mod ord">
            <ac:chgData name="Yao Mudong" userId="4e0cce79f4d2bae9" providerId="LiveId" clId="{430B1CE7-CC8A-490B-8E77-B16C6583D819}" dt="2022-07-30T07:45:10.033" v="46" actId="170"/>
            <ac:spMkLst>
              <pc:docMk/>
              <pc:sldMasterMk cId="2568130492" sldId="2147483661"/>
              <pc:sldLayoutMk cId="2904526495" sldId="2147483676"/>
              <ac:spMk id="32" creationId="{1EC346CD-7810-FE00-C787-409F157DF737}"/>
            </ac:spMkLst>
          </pc:spChg>
          <pc:spChg chg="add mod ord">
            <ac:chgData name="Yao Mudong" userId="4e0cce79f4d2bae9" providerId="LiveId" clId="{430B1CE7-CC8A-490B-8E77-B16C6583D819}" dt="2022-07-30T07:45:10.033" v="46" actId="170"/>
            <ac:spMkLst>
              <pc:docMk/>
              <pc:sldMasterMk cId="2568130492" sldId="2147483661"/>
              <pc:sldLayoutMk cId="2904526495" sldId="2147483676"/>
              <ac:spMk id="33" creationId="{95D4B77A-4534-2E3B-F9B2-5E048F14D952}"/>
            </ac:spMkLst>
          </pc:spChg>
          <pc:spChg chg="add mod ord">
            <ac:chgData name="Yao Mudong" userId="4e0cce79f4d2bae9" providerId="LiveId" clId="{430B1CE7-CC8A-490B-8E77-B16C6583D819}" dt="2022-07-30T07:45:10.033" v="46" actId="170"/>
            <ac:spMkLst>
              <pc:docMk/>
              <pc:sldMasterMk cId="2568130492" sldId="2147483661"/>
              <pc:sldLayoutMk cId="2904526495" sldId="2147483676"/>
              <ac:spMk id="34" creationId="{CAD5B6F1-9702-FCB6-949D-00B5CAE31EFE}"/>
            </ac:spMkLst>
          </pc:spChg>
          <pc:spChg chg="add mod ord">
            <ac:chgData name="Yao Mudong" userId="4e0cce79f4d2bae9" providerId="LiveId" clId="{430B1CE7-CC8A-490B-8E77-B16C6583D819}" dt="2022-07-30T07:45:10.033" v="46" actId="170"/>
            <ac:spMkLst>
              <pc:docMk/>
              <pc:sldMasterMk cId="2568130492" sldId="2147483661"/>
              <pc:sldLayoutMk cId="2904526495" sldId="2147483676"/>
              <ac:spMk id="43" creationId="{2FC4C662-1ED8-724B-BC01-6B4FCB98B20E}"/>
            </ac:spMkLst>
          </pc:spChg>
          <pc:spChg chg="add mod ord">
            <ac:chgData name="Yao Mudong" userId="4e0cce79f4d2bae9" providerId="LiveId" clId="{430B1CE7-CC8A-490B-8E77-B16C6583D819}" dt="2022-07-30T07:45:10.033" v="46" actId="170"/>
            <ac:spMkLst>
              <pc:docMk/>
              <pc:sldMasterMk cId="2568130492" sldId="2147483661"/>
              <pc:sldLayoutMk cId="2904526495" sldId="2147483676"/>
              <ac:spMk id="44" creationId="{0EFC52B3-73BE-5E25-1F41-C072933E17BB}"/>
            </ac:spMkLst>
          </pc:spChg>
          <pc:spChg chg="add mod ord">
            <ac:chgData name="Yao Mudong" userId="4e0cce79f4d2bae9" providerId="LiveId" clId="{430B1CE7-CC8A-490B-8E77-B16C6583D819}" dt="2022-07-30T07:45:10.033" v="46" actId="170"/>
            <ac:spMkLst>
              <pc:docMk/>
              <pc:sldMasterMk cId="2568130492" sldId="2147483661"/>
              <pc:sldLayoutMk cId="2904526495" sldId="2147483676"/>
              <ac:spMk id="45" creationId="{C65110D2-CEC0-59BB-EA20-9FD4CE00B55D}"/>
            </ac:spMkLst>
          </pc:spChg>
          <pc:spChg chg="add mod ord">
            <ac:chgData name="Yao Mudong" userId="4e0cce79f4d2bae9" providerId="LiveId" clId="{430B1CE7-CC8A-490B-8E77-B16C6583D819}" dt="2022-07-30T07:45:10.033" v="46" actId="170"/>
            <ac:spMkLst>
              <pc:docMk/>
              <pc:sldMasterMk cId="2568130492" sldId="2147483661"/>
              <pc:sldLayoutMk cId="2904526495" sldId="2147483676"/>
              <ac:spMk id="46" creationId="{BBAFDEA9-8D7C-1E3D-B0BE-AF653B2A3613}"/>
            </ac:spMkLst>
          </pc:spChg>
          <pc:spChg chg="del">
            <ac:chgData name="Yao Mudong" userId="4e0cce79f4d2bae9" providerId="LiveId" clId="{430B1CE7-CC8A-490B-8E77-B16C6583D819}" dt="2022-07-30T07:44:51.643" v="38" actId="478"/>
            <ac:spMkLst>
              <pc:docMk/>
              <pc:sldMasterMk cId="2568130492" sldId="2147483661"/>
              <pc:sldLayoutMk cId="2904526495" sldId="2147483676"/>
              <ac:spMk id="47" creationId="{12C86CFE-C408-5455-D0BE-3616E38C1F52}"/>
            </ac:spMkLst>
          </pc:spChg>
          <pc:spChg chg="add mod ord">
            <ac:chgData name="Yao Mudong" userId="4e0cce79f4d2bae9" providerId="LiveId" clId="{430B1CE7-CC8A-490B-8E77-B16C6583D819}" dt="2022-07-30T07:45:10.033" v="46" actId="170"/>
            <ac:spMkLst>
              <pc:docMk/>
              <pc:sldMasterMk cId="2568130492" sldId="2147483661"/>
              <pc:sldLayoutMk cId="2904526495" sldId="2147483676"/>
              <ac:spMk id="48" creationId="{30004F1F-9187-FC54-96E3-B941890837B4}"/>
            </ac:spMkLst>
          </pc:spChg>
          <pc:spChg chg="add mod ord">
            <ac:chgData name="Yao Mudong" userId="4e0cce79f4d2bae9" providerId="LiveId" clId="{430B1CE7-CC8A-490B-8E77-B16C6583D819}" dt="2022-07-30T07:45:10.033" v="46" actId="170"/>
            <ac:spMkLst>
              <pc:docMk/>
              <pc:sldMasterMk cId="2568130492" sldId="2147483661"/>
              <pc:sldLayoutMk cId="2904526495" sldId="2147483676"/>
              <ac:spMk id="49" creationId="{57195391-55A2-5589-E219-9615D3228027}"/>
            </ac:spMkLst>
          </pc:spChg>
          <pc:spChg chg="del">
            <ac:chgData name="Yao Mudong" userId="4e0cce79f4d2bae9" providerId="LiveId" clId="{430B1CE7-CC8A-490B-8E77-B16C6583D819}" dt="2022-07-30T07:44:51.643" v="38" actId="478"/>
            <ac:spMkLst>
              <pc:docMk/>
              <pc:sldMasterMk cId="2568130492" sldId="2147483661"/>
              <pc:sldLayoutMk cId="2904526495" sldId="2147483676"/>
              <ac:spMk id="53" creationId="{A2DC21AE-CDE3-E142-9CF0-8DC8BC322B47}"/>
            </ac:spMkLst>
          </pc:spChg>
          <pc:spChg chg="del">
            <ac:chgData name="Yao Mudong" userId="4e0cce79f4d2bae9" providerId="LiveId" clId="{430B1CE7-CC8A-490B-8E77-B16C6583D819}" dt="2022-07-30T07:44:51.643" v="38" actId="478"/>
            <ac:spMkLst>
              <pc:docMk/>
              <pc:sldMasterMk cId="2568130492" sldId="2147483661"/>
              <pc:sldLayoutMk cId="2904526495" sldId="2147483676"/>
              <ac:spMk id="54" creationId="{48477445-8546-FF4A-9718-C0077D951BE3}"/>
            </ac:spMkLst>
          </pc:spChg>
          <pc:spChg chg="del">
            <ac:chgData name="Yao Mudong" userId="4e0cce79f4d2bae9" providerId="LiveId" clId="{430B1CE7-CC8A-490B-8E77-B16C6583D819}" dt="2022-07-30T07:44:51.643" v="38" actId="478"/>
            <ac:spMkLst>
              <pc:docMk/>
              <pc:sldMasterMk cId="2568130492" sldId="2147483661"/>
              <pc:sldLayoutMk cId="2904526495" sldId="2147483676"/>
              <ac:spMk id="60" creationId="{65A30272-188C-DAEB-6F9B-44D2F066AE8B}"/>
            </ac:spMkLst>
          </pc:spChg>
          <pc:spChg chg="del">
            <ac:chgData name="Yao Mudong" userId="4e0cce79f4d2bae9" providerId="LiveId" clId="{430B1CE7-CC8A-490B-8E77-B16C6583D819}" dt="2022-07-30T07:44:51.643" v="38" actId="478"/>
            <ac:spMkLst>
              <pc:docMk/>
              <pc:sldMasterMk cId="2568130492" sldId="2147483661"/>
              <pc:sldLayoutMk cId="2904526495" sldId="2147483676"/>
              <ac:spMk id="64" creationId="{2BC8694E-2BA0-5635-8509-D70270D35DC5}"/>
            </ac:spMkLst>
          </pc:spChg>
        </pc:sldLayoutChg>
        <pc:sldLayoutChg chg="modSp mod">
          <pc:chgData name="Yao Mudong" userId="4e0cce79f4d2bae9" providerId="LiveId" clId="{430B1CE7-CC8A-490B-8E77-B16C6583D819}" dt="2022-07-30T07:47:03.749" v="71" actId="3064"/>
          <pc:sldLayoutMkLst>
            <pc:docMk/>
            <pc:sldMasterMk cId="2568130492" sldId="2147483661"/>
            <pc:sldLayoutMk cId="3318652927" sldId="2147483680"/>
          </pc:sldLayoutMkLst>
          <pc:spChg chg="mod">
            <ac:chgData name="Yao Mudong" userId="4e0cce79f4d2bae9" providerId="LiveId" clId="{430B1CE7-CC8A-490B-8E77-B16C6583D819}" dt="2022-07-30T07:47:03.749" v="71" actId="3064"/>
            <ac:spMkLst>
              <pc:docMk/>
              <pc:sldMasterMk cId="2568130492" sldId="2147483661"/>
              <pc:sldLayoutMk cId="3318652927" sldId="2147483680"/>
              <ac:spMk id="33" creationId="{813A74FA-CF2B-080F-C49C-8DD8B787EE4D}"/>
            </ac:spMkLst>
          </pc:spChg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lnSpc>
              <a:spcPct val="130000"/>
            </a:lnSpc>
            <a:defRPr sz="1862" b="0" i="0" u="none" strike="noStrike" kern="1200" spc="0" baseline="0">
              <a:solidFill>
                <a:schemeClr val="bg1"/>
              </a:solidFill>
              <a:latin typeface="+mj-ea"/>
              <a:ea typeface="+mj-ea"/>
              <a:cs typeface="+mn-cs"/>
            </a:defRPr>
          </a:pPr>
          <a:endParaRPr lang="zh-CN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参与人数</c:v>
                </c:pt>
              </c:strCache>
            </c:strRef>
          </c:tx>
          <c:spPr>
            <a:ln w="28575" cap="rnd">
              <a:solidFill>
                <a:schemeClr val="bg1"/>
              </a:solidFill>
              <a:round/>
            </a:ln>
            <a:effectLst/>
          </c:spPr>
          <c:marker>
            <c:symbol val="none"/>
          </c:marker>
          <c:cat>
            <c:strRef>
              <c:f>Sheet1!$A$2:$A$6</c:f>
              <c:strCache>
                <c:ptCount val="5"/>
                <c:pt idx="0">
                  <c:v>第1次</c:v>
                </c:pt>
                <c:pt idx="1">
                  <c:v>第2次</c:v>
                </c:pt>
                <c:pt idx="2">
                  <c:v>第3次</c:v>
                </c:pt>
                <c:pt idx="3">
                  <c:v>第4次</c:v>
                </c:pt>
                <c:pt idx="4">
                  <c:v>第5次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12</c:v>
                </c:pt>
                <c:pt idx="1">
                  <c:v>24</c:v>
                </c:pt>
                <c:pt idx="2">
                  <c:v>35</c:v>
                </c:pt>
                <c:pt idx="3">
                  <c:v>65</c:v>
                </c:pt>
                <c:pt idx="4">
                  <c:v>102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44E-4224-8B9D-2D1B9196262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110875520"/>
        <c:axId val="1110876352"/>
      </c:lineChart>
      <c:catAx>
        <c:axId val="11108755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ea"/>
                <a:ea typeface="+mn-ea"/>
                <a:cs typeface="+mn-cs"/>
              </a:defRPr>
            </a:pPr>
            <a:endParaRPr lang="zh-CN"/>
          </a:p>
        </c:txPr>
        <c:crossAx val="1110876352"/>
        <c:crosses val="autoZero"/>
        <c:auto val="1"/>
        <c:lblAlgn val="ctr"/>
        <c:lblOffset val="100"/>
        <c:noMultiLvlLbl val="0"/>
      </c:catAx>
      <c:valAx>
        <c:axId val="11108763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alpha val="29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ea"/>
                <a:ea typeface="+mn-ea"/>
                <a:cs typeface="+mn-cs"/>
              </a:defRPr>
            </a:pPr>
            <a:endParaRPr lang="zh-CN"/>
          </a:p>
        </c:txPr>
        <c:crossAx val="11108755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lnSpc>
              <a:spcPct val="130000"/>
            </a:lnSpc>
            <a:defRPr sz="1197" b="0" i="0" u="none" strike="noStrike" kern="1200" baseline="0">
              <a:solidFill>
                <a:schemeClr val="bg1"/>
              </a:solidFill>
              <a:latin typeface="+mn-ea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lnSpc>
          <a:spcPct val="130000"/>
        </a:lnSpc>
        <a:defRPr>
          <a:solidFill>
            <a:schemeClr val="bg1"/>
          </a:solidFill>
          <a:latin typeface="+mn-ea"/>
          <a:ea typeface="+mn-ea"/>
        </a:defRPr>
      </a:pPr>
      <a:endParaRPr lang="zh-CN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lnSpc>
              <a:spcPct val="130000"/>
            </a:lnSpc>
            <a:defRPr sz="1862" b="0" i="0" u="none" strike="noStrike" kern="1200" spc="0" baseline="0">
              <a:solidFill>
                <a:schemeClr val="tx1"/>
              </a:solidFill>
              <a:latin typeface="+mn-ea"/>
              <a:ea typeface="+mn-ea"/>
              <a:cs typeface="+mn-cs"/>
            </a:defRPr>
          </a:pPr>
          <a:endParaRPr lang="zh-CN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参与人数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Sheet1!$A$2:$A$6</c:f>
              <c:strCache>
                <c:ptCount val="5"/>
                <c:pt idx="0">
                  <c:v>第1次</c:v>
                </c:pt>
                <c:pt idx="1">
                  <c:v>第2次</c:v>
                </c:pt>
                <c:pt idx="2">
                  <c:v>第3次</c:v>
                </c:pt>
                <c:pt idx="3">
                  <c:v>第4次</c:v>
                </c:pt>
                <c:pt idx="4">
                  <c:v>第5次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12</c:v>
                </c:pt>
                <c:pt idx="1">
                  <c:v>24</c:v>
                </c:pt>
                <c:pt idx="2">
                  <c:v>35</c:v>
                </c:pt>
                <c:pt idx="3">
                  <c:v>65</c:v>
                </c:pt>
                <c:pt idx="4">
                  <c:v>102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BCF-495A-A0E8-34F8B9FB6A7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110875520"/>
        <c:axId val="1110876352"/>
      </c:lineChart>
      <c:catAx>
        <c:axId val="11108755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ea"/>
                <a:ea typeface="+mn-ea"/>
                <a:cs typeface="+mn-cs"/>
              </a:defRPr>
            </a:pPr>
            <a:endParaRPr lang="zh-CN"/>
          </a:p>
        </c:txPr>
        <c:crossAx val="1110876352"/>
        <c:crosses val="autoZero"/>
        <c:auto val="1"/>
        <c:lblAlgn val="ctr"/>
        <c:lblOffset val="100"/>
        <c:noMultiLvlLbl val="0"/>
      </c:catAx>
      <c:valAx>
        <c:axId val="111087635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ea"/>
                <a:ea typeface="+mn-ea"/>
                <a:cs typeface="+mn-cs"/>
              </a:defRPr>
            </a:pPr>
            <a:endParaRPr lang="zh-CN"/>
          </a:p>
        </c:txPr>
        <c:crossAx val="11108755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lnSpc>
              <a:spcPct val="130000"/>
            </a:lnSpc>
            <a:defRPr sz="1197" b="0" i="0" u="none" strike="noStrike" kern="1200" baseline="0">
              <a:solidFill>
                <a:schemeClr val="tx1"/>
              </a:solidFill>
              <a:latin typeface="+mn-ea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lnSpc>
          <a:spcPct val="130000"/>
        </a:lnSpc>
        <a:defRPr>
          <a:solidFill>
            <a:schemeClr val="tx1"/>
          </a:solidFill>
          <a:latin typeface="+mn-ea"/>
          <a:ea typeface="+mn-ea"/>
        </a:defRPr>
      </a:pPr>
      <a:endParaRPr lang="zh-CN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lnSpc>
                <a:spcPct val="130000"/>
              </a:lnSpc>
              <a:defRPr sz="1862" b="0" i="0" u="none" strike="noStrike" kern="1200" spc="0" baseline="0">
                <a:solidFill>
                  <a:schemeClr val="tx1"/>
                </a:solidFill>
                <a:latin typeface="+mj-ea"/>
                <a:ea typeface="+mj-ea"/>
                <a:cs typeface="+mn-cs"/>
              </a:defRPr>
            </a:pPr>
            <a:r>
              <a:rPr lang="zh-CN" altLang="en-US" dirty="0">
                <a:latin typeface="+mj-ea"/>
                <a:ea typeface="+mj-ea"/>
              </a:rPr>
              <a:t>盈利数据</a:t>
            </a:r>
            <a:r>
              <a:rPr lang="en-US" altLang="zh-CN" dirty="0">
                <a:latin typeface="+mj-ea"/>
                <a:ea typeface="+mj-ea"/>
              </a:rPr>
              <a:t>/</a:t>
            </a:r>
            <a:r>
              <a:rPr lang="zh-CN" altLang="en-US" dirty="0">
                <a:latin typeface="+mj-ea"/>
                <a:ea typeface="+mj-ea"/>
              </a:rPr>
              <a:t>万元</a:t>
            </a:r>
            <a:endParaRPr lang="en-US" altLang="zh-CN" dirty="0">
              <a:latin typeface="+mj-ea"/>
              <a:ea typeface="+mj-ea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lnSpc>
              <a:spcPct val="130000"/>
            </a:lnSpc>
            <a:defRPr sz="1862" b="0" i="0" u="none" strike="noStrike" kern="1200" spc="0" baseline="0">
              <a:solidFill>
                <a:schemeClr val="tx1"/>
              </a:solidFill>
              <a:latin typeface="+mj-ea"/>
              <a:ea typeface="+mj-ea"/>
              <a:cs typeface="+mn-cs"/>
            </a:defRPr>
          </a:pPr>
          <a:endParaRPr lang="zh-CN"/>
        </a:p>
      </c:txPr>
    </c:title>
    <c:autoTitleDeleted val="0"/>
    <c:plotArea>
      <c:layout>
        <c:manualLayout>
          <c:layoutTarget val="inner"/>
          <c:xMode val="edge"/>
          <c:yMode val="edge"/>
          <c:x val="0.11195956498330269"/>
          <c:y val="0.28296256873449999"/>
          <c:w val="0.87187559265785219"/>
          <c:h val="0.69185376834370882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Sheet1!$A$2:$A$6</c:f>
              <c:strCache>
                <c:ptCount val="5"/>
                <c:pt idx="0">
                  <c:v>第1次</c:v>
                </c:pt>
                <c:pt idx="1">
                  <c:v>第2次</c:v>
                </c:pt>
                <c:pt idx="2">
                  <c:v>第3次</c:v>
                </c:pt>
                <c:pt idx="3">
                  <c:v>第4次</c:v>
                </c:pt>
                <c:pt idx="4">
                  <c:v>第5次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-35</c:v>
                </c:pt>
                <c:pt idx="1">
                  <c:v>-21</c:v>
                </c:pt>
                <c:pt idx="2">
                  <c:v>-11</c:v>
                </c:pt>
                <c:pt idx="3">
                  <c:v>-8</c:v>
                </c:pt>
                <c:pt idx="4">
                  <c:v>-1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E35-4EE3-9D82-4EF67366B49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203655248"/>
        <c:axId val="1203659408"/>
      </c:lineChart>
      <c:catAx>
        <c:axId val="12036552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0"/>
          <a:lstStyle/>
          <a:p>
            <a:pPr>
              <a:lnSpc>
                <a:spcPct val="130000"/>
              </a:lnSpc>
              <a:defRPr sz="1197" b="0" i="0" u="none" strike="noStrike" kern="1200" baseline="0">
                <a:solidFill>
                  <a:schemeClr val="tx1"/>
                </a:solidFill>
                <a:latin typeface="+mj-ea"/>
                <a:ea typeface="+mj-ea"/>
                <a:cs typeface="+mn-cs"/>
              </a:defRPr>
            </a:pPr>
            <a:endParaRPr lang="zh-CN"/>
          </a:p>
        </c:txPr>
        <c:crossAx val="1203659408"/>
        <c:crosses val="autoZero"/>
        <c:auto val="1"/>
        <c:lblAlgn val="ctr"/>
        <c:lblOffset val="100"/>
        <c:noMultiLvlLbl val="0"/>
      </c:catAx>
      <c:valAx>
        <c:axId val="120365940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ea"/>
                <a:ea typeface="+mn-ea"/>
                <a:cs typeface="+mn-cs"/>
              </a:defRPr>
            </a:pPr>
            <a:endParaRPr lang="zh-CN"/>
          </a:p>
        </c:txPr>
        <c:crossAx val="12036552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lnSpc>
          <a:spcPct val="130000"/>
        </a:lnSpc>
        <a:defRPr>
          <a:solidFill>
            <a:schemeClr val="tx1"/>
          </a:solidFill>
          <a:latin typeface="+mn-ea"/>
          <a:ea typeface="+mn-ea"/>
        </a:defRPr>
      </a:pPr>
      <a:endParaRPr lang="zh-CN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lnSpc>
              <a:spcPct val="130000"/>
            </a:lnSpc>
            <a:defRPr sz="1862" b="0" i="0" u="none" strike="noStrike" kern="1200" spc="0" baseline="0">
              <a:solidFill>
                <a:schemeClr val="tx1"/>
              </a:solidFill>
              <a:latin typeface="+mj-ea"/>
              <a:ea typeface="+mj-ea"/>
              <a:cs typeface="+mn-cs"/>
            </a:defRPr>
          </a:pPr>
          <a:endParaRPr lang="zh-CN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占股比例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944-43C5-B9D0-2A4C1D33DD5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944-43C5-B9D0-2A4C1D33DD5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944-43C5-B9D0-2A4C1D33DD5F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4944-43C5-B9D0-2A4C1D33DD5F}"/>
              </c:ext>
            </c:extLst>
          </c:dPt>
          <c:cat>
            <c:strRef>
              <c:f>Sheet1!$A$2:$A$5</c:f>
              <c:strCache>
                <c:ptCount val="4"/>
                <c:pt idx="0">
                  <c:v>A</c:v>
                </c:pt>
                <c:pt idx="1">
                  <c:v>B</c:v>
                </c:pt>
                <c:pt idx="2">
                  <c:v>C</c:v>
                </c:pt>
                <c:pt idx="3">
                  <c:v>D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0.35</c:v>
                </c:pt>
                <c:pt idx="1">
                  <c:v>0.15</c:v>
                </c:pt>
                <c:pt idx="2">
                  <c:v>0.4</c:v>
                </c:pt>
                <c:pt idx="3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D9A-4201-AE07-B3DBEA5F86E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lnSpc>
              <a:spcPct val="130000"/>
            </a:lnSpc>
            <a:defRPr sz="1197" b="0" i="0" u="none" strike="noStrike" kern="1200" baseline="0">
              <a:solidFill>
                <a:schemeClr val="tx1"/>
              </a:solidFill>
              <a:latin typeface="+mn-ea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lnSpc>
          <a:spcPct val="130000"/>
        </a:lnSpc>
        <a:defRPr>
          <a:solidFill>
            <a:schemeClr val="tx1"/>
          </a:solidFill>
          <a:latin typeface="+mn-ea"/>
          <a:ea typeface="+mn-ea"/>
        </a:defRPr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47827707-4C79-8EA9-5594-A5C6CC07DED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950C291-0F11-D0C6-80A4-D8D94A63759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68EAE5-71AC-4283-A90F-9681EC6B101C}" type="datetimeFigureOut">
              <a:rPr lang="zh-CN" altLang="en-US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2022/7/30</a:t>
            </a:fld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AC629DE-0547-D059-77C0-9D763E4D31C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B527BF8-517D-5AED-9420-29E38B8A85D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C6BAF5-CEE5-46FD-9A1E-5465F7AE76C2}" type="slidenum">
              <a:rPr lang="zh-CN" altLang="en-US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‹#›</a:t>
            </a:fld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75856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0B721AA3-E1AB-45D1-BF1C-79EA141E211E}" type="datetimeFigureOut">
              <a:rPr lang="zh-CN" altLang="en-US" smtClean="0"/>
              <a:pPr/>
              <a:t>2022/7/30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95CBC2E3-0874-4C7D-810F-0684747F159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786353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71765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A90BF72C-E53F-AC41-CBAF-9B2AF13DA05A}"/>
              </a:ext>
            </a:extLst>
          </p:cNvPr>
          <p:cNvSpPr/>
          <p:nvPr userDrawn="1"/>
        </p:nvSpPr>
        <p:spPr>
          <a:xfrm>
            <a:off x="4064400" y="0"/>
            <a:ext cx="4064400" cy="6858000"/>
          </a:xfrm>
          <a:prstGeom prst="rect">
            <a:avLst/>
          </a:prstGeom>
          <a:pattFill prst="horzBrick">
            <a:fgClr>
              <a:schemeClr val="bg1"/>
            </a:fgClr>
            <a:bgClr>
              <a:schemeClr val="accent5"/>
            </a:bgClr>
          </a:patt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67" name="椭圆 66">
            <a:extLst>
              <a:ext uri="{FF2B5EF4-FFF2-40B4-BE49-F238E27FC236}">
                <a16:creationId xmlns:a16="http://schemas.microsoft.com/office/drawing/2014/main" id="{7F2A0E21-8913-471E-D4FF-ADC51E888B62}"/>
              </a:ext>
            </a:extLst>
          </p:cNvPr>
          <p:cNvSpPr/>
          <p:nvPr userDrawn="1"/>
        </p:nvSpPr>
        <p:spPr>
          <a:xfrm>
            <a:off x="2598194" y="77164"/>
            <a:ext cx="2280307" cy="2280307"/>
          </a:xfrm>
          <a:prstGeom prst="ellipse">
            <a:avLst/>
          </a:prstGeom>
          <a:solidFill>
            <a:schemeClr val="accent4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19B62D04-8763-5713-76D0-BFC3D1E837C2}"/>
              </a:ext>
            </a:extLst>
          </p:cNvPr>
          <p:cNvSpPr/>
          <p:nvPr userDrawn="1"/>
        </p:nvSpPr>
        <p:spPr>
          <a:xfrm>
            <a:off x="0" y="0"/>
            <a:ext cx="4064400" cy="6858000"/>
          </a:xfrm>
          <a:prstGeom prst="rect">
            <a:avLst/>
          </a:prstGeom>
          <a:pattFill prst="openDmnd">
            <a:fgClr>
              <a:schemeClr val="bg1"/>
            </a:fgClr>
            <a:bgClr>
              <a:schemeClr val="accent6"/>
            </a:bgClr>
          </a:patt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EC3AC783-3337-9ECD-9921-964DEBA14816}"/>
              </a:ext>
            </a:extLst>
          </p:cNvPr>
          <p:cNvSpPr/>
          <p:nvPr userDrawn="1"/>
        </p:nvSpPr>
        <p:spPr>
          <a:xfrm>
            <a:off x="8127602" y="0"/>
            <a:ext cx="4064400" cy="6858000"/>
          </a:xfrm>
          <a:prstGeom prst="rect">
            <a:avLst/>
          </a:prstGeom>
          <a:pattFill prst="wdUpDiag">
            <a:fgClr>
              <a:schemeClr val="accent2"/>
            </a:fgClr>
            <a:bgClr>
              <a:schemeClr val="bg1"/>
            </a:bgClr>
          </a:patt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4082AC75-BDFC-1876-EF39-E6D2CC1FA2CA}"/>
              </a:ext>
            </a:extLst>
          </p:cNvPr>
          <p:cNvGrpSpPr/>
          <p:nvPr userDrawn="1"/>
        </p:nvGrpSpPr>
        <p:grpSpPr>
          <a:xfrm>
            <a:off x="302526" y="3736029"/>
            <a:ext cx="3539311" cy="2773049"/>
            <a:chOff x="375760" y="431520"/>
            <a:chExt cx="1866749" cy="645822"/>
          </a:xfrm>
        </p:grpSpPr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D7FEB11B-AEAC-1C4E-AE2A-18E626727087}"/>
                </a:ext>
              </a:extLst>
            </p:cNvPr>
            <p:cNvSpPr/>
            <p:nvPr userDrawn="1"/>
          </p:nvSpPr>
          <p:spPr>
            <a:xfrm>
              <a:off x="455341" y="431520"/>
              <a:ext cx="1787168" cy="595291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  <p:sp>
          <p:nvSpPr>
            <p:cNvPr id="30" name="矩形 29">
              <a:extLst>
                <a:ext uri="{FF2B5EF4-FFF2-40B4-BE49-F238E27FC236}">
                  <a16:creationId xmlns:a16="http://schemas.microsoft.com/office/drawing/2014/main" id="{2F7B0279-E241-801E-06D1-2E1A3A3EE5D9}"/>
                </a:ext>
              </a:extLst>
            </p:cNvPr>
            <p:cNvSpPr/>
            <p:nvPr userDrawn="1"/>
          </p:nvSpPr>
          <p:spPr>
            <a:xfrm>
              <a:off x="375760" y="482051"/>
              <a:ext cx="1787168" cy="595291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53053626-169A-08D1-953E-8F8B227BDB2C}"/>
              </a:ext>
            </a:extLst>
          </p:cNvPr>
          <p:cNvGrpSpPr/>
          <p:nvPr userDrawn="1"/>
        </p:nvGrpSpPr>
        <p:grpSpPr>
          <a:xfrm>
            <a:off x="4366926" y="3736029"/>
            <a:ext cx="3539311" cy="2773049"/>
            <a:chOff x="375760" y="431520"/>
            <a:chExt cx="1866749" cy="645822"/>
          </a:xfrm>
        </p:grpSpPr>
        <p:sp>
          <p:nvSpPr>
            <p:cNvPr id="35" name="矩形 34">
              <a:extLst>
                <a:ext uri="{FF2B5EF4-FFF2-40B4-BE49-F238E27FC236}">
                  <a16:creationId xmlns:a16="http://schemas.microsoft.com/office/drawing/2014/main" id="{A7D5D3D4-0CE3-F63B-BA7D-A2B86A1D3F1D}"/>
                </a:ext>
              </a:extLst>
            </p:cNvPr>
            <p:cNvSpPr/>
            <p:nvPr userDrawn="1"/>
          </p:nvSpPr>
          <p:spPr>
            <a:xfrm>
              <a:off x="455341" y="431520"/>
              <a:ext cx="1787168" cy="595291"/>
            </a:xfrm>
            <a:prstGeom prst="rect">
              <a:avLst/>
            </a:prstGeom>
            <a:solidFill>
              <a:schemeClr val="accent2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  <p:sp>
          <p:nvSpPr>
            <p:cNvPr id="37" name="矩形 36">
              <a:extLst>
                <a:ext uri="{FF2B5EF4-FFF2-40B4-BE49-F238E27FC236}">
                  <a16:creationId xmlns:a16="http://schemas.microsoft.com/office/drawing/2014/main" id="{66F3E569-9283-F425-4023-73D1AD9CADD0}"/>
                </a:ext>
              </a:extLst>
            </p:cNvPr>
            <p:cNvSpPr/>
            <p:nvPr userDrawn="1"/>
          </p:nvSpPr>
          <p:spPr>
            <a:xfrm>
              <a:off x="375760" y="482051"/>
              <a:ext cx="1787168" cy="595291"/>
            </a:xfrm>
            <a:prstGeom prst="rect">
              <a:avLst/>
            </a:prstGeom>
            <a:solidFill>
              <a:schemeClr val="accent6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40" name="组合 39">
            <a:extLst>
              <a:ext uri="{FF2B5EF4-FFF2-40B4-BE49-F238E27FC236}">
                <a16:creationId xmlns:a16="http://schemas.microsoft.com/office/drawing/2014/main" id="{01995AD7-F37B-3392-A568-060301B53BCB}"/>
              </a:ext>
            </a:extLst>
          </p:cNvPr>
          <p:cNvGrpSpPr/>
          <p:nvPr userDrawn="1"/>
        </p:nvGrpSpPr>
        <p:grpSpPr>
          <a:xfrm>
            <a:off x="8441211" y="3736029"/>
            <a:ext cx="3539311" cy="2773049"/>
            <a:chOff x="375760" y="431520"/>
            <a:chExt cx="1866749" cy="645822"/>
          </a:xfrm>
        </p:grpSpPr>
        <p:sp>
          <p:nvSpPr>
            <p:cNvPr id="41" name="矩形 40">
              <a:extLst>
                <a:ext uri="{FF2B5EF4-FFF2-40B4-BE49-F238E27FC236}">
                  <a16:creationId xmlns:a16="http://schemas.microsoft.com/office/drawing/2014/main" id="{A31FEA7E-996F-2588-3E87-BD5D1FC088FA}"/>
                </a:ext>
              </a:extLst>
            </p:cNvPr>
            <p:cNvSpPr/>
            <p:nvPr userDrawn="1"/>
          </p:nvSpPr>
          <p:spPr>
            <a:xfrm>
              <a:off x="455341" y="431520"/>
              <a:ext cx="1787168" cy="595291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  <p:sp>
          <p:nvSpPr>
            <p:cNvPr id="43" name="矩形 42">
              <a:extLst>
                <a:ext uri="{FF2B5EF4-FFF2-40B4-BE49-F238E27FC236}">
                  <a16:creationId xmlns:a16="http://schemas.microsoft.com/office/drawing/2014/main" id="{8ABCE8EF-7293-2BC8-7AF4-ADAADE8E4B8C}"/>
                </a:ext>
              </a:extLst>
            </p:cNvPr>
            <p:cNvSpPr/>
            <p:nvPr userDrawn="1"/>
          </p:nvSpPr>
          <p:spPr>
            <a:xfrm>
              <a:off x="375760" y="482051"/>
              <a:ext cx="1787168" cy="595291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id="{9F5593B1-F50A-EBC6-A3AB-61C4AD12FC2E}"/>
              </a:ext>
            </a:extLst>
          </p:cNvPr>
          <p:cNvGrpSpPr/>
          <p:nvPr userDrawn="1"/>
        </p:nvGrpSpPr>
        <p:grpSpPr>
          <a:xfrm>
            <a:off x="375760" y="355830"/>
            <a:ext cx="1866749" cy="721512"/>
            <a:chOff x="375760" y="355830"/>
            <a:chExt cx="1866749" cy="721512"/>
          </a:xfrm>
        </p:grpSpPr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40586AD-4739-5681-9058-8C1046847444}"/>
                </a:ext>
              </a:extLst>
            </p:cNvPr>
            <p:cNvSpPr/>
            <p:nvPr userDrawn="1"/>
          </p:nvSpPr>
          <p:spPr>
            <a:xfrm>
              <a:off x="455341" y="355830"/>
              <a:ext cx="1787168" cy="595291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450FC3C6-19B0-A708-E9CD-BE4D67588136}"/>
                </a:ext>
              </a:extLst>
            </p:cNvPr>
            <p:cNvGrpSpPr/>
            <p:nvPr userDrawn="1"/>
          </p:nvGrpSpPr>
          <p:grpSpPr>
            <a:xfrm>
              <a:off x="375760" y="482051"/>
              <a:ext cx="1787168" cy="595291"/>
              <a:chOff x="375760" y="482051"/>
              <a:chExt cx="1787168" cy="595291"/>
            </a:xfrm>
          </p:grpSpPr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F465423F-BAF6-9672-31FF-FFE323EC5095}"/>
                  </a:ext>
                </a:extLst>
              </p:cNvPr>
              <p:cNvSpPr/>
              <p:nvPr userDrawn="1"/>
            </p:nvSpPr>
            <p:spPr>
              <a:xfrm>
                <a:off x="375760" y="482051"/>
                <a:ext cx="1787168" cy="595291"/>
              </a:xfrm>
              <a:prstGeom prst="rect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13" name="直接连接符 12">
                <a:extLst>
                  <a:ext uri="{FF2B5EF4-FFF2-40B4-BE49-F238E27FC236}">
                    <a16:creationId xmlns:a16="http://schemas.microsoft.com/office/drawing/2014/main" id="{B0DB939A-5579-FBA5-BA07-05AA6F1EA52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776177" y="482051"/>
                <a:ext cx="0" cy="595291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4" name="文本占位符 22">
            <a:extLst>
              <a:ext uri="{FF2B5EF4-FFF2-40B4-BE49-F238E27FC236}">
                <a16:creationId xmlns:a16="http://schemas.microsoft.com/office/drawing/2014/main" id="{198B4652-5134-F11C-EA18-0DAAD66EF25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390125"/>
            <a:ext cx="2538688" cy="78339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30000"/>
              </a:lnSpc>
              <a:buNone/>
              <a:defRPr kumimoji="0" lang="zh-CN" altLang="en-US" sz="1800" b="1" i="0" u="none" strike="noStrike" kern="1200" cap="none" spc="600" normalizeH="0" baseline="0" dirty="0" smtClean="0">
                <a:ln w="19050">
                  <a:solidFill>
                    <a:sysClr val="windowText" lastClr="000000"/>
                  </a:solidFill>
                </a:ln>
                <a:solidFill>
                  <a:sysClr val="window" lastClr="FFFFFF"/>
                </a:solidFill>
                <a:effectLst>
                  <a:outerShdw dist="63500" dir="3000000" algn="ctr" rotWithShape="0">
                    <a:srgbClr val="0F4CC5"/>
                  </a:outerShdw>
                </a:effectLst>
                <a:uLnTx/>
                <a:uFillTx/>
                <a:latin typeface="+mj-ea"/>
                <a:ea typeface="+mj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CN" dirty="0"/>
              <a:t>1. </a:t>
            </a:r>
            <a:r>
              <a:rPr lang="zh-CN" altLang="en-US" dirty="0"/>
              <a:t>项目成员</a:t>
            </a:r>
          </a:p>
        </p:txBody>
      </p:sp>
      <p:sp>
        <p:nvSpPr>
          <p:cNvPr id="19" name="文本占位符 18">
            <a:extLst>
              <a:ext uri="{FF2B5EF4-FFF2-40B4-BE49-F238E27FC236}">
                <a16:creationId xmlns:a16="http://schemas.microsoft.com/office/drawing/2014/main" id="{FA948FEA-EEBD-F1AE-AAA3-DAD8E86D0CC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2286" y="4495799"/>
            <a:ext cx="2989728" cy="55488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30000"/>
              </a:lnSpc>
              <a:buNone/>
              <a:defRPr sz="3200" b="1">
                <a:latin typeface="+mj-ea"/>
                <a:ea typeface="+mj-ea"/>
              </a:defRPr>
            </a:lvl1pPr>
          </a:lstStyle>
          <a:p>
            <a:pPr lvl="0"/>
            <a:r>
              <a:rPr lang="zh-CN" altLang="en-US" dirty="0"/>
              <a:t>王小明</a:t>
            </a:r>
            <a:endParaRPr lang="en-US" altLang="zh-CN" dirty="0"/>
          </a:p>
        </p:txBody>
      </p:sp>
      <p:sp>
        <p:nvSpPr>
          <p:cNvPr id="20" name="文本占位符 18">
            <a:extLst>
              <a:ext uri="{FF2B5EF4-FFF2-40B4-BE49-F238E27FC236}">
                <a16:creationId xmlns:a16="http://schemas.microsoft.com/office/drawing/2014/main" id="{E3E6FF63-FF5D-B01F-DB36-00871FF18C1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5730" y="4495799"/>
            <a:ext cx="2989728" cy="55488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30000"/>
              </a:lnSpc>
              <a:buNone/>
              <a:defRPr sz="3200" b="1">
                <a:latin typeface="+mj-ea"/>
                <a:ea typeface="+mj-ea"/>
              </a:defRPr>
            </a:lvl1pPr>
          </a:lstStyle>
          <a:p>
            <a:pPr lvl="0"/>
            <a:r>
              <a:rPr lang="zh-CN" altLang="en-US" dirty="0"/>
              <a:t>李小刚</a:t>
            </a:r>
          </a:p>
        </p:txBody>
      </p:sp>
      <p:sp>
        <p:nvSpPr>
          <p:cNvPr id="23" name="文本占位符 18">
            <a:extLst>
              <a:ext uri="{FF2B5EF4-FFF2-40B4-BE49-F238E27FC236}">
                <a16:creationId xmlns:a16="http://schemas.microsoft.com/office/drawing/2014/main" id="{2E875162-97B5-B926-306C-90FA3DBDFF3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644810" y="4495799"/>
            <a:ext cx="2989728" cy="55488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30000"/>
              </a:lnSpc>
              <a:buNone/>
              <a:defRPr sz="3200" b="1">
                <a:latin typeface="+mj-ea"/>
                <a:ea typeface="+mj-ea"/>
              </a:defRPr>
            </a:lvl1pPr>
          </a:lstStyle>
          <a:p>
            <a:pPr lvl="0"/>
            <a:r>
              <a:rPr lang="zh-CN" altLang="en-US" dirty="0"/>
              <a:t>张小红</a:t>
            </a:r>
          </a:p>
        </p:txBody>
      </p:sp>
      <p:sp>
        <p:nvSpPr>
          <p:cNvPr id="24" name="文本占位符 18">
            <a:extLst>
              <a:ext uri="{FF2B5EF4-FFF2-40B4-BE49-F238E27FC236}">
                <a16:creationId xmlns:a16="http://schemas.microsoft.com/office/drawing/2014/main" id="{C93045A8-BA51-3915-C536-8A4ADA68038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2286" y="5050679"/>
            <a:ext cx="2989728" cy="39624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30000"/>
              </a:lnSpc>
              <a:spcBef>
                <a:spcPts val="0"/>
              </a:spcBef>
              <a:buNone/>
              <a:defRPr sz="1800">
                <a:latin typeface="+mj-ea"/>
                <a:ea typeface="+mj-ea"/>
              </a:defRPr>
            </a:lvl1pPr>
          </a:lstStyle>
          <a:p>
            <a:pPr lvl="0"/>
            <a:r>
              <a:rPr lang="zh-CN" altLang="en-US" dirty="0"/>
              <a:t>主理人</a:t>
            </a:r>
            <a:endParaRPr lang="en-US" altLang="zh-CN" dirty="0"/>
          </a:p>
        </p:txBody>
      </p:sp>
      <p:sp>
        <p:nvSpPr>
          <p:cNvPr id="25" name="文本占位符 18">
            <a:extLst>
              <a:ext uri="{FF2B5EF4-FFF2-40B4-BE49-F238E27FC236}">
                <a16:creationId xmlns:a16="http://schemas.microsoft.com/office/drawing/2014/main" id="{4A88D496-1575-6E3C-CC9B-7DF5F228100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75730" y="5050679"/>
            <a:ext cx="2989728" cy="39624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30000"/>
              </a:lnSpc>
              <a:spcBef>
                <a:spcPts val="0"/>
              </a:spcBef>
              <a:buNone/>
              <a:defRPr sz="1800">
                <a:latin typeface="+mj-ea"/>
                <a:ea typeface="+mj-ea"/>
              </a:defRPr>
            </a:lvl1pPr>
          </a:lstStyle>
          <a:p>
            <a:pPr lvl="0"/>
            <a:r>
              <a:rPr lang="zh-CN" altLang="en-US" dirty="0"/>
              <a:t>营销总监</a:t>
            </a:r>
          </a:p>
        </p:txBody>
      </p:sp>
      <p:sp>
        <p:nvSpPr>
          <p:cNvPr id="26" name="文本占位符 18">
            <a:extLst>
              <a:ext uri="{FF2B5EF4-FFF2-40B4-BE49-F238E27FC236}">
                <a16:creationId xmlns:a16="http://schemas.microsoft.com/office/drawing/2014/main" id="{E2320619-299E-2AFD-DBF9-59BC295D074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644810" y="5050679"/>
            <a:ext cx="2989728" cy="39624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30000"/>
              </a:lnSpc>
              <a:spcBef>
                <a:spcPts val="0"/>
              </a:spcBef>
              <a:buNone/>
              <a:defRPr sz="1800">
                <a:latin typeface="+mj-ea"/>
                <a:ea typeface="+mj-ea"/>
              </a:defRPr>
            </a:lvl1pPr>
          </a:lstStyle>
          <a:p>
            <a:pPr lvl="0"/>
            <a:r>
              <a:rPr lang="zh-CN" altLang="en-US" dirty="0"/>
              <a:t>运营总监</a:t>
            </a:r>
          </a:p>
        </p:txBody>
      </p:sp>
      <p:grpSp>
        <p:nvGrpSpPr>
          <p:cNvPr id="57" name="组合 56">
            <a:extLst>
              <a:ext uri="{FF2B5EF4-FFF2-40B4-BE49-F238E27FC236}">
                <a16:creationId xmlns:a16="http://schemas.microsoft.com/office/drawing/2014/main" id="{FDBD526D-C754-2F23-DE4A-2C36240222D4}"/>
              </a:ext>
            </a:extLst>
          </p:cNvPr>
          <p:cNvGrpSpPr/>
          <p:nvPr userDrawn="1"/>
        </p:nvGrpSpPr>
        <p:grpSpPr>
          <a:xfrm>
            <a:off x="3775638" y="2453074"/>
            <a:ext cx="562559" cy="545806"/>
            <a:chOff x="790608" y="1560145"/>
            <a:chExt cx="562559" cy="545806"/>
          </a:xfrm>
        </p:grpSpPr>
        <p:sp>
          <p:nvSpPr>
            <p:cNvPr id="58" name="十字形 57">
              <a:extLst>
                <a:ext uri="{FF2B5EF4-FFF2-40B4-BE49-F238E27FC236}">
                  <a16:creationId xmlns:a16="http://schemas.microsoft.com/office/drawing/2014/main" id="{BEDD753F-F92E-DD37-2EF1-FF17DB8AAB12}"/>
                </a:ext>
              </a:extLst>
            </p:cNvPr>
            <p:cNvSpPr/>
            <p:nvPr userDrawn="1"/>
          </p:nvSpPr>
          <p:spPr>
            <a:xfrm>
              <a:off x="847614" y="1560145"/>
              <a:ext cx="505553" cy="505553"/>
            </a:xfrm>
            <a:prstGeom prst="plus">
              <a:avLst>
                <a:gd name="adj" fmla="val 35618"/>
              </a:avLst>
            </a:prstGeom>
            <a:solidFill>
              <a:schemeClr val="tx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  <p:sp>
          <p:nvSpPr>
            <p:cNvPr id="59" name="十字形 58">
              <a:extLst>
                <a:ext uri="{FF2B5EF4-FFF2-40B4-BE49-F238E27FC236}">
                  <a16:creationId xmlns:a16="http://schemas.microsoft.com/office/drawing/2014/main" id="{C9CAC23C-1786-5C1D-CFF3-9F07206772A9}"/>
                </a:ext>
              </a:extLst>
            </p:cNvPr>
            <p:cNvSpPr/>
            <p:nvPr userDrawn="1"/>
          </p:nvSpPr>
          <p:spPr>
            <a:xfrm>
              <a:off x="790608" y="1600398"/>
              <a:ext cx="505553" cy="505553"/>
            </a:xfrm>
            <a:prstGeom prst="plus">
              <a:avLst>
                <a:gd name="adj" fmla="val 35618"/>
              </a:avLst>
            </a:prstGeom>
            <a:solidFill>
              <a:schemeClr val="accent2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60" name="组合 59">
            <a:extLst>
              <a:ext uri="{FF2B5EF4-FFF2-40B4-BE49-F238E27FC236}">
                <a16:creationId xmlns:a16="http://schemas.microsoft.com/office/drawing/2014/main" id="{1049308F-E4EA-B477-A5DA-1E17CE7B5556}"/>
              </a:ext>
            </a:extLst>
          </p:cNvPr>
          <p:cNvGrpSpPr/>
          <p:nvPr userDrawn="1"/>
        </p:nvGrpSpPr>
        <p:grpSpPr>
          <a:xfrm>
            <a:off x="7803183" y="2453074"/>
            <a:ext cx="562559" cy="545806"/>
            <a:chOff x="790608" y="1560145"/>
            <a:chExt cx="562559" cy="545806"/>
          </a:xfrm>
        </p:grpSpPr>
        <p:sp>
          <p:nvSpPr>
            <p:cNvPr id="61" name="十字形 60">
              <a:extLst>
                <a:ext uri="{FF2B5EF4-FFF2-40B4-BE49-F238E27FC236}">
                  <a16:creationId xmlns:a16="http://schemas.microsoft.com/office/drawing/2014/main" id="{4C878FAF-EAC6-8EBC-3F48-FA2982DE7B1C}"/>
                </a:ext>
              </a:extLst>
            </p:cNvPr>
            <p:cNvSpPr/>
            <p:nvPr userDrawn="1"/>
          </p:nvSpPr>
          <p:spPr>
            <a:xfrm>
              <a:off x="847614" y="1560145"/>
              <a:ext cx="505553" cy="505553"/>
            </a:xfrm>
            <a:prstGeom prst="plus">
              <a:avLst>
                <a:gd name="adj" fmla="val 35618"/>
              </a:avLst>
            </a:prstGeom>
            <a:solidFill>
              <a:schemeClr val="tx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62" name="十字形 61">
              <a:extLst>
                <a:ext uri="{FF2B5EF4-FFF2-40B4-BE49-F238E27FC236}">
                  <a16:creationId xmlns:a16="http://schemas.microsoft.com/office/drawing/2014/main" id="{9F9B11A9-0D46-D901-9CFC-554FE1F860F5}"/>
                </a:ext>
              </a:extLst>
            </p:cNvPr>
            <p:cNvSpPr/>
            <p:nvPr userDrawn="1"/>
          </p:nvSpPr>
          <p:spPr>
            <a:xfrm>
              <a:off x="790608" y="1600398"/>
              <a:ext cx="505553" cy="505553"/>
            </a:xfrm>
            <a:prstGeom prst="plus">
              <a:avLst>
                <a:gd name="adj" fmla="val 35618"/>
              </a:avLst>
            </a:prstGeom>
            <a:solidFill>
              <a:schemeClr val="accent6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63" name="组合 62">
            <a:extLst>
              <a:ext uri="{FF2B5EF4-FFF2-40B4-BE49-F238E27FC236}">
                <a16:creationId xmlns:a16="http://schemas.microsoft.com/office/drawing/2014/main" id="{7DD2E28E-FE97-E080-D9E2-750B6010E5E3}"/>
              </a:ext>
            </a:extLst>
          </p:cNvPr>
          <p:cNvGrpSpPr/>
          <p:nvPr userDrawn="1"/>
        </p:nvGrpSpPr>
        <p:grpSpPr>
          <a:xfrm>
            <a:off x="122590" y="6325629"/>
            <a:ext cx="1151427" cy="366898"/>
            <a:chOff x="8892533" y="1481595"/>
            <a:chExt cx="1151427" cy="366898"/>
          </a:xfrm>
        </p:grpSpPr>
        <p:sp>
          <p:nvSpPr>
            <p:cNvPr id="64" name="任意多边形: 形状 63">
              <a:extLst>
                <a:ext uri="{FF2B5EF4-FFF2-40B4-BE49-F238E27FC236}">
                  <a16:creationId xmlns:a16="http://schemas.microsoft.com/office/drawing/2014/main" id="{8A4083A1-8128-3015-3056-8412BE35E147}"/>
                </a:ext>
              </a:extLst>
            </p:cNvPr>
            <p:cNvSpPr/>
            <p:nvPr userDrawn="1"/>
          </p:nvSpPr>
          <p:spPr>
            <a:xfrm>
              <a:off x="8892533" y="1481595"/>
              <a:ext cx="789534" cy="226698"/>
            </a:xfrm>
            <a:custGeom>
              <a:avLst/>
              <a:gdLst>
                <a:gd name="connsiteX0" fmla="*/ 0 w 1539240"/>
                <a:gd name="connsiteY0" fmla="*/ 15240 h 441960"/>
                <a:gd name="connsiteX1" fmla="*/ 426720 w 1539240"/>
                <a:gd name="connsiteY1" fmla="*/ 441960 h 441960"/>
                <a:gd name="connsiteX2" fmla="*/ 807720 w 1539240"/>
                <a:gd name="connsiteY2" fmla="*/ 60960 h 441960"/>
                <a:gd name="connsiteX3" fmla="*/ 1143000 w 1539240"/>
                <a:gd name="connsiteY3" fmla="*/ 396240 h 441960"/>
                <a:gd name="connsiteX4" fmla="*/ 1539240 w 1539240"/>
                <a:gd name="connsiteY4" fmla="*/ 0 h 441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39240" h="441960">
                  <a:moveTo>
                    <a:pt x="0" y="15240"/>
                  </a:moveTo>
                  <a:lnTo>
                    <a:pt x="426720" y="441960"/>
                  </a:lnTo>
                  <a:lnTo>
                    <a:pt x="807720" y="60960"/>
                  </a:lnTo>
                  <a:lnTo>
                    <a:pt x="1143000" y="396240"/>
                  </a:lnTo>
                  <a:lnTo>
                    <a:pt x="1539240" y="0"/>
                  </a:ln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65" name="任意多边形: 形状 64">
              <a:extLst>
                <a:ext uri="{FF2B5EF4-FFF2-40B4-BE49-F238E27FC236}">
                  <a16:creationId xmlns:a16="http://schemas.microsoft.com/office/drawing/2014/main" id="{E64BE5B2-F1D5-CD41-7CE4-76BB80B1BEC1}"/>
                </a:ext>
              </a:extLst>
            </p:cNvPr>
            <p:cNvSpPr/>
            <p:nvPr userDrawn="1"/>
          </p:nvSpPr>
          <p:spPr>
            <a:xfrm>
              <a:off x="9254426" y="1621795"/>
              <a:ext cx="789534" cy="226698"/>
            </a:xfrm>
            <a:custGeom>
              <a:avLst/>
              <a:gdLst>
                <a:gd name="connsiteX0" fmla="*/ 0 w 1539240"/>
                <a:gd name="connsiteY0" fmla="*/ 15240 h 441960"/>
                <a:gd name="connsiteX1" fmla="*/ 426720 w 1539240"/>
                <a:gd name="connsiteY1" fmla="*/ 441960 h 441960"/>
                <a:gd name="connsiteX2" fmla="*/ 807720 w 1539240"/>
                <a:gd name="connsiteY2" fmla="*/ 60960 h 441960"/>
                <a:gd name="connsiteX3" fmla="*/ 1143000 w 1539240"/>
                <a:gd name="connsiteY3" fmla="*/ 396240 h 441960"/>
                <a:gd name="connsiteX4" fmla="*/ 1539240 w 1539240"/>
                <a:gd name="connsiteY4" fmla="*/ 0 h 441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39240" h="441960">
                  <a:moveTo>
                    <a:pt x="0" y="15240"/>
                  </a:moveTo>
                  <a:lnTo>
                    <a:pt x="426720" y="441960"/>
                  </a:lnTo>
                  <a:lnTo>
                    <a:pt x="807720" y="60960"/>
                  </a:lnTo>
                  <a:lnTo>
                    <a:pt x="1143000" y="396240"/>
                  </a:lnTo>
                  <a:lnTo>
                    <a:pt x="1539240" y="0"/>
                  </a:ln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66" name="箭头: 下 65">
            <a:extLst>
              <a:ext uri="{FF2B5EF4-FFF2-40B4-BE49-F238E27FC236}">
                <a16:creationId xmlns:a16="http://schemas.microsoft.com/office/drawing/2014/main" id="{980CAC84-4ADC-EC9E-4F8B-AAD9143F1FE3}"/>
              </a:ext>
            </a:extLst>
          </p:cNvPr>
          <p:cNvSpPr/>
          <p:nvPr userDrawn="1"/>
        </p:nvSpPr>
        <p:spPr>
          <a:xfrm rot="13673793">
            <a:off x="11630047" y="6068439"/>
            <a:ext cx="363305" cy="696847"/>
          </a:xfrm>
          <a:prstGeom prst="downArrow">
            <a:avLst/>
          </a:prstGeom>
          <a:solidFill>
            <a:schemeClr val="accent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68" name="组合 67">
            <a:extLst>
              <a:ext uri="{FF2B5EF4-FFF2-40B4-BE49-F238E27FC236}">
                <a16:creationId xmlns:a16="http://schemas.microsoft.com/office/drawing/2014/main" id="{14B5618B-F55A-06CE-BB4A-6FA797A01D74}"/>
              </a:ext>
            </a:extLst>
          </p:cNvPr>
          <p:cNvGrpSpPr/>
          <p:nvPr userDrawn="1"/>
        </p:nvGrpSpPr>
        <p:grpSpPr>
          <a:xfrm>
            <a:off x="4100660" y="933618"/>
            <a:ext cx="625581" cy="622931"/>
            <a:chOff x="3593240" y="1208247"/>
            <a:chExt cx="726553" cy="723475"/>
          </a:xfrm>
        </p:grpSpPr>
        <p:sp>
          <p:nvSpPr>
            <p:cNvPr id="69" name="圆: 空心 68">
              <a:extLst>
                <a:ext uri="{FF2B5EF4-FFF2-40B4-BE49-F238E27FC236}">
                  <a16:creationId xmlns:a16="http://schemas.microsoft.com/office/drawing/2014/main" id="{963B40DA-B546-5DE0-1B04-E24D19650878}"/>
                </a:ext>
              </a:extLst>
            </p:cNvPr>
            <p:cNvSpPr/>
            <p:nvPr userDrawn="1"/>
          </p:nvSpPr>
          <p:spPr>
            <a:xfrm>
              <a:off x="3657463" y="1208247"/>
              <a:ext cx="662330" cy="662330"/>
            </a:xfrm>
            <a:prstGeom prst="donut">
              <a:avLst/>
            </a:prstGeom>
            <a:solidFill>
              <a:schemeClr val="bg2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70" name="圆: 空心 69">
              <a:extLst>
                <a:ext uri="{FF2B5EF4-FFF2-40B4-BE49-F238E27FC236}">
                  <a16:creationId xmlns:a16="http://schemas.microsoft.com/office/drawing/2014/main" id="{CBF51B75-FAC6-72FD-2A95-1EE981A6D926}"/>
                </a:ext>
              </a:extLst>
            </p:cNvPr>
            <p:cNvSpPr/>
            <p:nvPr userDrawn="1"/>
          </p:nvSpPr>
          <p:spPr>
            <a:xfrm>
              <a:off x="3593240" y="1269392"/>
              <a:ext cx="662330" cy="662330"/>
            </a:xfrm>
            <a:prstGeom prst="donut">
              <a:avLst/>
            </a:prstGeom>
            <a:solidFill>
              <a:schemeClr val="accent2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pic>
        <p:nvPicPr>
          <p:cNvPr id="2" name="图片 1">
            <a:extLst>
              <a:ext uri="{FF2B5EF4-FFF2-40B4-BE49-F238E27FC236}">
                <a16:creationId xmlns:a16="http://schemas.microsoft.com/office/drawing/2014/main" id="{83E83164-FB9E-13AF-7094-4A8C971580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63191" r="34552"/>
          <a:stretch/>
        </p:blipFill>
        <p:spPr>
          <a:xfrm>
            <a:off x="9295243" y="0"/>
            <a:ext cx="2896757" cy="1626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0201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 24">
            <a:extLst>
              <a:ext uri="{FF2B5EF4-FFF2-40B4-BE49-F238E27FC236}">
                <a16:creationId xmlns:a16="http://schemas.microsoft.com/office/drawing/2014/main" id="{C0C3C32E-CA41-CB6F-9A12-3A9292843A6D}"/>
              </a:ext>
            </a:extLst>
          </p:cNvPr>
          <p:cNvSpPr/>
          <p:nvPr userDrawn="1"/>
        </p:nvSpPr>
        <p:spPr>
          <a:xfrm>
            <a:off x="6096000" y="3429000"/>
            <a:ext cx="6111585" cy="3429000"/>
          </a:xfrm>
          <a:prstGeom prst="rect">
            <a:avLst/>
          </a:prstGeom>
          <a:pattFill prst="dotGrid">
            <a:fgClr>
              <a:schemeClr val="accent6"/>
            </a:fgClr>
            <a:bgClr>
              <a:schemeClr val="bg1"/>
            </a:bgClr>
          </a:patt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47" name="矩形 46">
            <a:extLst>
              <a:ext uri="{FF2B5EF4-FFF2-40B4-BE49-F238E27FC236}">
                <a16:creationId xmlns:a16="http://schemas.microsoft.com/office/drawing/2014/main" id="{6E77BA7E-C898-4985-E610-35A5F83080B7}"/>
              </a:ext>
            </a:extLst>
          </p:cNvPr>
          <p:cNvSpPr/>
          <p:nvPr userDrawn="1"/>
        </p:nvSpPr>
        <p:spPr>
          <a:xfrm>
            <a:off x="0" y="3429000"/>
            <a:ext cx="6096000" cy="3429000"/>
          </a:xfrm>
          <a:prstGeom prst="rect">
            <a:avLst/>
          </a:prstGeom>
          <a:solidFill>
            <a:schemeClr val="accent5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6" name="矩形 45">
            <a:extLst>
              <a:ext uri="{FF2B5EF4-FFF2-40B4-BE49-F238E27FC236}">
                <a16:creationId xmlns:a16="http://schemas.microsoft.com/office/drawing/2014/main" id="{368DCACF-80F5-1733-AD3C-2C4B8DCAE8A9}"/>
              </a:ext>
            </a:extLst>
          </p:cNvPr>
          <p:cNvSpPr/>
          <p:nvPr userDrawn="1"/>
        </p:nvSpPr>
        <p:spPr>
          <a:xfrm>
            <a:off x="6103620" y="0"/>
            <a:ext cx="6103965" cy="3429000"/>
          </a:xfrm>
          <a:prstGeom prst="rect">
            <a:avLst/>
          </a:prstGeom>
          <a:solidFill>
            <a:schemeClr val="accent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97B46C9B-8E3D-D13B-6937-00286B414C7D}"/>
              </a:ext>
            </a:extLst>
          </p:cNvPr>
          <p:cNvSpPr/>
          <p:nvPr userDrawn="1"/>
        </p:nvSpPr>
        <p:spPr>
          <a:xfrm>
            <a:off x="0" y="0"/>
            <a:ext cx="6096000" cy="3429000"/>
          </a:xfrm>
          <a:prstGeom prst="rect">
            <a:avLst/>
          </a:prstGeom>
          <a:pattFill prst="diagBrick">
            <a:fgClr>
              <a:schemeClr val="accent2"/>
            </a:fgClr>
            <a:bgClr>
              <a:schemeClr val="accent2">
                <a:lumMod val="20000"/>
                <a:lumOff val="80000"/>
              </a:schemeClr>
            </a:bgClr>
          </a:patt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9" name="文本占位符 48">
            <a:extLst>
              <a:ext uri="{FF2B5EF4-FFF2-40B4-BE49-F238E27FC236}">
                <a16:creationId xmlns:a16="http://schemas.microsoft.com/office/drawing/2014/main" id="{22ABBD22-2348-7B76-A70A-9926D22986A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41045" y="1001522"/>
            <a:ext cx="1352550" cy="1425956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lnSpc>
                <a:spcPct val="130000"/>
              </a:lnSpc>
              <a:defRPr>
                <a:effectLst>
                  <a:outerShdw dist="63500" dir="3000000" algn="ctr" rotWithShape="0">
                    <a:schemeClr val="accent1"/>
                  </a:outerShdw>
                </a:effectLst>
                <a:latin typeface="+mj-ea"/>
                <a:ea typeface="+mj-ea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9600" b="1" i="0" u="none" strike="noStrike" kern="0" cap="none" spc="600" normalizeH="0" baseline="0" noProof="0" dirty="0">
                <a:ln w="1905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outerShdw dist="63500" dir="3000000" algn="ctr" rotWithShape="0">
                    <a:srgbClr val="0F4CC5"/>
                  </a:outerShdw>
                </a:effectLst>
                <a:uLnTx/>
                <a:uFillTx/>
                <a:latin typeface="Arial"/>
                <a:ea typeface="微软雅黑"/>
              </a:rPr>
              <a:t>S</a:t>
            </a:r>
            <a:endParaRPr kumimoji="0" lang="zh-CN" altLang="en-US" sz="9600" b="1" i="0" u="none" strike="noStrike" kern="0" cap="none" spc="600" normalizeH="0" baseline="0" noProof="0" dirty="0">
              <a:ln w="19050">
                <a:solidFill>
                  <a:prstClr val="black"/>
                </a:solidFill>
              </a:ln>
              <a:solidFill>
                <a:prstClr val="white"/>
              </a:solidFill>
              <a:effectLst>
                <a:outerShdw dist="63500" dir="3000000" algn="ctr" rotWithShape="0">
                  <a:srgbClr val="0F4CC5"/>
                </a:outerShdw>
              </a:effectLst>
              <a:uLnTx/>
              <a:uFillTx/>
              <a:latin typeface="Arial"/>
              <a:ea typeface="微软雅黑"/>
            </a:endParaRPr>
          </a:p>
        </p:txBody>
      </p:sp>
      <p:sp>
        <p:nvSpPr>
          <p:cNvPr id="60" name="文本占位符 48">
            <a:extLst>
              <a:ext uri="{FF2B5EF4-FFF2-40B4-BE49-F238E27FC236}">
                <a16:creationId xmlns:a16="http://schemas.microsoft.com/office/drawing/2014/main" id="{2323D11E-190C-13DA-C370-79B987727AB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48647" y="1001522"/>
            <a:ext cx="1352550" cy="1425956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lnSpc>
                <a:spcPct val="130000"/>
              </a:lnSpc>
              <a:defRPr>
                <a:effectLst>
                  <a:outerShdw dist="63500" dir="3000000" algn="ctr" rotWithShape="0">
                    <a:schemeClr val="accent2"/>
                  </a:outerShdw>
                </a:effectLst>
                <a:latin typeface="+mj-ea"/>
                <a:ea typeface="+mj-ea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9600" b="1" i="0" u="none" strike="noStrike" kern="0" cap="none" spc="600" normalizeH="0" baseline="0" noProof="0" dirty="0">
                <a:ln w="1905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outerShdw dist="63500" dir="3000000" algn="ctr" rotWithShape="0">
                    <a:srgbClr val="0F4CC5"/>
                  </a:outerShdw>
                </a:effectLst>
                <a:uLnTx/>
                <a:uFillTx/>
                <a:latin typeface="Arial"/>
                <a:ea typeface="微软雅黑"/>
              </a:rPr>
              <a:t>W</a:t>
            </a:r>
            <a:endParaRPr kumimoji="0" lang="zh-CN" altLang="en-US" sz="9600" b="1" i="0" u="none" strike="noStrike" kern="0" cap="none" spc="600" normalizeH="0" baseline="0" noProof="0" dirty="0">
              <a:ln w="19050">
                <a:solidFill>
                  <a:prstClr val="black"/>
                </a:solidFill>
              </a:ln>
              <a:solidFill>
                <a:prstClr val="white"/>
              </a:solidFill>
              <a:effectLst>
                <a:outerShdw dist="63500" dir="3000000" algn="ctr" rotWithShape="0">
                  <a:srgbClr val="0F4CC5"/>
                </a:outerShdw>
              </a:effectLst>
              <a:uLnTx/>
              <a:uFillTx/>
              <a:latin typeface="Arial"/>
              <a:ea typeface="微软雅黑"/>
            </a:endParaRPr>
          </a:p>
        </p:txBody>
      </p:sp>
      <p:sp>
        <p:nvSpPr>
          <p:cNvPr id="62" name="文本占位符 48">
            <a:extLst>
              <a:ext uri="{FF2B5EF4-FFF2-40B4-BE49-F238E27FC236}">
                <a16:creationId xmlns:a16="http://schemas.microsoft.com/office/drawing/2014/main" id="{3336820D-6888-103F-B99F-604F8C59CD2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844837" y="4430522"/>
            <a:ext cx="1352550" cy="1425956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lnSpc>
                <a:spcPct val="130000"/>
              </a:lnSpc>
              <a:defRPr>
                <a:effectLst>
                  <a:outerShdw dist="63500" dir="3000000" algn="ctr" rotWithShape="0">
                    <a:schemeClr val="accent2"/>
                  </a:outerShdw>
                </a:effectLst>
                <a:latin typeface="+mj-ea"/>
                <a:ea typeface="+mj-ea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9600" b="1" i="0" u="none" strike="noStrike" kern="0" cap="none" spc="600" normalizeH="0" baseline="0" noProof="0" dirty="0">
                <a:ln w="1905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outerShdw dist="63500" dir="3000000" algn="ctr" rotWithShape="0">
                    <a:srgbClr val="0F4CC5"/>
                  </a:outerShdw>
                </a:effectLst>
                <a:uLnTx/>
                <a:uFillTx/>
                <a:latin typeface="Arial"/>
                <a:ea typeface="微软雅黑"/>
              </a:rPr>
              <a:t>T</a:t>
            </a:r>
            <a:endParaRPr kumimoji="0" lang="zh-CN" altLang="en-US" sz="9600" b="1" i="0" u="none" strike="noStrike" kern="0" cap="none" spc="600" normalizeH="0" baseline="0" noProof="0" dirty="0">
              <a:ln w="19050">
                <a:solidFill>
                  <a:prstClr val="black"/>
                </a:solidFill>
              </a:ln>
              <a:solidFill>
                <a:prstClr val="white"/>
              </a:solidFill>
              <a:effectLst>
                <a:outerShdw dist="63500" dir="3000000" algn="ctr" rotWithShape="0">
                  <a:srgbClr val="0F4CC5"/>
                </a:outerShdw>
              </a:effectLst>
              <a:uLnTx/>
              <a:uFillTx/>
              <a:latin typeface="Arial"/>
              <a:ea typeface="微软雅黑"/>
            </a:endParaRPr>
          </a:p>
        </p:txBody>
      </p:sp>
      <p:sp>
        <p:nvSpPr>
          <p:cNvPr id="63" name="文本占位符 18">
            <a:extLst>
              <a:ext uri="{FF2B5EF4-FFF2-40B4-BE49-F238E27FC236}">
                <a16:creationId xmlns:a16="http://schemas.microsoft.com/office/drawing/2014/main" id="{C37D92F8-F21F-268F-1C54-DEBBADD7166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101215" y="1004980"/>
            <a:ext cx="3338513" cy="55488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30000"/>
              </a:lnSpc>
              <a:buNone/>
              <a:defRPr sz="3200" b="1">
                <a:latin typeface="+mj-ea"/>
                <a:ea typeface="+mj-ea"/>
              </a:defRPr>
            </a:lvl1pPr>
          </a:lstStyle>
          <a:p>
            <a:pPr lvl="0"/>
            <a:r>
              <a:rPr lang="zh-CN" altLang="en-US" dirty="0"/>
              <a:t>王小明</a:t>
            </a:r>
            <a:endParaRPr lang="en-US" altLang="zh-CN" dirty="0"/>
          </a:p>
        </p:txBody>
      </p:sp>
      <p:sp>
        <p:nvSpPr>
          <p:cNvPr id="64" name="文本占位符 18">
            <a:extLst>
              <a:ext uri="{FF2B5EF4-FFF2-40B4-BE49-F238E27FC236}">
                <a16:creationId xmlns:a16="http://schemas.microsoft.com/office/drawing/2014/main" id="{8B716D24-0ADC-4616-411D-9804BD9750E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101215" y="1559860"/>
            <a:ext cx="3338513" cy="39624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30000"/>
              </a:lnSpc>
              <a:buNone/>
              <a:defRPr sz="2400">
                <a:latin typeface="+mj-ea"/>
                <a:ea typeface="+mj-ea"/>
              </a:defRPr>
            </a:lvl1pPr>
          </a:lstStyle>
          <a:p>
            <a:pPr lvl="0"/>
            <a:r>
              <a:rPr lang="zh-CN" altLang="en-US" dirty="0"/>
              <a:t>主理人</a:t>
            </a:r>
            <a:endParaRPr lang="en-US" altLang="zh-CN" dirty="0"/>
          </a:p>
        </p:txBody>
      </p:sp>
      <p:sp>
        <p:nvSpPr>
          <p:cNvPr id="66" name="文本占位符 18">
            <a:extLst>
              <a:ext uri="{FF2B5EF4-FFF2-40B4-BE49-F238E27FC236}">
                <a16:creationId xmlns:a16="http://schemas.microsoft.com/office/drawing/2014/main" id="{1D7FE4FE-B3C8-F323-65E1-9BBB85E474B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208817" y="1004980"/>
            <a:ext cx="3338513" cy="55488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30000"/>
              </a:lnSpc>
              <a:buNone/>
              <a:defRPr sz="3200" b="1">
                <a:latin typeface="+mj-ea"/>
                <a:ea typeface="+mj-ea"/>
              </a:defRPr>
            </a:lvl1pPr>
          </a:lstStyle>
          <a:p>
            <a:pPr lvl="0"/>
            <a:r>
              <a:rPr lang="zh-CN" altLang="en-US" dirty="0"/>
              <a:t>王小明</a:t>
            </a:r>
            <a:endParaRPr lang="en-US" altLang="zh-CN" dirty="0"/>
          </a:p>
        </p:txBody>
      </p:sp>
      <p:sp>
        <p:nvSpPr>
          <p:cNvPr id="67" name="文本占位符 18">
            <a:extLst>
              <a:ext uri="{FF2B5EF4-FFF2-40B4-BE49-F238E27FC236}">
                <a16:creationId xmlns:a16="http://schemas.microsoft.com/office/drawing/2014/main" id="{392F6AD6-18A9-5DAD-3EA4-8A76996DDBF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208817" y="1559860"/>
            <a:ext cx="3338513" cy="39624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30000"/>
              </a:lnSpc>
              <a:buNone/>
              <a:defRPr sz="2400">
                <a:latin typeface="+mj-ea"/>
                <a:ea typeface="+mj-ea"/>
              </a:defRPr>
            </a:lvl1pPr>
          </a:lstStyle>
          <a:p>
            <a:pPr lvl="0"/>
            <a:r>
              <a:rPr lang="zh-CN" altLang="en-US" dirty="0"/>
              <a:t>主理人</a:t>
            </a:r>
            <a:endParaRPr lang="en-US" altLang="zh-CN" dirty="0"/>
          </a:p>
        </p:txBody>
      </p:sp>
      <p:sp>
        <p:nvSpPr>
          <p:cNvPr id="71" name="文本占位符 18">
            <a:extLst>
              <a:ext uri="{FF2B5EF4-FFF2-40B4-BE49-F238E27FC236}">
                <a16:creationId xmlns:a16="http://schemas.microsoft.com/office/drawing/2014/main" id="{338A40F6-5A26-75BC-8A00-E245F7DFA2D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085802" y="4413307"/>
            <a:ext cx="3338513" cy="55488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30000"/>
              </a:lnSpc>
              <a:buNone/>
              <a:defRPr sz="3200" b="1">
                <a:latin typeface="+mj-ea"/>
                <a:ea typeface="+mj-ea"/>
              </a:defRPr>
            </a:lvl1pPr>
          </a:lstStyle>
          <a:p>
            <a:pPr lvl="0"/>
            <a:r>
              <a:rPr lang="zh-CN" altLang="en-US" dirty="0"/>
              <a:t>王小明</a:t>
            </a:r>
            <a:endParaRPr lang="en-US" altLang="zh-CN" dirty="0"/>
          </a:p>
        </p:txBody>
      </p:sp>
      <p:sp>
        <p:nvSpPr>
          <p:cNvPr id="72" name="文本占位符 18">
            <a:extLst>
              <a:ext uri="{FF2B5EF4-FFF2-40B4-BE49-F238E27FC236}">
                <a16:creationId xmlns:a16="http://schemas.microsoft.com/office/drawing/2014/main" id="{601C07B7-565A-EDE1-D33D-C40BDF79183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085802" y="4968187"/>
            <a:ext cx="3338513" cy="39624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30000"/>
              </a:lnSpc>
              <a:buNone/>
              <a:defRPr sz="2400">
                <a:latin typeface="+mj-ea"/>
                <a:ea typeface="+mj-ea"/>
              </a:defRPr>
            </a:lvl1pPr>
          </a:lstStyle>
          <a:p>
            <a:pPr lvl="0"/>
            <a:r>
              <a:rPr lang="zh-CN" altLang="en-US" dirty="0"/>
              <a:t>主理人</a:t>
            </a:r>
            <a:endParaRPr lang="en-US" altLang="zh-CN" dirty="0"/>
          </a:p>
        </p:txBody>
      </p:sp>
      <p:sp>
        <p:nvSpPr>
          <p:cNvPr id="73" name="文本占位符 18">
            <a:extLst>
              <a:ext uri="{FF2B5EF4-FFF2-40B4-BE49-F238E27FC236}">
                <a16:creationId xmlns:a16="http://schemas.microsoft.com/office/drawing/2014/main" id="{46972B68-1052-AEE0-7FC5-07A2771FDF2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208817" y="4413307"/>
            <a:ext cx="3338513" cy="55488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30000"/>
              </a:lnSpc>
              <a:buNone/>
              <a:defRPr sz="3200" b="1">
                <a:latin typeface="+mj-ea"/>
                <a:ea typeface="+mj-ea"/>
              </a:defRPr>
            </a:lvl1pPr>
          </a:lstStyle>
          <a:p>
            <a:pPr lvl="0"/>
            <a:r>
              <a:rPr lang="zh-CN" altLang="en-US" dirty="0"/>
              <a:t>王小明</a:t>
            </a:r>
            <a:endParaRPr lang="en-US" altLang="zh-CN" dirty="0"/>
          </a:p>
        </p:txBody>
      </p:sp>
      <p:sp>
        <p:nvSpPr>
          <p:cNvPr id="74" name="文本占位符 18">
            <a:extLst>
              <a:ext uri="{FF2B5EF4-FFF2-40B4-BE49-F238E27FC236}">
                <a16:creationId xmlns:a16="http://schemas.microsoft.com/office/drawing/2014/main" id="{B3667E4B-09F6-91B9-B0AE-3C6D1BC9CCF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208817" y="4968187"/>
            <a:ext cx="3338513" cy="39624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30000"/>
              </a:lnSpc>
              <a:buNone/>
              <a:defRPr sz="2400">
                <a:latin typeface="+mj-ea"/>
                <a:ea typeface="+mj-ea"/>
              </a:defRPr>
            </a:lvl1pPr>
          </a:lstStyle>
          <a:p>
            <a:pPr lvl="0"/>
            <a:r>
              <a:rPr lang="zh-CN" altLang="en-US" dirty="0"/>
              <a:t>主理人</a:t>
            </a:r>
            <a:endParaRPr lang="en-US" altLang="zh-CN" dirty="0"/>
          </a:p>
        </p:txBody>
      </p:sp>
      <p:grpSp>
        <p:nvGrpSpPr>
          <p:cNvPr id="76" name="组合 75">
            <a:extLst>
              <a:ext uri="{FF2B5EF4-FFF2-40B4-BE49-F238E27FC236}">
                <a16:creationId xmlns:a16="http://schemas.microsoft.com/office/drawing/2014/main" id="{394EDBE8-8262-958E-F180-CC44572698A5}"/>
              </a:ext>
            </a:extLst>
          </p:cNvPr>
          <p:cNvGrpSpPr/>
          <p:nvPr userDrawn="1"/>
        </p:nvGrpSpPr>
        <p:grpSpPr>
          <a:xfrm>
            <a:off x="375760" y="355830"/>
            <a:ext cx="1866749" cy="721512"/>
            <a:chOff x="375760" y="355830"/>
            <a:chExt cx="1866749" cy="721512"/>
          </a:xfrm>
        </p:grpSpPr>
        <p:sp>
          <p:nvSpPr>
            <p:cNvPr id="77" name="矩形 76">
              <a:extLst>
                <a:ext uri="{FF2B5EF4-FFF2-40B4-BE49-F238E27FC236}">
                  <a16:creationId xmlns:a16="http://schemas.microsoft.com/office/drawing/2014/main" id="{951C96AC-DCEC-0185-2D3D-E3A527F62A45}"/>
                </a:ext>
              </a:extLst>
            </p:cNvPr>
            <p:cNvSpPr/>
            <p:nvPr userDrawn="1"/>
          </p:nvSpPr>
          <p:spPr>
            <a:xfrm>
              <a:off x="455341" y="355830"/>
              <a:ext cx="1787168" cy="595291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  <p:grpSp>
          <p:nvGrpSpPr>
            <p:cNvPr id="78" name="组合 77">
              <a:extLst>
                <a:ext uri="{FF2B5EF4-FFF2-40B4-BE49-F238E27FC236}">
                  <a16:creationId xmlns:a16="http://schemas.microsoft.com/office/drawing/2014/main" id="{3C2E6A55-80E6-FDEB-4425-EE2BB8EC8BF2}"/>
                </a:ext>
              </a:extLst>
            </p:cNvPr>
            <p:cNvGrpSpPr/>
            <p:nvPr userDrawn="1"/>
          </p:nvGrpSpPr>
          <p:grpSpPr>
            <a:xfrm>
              <a:off x="375760" y="482051"/>
              <a:ext cx="1787168" cy="595291"/>
              <a:chOff x="375760" y="482051"/>
              <a:chExt cx="1787168" cy="595291"/>
            </a:xfrm>
          </p:grpSpPr>
          <p:sp>
            <p:nvSpPr>
              <p:cNvPr id="79" name="矩形 78">
                <a:extLst>
                  <a:ext uri="{FF2B5EF4-FFF2-40B4-BE49-F238E27FC236}">
                    <a16:creationId xmlns:a16="http://schemas.microsoft.com/office/drawing/2014/main" id="{D754B238-B58E-DD76-67A1-B387BC092579}"/>
                  </a:ext>
                </a:extLst>
              </p:cNvPr>
              <p:cNvSpPr/>
              <p:nvPr userDrawn="1"/>
            </p:nvSpPr>
            <p:spPr>
              <a:xfrm>
                <a:off x="375760" y="482051"/>
                <a:ext cx="1787168" cy="595291"/>
              </a:xfrm>
              <a:prstGeom prst="rect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80" name="直接连接符 79">
                <a:extLst>
                  <a:ext uri="{FF2B5EF4-FFF2-40B4-BE49-F238E27FC236}">
                    <a16:creationId xmlns:a16="http://schemas.microsoft.com/office/drawing/2014/main" id="{01B0CE5C-A5C6-9872-9911-6814982C5F9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776177" y="482051"/>
                <a:ext cx="0" cy="595291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81" name="文本占位符 22">
            <a:extLst>
              <a:ext uri="{FF2B5EF4-FFF2-40B4-BE49-F238E27FC236}">
                <a16:creationId xmlns:a16="http://schemas.microsoft.com/office/drawing/2014/main" id="{D5DFF3CC-96FB-0770-6E44-6B5CA298C87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390125"/>
            <a:ext cx="2538688" cy="78339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30000"/>
              </a:lnSpc>
              <a:buNone/>
              <a:defRPr kumimoji="0" lang="zh-CN" altLang="en-US" sz="1800" b="1" i="0" u="none" strike="noStrike" kern="1200" cap="none" spc="600" normalizeH="0" baseline="0" dirty="0" smtClean="0">
                <a:ln w="19050">
                  <a:solidFill>
                    <a:sysClr val="windowText" lastClr="000000"/>
                  </a:solidFill>
                </a:ln>
                <a:solidFill>
                  <a:sysClr val="window" lastClr="FFFFFF"/>
                </a:solidFill>
                <a:effectLst>
                  <a:outerShdw dist="63500" dir="3000000" algn="ctr" rotWithShape="0">
                    <a:srgbClr val="0F4CC5"/>
                  </a:outerShdw>
                </a:effectLst>
                <a:uLnTx/>
                <a:uFillTx/>
                <a:latin typeface="+mj-ea"/>
                <a:ea typeface="+mj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CN" dirty="0"/>
              <a:t>1. </a:t>
            </a:r>
            <a:r>
              <a:rPr lang="zh-CN" altLang="en-US" dirty="0"/>
              <a:t>项目成员</a:t>
            </a:r>
          </a:p>
        </p:txBody>
      </p:sp>
      <p:grpSp>
        <p:nvGrpSpPr>
          <p:cNvPr id="88" name="组合 87">
            <a:extLst>
              <a:ext uri="{FF2B5EF4-FFF2-40B4-BE49-F238E27FC236}">
                <a16:creationId xmlns:a16="http://schemas.microsoft.com/office/drawing/2014/main" id="{0227F6D2-ECB1-4695-5583-4974CC96D9AA}"/>
              </a:ext>
            </a:extLst>
          </p:cNvPr>
          <p:cNvGrpSpPr/>
          <p:nvPr userDrawn="1"/>
        </p:nvGrpSpPr>
        <p:grpSpPr>
          <a:xfrm>
            <a:off x="3871391" y="2965967"/>
            <a:ext cx="4449219" cy="926067"/>
            <a:chOff x="3975098" y="2978613"/>
            <a:chExt cx="4449219" cy="926067"/>
          </a:xfrm>
        </p:grpSpPr>
        <p:sp>
          <p:nvSpPr>
            <p:cNvPr id="85" name="矩形 84">
              <a:extLst>
                <a:ext uri="{FF2B5EF4-FFF2-40B4-BE49-F238E27FC236}">
                  <a16:creationId xmlns:a16="http://schemas.microsoft.com/office/drawing/2014/main" id="{E6C18949-F8BE-FCA2-16FF-F587617D92B8}"/>
                </a:ext>
              </a:extLst>
            </p:cNvPr>
            <p:cNvSpPr/>
            <p:nvPr userDrawn="1"/>
          </p:nvSpPr>
          <p:spPr>
            <a:xfrm>
              <a:off x="3975098" y="2978613"/>
              <a:ext cx="1444101" cy="205740"/>
            </a:xfrm>
            <a:prstGeom prst="rect">
              <a:avLst/>
            </a:prstGeom>
            <a:solidFill>
              <a:schemeClr val="accent4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86" name="矩形 85">
              <a:extLst>
                <a:ext uri="{FF2B5EF4-FFF2-40B4-BE49-F238E27FC236}">
                  <a16:creationId xmlns:a16="http://schemas.microsoft.com/office/drawing/2014/main" id="{1DDF4FEC-E57F-3AD0-6D58-73E66845E76A}"/>
                </a:ext>
              </a:extLst>
            </p:cNvPr>
            <p:cNvSpPr/>
            <p:nvPr userDrawn="1"/>
          </p:nvSpPr>
          <p:spPr>
            <a:xfrm>
              <a:off x="5420846" y="3338777"/>
              <a:ext cx="1500912" cy="20574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  <p:sp>
          <p:nvSpPr>
            <p:cNvPr id="87" name="矩形 86">
              <a:extLst>
                <a:ext uri="{FF2B5EF4-FFF2-40B4-BE49-F238E27FC236}">
                  <a16:creationId xmlns:a16="http://schemas.microsoft.com/office/drawing/2014/main" id="{EFF77FF1-51B8-B9CA-52AC-C709B7D9FA3C}"/>
                </a:ext>
              </a:extLst>
            </p:cNvPr>
            <p:cNvSpPr/>
            <p:nvPr userDrawn="1"/>
          </p:nvSpPr>
          <p:spPr>
            <a:xfrm>
              <a:off x="6923405" y="3698940"/>
              <a:ext cx="1500912" cy="205740"/>
            </a:xfrm>
            <a:prstGeom prst="rect">
              <a:avLst/>
            </a:prstGeom>
            <a:solidFill>
              <a:schemeClr val="accent6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</p:grpSp>
      <p:sp>
        <p:nvSpPr>
          <p:cNvPr id="61" name="文本占位符 48">
            <a:extLst>
              <a:ext uri="{FF2B5EF4-FFF2-40B4-BE49-F238E27FC236}">
                <a16:creationId xmlns:a16="http://schemas.microsoft.com/office/drawing/2014/main" id="{4EAD55AA-66F5-0A64-18C0-8A4E9771677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1045" y="4430522"/>
            <a:ext cx="1352550" cy="1425956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lnSpc>
                <a:spcPct val="130000"/>
              </a:lnSpc>
              <a:defRPr>
                <a:effectLst>
                  <a:outerShdw dist="63500" dir="3000000" algn="ctr" rotWithShape="0">
                    <a:schemeClr val="accent1"/>
                  </a:outerShdw>
                </a:effectLst>
                <a:latin typeface="+mj-ea"/>
                <a:ea typeface="+mj-ea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9600" b="1" i="0" u="none" strike="noStrike" kern="0" cap="none" spc="600" normalizeH="0" baseline="0" noProof="0" dirty="0">
                <a:ln w="1905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outerShdw dist="63500" dir="3000000" algn="ctr" rotWithShape="0">
                    <a:srgbClr val="0F4CC5"/>
                  </a:outerShdw>
                </a:effectLst>
                <a:uLnTx/>
                <a:uFillTx/>
                <a:latin typeface="Arial"/>
                <a:ea typeface="微软雅黑"/>
              </a:rPr>
              <a:t>O</a:t>
            </a:r>
            <a:endParaRPr kumimoji="0" lang="zh-CN" altLang="en-US" sz="9600" b="1" i="0" u="none" strike="noStrike" kern="0" cap="none" spc="600" normalizeH="0" baseline="0" noProof="0" dirty="0">
              <a:ln w="19050">
                <a:solidFill>
                  <a:prstClr val="black"/>
                </a:solidFill>
              </a:ln>
              <a:solidFill>
                <a:prstClr val="white"/>
              </a:solidFill>
              <a:effectLst>
                <a:outerShdw dist="63500" dir="3000000" algn="ctr" rotWithShape="0">
                  <a:srgbClr val="0F4CC5"/>
                </a:outerShdw>
              </a:effectLst>
              <a:uLnTx/>
              <a:uFillTx/>
              <a:latin typeface="Arial"/>
              <a:ea typeface="微软雅黑"/>
            </a:endParaRPr>
          </a:p>
        </p:txBody>
      </p:sp>
      <p:sp>
        <p:nvSpPr>
          <p:cNvPr id="91" name="圆: 空心 90">
            <a:extLst>
              <a:ext uri="{FF2B5EF4-FFF2-40B4-BE49-F238E27FC236}">
                <a16:creationId xmlns:a16="http://schemas.microsoft.com/office/drawing/2014/main" id="{8A7258BA-E776-9F09-17FA-83B0F5862317}"/>
              </a:ext>
            </a:extLst>
          </p:cNvPr>
          <p:cNvSpPr/>
          <p:nvPr userDrawn="1"/>
        </p:nvSpPr>
        <p:spPr>
          <a:xfrm>
            <a:off x="11252971" y="3660170"/>
            <a:ext cx="713791" cy="713791"/>
          </a:xfrm>
          <a:prstGeom prst="donut">
            <a:avLst/>
          </a:prstGeom>
          <a:solidFill>
            <a:schemeClr val="accent4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grpSp>
        <p:nvGrpSpPr>
          <p:cNvPr id="92" name="组合 91">
            <a:extLst>
              <a:ext uri="{FF2B5EF4-FFF2-40B4-BE49-F238E27FC236}">
                <a16:creationId xmlns:a16="http://schemas.microsoft.com/office/drawing/2014/main" id="{DFDF9626-7A7A-6819-57AE-53ADF64A971E}"/>
              </a:ext>
            </a:extLst>
          </p:cNvPr>
          <p:cNvGrpSpPr/>
          <p:nvPr userDrawn="1"/>
        </p:nvGrpSpPr>
        <p:grpSpPr>
          <a:xfrm>
            <a:off x="5347163" y="6001200"/>
            <a:ext cx="562559" cy="545806"/>
            <a:chOff x="10645256" y="784312"/>
            <a:chExt cx="562559" cy="545806"/>
          </a:xfrm>
        </p:grpSpPr>
        <p:sp>
          <p:nvSpPr>
            <p:cNvPr id="93" name="十字形 92">
              <a:extLst>
                <a:ext uri="{FF2B5EF4-FFF2-40B4-BE49-F238E27FC236}">
                  <a16:creationId xmlns:a16="http://schemas.microsoft.com/office/drawing/2014/main" id="{209C721F-C6F1-D2A7-FFA4-7DD23B1F9725}"/>
                </a:ext>
              </a:extLst>
            </p:cNvPr>
            <p:cNvSpPr/>
            <p:nvPr userDrawn="1"/>
          </p:nvSpPr>
          <p:spPr>
            <a:xfrm>
              <a:off x="10702262" y="784312"/>
              <a:ext cx="505553" cy="505553"/>
            </a:xfrm>
            <a:prstGeom prst="plus">
              <a:avLst>
                <a:gd name="adj" fmla="val 35618"/>
              </a:avLst>
            </a:prstGeom>
            <a:solidFill>
              <a:schemeClr val="accent6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94" name="十字形 93">
              <a:extLst>
                <a:ext uri="{FF2B5EF4-FFF2-40B4-BE49-F238E27FC236}">
                  <a16:creationId xmlns:a16="http://schemas.microsoft.com/office/drawing/2014/main" id="{34A5B2A3-7CD8-0BBE-F31C-A874ADAB12EF}"/>
                </a:ext>
              </a:extLst>
            </p:cNvPr>
            <p:cNvSpPr/>
            <p:nvPr userDrawn="1"/>
          </p:nvSpPr>
          <p:spPr>
            <a:xfrm>
              <a:off x="10645256" y="824565"/>
              <a:ext cx="505553" cy="505553"/>
            </a:xfrm>
            <a:prstGeom prst="plus">
              <a:avLst>
                <a:gd name="adj" fmla="val 35618"/>
              </a:avLst>
            </a:prstGeom>
            <a:solidFill>
              <a:schemeClr val="accent4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95" name="组合 94">
            <a:extLst>
              <a:ext uri="{FF2B5EF4-FFF2-40B4-BE49-F238E27FC236}">
                <a16:creationId xmlns:a16="http://schemas.microsoft.com/office/drawing/2014/main" id="{6BC69AE1-3922-A468-2955-501A28C39736}"/>
              </a:ext>
            </a:extLst>
          </p:cNvPr>
          <p:cNvGrpSpPr/>
          <p:nvPr userDrawn="1"/>
        </p:nvGrpSpPr>
        <p:grpSpPr>
          <a:xfrm>
            <a:off x="10241329" y="6323304"/>
            <a:ext cx="1151427" cy="366898"/>
            <a:chOff x="8892533" y="1481595"/>
            <a:chExt cx="1151427" cy="366898"/>
          </a:xfrm>
        </p:grpSpPr>
        <p:sp>
          <p:nvSpPr>
            <p:cNvPr id="96" name="任意多边形: 形状 95">
              <a:extLst>
                <a:ext uri="{FF2B5EF4-FFF2-40B4-BE49-F238E27FC236}">
                  <a16:creationId xmlns:a16="http://schemas.microsoft.com/office/drawing/2014/main" id="{72C15A4E-0ADC-11F7-6EB2-F98550112DC3}"/>
                </a:ext>
              </a:extLst>
            </p:cNvPr>
            <p:cNvSpPr/>
            <p:nvPr userDrawn="1"/>
          </p:nvSpPr>
          <p:spPr>
            <a:xfrm>
              <a:off x="8892533" y="1481595"/>
              <a:ext cx="789534" cy="226698"/>
            </a:xfrm>
            <a:custGeom>
              <a:avLst/>
              <a:gdLst>
                <a:gd name="connsiteX0" fmla="*/ 0 w 1539240"/>
                <a:gd name="connsiteY0" fmla="*/ 15240 h 441960"/>
                <a:gd name="connsiteX1" fmla="*/ 426720 w 1539240"/>
                <a:gd name="connsiteY1" fmla="*/ 441960 h 441960"/>
                <a:gd name="connsiteX2" fmla="*/ 807720 w 1539240"/>
                <a:gd name="connsiteY2" fmla="*/ 60960 h 441960"/>
                <a:gd name="connsiteX3" fmla="*/ 1143000 w 1539240"/>
                <a:gd name="connsiteY3" fmla="*/ 396240 h 441960"/>
                <a:gd name="connsiteX4" fmla="*/ 1539240 w 1539240"/>
                <a:gd name="connsiteY4" fmla="*/ 0 h 441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39240" h="441960">
                  <a:moveTo>
                    <a:pt x="0" y="15240"/>
                  </a:moveTo>
                  <a:lnTo>
                    <a:pt x="426720" y="441960"/>
                  </a:lnTo>
                  <a:lnTo>
                    <a:pt x="807720" y="60960"/>
                  </a:lnTo>
                  <a:lnTo>
                    <a:pt x="1143000" y="396240"/>
                  </a:lnTo>
                  <a:lnTo>
                    <a:pt x="1539240" y="0"/>
                  </a:ln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97" name="任意多边形: 形状 96">
              <a:extLst>
                <a:ext uri="{FF2B5EF4-FFF2-40B4-BE49-F238E27FC236}">
                  <a16:creationId xmlns:a16="http://schemas.microsoft.com/office/drawing/2014/main" id="{E57642C0-57C9-E5DE-D72C-AE051F58697A}"/>
                </a:ext>
              </a:extLst>
            </p:cNvPr>
            <p:cNvSpPr/>
            <p:nvPr userDrawn="1"/>
          </p:nvSpPr>
          <p:spPr>
            <a:xfrm>
              <a:off x="9254426" y="1621795"/>
              <a:ext cx="789534" cy="226698"/>
            </a:xfrm>
            <a:custGeom>
              <a:avLst/>
              <a:gdLst>
                <a:gd name="connsiteX0" fmla="*/ 0 w 1539240"/>
                <a:gd name="connsiteY0" fmla="*/ 15240 h 441960"/>
                <a:gd name="connsiteX1" fmla="*/ 426720 w 1539240"/>
                <a:gd name="connsiteY1" fmla="*/ 441960 h 441960"/>
                <a:gd name="connsiteX2" fmla="*/ 807720 w 1539240"/>
                <a:gd name="connsiteY2" fmla="*/ 60960 h 441960"/>
                <a:gd name="connsiteX3" fmla="*/ 1143000 w 1539240"/>
                <a:gd name="connsiteY3" fmla="*/ 396240 h 441960"/>
                <a:gd name="connsiteX4" fmla="*/ 1539240 w 1539240"/>
                <a:gd name="connsiteY4" fmla="*/ 0 h 441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39240" h="441960">
                  <a:moveTo>
                    <a:pt x="0" y="15240"/>
                  </a:moveTo>
                  <a:lnTo>
                    <a:pt x="426720" y="441960"/>
                  </a:lnTo>
                  <a:lnTo>
                    <a:pt x="807720" y="60960"/>
                  </a:lnTo>
                  <a:lnTo>
                    <a:pt x="1143000" y="396240"/>
                  </a:lnTo>
                  <a:lnTo>
                    <a:pt x="1539240" y="0"/>
                  </a:ln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98" name="组合 97">
            <a:extLst>
              <a:ext uri="{FF2B5EF4-FFF2-40B4-BE49-F238E27FC236}">
                <a16:creationId xmlns:a16="http://schemas.microsoft.com/office/drawing/2014/main" id="{C03423AD-1885-DF4C-FD32-A04DFD1BC479}"/>
              </a:ext>
            </a:extLst>
          </p:cNvPr>
          <p:cNvGrpSpPr/>
          <p:nvPr userDrawn="1"/>
        </p:nvGrpSpPr>
        <p:grpSpPr>
          <a:xfrm rot="16200000">
            <a:off x="1130051" y="2560214"/>
            <a:ext cx="852583" cy="627694"/>
            <a:chOff x="8081170" y="-64866"/>
            <a:chExt cx="1936724" cy="1226769"/>
          </a:xfrm>
        </p:grpSpPr>
        <p:sp>
          <p:nvSpPr>
            <p:cNvPr id="99" name="等腰三角形 98">
              <a:extLst>
                <a:ext uri="{FF2B5EF4-FFF2-40B4-BE49-F238E27FC236}">
                  <a16:creationId xmlns:a16="http://schemas.microsoft.com/office/drawing/2014/main" id="{E4972557-0D80-478E-0558-EB2BC488D2D8}"/>
                </a:ext>
              </a:extLst>
            </p:cNvPr>
            <p:cNvSpPr/>
            <p:nvPr userDrawn="1"/>
          </p:nvSpPr>
          <p:spPr>
            <a:xfrm rot="10800000">
              <a:off x="8294519" y="-64866"/>
              <a:ext cx="1723375" cy="1161905"/>
            </a:xfrm>
            <a:prstGeom prst="triangle">
              <a:avLst/>
            </a:prstGeom>
            <a:solidFill>
              <a:schemeClr val="bg2">
                <a:lumMod val="5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00" name="等腰三角形 99">
              <a:extLst>
                <a:ext uri="{FF2B5EF4-FFF2-40B4-BE49-F238E27FC236}">
                  <a16:creationId xmlns:a16="http://schemas.microsoft.com/office/drawing/2014/main" id="{08D3477A-A6EB-6807-B08D-07397AA36D88}"/>
                </a:ext>
              </a:extLst>
            </p:cNvPr>
            <p:cNvSpPr/>
            <p:nvPr userDrawn="1"/>
          </p:nvSpPr>
          <p:spPr>
            <a:xfrm rot="10800000">
              <a:off x="8081170" y="-2"/>
              <a:ext cx="1723375" cy="1161905"/>
            </a:xfrm>
            <a:prstGeom prst="triangle">
              <a:avLst/>
            </a:prstGeom>
            <a:solidFill>
              <a:schemeClr val="accent4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pic>
        <p:nvPicPr>
          <p:cNvPr id="2" name="图片 1">
            <a:extLst>
              <a:ext uri="{FF2B5EF4-FFF2-40B4-BE49-F238E27FC236}">
                <a16:creationId xmlns:a16="http://schemas.microsoft.com/office/drawing/2014/main" id="{256622F8-D944-A680-878D-78A48F4C71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251"/>
          <a:stretch/>
        </p:blipFill>
        <p:spPr>
          <a:xfrm>
            <a:off x="17347" y="4080085"/>
            <a:ext cx="981752" cy="214597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E2BCB92-658C-C07B-79B5-069F33A0DF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68236"/>
          <a:stretch/>
        </p:blipFill>
        <p:spPr>
          <a:xfrm>
            <a:off x="4318695" y="0"/>
            <a:ext cx="2456901" cy="77848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BF48E56-5014-B919-C529-29A4778E9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52717"/>
          <a:stretch/>
        </p:blipFill>
        <p:spPr>
          <a:xfrm>
            <a:off x="11200521" y="633102"/>
            <a:ext cx="1014684" cy="214597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CD8FABD-544B-05EF-CA79-60E13B7F3B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b="67006"/>
          <a:stretch/>
        </p:blipFill>
        <p:spPr>
          <a:xfrm>
            <a:off x="4613164" y="5886451"/>
            <a:ext cx="2938527" cy="9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5577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216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6EB985F5-FDBB-16FE-52E0-F394255787C7}"/>
              </a:ext>
            </a:extLst>
          </p:cNvPr>
          <p:cNvSpPr/>
          <p:nvPr userDrawn="1"/>
        </p:nvSpPr>
        <p:spPr>
          <a:xfrm>
            <a:off x="233857" y="236220"/>
            <a:ext cx="5946467" cy="2102505"/>
          </a:xfrm>
          <a:prstGeom prst="rect">
            <a:avLst/>
          </a:prstGeom>
          <a:pattFill prst="pct5">
            <a:fgClr>
              <a:schemeClr val="bg1"/>
            </a:fgClr>
            <a:bgClr>
              <a:schemeClr val="accent2"/>
            </a:bgClr>
          </a:pattFill>
          <a:ln w="1905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482D3541-A0C3-2011-3FB0-3E074385C6FA}"/>
              </a:ext>
            </a:extLst>
          </p:cNvPr>
          <p:cNvSpPr/>
          <p:nvPr userDrawn="1"/>
        </p:nvSpPr>
        <p:spPr>
          <a:xfrm>
            <a:off x="233857" y="2323352"/>
            <a:ext cx="5946467" cy="2211296"/>
          </a:xfrm>
          <a:prstGeom prst="rect">
            <a:avLst/>
          </a:prstGeom>
          <a:pattFill prst="diagBrick">
            <a:fgClr>
              <a:schemeClr val="accent5"/>
            </a:fgClr>
            <a:bgClr>
              <a:schemeClr val="accent1"/>
            </a:bgClr>
          </a:patt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367E0EF6-0CBD-1850-1DB0-EE3E15EF4C00}"/>
              </a:ext>
            </a:extLst>
          </p:cNvPr>
          <p:cNvSpPr/>
          <p:nvPr userDrawn="1"/>
        </p:nvSpPr>
        <p:spPr>
          <a:xfrm>
            <a:off x="233857" y="4554751"/>
            <a:ext cx="5946467" cy="2067029"/>
          </a:xfrm>
          <a:prstGeom prst="rect">
            <a:avLst/>
          </a:prstGeom>
          <a:pattFill prst="openDmnd">
            <a:fgClr>
              <a:schemeClr val="accent6">
                <a:lumMod val="75000"/>
              </a:schemeClr>
            </a:fgClr>
            <a:bgClr>
              <a:schemeClr val="accent6"/>
            </a:bgClr>
          </a:pattFill>
          <a:ln w="19050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C7DA6107-E712-1D06-D422-E0033E801D75}"/>
              </a:ext>
            </a:extLst>
          </p:cNvPr>
          <p:cNvSpPr/>
          <p:nvPr userDrawn="1"/>
        </p:nvSpPr>
        <p:spPr>
          <a:xfrm>
            <a:off x="6180324" y="236220"/>
            <a:ext cx="5777821" cy="6385560"/>
          </a:xfrm>
          <a:prstGeom prst="rect">
            <a:avLst/>
          </a:prstGeom>
          <a:solidFill>
            <a:schemeClr val="accent4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0C70AE7D-C875-0038-3BC0-0F6D446A9C1C}"/>
              </a:ext>
            </a:extLst>
          </p:cNvPr>
          <p:cNvSpPr/>
          <p:nvPr userDrawn="1"/>
        </p:nvSpPr>
        <p:spPr>
          <a:xfrm>
            <a:off x="6484182" y="560585"/>
            <a:ext cx="5170105" cy="5736830"/>
          </a:xfrm>
          <a:prstGeom prst="rect">
            <a:avLst/>
          </a:prstGeom>
          <a:pattFill prst="lgGrid">
            <a:fgClr>
              <a:schemeClr val="accent4">
                <a:lumMod val="40000"/>
                <a:lumOff val="60000"/>
              </a:schemeClr>
            </a:fgClr>
            <a:bgClr>
              <a:schemeClr val="bg1"/>
            </a:bgClr>
          </a:patt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0B96F154-FF5E-0BFB-722B-339B8F414210}"/>
              </a:ext>
            </a:extLst>
          </p:cNvPr>
          <p:cNvSpPr/>
          <p:nvPr userDrawn="1"/>
        </p:nvSpPr>
        <p:spPr>
          <a:xfrm>
            <a:off x="3794856" y="534940"/>
            <a:ext cx="2816854" cy="473251"/>
          </a:xfrm>
          <a:prstGeom prst="rect">
            <a:avLst/>
          </a:prstGeom>
          <a:pattFill prst="smCheck">
            <a:fgClr>
              <a:schemeClr val="accent6"/>
            </a:fgClr>
            <a:bgClr>
              <a:schemeClr val="bg1"/>
            </a:bgClr>
          </a:patt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310DEE07-8FD6-7A73-23F0-5E5170256C30}"/>
              </a:ext>
            </a:extLst>
          </p:cNvPr>
          <p:cNvSpPr/>
          <p:nvPr userDrawn="1"/>
        </p:nvSpPr>
        <p:spPr>
          <a:xfrm>
            <a:off x="3794856" y="2706895"/>
            <a:ext cx="2816854" cy="473251"/>
          </a:xfrm>
          <a:prstGeom prst="rect">
            <a:avLst/>
          </a:prstGeom>
          <a:pattFill prst="pct25">
            <a:fgClr>
              <a:schemeClr val="bg1"/>
            </a:fgClr>
            <a:bgClr>
              <a:schemeClr val="accent4"/>
            </a:bgClr>
          </a:patt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/>
          </a:p>
        </p:txBody>
      </p: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95C01320-0C14-093F-615C-EF1EB7FA6205}"/>
              </a:ext>
            </a:extLst>
          </p:cNvPr>
          <p:cNvGrpSpPr/>
          <p:nvPr userDrawn="1"/>
        </p:nvGrpSpPr>
        <p:grpSpPr>
          <a:xfrm>
            <a:off x="9963863" y="434364"/>
            <a:ext cx="1866749" cy="721512"/>
            <a:chOff x="375760" y="355830"/>
            <a:chExt cx="1866749" cy="721512"/>
          </a:xfrm>
        </p:grpSpPr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576A7F57-CE0C-4FFE-6928-AE0CBE498E98}"/>
                </a:ext>
              </a:extLst>
            </p:cNvPr>
            <p:cNvSpPr/>
            <p:nvPr userDrawn="1"/>
          </p:nvSpPr>
          <p:spPr>
            <a:xfrm>
              <a:off x="455341" y="355830"/>
              <a:ext cx="1787168" cy="595291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  <p:grpSp>
          <p:nvGrpSpPr>
            <p:cNvPr id="25" name="组合 24">
              <a:extLst>
                <a:ext uri="{FF2B5EF4-FFF2-40B4-BE49-F238E27FC236}">
                  <a16:creationId xmlns:a16="http://schemas.microsoft.com/office/drawing/2014/main" id="{A4CE71B5-F1E8-609B-7380-283317D3C6E7}"/>
                </a:ext>
              </a:extLst>
            </p:cNvPr>
            <p:cNvGrpSpPr/>
            <p:nvPr userDrawn="1"/>
          </p:nvGrpSpPr>
          <p:grpSpPr>
            <a:xfrm>
              <a:off x="375760" y="482051"/>
              <a:ext cx="1787168" cy="595291"/>
              <a:chOff x="375760" y="482051"/>
              <a:chExt cx="1787168" cy="595291"/>
            </a:xfrm>
          </p:grpSpPr>
          <p:sp>
            <p:nvSpPr>
              <p:cNvPr id="26" name="矩形 25">
                <a:extLst>
                  <a:ext uri="{FF2B5EF4-FFF2-40B4-BE49-F238E27FC236}">
                    <a16:creationId xmlns:a16="http://schemas.microsoft.com/office/drawing/2014/main" id="{16113052-6BBE-4D0D-530B-3AD8DB036D64}"/>
                  </a:ext>
                </a:extLst>
              </p:cNvPr>
              <p:cNvSpPr/>
              <p:nvPr userDrawn="1"/>
            </p:nvSpPr>
            <p:spPr>
              <a:xfrm>
                <a:off x="375760" y="482051"/>
                <a:ext cx="1787168" cy="595291"/>
              </a:xfrm>
              <a:prstGeom prst="rect">
                <a:avLst/>
              </a:prstGeom>
              <a:solidFill>
                <a:schemeClr val="accent6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27" name="直接连接符 26">
                <a:extLst>
                  <a:ext uri="{FF2B5EF4-FFF2-40B4-BE49-F238E27FC236}">
                    <a16:creationId xmlns:a16="http://schemas.microsoft.com/office/drawing/2014/main" id="{7441119A-70B1-58D8-5101-39DC05B1DF91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776177" y="482051"/>
                <a:ext cx="0" cy="595291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8" name="文本占位符 22">
            <a:extLst>
              <a:ext uri="{FF2B5EF4-FFF2-40B4-BE49-F238E27FC236}">
                <a16:creationId xmlns:a16="http://schemas.microsoft.com/office/drawing/2014/main" id="{EC51D738-BDEE-0081-CF3E-3AC12485C93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588103" y="468659"/>
            <a:ext cx="2538688" cy="78339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30000"/>
              </a:lnSpc>
              <a:buNone/>
              <a:defRPr kumimoji="0" lang="zh-CN" altLang="en-US" sz="1800" b="1" i="0" u="none" strike="noStrike" kern="1200" cap="none" spc="600" normalizeH="0" baseline="0" dirty="0" smtClean="0">
                <a:ln w="19050">
                  <a:solidFill>
                    <a:sysClr val="windowText" lastClr="000000"/>
                  </a:solidFill>
                </a:ln>
                <a:solidFill>
                  <a:sysClr val="window" lastClr="FFFFFF"/>
                </a:solidFill>
                <a:effectLst>
                  <a:outerShdw dist="63500" dir="3000000" algn="ctr" rotWithShape="0">
                    <a:srgbClr val="0F4CC5"/>
                  </a:outerShdw>
                </a:effectLst>
                <a:uLnTx/>
                <a:uFillTx/>
                <a:latin typeface="+mj-ea"/>
                <a:ea typeface="+mj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CN" dirty="0"/>
              <a:t>1. </a:t>
            </a:r>
            <a:r>
              <a:rPr lang="zh-CN" altLang="en-US" dirty="0"/>
              <a:t>项目历程</a:t>
            </a: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5EB120B8-7D3B-3017-B090-708A7871278E}"/>
              </a:ext>
            </a:extLst>
          </p:cNvPr>
          <p:cNvSpPr/>
          <p:nvPr userDrawn="1"/>
        </p:nvSpPr>
        <p:spPr>
          <a:xfrm>
            <a:off x="3905791" y="435880"/>
            <a:ext cx="2816854" cy="473251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EE3EAC76-81CD-A4A8-77A3-1D021B1516EA}"/>
              </a:ext>
            </a:extLst>
          </p:cNvPr>
          <p:cNvSpPr/>
          <p:nvPr userDrawn="1"/>
        </p:nvSpPr>
        <p:spPr>
          <a:xfrm>
            <a:off x="3794856" y="4837311"/>
            <a:ext cx="2816854" cy="473251"/>
          </a:xfrm>
          <a:prstGeom prst="rect">
            <a:avLst/>
          </a:prstGeom>
          <a:pattFill prst="smGrid">
            <a:fgClr>
              <a:schemeClr val="accent1">
                <a:lumMod val="60000"/>
                <a:lumOff val="40000"/>
              </a:schemeClr>
            </a:fgClr>
            <a:bgClr>
              <a:schemeClr val="accent1"/>
            </a:bgClr>
          </a:patt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2A7EA223-1772-49CF-0E5C-42ECA018EF5E}"/>
              </a:ext>
            </a:extLst>
          </p:cNvPr>
          <p:cNvSpPr/>
          <p:nvPr userDrawn="1"/>
        </p:nvSpPr>
        <p:spPr>
          <a:xfrm>
            <a:off x="3905791" y="2607835"/>
            <a:ext cx="2816854" cy="473251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44853E71-630A-49CA-AC33-64E1A8D6EABC}"/>
              </a:ext>
            </a:extLst>
          </p:cNvPr>
          <p:cNvSpPr/>
          <p:nvPr userDrawn="1"/>
        </p:nvSpPr>
        <p:spPr>
          <a:xfrm>
            <a:off x="3905791" y="4738251"/>
            <a:ext cx="2816854" cy="473251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33" name="文本占位符 16">
            <a:extLst>
              <a:ext uri="{FF2B5EF4-FFF2-40B4-BE49-F238E27FC236}">
                <a16:creationId xmlns:a16="http://schemas.microsoft.com/office/drawing/2014/main" id="{513EC7EB-C96A-C829-747C-5E317160A1B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137349" y="310812"/>
            <a:ext cx="4557613" cy="71264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r">
              <a:lnSpc>
                <a:spcPct val="130000"/>
              </a:lnSpc>
              <a:buNone/>
              <a:defRPr sz="2000" b="1">
                <a:latin typeface="+mj-ea"/>
                <a:ea typeface="+mj-ea"/>
              </a:defRPr>
            </a:lvl1pPr>
            <a:lvl2pPr>
              <a:lnSpc>
                <a:spcPct val="130000"/>
              </a:lnSpc>
              <a:defRPr>
                <a:latin typeface="+mn-ea"/>
                <a:ea typeface="+mn-ea"/>
              </a:defRPr>
            </a:lvl2pPr>
            <a:lvl3pPr>
              <a:lnSpc>
                <a:spcPct val="130000"/>
              </a:lnSpc>
              <a:defRPr>
                <a:latin typeface="+mn-ea"/>
                <a:ea typeface="+mn-ea"/>
              </a:defRPr>
            </a:lvl3pPr>
            <a:lvl4pPr>
              <a:lnSpc>
                <a:spcPct val="130000"/>
              </a:lnSpc>
              <a:defRPr>
                <a:latin typeface="+mn-ea"/>
                <a:ea typeface="+mn-ea"/>
              </a:defRPr>
            </a:lvl4pPr>
            <a:lvl5pPr>
              <a:lnSpc>
                <a:spcPct val="130000"/>
              </a:lnSpc>
              <a:defRPr>
                <a:latin typeface="+mn-ea"/>
                <a:ea typeface="+mn-ea"/>
              </a:defRPr>
            </a:lvl5pPr>
          </a:lstStyle>
          <a:p>
            <a:pPr lvl="0"/>
            <a:r>
              <a:rPr lang="zh-CN" altLang="en-US" dirty="0"/>
              <a:t>标题标题，我是标题</a:t>
            </a:r>
          </a:p>
        </p:txBody>
      </p:sp>
      <p:sp>
        <p:nvSpPr>
          <p:cNvPr id="34" name="文本占位符 16">
            <a:extLst>
              <a:ext uri="{FF2B5EF4-FFF2-40B4-BE49-F238E27FC236}">
                <a16:creationId xmlns:a16="http://schemas.microsoft.com/office/drawing/2014/main" id="{3E74EDBD-DBAF-48F2-5590-0ED9201A50B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137349" y="2482767"/>
            <a:ext cx="4557613" cy="71264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r">
              <a:lnSpc>
                <a:spcPct val="130000"/>
              </a:lnSpc>
              <a:buNone/>
              <a:defRPr sz="2000" b="1">
                <a:latin typeface="+mj-ea"/>
                <a:ea typeface="+mj-ea"/>
              </a:defRPr>
            </a:lvl1pPr>
            <a:lvl2pPr>
              <a:lnSpc>
                <a:spcPct val="130000"/>
              </a:lnSpc>
              <a:defRPr>
                <a:latin typeface="+mn-ea"/>
                <a:ea typeface="+mn-ea"/>
              </a:defRPr>
            </a:lvl2pPr>
            <a:lvl3pPr>
              <a:lnSpc>
                <a:spcPct val="130000"/>
              </a:lnSpc>
              <a:defRPr>
                <a:latin typeface="+mn-ea"/>
                <a:ea typeface="+mn-ea"/>
              </a:defRPr>
            </a:lvl3pPr>
            <a:lvl4pPr>
              <a:lnSpc>
                <a:spcPct val="130000"/>
              </a:lnSpc>
              <a:defRPr>
                <a:latin typeface="+mn-ea"/>
                <a:ea typeface="+mn-ea"/>
              </a:defRPr>
            </a:lvl4pPr>
            <a:lvl5pPr>
              <a:lnSpc>
                <a:spcPct val="130000"/>
              </a:lnSpc>
              <a:defRPr>
                <a:latin typeface="+mn-ea"/>
                <a:ea typeface="+mn-ea"/>
              </a:defRPr>
            </a:lvl5pPr>
          </a:lstStyle>
          <a:p>
            <a:pPr lvl="0"/>
            <a:r>
              <a:rPr lang="zh-CN" altLang="en-US" dirty="0"/>
              <a:t>标题标题，我是标题</a:t>
            </a:r>
          </a:p>
        </p:txBody>
      </p:sp>
      <p:sp>
        <p:nvSpPr>
          <p:cNvPr id="35" name="文本占位符 16">
            <a:extLst>
              <a:ext uri="{FF2B5EF4-FFF2-40B4-BE49-F238E27FC236}">
                <a16:creationId xmlns:a16="http://schemas.microsoft.com/office/drawing/2014/main" id="{67230A57-770C-B5F9-519B-5DE5C06222C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137349" y="4618554"/>
            <a:ext cx="4557613" cy="71264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r">
              <a:lnSpc>
                <a:spcPct val="130000"/>
              </a:lnSpc>
              <a:buNone/>
              <a:defRPr sz="2000" b="1">
                <a:latin typeface="+mj-ea"/>
                <a:ea typeface="+mj-ea"/>
              </a:defRPr>
            </a:lvl1pPr>
            <a:lvl2pPr>
              <a:lnSpc>
                <a:spcPct val="130000"/>
              </a:lnSpc>
              <a:defRPr>
                <a:latin typeface="+mn-ea"/>
                <a:ea typeface="+mn-ea"/>
              </a:defRPr>
            </a:lvl2pPr>
            <a:lvl3pPr>
              <a:lnSpc>
                <a:spcPct val="130000"/>
              </a:lnSpc>
              <a:defRPr>
                <a:latin typeface="+mn-ea"/>
                <a:ea typeface="+mn-ea"/>
              </a:defRPr>
            </a:lvl3pPr>
            <a:lvl4pPr>
              <a:lnSpc>
                <a:spcPct val="130000"/>
              </a:lnSpc>
              <a:defRPr>
                <a:latin typeface="+mn-ea"/>
                <a:ea typeface="+mn-ea"/>
              </a:defRPr>
            </a:lvl4pPr>
            <a:lvl5pPr>
              <a:lnSpc>
                <a:spcPct val="130000"/>
              </a:lnSpc>
              <a:defRPr>
                <a:latin typeface="+mn-ea"/>
                <a:ea typeface="+mn-ea"/>
              </a:defRPr>
            </a:lvl5pPr>
          </a:lstStyle>
          <a:p>
            <a:pPr lvl="0"/>
            <a:r>
              <a:rPr lang="zh-CN" altLang="en-US" dirty="0"/>
              <a:t>标题标题，我是标题</a:t>
            </a:r>
          </a:p>
        </p:txBody>
      </p:sp>
      <p:sp>
        <p:nvSpPr>
          <p:cNvPr id="36" name="文本占位符 17">
            <a:extLst>
              <a:ext uri="{FF2B5EF4-FFF2-40B4-BE49-F238E27FC236}">
                <a16:creationId xmlns:a16="http://schemas.microsoft.com/office/drawing/2014/main" id="{CEDB44C5-98B3-F059-D2A4-8A6439B6D9C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14180" y="959673"/>
            <a:ext cx="5636703" cy="1362453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just">
              <a:lnSpc>
                <a:spcPct val="130000"/>
              </a:lnSpc>
              <a:buNone/>
              <a:defRPr sz="1600"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pPr lvl="0"/>
            <a:r>
              <a:rPr lang="zh-CN" altLang="en-US" dirty="0"/>
              <a:t>我们将带领一群</a:t>
            </a:r>
            <a:r>
              <a:rPr lang="en-US" altLang="zh-CN" dirty="0"/>
              <a:t>PPT</a:t>
            </a:r>
            <a:r>
              <a:rPr lang="zh-CN" altLang="en-US" dirty="0"/>
              <a:t>设计师从祖国的北方兵分两路向南方进军。出发之前我们会布置一项任务：以此次活动为基础创作</a:t>
            </a:r>
            <a:r>
              <a:rPr lang="en-US" altLang="zh-CN" dirty="0"/>
              <a:t>PPT</a:t>
            </a:r>
            <a:r>
              <a:rPr lang="zh-CN" altLang="en-US" dirty="0"/>
              <a:t>，并且只能使用这一路上的所见所闻为素材进行设计，直到到达我们的目的地。</a:t>
            </a:r>
          </a:p>
        </p:txBody>
      </p:sp>
      <p:sp>
        <p:nvSpPr>
          <p:cNvPr id="37" name="文本占位符 17">
            <a:extLst>
              <a:ext uri="{FF2B5EF4-FFF2-40B4-BE49-F238E27FC236}">
                <a16:creationId xmlns:a16="http://schemas.microsoft.com/office/drawing/2014/main" id="{EF9FE0EA-0265-B816-9CAA-D7A60BBE3F7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8901" y="3121930"/>
            <a:ext cx="5636703" cy="1460694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just">
              <a:lnSpc>
                <a:spcPct val="130000"/>
              </a:lnSpc>
              <a:buNone/>
              <a:defRPr sz="1600"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pPr lvl="0"/>
            <a:r>
              <a:rPr lang="zh-CN" altLang="en-US" dirty="0"/>
              <a:t>我们将带领一群</a:t>
            </a:r>
            <a:r>
              <a:rPr lang="en-US" altLang="zh-CN" dirty="0"/>
              <a:t>PPT</a:t>
            </a:r>
            <a:r>
              <a:rPr lang="zh-CN" altLang="en-US" dirty="0"/>
              <a:t>设计师从祖国的北方兵分两路向南方进军。出发之前我们会布置一项任务：以此次活动为基础创作</a:t>
            </a:r>
            <a:r>
              <a:rPr lang="en-US" altLang="zh-CN" dirty="0"/>
              <a:t>PPT</a:t>
            </a:r>
            <a:r>
              <a:rPr lang="zh-CN" altLang="en-US" dirty="0"/>
              <a:t>，并且只能使用这一路上的所见所闻为素材进行设计，直到到达我们的目的地。</a:t>
            </a:r>
          </a:p>
        </p:txBody>
      </p:sp>
      <p:sp>
        <p:nvSpPr>
          <p:cNvPr id="38" name="文本占位符 17">
            <a:extLst>
              <a:ext uri="{FF2B5EF4-FFF2-40B4-BE49-F238E27FC236}">
                <a16:creationId xmlns:a16="http://schemas.microsoft.com/office/drawing/2014/main" id="{E4BB9294-53C5-9242-8F51-A76B5289E3B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27944" y="5259478"/>
            <a:ext cx="5636703" cy="1362302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just">
              <a:lnSpc>
                <a:spcPct val="130000"/>
              </a:lnSpc>
              <a:buNone/>
              <a:defRPr sz="1600"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pPr lvl="0"/>
            <a:r>
              <a:rPr lang="zh-CN" altLang="en-US" dirty="0"/>
              <a:t>我们将带领一群</a:t>
            </a:r>
            <a:r>
              <a:rPr lang="en-US" altLang="zh-CN" dirty="0"/>
              <a:t>PPT</a:t>
            </a:r>
            <a:r>
              <a:rPr lang="zh-CN" altLang="en-US" dirty="0"/>
              <a:t>设计师从祖国的北方兵分两路向南方进军。出发之前我们会布置一项任务：以此次活动为基础创作</a:t>
            </a:r>
            <a:r>
              <a:rPr lang="en-US" altLang="zh-CN" dirty="0"/>
              <a:t>PPT</a:t>
            </a:r>
            <a:r>
              <a:rPr lang="zh-CN" altLang="en-US" dirty="0"/>
              <a:t>，并且只能使用这一路上的所见所闻为素材进行设计，直到到达我们的目的地。</a:t>
            </a:r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49755442-8ADE-44F7-3B8B-8063049306A4}"/>
              </a:ext>
            </a:extLst>
          </p:cNvPr>
          <p:cNvSpPr txBox="1"/>
          <p:nvPr userDrawn="1"/>
        </p:nvSpPr>
        <p:spPr>
          <a:xfrm>
            <a:off x="-51717" y="-32626"/>
            <a:ext cx="5110224" cy="33855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dist"/>
            <a:r>
              <a:rPr lang="en-US" altLang="zh-CN" sz="1600" b="1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WELCOME TO OUR PRESENTATION</a:t>
            </a:r>
            <a:endParaRPr lang="zh-CN" altLang="en-US" sz="1600" b="1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5C1A41E1-FAA5-1AF4-FE3D-ADBB2204C3A1}"/>
              </a:ext>
            </a:extLst>
          </p:cNvPr>
          <p:cNvSpPr txBox="1"/>
          <p:nvPr userDrawn="1"/>
        </p:nvSpPr>
        <p:spPr>
          <a:xfrm>
            <a:off x="5362606" y="-32626"/>
            <a:ext cx="5110224" cy="33855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dist"/>
            <a:r>
              <a:rPr lang="en-US" altLang="zh-CN" sz="1600" b="1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WELCOME TO OUR PRESENTATION</a:t>
            </a:r>
            <a:endParaRPr lang="zh-CN" altLang="en-US" sz="1600" b="1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3FCF1D72-4482-8263-3020-713E8733A8CA}"/>
              </a:ext>
            </a:extLst>
          </p:cNvPr>
          <p:cNvSpPr txBox="1"/>
          <p:nvPr userDrawn="1"/>
        </p:nvSpPr>
        <p:spPr>
          <a:xfrm rot="16200000">
            <a:off x="-2422302" y="3905936"/>
            <a:ext cx="5110224" cy="33855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dist"/>
            <a:r>
              <a:rPr lang="en-US" altLang="zh-CN" sz="1600" b="1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WELCOME TO OUR PRESENTATION</a:t>
            </a:r>
            <a:endParaRPr lang="zh-CN" altLang="en-US" sz="1600" b="1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id="{E0145A31-DE8C-28E8-F275-D1E3B4869771}"/>
              </a:ext>
            </a:extLst>
          </p:cNvPr>
          <p:cNvSpPr txBox="1"/>
          <p:nvPr userDrawn="1"/>
        </p:nvSpPr>
        <p:spPr>
          <a:xfrm>
            <a:off x="4042288" y="6569363"/>
            <a:ext cx="5110224" cy="33855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dist"/>
            <a:r>
              <a:rPr lang="en-US" altLang="zh-CN" sz="1600" b="1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WELCOME TO OUR PRESENTATION</a:t>
            </a:r>
            <a:endParaRPr lang="zh-CN" altLang="en-US" sz="1600" b="1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id="{9A684216-5787-CE47-9CFC-CF341D2CA65E}"/>
              </a:ext>
            </a:extLst>
          </p:cNvPr>
          <p:cNvSpPr txBox="1"/>
          <p:nvPr userDrawn="1"/>
        </p:nvSpPr>
        <p:spPr>
          <a:xfrm>
            <a:off x="10722065" y="-83975"/>
            <a:ext cx="1519465" cy="386388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dist">
              <a:lnSpc>
                <a:spcPct val="130000"/>
              </a:lnSpc>
            </a:pPr>
            <a:r>
              <a:rPr lang="en-US" altLang="zh-CN" sz="1600" b="1" dirty="0">
                <a:latin typeface="+mn-ea"/>
                <a:ea typeface="+mn-ea"/>
              </a:rPr>
              <a:t>WELCOME</a:t>
            </a:r>
            <a:endParaRPr lang="zh-CN" altLang="en-US" sz="1600" b="1" dirty="0">
              <a:latin typeface="+mn-ea"/>
              <a:ea typeface="+mn-ea"/>
            </a:endParaRPr>
          </a:p>
        </p:txBody>
      </p:sp>
      <p:sp>
        <p:nvSpPr>
          <p:cNvPr id="55" name="文本框 54">
            <a:extLst>
              <a:ext uri="{FF2B5EF4-FFF2-40B4-BE49-F238E27FC236}">
                <a16:creationId xmlns:a16="http://schemas.microsoft.com/office/drawing/2014/main" id="{8F38011C-55E7-7C52-F3E6-928C28DC11BC}"/>
              </a:ext>
            </a:extLst>
          </p:cNvPr>
          <p:cNvSpPr txBox="1"/>
          <p:nvPr userDrawn="1"/>
        </p:nvSpPr>
        <p:spPr>
          <a:xfrm rot="5400000">
            <a:off x="10346315" y="1717424"/>
            <a:ext cx="3496119" cy="386388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dist">
              <a:lnSpc>
                <a:spcPct val="130000"/>
              </a:lnSpc>
            </a:pPr>
            <a:r>
              <a:rPr lang="en-US" altLang="zh-CN" sz="1600" b="1" dirty="0">
                <a:latin typeface="+mn-ea"/>
                <a:ea typeface="+mn-ea"/>
              </a:rPr>
              <a:t>TO OUR PRESENTATION</a:t>
            </a:r>
            <a:endParaRPr lang="zh-CN" altLang="en-US" sz="1600" b="1" dirty="0">
              <a:latin typeface="+mn-ea"/>
              <a:ea typeface="+mn-ea"/>
            </a:endParaRPr>
          </a:p>
        </p:txBody>
      </p:sp>
      <p:sp>
        <p:nvSpPr>
          <p:cNvPr id="56" name="文本框 55">
            <a:extLst>
              <a:ext uri="{FF2B5EF4-FFF2-40B4-BE49-F238E27FC236}">
                <a16:creationId xmlns:a16="http://schemas.microsoft.com/office/drawing/2014/main" id="{F163C508-37E9-8A5F-B881-8AB503A4CC18}"/>
              </a:ext>
            </a:extLst>
          </p:cNvPr>
          <p:cNvSpPr txBox="1"/>
          <p:nvPr userDrawn="1"/>
        </p:nvSpPr>
        <p:spPr>
          <a:xfrm rot="5400000">
            <a:off x="10487093" y="5118488"/>
            <a:ext cx="3214563" cy="386388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dist">
              <a:lnSpc>
                <a:spcPct val="130000"/>
              </a:lnSpc>
            </a:pPr>
            <a:r>
              <a:rPr lang="en-US" altLang="zh-CN" sz="1600" b="1" dirty="0">
                <a:latin typeface="+mn-ea"/>
                <a:ea typeface="+mn-ea"/>
              </a:rPr>
              <a:t>WELCOME TO OUR PR</a:t>
            </a:r>
            <a:endParaRPr lang="zh-CN" altLang="en-US" sz="1600" b="1" dirty="0">
              <a:latin typeface="+mn-ea"/>
              <a:ea typeface="+mn-ea"/>
            </a:endParaRPr>
          </a:p>
        </p:txBody>
      </p:sp>
      <p:sp>
        <p:nvSpPr>
          <p:cNvPr id="57" name="文本框 56">
            <a:extLst>
              <a:ext uri="{FF2B5EF4-FFF2-40B4-BE49-F238E27FC236}">
                <a16:creationId xmlns:a16="http://schemas.microsoft.com/office/drawing/2014/main" id="{268DDA76-9CD7-12FB-AED2-54C5A31F60DF}"/>
              </a:ext>
            </a:extLst>
          </p:cNvPr>
          <p:cNvSpPr txBox="1"/>
          <p:nvPr userDrawn="1"/>
        </p:nvSpPr>
        <p:spPr>
          <a:xfrm>
            <a:off x="-60960" y="6533254"/>
            <a:ext cx="3931778" cy="386388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dist">
              <a:lnSpc>
                <a:spcPct val="130000"/>
              </a:lnSpc>
            </a:pPr>
            <a:r>
              <a:rPr lang="en-US" altLang="zh-CN" sz="1600" b="1" dirty="0">
                <a:latin typeface="+mn-ea"/>
                <a:ea typeface="+mn-ea"/>
              </a:rPr>
              <a:t>ME TO OUR PRESENTATION</a:t>
            </a:r>
            <a:endParaRPr lang="zh-CN" altLang="en-US" sz="1600" b="1" dirty="0">
              <a:latin typeface="+mn-ea"/>
              <a:ea typeface="+mn-ea"/>
            </a:endParaRPr>
          </a:p>
        </p:txBody>
      </p:sp>
      <p:sp>
        <p:nvSpPr>
          <p:cNvPr id="58" name="文本框 57">
            <a:extLst>
              <a:ext uri="{FF2B5EF4-FFF2-40B4-BE49-F238E27FC236}">
                <a16:creationId xmlns:a16="http://schemas.microsoft.com/office/drawing/2014/main" id="{8C8AC8F5-36E7-7085-4B2E-B0004ED4E362}"/>
              </a:ext>
            </a:extLst>
          </p:cNvPr>
          <p:cNvSpPr txBox="1"/>
          <p:nvPr userDrawn="1"/>
        </p:nvSpPr>
        <p:spPr>
          <a:xfrm rot="16200000">
            <a:off x="-599563" y="682300"/>
            <a:ext cx="1425868" cy="386388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dist">
              <a:lnSpc>
                <a:spcPct val="130000"/>
              </a:lnSpc>
            </a:pPr>
            <a:r>
              <a:rPr lang="en-US" altLang="zh-CN" sz="1600" b="1" dirty="0">
                <a:latin typeface="+mn-ea"/>
                <a:ea typeface="+mn-ea"/>
              </a:rPr>
              <a:t>WELCOME</a:t>
            </a:r>
            <a:endParaRPr lang="zh-CN" altLang="en-US" sz="1600" b="1" dirty="0">
              <a:latin typeface="+mn-ea"/>
              <a:ea typeface="+mn-ea"/>
            </a:endParaRPr>
          </a:p>
        </p:txBody>
      </p:sp>
      <p:sp>
        <p:nvSpPr>
          <p:cNvPr id="59" name="文本框 58">
            <a:extLst>
              <a:ext uri="{FF2B5EF4-FFF2-40B4-BE49-F238E27FC236}">
                <a16:creationId xmlns:a16="http://schemas.microsoft.com/office/drawing/2014/main" id="{01CA628D-A58D-1CC9-16E8-3FE8CB22BFB2}"/>
              </a:ext>
            </a:extLst>
          </p:cNvPr>
          <p:cNvSpPr txBox="1"/>
          <p:nvPr userDrawn="1"/>
        </p:nvSpPr>
        <p:spPr>
          <a:xfrm>
            <a:off x="9287300" y="6533254"/>
            <a:ext cx="2731980" cy="386388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dist">
              <a:lnSpc>
                <a:spcPct val="130000"/>
              </a:lnSpc>
            </a:pPr>
            <a:r>
              <a:rPr lang="en-US" altLang="zh-CN" sz="1600" b="1" dirty="0">
                <a:latin typeface="+mn-ea"/>
                <a:ea typeface="+mn-ea"/>
              </a:rPr>
              <a:t>WELCOME TO OUR</a:t>
            </a:r>
            <a:endParaRPr lang="zh-CN" altLang="en-US" sz="1600" b="1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3164349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537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_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文本框 38">
            <a:extLst>
              <a:ext uri="{FF2B5EF4-FFF2-40B4-BE49-F238E27FC236}">
                <a16:creationId xmlns:a16="http://schemas.microsoft.com/office/drawing/2014/main" id="{7C4B49E7-F11B-75A5-9204-B73907C1BEA8}"/>
              </a:ext>
            </a:extLst>
          </p:cNvPr>
          <p:cNvSpPr txBox="1"/>
          <p:nvPr userDrawn="1"/>
        </p:nvSpPr>
        <p:spPr>
          <a:xfrm>
            <a:off x="-51717" y="-32626"/>
            <a:ext cx="5110224" cy="33855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dist"/>
            <a:r>
              <a:rPr lang="en-US" altLang="zh-CN" sz="1600" b="1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WELCOME TO OUR PRESENTATION</a:t>
            </a:r>
            <a:endParaRPr lang="zh-CN" altLang="en-US" sz="1600" b="1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E10EE769-1B21-2986-4D22-9C84B7E5544D}"/>
              </a:ext>
            </a:extLst>
          </p:cNvPr>
          <p:cNvSpPr txBox="1"/>
          <p:nvPr userDrawn="1"/>
        </p:nvSpPr>
        <p:spPr>
          <a:xfrm>
            <a:off x="5362606" y="-32626"/>
            <a:ext cx="5110224" cy="33855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dist"/>
            <a:r>
              <a:rPr lang="en-US" altLang="zh-CN" sz="1600" b="1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WELCOME TO OUR PRESENTATION</a:t>
            </a:r>
            <a:endParaRPr lang="zh-CN" altLang="en-US" sz="1600" b="1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193655F7-4FA3-6BAF-9710-61C682F3C753}"/>
              </a:ext>
            </a:extLst>
          </p:cNvPr>
          <p:cNvSpPr txBox="1"/>
          <p:nvPr userDrawn="1"/>
        </p:nvSpPr>
        <p:spPr>
          <a:xfrm rot="16200000">
            <a:off x="-2422302" y="3905936"/>
            <a:ext cx="5110224" cy="33855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dist"/>
            <a:r>
              <a:rPr lang="en-US" altLang="zh-CN" sz="1600" b="1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WELCOME TO OUR PRESENTATION</a:t>
            </a:r>
            <a:endParaRPr lang="zh-CN" altLang="en-US" sz="1600" b="1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0195A404-B165-F583-B5E4-72ABA97452EC}"/>
              </a:ext>
            </a:extLst>
          </p:cNvPr>
          <p:cNvSpPr txBox="1"/>
          <p:nvPr userDrawn="1"/>
        </p:nvSpPr>
        <p:spPr>
          <a:xfrm>
            <a:off x="4042288" y="6569363"/>
            <a:ext cx="5110224" cy="33855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dist"/>
            <a:r>
              <a:rPr lang="en-US" altLang="zh-CN" sz="1600" b="1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WELCOME TO OUR PRESENTATION</a:t>
            </a:r>
            <a:endParaRPr lang="zh-CN" altLang="en-US" sz="1600" b="1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50C8ECD7-1042-59AC-B120-D6BAE10C4AA4}"/>
              </a:ext>
            </a:extLst>
          </p:cNvPr>
          <p:cNvSpPr txBox="1"/>
          <p:nvPr userDrawn="1"/>
        </p:nvSpPr>
        <p:spPr>
          <a:xfrm>
            <a:off x="10722065" y="-83975"/>
            <a:ext cx="1519465" cy="386388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dist">
              <a:lnSpc>
                <a:spcPct val="130000"/>
              </a:lnSpc>
            </a:pPr>
            <a:r>
              <a:rPr lang="en-US" altLang="zh-CN" sz="1600" b="1" dirty="0">
                <a:latin typeface="+mn-ea"/>
                <a:ea typeface="+mn-ea"/>
              </a:rPr>
              <a:t>WELCOME</a:t>
            </a:r>
            <a:endParaRPr lang="zh-CN" altLang="en-US" sz="1600" b="1" dirty="0">
              <a:latin typeface="+mn-ea"/>
              <a:ea typeface="+mn-ea"/>
            </a:endParaRP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F23BCFA2-1E3A-77D8-CD66-D72960AAE67D}"/>
              </a:ext>
            </a:extLst>
          </p:cNvPr>
          <p:cNvSpPr txBox="1"/>
          <p:nvPr userDrawn="1"/>
        </p:nvSpPr>
        <p:spPr>
          <a:xfrm rot="5400000">
            <a:off x="10346315" y="1717424"/>
            <a:ext cx="3496119" cy="386388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dist">
              <a:lnSpc>
                <a:spcPct val="130000"/>
              </a:lnSpc>
            </a:pPr>
            <a:r>
              <a:rPr lang="en-US" altLang="zh-CN" sz="1600" b="1" dirty="0">
                <a:latin typeface="+mn-ea"/>
                <a:ea typeface="+mn-ea"/>
              </a:rPr>
              <a:t>TO OUR PRESENTATION</a:t>
            </a:r>
            <a:endParaRPr lang="zh-CN" altLang="en-US" sz="1600" b="1" dirty="0">
              <a:latin typeface="+mn-ea"/>
              <a:ea typeface="+mn-ea"/>
            </a:endParaRP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7DADA08B-FB59-989E-362F-58388C2388A1}"/>
              </a:ext>
            </a:extLst>
          </p:cNvPr>
          <p:cNvSpPr txBox="1"/>
          <p:nvPr userDrawn="1"/>
        </p:nvSpPr>
        <p:spPr>
          <a:xfrm rot="5400000">
            <a:off x="10487093" y="5118488"/>
            <a:ext cx="3214563" cy="386388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dist">
              <a:lnSpc>
                <a:spcPct val="130000"/>
              </a:lnSpc>
            </a:pPr>
            <a:r>
              <a:rPr lang="en-US" altLang="zh-CN" sz="1600" b="1" dirty="0">
                <a:latin typeface="+mn-ea"/>
                <a:ea typeface="+mn-ea"/>
              </a:rPr>
              <a:t>WELCOME TO OUR PR</a:t>
            </a:r>
            <a:endParaRPr lang="zh-CN" altLang="en-US" sz="1600" b="1" dirty="0">
              <a:latin typeface="+mn-ea"/>
              <a:ea typeface="+mn-ea"/>
            </a:endParaRPr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B54AC6E0-5806-F548-35A3-1736E334A69A}"/>
              </a:ext>
            </a:extLst>
          </p:cNvPr>
          <p:cNvSpPr txBox="1"/>
          <p:nvPr userDrawn="1"/>
        </p:nvSpPr>
        <p:spPr>
          <a:xfrm>
            <a:off x="-60960" y="6533254"/>
            <a:ext cx="3931778" cy="386388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dist">
              <a:lnSpc>
                <a:spcPct val="130000"/>
              </a:lnSpc>
            </a:pPr>
            <a:r>
              <a:rPr lang="en-US" altLang="zh-CN" sz="1600" b="1" dirty="0">
                <a:latin typeface="+mn-ea"/>
                <a:ea typeface="+mn-ea"/>
              </a:rPr>
              <a:t>ME TO OUR PRESENTATION</a:t>
            </a:r>
            <a:endParaRPr lang="zh-CN" altLang="en-US" sz="1600" b="1" dirty="0">
              <a:latin typeface="+mn-ea"/>
              <a:ea typeface="+mn-ea"/>
            </a:endParaRPr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id="{CA525F28-5863-44BC-072D-B78AEECE361F}"/>
              </a:ext>
            </a:extLst>
          </p:cNvPr>
          <p:cNvSpPr txBox="1"/>
          <p:nvPr userDrawn="1"/>
        </p:nvSpPr>
        <p:spPr>
          <a:xfrm rot="16200000">
            <a:off x="-599563" y="682300"/>
            <a:ext cx="1425868" cy="386388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dist">
              <a:lnSpc>
                <a:spcPct val="130000"/>
              </a:lnSpc>
            </a:pPr>
            <a:r>
              <a:rPr lang="en-US" altLang="zh-CN" sz="1600" b="1" dirty="0">
                <a:latin typeface="+mn-ea"/>
                <a:ea typeface="+mn-ea"/>
              </a:rPr>
              <a:t>WELCOME</a:t>
            </a:r>
            <a:endParaRPr lang="zh-CN" altLang="en-US" sz="1600" b="1" dirty="0">
              <a:latin typeface="+mn-ea"/>
              <a:ea typeface="+mn-ea"/>
            </a:endParaRPr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id="{80EE0D28-BCB7-0426-A721-35925EA920BF}"/>
              </a:ext>
            </a:extLst>
          </p:cNvPr>
          <p:cNvSpPr txBox="1"/>
          <p:nvPr userDrawn="1"/>
        </p:nvSpPr>
        <p:spPr>
          <a:xfrm>
            <a:off x="9287300" y="6533254"/>
            <a:ext cx="2731980" cy="386388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dist">
              <a:lnSpc>
                <a:spcPct val="130000"/>
              </a:lnSpc>
            </a:pPr>
            <a:r>
              <a:rPr lang="en-US" altLang="zh-CN" sz="1600" b="1" dirty="0">
                <a:latin typeface="+mn-ea"/>
                <a:ea typeface="+mn-ea"/>
              </a:rPr>
              <a:t>WELCOME TO OUR</a:t>
            </a:r>
            <a:endParaRPr lang="zh-CN" altLang="en-US" sz="1600" b="1" dirty="0">
              <a:latin typeface="+mn-ea"/>
              <a:ea typeface="+mn-ea"/>
            </a:endParaRPr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296D4FB9-5444-E554-58AB-17FBF16970E8}"/>
              </a:ext>
            </a:extLst>
          </p:cNvPr>
          <p:cNvSpPr txBox="1"/>
          <p:nvPr userDrawn="1"/>
        </p:nvSpPr>
        <p:spPr>
          <a:xfrm>
            <a:off x="10722065" y="-83975"/>
            <a:ext cx="1469935" cy="386388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dist">
              <a:lnSpc>
                <a:spcPct val="130000"/>
              </a:lnSpc>
            </a:pPr>
            <a:r>
              <a:rPr lang="en-US" altLang="zh-CN" sz="1600" b="1" dirty="0">
                <a:latin typeface="+mn-ea"/>
                <a:ea typeface="+mn-ea"/>
              </a:rPr>
              <a:t>WELCOME</a:t>
            </a:r>
            <a:endParaRPr lang="zh-CN" altLang="en-US" sz="1600" b="1" dirty="0">
              <a:latin typeface="+mn-ea"/>
              <a:ea typeface="+mn-ea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604759A7-3530-44AE-A31A-527AFB8697C8}"/>
              </a:ext>
            </a:extLst>
          </p:cNvPr>
          <p:cNvSpPr/>
          <p:nvPr userDrawn="1"/>
        </p:nvSpPr>
        <p:spPr>
          <a:xfrm>
            <a:off x="258147" y="258150"/>
            <a:ext cx="11675705" cy="6341699"/>
          </a:xfrm>
          <a:prstGeom prst="rect">
            <a:avLst/>
          </a:prstGeom>
          <a:pattFill prst="lgGrid">
            <a:fgClr>
              <a:schemeClr val="accent6">
                <a:lumMod val="60000"/>
                <a:lumOff val="40000"/>
              </a:schemeClr>
            </a:fgClr>
            <a:bgClr>
              <a:schemeClr val="accent6"/>
            </a:bgClr>
          </a:patt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DB18F750-CFDA-E933-35A9-A11C0ACF6101}"/>
              </a:ext>
            </a:extLst>
          </p:cNvPr>
          <p:cNvGrpSpPr/>
          <p:nvPr userDrawn="1"/>
        </p:nvGrpSpPr>
        <p:grpSpPr>
          <a:xfrm>
            <a:off x="375760" y="355830"/>
            <a:ext cx="1866749" cy="721512"/>
            <a:chOff x="375760" y="355830"/>
            <a:chExt cx="1866749" cy="721512"/>
          </a:xfrm>
        </p:grpSpPr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FA990D94-8699-27DD-2345-1EB24FDAD020}"/>
                </a:ext>
              </a:extLst>
            </p:cNvPr>
            <p:cNvSpPr/>
            <p:nvPr userDrawn="1"/>
          </p:nvSpPr>
          <p:spPr>
            <a:xfrm>
              <a:off x="455341" y="355830"/>
              <a:ext cx="1787168" cy="595291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5BF9083E-38C7-B74C-F503-5CDC92F03B5F}"/>
                </a:ext>
              </a:extLst>
            </p:cNvPr>
            <p:cNvGrpSpPr/>
            <p:nvPr userDrawn="1"/>
          </p:nvGrpSpPr>
          <p:grpSpPr>
            <a:xfrm>
              <a:off x="375760" y="482051"/>
              <a:ext cx="1787168" cy="595291"/>
              <a:chOff x="375760" y="482051"/>
              <a:chExt cx="1787168" cy="595291"/>
            </a:xfrm>
          </p:grpSpPr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E04623A7-0FDA-C3A6-981F-239C97F2327D}"/>
                  </a:ext>
                </a:extLst>
              </p:cNvPr>
              <p:cNvSpPr/>
              <p:nvPr userDrawn="1"/>
            </p:nvSpPr>
            <p:spPr>
              <a:xfrm>
                <a:off x="375760" y="482051"/>
                <a:ext cx="1787168" cy="595291"/>
              </a:xfrm>
              <a:prstGeom prst="rect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13" name="直接连接符 12">
                <a:extLst>
                  <a:ext uri="{FF2B5EF4-FFF2-40B4-BE49-F238E27FC236}">
                    <a16:creationId xmlns:a16="http://schemas.microsoft.com/office/drawing/2014/main" id="{A1E0DBF3-EA19-12F4-684B-E9FED6BB6C8F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776177" y="482051"/>
                <a:ext cx="0" cy="595291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4" name="文本占位符 22">
            <a:extLst>
              <a:ext uri="{FF2B5EF4-FFF2-40B4-BE49-F238E27FC236}">
                <a16:creationId xmlns:a16="http://schemas.microsoft.com/office/drawing/2014/main" id="{0B16193D-C66A-A049-A888-3616BDFDB84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390125"/>
            <a:ext cx="2538688" cy="78339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30000"/>
              </a:lnSpc>
              <a:buNone/>
              <a:defRPr kumimoji="0" lang="zh-CN" altLang="en-US" sz="1800" b="1" i="0" u="none" strike="noStrike" kern="1200" cap="none" spc="600" normalizeH="0" baseline="0" dirty="0" smtClean="0">
                <a:ln w="19050">
                  <a:solidFill>
                    <a:sysClr val="windowText" lastClr="000000"/>
                  </a:solidFill>
                </a:ln>
                <a:solidFill>
                  <a:sysClr val="window" lastClr="FFFFFF"/>
                </a:solidFill>
                <a:effectLst>
                  <a:outerShdw dist="63500" dir="3000000" algn="ctr" rotWithShape="0">
                    <a:srgbClr val="0F4CC5"/>
                  </a:outerShdw>
                </a:effectLst>
                <a:uLnTx/>
                <a:uFillTx/>
                <a:latin typeface="+mj-ea"/>
                <a:ea typeface="+mj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CN" dirty="0"/>
              <a:t>1. </a:t>
            </a:r>
            <a:r>
              <a:rPr lang="zh-CN" altLang="en-US" dirty="0"/>
              <a:t>项目历程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CDF0F0C5-0472-D739-8DD5-98494F1DF923}"/>
              </a:ext>
            </a:extLst>
          </p:cNvPr>
          <p:cNvSpPr/>
          <p:nvPr userDrawn="1"/>
        </p:nvSpPr>
        <p:spPr>
          <a:xfrm>
            <a:off x="913200" y="3484127"/>
            <a:ext cx="4686616" cy="277793"/>
          </a:xfrm>
          <a:prstGeom prst="rect">
            <a:avLst/>
          </a:prstGeom>
          <a:pattFill prst="trellis">
            <a:fgClr>
              <a:schemeClr val="accent1"/>
            </a:fgClr>
            <a:bgClr>
              <a:schemeClr val="bg1"/>
            </a:bgClr>
          </a:patt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8485337D-B897-7FD4-412D-D7CA2C1E0965}"/>
              </a:ext>
            </a:extLst>
          </p:cNvPr>
          <p:cNvSpPr/>
          <p:nvPr userDrawn="1"/>
        </p:nvSpPr>
        <p:spPr>
          <a:xfrm>
            <a:off x="0" y="3206334"/>
            <a:ext cx="3887220" cy="277793"/>
          </a:xfrm>
          <a:prstGeom prst="rect">
            <a:avLst/>
          </a:prstGeom>
          <a:pattFill prst="pct80">
            <a:fgClr>
              <a:schemeClr val="accent2"/>
            </a:fgClr>
            <a:bgClr>
              <a:schemeClr val="bg1"/>
            </a:bgClr>
          </a:pattFill>
          <a:ln w="1905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4B5F85DF-BEB7-7AC9-098D-5EB5C99B69CB}"/>
              </a:ext>
            </a:extLst>
          </p:cNvPr>
          <p:cNvSpPr/>
          <p:nvPr userDrawn="1"/>
        </p:nvSpPr>
        <p:spPr>
          <a:xfrm>
            <a:off x="4640248" y="3206334"/>
            <a:ext cx="4711016" cy="277793"/>
          </a:xfrm>
          <a:prstGeom prst="rect">
            <a:avLst/>
          </a:prstGeom>
          <a:pattFill prst="wdDnDiag">
            <a:fgClr>
              <a:schemeClr val="accent3"/>
            </a:fgClr>
            <a:bgClr>
              <a:schemeClr val="bg1"/>
            </a:bgClr>
          </a:pattFill>
          <a:ln w="19050"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7F3254FC-DB30-E929-1666-943A2EA21930}"/>
              </a:ext>
            </a:extLst>
          </p:cNvPr>
          <p:cNvSpPr/>
          <p:nvPr userDrawn="1"/>
        </p:nvSpPr>
        <p:spPr>
          <a:xfrm>
            <a:off x="6211824" y="3484127"/>
            <a:ext cx="5110020" cy="277793"/>
          </a:xfrm>
          <a:prstGeom prst="rect">
            <a:avLst/>
          </a:prstGeom>
          <a:pattFill prst="pct75">
            <a:fgClr>
              <a:schemeClr val="accent2"/>
            </a:fgClr>
            <a:bgClr>
              <a:schemeClr val="bg1"/>
            </a:bgClr>
          </a:pattFill>
          <a:ln w="1905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39404065-7D50-E16E-071B-749A92FBCE43}"/>
              </a:ext>
            </a:extLst>
          </p:cNvPr>
          <p:cNvSpPr/>
          <p:nvPr userDrawn="1"/>
        </p:nvSpPr>
        <p:spPr>
          <a:xfrm>
            <a:off x="9652086" y="3206333"/>
            <a:ext cx="2539914" cy="277793"/>
          </a:xfrm>
          <a:prstGeom prst="rect">
            <a:avLst/>
          </a:prstGeom>
          <a:pattFill prst="pct80">
            <a:fgClr>
              <a:schemeClr val="accent5"/>
            </a:fgClr>
            <a:bgClr>
              <a:schemeClr val="bg1"/>
            </a:bgClr>
          </a:pattFill>
          <a:ln w="19050">
            <a:solidFill>
              <a:schemeClr val="tx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A6F495AF-2D1B-65B2-1985-B4052B2F27F0}"/>
              </a:ext>
            </a:extLst>
          </p:cNvPr>
          <p:cNvSpPr/>
          <p:nvPr userDrawn="1"/>
        </p:nvSpPr>
        <p:spPr>
          <a:xfrm>
            <a:off x="3416232" y="3761919"/>
            <a:ext cx="4258810" cy="277793"/>
          </a:xfrm>
          <a:prstGeom prst="rect">
            <a:avLst/>
          </a:prstGeom>
          <a:pattFill prst="pct90">
            <a:fgClr>
              <a:schemeClr val="accent4"/>
            </a:fgClr>
            <a:bgClr>
              <a:schemeClr val="bg1"/>
            </a:bgClr>
          </a:pattFill>
          <a:ln w="19050"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4A3CFD9F-F862-DC2C-332A-33D0BA01AF30}"/>
              </a:ext>
            </a:extLst>
          </p:cNvPr>
          <p:cNvSpPr/>
          <p:nvPr userDrawn="1"/>
        </p:nvSpPr>
        <p:spPr>
          <a:xfrm>
            <a:off x="8382000" y="3765106"/>
            <a:ext cx="3763632" cy="277793"/>
          </a:xfrm>
          <a:prstGeom prst="rect">
            <a:avLst/>
          </a:prstGeom>
          <a:pattFill prst="smGrid">
            <a:fgClr>
              <a:schemeClr val="accent3"/>
            </a:fgClr>
            <a:bgClr>
              <a:schemeClr val="bg1"/>
            </a:bgClr>
          </a:pattFill>
          <a:ln w="19050"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19CC3B9E-1907-3682-9B9F-53D2FCB1966A}"/>
              </a:ext>
            </a:extLst>
          </p:cNvPr>
          <p:cNvSpPr/>
          <p:nvPr userDrawn="1"/>
        </p:nvSpPr>
        <p:spPr>
          <a:xfrm>
            <a:off x="0" y="3761919"/>
            <a:ext cx="3088639" cy="277793"/>
          </a:xfrm>
          <a:prstGeom prst="rect">
            <a:avLst/>
          </a:prstGeom>
          <a:pattFill prst="lgCheck">
            <a:fgClr>
              <a:schemeClr val="accent3"/>
            </a:fgClr>
            <a:bgClr>
              <a:schemeClr val="bg1"/>
            </a:bgClr>
          </a:pattFill>
          <a:ln w="19050"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64" name="组合 63">
            <a:extLst>
              <a:ext uri="{FF2B5EF4-FFF2-40B4-BE49-F238E27FC236}">
                <a16:creationId xmlns:a16="http://schemas.microsoft.com/office/drawing/2014/main" id="{8966CCC1-76D8-C210-0BBA-E3BB785B1F7E}"/>
              </a:ext>
            </a:extLst>
          </p:cNvPr>
          <p:cNvGrpSpPr/>
          <p:nvPr userDrawn="1"/>
        </p:nvGrpSpPr>
        <p:grpSpPr>
          <a:xfrm>
            <a:off x="4247988" y="733445"/>
            <a:ext cx="907168" cy="880153"/>
            <a:chOff x="10645256" y="784312"/>
            <a:chExt cx="562559" cy="545806"/>
          </a:xfrm>
        </p:grpSpPr>
        <p:sp>
          <p:nvSpPr>
            <p:cNvPr id="65" name="十字形 64">
              <a:extLst>
                <a:ext uri="{FF2B5EF4-FFF2-40B4-BE49-F238E27FC236}">
                  <a16:creationId xmlns:a16="http://schemas.microsoft.com/office/drawing/2014/main" id="{393021A8-B304-D5CC-42AD-0169A467F439}"/>
                </a:ext>
              </a:extLst>
            </p:cNvPr>
            <p:cNvSpPr/>
            <p:nvPr userDrawn="1"/>
          </p:nvSpPr>
          <p:spPr>
            <a:xfrm>
              <a:off x="10702262" y="784312"/>
              <a:ext cx="505553" cy="505553"/>
            </a:xfrm>
            <a:prstGeom prst="plus">
              <a:avLst>
                <a:gd name="adj" fmla="val 35618"/>
              </a:avLst>
            </a:prstGeom>
            <a:solidFill>
              <a:schemeClr val="accent6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66" name="十字形 65">
              <a:extLst>
                <a:ext uri="{FF2B5EF4-FFF2-40B4-BE49-F238E27FC236}">
                  <a16:creationId xmlns:a16="http://schemas.microsoft.com/office/drawing/2014/main" id="{BA1641C7-CEDC-791D-359E-E5FA22CCDB8C}"/>
                </a:ext>
              </a:extLst>
            </p:cNvPr>
            <p:cNvSpPr/>
            <p:nvPr userDrawn="1"/>
          </p:nvSpPr>
          <p:spPr>
            <a:xfrm>
              <a:off x="10645256" y="824565"/>
              <a:ext cx="505553" cy="505553"/>
            </a:xfrm>
            <a:prstGeom prst="plus">
              <a:avLst>
                <a:gd name="adj" fmla="val 35618"/>
              </a:avLst>
            </a:prstGeom>
            <a:solidFill>
              <a:schemeClr val="accent4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73" name="组合 72">
            <a:extLst>
              <a:ext uri="{FF2B5EF4-FFF2-40B4-BE49-F238E27FC236}">
                <a16:creationId xmlns:a16="http://schemas.microsoft.com/office/drawing/2014/main" id="{40B2EF54-13CE-51A3-2596-E29167A54BE3}"/>
              </a:ext>
            </a:extLst>
          </p:cNvPr>
          <p:cNvGrpSpPr/>
          <p:nvPr userDrawn="1"/>
        </p:nvGrpSpPr>
        <p:grpSpPr>
          <a:xfrm>
            <a:off x="10537973" y="6038048"/>
            <a:ext cx="1151427" cy="366898"/>
            <a:chOff x="8892533" y="1481595"/>
            <a:chExt cx="1151427" cy="366898"/>
          </a:xfrm>
        </p:grpSpPr>
        <p:sp>
          <p:nvSpPr>
            <p:cNvPr id="74" name="任意多边形: 形状 73">
              <a:extLst>
                <a:ext uri="{FF2B5EF4-FFF2-40B4-BE49-F238E27FC236}">
                  <a16:creationId xmlns:a16="http://schemas.microsoft.com/office/drawing/2014/main" id="{8EB6B88E-223F-7BFF-13BD-252637C5A607}"/>
                </a:ext>
              </a:extLst>
            </p:cNvPr>
            <p:cNvSpPr/>
            <p:nvPr userDrawn="1"/>
          </p:nvSpPr>
          <p:spPr>
            <a:xfrm>
              <a:off x="8892533" y="1481595"/>
              <a:ext cx="789534" cy="226698"/>
            </a:xfrm>
            <a:custGeom>
              <a:avLst/>
              <a:gdLst>
                <a:gd name="connsiteX0" fmla="*/ 0 w 1539240"/>
                <a:gd name="connsiteY0" fmla="*/ 15240 h 441960"/>
                <a:gd name="connsiteX1" fmla="*/ 426720 w 1539240"/>
                <a:gd name="connsiteY1" fmla="*/ 441960 h 441960"/>
                <a:gd name="connsiteX2" fmla="*/ 807720 w 1539240"/>
                <a:gd name="connsiteY2" fmla="*/ 60960 h 441960"/>
                <a:gd name="connsiteX3" fmla="*/ 1143000 w 1539240"/>
                <a:gd name="connsiteY3" fmla="*/ 396240 h 441960"/>
                <a:gd name="connsiteX4" fmla="*/ 1539240 w 1539240"/>
                <a:gd name="connsiteY4" fmla="*/ 0 h 441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39240" h="441960">
                  <a:moveTo>
                    <a:pt x="0" y="15240"/>
                  </a:moveTo>
                  <a:lnTo>
                    <a:pt x="426720" y="441960"/>
                  </a:lnTo>
                  <a:lnTo>
                    <a:pt x="807720" y="60960"/>
                  </a:lnTo>
                  <a:lnTo>
                    <a:pt x="1143000" y="396240"/>
                  </a:lnTo>
                  <a:lnTo>
                    <a:pt x="1539240" y="0"/>
                  </a:ln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75" name="任意多边形: 形状 74">
              <a:extLst>
                <a:ext uri="{FF2B5EF4-FFF2-40B4-BE49-F238E27FC236}">
                  <a16:creationId xmlns:a16="http://schemas.microsoft.com/office/drawing/2014/main" id="{B8695673-37B0-C607-904C-44C5EB4775E6}"/>
                </a:ext>
              </a:extLst>
            </p:cNvPr>
            <p:cNvSpPr/>
            <p:nvPr userDrawn="1"/>
          </p:nvSpPr>
          <p:spPr>
            <a:xfrm>
              <a:off x="9254426" y="1621795"/>
              <a:ext cx="789534" cy="226698"/>
            </a:xfrm>
            <a:custGeom>
              <a:avLst/>
              <a:gdLst>
                <a:gd name="connsiteX0" fmla="*/ 0 w 1539240"/>
                <a:gd name="connsiteY0" fmla="*/ 15240 h 441960"/>
                <a:gd name="connsiteX1" fmla="*/ 426720 w 1539240"/>
                <a:gd name="connsiteY1" fmla="*/ 441960 h 441960"/>
                <a:gd name="connsiteX2" fmla="*/ 807720 w 1539240"/>
                <a:gd name="connsiteY2" fmla="*/ 60960 h 441960"/>
                <a:gd name="connsiteX3" fmla="*/ 1143000 w 1539240"/>
                <a:gd name="connsiteY3" fmla="*/ 396240 h 441960"/>
                <a:gd name="connsiteX4" fmla="*/ 1539240 w 1539240"/>
                <a:gd name="connsiteY4" fmla="*/ 0 h 441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39240" h="441960">
                  <a:moveTo>
                    <a:pt x="0" y="15240"/>
                  </a:moveTo>
                  <a:lnTo>
                    <a:pt x="426720" y="441960"/>
                  </a:lnTo>
                  <a:lnTo>
                    <a:pt x="807720" y="60960"/>
                  </a:lnTo>
                  <a:lnTo>
                    <a:pt x="1143000" y="396240"/>
                  </a:lnTo>
                  <a:lnTo>
                    <a:pt x="1539240" y="0"/>
                  </a:ln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76" name="组合 75">
            <a:extLst>
              <a:ext uri="{FF2B5EF4-FFF2-40B4-BE49-F238E27FC236}">
                <a16:creationId xmlns:a16="http://schemas.microsoft.com/office/drawing/2014/main" id="{0ABD81D7-D28A-6CA1-3292-63A8716FCE69}"/>
              </a:ext>
            </a:extLst>
          </p:cNvPr>
          <p:cNvGrpSpPr/>
          <p:nvPr userDrawn="1"/>
        </p:nvGrpSpPr>
        <p:grpSpPr>
          <a:xfrm rot="17381445">
            <a:off x="7149959" y="5662649"/>
            <a:ext cx="852583" cy="627694"/>
            <a:chOff x="8081170" y="-64866"/>
            <a:chExt cx="1936724" cy="1226769"/>
          </a:xfrm>
        </p:grpSpPr>
        <p:sp>
          <p:nvSpPr>
            <p:cNvPr id="77" name="等腰三角形 76">
              <a:extLst>
                <a:ext uri="{FF2B5EF4-FFF2-40B4-BE49-F238E27FC236}">
                  <a16:creationId xmlns:a16="http://schemas.microsoft.com/office/drawing/2014/main" id="{B5203D1C-6864-ECEC-262D-CA83DD3FF07D}"/>
                </a:ext>
              </a:extLst>
            </p:cNvPr>
            <p:cNvSpPr/>
            <p:nvPr userDrawn="1"/>
          </p:nvSpPr>
          <p:spPr>
            <a:xfrm rot="10800000">
              <a:off x="8294519" y="-64866"/>
              <a:ext cx="1723375" cy="1161905"/>
            </a:xfrm>
            <a:prstGeom prst="triangle">
              <a:avLst/>
            </a:prstGeom>
            <a:solidFill>
              <a:schemeClr val="bg2">
                <a:lumMod val="5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78" name="等腰三角形 77">
              <a:extLst>
                <a:ext uri="{FF2B5EF4-FFF2-40B4-BE49-F238E27FC236}">
                  <a16:creationId xmlns:a16="http://schemas.microsoft.com/office/drawing/2014/main" id="{7E8D33E8-9711-A15F-A6CC-BCB1747DE3E9}"/>
                </a:ext>
              </a:extLst>
            </p:cNvPr>
            <p:cNvSpPr/>
            <p:nvPr userDrawn="1"/>
          </p:nvSpPr>
          <p:spPr>
            <a:xfrm rot="10800000">
              <a:off x="8081170" y="-2"/>
              <a:ext cx="1723375" cy="1161905"/>
            </a:xfrm>
            <a:prstGeom prst="triangle">
              <a:avLst/>
            </a:prstGeom>
            <a:solidFill>
              <a:schemeClr val="accent4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</p:grpSp>
      <p:pic>
        <p:nvPicPr>
          <p:cNvPr id="2" name="图片 1">
            <a:extLst>
              <a:ext uri="{FF2B5EF4-FFF2-40B4-BE49-F238E27FC236}">
                <a16:creationId xmlns:a16="http://schemas.microsoft.com/office/drawing/2014/main" id="{E9A8DF9F-099E-E291-2C5F-7F34CA2896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9628"/>
          <a:stretch/>
        </p:blipFill>
        <p:spPr>
          <a:xfrm>
            <a:off x="6888707" y="0"/>
            <a:ext cx="2456901" cy="1237592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ED66107C-F1B8-0554-9890-F9A7204B13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56553" b="52297"/>
          <a:stretch/>
        </p:blipFill>
        <p:spPr>
          <a:xfrm>
            <a:off x="0" y="4752466"/>
            <a:ext cx="1920324" cy="210553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19F8675-2AA0-DE23-3608-F1827B5275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53101" r="51418"/>
          <a:stretch/>
        </p:blipFill>
        <p:spPr>
          <a:xfrm>
            <a:off x="10044696" y="0"/>
            <a:ext cx="2147303" cy="207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0685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背景图片素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文本框 32">
            <a:extLst>
              <a:ext uri="{FF2B5EF4-FFF2-40B4-BE49-F238E27FC236}">
                <a16:creationId xmlns:a16="http://schemas.microsoft.com/office/drawing/2014/main" id="{813A74FA-CF2B-080F-C49C-8DD8B787EE4D}"/>
              </a:ext>
            </a:extLst>
          </p:cNvPr>
          <p:cNvSpPr txBox="1"/>
          <p:nvPr userDrawn="1"/>
        </p:nvSpPr>
        <p:spPr>
          <a:xfrm>
            <a:off x="324091" y="474562"/>
            <a:ext cx="5220182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000" dirty="0">
                <a:latin typeface="+mj-ea"/>
                <a:ea typeface="+mj-ea"/>
              </a:rPr>
              <a:t>背景图片素材</a:t>
            </a:r>
          </a:p>
        </p:txBody>
      </p:sp>
    </p:spTree>
    <p:extLst>
      <p:ext uri="{BB962C8B-B14F-4D97-AF65-F5344CB8AC3E}">
        <p14:creationId xmlns:p14="http://schemas.microsoft.com/office/powerpoint/2010/main" val="33186529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fficePLU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63418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注页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1">
            <a:extLst>
              <a:ext uri="{FF2B5EF4-FFF2-40B4-BE49-F238E27FC236}">
                <a16:creationId xmlns:a16="http://schemas.microsoft.com/office/drawing/2014/main" id="{7527C68D-F8E7-D5BD-346E-4F2BE4C5F41B}"/>
              </a:ext>
            </a:extLst>
          </p:cNvPr>
          <p:cNvSpPr txBox="1">
            <a:spLocks/>
          </p:cNvSpPr>
          <p:nvPr userDrawn="1"/>
        </p:nvSpPr>
        <p:spPr>
          <a:xfrm>
            <a:off x="440603" y="182445"/>
            <a:ext cx="1657138" cy="28725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00" b="0" i="0" kern="120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zh-CN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rPr>
              <a:t>OfficePLUS.cn</a:t>
            </a:r>
            <a:endParaRPr kumimoji="1" lang="zh-CN" alt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  <a:cs typeface="Segoe UI Light" charset="0"/>
            </a:endParaRPr>
          </a:p>
        </p:txBody>
      </p:sp>
      <p:sp>
        <p:nvSpPr>
          <p:cNvPr id="4" name="文本占位符 2">
            <a:extLst>
              <a:ext uri="{FF2B5EF4-FFF2-40B4-BE49-F238E27FC236}">
                <a16:creationId xmlns:a16="http://schemas.microsoft.com/office/drawing/2014/main" id="{49ACE50A-3064-49B8-28BC-3EF312AFBA2F}"/>
              </a:ext>
            </a:extLst>
          </p:cNvPr>
          <p:cNvSpPr txBox="1">
            <a:spLocks/>
          </p:cNvSpPr>
          <p:nvPr userDrawn="1"/>
        </p:nvSpPr>
        <p:spPr>
          <a:xfrm>
            <a:off x="4153012" y="759876"/>
            <a:ext cx="7074345" cy="539918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i="0" kern="120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Microsoft YaHei Light" panose="020B0503020204020204" pitchFamily="34" charset="-122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中文 微软雅黑；微软雅黑 </a:t>
            </a:r>
            <a:r>
              <a:rPr kumimoji="1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Light</a:t>
            </a:r>
            <a:endParaRPr kumimoji="1" lang="en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英文 </a:t>
            </a:r>
            <a:r>
              <a:rPr kumimoji="1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Arial</a:t>
            </a: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；</a:t>
            </a:r>
            <a:r>
              <a:rPr kumimoji="1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Microsoft </a:t>
            </a:r>
            <a:r>
              <a:rPr kumimoji="1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YaHei</a:t>
            </a:r>
            <a:r>
              <a:rPr kumimoji="1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 Light</a:t>
            </a: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；</a:t>
            </a:r>
            <a:r>
              <a:rPr kumimoji="1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Microsoft </a:t>
            </a:r>
            <a:r>
              <a:rPr kumimoji="1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YaHei</a:t>
            </a:r>
            <a:endParaRPr kumimoji="1" lang="en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标题 </a:t>
            </a:r>
            <a:r>
              <a:rPr kumimoji="1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1.3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正文 </a:t>
            </a:r>
            <a:r>
              <a:rPr kumimoji="1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1.3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pixabay</a:t>
            </a:r>
            <a:endParaRPr kumimoji="1" lang="en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本网站所提供的任何信息内容（包括但不限于 </a:t>
            </a:r>
            <a:r>
              <a:rPr kumimoji="1" lang="en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PPT </a:t>
            </a: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模板、</a:t>
            </a:r>
            <a:r>
              <a:rPr kumimoji="1" lang="en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Word </a:t>
            </a: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文档、</a:t>
            </a:r>
            <a:r>
              <a:rPr kumimoji="1" lang="en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Excel </a:t>
            </a: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图表、图片素材等）均受</a:t>
            </a:r>
            <a:r>
              <a:rPr kumimoji="1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《</a:t>
            </a: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中华人民共和国著作权法</a:t>
            </a:r>
            <a:r>
              <a:rPr kumimoji="1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》</a:t>
            </a: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、</a:t>
            </a:r>
            <a:r>
              <a:rPr kumimoji="1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《</a:t>
            </a: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信息网络传播权保护条例</a:t>
            </a:r>
            <a:r>
              <a:rPr kumimoji="1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》</a:t>
            </a: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及其他适用的法律法规的保护，未经权利人书面明确授权，信息内容的任何部分</a:t>
            </a:r>
            <a:r>
              <a:rPr kumimoji="1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(</a:t>
            </a: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包括图片或图表</a:t>
            </a:r>
            <a:r>
              <a:rPr kumimoji="1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)</a:t>
            </a: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不得被全部或部分的复制、传播、销售，否则将承担法律责任。</a:t>
            </a: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tiny</a:t>
            </a: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木栋</a:t>
            </a:r>
            <a:endParaRPr kumimoji="1" lang="en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3DA714E-54CF-E898-CB1D-73013363F6E8}"/>
              </a:ext>
            </a:extLst>
          </p:cNvPr>
          <p:cNvSpPr txBox="1">
            <a:spLocks/>
          </p:cNvSpPr>
          <p:nvPr userDrawn="1"/>
        </p:nvSpPr>
        <p:spPr>
          <a:xfrm>
            <a:off x="440603" y="759873"/>
            <a:ext cx="1657138" cy="440267"/>
          </a:xfrm>
          <a:prstGeom prst="rect">
            <a:avLst/>
          </a:prstGeom>
        </p:spPr>
        <p:txBody>
          <a:bodyPr/>
          <a:lstStyle>
            <a:lvl1pPr marL="0" marR="0" indent="0" algn="l" defTabSz="914354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67" b="0" i="0" kern="12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标注</a:t>
            </a:r>
            <a:endParaRPr kumimoji="1" lang="zh-CN" altLang="en-US" sz="1867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6" name="文本占位符 7">
            <a:extLst>
              <a:ext uri="{FF2B5EF4-FFF2-40B4-BE49-F238E27FC236}">
                <a16:creationId xmlns:a16="http://schemas.microsoft.com/office/drawing/2014/main" id="{5FFA8A3D-44F9-7EE7-77F6-CA040DB7599F}"/>
              </a:ext>
            </a:extLst>
          </p:cNvPr>
          <p:cNvSpPr txBox="1">
            <a:spLocks/>
          </p:cNvSpPr>
          <p:nvPr userDrawn="1"/>
        </p:nvSpPr>
        <p:spPr>
          <a:xfrm>
            <a:off x="2378000" y="759876"/>
            <a:ext cx="1494754" cy="539918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i="0" kern="120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Microsoft YaHei Light" panose="020B0503020204020204" pitchFamily="34" charset="-122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字体使用</a:t>
            </a:r>
            <a:endParaRPr kumimoji="1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行距</a:t>
            </a:r>
            <a:endParaRPr kumimoji="1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素材</a:t>
            </a:r>
            <a:endParaRPr kumimoji="1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声明</a:t>
            </a:r>
            <a:endParaRPr kumimoji="1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作者</a:t>
            </a:r>
            <a:endParaRPr kumimoji="1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699564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文本框 30">
            <a:extLst>
              <a:ext uri="{FF2B5EF4-FFF2-40B4-BE49-F238E27FC236}">
                <a16:creationId xmlns:a16="http://schemas.microsoft.com/office/drawing/2014/main" id="{58927DAF-BFE6-66F1-63B9-7C9D4459E14A}"/>
              </a:ext>
            </a:extLst>
          </p:cNvPr>
          <p:cNvSpPr txBox="1"/>
          <p:nvPr userDrawn="1"/>
        </p:nvSpPr>
        <p:spPr>
          <a:xfrm>
            <a:off x="-51717" y="-32626"/>
            <a:ext cx="5110224" cy="33855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dist"/>
            <a:r>
              <a:rPr lang="en-US" altLang="zh-CN" sz="1600" b="1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WELCOME TO OUR PRESENTATION</a:t>
            </a:r>
            <a:endParaRPr lang="zh-CN" altLang="en-US" sz="1600" b="1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022770F9-D76D-2BB3-EFDC-F98F0B0C74DF}"/>
              </a:ext>
            </a:extLst>
          </p:cNvPr>
          <p:cNvSpPr txBox="1"/>
          <p:nvPr userDrawn="1"/>
        </p:nvSpPr>
        <p:spPr>
          <a:xfrm>
            <a:off x="5362606" y="-32626"/>
            <a:ext cx="5110224" cy="33855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dist"/>
            <a:r>
              <a:rPr lang="en-US" altLang="zh-CN" sz="1600" b="1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WELCOME TO OUR PRESENTATION</a:t>
            </a:r>
            <a:endParaRPr lang="zh-CN" altLang="en-US" sz="1600" b="1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18" name="任意多边形: 形状 17">
            <a:extLst>
              <a:ext uri="{FF2B5EF4-FFF2-40B4-BE49-F238E27FC236}">
                <a16:creationId xmlns:a16="http://schemas.microsoft.com/office/drawing/2014/main" id="{12651E3C-6B8D-E636-5B5E-12BD84A07B34}"/>
              </a:ext>
            </a:extLst>
          </p:cNvPr>
          <p:cNvSpPr/>
          <p:nvPr userDrawn="1"/>
        </p:nvSpPr>
        <p:spPr>
          <a:xfrm>
            <a:off x="457199" y="4312913"/>
            <a:ext cx="3597572" cy="2286941"/>
          </a:xfrm>
          <a:custGeom>
            <a:avLst/>
            <a:gdLst>
              <a:gd name="connsiteX0" fmla="*/ 1960281 w 3597572"/>
              <a:gd name="connsiteY0" fmla="*/ 0 h 2286941"/>
              <a:gd name="connsiteX1" fmla="*/ 3597572 w 3597572"/>
              <a:gd name="connsiteY1" fmla="*/ 0 h 2286941"/>
              <a:gd name="connsiteX2" fmla="*/ 1433812 w 3597572"/>
              <a:gd name="connsiteY2" fmla="*/ 2286941 h 2286941"/>
              <a:gd name="connsiteX3" fmla="*/ 0 w 3597572"/>
              <a:gd name="connsiteY3" fmla="*/ 2286941 h 2286941"/>
              <a:gd name="connsiteX4" fmla="*/ 0 w 3597572"/>
              <a:gd name="connsiteY4" fmla="*/ 2071878 h 22869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97572" h="2286941">
                <a:moveTo>
                  <a:pt x="1960281" y="0"/>
                </a:moveTo>
                <a:lnTo>
                  <a:pt x="3597572" y="0"/>
                </a:lnTo>
                <a:lnTo>
                  <a:pt x="1433812" y="2286941"/>
                </a:lnTo>
                <a:lnTo>
                  <a:pt x="0" y="2286941"/>
                </a:lnTo>
                <a:lnTo>
                  <a:pt x="0" y="2071878"/>
                </a:lnTo>
                <a:close/>
              </a:path>
            </a:pathLst>
          </a:custGeom>
          <a:solidFill>
            <a:schemeClr val="accent2"/>
          </a:solidFill>
          <a:ln w="1905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EEF714FE-8845-A810-C1AC-0F4A1C8431B6}"/>
              </a:ext>
            </a:extLst>
          </p:cNvPr>
          <p:cNvSpPr/>
          <p:nvPr userDrawn="1"/>
        </p:nvSpPr>
        <p:spPr>
          <a:xfrm>
            <a:off x="258148" y="258146"/>
            <a:ext cx="7879080" cy="2186473"/>
          </a:xfrm>
          <a:prstGeom prst="rect">
            <a:avLst/>
          </a:prstGeom>
          <a:pattFill prst="openDmnd">
            <a:fgClr>
              <a:schemeClr val="accent1">
                <a:lumMod val="20000"/>
                <a:lumOff val="80000"/>
              </a:schemeClr>
            </a:fgClr>
            <a:bgClr>
              <a:schemeClr val="accent1"/>
            </a:bgClr>
          </a:pattFill>
          <a:ln w="19050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812D3F6D-99A9-8F8B-4BB6-D36CFD03658B}"/>
              </a:ext>
            </a:extLst>
          </p:cNvPr>
          <p:cNvSpPr/>
          <p:nvPr userDrawn="1"/>
        </p:nvSpPr>
        <p:spPr>
          <a:xfrm>
            <a:off x="4054772" y="4968240"/>
            <a:ext cx="7879080" cy="1631613"/>
          </a:xfrm>
          <a:prstGeom prst="rect">
            <a:avLst/>
          </a:prstGeom>
          <a:pattFill prst="pct5">
            <a:fgClr>
              <a:schemeClr val="accent6">
                <a:lumMod val="20000"/>
                <a:lumOff val="80000"/>
              </a:schemeClr>
            </a:fgClr>
            <a:bgClr>
              <a:schemeClr val="accent6"/>
            </a:bgClr>
          </a:pattFill>
          <a:ln w="19050"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2" name="直角三角形 11">
            <a:extLst>
              <a:ext uri="{FF2B5EF4-FFF2-40B4-BE49-F238E27FC236}">
                <a16:creationId xmlns:a16="http://schemas.microsoft.com/office/drawing/2014/main" id="{EFE6DCE0-5BAF-E5AB-9DFF-E2C6EF814396}"/>
              </a:ext>
            </a:extLst>
          </p:cNvPr>
          <p:cNvSpPr/>
          <p:nvPr userDrawn="1"/>
        </p:nvSpPr>
        <p:spPr>
          <a:xfrm>
            <a:off x="8137228" y="258146"/>
            <a:ext cx="3246120" cy="4054773"/>
          </a:xfrm>
          <a:prstGeom prst="rtTriangle">
            <a:avLst/>
          </a:prstGeom>
          <a:pattFill prst="pct90">
            <a:fgClr>
              <a:schemeClr val="accent4"/>
            </a:fgClr>
            <a:bgClr>
              <a:schemeClr val="tx1"/>
            </a:bgClr>
          </a:pattFill>
          <a:ln w="19050"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3" name="直角三角形 12">
            <a:extLst>
              <a:ext uri="{FF2B5EF4-FFF2-40B4-BE49-F238E27FC236}">
                <a16:creationId xmlns:a16="http://schemas.microsoft.com/office/drawing/2014/main" id="{81FDFD4A-1617-BA05-6FF4-B3E86D7E9420}"/>
              </a:ext>
            </a:extLst>
          </p:cNvPr>
          <p:cNvSpPr/>
          <p:nvPr userDrawn="1"/>
        </p:nvSpPr>
        <p:spPr>
          <a:xfrm rot="10800000">
            <a:off x="8137228" y="258146"/>
            <a:ext cx="3246120" cy="4054773"/>
          </a:xfrm>
          <a:prstGeom prst="rtTriangle">
            <a:avLst/>
          </a:prstGeom>
          <a:pattFill prst="lgGrid">
            <a:fgClr>
              <a:schemeClr val="accent5"/>
            </a:fgClr>
            <a:bgClr>
              <a:schemeClr val="bg1"/>
            </a:bgClr>
          </a:pattFill>
          <a:ln w="19050"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193445F4-ED4D-0390-C3DE-A95F65CF64B8}"/>
              </a:ext>
            </a:extLst>
          </p:cNvPr>
          <p:cNvSpPr/>
          <p:nvPr userDrawn="1"/>
        </p:nvSpPr>
        <p:spPr>
          <a:xfrm>
            <a:off x="11383348" y="258144"/>
            <a:ext cx="550504" cy="4710096"/>
          </a:xfrm>
          <a:prstGeom prst="rect">
            <a:avLst/>
          </a:prstGeom>
          <a:pattFill prst="wdDnDiag">
            <a:fgClr>
              <a:schemeClr val="accent5"/>
            </a:fgClr>
            <a:bgClr>
              <a:schemeClr val="accent2"/>
            </a:bgClr>
          </a:pattFill>
          <a:ln w="19050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6" name="直角三角形 15">
            <a:extLst>
              <a:ext uri="{FF2B5EF4-FFF2-40B4-BE49-F238E27FC236}">
                <a16:creationId xmlns:a16="http://schemas.microsoft.com/office/drawing/2014/main" id="{D56AFFAE-F61F-A094-D7EC-0FEBD27AD1DE}"/>
              </a:ext>
            </a:extLst>
          </p:cNvPr>
          <p:cNvSpPr/>
          <p:nvPr userDrawn="1"/>
        </p:nvSpPr>
        <p:spPr>
          <a:xfrm rot="16200000">
            <a:off x="1837690" y="4382767"/>
            <a:ext cx="2286932" cy="2147232"/>
          </a:xfrm>
          <a:prstGeom prst="rtTriangle">
            <a:avLst/>
          </a:prstGeom>
          <a:pattFill prst="dashVert">
            <a:fgClr>
              <a:schemeClr val="accent5"/>
            </a:fgClr>
            <a:bgClr>
              <a:schemeClr val="bg1"/>
            </a:bgClr>
          </a:pattFill>
          <a:ln w="19050"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7" name="直角三角形 16">
            <a:extLst>
              <a:ext uri="{FF2B5EF4-FFF2-40B4-BE49-F238E27FC236}">
                <a16:creationId xmlns:a16="http://schemas.microsoft.com/office/drawing/2014/main" id="{88536C27-5CD4-81B1-0EEA-DEC046BEF980}"/>
              </a:ext>
            </a:extLst>
          </p:cNvPr>
          <p:cNvSpPr/>
          <p:nvPr userDrawn="1"/>
        </p:nvSpPr>
        <p:spPr>
          <a:xfrm rot="5400000">
            <a:off x="188298" y="4382762"/>
            <a:ext cx="2286932" cy="2147233"/>
          </a:xfrm>
          <a:prstGeom prst="rtTriangle">
            <a:avLst/>
          </a:prstGeom>
          <a:pattFill prst="lgGrid">
            <a:fgClr>
              <a:schemeClr val="bg1"/>
            </a:fgClr>
            <a:bgClr>
              <a:schemeClr val="accent4"/>
            </a:bgClr>
          </a:pattFill>
          <a:ln w="19050"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20" name="直角三角形 19">
            <a:extLst>
              <a:ext uri="{FF2B5EF4-FFF2-40B4-BE49-F238E27FC236}">
                <a16:creationId xmlns:a16="http://schemas.microsoft.com/office/drawing/2014/main" id="{8B3B24D6-46A8-2A33-C169-FB0F7435FBB7}"/>
              </a:ext>
            </a:extLst>
          </p:cNvPr>
          <p:cNvSpPr/>
          <p:nvPr userDrawn="1"/>
        </p:nvSpPr>
        <p:spPr>
          <a:xfrm rot="16200000">
            <a:off x="264334" y="6406978"/>
            <a:ext cx="202854" cy="182875"/>
          </a:xfrm>
          <a:prstGeom prst="rtTriangle">
            <a:avLst/>
          </a:prstGeom>
          <a:pattFill prst="dkHorz">
            <a:fgClr>
              <a:schemeClr val="accent6"/>
            </a:fgClr>
            <a:bgClr>
              <a:schemeClr val="bg1"/>
            </a:bgClr>
          </a:patt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6" name="文本占位符 5">
            <a:extLst>
              <a:ext uri="{FF2B5EF4-FFF2-40B4-BE49-F238E27FC236}">
                <a16:creationId xmlns:a16="http://schemas.microsoft.com/office/drawing/2014/main" id="{7BFA5C1E-252F-B48E-D853-619CA391071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63772" y="4202427"/>
            <a:ext cx="3761822" cy="48154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r">
              <a:lnSpc>
                <a:spcPct val="130000"/>
              </a:lnSpc>
              <a:buNone/>
              <a:defRPr>
                <a:latin typeface="+mj-ea"/>
                <a:ea typeface="+mj-ea"/>
              </a:defRPr>
            </a:lvl1pPr>
          </a:lstStyle>
          <a:p>
            <a:pPr lvl="0"/>
            <a:r>
              <a:rPr lang="zh-CN" altLang="en-US" dirty="0"/>
              <a:t>汇报人：</a:t>
            </a:r>
            <a:r>
              <a:rPr lang="en-US" altLang="zh-CN" dirty="0" err="1"/>
              <a:t>OfficePLUS</a:t>
            </a:r>
            <a:endParaRPr lang="zh-CN" altLang="en-US" dirty="0"/>
          </a:p>
        </p:txBody>
      </p:sp>
      <p:sp>
        <p:nvSpPr>
          <p:cNvPr id="25" name="文本占位符 24">
            <a:extLst>
              <a:ext uri="{FF2B5EF4-FFF2-40B4-BE49-F238E27FC236}">
                <a16:creationId xmlns:a16="http://schemas.microsoft.com/office/drawing/2014/main" id="{142E279F-3B08-58ED-324A-85E88D1CF39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74932" y="2944019"/>
            <a:ext cx="6978651" cy="96996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r">
              <a:lnSpc>
                <a:spcPct val="130000"/>
              </a:lnSpc>
              <a:buNone/>
              <a:defRPr sz="4000" b="1">
                <a:latin typeface="+mj-ea"/>
                <a:ea typeface="+mj-ea"/>
              </a:defRPr>
            </a:lvl1pPr>
          </a:lstStyle>
          <a:p>
            <a:pPr lvl="0"/>
            <a:r>
              <a:rPr lang="zh-CN" altLang="en-US" dirty="0"/>
              <a:t>“两路向南”创意项目介绍会</a:t>
            </a:r>
          </a:p>
        </p:txBody>
      </p:sp>
      <p:sp>
        <p:nvSpPr>
          <p:cNvPr id="3" name="椭圆 2">
            <a:extLst>
              <a:ext uri="{FF2B5EF4-FFF2-40B4-BE49-F238E27FC236}">
                <a16:creationId xmlns:a16="http://schemas.microsoft.com/office/drawing/2014/main" id="{BC560786-570B-61D8-1C7B-198570535921}"/>
              </a:ext>
            </a:extLst>
          </p:cNvPr>
          <p:cNvSpPr/>
          <p:nvPr userDrawn="1"/>
        </p:nvSpPr>
        <p:spPr>
          <a:xfrm>
            <a:off x="8146229" y="2206751"/>
            <a:ext cx="2106161" cy="2106161"/>
          </a:xfrm>
          <a:prstGeom prst="ellipse">
            <a:avLst/>
          </a:prstGeom>
          <a:solidFill>
            <a:schemeClr val="accent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" name="十字形 3">
            <a:extLst>
              <a:ext uri="{FF2B5EF4-FFF2-40B4-BE49-F238E27FC236}">
                <a16:creationId xmlns:a16="http://schemas.microsoft.com/office/drawing/2014/main" id="{ADB8BB17-DBE4-67F5-B3AB-6FA75852712B}"/>
              </a:ext>
            </a:extLst>
          </p:cNvPr>
          <p:cNvSpPr/>
          <p:nvPr userDrawn="1"/>
        </p:nvSpPr>
        <p:spPr>
          <a:xfrm>
            <a:off x="10055121" y="1076166"/>
            <a:ext cx="717630" cy="717630"/>
          </a:xfrm>
          <a:prstGeom prst="plus">
            <a:avLst>
              <a:gd name="adj" fmla="val 35618"/>
            </a:avLst>
          </a:prstGeom>
          <a:solidFill>
            <a:schemeClr val="accent4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9FEDE9A-5BA8-C5BB-7E5D-7DDA254A21FB}"/>
              </a:ext>
            </a:extLst>
          </p:cNvPr>
          <p:cNvSpPr/>
          <p:nvPr userDrawn="1"/>
        </p:nvSpPr>
        <p:spPr>
          <a:xfrm>
            <a:off x="4791455" y="4825005"/>
            <a:ext cx="1444101" cy="205740"/>
          </a:xfrm>
          <a:prstGeom prst="rect">
            <a:avLst/>
          </a:prstGeom>
          <a:solidFill>
            <a:schemeClr val="accent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20A7897F-17FF-704A-DE9E-A3EA58B67999}"/>
              </a:ext>
            </a:extLst>
          </p:cNvPr>
          <p:cNvSpPr/>
          <p:nvPr userDrawn="1"/>
        </p:nvSpPr>
        <p:spPr>
          <a:xfrm>
            <a:off x="6268231" y="5177792"/>
            <a:ext cx="1500912" cy="205740"/>
          </a:xfrm>
          <a:prstGeom prst="rect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/>
          </a:p>
        </p:txBody>
      </p: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3640B104-ED45-733C-5427-772636C63A5E}"/>
              </a:ext>
            </a:extLst>
          </p:cNvPr>
          <p:cNvCxnSpPr>
            <a:cxnSpLocks/>
          </p:cNvCxnSpPr>
          <p:nvPr userDrawn="1"/>
        </p:nvCxnSpPr>
        <p:spPr>
          <a:xfrm>
            <a:off x="7491857" y="5646420"/>
            <a:ext cx="86035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>
            <a:extLst>
              <a:ext uri="{FF2B5EF4-FFF2-40B4-BE49-F238E27FC236}">
                <a16:creationId xmlns:a16="http://schemas.microsoft.com/office/drawing/2014/main" id="{E3D51078-ADAA-D8A3-B307-2B205BEEC81D}"/>
              </a:ext>
            </a:extLst>
          </p:cNvPr>
          <p:cNvCxnSpPr>
            <a:cxnSpLocks/>
          </p:cNvCxnSpPr>
          <p:nvPr userDrawn="1"/>
        </p:nvCxnSpPr>
        <p:spPr>
          <a:xfrm>
            <a:off x="8352215" y="5921106"/>
            <a:ext cx="77396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椭圆 29">
            <a:extLst>
              <a:ext uri="{FF2B5EF4-FFF2-40B4-BE49-F238E27FC236}">
                <a16:creationId xmlns:a16="http://schemas.microsoft.com/office/drawing/2014/main" id="{A71C998A-1348-4845-19DF-7417F51A22A9}"/>
              </a:ext>
            </a:extLst>
          </p:cNvPr>
          <p:cNvSpPr/>
          <p:nvPr userDrawn="1"/>
        </p:nvSpPr>
        <p:spPr>
          <a:xfrm>
            <a:off x="3248293" y="4968235"/>
            <a:ext cx="1610033" cy="1610033"/>
          </a:xfrm>
          <a:prstGeom prst="ellipse">
            <a:avLst/>
          </a:prstGeom>
          <a:solidFill>
            <a:schemeClr val="accent5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18DC0D2D-07CD-664B-FA44-47C0D874205F}"/>
              </a:ext>
            </a:extLst>
          </p:cNvPr>
          <p:cNvSpPr txBox="1"/>
          <p:nvPr userDrawn="1"/>
        </p:nvSpPr>
        <p:spPr>
          <a:xfrm rot="16200000">
            <a:off x="-2422302" y="3905936"/>
            <a:ext cx="5110224" cy="33855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dist"/>
            <a:r>
              <a:rPr lang="en-US" altLang="zh-CN" sz="1600" b="1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WELCOME TO OUR PRESENTATION</a:t>
            </a:r>
            <a:endParaRPr lang="zh-CN" altLang="en-US" sz="1600" b="1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866B4DD8-3559-EDA0-197F-4EEDE1A0298C}"/>
              </a:ext>
            </a:extLst>
          </p:cNvPr>
          <p:cNvSpPr txBox="1"/>
          <p:nvPr userDrawn="1"/>
        </p:nvSpPr>
        <p:spPr>
          <a:xfrm>
            <a:off x="4042288" y="6569363"/>
            <a:ext cx="5110224" cy="33855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dist"/>
            <a:r>
              <a:rPr lang="en-US" altLang="zh-CN" sz="1600" b="1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WELCOME TO OUR PRESENTATION</a:t>
            </a:r>
            <a:endParaRPr lang="zh-CN" altLang="en-US" sz="1600" b="1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cxnSp>
        <p:nvCxnSpPr>
          <p:cNvPr id="41" name="直接连接符 40">
            <a:extLst>
              <a:ext uri="{FF2B5EF4-FFF2-40B4-BE49-F238E27FC236}">
                <a16:creationId xmlns:a16="http://schemas.microsoft.com/office/drawing/2014/main" id="{4DB2DF41-A9DE-5D14-84CD-D62F64BBC6C0}"/>
              </a:ext>
            </a:extLst>
          </p:cNvPr>
          <p:cNvCxnSpPr>
            <a:cxnSpLocks/>
          </p:cNvCxnSpPr>
          <p:nvPr userDrawn="1"/>
        </p:nvCxnSpPr>
        <p:spPr>
          <a:xfrm>
            <a:off x="9152512" y="6210666"/>
            <a:ext cx="77396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图片 10">
            <a:extLst>
              <a:ext uri="{FF2B5EF4-FFF2-40B4-BE49-F238E27FC236}">
                <a16:creationId xmlns:a16="http://schemas.microsoft.com/office/drawing/2014/main" id="{D0AC7FD1-73B1-2889-0C3D-5C06FFA4AA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4160"/>
          <a:stretch/>
        </p:blipFill>
        <p:spPr>
          <a:xfrm>
            <a:off x="3728186" y="0"/>
            <a:ext cx="4419983" cy="2468134"/>
          </a:xfrm>
          <a:prstGeom prst="rect">
            <a:avLst/>
          </a:prstGeom>
        </p:spPr>
      </p:pic>
      <p:sp>
        <p:nvSpPr>
          <p:cNvPr id="48" name="文本框 47">
            <a:extLst>
              <a:ext uri="{FF2B5EF4-FFF2-40B4-BE49-F238E27FC236}">
                <a16:creationId xmlns:a16="http://schemas.microsoft.com/office/drawing/2014/main" id="{324D17DD-7A18-0203-6839-750DF7E59A16}"/>
              </a:ext>
            </a:extLst>
          </p:cNvPr>
          <p:cNvSpPr txBox="1"/>
          <p:nvPr userDrawn="1"/>
        </p:nvSpPr>
        <p:spPr>
          <a:xfrm>
            <a:off x="10722065" y="-83975"/>
            <a:ext cx="1519465" cy="386388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dist">
              <a:lnSpc>
                <a:spcPct val="130000"/>
              </a:lnSpc>
            </a:pPr>
            <a:r>
              <a:rPr lang="en-US" altLang="zh-CN" sz="1600" b="1" dirty="0">
                <a:latin typeface="+mn-ea"/>
                <a:ea typeface="+mn-ea"/>
              </a:rPr>
              <a:t>WELCOME</a:t>
            </a:r>
            <a:endParaRPr lang="zh-CN" altLang="en-US" sz="1600" b="1" dirty="0">
              <a:latin typeface="+mn-ea"/>
              <a:ea typeface="+mn-ea"/>
            </a:endParaRPr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FA356383-1574-0B45-40FF-08AE99532491}"/>
              </a:ext>
            </a:extLst>
          </p:cNvPr>
          <p:cNvSpPr txBox="1"/>
          <p:nvPr userDrawn="1"/>
        </p:nvSpPr>
        <p:spPr>
          <a:xfrm rot="5400000">
            <a:off x="10346315" y="1717424"/>
            <a:ext cx="3496119" cy="386388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dist">
              <a:lnSpc>
                <a:spcPct val="130000"/>
              </a:lnSpc>
            </a:pPr>
            <a:r>
              <a:rPr lang="en-US" altLang="zh-CN" sz="1600" b="1" dirty="0">
                <a:latin typeface="+mn-ea"/>
                <a:ea typeface="+mn-ea"/>
              </a:rPr>
              <a:t>TO OUR PRESENTATION</a:t>
            </a:r>
            <a:endParaRPr lang="zh-CN" altLang="en-US" sz="1600" b="1" dirty="0">
              <a:latin typeface="+mn-ea"/>
              <a:ea typeface="+mn-ea"/>
            </a:endParaRPr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0CC1DB13-0417-687F-13E6-A45E444E8E89}"/>
              </a:ext>
            </a:extLst>
          </p:cNvPr>
          <p:cNvSpPr txBox="1"/>
          <p:nvPr userDrawn="1"/>
        </p:nvSpPr>
        <p:spPr>
          <a:xfrm rot="5400000">
            <a:off x="10487093" y="5118488"/>
            <a:ext cx="3214563" cy="386388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dist">
              <a:lnSpc>
                <a:spcPct val="130000"/>
              </a:lnSpc>
            </a:pPr>
            <a:r>
              <a:rPr lang="en-US" altLang="zh-CN" sz="1600" b="1" dirty="0">
                <a:latin typeface="+mn-ea"/>
                <a:ea typeface="+mn-ea"/>
              </a:rPr>
              <a:t>WELCOME TO OUR PR</a:t>
            </a:r>
            <a:endParaRPr lang="zh-CN" altLang="en-US" sz="1600" b="1" dirty="0">
              <a:latin typeface="+mn-ea"/>
              <a:ea typeface="+mn-ea"/>
            </a:endParaRPr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7EC48CCB-EA87-FCDB-0528-B87BEB1E0C0B}"/>
              </a:ext>
            </a:extLst>
          </p:cNvPr>
          <p:cNvSpPr txBox="1"/>
          <p:nvPr userDrawn="1"/>
        </p:nvSpPr>
        <p:spPr>
          <a:xfrm>
            <a:off x="-60960" y="6533254"/>
            <a:ext cx="3931778" cy="386388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dist">
              <a:lnSpc>
                <a:spcPct val="130000"/>
              </a:lnSpc>
            </a:pPr>
            <a:r>
              <a:rPr lang="en-US" altLang="zh-CN" sz="1600" b="1" dirty="0">
                <a:latin typeface="+mn-ea"/>
                <a:ea typeface="+mn-ea"/>
              </a:rPr>
              <a:t>ME TO OUR PRESENTATION</a:t>
            </a:r>
            <a:endParaRPr lang="zh-CN" altLang="en-US" sz="1600" b="1" dirty="0">
              <a:latin typeface="+mn-ea"/>
              <a:ea typeface="+mn-ea"/>
            </a:endParaRPr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E10F9176-EF8C-9C6E-EC52-52149213CEE6}"/>
              </a:ext>
            </a:extLst>
          </p:cNvPr>
          <p:cNvSpPr txBox="1"/>
          <p:nvPr userDrawn="1"/>
        </p:nvSpPr>
        <p:spPr>
          <a:xfrm rot="16200000">
            <a:off x="-599563" y="682300"/>
            <a:ext cx="1425868" cy="386388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dist">
              <a:lnSpc>
                <a:spcPct val="130000"/>
              </a:lnSpc>
            </a:pPr>
            <a:r>
              <a:rPr lang="en-US" altLang="zh-CN" sz="1600" b="1" dirty="0">
                <a:latin typeface="+mn-ea"/>
                <a:ea typeface="+mn-ea"/>
              </a:rPr>
              <a:t>WELCOME</a:t>
            </a:r>
            <a:endParaRPr lang="zh-CN" altLang="en-US" sz="1600" b="1" dirty="0">
              <a:latin typeface="+mn-ea"/>
              <a:ea typeface="+mn-ea"/>
            </a:endParaRPr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id="{0C1E1A1C-3C73-13A9-D149-2F98F6B4FCA7}"/>
              </a:ext>
            </a:extLst>
          </p:cNvPr>
          <p:cNvSpPr txBox="1"/>
          <p:nvPr userDrawn="1"/>
        </p:nvSpPr>
        <p:spPr>
          <a:xfrm>
            <a:off x="9287300" y="6533254"/>
            <a:ext cx="2731980" cy="386388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dist">
              <a:lnSpc>
                <a:spcPct val="130000"/>
              </a:lnSpc>
            </a:pPr>
            <a:r>
              <a:rPr lang="en-US" altLang="zh-CN" sz="1600" b="1" dirty="0">
                <a:latin typeface="+mn-ea"/>
                <a:ea typeface="+mn-ea"/>
              </a:rPr>
              <a:t>WELCOME TO OUR</a:t>
            </a:r>
            <a:endParaRPr lang="zh-CN" altLang="en-US" sz="1600" b="1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63212440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65AA9198-1D2A-ADF8-386E-C23BE6DB61B3}"/>
              </a:ext>
            </a:extLst>
          </p:cNvPr>
          <p:cNvSpPr/>
          <p:nvPr userDrawn="1"/>
        </p:nvSpPr>
        <p:spPr>
          <a:xfrm>
            <a:off x="-1" y="0"/>
            <a:ext cx="12191999" cy="6858000"/>
          </a:xfrm>
          <a:prstGeom prst="rect">
            <a:avLst/>
          </a:prstGeom>
          <a:solidFill>
            <a:schemeClr val="bg2"/>
          </a:solidFill>
          <a:ln w="1905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3" name="等腰三角形 2">
            <a:extLst>
              <a:ext uri="{FF2B5EF4-FFF2-40B4-BE49-F238E27FC236}">
                <a16:creationId xmlns:a16="http://schemas.microsoft.com/office/drawing/2014/main" id="{D81A63AF-34C6-F33C-FCC2-846B4F318E4B}"/>
              </a:ext>
            </a:extLst>
          </p:cNvPr>
          <p:cNvSpPr/>
          <p:nvPr userDrawn="1"/>
        </p:nvSpPr>
        <p:spPr>
          <a:xfrm rot="10800000">
            <a:off x="1707511" y="2853486"/>
            <a:ext cx="1950724" cy="1445684"/>
          </a:xfrm>
          <a:prstGeom prst="triangle">
            <a:avLst/>
          </a:prstGeom>
          <a:solidFill>
            <a:schemeClr val="accent4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FAA211C9-D082-B551-3AF5-114580D35301}"/>
              </a:ext>
            </a:extLst>
          </p:cNvPr>
          <p:cNvSpPr/>
          <p:nvPr userDrawn="1"/>
        </p:nvSpPr>
        <p:spPr>
          <a:xfrm>
            <a:off x="1508760" y="0"/>
            <a:ext cx="10683240" cy="2318661"/>
          </a:xfrm>
          <a:prstGeom prst="rect">
            <a:avLst/>
          </a:prstGeom>
          <a:pattFill prst="pct5">
            <a:fgClr>
              <a:schemeClr val="tx1"/>
            </a:fgClr>
            <a:bgClr>
              <a:schemeClr val="accent2"/>
            </a:bgClr>
          </a:patt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9" name="矩形 18" hidden="1">
            <a:extLst>
              <a:ext uri="{FF2B5EF4-FFF2-40B4-BE49-F238E27FC236}">
                <a16:creationId xmlns:a16="http://schemas.microsoft.com/office/drawing/2014/main" id="{E287760D-0D86-B00B-378B-F052023277D2}"/>
              </a:ext>
            </a:extLst>
          </p:cNvPr>
          <p:cNvSpPr/>
          <p:nvPr userDrawn="1"/>
        </p:nvSpPr>
        <p:spPr>
          <a:xfrm>
            <a:off x="5307327" y="-2463241"/>
            <a:ext cx="1950724" cy="4621031"/>
          </a:xfrm>
          <a:prstGeom prst="rect">
            <a:avLst/>
          </a:prstGeom>
          <a:solidFill>
            <a:schemeClr val="accent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菱形 3">
            <a:extLst>
              <a:ext uri="{FF2B5EF4-FFF2-40B4-BE49-F238E27FC236}">
                <a16:creationId xmlns:a16="http://schemas.microsoft.com/office/drawing/2014/main" id="{4017636C-9F40-934F-9F9E-447EDB373937}"/>
              </a:ext>
            </a:extLst>
          </p:cNvPr>
          <p:cNvSpPr/>
          <p:nvPr userDrawn="1"/>
        </p:nvSpPr>
        <p:spPr>
          <a:xfrm>
            <a:off x="4165338" y="4849853"/>
            <a:ext cx="1608881" cy="1890037"/>
          </a:xfrm>
          <a:prstGeom prst="diamond">
            <a:avLst/>
          </a:prstGeom>
          <a:solidFill>
            <a:schemeClr val="accent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B60D29BF-A80C-162E-2888-BB85F4A13D68}"/>
              </a:ext>
            </a:extLst>
          </p:cNvPr>
          <p:cNvSpPr/>
          <p:nvPr userDrawn="1"/>
        </p:nvSpPr>
        <p:spPr>
          <a:xfrm>
            <a:off x="3840480" y="2334955"/>
            <a:ext cx="8351520" cy="2318661"/>
          </a:xfrm>
          <a:prstGeom prst="rect">
            <a:avLst/>
          </a:prstGeom>
          <a:pattFill prst="dotGrid">
            <a:fgClr>
              <a:schemeClr val="accent6">
                <a:lumMod val="40000"/>
                <a:lumOff val="60000"/>
              </a:schemeClr>
            </a:fgClr>
            <a:bgClr>
              <a:schemeClr val="accent6"/>
            </a:bgClr>
          </a:patt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0" name="矩形 19" hidden="1">
            <a:extLst>
              <a:ext uri="{FF2B5EF4-FFF2-40B4-BE49-F238E27FC236}">
                <a16:creationId xmlns:a16="http://schemas.microsoft.com/office/drawing/2014/main" id="{04C7DCD3-62F6-C076-A0B4-0288BF91308E}"/>
              </a:ext>
            </a:extLst>
          </p:cNvPr>
          <p:cNvSpPr/>
          <p:nvPr userDrawn="1"/>
        </p:nvSpPr>
        <p:spPr>
          <a:xfrm>
            <a:off x="7650478" y="-2018323"/>
            <a:ext cx="1950724" cy="6495057"/>
          </a:xfrm>
          <a:prstGeom prst="rect">
            <a:avLst/>
          </a:prstGeom>
          <a:solidFill>
            <a:schemeClr val="accent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8CBB6BBF-DDDF-7E9A-753C-8D9528875DB9}"/>
              </a:ext>
            </a:extLst>
          </p:cNvPr>
          <p:cNvSpPr/>
          <p:nvPr userDrawn="1"/>
        </p:nvSpPr>
        <p:spPr>
          <a:xfrm>
            <a:off x="6035156" y="4669910"/>
            <a:ext cx="6156843" cy="2188090"/>
          </a:xfrm>
          <a:prstGeom prst="rect">
            <a:avLst/>
          </a:prstGeom>
          <a:pattFill prst="pct5">
            <a:fgClr>
              <a:schemeClr val="accent4"/>
            </a:fgClr>
            <a:bgClr>
              <a:schemeClr val="accent5"/>
            </a:bgClr>
          </a:patt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9C67AB88-23AE-7F0D-10EC-89AB7407A36F}"/>
              </a:ext>
            </a:extLst>
          </p:cNvPr>
          <p:cNvSpPr/>
          <p:nvPr userDrawn="1"/>
        </p:nvSpPr>
        <p:spPr>
          <a:xfrm>
            <a:off x="0" y="4653616"/>
            <a:ext cx="3840480" cy="2188090"/>
          </a:xfrm>
          <a:prstGeom prst="rect">
            <a:avLst/>
          </a:prstGeom>
          <a:pattFill prst="lgCheck">
            <a:fgClr>
              <a:schemeClr val="accent6"/>
            </a:fgClr>
            <a:bgClr>
              <a:schemeClr val="bg1"/>
            </a:bgClr>
          </a:patt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23" name="文本占位符 22">
            <a:extLst>
              <a:ext uri="{FF2B5EF4-FFF2-40B4-BE49-F238E27FC236}">
                <a16:creationId xmlns:a16="http://schemas.microsoft.com/office/drawing/2014/main" id="{1DED0508-654D-FAC8-5B77-67D4CE8126F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88110" y="428341"/>
            <a:ext cx="4313238" cy="146197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30000"/>
              </a:lnSpc>
              <a:buNone/>
              <a:defRPr sz="8800" b="1">
                <a:ln>
                  <a:solidFill>
                    <a:schemeClr val="bg1"/>
                  </a:solidFill>
                </a:ln>
                <a:noFill/>
                <a:latin typeface="+mj-ea"/>
                <a:ea typeface="+mj-ea"/>
              </a:defRPr>
            </a:lvl1pPr>
          </a:lstStyle>
          <a:p>
            <a:pPr lvl="0"/>
            <a:r>
              <a:rPr lang="en-US" altLang="zh-CN" dirty="0"/>
              <a:t>PART 1</a:t>
            </a:r>
            <a:endParaRPr lang="zh-CN" altLang="en-US" dirty="0"/>
          </a:p>
        </p:txBody>
      </p:sp>
      <p:sp>
        <p:nvSpPr>
          <p:cNvPr id="24" name="文本占位符 22">
            <a:extLst>
              <a:ext uri="{FF2B5EF4-FFF2-40B4-BE49-F238E27FC236}">
                <a16:creationId xmlns:a16="http://schemas.microsoft.com/office/drawing/2014/main" id="{8EA5AC6B-BBCB-3A48-1891-3D1D86A51D5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18359" y="2762136"/>
            <a:ext cx="4313238" cy="146197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30000"/>
              </a:lnSpc>
              <a:buNone/>
              <a:defRPr sz="8800" b="1">
                <a:ln>
                  <a:solidFill>
                    <a:schemeClr val="bg1"/>
                  </a:solidFill>
                </a:ln>
                <a:noFill/>
                <a:latin typeface="+mj-ea"/>
                <a:ea typeface="+mj-ea"/>
              </a:defRPr>
            </a:lvl1pPr>
          </a:lstStyle>
          <a:p>
            <a:pPr lvl="0"/>
            <a:r>
              <a:rPr lang="en-US" altLang="zh-CN" dirty="0"/>
              <a:t>PART 2</a:t>
            </a:r>
            <a:endParaRPr lang="zh-CN" altLang="en-US" dirty="0"/>
          </a:p>
        </p:txBody>
      </p:sp>
      <p:sp>
        <p:nvSpPr>
          <p:cNvPr id="25" name="文本占位符 22">
            <a:extLst>
              <a:ext uri="{FF2B5EF4-FFF2-40B4-BE49-F238E27FC236}">
                <a16:creationId xmlns:a16="http://schemas.microsoft.com/office/drawing/2014/main" id="{4A0C1D23-7DCE-F192-E712-E493B9E2335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20422" y="5032966"/>
            <a:ext cx="4313238" cy="146197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30000"/>
              </a:lnSpc>
              <a:buNone/>
              <a:defRPr sz="8800" b="1">
                <a:ln>
                  <a:solidFill>
                    <a:schemeClr val="bg1"/>
                  </a:solidFill>
                </a:ln>
                <a:noFill/>
                <a:latin typeface="+mj-ea"/>
                <a:ea typeface="+mj-ea"/>
              </a:defRPr>
            </a:lvl1pPr>
          </a:lstStyle>
          <a:p>
            <a:pPr lvl="0"/>
            <a:r>
              <a:rPr lang="en-US" altLang="zh-CN" dirty="0"/>
              <a:t>PART 3</a:t>
            </a:r>
            <a:endParaRPr lang="zh-CN" altLang="en-US" dirty="0"/>
          </a:p>
        </p:txBody>
      </p:sp>
      <p:sp>
        <p:nvSpPr>
          <p:cNvPr id="28" name="直角三角形 27">
            <a:extLst>
              <a:ext uri="{FF2B5EF4-FFF2-40B4-BE49-F238E27FC236}">
                <a16:creationId xmlns:a16="http://schemas.microsoft.com/office/drawing/2014/main" id="{45F58501-CACD-F115-987F-19BF3D4FA2A6}"/>
              </a:ext>
            </a:extLst>
          </p:cNvPr>
          <p:cNvSpPr/>
          <p:nvPr userDrawn="1"/>
        </p:nvSpPr>
        <p:spPr>
          <a:xfrm>
            <a:off x="-3" y="16292"/>
            <a:ext cx="1525272" cy="4621031"/>
          </a:xfrm>
          <a:prstGeom prst="rtTriangle">
            <a:avLst/>
          </a:prstGeom>
          <a:pattFill prst="lgGrid">
            <a:fgClr>
              <a:schemeClr val="accent5"/>
            </a:fgClr>
            <a:bgClr>
              <a:schemeClr val="accent4"/>
            </a:bgClr>
          </a:pattFill>
          <a:ln w="19050"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9" name="直角三角形 28">
            <a:extLst>
              <a:ext uri="{FF2B5EF4-FFF2-40B4-BE49-F238E27FC236}">
                <a16:creationId xmlns:a16="http://schemas.microsoft.com/office/drawing/2014/main" id="{C81BCDB3-DABB-A061-4DA9-6A0960230628}"/>
              </a:ext>
            </a:extLst>
          </p:cNvPr>
          <p:cNvSpPr/>
          <p:nvPr userDrawn="1"/>
        </p:nvSpPr>
        <p:spPr>
          <a:xfrm rot="10800000">
            <a:off x="0" y="16292"/>
            <a:ext cx="1525270" cy="4583275"/>
          </a:xfrm>
          <a:prstGeom prst="rtTriangle">
            <a:avLst/>
          </a:prstGeom>
          <a:pattFill prst="pct5">
            <a:fgClr>
              <a:schemeClr val="tx1"/>
            </a:fgClr>
            <a:bgClr>
              <a:schemeClr val="bg2"/>
            </a:bgClr>
          </a:pattFill>
          <a:ln w="19050"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2" name="文本占位符 22">
            <a:extLst>
              <a:ext uri="{FF2B5EF4-FFF2-40B4-BE49-F238E27FC236}">
                <a16:creationId xmlns:a16="http://schemas.microsoft.com/office/drawing/2014/main" id="{9F617734-4BFC-D62E-C527-DC20C793B39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318758" y="354445"/>
            <a:ext cx="5220333" cy="160977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30000"/>
              </a:lnSpc>
              <a:buNone/>
              <a:defRPr sz="2800" b="0">
                <a:ln>
                  <a:noFill/>
                </a:ln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pPr lvl="0"/>
            <a:r>
              <a:rPr lang="en-US" altLang="zh-CN" dirty="0"/>
              <a:t>1.</a:t>
            </a:r>
            <a:r>
              <a:rPr lang="zh-CN" altLang="en-US" dirty="0"/>
              <a:t>项目介绍</a:t>
            </a:r>
            <a:endParaRPr lang="en-US" altLang="zh-CN" dirty="0"/>
          </a:p>
          <a:p>
            <a:pPr lvl="0"/>
            <a:r>
              <a:rPr lang="en-US" altLang="zh-CN" dirty="0"/>
              <a:t>2.</a:t>
            </a:r>
            <a:r>
              <a:rPr lang="zh-CN" altLang="en-US" dirty="0"/>
              <a:t>项目背景</a:t>
            </a:r>
            <a:endParaRPr lang="en-US" altLang="zh-CN" dirty="0"/>
          </a:p>
          <a:p>
            <a:pPr lvl="0"/>
            <a:r>
              <a:rPr lang="en-US" altLang="zh-CN" dirty="0"/>
              <a:t>3.</a:t>
            </a:r>
            <a:r>
              <a:rPr lang="zh-CN" altLang="en-US" dirty="0"/>
              <a:t>行业痛点</a:t>
            </a:r>
          </a:p>
        </p:txBody>
      </p:sp>
      <p:sp>
        <p:nvSpPr>
          <p:cNvPr id="22" name="矩形 21" hidden="1">
            <a:extLst>
              <a:ext uri="{FF2B5EF4-FFF2-40B4-BE49-F238E27FC236}">
                <a16:creationId xmlns:a16="http://schemas.microsoft.com/office/drawing/2014/main" id="{B2FAC1F6-6F1F-B581-55B4-DC8E9B51EDE5}"/>
              </a:ext>
            </a:extLst>
          </p:cNvPr>
          <p:cNvSpPr/>
          <p:nvPr userDrawn="1"/>
        </p:nvSpPr>
        <p:spPr>
          <a:xfrm>
            <a:off x="9830426" y="-1857734"/>
            <a:ext cx="1950724" cy="854428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文本占位符 22">
            <a:extLst>
              <a:ext uri="{FF2B5EF4-FFF2-40B4-BE49-F238E27FC236}">
                <a16:creationId xmlns:a16="http://schemas.microsoft.com/office/drawing/2014/main" id="{503AE533-4310-8F50-0142-28852674069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57158" y="2688240"/>
            <a:ext cx="4426037" cy="160977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00" b="0">
                <a:ln>
                  <a:noFill/>
                </a:ln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CN" dirty="0"/>
              <a:t>1.</a:t>
            </a:r>
            <a:r>
              <a:rPr lang="zh-CN" altLang="en-US" dirty="0"/>
              <a:t>项目历程</a:t>
            </a:r>
          </a:p>
          <a:p>
            <a:pPr lvl="0"/>
            <a:r>
              <a:rPr lang="en-US" altLang="zh-CN" dirty="0"/>
              <a:t>2.</a:t>
            </a:r>
            <a:r>
              <a:rPr lang="zh-CN" altLang="en-US" dirty="0"/>
              <a:t>项目分析</a:t>
            </a:r>
            <a:endParaRPr lang="en-US" altLang="zh-CN" dirty="0"/>
          </a:p>
          <a:p>
            <a:pPr lvl="0"/>
            <a:r>
              <a:rPr lang="en-US" altLang="zh-CN" dirty="0"/>
              <a:t>3.</a:t>
            </a:r>
            <a:r>
              <a:rPr lang="zh-CN" altLang="en-US" dirty="0"/>
              <a:t>项目成员</a:t>
            </a:r>
            <a:endParaRPr lang="en-US" altLang="zh-CN" dirty="0"/>
          </a:p>
        </p:txBody>
      </p:sp>
      <p:sp>
        <p:nvSpPr>
          <p:cNvPr id="34" name="文本占位符 22">
            <a:extLst>
              <a:ext uri="{FF2B5EF4-FFF2-40B4-BE49-F238E27FC236}">
                <a16:creationId xmlns:a16="http://schemas.microsoft.com/office/drawing/2014/main" id="{A5FB9DAE-F8DC-244E-B85E-6EABEFA878A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944101" y="4959070"/>
            <a:ext cx="2247898" cy="160977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30000"/>
              </a:lnSpc>
              <a:buNone/>
              <a:defRPr sz="2800" b="0">
                <a:ln>
                  <a:noFill/>
                </a:ln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pPr lvl="0"/>
            <a:r>
              <a:rPr lang="en-US" altLang="zh-CN" dirty="0"/>
              <a:t>1.</a:t>
            </a:r>
            <a:r>
              <a:rPr lang="zh-CN" altLang="en-US" dirty="0"/>
              <a:t>商业模式</a:t>
            </a:r>
            <a:endParaRPr lang="en-US" altLang="zh-CN" dirty="0"/>
          </a:p>
          <a:p>
            <a:pPr lvl="0"/>
            <a:r>
              <a:rPr lang="en-US" altLang="zh-CN" dirty="0"/>
              <a:t>2.</a:t>
            </a:r>
            <a:r>
              <a:rPr lang="zh-CN" altLang="en-US" dirty="0"/>
              <a:t>拓展应用</a:t>
            </a:r>
            <a:endParaRPr lang="en-US" altLang="zh-CN" dirty="0"/>
          </a:p>
          <a:p>
            <a:pPr lvl="0"/>
            <a:r>
              <a:rPr lang="en-US" altLang="zh-CN" dirty="0"/>
              <a:t>3.</a:t>
            </a:r>
            <a:r>
              <a:rPr lang="zh-CN" altLang="en-US" dirty="0"/>
              <a:t>发展规划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B3956157-0B81-2DCB-A607-90D36250ED01}"/>
              </a:ext>
            </a:extLst>
          </p:cNvPr>
          <p:cNvSpPr txBox="1"/>
          <p:nvPr userDrawn="1"/>
        </p:nvSpPr>
        <p:spPr>
          <a:xfrm>
            <a:off x="348615" y="5452196"/>
            <a:ext cx="3143250" cy="5909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 w="38100">
                  <a:solidFill>
                    <a:schemeClr val="tx1"/>
                  </a:solidFill>
                </a:ln>
                <a:noFill/>
                <a:effectLst/>
                <a:uLnTx/>
                <a:uFillTx/>
                <a:latin typeface="+mj-ea"/>
                <a:ea typeface="+mj-ea"/>
                <a:cs typeface="+mn-cs"/>
              </a:rPr>
              <a:t>content</a:t>
            </a:r>
            <a:endParaRPr kumimoji="0" lang="zh-CN" altLang="en-US" sz="3600" b="0" i="0" u="none" strike="noStrike" kern="1200" cap="none" spc="0" normalizeH="0" baseline="0" noProof="0" dirty="0">
              <a:ln w="38100">
                <a:solidFill>
                  <a:schemeClr val="tx1"/>
                </a:solidFill>
              </a:ln>
              <a:noFill/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27" name="十字形 26">
            <a:extLst>
              <a:ext uri="{FF2B5EF4-FFF2-40B4-BE49-F238E27FC236}">
                <a16:creationId xmlns:a16="http://schemas.microsoft.com/office/drawing/2014/main" id="{3F6E50D3-7E34-DA9B-82E3-FA18CF62EB38}"/>
              </a:ext>
            </a:extLst>
          </p:cNvPr>
          <p:cNvSpPr/>
          <p:nvPr userDrawn="1"/>
        </p:nvSpPr>
        <p:spPr>
          <a:xfrm>
            <a:off x="3481705" y="4295037"/>
            <a:ext cx="717630" cy="717630"/>
          </a:xfrm>
          <a:prstGeom prst="plus">
            <a:avLst>
              <a:gd name="adj" fmla="val 35618"/>
            </a:avLst>
          </a:prstGeom>
          <a:solidFill>
            <a:schemeClr val="accent4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8260EB23-3176-8C70-B518-AD9FE649AC33}"/>
              </a:ext>
            </a:extLst>
          </p:cNvPr>
          <p:cNvSpPr txBox="1"/>
          <p:nvPr userDrawn="1"/>
        </p:nvSpPr>
        <p:spPr>
          <a:xfrm>
            <a:off x="1955457" y="3046972"/>
            <a:ext cx="1454830" cy="8402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目</a:t>
            </a: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F31EF851-15ED-117A-C180-383C9323A0D0}"/>
              </a:ext>
            </a:extLst>
          </p:cNvPr>
          <p:cNvSpPr txBox="1"/>
          <p:nvPr userDrawn="1"/>
        </p:nvSpPr>
        <p:spPr>
          <a:xfrm>
            <a:off x="4242363" y="5374756"/>
            <a:ext cx="1454830" cy="8402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录</a:t>
            </a:r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4BE5D7B5-91CE-F4F2-D13C-232AD15340F0}"/>
              </a:ext>
            </a:extLst>
          </p:cNvPr>
          <p:cNvSpPr/>
          <p:nvPr userDrawn="1"/>
        </p:nvSpPr>
        <p:spPr>
          <a:xfrm>
            <a:off x="5917351" y="2117269"/>
            <a:ext cx="3584794" cy="406968"/>
          </a:xfrm>
          <a:prstGeom prst="rect">
            <a:avLst/>
          </a:prstGeom>
          <a:pattFill prst="pct5">
            <a:fgClr>
              <a:schemeClr val="accent6"/>
            </a:fgClr>
            <a:bgClr>
              <a:schemeClr val="bg1"/>
            </a:bgClr>
          </a:patt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44" name="十字形 43">
            <a:extLst>
              <a:ext uri="{FF2B5EF4-FFF2-40B4-BE49-F238E27FC236}">
                <a16:creationId xmlns:a16="http://schemas.microsoft.com/office/drawing/2014/main" id="{95A1EC88-5FD2-87BB-E83C-E2DF30136771}"/>
              </a:ext>
            </a:extLst>
          </p:cNvPr>
          <p:cNvSpPr/>
          <p:nvPr userDrawn="1"/>
        </p:nvSpPr>
        <p:spPr>
          <a:xfrm>
            <a:off x="583706" y="800515"/>
            <a:ext cx="717630" cy="717630"/>
          </a:xfrm>
          <a:prstGeom prst="plus">
            <a:avLst>
              <a:gd name="adj" fmla="val 35618"/>
            </a:avLst>
          </a:prstGeom>
          <a:solidFill>
            <a:schemeClr val="accent5">
              <a:lumMod val="7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21A3ECA9-367F-5500-B370-8E20E3A4D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37313"/>
          <a:stretch/>
        </p:blipFill>
        <p:spPr>
          <a:xfrm>
            <a:off x="9509131" y="361354"/>
            <a:ext cx="2682870" cy="4273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2006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57" userDrawn="1">
          <p15:clr>
            <a:srgbClr val="FBAE40"/>
          </p15:clr>
        </p15:guide>
        <p15:guide id="2" pos="1776" userDrawn="1">
          <p15:clr>
            <a:srgbClr val="FBAE40"/>
          </p15:clr>
        </p15:guide>
        <p15:guide id="3" orient="horz" pos="216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副标题页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中间">
            <a:extLst>
              <a:ext uri="{FF2B5EF4-FFF2-40B4-BE49-F238E27FC236}">
                <a16:creationId xmlns:a16="http://schemas.microsoft.com/office/drawing/2014/main" id="{2EBB1E9D-DB90-6C74-914A-2076AD788576}"/>
              </a:ext>
            </a:extLst>
          </p:cNvPr>
          <p:cNvSpPr/>
          <p:nvPr userDrawn="1"/>
        </p:nvSpPr>
        <p:spPr>
          <a:xfrm>
            <a:off x="3804234" y="3220426"/>
            <a:ext cx="4583532" cy="1302618"/>
          </a:xfrm>
          <a:prstGeom prst="rect">
            <a:avLst/>
          </a:prstGeom>
          <a:solidFill>
            <a:schemeClr val="accent4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118EC0E6-288A-77B2-8E62-D34B4917E4BC}"/>
              </a:ext>
            </a:extLst>
          </p:cNvPr>
          <p:cNvSpPr/>
          <p:nvPr userDrawn="1"/>
        </p:nvSpPr>
        <p:spPr>
          <a:xfrm>
            <a:off x="7325635" y="0"/>
            <a:ext cx="4866364" cy="2350709"/>
          </a:xfrm>
          <a:prstGeom prst="rect">
            <a:avLst/>
          </a:prstGeom>
          <a:pattFill prst="diagBrick">
            <a:fgClr>
              <a:schemeClr val="tx1"/>
            </a:fgClr>
            <a:bgClr>
              <a:schemeClr val="bg1"/>
            </a:bgClr>
          </a:patt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6FEFC910-6CB3-E5E5-2A08-2C61F8E224B5}"/>
              </a:ext>
            </a:extLst>
          </p:cNvPr>
          <p:cNvSpPr/>
          <p:nvPr userDrawn="1"/>
        </p:nvSpPr>
        <p:spPr>
          <a:xfrm>
            <a:off x="8387766" y="2350709"/>
            <a:ext cx="3804233" cy="2172334"/>
          </a:xfrm>
          <a:prstGeom prst="rect">
            <a:avLst/>
          </a:prstGeom>
          <a:pattFill prst="dashHorz">
            <a:fgClr>
              <a:schemeClr val="tx1"/>
            </a:fgClr>
            <a:bgClr>
              <a:schemeClr val="accent1"/>
            </a:bgClr>
          </a:patt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284970F5-08D5-ED14-49E9-4BF578AB5C36}"/>
              </a:ext>
            </a:extLst>
          </p:cNvPr>
          <p:cNvSpPr/>
          <p:nvPr userDrawn="1"/>
        </p:nvSpPr>
        <p:spPr>
          <a:xfrm>
            <a:off x="9387471" y="4523043"/>
            <a:ext cx="2804528" cy="2334957"/>
          </a:xfrm>
          <a:prstGeom prst="rect">
            <a:avLst/>
          </a:prstGeom>
          <a:pattFill prst="openDmnd">
            <a:fgClr>
              <a:schemeClr val="bg1"/>
            </a:fgClr>
            <a:bgClr>
              <a:schemeClr val="accent6">
                <a:lumMod val="60000"/>
                <a:lumOff val="40000"/>
              </a:schemeClr>
            </a:bgClr>
          </a:patt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02A77C5E-4393-65C4-D975-D516AB501706}"/>
              </a:ext>
            </a:extLst>
          </p:cNvPr>
          <p:cNvSpPr/>
          <p:nvPr userDrawn="1"/>
        </p:nvSpPr>
        <p:spPr>
          <a:xfrm rot="10800000">
            <a:off x="0" y="4539337"/>
            <a:ext cx="4866366" cy="2318661"/>
          </a:xfrm>
          <a:prstGeom prst="rect">
            <a:avLst/>
          </a:prstGeom>
          <a:pattFill prst="zigZag">
            <a:fgClr>
              <a:schemeClr val="bg1"/>
            </a:fgClr>
            <a:bgClr>
              <a:schemeClr val="accent4"/>
            </a:bgClr>
          </a:patt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9" name="十字形 38">
            <a:extLst>
              <a:ext uri="{FF2B5EF4-FFF2-40B4-BE49-F238E27FC236}">
                <a16:creationId xmlns:a16="http://schemas.microsoft.com/office/drawing/2014/main" id="{D71DB0FD-B4B0-6415-3FBA-E1C3FD9B00BC}"/>
              </a:ext>
            </a:extLst>
          </p:cNvPr>
          <p:cNvSpPr/>
          <p:nvPr userDrawn="1"/>
        </p:nvSpPr>
        <p:spPr>
          <a:xfrm>
            <a:off x="11371745" y="5938396"/>
            <a:ext cx="717630" cy="717630"/>
          </a:xfrm>
          <a:prstGeom prst="plus">
            <a:avLst>
              <a:gd name="adj" fmla="val 35618"/>
            </a:avLst>
          </a:prstGeom>
          <a:solidFill>
            <a:schemeClr val="accent6">
              <a:lumMod val="60000"/>
              <a:lumOff val="4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700DB912-7E7F-04FC-6667-A71AC30524E3}"/>
              </a:ext>
            </a:extLst>
          </p:cNvPr>
          <p:cNvSpPr/>
          <p:nvPr userDrawn="1"/>
        </p:nvSpPr>
        <p:spPr>
          <a:xfrm rot="10800000">
            <a:off x="0" y="2350710"/>
            <a:ext cx="3804234" cy="2172332"/>
          </a:xfrm>
          <a:prstGeom prst="rect">
            <a:avLst/>
          </a:prstGeom>
          <a:pattFill prst="wdDnDiag">
            <a:fgClr>
              <a:schemeClr val="bg1"/>
            </a:fgClr>
            <a:bgClr>
              <a:schemeClr val="accent5"/>
            </a:bgClr>
          </a:patt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E600F862-CB0D-72E3-53A6-AAC2337259D1}"/>
              </a:ext>
            </a:extLst>
          </p:cNvPr>
          <p:cNvSpPr/>
          <p:nvPr userDrawn="1"/>
        </p:nvSpPr>
        <p:spPr>
          <a:xfrm rot="10800000">
            <a:off x="0" y="0"/>
            <a:ext cx="2804529" cy="2350708"/>
          </a:xfrm>
          <a:prstGeom prst="rect">
            <a:avLst/>
          </a:prstGeom>
          <a:pattFill prst="pct80">
            <a:fgClr>
              <a:schemeClr val="accent2"/>
            </a:fgClr>
            <a:bgClr>
              <a:schemeClr val="bg1"/>
            </a:bgClr>
          </a:patt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2" name="等腰三角形 21">
            <a:extLst>
              <a:ext uri="{FF2B5EF4-FFF2-40B4-BE49-F238E27FC236}">
                <a16:creationId xmlns:a16="http://schemas.microsoft.com/office/drawing/2014/main" id="{4846AF38-8F8C-5556-8175-B9BC9CE43477}"/>
              </a:ext>
            </a:extLst>
          </p:cNvPr>
          <p:cNvSpPr/>
          <p:nvPr userDrawn="1"/>
        </p:nvSpPr>
        <p:spPr>
          <a:xfrm>
            <a:off x="657364" y="3180488"/>
            <a:ext cx="852070" cy="734543"/>
          </a:xfrm>
          <a:prstGeom prst="triangle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8" name="文本占位符 22">
            <a:extLst>
              <a:ext uri="{FF2B5EF4-FFF2-40B4-BE49-F238E27FC236}">
                <a16:creationId xmlns:a16="http://schemas.microsoft.com/office/drawing/2014/main" id="{4DAB8F65-2064-6A8A-B75D-B8F472A02A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73175" y="1480992"/>
            <a:ext cx="9645650" cy="146197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30000"/>
              </a:lnSpc>
              <a:buNone/>
              <a:defRPr kumimoji="0" lang="zh-CN" altLang="en-US" sz="19900" b="1" i="0" u="none" strike="noStrike" kern="1200" cap="none" spc="600" normalizeH="0" baseline="0" dirty="0" smtClean="0">
                <a:ln w="19050">
                  <a:solidFill>
                    <a:sysClr val="windowText" lastClr="000000"/>
                  </a:solidFill>
                </a:ln>
                <a:solidFill>
                  <a:sysClr val="window" lastClr="FFFFFF"/>
                </a:solidFill>
                <a:effectLst>
                  <a:outerShdw dist="63500" dir="3000000" algn="ctr" rotWithShape="0">
                    <a:srgbClr val="0F4CC5"/>
                  </a:outerShdw>
                </a:effectLst>
                <a:uLnTx/>
                <a:uFillTx/>
                <a:latin typeface="+mj-ea"/>
                <a:ea typeface="+mj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CN" dirty="0"/>
              <a:t>PART 1</a:t>
            </a:r>
            <a:endParaRPr lang="zh-CN" altLang="en-US" dirty="0"/>
          </a:p>
        </p:txBody>
      </p:sp>
      <p:sp>
        <p:nvSpPr>
          <p:cNvPr id="20" name="文本占位符 22">
            <a:extLst>
              <a:ext uri="{FF2B5EF4-FFF2-40B4-BE49-F238E27FC236}">
                <a16:creationId xmlns:a16="http://schemas.microsoft.com/office/drawing/2014/main" id="{801D54F1-9110-0CEA-CBF7-8A979A4884F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397960" y="3187078"/>
            <a:ext cx="7396081" cy="146197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30000"/>
              </a:lnSpc>
              <a:buNone/>
              <a:defRPr kumimoji="0" lang="zh-CN" altLang="en-US" sz="5400" b="1" i="0" u="none" strike="noStrike" kern="1200" cap="none" spc="600" normalizeH="0" baseline="0" dirty="0" smtClean="0">
                <a:ln w="19050">
                  <a:solidFill>
                    <a:sysClr val="windowText" lastClr="000000"/>
                  </a:solidFill>
                </a:ln>
                <a:solidFill>
                  <a:sysClr val="window" lastClr="FFFFFF"/>
                </a:solidFill>
                <a:effectLst>
                  <a:outerShdw dist="63500" dir="3000000" algn="ctr" rotWithShape="0">
                    <a:srgbClr val="0F4CC5"/>
                  </a:outerShdw>
                </a:effectLst>
                <a:uLnTx/>
                <a:uFillTx/>
                <a:latin typeface="+mj-ea"/>
                <a:ea typeface="+mj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CN" dirty="0"/>
              <a:t>1.</a:t>
            </a:r>
            <a:r>
              <a:rPr lang="zh-CN" altLang="en-US" dirty="0"/>
              <a:t>项目介绍</a:t>
            </a:r>
          </a:p>
        </p:txBody>
      </p: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7E427EEE-8AFE-1576-25FB-1CEAE398BF59}"/>
              </a:ext>
            </a:extLst>
          </p:cNvPr>
          <p:cNvCxnSpPr>
            <a:cxnSpLocks/>
          </p:cNvCxnSpPr>
          <p:nvPr userDrawn="1"/>
        </p:nvCxnSpPr>
        <p:spPr>
          <a:xfrm>
            <a:off x="4165574" y="4677596"/>
            <a:ext cx="405874" cy="40587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圆: 空心 5">
            <a:extLst>
              <a:ext uri="{FF2B5EF4-FFF2-40B4-BE49-F238E27FC236}">
                <a16:creationId xmlns:a16="http://schemas.microsoft.com/office/drawing/2014/main" id="{97E58D14-1D47-AB64-B583-67123350474E}"/>
              </a:ext>
            </a:extLst>
          </p:cNvPr>
          <p:cNvSpPr/>
          <p:nvPr userDrawn="1"/>
        </p:nvSpPr>
        <p:spPr>
          <a:xfrm>
            <a:off x="9095247" y="3175570"/>
            <a:ext cx="709299" cy="709299"/>
          </a:xfrm>
          <a:prstGeom prst="donu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4" name="等腰三角形 13">
            <a:extLst>
              <a:ext uri="{FF2B5EF4-FFF2-40B4-BE49-F238E27FC236}">
                <a16:creationId xmlns:a16="http://schemas.microsoft.com/office/drawing/2014/main" id="{8661D945-F6BD-B32A-5C55-65366C9717B7}"/>
              </a:ext>
            </a:extLst>
          </p:cNvPr>
          <p:cNvSpPr/>
          <p:nvPr userDrawn="1"/>
        </p:nvSpPr>
        <p:spPr>
          <a:xfrm>
            <a:off x="546185" y="3220426"/>
            <a:ext cx="852070" cy="734543"/>
          </a:xfrm>
          <a:prstGeom prst="triangl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cxnSp>
        <p:nvCxnSpPr>
          <p:cNvPr id="24" name="直接连接符 23">
            <a:extLst>
              <a:ext uri="{FF2B5EF4-FFF2-40B4-BE49-F238E27FC236}">
                <a16:creationId xmlns:a16="http://schemas.microsoft.com/office/drawing/2014/main" id="{1B32C683-B742-AA1F-4DD4-2A982EEFC396}"/>
              </a:ext>
            </a:extLst>
          </p:cNvPr>
          <p:cNvCxnSpPr>
            <a:cxnSpLocks/>
          </p:cNvCxnSpPr>
          <p:nvPr userDrawn="1"/>
        </p:nvCxnSpPr>
        <p:spPr>
          <a:xfrm>
            <a:off x="4200789" y="4932913"/>
            <a:ext cx="405203" cy="405203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十字形 26">
            <a:extLst>
              <a:ext uri="{FF2B5EF4-FFF2-40B4-BE49-F238E27FC236}">
                <a16:creationId xmlns:a16="http://schemas.microsoft.com/office/drawing/2014/main" id="{354A45D0-1B87-BB7C-0C82-94389C0557B4}"/>
              </a:ext>
            </a:extLst>
          </p:cNvPr>
          <p:cNvSpPr/>
          <p:nvPr userDrawn="1"/>
        </p:nvSpPr>
        <p:spPr>
          <a:xfrm>
            <a:off x="11269120" y="5977747"/>
            <a:ext cx="717630" cy="717630"/>
          </a:xfrm>
          <a:prstGeom prst="plus">
            <a:avLst>
              <a:gd name="adj" fmla="val 35618"/>
            </a:avLst>
          </a:prstGeom>
          <a:solidFill>
            <a:schemeClr val="accent4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/>
          </a:p>
        </p:txBody>
      </p:sp>
      <p:grpSp>
        <p:nvGrpSpPr>
          <p:cNvPr id="40" name="组合 39">
            <a:extLst>
              <a:ext uri="{FF2B5EF4-FFF2-40B4-BE49-F238E27FC236}">
                <a16:creationId xmlns:a16="http://schemas.microsoft.com/office/drawing/2014/main" id="{BE631D38-2FF0-EA7D-C48D-C8E59AA367C7}"/>
              </a:ext>
            </a:extLst>
          </p:cNvPr>
          <p:cNvGrpSpPr/>
          <p:nvPr userDrawn="1"/>
        </p:nvGrpSpPr>
        <p:grpSpPr>
          <a:xfrm>
            <a:off x="8081170" y="8286"/>
            <a:ext cx="1936724" cy="1226769"/>
            <a:chOff x="8081170" y="-64866"/>
            <a:chExt cx="1936724" cy="1226769"/>
          </a:xfrm>
        </p:grpSpPr>
        <p:sp>
          <p:nvSpPr>
            <p:cNvPr id="37" name="等腰三角形 36">
              <a:extLst>
                <a:ext uri="{FF2B5EF4-FFF2-40B4-BE49-F238E27FC236}">
                  <a16:creationId xmlns:a16="http://schemas.microsoft.com/office/drawing/2014/main" id="{628C7ED2-C690-F455-3320-F976B85254FA}"/>
                </a:ext>
              </a:extLst>
            </p:cNvPr>
            <p:cNvSpPr/>
            <p:nvPr userDrawn="1"/>
          </p:nvSpPr>
          <p:spPr>
            <a:xfrm rot="10800000">
              <a:off x="8294519" y="-64866"/>
              <a:ext cx="1723375" cy="1161905"/>
            </a:xfrm>
            <a:prstGeom prst="triangle">
              <a:avLst/>
            </a:prstGeom>
            <a:solidFill>
              <a:schemeClr val="bg2">
                <a:lumMod val="5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8" name="等腰三角形 27">
              <a:extLst>
                <a:ext uri="{FF2B5EF4-FFF2-40B4-BE49-F238E27FC236}">
                  <a16:creationId xmlns:a16="http://schemas.microsoft.com/office/drawing/2014/main" id="{57C2E88F-6709-7FFF-7FBB-466CA1541752}"/>
                </a:ext>
              </a:extLst>
            </p:cNvPr>
            <p:cNvSpPr/>
            <p:nvPr userDrawn="1"/>
          </p:nvSpPr>
          <p:spPr>
            <a:xfrm rot="10800000">
              <a:off x="8081170" y="-2"/>
              <a:ext cx="1723375" cy="1161905"/>
            </a:xfrm>
            <a:prstGeom prst="triangle">
              <a:avLst/>
            </a:prstGeom>
            <a:solidFill>
              <a:schemeClr val="accent4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32" name="矩形 31">
            <a:extLst>
              <a:ext uri="{FF2B5EF4-FFF2-40B4-BE49-F238E27FC236}">
                <a16:creationId xmlns:a16="http://schemas.microsoft.com/office/drawing/2014/main" id="{05A7C9C7-C5CB-C351-4079-0CAEB586EFFA}"/>
              </a:ext>
            </a:extLst>
          </p:cNvPr>
          <p:cNvSpPr/>
          <p:nvPr userDrawn="1"/>
        </p:nvSpPr>
        <p:spPr>
          <a:xfrm>
            <a:off x="1238895" y="5131637"/>
            <a:ext cx="1444101" cy="205740"/>
          </a:xfrm>
          <a:prstGeom prst="rect">
            <a:avLst/>
          </a:prstGeom>
          <a:solidFill>
            <a:schemeClr val="accent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1B0A1F30-1013-7829-5ACF-253232FA003E}"/>
              </a:ext>
            </a:extLst>
          </p:cNvPr>
          <p:cNvSpPr/>
          <p:nvPr userDrawn="1"/>
        </p:nvSpPr>
        <p:spPr>
          <a:xfrm>
            <a:off x="2143582" y="5611554"/>
            <a:ext cx="1500912" cy="20574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5D64CE06-DDDE-68EE-BD20-F625A0F48682}"/>
              </a:ext>
            </a:extLst>
          </p:cNvPr>
          <p:cNvSpPr/>
          <p:nvPr userDrawn="1"/>
        </p:nvSpPr>
        <p:spPr>
          <a:xfrm>
            <a:off x="3105080" y="6091471"/>
            <a:ext cx="1500912" cy="205740"/>
          </a:xfrm>
          <a:prstGeom prst="rect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38" name="箭头: 下 37">
            <a:extLst>
              <a:ext uri="{FF2B5EF4-FFF2-40B4-BE49-F238E27FC236}">
                <a16:creationId xmlns:a16="http://schemas.microsoft.com/office/drawing/2014/main" id="{BE357E7A-0C6D-CA17-D314-141E3084D8FA}"/>
              </a:ext>
            </a:extLst>
          </p:cNvPr>
          <p:cNvSpPr/>
          <p:nvPr userDrawn="1"/>
        </p:nvSpPr>
        <p:spPr>
          <a:xfrm rot="18206933">
            <a:off x="936940" y="481449"/>
            <a:ext cx="363305" cy="696847"/>
          </a:xfrm>
          <a:prstGeom prst="downArrow">
            <a:avLst/>
          </a:prstGeom>
          <a:solidFill>
            <a:schemeClr val="accent4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37964CE5-FD77-BAF5-1C96-E646AD4208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0733"/>
          <a:stretch/>
        </p:blipFill>
        <p:spPr>
          <a:xfrm>
            <a:off x="17023" y="4541319"/>
            <a:ext cx="1144365" cy="2316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9348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副标题页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>
            <a:extLst>
              <a:ext uri="{FF2B5EF4-FFF2-40B4-BE49-F238E27FC236}">
                <a16:creationId xmlns:a16="http://schemas.microsoft.com/office/drawing/2014/main" id="{EF8D5837-6EA3-470E-B7D6-9F8C38B2C52C}"/>
              </a:ext>
            </a:extLst>
          </p:cNvPr>
          <p:cNvSpPr/>
          <p:nvPr userDrawn="1"/>
        </p:nvSpPr>
        <p:spPr>
          <a:xfrm>
            <a:off x="7571791" y="2499892"/>
            <a:ext cx="4389120" cy="1461978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86C4B4DA-8CBA-BDF2-A0C5-E2DF48189B7B}"/>
              </a:ext>
            </a:extLst>
          </p:cNvPr>
          <p:cNvSpPr/>
          <p:nvPr userDrawn="1"/>
        </p:nvSpPr>
        <p:spPr>
          <a:xfrm>
            <a:off x="7447381" y="2697215"/>
            <a:ext cx="4389120" cy="1461978"/>
          </a:xfrm>
          <a:prstGeom prst="rect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2C43AD2D-1786-34F9-B46B-F6CF906D0591}"/>
              </a:ext>
            </a:extLst>
          </p:cNvPr>
          <p:cNvSpPr/>
          <p:nvPr userDrawn="1"/>
        </p:nvSpPr>
        <p:spPr>
          <a:xfrm>
            <a:off x="0" y="0"/>
            <a:ext cx="2834640" cy="1630680"/>
          </a:xfrm>
          <a:prstGeom prst="rect">
            <a:avLst/>
          </a:prstGeom>
          <a:pattFill prst="pct75">
            <a:fgClr>
              <a:schemeClr val="accent4"/>
            </a:fgClr>
            <a:bgClr>
              <a:schemeClr val="bg1"/>
            </a:bgClr>
          </a:patt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6449A982-31C8-41F1-F7C3-22256C80CF9B}"/>
              </a:ext>
            </a:extLst>
          </p:cNvPr>
          <p:cNvSpPr/>
          <p:nvPr userDrawn="1"/>
        </p:nvSpPr>
        <p:spPr>
          <a:xfrm>
            <a:off x="15240" y="6111240"/>
            <a:ext cx="7443074" cy="746760"/>
          </a:xfrm>
          <a:prstGeom prst="rect">
            <a:avLst/>
          </a:prstGeom>
          <a:pattFill prst="trellis">
            <a:fgClr>
              <a:schemeClr val="accent5"/>
            </a:fgClr>
            <a:bgClr>
              <a:schemeClr val="bg1"/>
            </a:bgClr>
          </a:patt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10" name="文本占位符 22">
            <a:extLst>
              <a:ext uri="{FF2B5EF4-FFF2-40B4-BE49-F238E27FC236}">
                <a16:creationId xmlns:a16="http://schemas.microsoft.com/office/drawing/2014/main" id="{0748E35D-3DED-B751-E479-8FCD29272D4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-1447800" y="2384144"/>
            <a:ext cx="9663866" cy="208971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30000"/>
              </a:lnSpc>
              <a:buNone/>
              <a:defRPr kumimoji="0" lang="zh-CN" altLang="en-US" sz="13800" b="1" i="0" u="none" strike="noStrike" kern="1200" cap="none" spc="600" normalizeH="0" baseline="0" dirty="0" smtClean="0">
                <a:ln w="19050">
                  <a:solidFill>
                    <a:sysClr val="windowText" lastClr="000000"/>
                  </a:solidFill>
                </a:ln>
                <a:solidFill>
                  <a:sysClr val="window" lastClr="FFFFFF"/>
                </a:solidFill>
                <a:effectLst>
                  <a:outerShdw dist="63500" dir="3000000" algn="ctr" rotWithShape="0">
                    <a:srgbClr val="0F4CC5"/>
                  </a:outerShdw>
                </a:effectLst>
                <a:uLnTx/>
                <a:uFillTx/>
                <a:latin typeface="+mj-ea"/>
                <a:ea typeface="+mj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CN" dirty="0"/>
              <a:t>PART 1</a:t>
            </a:r>
            <a:endParaRPr lang="zh-CN" altLang="en-US" dirty="0"/>
          </a:p>
        </p:txBody>
      </p:sp>
      <p:sp>
        <p:nvSpPr>
          <p:cNvPr id="11" name="文本占位符 22">
            <a:extLst>
              <a:ext uri="{FF2B5EF4-FFF2-40B4-BE49-F238E27FC236}">
                <a16:creationId xmlns:a16="http://schemas.microsoft.com/office/drawing/2014/main" id="{CDF7DFEF-4CB5-D169-E781-3AD13B5FB23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98561" y="2698011"/>
            <a:ext cx="4886760" cy="146197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30000"/>
              </a:lnSpc>
              <a:buNone/>
              <a:defRPr kumimoji="0" lang="zh-CN" altLang="en-US" sz="5400" b="1" i="0" u="none" strike="noStrike" kern="1200" cap="none" spc="600" normalizeH="0" baseline="0" dirty="0" smtClean="0">
                <a:ln w="19050">
                  <a:solidFill>
                    <a:sysClr val="windowText" lastClr="000000"/>
                  </a:solidFill>
                </a:ln>
                <a:solidFill>
                  <a:sysClr val="window" lastClr="FFFFFF"/>
                </a:solidFill>
                <a:effectLst>
                  <a:outerShdw dist="63500" dir="3000000" algn="ctr" rotWithShape="0">
                    <a:srgbClr val="0F4CC5"/>
                  </a:outerShdw>
                </a:effectLst>
                <a:uLnTx/>
                <a:uFillTx/>
                <a:latin typeface="+mj-ea"/>
                <a:ea typeface="+mj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CN" dirty="0"/>
              <a:t>1. </a:t>
            </a:r>
            <a:r>
              <a:rPr lang="zh-CN" altLang="en-US" dirty="0"/>
              <a:t>项目介绍</a:t>
            </a:r>
          </a:p>
        </p:txBody>
      </p: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CFF1EE8A-840A-0C72-CB40-0E8DADAA365C}"/>
              </a:ext>
            </a:extLst>
          </p:cNvPr>
          <p:cNvCxnSpPr>
            <a:cxnSpLocks/>
          </p:cNvCxnSpPr>
          <p:nvPr userDrawn="1"/>
        </p:nvCxnSpPr>
        <p:spPr>
          <a:xfrm>
            <a:off x="8430768" y="2697215"/>
            <a:ext cx="0" cy="146197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矩形 17">
            <a:extLst>
              <a:ext uri="{FF2B5EF4-FFF2-40B4-BE49-F238E27FC236}">
                <a16:creationId xmlns:a16="http://schemas.microsoft.com/office/drawing/2014/main" id="{304609CA-D140-C1D9-F695-93B7D4C28F86}"/>
              </a:ext>
            </a:extLst>
          </p:cNvPr>
          <p:cNvSpPr/>
          <p:nvPr userDrawn="1"/>
        </p:nvSpPr>
        <p:spPr>
          <a:xfrm>
            <a:off x="2834640" y="0"/>
            <a:ext cx="2987040" cy="1630680"/>
          </a:xfrm>
          <a:prstGeom prst="rect">
            <a:avLst/>
          </a:prstGeom>
          <a:pattFill prst="dotGrid">
            <a:fgClr>
              <a:schemeClr val="tx1"/>
            </a:fgClr>
            <a:bgClr>
              <a:schemeClr val="accent2"/>
            </a:bgClr>
          </a:patt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3AA6285C-4D3C-CA2D-BE9E-D144B5A5911A}"/>
              </a:ext>
            </a:extLst>
          </p:cNvPr>
          <p:cNvSpPr/>
          <p:nvPr userDrawn="1"/>
        </p:nvSpPr>
        <p:spPr>
          <a:xfrm>
            <a:off x="5821680" y="0"/>
            <a:ext cx="6370320" cy="1630680"/>
          </a:xfrm>
          <a:prstGeom prst="rect">
            <a:avLst/>
          </a:prstGeom>
          <a:pattFill prst="pct90">
            <a:fgClr>
              <a:schemeClr val="accent6"/>
            </a:fgClr>
            <a:bgClr>
              <a:schemeClr val="bg1"/>
            </a:bgClr>
          </a:patt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730902EF-2F88-36EF-4380-792B8FE0D91A}"/>
              </a:ext>
            </a:extLst>
          </p:cNvPr>
          <p:cNvSpPr/>
          <p:nvPr userDrawn="1"/>
        </p:nvSpPr>
        <p:spPr>
          <a:xfrm>
            <a:off x="7447380" y="5227320"/>
            <a:ext cx="4744619" cy="1630680"/>
          </a:xfrm>
          <a:prstGeom prst="rect">
            <a:avLst/>
          </a:prstGeom>
          <a:pattFill prst="lgGrid">
            <a:fgClr>
              <a:schemeClr val="bg1"/>
            </a:fgClr>
            <a:bgClr>
              <a:schemeClr val="accent4"/>
            </a:bgClr>
          </a:patt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763CC56B-C409-346F-FE12-E28E2909845C}"/>
              </a:ext>
            </a:extLst>
          </p:cNvPr>
          <p:cNvSpPr/>
          <p:nvPr userDrawn="1"/>
        </p:nvSpPr>
        <p:spPr>
          <a:xfrm>
            <a:off x="-1" y="5234410"/>
            <a:ext cx="6553201" cy="876034"/>
          </a:xfrm>
          <a:prstGeom prst="rect">
            <a:avLst/>
          </a:prstGeom>
          <a:pattFill prst="dashVert">
            <a:fgClr>
              <a:schemeClr val="tx1"/>
            </a:fgClr>
            <a:bgClr>
              <a:schemeClr val="accent2"/>
            </a:bgClr>
          </a:patt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2" name="直角三角形 1">
            <a:extLst>
              <a:ext uri="{FF2B5EF4-FFF2-40B4-BE49-F238E27FC236}">
                <a16:creationId xmlns:a16="http://schemas.microsoft.com/office/drawing/2014/main" id="{A9B20E94-9C6F-DA2A-BD0D-394166552E9F}"/>
              </a:ext>
            </a:extLst>
          </p:cNvPr>
          <p:cNvSpPr/>
          <p:nvPr userDrawn="1"/>
        </p:nvSpPr>
        <p:spPr>
          <a:xfrm rot="16200000">
            <a:off x="3978067" y="4282867"/>
            <a:ext cx="1630680" cy="3519586"/>
          </a:xfrm>
          <a:prstGeom prst="rtTriangle">
            <a:avLst/>
          </a:prstGeom>
          <a:pattFill prst="dashHorz">
            <a:fgClr>
              <a:schemeClr val="bg1"/>
            </a:fgClr>
            <a:bgClr>
              <a:schemeClr val="accent6"/>
            </a:bgClr>
          </a:patt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" name="圆: 空心 2">
            <a:extLst>
              <a:ext uri="{FF2B5EF4-FFF2-40B4-BE49-F238E27FC236}">
                <a16:creationId xmlns:a16="http://schemas.microsoft.com/office/drawing/2014/main" id="{4242BB41-5032-F0B7-FB7E-8C157BF8EC8B}"/>
              </a:ext>
            </a:extLst>
          </p:cNvPr>
          <p:cNvSpPr/>
          <p:nvPr userDrawn="1"/>
        </p:nvSpPr>
        <p:spPr>
          <a:xfrm>
            <a:off x="6643394" y="5312384"/>
            <a:ext cx="713791" cy="713791"/>
          </a:xfrm>
          <a:prstGeom prst="donut">
            <a:avLst/>
          </a:prstGeom>
          <a:solidFill>
            <a:schemeClr val="accent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4" name="矩形: 剪去对角 3">
            <a:extLst>
              <a:ext uri="{FF2B5EF4-FFF2-40B4-BE49-F238E27FC236}">
                <a16:creationId xmlns:a16="http://schemas.microsoft.com/office/drawing/2014/main" id="{121E1A9B-F2E2-6852-68C7-70F088EA283B}"/>
              </a:ext>
            </a:extLst>
          </p:cNvPr>
          <p:cNvSpPr/>
          <p:nvPr userDrawn="1"/>
        </p:nvSpPr>
        <p:spPr>
          <a:xfrm>
            <a:off x="8514080" y="0"/>
            <a:ext cx="3677920" cy="1622794"/>
          </a:xfrm>
          <a:prstGeom prst="snip2DiagRect">
            <a:avLst>
              <a:gd name="adj1" fmla="val 0"/>
              <a:gd name="adj2" fmla="val 50000"/>
            </a:avLst>
          </a:prstGeom>
          <a:pattFill prst="lgGrid">
            <a:fgClr>
              <a:schemeClr val="accent1"/>
            </a:fgClr>
            <a:bgClr>
              <a:schemeClr val="bg1"/>
            </a:bgClr>
          </a:patt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9" name="圆: 空心 28">
            <a:extLst>
              <a:ext uri="{FF2B5EF4-FFF2-40B4-BE49-F238E27FC236}">
                <a16:creationId xmlns:a16="http://schemas.microsoft.com/office/drawing/2014/main" id="{BBE027BA-2C5F-1891-C50C-1FFEFDB82E76}"/>
              </a:ext>
            </a:extLst>
          </p:cNvPr>
          <p:cNvSpPr/>
          <p:nvPr userDrawn="1"/>
        </p:nvSpPr>
        <p:spPr>
          <a:xfrm>
            <a:off x="8185785" y="958135"/>
            <a:ext cx="662330" cy="662330"/>
          </a:xfrm>
          <a:prstGeom prst="donut">
            <a:avLst/>
          </a:prstGeom>
          <a:solidFill>
            <a:schemeClr val="accent4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C9DED974-17C2-1CB5-50B5-370CE997F86A}"/>
              </a:ext>
            </a:extLst>
          </p:cNvPr>
          <p:cNvGrpSpPr/>
          <p:nvPr userDrawn="1"/>
        </p:nvGrpSpPr>
        <p:grpSpPr>
          <a:xfrm>
            <a:off x="616001" y="412329"/>
            <a:ext cx="562559" cy="545806"/>
            <a:chOff x="616001" y="412329"/>
            <a:chExt cx="562559" cy="545806"/>
          </a:xfrm>
        </p:grpSpPr>
        <p:sp>
          <p:nvSpPr>
            <p:cNvPr id="30" name="十字形 29">
              <a:extLst>
                <a:ext uri="{FF2B5EF4-FFF2-40B4-BE49-F238E27FC236}">
                  <a16:creationId xmlns:a16="http://schemas.microsoft.com/office/drawing/2014/main" id="{AD1B49AD-ED45-F662-3FAC-5F8C6673F4B5}"/>
                </a:ext>
              </a:extLst>
            </p:cNvPr>
            <p:cNvSpPr/>
            <p:nvPr userDrawn="1"/>
          </p:nvSpPr>
          <p:spPr>
            <a:xfrm>
              <a:off x="673007" y="412329"/>
              <a:ext cx="505553" cy="505553"/>
            </a:xfrm>
            <a:prstGeom prst="plus">
              <a:avLst>
                <a:gd name="adj" fmla="val 35618"/>
              </a:avLst>
            </a:prstGeom>
            <a:solidFill>
              <a:schemeClr val="accent4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1" name="十字形 30">
              <a:extLst>
                <a:ext uri="{FF2B5EF4-FFF2-40B4-BE49-F238E27FC236}">
                  <a16:creationId xmlns:a16="http://schemas.microsoft.com/office/drawing/2014/main" id="{0DC08E40-D80B-16D0-8862-8C226ADC7ED4}"/>
                </a:ext>
              </a:extLst>
            </p:cNvPr>
            <p:cNvSpPr/>
            <p:nvPr userDrawn="1"/>
          </p:nvSpPr>
          <p:spPr>
            <a:xfrm>
              <a:off x="616001" y="452582"/>
              <a:ext cx="505553" cy="505553"/>
            </a:xfrm>
            <a:prstGeom prst="plus">
              <a:avLst>
                <a:gd name="adj" fmla="val 35618"/>
              </a:avLst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5" name="椭圆 4">
            <a:extLst>
              <a:ext uri="{FF2B5EF4-FFF2-40B4-BE49-F238E27FC236}">
                <a16:creationId xmlns:a16="http://schemas.microsoft.com/office/drawing/2014/main" id="{899F8447-C419-F0BE-DAF7-DF63C9ED46AB}"/>
              </a:ext>
            </a:extLst>
          </p:cNvPr>
          <p:cNvSpPr/>
          <p:nvPr userDrawn="1"/>
        </p:nvSpPr>
        <p:spPr>
          <a:xfrm>
            <a:off x="5013960" y="7620"/>
            <a:ext cx="1615440" cy="1615440"/>
          </a:xfrm>
          <a:prstGeom prst="ellips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36ED2C9D-8FAD-7B82-74E8-78B02818BF80}"/>
              </a:ext>
            </a:extLst>
          </p:cNvPr>
          <p:cNvSpPr/>
          <p:nvPr userDrawn="1"/>
        </p:nvSpPr>
        <p:spPr>
          <a:xfrm>
            <a:off x="1333728" y="6004213"/>
            <a:ext cx="1500912" cy="20574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/>
          </a:p>
        </p:txBody>
      </p: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3963C255-2E7E-DEDE-3101-E59E8B7C829F}"/>
              </a:ext>
            </a:extLst>
          </p:cNvPr>
          <p:cNvCxnSpPr/>
          <p:nvPr userDrawn="1"/>
        </p:nvCxnSpPr>
        <p:spPr>
          <a:xfrm flipV="1">
            <a:off x="7662456" y="5412593"/>
            <a:ext cx="445624" cy="445624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接连接符 32">
            <a:extLst>
              <a:ext uri="{FF2B5EF4-FFF2-40B4-BE49-F238E27FC236}">
                <a16:creationId xmlns:a16="http://schemas.microsoft.com/office/drawing/2014/main" id="{B3A37B68-E794-E4FB-0E87-A8CA1108D5D2}"/>
              </a:ext>
            </a:extLst>
          </p:cNvPr>
          <p:cNvCxnSpPr/>
          <p:nvPr userDrawn="1"/>
        </p:nvCxnSpPr>
        <p:spPr>
          <a:xfrm flipV="1">
            <a:off x="7752651" y="5764329"/>
            <a:ext cx="445624" cy="445624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图片 5">
            <a:extLst>
              <a:ext uri="{FF2B5EF4-FFF2-40B4-BE49-F238E27FC236}">
                <a16:creationId xmlns:a16="http://schemas.microsoft.com/office/drawing/2014/main" id="{90684623-734A-0AB1-87E5-905A3A65CD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62859"/>
          <a:stretch/>
        </p:blipFill>
        <p:spPr>
          <a:xfrm>
            <a:off x="8470298" y="5216365"/>
            <a:ext cx="4419983" cy="1641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2512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文本框 34">
            <a:extLst>
              <a:ext uri="{FF2B5EF4-FFF2-40B4-BE49-F238E27FC236}">
                <a16:creationId xmlns:a16="http://schemas.microsoft.com/office/drawing/2014/main" id="{3E8187F3-A295-DA5B-D5D9-47C95500DF7E}"/>
              </a:ext>
            </a:extLst>
          </p:cNvPr>
          <p:cNvSpPr txBox="1"/>
          <p:nvPr userDrawn="1"/>
        </p:nvSpPr>
        <p:spPr>
          <a:xfrm>
            <a:off x="-51717" y="-32626"/>
            <a:ext cx="5110224" cy="33855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dist"/>
            <a:r>
              <a:rPr lang="en-US" altLang="zh-CN" sz="1600" b="1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WELCOME TO OUR PRESENTATION</a:t>
            </a:r>
            <a:endParaRPr lang="zh-CN" altLang="en-US" sz="1600" b="1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F2E3AB1B-C722-6D37-5CC7-184DE090767C}"/>
              </a:ext>
            </a:extLst>
          </p:cNvPr>
          <p:cNvSpPr txBox="1"/>
          <p:nvPr userDrawn="1"/>
        </p:nvSpPr>
        <p:spPr>
          <a:xfrm>
            <a:off x="5362606" y="-32626"/>
            <a:ext cx="5110224" cy="33855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dist"/>
            <a:r>
              <a:rPr lang="en-US" altLang="zh-CN" sz="1600" b="1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WELCOME TO OUR PRESENTATION</a:t>
            </a:r>
            <a:endParaRPr lang="zh-CN" altLang="en-US" sz="1600" b="1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59C43B94-B09B-A0DC-DD97-010390CFC002}"/>
              </a:ext>
            </a:extLst>
          </p:cNvPr>
          <p:cNvSpPr txBox="1"/>
          <p:nvPr userDrawn="1"/>
        </p:nvSpPr>
        <p:spPr>
          <a:xfrm rot="16200000">
            <a:off x="-2422302" y="3905936"/>
            <a:ext cx="5110224" cy="33855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dist"/>
            <a:r>
              <a:rPr lang="en-US" altLang="zh-CN" sz="1600" b="1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WELCOME TO OUR PRESENTATION</a:t>
            </a:r>
            <a:endParaRPr lang="zh-CN" altLang="en-US" sz="1600" b="1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0B3405BF-D707-9D72-8812-0957FFD1218F}"/>
              </a:ext>
            </a:extLst>
          </p:cNvPr>
          <p:cNvSpPr txBox="1"/>
          <p:nvPr userDrawn="1"/>
        </p:nvSpPr>
        <p:spPr>
          <a:xfrm>
            <a:off x="4042288" y="6569363"/>
            <a:ext cx="5110224" cy="33855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dist"/>
            <a:r>
              <a:rPr lang="en-US" altLang="zh-CN" sz="1600" b="1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WELCOME TO OUR PRESENTATION</a:t>
            </a:r>
            <a:endParaRPr lang="zh-CN" altLang="en-US" sz="1600" b="1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B8CD5D80-4094-5DFC-602B-67A657E954FC}"/>
              </a:ext>
            </a:extLst>
          </p:cNvPr>
          <p:cNvSpPr txBox="1"/>
          <p:nvPr userDrawn="1"/>
        </p:nvSpPr>
        <p:spPr>
          <a:xfrm>
            <a:off x="10722065" y="-83975"/>
            <a:ext cx="1519465" cy="386388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dist">
              <a:lnSpc>
                <a:spcPct val="130000"/>
              </a:lnSpc>
            </a:pPr>
            <a:r>
              <a:rPr lang="en-US" altLang="zh-CN" sz="1600" b="1" dirty="0">
                <a:latin typeface="+mn-ea"/>
                <a:ea typeface="+mn-ea"/>
              </a:rPr>
              <a:t>WELCOME</a:t>
            </a:r>
            <a:endParaRPr lang="zh-CN" altLang="en-US" sz="1600" b="1" dirty="0">
              <a:latin typeface="+mn-ea"/>
              <a:ea typeface="+mn-ea"/>
            </a:endParaRP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3F8C09C4-8C87-E024-EE1D-4B3D27476211}"/>
              </a:ext>
            </a:extLst>
          </p:cNvPr>
          <p:cNvSpPr txBox="1"/>
          <p:nvPr userDrawn="1"/>
        </p:nvSpPr>
        <p:spPr>
          <a:xfrm rot="5400000">
            <a:off x="10346315" y="1717424"/>
            <a:ext cx="3496119" cy="386388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dist">
              <a:lnSpc>
                <a:spcPct val="130000"/>
              </a:lnSpc>
            </a:pPr>
            <a:r>
              <a:rPr lang="en-US" altLang="zh-CN" sz="1600" b="1" dirty="0">
                <a:latin typeface="+mn-ea"/>
                <a:ea typeface="+mn-ea"/>
              </a:rPr>
              <a:t>TO OUR PRESENTATION</a:t>
            </a:r>
            <a:endParaRPr lang="zh-CN" altLang="en-US" sz="1600" b="1" dirty="0">
              <a:latin typeface="+mn-ea"/>
              <a:ea typeface="+mn-ea"/>
            </a:endParaRPr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2C3ADF72-259F-FB60-F51B-CB8016F4F941}"/>
              </a:ext>
            </a:extLst>
          </p:cNvPr>
          <p:cNvSpPr txBox="1"/>
          <p:nvPr userDrawn="1"/>
        </p:nvSpPr>
        <p:spPr>
          <a:xfrm rot="5400000">
            <a:off x="10487093" y="5118488"/>
            <a:ext cx="3214563" cy="386388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dist">
              <a:lnSpc>
                <a:spcPct val="130000"/>
              </a:lnSpc>
            </a:pPr>
            <a:r>
              <a:rPr lang="en-US" altLang="zh-CN" sz="1600" b="1" dirty="0">
                <a:latin typeface="+mn-ea"/>
                <a:ea typeface="+mn-ea"/>
              </a:rPr>
              <a:t>WELCOME TO OUR PR</a:t>
            </a:r>
            <a:endParaRPr lang="zh-CN" altLang="en-US" sz="1600" b="1" dirty="0">
              <a:latin typeface="+mn-ea"/>
              <a:ea typeface="+mn-ea"/>
            </a:endParaRPr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7DD85671-1F68-B899-6D6C-92EBB40035D1}"/>
              </a:ext>
            </a:extLst>
          </p:cNvPr>
          <p:cNvSpPr txBox="1"/>
          <p:nvPr userDrawn="1"/>
        </p:nvSpPr>
        <p:spPr>
          <a:xfrm>
            <a:off x="-60960" y="6533254"/>
            <a:ext cx="3931778" cy="386388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dist">
              <a:lnSpc>
                <a:spcPct val="130000"/>
              </a:lnSpc>
            </a:pPr>
            <a:r>
              <a:rPr lang="en-US" altLang="zh-CN" sz="1600" b="1" dirty="0">
                <a:latin typeface="+mn-ea"/>
                <a:ea typeface="+mn-ea"/>
              </a:rPr>
              <a:t>ME TO OUR PRESENTATION</a:t>
            </a:r>
            <a:endParaRPr lang="zh-CN" altLang="en-US" sz="1600" b="1" dirty="0">
              <a:latin typeface="+mn-ea"/>
              <a:ea typeface="+mn-ea"/>
            </a:endParaRPr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DF608A4B-2091-6C49-4AEE-899C4AF20F8B}"/>
              </a:ext>
            </a:extLst>
          </p:cNvPr>
          <p:cNvSpPr txBox="1"/>
          <p:nvPr userDrawn="1"/>
        </p:nvSpPr>
        <p:spPr>
          <a:xfrm rot="16200000">
            <a:off x="-599563" y="682300"/>
            <a:ext cx="1425868" cy="386388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dist">
              <a:lnSpc>
                <a:spcPct val="130000"/>
              </a:lnSpc>
            </a:pPr>
            <a:r>
              <a:rPr lang="en-US" altLang="zh-CN" sz="1600" b="1" dirty="0">
                <a:latin typeface="+mn-ea"/>
                <a:ea typeface="+mn-ea"/>
              </a:rPr>
              <a:t>WELCOME</a:t>
            </a:r>
            <a:endParaRPr lang="zh-CN" altLang="en-US" sz="1600" b="1" dirty="0">
              <a:latin typeface="+mn-ea"/>
              <a:ea typeface="+mn-ea"/>
            </a:endParaRPr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BEFC6C85-BA6A-9BEB-A4B3-578E1D980BA8}"/>
              </a:ext>
            </a:extLst>
          </p:cNvPr>
          <p:cNvSpPr txBox="1"/>
          <p:nvPr userDrawn="1"/>
        </p:nvSpPr>
        <p:spPr>
          <a:xfrm>
            <a:off x="9287300" y="6533254"/>
            <a:ext cx="2731980" cy="386388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dist">
              <a:lnSpc>
                <a:spcPct val="130000"/>
              </a:lnSpc>
            </a:pPr>
            <a:r>
              <a:rPr lang="en-US" altLang="zh-CN" sz="1600" b="1" dirty="0">
                <a:latin typeface="+mn-ea"/>
                <a:ea typeface="+mn-ea"/>
              </a:rPr>
              <a:t>WELCOME TO OUR</a:t>
            </a:r>
            <a:endParaRPr lang="zh-CN" altLang="en-US" sz="1600" b="1" dirty="0">
              <a:latin typeface="+mn-ea"/>
              <a:ea typeface="+mn-ea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ADB1CCBD-C4D8-E023-E1DD-4A86BB1256F8}"/>
              </a:ext>
            </a:extLst>
          </p:cNvPr>
          <p:cNvSpPr/>
          <p:nvPr userDrawn="1"/>
        </p:nvSpPr>
        <p:spPr>
          <a:xfrm>
            <a:off x="258147" y="258144"/>
            <a:ext cx="11675705" cy="6341699"/>
          </a:xfrm>
          <a:prstGeom prst="rect">
            <a:avLst/>
          </a:prstGeom>
          <a:solidFill>
            <a:schemeClr val="accent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BD102638-2055-1103-BA51-48988035890D}"/>
              </a:ext>
            </a:extLst>
          </p:cNvPr>
          <p:cNvSpPr/>
          <p:nvPr userDrawn="1"/>
        </p:nvSpPr>
        <p:spPr>
          <a:xfrm>
            <a:off x="5145702" y="730800"/>
            <a:ext cx="3584794" cy="406968"/>
          </a:xfrm>
          <a:prstGeom prst="rect">
            <a:avLst/>
          </a:prstGeom>
          <a:pattFill prst="pct75">
            <a:fgClr>
              <a:schemeClr val="bg1"/>
            </a:fgClr>
            <a:bgClr>
              <a:schemeClr val="accent5"/>
            </a:bgClr>
          </a:patt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F66E8C1D-ABD7-B41D-A97E-198ACAB6109B}"/>
              </a:ext>
            </a:extLst>
          </p:cNvPr>
          <p:cNvSpPr/>
          <p:nvPr userDrawn="1"/>
        </p:nvSpPr>
        <p:spPr>
          <a:xfrm>
            <a:off x="1213413" y="973720"/>
            <a:ext cx="9765174" cy="4910560"/>
          </a:xfrm>
          <a:prstGeom prst="rect">
            <a:avLst/>
          </a:prstGeom>
          <a:pattFill prst="lgGrid">
            <a:fgClr>
              <a:schemeClr val="accent4">
                <a:lumMod val="40000"/>
                <a:lumOff val="60000"/>
              </a:schemeClr>
            </a:fgClr>
            <a:bgClr>
              <a:schemeClr val="bg1"/>
            </a:bgClr>
          </a:pattFill>
          <a:ln w="19050"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1F4A6BE3-14B1-D9C1-7759-EAB2A33D2D13}"/>
              </a:ext>
            </a:extLst>
          </p:cNvPr>
          <p:cNvGrpSpPr/>
          <p:nvPr userDrawn="1"/>
        </p:nvGrpSpPr>
        <p:grpSpPr>
          <a:xfrm>
            <a:off x="375760" y="355830"/>
            <a:ext cx="1866749" cy="721512"/>
            <a:chOff x="375760" y="355830"/>
            <a:chExt cx="1866749" cy="721512"/>
          </a:xfrm>
        </p:grpSpPr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4D1C5D4D-CF18-F565-3BAF-9233D2138DE0}"/>
                </a:ext>
              </a:extLst>
            </p:cNvPr>
            <p:cNvSpPr/>
            <p:nvPr userDrawn="1"/>
          </p:nvSpPr>
          <p:spPr>
            <a:xfrm>
              <a:off x="455341" y="355830"/>
              <a:ext cx="1787168" cy="595291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F3EDB6B9-FDD0-758B-2855-AC277F5D301E}"/>
                </a:ext>
              </a:extLst>
            </p:cNvPr>
            <p:cNvGrpSpPr/>
            <p:nvPr userDrawn="1"/>
          </p:nvGrpSpPr>
          <p:grpSpPr>
            <a:xfrm>
              <a:off x="375760" y="482051"/>
              <a:ext cx="1787168" cy="595291"/>
              <a:chOff x="375760" y="482051"/>
              <a:chExt cx="1787168" cy="595291"/>
            </a:xfrm>
          </p:grpSpPr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8C785627-E433-148B-F54C-057DD9756F0F}"/>
                  </a:ext>
                </a:extLst>
              </p:cNvPr>
              <p:cNvSpPr/>
              <p:nvPr userDrawn="1"/>
            </p:nvSpPr>
            <p:spPr>
              <a:xfrm>
                <a:off x="375760" y="482051"/>
                <a:ext cx="1787168" cy="595291"/>
              </a:xfrm>
              <a:prstGeom prst="rect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12" name="直接连接符 11">
                <a:extLst>
                  <a:ext uri="{FF2B5EF4-FFF2-40B4-BE49-F238E27FC236}">
                    <a16:creationId xmlns:a16="http://schemas.microsoft.com/office/drawing/2014/main" id="{0CE81977-9EF0-8EED-EA14-C5A47851B59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776177" y="482051"/>
                <a:ext cx="0" cy="595291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3" name="文本占位符 22">
            <a:extLst>
              <a:ext uri="{FF2B5EF4-FFF2-40B4-BE49-F238E27FC236}">
                <a16:creationId xmlns:a16="http://schemas.microsoft.com/office/drawing/2014/main" id="{B9C88C3E-7145-57D4-507D-C58473A3D14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390125"/>
            <a:ext cx="2538688" cy="78339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30000"/>
              </a:lnSpc>
              <a:buNone/>
              <a:defRPr kumimoji="0" lang="zh-CN" altLang="en-US" sz="1800" b="1" i="0" u="none" strike="noStrike" kern="1200" cap="none" spc="600" normalizeH="0" baseline="0" dirty="0" smtClean="0">
                <a:ln w="19050">
                  <a:solidFill>
                    <a:sysClr val="windowText" lastClr="000000"/>
                  </a:solidFill>
                </a:ln>
                <a:solidFill>
                  <a:sysClr val="window" lastClr="FFFFFF"/>
                </a:solidFill>
                <a:effectLst>
                  <a:outerShdw dist="63500" dir="3000000" algn="ctr" rotWithShape="0">
                    <a:srgbClr val="0F4CC5"/>
                  </a:outerShdw>
                </a:effectLst>
                <a:uLnTx/>
                <a:uFillTx/>
                <a:latin typeface="+mj-ea"/>
                <a:ea typeface="+mj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CN" dirty="0"/>
              <a:t>2. </a:t>
            </a:r>
            <a:r>
              <a:rPr lang="zh-CN" altLang="en-US" dirty="0"/>
              <a:t>项目背景</a:t>
            </a:r>
          </a:p>
        </p:txBody>
      </p:sp>
      <p:sp>
        <p:nvSpPr>
          <p:cNvPr id="17" name="文本占位符 16">
            <a:extLst>
              <a:ext uri="{FF2B5EF4-FFF2-40B4-BE49-F238E27FC236}">
                <a16:creationId xmlns:a16="http://schemas.microsoft.com/office/drawing/2014/main" id="{23BCA773-0F6F-3A17-EE82-D6ADD10C079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910555" y="3692324"/>
            <a:ext cx="8370888" cy="18639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30000"/>
              </a:lnSpc>
              <a:spcBef>
                <a:spcPts val="0"/>
              </a:spcBef>
              <a:buNone/>
              <a:defRPr sz="2000">
                <a:latin typeface="+mj-ea"/>
                <a:ea typeface="+mj-ea"/>
              </a:defRPr>
            </a:lvl1pPr>
            <a:lvl2pPr>
              <a:lnSpc>
                <a:spcPct val="130000"/>
              </a:lnSpc>
              <a:defRPr>
                <a:latin typeface="+mn-ea"/>
                <a:ea typeface="+mn-ea"/>
              </a:defRPr>
            </a:lvl2pPr>
            <a:lvl3pPr>
              <a:lnSpc>
                <a:spcPct val="130000"/>
              </a:lnSpc>
              <a:defRPr>
                <a:latin typeface="+mn-ea"/>
                <a:ea typeface="+mn-ea"/>
              </a:defRPr>
            </a:lvl3pPr>
            <a:lvl4pPr>
              <a:lnSpc>
                <a:spcPct val="130000"/>
              </a:lnSpc>
              <a:defRPr>
                <a:latin typeface="+mn-ea"/>
                <a:ea typeface="+mn-ea"/>
              </a:defRPr>
            </a:lvl4pPr>
            <a:lvl5pPr>
              <a:lnSpc>
                <a:spcPct val="130000"/>
              </a:lnSpc>
              <a:defRPr>
                <a:latin typeface="+mn-ea"/>
                <a:ea typeface="+mn-ea"/>
              </a:defRPr>
            </a:lvl5pPr>
          </a:lstStyle>
          <a:p>
            <a:pPr lvl="0"/>
            <a:r>
              <a:rPr lang="zh-CN" altLang="en-US" dirty="0"/>
              <a:t>文字文字，我是文字</a:t>
            </a:r>
          </a:p>
        </p:txBody>
      </p:sp>
      <p:sp>
        <p:nvSpPr>
          <p:cNvPr id="18" name="文本占位符 16">
            <a:extLst>
              <a:ext uri="{FF2B5EF4-FFF2-40B4-BE49-F238E27FC236}">
                <a16:creationId xmlns:a16="http://schemas.microsoft.com/office/drawing/2014/main" id="{A6A47776-F533-06C3-65C6-9169E1A821E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910555" y="3040380"/>
            <a:ext cx="8370888" cy="71264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30000"/>
              </a:lnSpc>
              <a:buNone/>
              <a:defRPr sz="2800" b="1">
                <a:latin typeface="+mj-ea"/>
                <a:ea typeface="+mj-ea"/>
              </a:defRPr>
            </a:lvl1pPr>
            <a:lvl2pPr>
              <a:lnSpc>
                <a:spcPct val="130000"/>
              </a:lnSpc>
              <a:defRPr>
                <a:latin typeface="+mn-ea"/>
                <a:ea typeface="+mn-ea"/>
              </a:defRPr>
            </a:lvl2pPr>
            <a:lvl3pPr>
              <a:lnSpc>
                <a:spcPct val="130000"/>
              </a:lnSpc>
              <a:defRPr>
                <a:latin typeface="+mn-ea"/>
                <a:ea typeface="+mn-ea"/>
              </a:defRPr>
            </a:lvl3pPr>
            <a:lvl4pPr>
              <a:lnSpc>
                <a:spcPct val="130000"/>
              </a:lnSpc>
              <a:defRPr>
                <a:latin typeface="+mn-ea"/>
                <a:ea typeface="+mn-ea"/>
              </a:defRPr>
            </a:lvl4pPr>
            <a:lvl5pPr>
              <a:lnSpc>
                <a:spcPct val="130000"/>
              </a:lnSpc>
              <a:defRPr>
                <a:latin typeface="+mn-ea"/>
                <a:ea typeface="+mn-ea"/>
              </a:defRPr>
            </a:lvl5pPr>
          </a:lstStyle>
          <a:p>
            <a:pPr lvl="0"/>
            <a:r>
              <a:rPr lang="zh-CN" altLang="en-US" dirty="0"/>
              <a:t>标题标题，我是标题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B253BE99-87B5-B857-4C8E-F4A2FD60FC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8670"/>
          <a:stretch/>
        </p:blipFill>
        <p:spPr>
          <a:xfrm>
            <a:off x="-1" y="1161216"/>
            <a:ext cx="1826777" cy="4419983"/>
          </a:xfrm>
          <a:prstGeom prst="rect">
            <a:avLst/>
          </a:prstGeom>
        </p:spPr>
      </p:pic>
      <p:sp>
        <p:nvSpPr>
          <p:cNvPr id="29" name="矩形 28">
            <a:extLst>
              <a:ext uri="{FF2B5EF4-FFF2-40B4-BE49-F238E27FC236}">
                <a16:creationId xmlns:a16="http://schemas.microsoft.com/office/drawing/2014/main" id="{60757DEB-7C20-FA42-E76B-0FBED3DD60F3}"/>
              </a:ext>
            </a:extLst>
          </p:cNvPr>
          <p:cNvSpPr/>
          <p:nvPr userDrawn="1"/>
        </p:nvSpPr>
        <p:spPr>
          <a:xfrm>
            <a:off x="8093499" y="5780621"/>
            <a:ext cx="1444101" cy="205740"/>
          </a:xfrm>
          <a:prstGeom prst="rect">
            <a:avLst/>
          </a:prstGeom>
          <a:solidFill>
            <a:schemeClr val="accent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DF00D49C-3C5B-77A0-D4F3-86ADDC88BBF2}"/>
              </a:ext>
            </a:extLst>
          </p:cNvPr>
          <p:cNvSpPr/>
          <p:nvPr userDrawn="1"/>
        </p:nvSpPr>
        <p:spPr>
          <a:xfrm>
            <a:off x="9211546" y="6138618"/>
            <a:ext cx="1500912" cy="20574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/>
          </a:p>
        </p:txBody>
      </p:sp>
      <p:grpSp>
        <p:nvGrpSpPr>
          <p:cNvPr id="46" name="组合 45">
            <a:extLst>
              <a:ext uri="{FF2B5EF4-FFF2-40B4-BE49-F238E27FC236}">
                <a16:creationId xmlns:a16="http://schemas.microsoft.com/office/drawing/2014/main" id="{6F20BE0C-41C9-F882-9477-F73FCA73F28A}"/>
              </a:ext>
            </a:extLst>
          </p:cNvPr>
          <p:cNvGrpSpPr/>
          <p:nvPr userDrawn="1"/>
        </p:nvGrpSpPr>
        <p:grpSpPr>
          <a:xfrm>
            <a:off x="10645256" y="784312"/>
            <a:ext cx="562559" cy="545806"/>
            <a:chOff x="10645256" y="784312"/>
            <a:chExt cx="562559" cy="545806"/>
          </a:xfrm>
        </p:grpSpPr>
        <p:sp>
          <p:nvSpPr>
            <p:cNvPr id="32" name="十字形 31">
              <a:extLst>
                <a:ext uri="{FF2B5EF4-FFF2-40B4-BE49-F238E27FC236}">
                  <a16:creationId xmlns:a16="http://schemas.microsoft.com/office/drawing/2014/main" id="{2A274519-6781-CADC-A73A-9EC45CFDCAF1}"/>
                </a:ext>
              </a:extLst>
            </p:cNvPr>
            <p:cNvSpPr/>
            <p:nvPr userDrawn="1"/>
          </p:nvSpPr>
          <p:spPr>
            <a:xfrm>
              <a:off x="10702262" y="784312"/>
              <a:ext cx="505553" cy="505553"/>
            </a:xfrm>
            <a:prstGeom prst="plus">
              <a:avLst>
                <a:gd name="adj" fmla="val 35618"/>
              </a:avLst>
            </a:prstGeom>
            <a:solidFill>
              <a:schemeClr val="accent6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3" name="十字形 32">
              <a:extLst>
                <a:ext uri="{FF2B5EF4-FFF2-40B4-BE49-F238E27FC236}">
                  <a16:creationId xmlns:a16="http://schemas.microsoft.com/office/drawing/2014/main" id="{940C70FF-F36B-0A61-2C44-568835E44468}"/>
                </a:ext>
              </a:extLst>
            </p:cNvPr>
            <p:cNvSpPr/>
            <p:nvPr userDrawn="1"/>
          </p:nvSpPr>
          <p:spPr>
            <a:xfrm>
              <a:off x="10645256" y="824565"/>
              <a:ext cx="505553" cy="505553"/>
            </a:xfrm>
            <a:prstGeom prst="plus">
              <a:avLst>
                <a:gd name="adj" fmla="val 35618"/>
              </a:avLst>
            </a:prstGeom>
            <a:solidFill>
              <a:schemeClr val="accent4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42" name="组合 41">
            <a:extLst>
              <a:ext uri="{FF2B5EF4-FFF2-40B4-BE49-F238E27FC236}">
                <a16:creationId xmlns:a16="http://schemas.microsoft.com/office/drawing/2014/main" id="{3263A79C-9890-6D69-96ED-4B5BDCE94CA3}"/>
              </a:ext>
            </a:extLst>
          </p:cNvPr>
          <p:cNvGrpSpPr/>
          <p:nvPr userDrawn="1"/>
        </p:nvGrpSpPr>
        <p:grpSpPr>
          <a:xfrm>
            <a:off x="3651711" y="586915"/>
            <a:ext cx="1042360" cy="712645"/>
            <a:chOff x="4235696" y="5522229"/>
            <a:chExt cx="1936724" cy="1226769"/>
          </a:xfrm>
        </p:grpSpPr>
        <p:sp>
          <p:nvSpPr>
            <p:cNvPr id="40" name="等腰三角形 39">
              <a:extLst>
                <a:ext uri="{FF2B5EF4-FFF2-40B4-BE49-F238E27FC236}">
                  <a16:creationId xmlns:a16="http://schemas.microsoft.com/office/drawing/2014/main" id="{20446C6E-28E5-C5A3-11E7-7490AA2E61D9}"/>
                </a:ext>
              </a:extLst>
            </p:cNvPr>
            <p:cNvSpPr/>
            <p:nvPr userDrawn="1"/>
          </p:nvSpPr>
          <p:spPr>
            <a:xfrm rot="10800000">
              <a:off x="4449045" y="5522229"/>
              <a:ext cx="1723375" cy="1161905"/>
            </a:xfrm>
            <a:prstGeom prst="triangle">
              <a:avLst/>
            </a:prstGeom>
            <a:solidFill>
              <a:schemeClr val="bg2">
                <a:lumMod val="5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41" name="等腰三角形 40">
              <a:extLst>
                <a:ext uri="{FF2B5EF4-FFF2-40B4-BE49-F238E27FC236}">
                  <a16:creationId xmlns:a16="http://schemas.microsoft.com/office/drawing/2014/main" id="{AABE1C42-B3DE-5D08-98F8-5B02F92B6919}"/>
                </a:ext>
              </a:extLst>
            </p:cNvPr>
            <p:cNvSpPr/>
            <p:nvPr userDrawn="1"/>
          </p:nvSpPr>
          <p:spPr>
            <a:xfrm rot="10800000">
              <a:off x="4235696" y="5587093"/>
              <a:ext cx="1723375" cy="1161905"/>
            </a:xfrm>
            <a:prstGeom prst="triangle">
              <a:avLst/>
            </a:prstGeom>
            <a:solidFill>
              <a:schemeClr val="accent4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45" name="组合 44">
            <a:extLst>
              <a:ext uri="{FF2B5EF4-FFF2-40B4-BE49-F238E27FC236}">
                <a16:creationId xmlns:a16="http://schemas.microsoft.com/office/drawing/2014/main" id="{AB2D204F-532A-ADA8-34B3-557C1C20FCD9}"/>
              </a:ext>
            </a:extLst>
          </p:cNvPr>
          <p:cNvGrpSpPr/>
          <p:nvPr userDrawn="1"/>
        </p:nvGrpSpPr>
        <p:grpSpPr>
          <a:xfrm>
            <a:off x="8892533" y="1481595"/>
            <a:ext cx="1151427" cy="366898"/>
            <a:chOff x="8892533" y="1481595"/>
            <a:chExt cx="1151427" cy="366898"/>
          </a:xfrm>
        </p:grpSpPr>
        <p:sp>
          <p:nvSpPr>
            <p:cNvPr id="43" name="任意多边形: 形状 42">
              <a:extLst>
                <a:ext uri="{FF2B5EF4-FFF2-40B4-BE49-F238E27FC236}">
                  <a16:creationId xmlns:a16="http://schemas.microsoft.com/office/drawing/2014/main" id="{36E32CED-BC02-7F2D-51C8-D6B6203B1F04}"/>
                </a:ext>
              </a:extLst>
            </p:cNvPr>
            <p:cNvSpPr/>
            <p:nvPr userDrawn="1"/>
          </p:nvSpPr>
          <p:spPr>
            <a:xfrm>
              <a:off x="8892533" y="1481595"/>
              <a:ext cx="789534" cy="226698"/>
            </a:xfrm>
            <a:custGeom>
              <a:avLst/>
              <a:gdLst>
                <a:gd name="connsiteX0" fmla="*/ 0 w 1539240"/>
                <a:gd name="connsiteY0" fmla="*/ 15240 h 441960"/>
                <a:gd name="connsiteX1" fmla="*/ 426720 w 1539240"/>
                <a:gd name="connsiteY1" fmla="*/ 441960 h 441960"/>
                <a:gd name="connsiteX2" fmla="*/ 807720 w 1539240"/>
                <a:gd name="connsiteY2" fmla="*/ 60960 h 441960"/>
                <a:gd name="connsiteX3" fmla="*/ 1143000 w 1539240"/>
                <a:gd name="connsiteY3" fmla="*/ 396240 h 441960"/>
                <a:gd name="connsiteX4" fmla="*/ 1539240 w 1539240"/>
                <a:gd name="connsiteY4" fmla="*/ 0 h 441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39240" h="441960">
                  <a:moveTo>
                    <a:pt x="0" y="15240"/>
                  </a:moveTo>
                  <a:lnTo>
                    <a:pt x="426720" y="441960"/>
                  </a:lnTo>
                  <a:lnTo>
                    <a:pt x="807720" y="60960"/>
                  </a:lnTo>
                  <a:lnTo>
                    <a:pt x="1143000" y="396240"/>
                  </a:lnTo>
                  <a:lnTo>
                    <a:pt x="1539240" y="0"/>
                  </a:ln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44" name="任意多边形: 形状 43">
              <a:extLst>
                <a:ext uri="{FF2B5EF4-FFF2-40B4-BE49-F238E27FC236}">
                  <a16:creationId xmlns:a16="http://schemas.microsoft.com/office/drawing/2014/main" id="{4EB1927E-0124-6E1A-6213-14EF7D5F1858}"/>
                </a:ext>
              </a:extLst>
            </p:cNvPr>
            <p:cNvSpPr/>
            <p:nvPr userDrawn="1"/>
          </p:nvSpPr>
          <p:spPr>
            <a:xfrm>
              <a:off x="9254426" y="1621795"/>
              <a:ext cx="789534" cy="226698"/>
            </a:xfrm>
            <a:custGeom>
              <a:avLst/>
              <a:gdLst>
                <a:gd name="connsiteX0" fmla="*/ 0 w 1539240"/>
                <a:gd name="connsiteY0" fmla="*/ 15240 h 441960"/>
                <a:gd name="connsiteX1" fmla="*/ 426720 w 1539240"/>
                <a:gd name="connsiteY1" fmla="*/ 441960 h 441960"/>
                <a:gd name="connsiteX2" fmla="*/ 807720 w 1539240"/>
                <a:gd name="connsiteY2" fmla="*/ 60960 h 441960"/>
                <a:gd name="connsiteX3" fmla="*/ 1143000 w 1539240"/>
                <a:gd name="connsiteY3" fmla="*/ 396240 h 441960"/>
                <a:gd name="connsiteX4" fmla="*/ 1539240 w 1539240"/>
                <a:gd name="connsiteY4" fmla="*/ 0 h 441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39240" h="441960">
                  <a:moveTo>
                    <a:pt x="0" y="15240"/>
                  </a:moveTo>
                  <a:lnTo>
                    <a:pt x="426720" y="441960"/>
                  </a:lnTo>
                  <a:lnTo>
                    <a:pt x="807720" y="60960"/>
                  </a:lnTo>
                  <a:lnTo>
                    <a:pt x="1143000" y="396240"/>
                  </a:lnTo>
                  <a:lnTo>
                    <a:pt x="1539240" y="0"/>
                  </a:ln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9407071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文本框 42">
            <a:extLst>
              <a:ext uri="{FF2B5EF4-FFF2-40B4-BE49-F238E27FC236}">
                <a16:creationId xmlns:a16="http://schemas.microsoft.com/office/drawing/2014/main" id="{EF0DE401-5238-6708-132F-F7BCA06EC695}"/>
              </a:ext>
            </a:extLst>
          </p:cNvPr>
          <p:cNvSpPr txBox="1"/>
          <p:nvPr userDrawn="1"/>
        </p:nvSpPr>
        <p:spPr>
          <a:xfrm>
            <a:off x="-51717" y="-32626"/>
            <a:ext cx="5110224" cy="33855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dist"/>
            <a:r>
              <a:rPr lang="en-US" altLang="zh-CN" sz="1600" b="1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WELCOME TO OUR PRESENTATION</a:t>
            </a:r>
            <a:endParaRPr lang="zh-CN" altLang="en-US" sz="1600" b="1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1DCE979F-2AD2-D37C-3BC4-A94CF3BB4C83}"/>
              </a:ext>
            </a:extLst>
          </p:cNvPr>
          <p:cNvSpPr txBox="1"/>
          <p:nvPr userDrawn="1"/>
        </p:nvSpPr>
        <p:spPr>
          <a:xfrm>
            <a:off x="5362606" y="-32626"/>
            <a:ext cx="5110224" cy="33855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dist"/>
            <a:r>
              <a:rPr lang="en-US" altLang="zh-CN" sz="1600" b="1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WELCOME TO OUR PRESENTATION</a:t>
            </a:r>
            <a:endParaRPr lang="zh-CN" altLang="en-US" sz="1600" b="1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9CEF078C-F143-6C40-04A1-04DF93B7E2D7}"/>
              </a:ext>
            </a:extLst>
          </p:cNvPr>
          <p:cNvSpPr txBox="1"/>
          <p:nvPr userDrawn="1"/>
        </p:nvSpPr>
        <p:spPr>
          <a:xfrm rot="16200000">
            <a:off x="-2422302" y="3905936"/>
            <a:ext cx="5110224" cy="33855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dist"/>
            <a:r>
              <a:rPr lang="en-US" altLang="zh-CN" sz="1600" b="1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WELCOME TO OUR PRESENTATION</a:t>
            </a:r>
            <a:endParaRPr lang="zh-CN" altLang="en-US" sz="1600" b="1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00A936E9-3901-E398-F1B2-5817C2197EDF}"/>
              </a:ext>
            </a:extLst>
          </p:cNvPr>
          <p:cNvSpPr txBox="1"/>
          <p:nvPr userDrawn="1"/>
        </p:nvSpPr>
        <p:spPr>
          <a:xfrm>
            <a:off x="4042288" y="6569363"/>
            <a:ext cx="5110224" cy="33855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dist"/>
            <a:r>
              <a:rPr lang="en-US" altLang="zh-CN" sz="1600" b="1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WELCOME TO OUR PRESENTATION</a:t>
            </a:r>
            <a:endParaRPr lang="zh-CN" altLang="en-US" sz="1600" b="1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FFE558B9-1FD3-8E98-E320-A8791293B4AB}"/>
              </a:ext>
            </a:extLst>
          </p:cNvPr>
          <p:cNvSpPr txBox="1"/>
          <p:nvPr userDrawn="1"/>
        </p:nvSpPr>
        <p:spPr>
          <a:xfrm>
            <a:off x="10722065" y="-83975"/>
            <a:ext cx="1519465" cy="386388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dist">
              <a:lnSpc>
                <a:spcPct val="130000"/>
              </a:lnSpc>
            </a:pPr>
            <a:r>
              <a:rPr lang="en-US" altLang="zh-CN" sz="1600" b="1" dirty="0">
                <a:latin typeface="+mn-ea"/>
                <a:ea typeface="+mn-ea"/>
              </a:rPr>
              <a:t>WELCOME</a:t>
            </a:r>
            <a:endParaRPr lang="zh-CN" altLang="en-US" sz="1600" b="1" dirty="0">
              <a:latin typeface="+mn-ea"/>
              <a:ea typeface="+mn-ea"/>
            </a:endParaRP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A2FA318E-3C9A-D1B4-8C03-C3E3B41ED742}"/>
              </a:ext>
            </a:extLst>
          </p:cNvPr>
          <p:cNvSpPr txBox="1"/>
          <p:nvPr userDrawn="1"/>
        </p:nvSpPr>
        <p:spPr>
          <a:xfrm rot="5400000">
            <a:off x="10346315" y="1717424"/>
            <a:ext cx="3496119" cy="386388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dist">
              <a:lnSpc>
                <a:spcPct val="130000"/>
              </a:lnSpc>
            </a:pPr>
            <a:r>
              <a:rPr lang="en-US" altLang="zh-CN" sz="1600" b="1" dirty="0">
                <a:latin typeface="+mn-ea"/>
                <a:ea typeface="+mn-ea"/>
              </a:rPr>
              <a:t>TO OUR PRESENTATION</a:t>
            </a:r>
            <a:endParaRPr lang="zh-CN" altLang="en-US" sz="1600" b="1" dirty="0">
              <a:latin typeface="+mn-ea"/>
              <a:ea typeface="+mn-ea"/>
            </a:endParaRPr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6A82B0E5-2462-7722-AAD0-7B4A6A5C40BA}"/>
              </a:ext>
            </a:extLst>
          </p:cNvPr>
          <p:cNvSpPr txBox="1"/>
          <p:nvPr userDrawn="1"/>
        </p:nvSpPr>
        <p:spPr>
          <a:xfrm rot="5400000">
            <a:off x="10487093" y="5118488"/>
            <a:ext cx="3214563" cy="386388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dist">
              <a:lnSpc>
                <a:spcPct val="130000"/>
              </a:lnSpc>
            </a:pPr>
            <a:r>
              <a:rPr lang="en-US" altLang="zh-CN" sz="1600" b="1" dirty="0">
                <a:latin typeface="+mn-ea"/>
                <a:ea typeface="+mn-ea"/>
              </a:rPr>
              <a:t>WELCOME TO OUR PR</a:t>
            </a:r>
            <a:endParaRPr lang="zh-CN" altLang="en-US" sz="1600" b="1" dirty="0">
              <a:latin typeface="+mn-ea"/>
              <a:ea typeface="+mn-ea"/>
            </a:endParaRPr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FA60F151-05F8-72E3-A679-6BA426C5280A}"/>
              </a:ext>
            </a:extLst>
          </p:cNvPr>
          <p:cNvSpPr txBox="1"/>
          <p:nvPr userDrawn="1"/>
        </p:nvSpPr>
        <p:spPr>
          <a:xfrm>
            <a:off x="-60960" y="6533254"/>
            <a:ext cx="3931778" cy="386388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dist">
              <a:lnSpc>
                <a:spcPct val="130000"/>
              </a:lnSpc>
            </a:pPr>
            <a:r>
              <a:rPr lang="en-US" altLang="zh-CN" sz="1600" b="1" dirty="0">
                <a:latin typeface="+mn-ea"/>
                <a:ea typeface="+mn-ea"/>
              </a:rPr>
              <a:t>ME TO OUR PRESENTATION</a:t>
            </a:r>
            <a:endParaRPr lang="zh-CN" altLang="en-US" sz="1600" b="1" dirty="0">
              <a:latin typeface="+mn-ea"/>
              <a:ea typeface="+mn-ea"/>
            </a:endParaRPr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F41D6B20-A83F-6E60-6A98-46A9B9E6092C}"/>
              </a:ext>
            </a:extLst>
          </p:cNvPr>
          <p:cNvSpPr txBox="1"/>
          <p:nvPr userDrawn="1"/>
        </p:nvSpPr>
        <p:spPr>
          <a:xfrm rot="16200000">
            <a:off x="-599563" y="682300"/>
            <a:ext cx="1425868" cy="386388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dist">
              <a:lnSpc>
                <a:spcPct val="130000"/>
              </a:lnSpc>
            </a:pPr>
            <a:r>
              <a:rPr lang="en-US" altLang="zh-CN" sz="1600" b="1" dirty="0">
                <a:latin typeface="+mn-ea"/>
                <a:ea typeface="+mn-ea"/>
              </a:rPr>
              <a:t>WELCOME</a:t>
            </a:r>
            <a:endParaRPr lang="zh-CN" altLang="en-US" sz="1600" b="1" dirty="0">
              <a:latin typeface="+mn-ea"/>
              <a:ea typeface="+mn-ea"/>
            </a:endParaRPr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14138D73-6C42-417F-ABF8-BFB3E72BA957}"/>
              </a:ext>
            </a:extLst>
          </p:cNvPr>
          <p:cNvSpPr txBox="1"/>
          <p:nvPr userDrawn="1"/>
        </p:nvSpPr>
        <p:spPr>
          <a:xfrm>
            <a:off x="9287300" y="6533254"/>
            <a:ext cx="2731980" cy="386388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dist">
              <a:lnSpc>
                <a:spcPct val="130000"/>
              </a:lnSpc>
            </a:pPr>
            <a:r>
              <a:rPr lang="en-US" altLang="zh-CN" sz="1600" b="1" dirty="0">
                <a:latin typeface="+mn-ea"/>
                <a:ea typeface="+mn-ea"/>
              </a:rPr>
              <a:t>WELCOME TO OUR</a:t>
            </a:r>
            <a:endParaRPr lang="zh-CN" altLang="en-US" sz="1600" b="1" dirty="0">
              <a:latin typeface="+mn-ea"/>
              <a:ea typeface="+mn-ea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8A8B4E7A-A8E0-3123-92C0-F91E261B502B}"/>
              </a:ext>
            </a:extLst>
          </p:cNvPr>
          <p:cNvSpPr/>
          <p:nvPr userDrawn="1"/>
        </p:nvSpPr>
        <p:spPr>
          <a:xfrm>
            <a:off x="258147" y="258144"/>
            <a:ext cx="11675705" cy="6341699"/>
          </a:xfrm>
          <a:prstGeom prst="rect">
            <a:avLst/>
          </a:prstGeom>
          <a:solidFill>
            <a:schemeClr val="accent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61" name="椭圆 160">
            <a:extLst>
              <a:ext uri="{FF2B5EF4-FFF2-40B4-BE49-F238E27FC236}">
                <a16:creationId xmlns:a16="http://schemas.microsoft.com/office/drawing/2014/main" id="{0BEEA460-9166-9F5D-C256-B049AF45EBF6}"/>
              </a:ext>
            </a:extLst>
          </p:cNvPr>
          <p:cNvSpPr/>
          <p:nvPr userDrawn="1"/>
        </p:nvSpPr>
        <p:spPr>
          <a:xfrm>
            <a:off x="10161386" y="3137852"/>
            <a:ext cx="1707890" cy="170789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B6EA761C-5396-F686-F497-9E2D695BAC7E}"/>
              </a:ext>
            </a:extLst>
          </p:cNvPr>
          <p:cNvSpPr/>
          <p:nvPr userDrawn="1"/>
        </p:nvSpPr>
        <p:spPr>
          <a:xfrm>
            <a:off x="769620" y="258144"/>
            <a:ext cx="5120640" cy="6341699"/>
          </a:xfrm>
          <a:prstGeom prst="rect">
            <a:avLst/>
          </a:prstGeom>
          <a:pattFill prst="dotGrid">
            <a:fgClr>
              <a:schemeClr val="accent2"/>
            </a:fgClr>
            <a:bgClr>
              <a:schemeClr val="bg1"/>
            </a:bgClr>
          </a:patt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B0863180-7EA7-1A8B-A539-9FDC3023593B}"/>
              </a:ext>
            </a:extLst>
          </p:cNvPr>
          <p:cNvGrpSpPr/>
          <p:nvPr userDrawn="1"/>
        </p:nvGrpSpPr>
        <p:grpSpPr>
          <a:xfrm rot="5400000">
            <a:off x="5440983" y="1780015"/>
            <a:ext cx="1042360" cy="1058439"/>
            <a:chOff x="4235696" y="5522229"/>
            <a:chExt cx="1936724" cy="1226769"/>
          </a:xfrm>
        </p:grpSpPr>
        <p:sp>
          <p:nvSpPr>
            <p:cNvPr id="35" name="等腰三角形 34">
              <a:extLst>
                <a:ext uri="{FF2B5EF4-FFF2-40B4-BE49-F238E27FC236}">
                  <a16:creationId xmlns:a16="http://schemas.microsoft.com/office/drawing/2014/main" id="{D88109A4-3B2B-20C4-E8E4-9AE5AA2C3324}"/>
                </a:ext>
              </a:extLst>
            </p:cNvPr>
            <p:cNvSpPr/>
            <p:nvPr userDrawn="1"/>
          </p:nvSpPr>
          <p:spPr>
            <a:xfrm rot="10800000">
              <a:off x="4449045" y="5522229"/>
              <a:ext cx="1723375" cy="1161905"/>
            </a:xfrm>
            <a:prstGeom prst="triangle">
              <a:avLst/>
            </a:prstGeom>
            <a:solidFill>
              <a:schemeClr val="bg2">
                <a:lumMod val="5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6" name="等腰三角形 35">
              <a:extLst>
                <a:ext uri="{FF2B5EF4-FFF2-40B4-BE49-F238E27FC236}">
                  <a16:creationId xmlns:a16="http://schemas.microsoft.com/office/drawing/2014/main" id="{13FEDAA0-2116-2551-1DFD-AD31BC693FD2}"/>
                </a:ext>
              </a:extLst>
            </p:cNvPr>
            <p:cNvSpPr/>
            <p:nvPr userDrawn="1"/>
          </p:nvSpPr>
          <p:spPr>
            <a:xfrm rot="10800000">
              <a:off x="4235696" y="5587093"/>
              <a:ext cx="1723375" cy="1161905"/>
            </a:xfrm>
            <a:prstGeom prst="triangle">
              <a:avLst/>
            </a:prstGeom>
            <a:solidFill>
              <a:schemeClr val="accent4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7" name="矩形 6">
            <a:extLst>
              <a:ext uri="{FF2B5EF4-FFF2-40B4-BE49-F238E27FC236}">
                <a16:creationId xmlns:a16="http://schemas.microsoft.com/office/drawing/2014/main" id="{C3375BBD-26E0-27AD-16F2-05B7C6C89DDF}"/>
              </a:ext>
            </a:extLst>
          </p:cNvPr>
          <p:cNvSpPr/>
          <p:nvPr userDrawn="1"/>
        </p:nvSpPr>
        <p:spPr>
          <a:xfrm>
            <a:off x="6301740" y="258144"/>
            <a:ext cx="5120640" cy="6341699"/>
          </a:xfrm>
          <a:prstGeom prst="rect">
            <a:avLst/>
          </a:prstGeom>
          <a:pattFill prst="dashVert">
            <a:fgClr>
              <a:schemeClr val="accent5">
                <a:lumMod val="40000"/>
                <a:lumOff val="60000"/>
              </a:schemeClr>
            </a:fgClr>
            <a:bgClr>
              <a:schemeClr val="bg1"/>
            </a:bgClr>
          </a:patt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4BD1AED2-F7AD-B6EE-06A7-4F385B83ADAC}"/>
              </a:ext>
            </a:extLst>
          </p:cNvPr>
          <p:cNvGrpSpPr/>
          <p:nvPr userDrawn="1"/>
        </p:nvGrpSpPr>
        <p:grpSpPr>
          <a:xfrm>
            <a:off x="375760" y="355830"/>
            <a:ext cx="1866749" cy="721512"/>
            <a:chOff x="375760" y="355830"/>
            <a:chExt cx="1866749" cy="721512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9F3E94F-7651-0D11-348C-213AD6BF40D3}"/>
                </a:ext>
              </a:extLst>
            </p:cNvPr>
            <p:cNvSpPr/>
            <p:nvPr userDrawn="1"/>
          </p:nvSpPr>
          <p:spPr>
            <a:xfrm>
              <a:off x="455341" y="355830"/>
              <a:ext cx="1787168" cy="595291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AB084AFE-5193-3B8B-CB81-73955D835277}"/>
                </a:ext>
              </a:extLst>
            </p:cNvPr>
            <p:cNvGrpSpPr/>
            <p:nvPr userDrawn="1"/>
          </p:nvGrpSpPr>
          <p:grpSpPr>
            <a:xfrm>
              <a:off x="375760" y="482051"/>
              <a:ext cx="1787168" cy="595291"/>
              <a:chOff x="375760" y="482051"/>
              <a:chExt cx="1787168" cy="595291"/>
            </a:xfrm>
          </p:grpSpPr>
          <p:sp>
            <p:nvSpPr>
              <p:cNvPr id="13" name="矩形 12">
                <a:extLst>
                  <a:ext uri="{FF2B5EF4-FFF2-40B4-BE49-F238E27FC236}">
                    <a16:creationId xmlns:a16="http://schemas.microsoft.com/office/drawing/2014/main" id="{DBF625DD-C70B-DACC-1617-D0113ECFB166}"/>
                  </a:ext>
                </a:extLst>
              </p:cNvPr>
              <p:cNvSpPr/>
              <p:nvPr userDrawn="1"/>
            </p:nvSpPr>
            <p:spPr>
              <a:xfrm>
                <a:off x="375760" y="482051"/>
                <a:ext cx="1787168" cy="595291"/>
              </a:xfrm>
              <a:prstGeom prst="rect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14" name="直接连接符 13">
                <a:extLst>
                  <a:ext uri="{FF2B5EF4-FFF2-40B4-BE49-F238E27FC236}">
                    <a16:creationId xmlns:a16="http://schemas.microsoft.com/office/drawing/2014/main" id="{4BFDE59B-6376-8119-9CBC-5B4EEC2DB8C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776177" y="482051"/>
                <a:ext cx="0" cy="595291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5" name="文本占位符 22">
            <a:extLst>
              <a:ext uri="{FF2B5EF4-FFF2-40B4-BE49-F238E27FC236}">
                <a16:creationId xmlns:a16="http://schemas.microsoft.com/office/drawing/2014/main" id="{DAFA873D-0ECD-C25C-420D-2160D9A67FE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390125"/>
            <a:ext cx="2538688" cy="78339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30000"/>
              </a:lnSpc>
              <a:buNone/>
              <a:defRPr kumimoji="0" lang="zh-CN" altLang="en-US" sz="1800" b="1" i="0" u="none" strike="noStrike" kern="1200" cap="none" spc="600" normalizeH="0" baseline="0" dirty="0" smtClean="0">
                <a:ln w="19050">
                  <a:solidFill>
                    <a:sysClr val="windowText" lastClr="000000"/>
                  </a:solidFill>
                </a:ln>
                <a:solidFill>
                  <a:sysClr val="window" lastClr="FFFFFF"/>
                </a:solidFill>
                <a:effectLst>
                  <a:outerShdw dist="63500" dir="3000000" algn="ctr" rotWithShape="0">
                    <a:srgbClr val="0F4CC5"/>
                  </a:outerShdw>
                </a:effectLst>
                <a:uLnTx/>
                <a:uFillTx/>
                <a:latin typeface="+mj-ea"/>
                <a:ea typeface="+mj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CN" dirty="0"/>
              <a:t>3. </a:t>
            </a:r>
            <a:r>
              <a:rPr lang="zh-CN" altLang="en-US" dirty="0"/>
              <a:t>行业痛点</a:t>
            </a:r>
          </a:p>
        </p:txBody>
      </p:sp>
      <p:sp>
        <p:nvSpPr>
          <p:cNvPr id="26" name="文本占位符 16">
            <a:extLst>
              <a:ext uri="{FF2B5EF4-FFF2-40B4-BE49-F238E27FC236}">
                <a16:creationId xmlns:a16="http://schemas.microsoft.com/office/drawing/2014/main" id="{33CD1004-E02C-AA08-5F77-8FD0C4F6EE5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51719" y="3991797"/>
            <a:ext cx="4557613" cy="18639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30000"/>
              </a:lnSpc>
              <a:spcBef>
                <a:spcPts val="0"/>
              </a:spcBef>
              <a:buNone/>
              <a:defRPr sz="2000">
                <a:latin typeface="+mj-ea"/>
                <a:ea typeface="+mj-ea"/>
              </a:defRPr>
            </a:lvl1pPr>
            <a:lvl2pPr>
              <a:lnSpc>
                <a:spcPct val="130000"/>
              </a:lnSpc>
              <a:defRPr>
                <a:latin typeface="+mn-ea"/>
                <a:ea typeface="+mn-ea"/>
              </a:defRPr>
            </a:lvl2pPr>
            <a:lvl3pPr>
              <a:lnSpc>
                <a:spcPct val="130000"/>
              </a:lnSpc>
              <a:defRPr>
                <a:latin typeface="+mn-ea"/>
                <a:ea typeface="+mn-ea"/>
              </a:defRPr>
            </a:lvl3pPr>
            <a:lvl4pPr>
              <a:lnSpc>
                <a:spcPct val="130000"/>
              </a:lnSpc>
              <a:defRPr>
                <a:latin typeface="+mn-ea"/>
                <a:ea typeface="+mn-ea"/>
              </a:defRPr>
            </a:lvl4pPr>
            <a:lvl5pPr>
              <a:lnSpc>
                <a:spcPct val="130000"/>
              </a:lnSpc>
              <a:defRPr>
                <a:latin typeface="+mn-ea"/>
                <a:ea typeface="+mn-ea"/>
              </a:defRPr>
            </a:lvl5pPr>
          </a:lstStyle>
          <a:p>
            <a:pPr lvl="0"/>
            <a:r>
              <a:rPr lang="zh-CN" altLang="en-US" dirty="0"/>
              <a:t>文字文字，我是文字</a:t>
            </a:r>
          </a:p>
        </p:txBody>
      </p:sp>
      <p:sp>
        <p:nvSpPr>
          <p:cNvPr id="27" name="文本占位符 16">
            <a:extLst>
              <a:ext uri="{FF2B5EF4-FFF2-40B4-BE49-F238E27FC236}">
                <a16:creationId xmlns:a16="http://schemas.microsoft.com/office/drawing/2014/main" id="{164588F8-CFC9-1965-62DB-B5F0A2DF72F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51719" y="3339853"/>
            <a:ext cx="4557613" cy="71264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30000"/>
              </a:lnSpc>
              <a:buNone/>
              <a:defRPr sz="2800" b="1">
                <a:latin typeface="+mj-ea"/>
                <a:ea typeface="+mj-ea"/>
              </a:defRPr>
            </a:lvl1pPr>
            <a:lvl2pPr>
              <a:lnSpc>
                <a:spcPct val="130000"/>
              </a:lnSpc>
              <a:defRPr>
                <a:latin typeface="+mn-ea"/>
                <a:ea typeface="+mn-ea"/>
              </a:defRPr>
            </a:lvl2pPr>
            <a:lvl3pPr>
              <a:lnSpc>
                <a:spcPct val="130000"/>
              </a:lnSpc>
              <a:defRPr>
                <a:latin typeface="+mn-ea"/>
                <a:ea typeface="+mn-ea"/>
              </a:defRPr>
            </a:lvl3pPr>
            <a:lvl4pPr>
              <a:lnSpc>
                <a:spcPct val="130000"/>
              </a:lnSpc>
              <a:defRPr>
                <a:latin typeface="+mn-ea"/>
                <a:ea typeface="+mn-ea"/>
              </a:defRPr>
            </a:lvl4pPr>
            <a:lvl5pPr>
              <a:lnSpc>
                <a:spcPct val="130000"/>
              </a:lnSpc>
              <a:defRPr>
                <a:latin typeface="+mn-ea"/>
                <a:ea typeface="+mn-ea"/>
              </a:defRPr>
            </a:lvl5pPr>
          </a:lstStyle>
          <a:p>
            <a:pPr lvl="0"/>
            <a:r>
              <a:rPr lang="zh-CN" altLang="en-US" dirty="0"/>
              <a:t>标题标题，我是标题</a:t>
            </a:r>
          </a:p>
        </p:txBody>
      </p:sp>
      <p:sp>
        <p:nvSpPr>
          <p:cNvPr id="38" name="圆: 空心 37">
            <a:extLst>
              <a:ext uri="{FF2B5EF4-FFF2-40B4-BE49-F238E27FC236}">
                <a16:creationId xmlns:a16="http://schemas.microsoft.com/office/drawing/2014/main" id="{4DAB2E93-BBE9-75EF-36D2-1EC7CDD9B20F}"/>
              </a:ext>
            </a:extLst>
          </p:cNvPr>
          <p:cNvSpPr/>
          <p:nvPr userDrawn="1"/>
        </p:nvSpPr>
        <p:spPr>
          <a:xfrm>
            <a:off x="10536148" y="619956"/>
            <a:ext cx="662330" cy="662330"/>
          </a:xfrm>
          <a:prstGeom prst="donut">
            <a:avLst/>
          </a:prstGeom>
          <a:solidFill>
            <a:schemeClr val="bg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1" name="文本占位符 16">
            <a:extLst>
              <a:ext uri="{FF2B5EF4-FFF2-40B4-BE49-F238E27FC236}">
                <a16:creationId xmlns:a16="http://schemas.microsoft.com/office/drawing/2014/main" id="{445BC080-0565-602C-7485-95A2AA4A9A7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73163" y="3991797"/>
            <a:ext cx="4557613" cy="18639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30000"/>
              </a:lnSpc>
              <a:spcBef>
                <a:spcPts val="0"/>
              </a:spcBef>
              <a:buNone/>
              <a:defRPr sz="2000">
                <a:latin typeface="+mj-ea"/>
                <a:ea typeface="+mj-ea"/>
              </a:defRPr>
            </a:lvl1pPr>
            <a:lvl2pPr>
              <a:lnSpc>
                <a:spcPct val="130000"/>
              </a:lnSpc>
              <a:defRPr>
                <a:latin typeface="+mn-ea"/>
                <a:ea typeface="+mn-ea"/>
              </a:defRPr>
            </a:lvl2pPr>
            <a:lvl3pPr>
              <a:lnSpc>
                <a:spcPct val="130000"/>
              </a:lnSpc>
              <a:defRPr>
                <a:latin typeface="+mn-ea"/>
                <a:ea typeface="+mn-ea"/>
              </a:defRPr>
            </a:lvl3pPr>
            <a:lvl4pPr>
              <a:lnSpc>
                <a:spcPct val="130000"/>
              </a:lnSpc>
              <a:defRPr>
                <a:latin typeface="+mn-ea"/>
                <a:ea typeface="+mn-ea"/>
              </a:defRPr>
            </a:lvl4pPr>
            <a:lvl5pPr>
              <a:lnSpc>
                <a:spcPct val="130000"/>
              </a:lnSpc>
              <a:defRPr>
                <a:latin typeface="+mn-ea"/>
                <a:ea typeface="+mn-ea"/>
              </a:defRPr>
            </a:lvl5pPr>
          </a:lstStyle>
          <a:p>
            <a:pPr lvl="0"/>
            <a:r>
              <a:rPr lang="zh-CN" altLang="en-US" dirty="0"/>
              <a:t>文字文字，我是文字</a:t>
            </a:r>
          </a:p>
        </p:txBody>
      </p:sp>
      <p:sp>
        <p:nvSpPr>
          <p:cNvPr id="32" name="文本占位符 16">
            <a:extLst>
              <a:ext uri="{FF2B5EF4-FFF2-40B4-BE49-F238E27FC236}">
                <a16:creationId xmlns:a16="http://schemas.microsoft.com/office/drawing/2014/main" id="{7C8A4447-C379-0221-5B4E-7EA99C68DA0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73163" y="3339853"/>
            <a:ext cx="4557613" cy="71264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30000"/>
              </a:lnSpc>
              <a:buNone/>
              <a:defRPr sz="2800" b="1">
                <a:latin typeface="+mj-ea"/>
                <a:ea typeface="+mj-ea"/>
              </a:defRPr>
            </a:lvl1pPr>
            <a:lvl2pPr>
              <a:lnSpc>
                <a:spcPct val="130000"/>
              </a:lnSpc>
              <a:defRPr>
                <a:latin typeface="+mn-ea"/>
                <a:ea typeface="+mn-ea"/>
              </a:defRPr>
            </a:lvl2pPr>
            <a:lvl3pPr>
              <a:lnSpc>
                <a:spcPct val="130000"/>
              </a:lnSpc>
              <a:defRPr>
                <a:latin typeface="+mn-ea"/>
                <a:ea typeface="+mn-ea"/>
              </a:defRPr>
            </a:lvl3pPr>
            <a:lvl4pPr>
              <a:lnSpc>
                <a:spcPct val="130000"/>
              </a:lnSpc>
              <a:defRPr>
                <a:latin typeface="+mn-ea"/>
                <a:ea typeface="+mn-ea"/>
              </a:defRPr>
            </a:lvl4pPr>
            <a:lvl5pPr>
              <a:lnSpc>
                <a:spcPct val="130000"/>
              </a:lnSpc>
              <a:defRPr>
                <a:latin typeface="+mn-ea"/>
                <a:ea typeface="+mn-ea"/>
              </a:defRPr>
            </a:lvl5pPr>
          </a:lstStyle>
          <a:p>
            <a:pPr lvl="0"/>
            <a:r>
              <a:rPr lang="zh-CN" altLang="en-US" dirty="0"/>
              <a:t>标题标题，我是标题</a:t>
            </a:r>
          </a:p>
        </p:txBody>
      </p:sp>
      <p:sp>
        <p:nvSpPr>
          <p:cNvPr id="37" name="圆: 空心 36">
            <a:extLst>
              <a:ext uri="{FF2B5EF4-FFF2-40B4-BE49-F238E27FC236}">
                <a16:creationId xmlns:a16="http://schemas.microsoft.com/office/drawing/2014/main" id="{D56A41D4-BB15-0D61-F2B3-426779676077}"/>
              </a:ext>
            </a:extLst>
          </p:cNvPr>
          <p:cNvSpPr/>
          <p:nvPr userDrawn="1"/>
        </p:nvSpPr>
        <p:spPr>
          <a:xfrm>
            <a:off x="10471925" y="681101"/>
            <a:ext cx="662330" cy="662330"/>
          </a:xfrm>
          <a:prstGeom prst="donut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9" name="箭头: 下 38">
            <a:extLst>
              <a:ext uri="{FF2B5EF4-FFF2-40B4-BE49-F238E27FC236}">
                <a16:creationId xmlns:a16="http://schemas.microsoft.com/office/drawing/2014/main" id="{49216C65-4F67-4F63-FEE7-B7C629685C20}"/>
              </a:ext>
            </a:extLst>
          </p:cNvPr>
          <p:cNvSpPr/>
          <p:nvPr userDrawn="1"/>
        </p:nvSpPr>
        <p:spPr>
          <a:xfrm rot="18206933">
            <a:off x="531914" y="2743727"/>
            <a:ext cx="363305" cy="696847"/>
          </a:xfrm>
          <a:prstGeom prst="downArrow">
            <a:avLst/>
          </a:prstGeom>
          <a:solidFill>
            <a:schemeClr val="accent4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40" name="组合 39">
            <a:extLst>
              <a:ext uri="{FF2B5EF4-FFF2-40B4-BE49-F238E27FC236}">
                <a16:creationId xmlns:a16="http://schemas.microsoft.com/office/drawing/2014/main" id="{1B55D937-9115-421F-B883-794B76751ED3}"/>
              </a:ext>
            </a:extLst>
          </p:cNvPr>
          <p:cNvGrpSpPr/>
          <p:nvPr userDrawn="1"/>
        </p:nvGrpSpPr>
        <p:grpSpPr>
          <a:xfrm>
            <a:off x="10047051" y="5764850"/>
            <a:ext cx="1151427" cy="366898"/>
            <a:chOff x="8892533" y="1481595"/>
            <a:chExt cx="1151427" cy="366898"/>
          </a:xfrm>
        </p:grpSpPr>
        <p:sp>
          <p:nvSpPr>
            <p:cNvPr id="41" name="任意多边形: 形状 40">
              <a:extLst>
                <a:ext uri="{FF2B5EF4-FFF2-40B4-BE49-F238E27FC236}">
                  <a16:creationId xmlns:a16="http://schemas.microsoft.com/office/drawing/2014/main" id="{AA784D25-7548-6EEC-CC4A-C66784E9D17C}"/>
                </a:ext>
              </a:extLst>
            </p:cNvPr>
            <p:cNvSpPr/>
            <p:nvPr userDrawn="1"/>
          </p:nvSpPr>
          <p:spPr>
            <a:xfrm>
              <a:off x="8892533" y="1481595"/>
              <a:ext cx="789534" cy="226698"/>
            </a:xfrm>
            <a:custGeom>
              <a:avLst/>
              <a:gdLst>
                <a:gd name="connsiteX0" fmla="*/ 0 w 1539240"/>
                <a:gd name="connsiteY0" fmla="*/ 15240 h 441960"/>
                <a:gd name="connsiteX1" fmla="*/ 426720 w 1539240"/>
                <a:gd name="connsiteY1" fmla="*/ 441960 h 441960"/>
                <a:gd name="connsiteX2" fmla="*/ 807720 w 1539240"/>
                <a:gd name="connsiteY2" fmla="*/ 60960 h 441960"/>
                <a:gd name="connsiteX3" fmla="*/ 1143000 w 1539240"/>
                <a:gd name="connsiteY3" fmla="*/ 396240 h 441960"/>
                <a:gd name="connsiteX4" fmla="*/ 1539240 w 1539240"/>
                <a:gd name="connsiteY4" fmla="*/ 0 h 441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39240" h="441960">
                  <a:moveTo>
                    <a:pt x="0" y="15240"/>
                  </a:moveTo>
                  <a:lnTo>
                    <a:pt x="426720" y="441960"/>
                  </a:lnTo>
                  <a:lnTo>
                    <a:pt x="807720" y="60960"/>
                  </a:lnTo>
                  <a:lnTo>
                    <a:pt x="1143000" y="396240"/>
                  </a:lnTo>
                  <a:lnTo>
                    <a:pt x="1539240" y="0"/>
                  </a:ln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42" name="任意多边形: 形状 41">
              <a:extLst>
                <a:ext uri="{FF2B5EF4-FFF2-40B4-BE49-F238E27FC236}">
                  <a16:creationId xmlns:a16="http://schemas.microsoft.com/office/drawing/2014/main" id="{3A0BC5E3-34A9-BE29-5716-EFE40AE37E44}"/>
                </a:ext>
              </a:extLst>
            </p:cNvPr>
            <p:cNvSpPr/>
            <p:nvPr userDrawn="1"/>
          </p:nvSpPr>
          <p:spPr>
            <a:xfrm>
              <a:off x="9254426" y="1621795"/>
              <a:ext cx="789534" cy="226698"/>
            </a:xfrm>
            <a:custGeom>
              <a:avLst/>
              <a:gdLst>
                <a:gd name="connsiteX0" fmla="*/ 0 w 1539240"/>
                <a:gd name="connsiteY0" fmla="*/ 15240 h 441960"/>
                <a:gd name="connsiteX1" fmla="*/ 426720 w 1539240"/>
                <a:gd name="connsiteY1" fmla="*/ 441960 h 441960"/>
                <a:gd name="connsiteX2" fmla="*/ 807720 w 1539240"/>
                <a:gd name="connsiteY2" fmla="*/ 60960 h 441960"/>
                <a:gd name="connsiteX3" fmla="*/ 1143000 w 1539240"/>
                <a:gd name="connsiteY3" fmla="*/ 396240 h 441960"/>
                <a:gd name="connsiteX4" fmla="*/ 1539240 w 1539240"/>
                <a:gd name="connsiteY4" fmla="*/ 0 h 441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39240" h="441960">
                  <a:moveTo>
                    <a:pt x="0" y="15240"/>
                  </a:moveTo>
                  <a:lnTo>
                    <a:pt x="426720" y="441960"/>
                  </a:lnTo>
                  <a:lnTo>
                    <a:pt x="807720" y="60960"/>
                  </a:lnTo>
                  <a:lnTo>
                    <a:pt x="1143000" y="396240"/>
                  </a:lnTo>
                  <a:lnTo>
                    <a:pt x="1539240" y="0"/>
                  </a:ln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158" name="组合 157">
            <a:extLst>
              <a:ext uri="{FF2B5EF4-FFF2-40B4-BE49-F238E27FC236}">
                <a16:creationId xmlns:a16="http://schemas.microsoft.com/office/drawing/2014/main" id="{BA29E43D-7B2E-A553-A16F-895EC097CB47}"/>
              </a:ext>
            </a:extLst>
          </p:cNvPr>
          <p:cNvGrpSpPr/>
          <p:nvPr userDrawn="1"/>
        </p:nvGrpSpPr>
        <p:grpSpPr>
          <a:xfrm>
            <a:off x="5081326" y="5697481"/>
            <a:ext cx="562559" cy="545806"/>
            <a:chOff x="10645256" y="784312"/>
            <a:chExt cx="562559" cy="545806"/>
          </a:xfrm>
        </p:grpSpPr>
        <p:sp>
          <p:nvSpPr>
            <p:cNvPr id="159" name="十字形 158">
              <a:extLst>
                <a:ext uri="{FF2B5EF4-FFF2-40B4-BE49-F238E27FC236}">
                  <a16:creationId xmlns:a16="http://schemas.microsoft.com/office/drawing/2014/main" id="{FA8B4200-D9D8-BA77-0BD2-30A2C4256CE6}"/>
                </a:ext>
              </a:extLst>
            </p:cNvPr>
            <p:cNvSpPr/>
            <p:nvPr userDrawn="1"/>
          </p:nvSpPr>
          <p:spPr>
            <a:xfrm>
              <a:off x="10702262" y="784312"/>
              <a:ext cx="505553" cy="505553"/>
            </a:xfrm>
            <a:prstGeom prst="plus">
              <a:avLst>
                <a:gd name="adj" fmla="val 35618"/>
              </a:avLst>
            </a:prstGeom>
            <a:solidFill>
              <a:schemeClr val="accent6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60" name="十字形 159">
              <a:extLst>
                <a:ext uri="{FF2B5EF4-FFF2-40B4-BE49-F238E27FC236}">
                  <a16:creationId xmlns:a16="http://schemas.microsoft.com/office/drawing/2014/main" id="{5636DDD2-5414-5634-BD91-8E06F782A347}"/>
                </a:ext>
              </a:extLst>
            </p:cNvPr>
            <p:cNvSpPr/>
            <p:nvPr userDrawn="1"/>
          </p:nvSpPr>
          <p:spPr>
            <a:xfrm>
              <a:off x="10645256" y="824565"/>
              <a:ext cx="505553" cy="505553"/>
            </a:xfrm>
            <a:prstGeom prst="plus">
              <a:avLst>
                <a:gd name="adj" fmla="val 35618"/>
              </a:avLst>
            </a:prstGeom>
            <a:solidFill>
              <a:schemeClr val="accent4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5439671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B666E83F-0270-CBBD-4448-863F7B3D82F0}"/>
              </a:ext>
            </a:extLst>
          </p:cNvPr>
          <p:cNvSpPr/>
          <p:nvPr userDrawn="1"/>
        </p:nvSpPr>
        <p:spPr>
          <a:xfrm>
            <a:off x="-2" y="6400800"/>
            <a:ext cx="12192002" cy="457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62" name="文本框 61">
            <a:extLst>
              <a:ext uri="{FF2B5EF4-FFF2-40B4-BE49-F238E27FC236}">
                <a16:creationId xmlns:a16="http://schemas.microsoft.com/office/drawing/2014/main" id="{5B4B05A9-5BB1-51F3-EB66-518718561646}"/>
              </a:ext>
            </a:extLst>
          </p:cNvPr>
          <p:cNvSpPr txBox="1"/>
          <p:nvPr userDrawn="1"/>
        </p:nvSpPr>
        <p:spPr>
          <a:xfrm>
            <a:off x="4042288" y="6576983"/>
            <a:ext cx="5110224" cy="33855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dist"/>
            <a:r>
              <a:rPr lang="en-US" altLang="zh-CN" sz="1600" b="1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WELCOME TO OUR PRESENTATION</a:t>
            </a:r>
            <a:endParaRPr lang="zh-CN" altLang="en-US" sz="1600" b="1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63" name="文本框 62">
            <a:extLst>
              <a:ext uri="{FF2B5EF4-FFF2-40B4-BE49-F238E27FC236}">
                <a16:creationId xmlns:a16="http://schemas.microsoft.com/office/drawing/2014/main" id="{72DEB4C6-C8DC-BDF2-9893-52FF624FA097}"/>
              </a:ext>
            </a:extLst>
          </p:cNvPr>
          <p:cNvSpPr txBox="1"/>
          <p:nvPr userDrawn="1"/>
        </p:nvSpPr>
        <p:spPr>
          <a:xfrm>
            <a:off x="0" y="6540874"/>
            <a:ext cx="3870818" cy="386388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dist">
              <a:lnSpc>
                <a:spcPct val="130000"/>
              </a:lnSpc>
            </a:pPr>
            <a:r>
              <a:rPr lang="en-US" altLang="zh-CN" sz="1600" b="1" dirty="0">
                <a:solidFill>
                  <a:schemeClr val="bg1"/>
                </a:solidFill>
                <a:latin typeface="+mn-ea"/>
                <a:ea typeface="+mn-ea"/>
              </a:rPr>
              <a:t>E TO OUR PRESENTATION</a:t>
            </a:r>
            <a:endParaRPr lang="zh-CN" altLang="en-US" sz="1600" b="1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8EC36676-4421-B1AB-7064-6D16ED7C6CBF}"/>
              </a:ext>
            </a:extLst>
          </p:cNvPr>
          <p:cNvSpPr/>
          <p:nvPr userDrawn="1"/>
        </p:nvSpPr>
        <p:spPr>
          <a:xfrm>
            <a:off x="0" y="-15240"/>
            <a:ext cx="12192000" cy="48021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0634B353-8D0D-7F67-7207-AD96E8562704}"/>
              </a:ext>
            </a:extLst>
          </p:cNvPr>
          <p:cNvSpPr/>
          <p:nvPr userDrawn="1"/>
        </p:nvSpPr>
        <p:spPr>
          <a:xfrm rot="16200000">
            <a:off x="-3200401" y="3200399"/>
            <a:ext cx="6858000" cy="45720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7E93F88A-297D-08EF-8E3A-A6B094E1E0EA}"/>
              </a:ext>
            </a:extLst>
          </p:cNvPr>
          <p:cNvSpPr txBox="1"/>
          <p:nvPr userDrawn="1"/>
        </p:nvSpPr>
        <p:spPr>
          <a:xfrm>
            <a:off x="-51717" y="-32626"/>
            <a:ext cx="5110224" cy="33855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dist"/>
            <a:r>
              <a:rPr lang="en-US" altLang="zh-CN" sz="1600" b="1" dirty="0">
                <a:solidFill>
                  <a:schemeClr val="bg2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WELCOME TO OUR PRESENTATION</a:t>
            </a:r>
            <a:endParaRPr lang="zh-CN" altLang="en-US" sz="1600" b="1" dirty="0">
              <a:solidFill>
                <a:schemeClr val="bg2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1EC346CD-7810-FE00-C787-409F157DF737}"/>
              </a:ext>
            </a:extLst>
          </p:cNvPr>
          <p:cNvSpPr txBox="1"/>
          <p:nvPr userDrawn="1"/>
        </p:nvSpPr>
        <p:spPr>
          <a:xfrm>
            <a:off x="5362606" y="-32626"/>
            <a:ext cx="5110224" cy="33855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dist"/>
            <a:r>
              <a:rPr lang="en-US" altLang="zh-CN" sz="1600" b="1" dirty="0">
                <a:solidFill>
                  <a:schemeClr val="bg2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WELCOME TO OUR PRESENTATION</a:t>
            </a:r>
            <a:endParaRPr lang="zh-CN" altLang="en-US" sz="1600" b="1" dirty="0">
              <a:solidFill>
                <a:schemeClr val="bg2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95D4B77A-4534-2E3B-F9B2-5E048F14D952}"/>
              </a:ext>
            </a:extLst>
          </p:cNvPr>
          <p:cNvSpPr txBox="1"/>
          <p:nvPr userDrawn="1"/>
        </p:nvSpPr>
        <p:spPr>
          <a:xfrm rot="16200000">
            <a:off x="-2422302" y="3905936"/>
            <a:ext cx="5110224" cy="33855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dist"/>
            <a:r>
              <a:rPr lang="en-US" altLang="zh-CN" sz="1600" b="1" dirty="0">
                <a:solidFill>
                  <a:schemeClr val="bg2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WELCOME TO OUR PRESENTATION</a:t>
            </a:r>
            <a:endParaRPr lang="zh-CN" altLang="en-US" sz="1600" b="1" dirty="0">
              <a:solidFill>
                <a:schemeClr val="bg2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CAD5B6F1-9702-FCB6-949D-00B5CAE31EFE}"/>
              </a:ext>
            </a:extLst>
          </p:cNvPr>
          <p:cNvSpPr txBox="1"/>
          <p:nvPr userDrawn="1"/>
        </p:nvSpPr>
        <p:spPr>
          <a:xfrm>
            <a:off x="4042288" y="6569363"/>
            <a:ext cx="5110224" cy="33855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dist"/>
            <a:r>
              <a:rPr lang="en-US" altLang="zh-CN" sz="1600" b="1" dirty="0">
                <a:solidFill>
                  <a:schemeClr val="bg2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WELCOME TO OUR PRESENTATION</a:t>
            </a:r>
            <a:endParaRPr lang="zh-CN" altLang="en-US" sz="1600" b="1" dirty="0">
              <a:solidFill>
                <a:schemeClr val="bg2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2FC4C662-1ED8-724B-BC01-6B4FCB98B20E}"/>
              </a:ext>
            </a:extLst>
          </p:cNvPr>
          <p:cNvSpPr txBox="1"/>
          <p:nvPr userDrawn="1"/>
        </p:nvSpPr>
        <p:spPr>
          <a:xfrm>
            <a:off x="10722065" y="-83975"/>
            <a:ext cx="1519465" cy="386388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dist">
              <a:lnSpc>
                <a:spcPct val="130000"/>
              </a:lnSpc>
            </a:pPr>
            <a:r>
              <a:rPr lang="en-US" altLang="zh-CN" sz="1600" b="1" dirty="0">
                <a:solidFill>
                  <a:schemeClr val="bg2"/>
                </a:solidFill>
                <a:latin typeface="+mn-ea"/>
                <a:ea typeface="+mn-ea"/>
              </a:rPr>
              <a:t>WELCOME</a:t>
            </a:r>
            <a:endParaRPr lang="zh-CN" altLang="en-US" sz="1600" b="1" dirty="0">
              <a:solidFill>
                <a:schemeClr val="bg2"/>
              </a:solidFill>
              <a:latin typeface="+mn-ea"/>
              <a:ea typeface="+mn-ea"/>
            </a:endParaRP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0EFC52B3-73BE-5E25-1F41-C072933E17BB}"/>
              </a:ext>
            </a:extLst>
          </p:cNvPr>
          <p:cNvSpPr txBox="1"/>
          <p:nvPr userDrawn="1"/>
        </p:nvSpPr>
        <p:spPr>
          <a:xfrm rot="5400000">
            <a:off x="10346315" y="1717424"/>
            <a:ext cx="3496119" cy="386388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dist">
              <a:lnSpc>
                <a:spcPct val="130000"/>
              </a:lnSpc>
            </a:pPr>
            <a:r>
              <a:rPr lang="en-US" altLang="zh-CN" sz="1600" b="1" dirty="0">
                <a:solidFill>
                  <a:schemeClr val="bg2"/>
                </a:solidFill>
                <a:latin typeface="+mn-ea"/>
                <a:ea typeface="+mn-ea"/>
              </a:rPr>
              <a:t>TO OUR PRESENTATION</a:t>
            </a:r>
            <a:endParaRPr lang="zh-CN" altLang="en-US" sz="1600" b="1" dirty="0">
              <a:solidFill>
                <a:schemeClr val="bg2"/>
              </a:solidFill>
              <a:latin typeface="+mn-ea"/>
              <a:ea typeface="+mn-ea"/>
            </a:endParaRP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C65110D2-CEC0-59BB-EA20-9FD4CE00B55D}"/>
              </a:ext>
            </a:extLst>
          </p:cNvPr>
          <p:cNvSpPr txBox="1"/>
          <p:nvPr userDrawn="1"/>
        </p:nvSpPr>
        <p:spPr>
          <a:xfrm rot="5400000">
            <a:off x="10487093" y="5118488"/>
            <a:ext cx="3214563" cy="386388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dist">
              <a:lnSpc>
                <a:spcPct val="130000"/>
              </a:lnSpc>
            </a:pPr>
            <a:r>
              <a:rPr lang="en-US" altLang="zh-CN" sz="1600" b="1" dirty="0">
                <a:solidFill>
                  <a:schemeClr val="bg2"/>
                </a:solidFill>
                <a:latin typeface="+mn-ea"/>
                <a:ea typeface="+mn-ea"/>
              </a:rPr>
              <a:t>WELCOME TO OUR PR</a:t>
            </a:r>
            <a:endParaRPr lang="zh-CN" altLang="en-US" sz="1600" b="1" dirty="0">
              <a:solidFill>
                <a:schemeClr val="bg2"/>
              </a:solidFill>
              <a:latin typeface="+mn-ea"/>
              <a:ea typeface="+mn-ea"/>
            </a:endParaRPr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BBAFDEA9-8D7C-1E3D-B0BE-AF653B2A3613}"/>
              </a:ext>
            </a:extLst>
          </p:cNvPr>
          <p:cNvSpPr txBox="1"/>
          <p:nvPr userDrawn="1"/>
        </p:nvSpPr>
        <p:spPr>
          <a:xfrm>
            <a:off x="-60960" y="6533254"/>
            <a:ext cx="3931778" cy="386388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dist">
              <a:lnSpc>
                <a:spcPct val="130000"/>
              </a:lnSpc>
            </a:pPr>
            <a:r>
              <a:rPr lang="en-US" altLang="zh-CN" sz="1600" b="1" dirty="0">
                <a:solidFill>
                  <a:schemeClr val="bg2"/>
                </a:solidFill>
                <a:latin typeface="+mn-ea"/>
                <a:ea typeface="+mn-ea"/>
              </a:rPr>
              <a:t>ME TO OUR PRESENTATION</a:t>
            </a:r>
            <a:endParaRPr lang="zh-CN" altLang="en-US" sz="1600" b="1" dirty="0">
              <a:solidFill>
                <a:schemeClr val="bg2"/>
              </a:solidFill>
              <a:latin typeface="+mn-ea"/>
              <a:ea typeface="+mn-ea"/>
            </a:endParaRP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30004F1F-9187-FC54-96E3-B941890837B4}"/>
              </a:ext>
            </a:extLst>
          </p:cNvPr>
          <p:cNvSpPr txBox="1"/>
          <p:nvPr userDrawn="1"/>
        </p:nvSpPr>
        <p:spPr>
          <a:xfrm rot="16200000">
            <a:off x="-599563" y="682300"/>
            <a:ext cx="1425868" cy="386388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dist">
              <a:lnSpc>
                <a:spcPct val="130000"/>
              </a:lnSpc>
            </a:pPr>
            <a:r>
              <a:rPr lang="en-US" altLang="zh-CN" sz="1600" b="1" dirty="0">
                <a:solidFill>
                  <a:schemeClr val="bg2"/>
                </a:solidFill>
                <a:latin typeface="+mn-ea"/>
                <a:ea typeface="+mn-ea"/>
              </a:rPr>
              <a:t>WELCOME</a:t>
            </a:r>
            <a:endParaRPr lang="zh-CN" altLang="en-US" sz="1600" b="1" dirty="0">
              <a:solidFill>
                <a:schemeClr val="bg2"/>
              </a:solidFill>
              <a:latin typeface="+mn-ea"/>
              <a:ea typeface="+mn-ea"/>
            </a:endParaRPr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57195391-55A2-5589-E219-9615D3228027}"/>
              </a:ext>
            </a:extLst>
          </p:cNvPr>
          <p:cNvSpPr txBox="1"/>
          <p:nvPr userDrawn="1"/>
        </p:nvSpPr>
        <p:spPr>
          <a:xfrm>
            <a:off x="9287300" y="6533254"/>
            <a:ext cx="2731980" cy="386388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dist">
              <a:lnSpc>
                <a:spcPct val="130000"/>
              </a:lnSpc>
            </a:pPr>
            <a:r>
              <a:rPr lang="en-US" altLang="zh-CN" sz="1600" b="1" dirty="0">
                <a:solidFill>
                  <a:schemeClr val="bg2"/>
                </a:solidFill>
                <a:latin typeface="+mn-ea"/>
                <a:ea typeface="+mn-ea"/>
              </a:rPr>
              <a:t>WELCOME TO OUR</a:t>
            </a:r>
            <a:endParaRPr lang="zh-CN" altLang="en-US" sz="1600" b="1" dirty="0">
              <a:solidFill>
                <a:schemeClr val="bg2"/>
              </a:solidFill>
              <a:latin typeface="+mn-ea"/>
              <a:ea typeface="+mn-ea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9A4AB05D-E989-8200-FBD9-119F3B59E015}"/>
              </a:ext>
            </a:extLst>
          </p:cNvPr>
          <p:cNvSpPr/>
          <p:nvPr userDrawn="1"/>
        </p:nvSpPr>
        <p:spPr>
          <a:xfrm>
            <a:off x="302087" y="252497"/>
            <a:ext cx="5793913" cy="6605503"/>
          </a:xfrm>
          <a:prstGeom prst="rect">
            <a:avLst/>
          </a:prstGeom>
          <a:solidFill>
            <a:schemeClr val="accent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DA54493A-7E08-0068-24E2-4919DA270C78}"/>
              </a:ext>
            </a:extLst>
          </p:cNvPr>
          <p:cNvSpPr/>
          <p:nvPr userDrawn="1"/>
        </p:nvSpPr>
        <p:spPr>
          <a:xfrm>
            <a:off x="6096001" y="252497"/>
            <a:ext cx="6095999" cy="6359294"/>
          </a:xfrm>
          <a:prstGeom prst="rect">
            <a:avLst/>
          </a:prstGeom>
          <a:pattFill prst="lgGrid">
            <a:fgClr>
              <a:schemeClr val="accent6"/>
            </a:fgClr>
            <a:bgClr>
              <a:schemeClr val="accent6">
                <a:lumMod val="20000"/>
                <a:lumOff val="80000"/>
              </a:schemeClr>
            </a:bgClr>
          </a:patt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B7A33959-CB2E-7E27-3427-1353FD4A9527}"/>
              </a:ext>
            </a:extLst>
          </p:cNvPr>
          <p:cNvSpPr/>
          <p:nvPr userDrawn="1"/>
        </p:nvSpPr>
        <p:spPr>
          <a:xfrm>
            <a:off x="6515100" y="929640"/>
            <a:ext cx="5676900" cy="499872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47AA6D8C-227D-0472-5F3E-5244A352356E}"/>
              </a:ext>
            </a:extLst>
          </p:cNvPr>
          <p:cNvGrpSpPr/>
          <p:nvPr userDrawn="1"/>
        </p:nvGrpSpPr>
        <p:grpSpPr>
          <a:xfrm>
            <a:off x="375760" y="355830"/>
            <a:ext cx="1866749" cy="721512"/>
            <a:chOff x="375760" y="355830"/>
            <a:chExt cx="1866749" cy="721512"/>
          </a:xfrm>
        </p:grpSpPr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E5FDE482-AA20-A1DA-87D5-51CD66E9DA58}"/>
                </a:ext>
              </a:extLst>
            </p:cNvPr>
            <p:cNvSpPr/>
            <p:nvPr userDrawn="1"/>
          </p:nvSpPr>
          <p:spPr>
            <a:xfrm>
              <a:off x="455341" y="355830"/>
              <a:ext cx="1787168" cy="595291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  <p:grpSp>
          <p:nvGrpSpPr>
            <p:cNvPr id="16" name="组合 15">
              <a:extLst>
                <a:ext uri="{FF2B5EF4-FFF2-40B4-BE49-F238E27FC236}">
                  <a16:creationId xmlns:a16="http://schemas.microsoft.com/office/drawing/2014/main" id="{007A0B3B-8163-3048-EDBF-F3323A1DD1BE}"/>
                </a:ext>
              </a:extLst>
            </p:cNvPr>
            <p:cNvGrpSpPr/>
            <p:nvPr userDrawn="1"/>
          </p:nvGrpSpPr>
          <p:grpSpPr>
            <a:xfrm>
              <a:off x="375760" y="482051"/>
              <a:ext cx="1787168" cy="595291"/>
              <a:chOff x="375760" y="482051"/>
              <a:chExt cx="1787168" cy="595291"/>
            </a:xfrm>
          </p:grpSpPr>
          <p:sp>
            <p:nvSpPr>
              <p:cNvPr id="17" name="矩形 16">
                <a:extLst>
                  <a:ext uri="{FF2B5EF4-FFF2-40B4-BE49-F238E27FC236}">
                    <a16:creationId xmlns:a16="http://schemas.microsoft.com/office/drawing/2014/main" id="{1A636746-0F5F-AECE-F682-2A3C7382DFA2}"/>
                  </a:ext>
                </a:extLst>
              </p:cNvPr>
              <p:cNvSpPr/>
              <p:nvPr userDrawn="1"/>
            </p:nvSpPr>
            <p:spPr>
              <a:xfrm>
                <a:off x="375760" y="482051"/>
                <a:ext cx="1787168" cy="595291"/>
              </a:xfrm>
              <a:prstGeom prst="rect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18" name="直接连接符 17">
                <a:extLst>
                  <a:ext uri="{FF2B5EF4-FFF2-40B4-BE49-F238E27FC236}">
                    <a16:creationId xmlns:a16="http://schemas.microsoft.com/office/drawing/2014/main" id="{B02CF25B-EC1D-3534-3F14-3659284510F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776177" y="482051"/>
                <a:ext cx="0" cy="595291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9" name="文本占位符 22">
            <a:extLst>
              <a:ext uri="{FF2B5EF4-FFF2-40B4-BE49-F238E27FC236}">
                <a16:creationId xmlns:a16="http://schemas.microsoft.com/office/drawing/2014/main" id="{AF017395-DCA2-7324-2B30-2920B92E6A9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390125"/>
            <a:ext cx="2538688" cy="78339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30000"/>
              </a:lnSpc>
              <a:buNone/>
              <a:defRPr kumimoji="0" lang="zh-CN" altLang="en-US" sz="1800" b="1" i="0" u="none" strike="noStrike" kern="1200" cap="none" spc="600" normalizeH="0" baseline="0" dirty="0" smtClean="0">
                <a:ln w="19050">
                  <a:solidFill>
                    <a:sysClr val="windowText" lastClr="000000"/>
                  </a:solidFill>
                </a:ln>
                <a:solidFill>
                  <a:sysClr val="window" lastClr="FFFFFF"/>
                </a:solidFill>
                <a:effectLst>
                  <a:outerShdw dist="63500" dir="3000000" algn="ctr" rotWithShape="0">
                    <a:srgbClr val="0F4CC5"/>
                  </a:outerShdw>
                </a:effectLst>
                <a:uLnTx/>
                <a:uFillTx/>
                <a:latin typeface="+mj-ea"/>
                <a:ea typeface="+mj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CN" dirty="0"/>
              <a:t>2. </a:t>
            </a:r>
            <a:r>
              <a:rPr lang="zh-CN" altLang="en-US" dirty="0"/>
              <a:t>项目背景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C8020B9A-B573-8C05-75DD-037683184404}"/>
              </a:ext>
            </a:extLst>
          </p:cNvPr>
          <p:cNvSpPr/>
          <p:nvPr userDrawn="1"/>
        </p:nvSpPr>
        <p:spPr>
          <a:xfrm>
            <a:off x="5897879" y="4343400"/>
            <a:ext cx="944883" cy="2513587"/>
          </a:xfrm>
          <a:prstGeom prst="rect">
            <a:avLst/>
          </a:prstGeom>
          <a:pattFill prst="lgCheck">
            <a:fgClr>
              <a:schemeClr val="accent1"/>
            </a:fgClr>
            <a:bgClr>
              <a:schemeClr val="bg1"/>
            </a:bgClr>
          </a:patt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5" name="文本占位符 17">
            <a:extLst>
              <a:ext uri="{FF2B5EF4-FFF2-40B4-BE49-F238E27FC236}">
                <a16:creationId xmlns:a16="http://schemas.microsoft.com/office/drawing/2014/main" id="{7B10BAF4-0F04-D875-140C-7AA088278F5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808390" y="1742605"/>
            <a:ext cx="3015782" cy="69222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30000"/>
              </a:lnSpc>
              <a:buNone/>
              <a:defRPr sz="3200" b="1">
                <a:latin typeface="+mj-ea"/>
                <a:ea typeface="+mj-ea"/>
              </a:defRPr>
            </a:lvl1pPr>
          </a:lstStyle>
          <a:p>
            <a:pPr lvl="0"/>
            <a:r>
              <a:rPr lang="zh-CN" altLang="en-US" dirty="0"/>
              <a:t>我们很有前途！</a:t>
            </a:r>
          </a:p>
        </p:txBody>
      </p:sp>
      <p:sp>
        <p:nvSpPr>
          <p:cNvPr id="36" name="文本占位符 17">
            <a:extLst>
              <a:ext uri="{FF2B5EF4-FFF2-40B4-BE49-F238E27FC236}">
                <a16:creationId xmlns:a16="http://schemas.microsoft.com/office/drawing/2014/main" id="{9AD4C69B-4822-88C8-8120-0AFD1E2ABED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808390" y="3165841"/>
            <a:ext cx="5261690" cy="2332207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just">
              <a:lnSpc>
                <a:spcPct val="130000"/>
              </a:lnSpc>
              <a:spcBef>
                <a:spcPts val="0"/>
              </a:spcBef>
              <a:buNone/>
              <a:defRPr sz="1600">
                <a:latin typeface="+mj-ea"/>
                <a:ea typeface="+mj-ea"/>
              </a:defRPr>
            </a:lvl1pPr>
          </a:lstStyle>
          <a:p>
            <a:pPr lvl="0"/>
            <a:r>
              <a:rPr lang="zh-CN" altLang="en-US" dirty="0"/>
              <a:t>我们将带领一群</a:t>
            </a:r>
            <a:r>
              <a:rPr lang="en-US" altLang="zh-CN" dirty="0"/>
              <a:t>PPT</a:t>
            </a:r>
            <a:r>
              <a:rPr lang="zh-CN" altLang="en-US" dirty="0"/>
              <a:t>设计师从祖国的北方兵分两路向南方进军。出发之前我们会布置一项任务：以此次活动为基础创作</a:t>
            </a:r>
            <a:r>
              <a:rPr lang="en-US" altLang="zh-CN" dirty="0"/>
              <a:t>PPT</a:t>
            </a:r>
            <a:r>
              <a:rPr lang="zh-CN" altLang="en-US" dirty="0"/>
              <a:t>，并且只能使用这一路上的所见所闻为素材进行设计，直到到达我们的目的地。</a:t>
            </a:r>
          </a:p>
        </p:txBody>
      </p:sp>
      <p:grpSp>
        <p:nvGrpSpPr>
          <p:cNvPr id="39" name="组合 38">
            <a:extLst>
              <a:ext uri="{FF2B5EF4-FFF2-40B4-BE49-F238E27FC236}">
                <a16:creationId xmlns:a16="http://schemas.microsoft.com/office/drawing/2014/main" id="{32D631DA-29EB-08E3-BED9-03CD40564B5E}"/>
              </a:ext>
            </a:extLst>
          </p:cNvPr>
          <p:cNvGrpSpPr/>
          <p:nvPr userDrawn="1"/>
        </p:nvGrpSpPr>
        <p:grpSpPr>
          <a:xfrm>
            <a:off x="816442" y="1742605"/>
            <a:ext cx="562559" cy="545806"/>
            <a:chOff x="790608" y="1560145"/>
            <a:chExt cx="562559" cy="545806"/>
          </a:xfrm>
        </p:grpSpPr>
        <p:sp>
          <p:nvSpPr>
            <p:cNvPr id="37" name="十字形 36">
              <a:extLst>
                <a:ext uri="{FF2B5EF4-FFF2-40B4-BE49-F238E27FC236}">
                  <a16:creationId xmlns:a16="http://schemas.microsoft.com/office/drawing/2014/main" id="{0F797FE0-5C00-0617-E2A9-BA477899C51D}"/>
                </a:ext>
              </a:extLst>
            </p:cNvPr>
            <p:cNvSpPr/>
            <p:nvPr userDrawn="1"/>
          </p:nvSpPr>
          <p:spPr>
            <a:xfrm>
              <a:off x="847614" y="1560145"/>
              <a:ext cx="505553" cy="505553"/>
            </a:xfrm>
            <a:prstGeom prst="plus">
              <a:avLst>
                <a:gd name="adj" fmla="val 35618"/>
              </a:avLst>
            </a:prstGeom>
            <a:solidFill>
              <a:schemeClr val="accent4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8" name="十字形 37">
              <a:extLst>
                <a:ext uri="{FF2B5EF4-FFF2-40B4-BE49-F238E27FC236}">
                  <a16:creationId xmlns:a16="http://schemas.microsoft.com/office/drawing/2014/main" id="{DD59821A-A205-3FF7-1200-27E8F825D91B}"/>
                </a:ext>
              </a:extLst>
            </p:cNvPr>
            <p:cNvSpPr/>
            <p:nvPr userDrawn="1"/>
          </p:nvSpPr>
          <p:spPr>
            <a:xfrm>
              <a:off x="790608" y="1600398"/>
              <a:ext cx="505553" cy="505553"/>
            </a:xfrm>
            <a:prstGeom prst="plus">
              <a:avLst>
                <a:gd name="adj" fmla="val 35618"/>
              </a:avLst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40" name="组合 39">
            <a:extLst>
              <a:ext uri="{FF2B5EF4-FFF2-40B4-BE49-F238E27FC236}">
                <a16:creationId xmlns:a16="http://schemas.microsoft.com/office/drawing/2014/main" id="{C15FC96F-A012-5191-3E0A-4A9B8E1B1F92}"/>
              </a:ext>
            </a:extLst>
          </p:cNvPr>
          <p:cNvGrpSpPr/>
          <p:nvPr userDrawn="1"/>
        </p:nvGrpSpPr>
        <p:grpSpPr>
          <a:xfrm rot="16200000">
            <a:off x="4921924" y="5198636"/>
            <a:ext cx="1666294" cy="1226769"/>
            <a:chOff x="8081170" y="-64866"/>
            <a:chExt cx="1936724" cy="1226769"/>
          </a:xfrm>
        </p:grpSpPr>
        <p:sp>
          <p:nvSpPr>
            <p:cNvPr id="41" name="等腰三角形 40">
              <a:extLst>
                <a:ext uri="{FF2B5EF4-FFF2-40B4-BE49-F238E27FC236}">
                  <a16:creationId xmlns:a16="http://schemas.microsoft.com/office/drawing/2014/main" id="{921F7960-0908-5C3B-095D-7855CACAF727}"/>
                </a:ext>
              </a:extLst>
            </p:cNvPr>
            <p:cNvSpPr/>
            <p:nvPr userDrawn="1"/>
          </p:nvSpPr>
          <p:spPr>
            <a:xfrm rot="10800000">
              <a:off x="8294519" y="-64866"/>
              <a:ext cx="1723375" cy="1161905"/>
            </a:xfrm>
            <a:prstGeom prst="triangle">
              <a:avLst/>
            </a:prstGeom>
            <a:solidFill>
              <a:schemeClr val="bg2">
                <a:lumMod val="5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42" name="等腰三角形 41">
              <a:extLst>
                <a:ext uri="{FF2B5EF4-FFF2-40B4-BE49-F238E27FC236}">
                  <a16:creationId xmlns:a16="http://schemas.microsoft.com/office/drawing/2014/main" id="{D2A49D42-29E0-1C84-941A-FAF74C3150C0}"/>
                </a:ext>
              </a:extLst>
            </p:cNvPr>
            <p:cNvSpPr/>
            <p:nvPr userDrawn="1"/>
          </p:nvSpPr>
          <p:spPr>
            <a:xfrm rot="10800000">
              <a:off x="8081170" y="-2"/>
              <a:ext cx="1723375" cy="1161905"/>
            </a:xfrm>
            <a:prstGeom prst="triangle">
              <a:avLst/>
            </a:prstGeom>
            <a:solidFill>
              <a:schemeClr val="accent4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pic>
        <p:nvPicPr>
          <p:cNvPr id="2" name="图片 1">
            <a:extLst>
              <a:ext uri="{FF2B5EF4-FFF2-40B4-BE49-F238E27FC236}">
                <a16:creationId xmlns:a16="http://schemas.microsoft.com/office/drawing/2014/main" id="{073B948F-9F33-4042-9448-D748D28BC4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4018" r="52950"/>
          <a:stretch/>
        </p:blipFill>
        <p:spPr>
          <a:xfrm>
            <a:off x="10112389" y="-15240"/>
            <a:ext cx="2079611" cy="2474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5264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22386EEF-FD26-E08B-BE36-1FCC003AD911}"/>
              </a:ext>
            </a:extLst>
          </p:cNvPr>
          <p:cNvSpPr/>
          <p:nvPr userDrawn="1"/>
        </p:nvSpPr>
        <p:spPr>
          <a:xfrm>
            <a:off x="4064400" y="0"/>
            <a:ext cx="4064400" cy="685800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54756D76-E611-9412-0BCB-C5D941FFAC37}"/>
              </a:ext>
            </a:extLst>
          </p:cNvPr>
          <p:cNvSpPr/>
          <p:nvPr userDrawn="1"/>
        </p:nvSpPr>
        <p:spPr>
          <a:xfrm>
            <a:off x="0" y="0"/>
            <a:ext cx="4064400" cy="6858000"/>
          </a:xfrm>
          <a:prstGeom prst="rect">
            <a:avLst/>
          </a:prstGeom>
          <a:solidFill>
            <a:schemeClr val="accent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E595FC98-739B-7674-7A41-5C9332C13CFB}"/>
              </a:ext>
            </a:extLst>
          </p:cNvPr>
          <p:cNvSpPr/>
          <p:nvPr userDrawn="1"/>
        </p:nvSpPr>
        <p:spPr>
          <a:xfrm>
            <a:off x="8127602" y="0"/>
            <a:ext cx="4064400" cy="6858000"/>
          </a:xfrm>
          <a:prstGeom prst="rect">
            <a:avLst/>
          </a:prstGeom>
          <a:solidFill>
            <a:schemeClr val="accent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9F024D53-E7D2-83C5-02C7-554227C61B27}"/>
              </a:ext>
            </a:extLst>
          </p:cNvPr>
          <p:cNvGrpSpPr/>
          <p:nvPr userDrawn="1"/>
        </p:nvGrpSpPr>
        <p:grpSpPr>
          <a:xfrm>
            <a:off x="375760" y="355830"/>
            <a:ext cx="1866749" cy="721512"/>
            <a:chOff x="375760" y="355830"/>
            <a:chExt cx="1866749" cy="721512"/>
          </a:xfrm>
        </p:grpSpPr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51859200-1916-B071-944C-01DC32F9410D}"/>
                </a:ext>
              </a:extLst>
            </p:cNvPr>
            <p:cNvSpPr/>
            <p:nvPr userDrawn="1"/>
          </p:nvSpPr>
          <p:spPr>
            <a:xfrm>
              <a:off x="455341" y="355830"/>
              <a:ext cx="1787168" cy="595291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  <p:grpSp>
          <p:nvGrpSpPr>
            <p:cNvPr id="26" name="组合 25">
              <a:extLst>
                <a:ext uri="{FF2B5EF4-FFF2-40B4-BE49-F238E27FC236}">
                  <a16:creationId xmlns:a16="http://schemas.microsoft.com/office/drawing/2014/main" id="{3B5EB338-0096-2798-DBAE-E437214DD688}"/>
                </a:ext>
              </a:extLst>
            </p:cNvPr>
            <p:cNvGrpSpPr/>
            <p:nvPr userDrawn="1"/>
          </p:nvGrpSpPr>
          <p:grpSpPr>
            <a:xfrm>
              <a:off x="375760" y="482051"/>
              <a:ext cx="1787168" cy="595291"/>
              <a:chOff x="375760" y="482051"/>
              <a:chExt cx="1787168" cy="595291"/>
            </a:xfrm>
          </p:grpSpPr>
          <p:sp>
            <p:nvSpPr>
              <p:cNvPr id="21" name="矩形 20">
                <a:extLst>
                  <a:ext uri="{FF2B5EF4-FFF2-40B4-BE49-F238E27FC236}">
                    <a16:creationId xmlns:a16="http://schemas.microsoft.com/office/drawing/2014/main" id="{54E0B06E-4E30-F29A-7BAB-17A8B16A5487}"/>
                  </a:ext>
                </a:extLst>
              </p:cNvPr>
              <p:cNvSpPr/>
              <p:nvPr userDrawn="1"/>
            </p:nvSpPr>
            <p:spPr>
              <a:xfrm>
                <a:off x="375760" y="482051"/>
                <a:ext cx="1787168" cy="595291"/>
              </a:xfrm>
              <a:prstGeom prst="rect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23" name="直接连接符 22">
                <a:extLst>
                  <a:ext uri="{FF2B5EF4-FFF2-40B4-BE49-F238E27FC236}">
                    <a16:creationId xmlns:a16="http://schemas.microsoft.com/office/drawing/2014/main" id="{E6297E69-88C8-C05C-60CB-3831925097E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776177" y="482051"/>
                <a:ext cx="0" cy="595291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2" name="文本占位符 22">
            <a:extLst>
              <a:ext uri="{FF2B5EF4-FFF2-40B4-BE49-F238E27FC236}">
                <a16:creationId xmlns:a16="http://schemas.microsoft.com/office/drawing/2014/main" id="{67ABBAAA-E29F-2538-90CF-F207F53CE63E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0" y="390125"/>
            <a:ext cx="2538688" cy="78339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30000"/>
              </a:lnSpc>
              <a:buNone/>
              <a:defRPr kumimoji="0" lang="zh-CN" altLang="en-US" sz="1800" b="1" i="0" u="none" strike="noStrike" kern="1200" cap="none" spc="600" normalizeH="0" baseline="0" dirty="0" smtClean="0">
                <a:ln w="19050">
                  <a:solidFill>
                    <a:sysClr val="windowText" lastClr="000000"/>
                  </a:solidFill>
                </a:ln>
                <a:solidFill>
                  <a:sysClr val="window" lastClr="FFFFFF"/>
                </a:solidFill>
                <a:effectLst>
                  <a:outerShdw dist="63500" dir="3000000" algn="ctr" rotWithShape="0">
                    <a:srgbClr val="0F4CC5"/>
                  </a:outerShdw>
                </a:effectLst>
                <a:uLnTx/>
                <a:uFillTx/>
                <a:latin typeface="+mj-ea"/>
                <a:ea typeface="+mj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CN" dirty="0"/>
              <a:t>1. </a:t>
            </a:r>
            <a:r>
              <a:rPr lang="zh-CN" altLang="en-US" dirty="0"/>
              <a:t>项目介绍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9C244C86-1953-1D1C-C91B-0834D7853663}"/>
              </a:ext>
            </a:extLst>
          </p:cNvPr>
          <p:cNvSpPr/>
          <p:nvPr userDrawn="1"/>
        </p:nvSpPr>
        <p:spPr>
          <a:xfrm>
            <a:off x="400640" y="1516284"/>
            <a:ext cx="3263121" cy="4415651"/>
          </a:xfrm>
          <a:prstGeom prst="rect">
            <a:avLst/>
          </a:prstGeom>
          <a:pattFill prst="lgGrid">
            <a:fgClr>
              <a:schemeClr val="accent5">
                <a:lumMod val="40000"/>
                <a:lumOff val="60000"/>
              </a:schemeClr>
            </a:fgClr>
            <a:bgClr>
              <a:schemeClr val="bg1"/>
            </a:bgClr>
          </a:patt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8621A936-603B-A7A0-038D-078B87D8FAC0}"/>
              </a:ext>
            </a:extLst>
          </p:cNvPr>
          <p:cNvSpPr/>
          <p:nvPr userDrawn="1"/>
        </p:nvSpPr>
        <p:spPr>
          <a:xfrm>
            <a:off x="4464440" y="1516284"/>
            <a:ext cx="3263121" cy="4415651"/>
          </a:xfrm>
          <a:prstGeom prst="rect">
            <a:avLst/>
          </a:prstGeom>
          <a:pattFill prst="lgGrid">
            <a:fgClr>
              <a:schemeClr val="accent6">
                <a:lumMod val="20000"/>
                <a:lumOff val="80000"/>
              </a:schemeClr>
            </a:fgClr>
            <a:bgClr>
              <a:schemeClr val="bg1"/>
            </a:bgClr>
          </a:pattFill>
          <a:ln w="19050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F3D1A3CC-4E71-C8A7-FD0B-05B4EF6E7FA6}"/>
              </a:ext>
            </a:extLst>
          </p:cNvPr>
          <p:cNvSpPr/>
          <p:nvPr userDrawn="1"/>
        </p:nvSpPr>
        <p:spPr>
          <a:xfrm>
            <a:off x="8528242" y="1516284"/>
            <a:ext cx="3263121" cy="4415651"/>
          </a:xfrm>
          <a:prstGeom prst="rect">
            <a:avLst/>
          </a:prstGeom>
          <a:pattFill prst="lgGrid">
            <a:fgClr>
              <a:schemeClr val="accent4">
                <a:lumMod val="40000"/>
                <a:lumOff val="60000"/>
              </a:schemeClr>
            </a:fgClr>
            <a:bgClr>
              <a:schemeClr val="bg1"/>
            </a:bgClr>
          </a:pattFill>
          <a:ln w="19050"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8" name="文本占位符 17">
            <a:extLst>
              <a:ext uri="{FF2B5EF4-FFF2-40B4-BE49-F238E27FC236}">
                <a16:creationId xmlns:a16="http://schemas.microsoft.com/office/drawing/2014/main" id="{68143AC6-CDD1-67B1-6C88-DFB988B1817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15938" y="1598529"/>
            <a:ext cx="2807226" cy="69222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30000"/>
              </a:lnSpc>
              <a:buNone/>
              <a:defRPr b="1">
                <a:latin typeface="+mj-ea"/>
                <a:ea typeface="+mj-ea"/>
              </a:defRPr>
            </a:lvl1pPr>
          </a:lstStyle>
          <a:p>
            <a:pPr lvl="0"/>
            <a:r>
              <a:rPr lang="zh-CN" altLang="en-US" dirty="0"/>
              <a:t>我们要干什么？</a:t>
            </a:r>
          </a:p>
        </p:txBody>
      </p:sp>
      <p:sp>
        <p:nvSpPr>
          <p:cNvPr id="33" name="文本占位符 17">
            <a:extLst>
              <a:ext uri="{FF2B5EF4-FFF2-40B4-BE49-F238E27FC236}">
                <a16:creationId xmlns:a16="http://schemas.microsoft.com/office/drawing/2014/main" id="{729DF439-82C2-304D-BDA1-7D4C3003CC7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90103" y="1598529"/>
            <a:ext cx="2807226" cy="69222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30000"/>
              </a:lnSpc>
              <a:buNone/>
              <a:defRPr b="1">
                <a:latin typeface="+mj-ea"/>
                <a:ea typeface="+mj-ea"/>
              </a:defRPr>
            </a:lvl1pPr>
          </a:lstStyle>
          <a:p>
            <a:pPr lvl="0"/>
            <a:r>
              <a:rPr lang="zh-CN" altLang="en-US" dirty="0"/>
              <a:t>我们当下的目标？</a:t>
            </a:r>
          </a:p>
        </p:txBody>
      </p:sp>
      <p:sp>
        <p:nvSpPr>
          <p:cNvPr id="34" name="文本占位符 17">
            <a:extLst>
              <a:ext uri="{FF2B5EF4-FFF2-40B4-BE49-F238E27FC236}">
                <a16:creationId xmlns:a16="http://schemas.microsoft.com/office/drawing/2014/main" id="{DF66D230-9617-0399-1936-02197DFF288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644583" y="1598529"/>
            <a:ext cx="2807226" cy="69222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30000"/>
              </a:lnSpc>
              <a:buNone/>
              <a:defRPr b="1">
                <a:latin typeface="+mj-ea"/>
                <a:ea typeface="+mj-ea"/>
              </a:defRPr>
            </a:lvl1pPr>
          </a:lstStyle>
          <a:p>
            <a:pPr lvl="0"/>
            <a:r>
              <a:rPr lang="zh-CN" altLang="en-US" dirty="0"/>
              <a:t>我们的愿景？</a:t>
            </a:r>
          </a:p>
        </p:txBody>
      </p:sp>
      <p:sp>
        <p:nvSpPr>
          <p:cNvPr id="36" name="文本占位符 17">
            <a:extLst>
              <a:ext uri="{FF2B5EF4-FFF2-40B4-BE49-F238E27FC236}">
                <a16:creationId xmlns:a16="http://schemas.microsoft.com/office/drawing/2014/main" id="{E318EB65-C95C-1BC9-2267-B4844F8D822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15938" y="3599727"/>
            <a:ext cx="3014340" cy="2332207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just">
              <a:lnSpc>
                <a:spcPct val="130000"/>
              </a:lnSpc>
              <a:spcBef>
                <a:spcPts val="0"/>
              </a:spcBef>
              <a:buNone/>
              <a:defRPr sz="1600">
                <a:latin typeface="+mj-ea"/>
                <a:ea typeface="+mj-ea"/>
              </a:defRPr>
            </a:lvl1pPr>
          </a:lstStyle>
          <a:p>
            <a:pPr lvl="0"/>
            <a:r>
              <a:rPr lang="zh-CN" altLang="en-US" dirty="0"/>
              <a:t>我们将带领一群</a:t>
            </a:r>
            <a:r>
              <a:rPr lang="en-US" altLang="zh-CN" dirty="0"/>
              <a:t>PPT</a:t>
            </a:r>
            <a:r>
              <a:rPr lang="zh-CN" altLang="en-US" dirty="0"/>
              <a:t>设计师从祖国的北方兵分两路向南方进军。出发之前我们会布置一项任务：以此次活动为基础创作</a:t>
            </a:r>
            <a:r>
              <a:rPr lang="en-US" altLang="zh-CN" dirty="0"/>
              <a:t>PPT</a:t>
            </a:r>
            <a:r>
              <a:rPr lang="zh-CN" altLang="en-US" dirty="0"/>
              <a:t>，并且只能使用这一路上的所见所闻为素材进行设计，直到到达我们的目的地。</a:t>
            </a:r>
          </a:p>
        </p:txBody>
      </p:sp>
      <p:sp>
        <p:nvSpPr>
          <p:cNvPr id="37" name="文本占位符 17">
            <a:extLst>
              <a:ext uri="{FF2B5EF4-FFF2-40B4-BE49-F238E27FC236}">
                <a16:creationId xmlns:a16="http://schemas.microsoft.com/office/drawing/2014/main" id="{6F4A2120-B136-2EBD-F58F-AD5B2FEA874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590902" y="3599727"/>
            <a:ext cx="3014340" cy="2332207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just">
              <a:lnSpc>
                <a:spcPct val="130000"/>
              </a:lnSpc>
              <a:spcBef>
                <a:spcPts val="0"/>
              </a:spcBef>
              <a:buNone/>
              <a:defRPr sz="1600">
                <a:latin typeface="+mj-ea"/>
                <a:ea typeface="+mj-ea"/>
              </a:defRPr>
            </a:lvl1pPr>
          </a:lstStyle>
          <a:p>
            <a:pPr lvl="0"/>
            <a:r>
              <a:rPr lang="zh-CN" altLang="en-US" dirty="0"/>
              <a:t>我们将带领一群</a:t>
            </a:r>
            <a:r>
              <a:rPr lang="en-US" altLang="zh-CN" dirty="0"/>
              <a:t>PPT</a:t>
            </a:r>
            <a:r>
              <a:rPr lang="zh-CN" altLang="en-US" dirty="0"/>
              <a:t>设计师从祖国的北方兵分两路向南方进军。出发之前我们会布置一项任务：以此次活动为基础创作</a:t>
            </a:r>
            <a:r>
              <a:rPr lang="en-US" altLang="zh-CN" dirty="0"/>
              <a:t>PPT</a:t>
            </a:r>
            <a:r>
              <a:rPr lang="zh-CN" altLang="en-US" dirty="0"/>
              <a:t>，并且只能使用这一路上的所见所闻为素材进行设计，直到到达我们的目的地。</a:t>
            </a:r>
          </a:p>
        </p:txBody>
      </p:sp>
      <p:sp>
        <p:nvSpPr>
          <p:cNvPr id="38" name="文本占位符 17">
            <a:extLst>
              <a:ext uri="{FF2B5EF4-FFF2-40B4-BE49-F238E27FC236}">
                <a16:creationId xmlns:a16="http://schemas.microsoft.com/office/drawing/2014/main" id="{2D9AF6D9-E5AF-04FF-E363-D6F513D1539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653982" y="3599727"/>
            <a:ext cx="3014340" cy="2332207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just">
              <a:lnSpc>
                <a:spcPct val="130000"/>
              </a:lnSpc>
              <a:spcBef>
                <a:spcPts val="0"/>
              </a:spcBef>
              <a:buNone/>
              <a:defRPr sz="1600">
                <a:latin typeface="+mj-ea"/>
                <a:ea typeface="+mj-ea"/>
              </a:defRPr>
            </a:lvl1pPr>
          </a:lstStyle>
          <a:p>
            <a:pPr lvl="0"/>
            <a:r>
              <a:rPr lang="zh-CN" altLang="en-US" dirty="0"/>
              <a:t>我们将带领一群</a:t>
            </a:r>
            <a:r>
              <a:rPr lang="en-US" altLang="zh-CN" dirty="0"/>
              <a:t>PPT</a:t>
            </a:r>
            <a:r>
              <a:rPr lang="zh-CN" altLang="en-US" dirty="0"/>
              <a:t>设计师从祖国的北方兵分两路向南方进军。出发之前我们会布置一项任务：以此次活动为基础创作</a:t>
            </a:r>
            <a:r>
              <a:rPr lang="en-US" altLang="zh-CN" dirty="0"/>
              <a:t>PPT</a:t>
            </a:r>
            <a:r>
              <a:rPr lang="zh-CN" altLang="en-US" dirty="0"/>
              <a:t>，并且只能使用这一路上的所见所闻为素材进行设计，直到到达我们的目的地。</a:t>
            </a:r>
          </a:p>
        </p:txBody>
      </p:sp>
      <p:grpSp>
        <p:nvGrpSpPr>
          <p:cNvPr id="39" name="组合 38">
            <a:extLst>
              <a:ext uri="{FF2B5EF4-FFF2-40B4-BE49-F238E27FC236}">
                <a16:creationId xmlns:a16="http://schemas.microsoft.com/office/drawing/2014/main" id="{88A0DA87-A9E2-284F-EA06-FC82D7ACA2B6}"/>
              </a:ext>
            </a:extLst>
          </p:cNvPr>
          <p:cNvGrpSpPr/>
          <p:nvPr userDrawn="1"/>
        </p:nvGrpSpPr>
        <p:grpSpPr>
          <a:xfrm>
            <a:off x="3332460" y="1332478"/>
            <a:ext cx="562559" cy="545806"/>
            <a:chOff x="790608" y="1560145"/>
            <a:chExt cx="562559" cy="545806"/>
          </a:xfrm>
        </p:grpSpPr>
        <p:sp>
          <p:nvSpPr>
            <p:cNvPr id="40" name="十字形 39">
              <a:extLst>
                <a:ext uri="{FF2B5EF4-FFF2-40B4-BE49-F238E27FC236}">
                  <a16:creationId xmlns:a16="http://schemas.microsoft.com/office/drawing/2014/main" id="{42733392-BB92-1994-362F-1BFBC0FCB0C2}"/>
                </a:ext>
              </a:extLst>
            </p:cNvPr>
            <p:cNvSpPr/>
            <p:nvPr userDrawn="1"/>
          </p:nvSpPr>
          <p:spPr>
            <a:xfrm>
              <a:off x="847614" y="1560145"/>
              <a:ext cx="505553" cy="505553"/>
            </a:xfrm>
            <a:prstGeom prst="plus">
              <a:avLst>
                <a:gd name="adj" fmla="val 35618"/>
              </a:avLst>
            </a:prstGeom>
            <a:solidFill>
              <a:schemeClr val="accent4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41" name="十字形 40">
              <a:extLst>
                <a:ext uri="{FF2B5EF4-FFF2-40B4-BE49-F238E27FC236}">
                  <a16:creationId xmlns:a16="http://schemas.microsoft.com/office/drawing/2014/main" id="{E06DF8C1-93CB-3181-E545-3C481097C5A9}"/>
                </a:ext>
              </a:extLst>
            </p:cNvPr>
            <p:cNvSpPr/>
            <p:nvPr userDrawn="1"/>
          </p:nvSpPr>
          <p:spPr>
            <a:xfrm>
              <a:off x="790608" y="1600398"/>
              <a:ext cx="505553" cy="505553"/>
            </a:xfrm>
            <a:prstGeom prst="plus">
              <a:avLst>
                <a:gd name="adj" fmla="val 35618"/>
              </a:avLst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44" name="组合 43">
            <a:extLst>
              <a:ext uri="{FF2B5EF4-FFF2-40B4-BE49-F238E27FC236}">
                <a16:creationId xmlns:a16="http://schemas.microsoft.com/office/drawing/2014/main" id="{1C275FE5-9786-54C7-1988-D41E9645648B}"/>
              </a:ext>
            </a:extLst>
          </p:cNvPr>
          <p:cNvGrpSpPr/>
          <p:nvPr userDrawn="1"/>
        </p:nvGrpSpPr>
        <p:grpSpPr>
          <a:xfrm>
            <a:off x="7379740" y="1293916"/>
            <a:ext cx="625581" cy="622931"/>
            <a:chOff x="3593240" y="1208247"/>
            <a:chExt cx="726553" cy="723475"/>
          </a:xfrm>
        </p:grpSpPr>
        <p:sp>
          <p:nvSpPr>
            <p:cNvPr id="42" name="圆: 空心 41">
              <a:extLst>
                <a:ext uri="{FF2B5EF4-FFF2-40B4-BE49-F238E27FC236}">
                  <a16:creationId xmlns:a16="http://schemas.microsoft.com/office/drawing/2014/main" id="{286A3FAE-1AD9-73A4-A80F-C52F12ABA868}"/>
                </a:ext>
              </a:extLst>
            </p:cNvPr>
            <p:cNvSpPr/>
            <p:nvPr userDrawn="1"/>
          </p:nvSpPr>
          <p:spPr>
            <a:xfrm>
              <a:off x="3657463" y="1208247"/>
              <a:ext cx="662330" cy="662330"/>
            </a:xfrm>
            <a:prstGeom prst="donut">
              <a:avLst/>
            </a:prstGeom>
            <a:solidFill>
              <a:schemeClr val="bg2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43" name="圆: 空心 42">
              <a:extLst>
                <a:ext uri="{FF2B5EF4-FFF2-40B4-BE49-F238E27FC236}">
                  <a16:creationId xmlns:a16="http://schemas.microsoft.com/office/drawing/2014/main" id="{0314BA23-3420-3643-0F8D-061BDCF8BFE2}"/>
                </a:ext>
              </a:extLst>
            </p:cNvPr>
            <p:cNvSpPr/>
            <p:nvPr userDrawn="1"/>
          </p:nvSpPr>
          <p:spPr>
            <a:xfrm>
              <a:off x="3593240" y="1269392"/>
              <a:ext cx="662330" cy="662330"/>
            </a:xfrm>
            <a:prstGeom prst="donut">
              <a:avLst/>
            </a:prstGeom>
            <a:solidFill>
              <a:schemeClr val="accent2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45" name="组合 44">
            <a:extLst>
              <a:ext uri="{FF2B5EF4-FFF2-40B4-BE49-F238E27FC236}">
                <a16:creationId xmlns:a16="http://schemas.microsoft.com/office/drawing/2014/main" id="{D99102C8-C046-9F72-032E-12048CE68B9D}"/>
              </a:ext>
            </a:extLst>
          </p:cNvPr>
          <p:cNvGrpSpPr/>
          <p:nvPr userDrawn="1"/>
        </p:nvGrpSpPr>
        <p:grpSpPr>
          <a:xfrm rot="16200000">
            <a:off x="11536739" y="1359770"/>
            <a:ext cx="605310" cy="491222"/>
            <a:chOff x="8081170" y="-64866"/>
            <a:chExt cx="1936724" cy="1226769"/>
          </a:xfrm>
        </p:grpSpPr>
        <p:sp>
          <p:nvSpPr>
            <p:cNvPr id="46" name="等腰三角形 45">
              <a:extLst>
                <a:ext uri="{FF2B5EF4-FFF2-40B4-BE49-F238E27FC236}">
                  <a16:creationId xmlns:a16="http://schemas.microsoft.com/office/drawing/2014/main" id="{96CCAB1D-A081-7569-CBBF-4D825A8C8575}"/>
                </a:ext>
              </a:extLst>
            </p:cNvPr>
            <p:cNvSpPr/>
            <p:nvPr userDrawn="1"/>
          </p:nvSpPr>
          <p:spPr>
            <a:xfrm rot="10800000">
              <a:off x="8294519" y="-64866"/>
              <a:ext cx="1723375" cy="1161905"/>
            </a:xfrm>
            <a:prstGeom prst="triangle">
              <a:avLst/>
            </a:prstGeom>
            <a:solidFill>
              <a:schemeClr val="bg2">
                <a:lumMod val="5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47" name="等腰三角形 46">
              <a:extLst>
                <a:ext uri="{FF2B5EF4-FFF2-40B4-BE49-F238E27FC236}">
                  <a16:creationId xmlns:a16="http://schemas.microsoft.com/office/drawing/2014/main" id="{24B092AD-D4C1-5223-57C8-7408F5C9CD27}"/>
                </a:ext>
              </a:extLst>
            </p:cNvPr>
            <p:cNvSpPr/>
            <p:nvPr userDrawn="1"/>
          </p:nvSpPr>
          <p:spPr>
            <a:xfrm rot="10800000">
              <a:off x="8081170" y="-2"/>
              <a:ext cx="1723375" cy="1161905"/>
            </a:xfrm>
            <a:prstGeom prst="triangle">
              <a:avLst/>
            </a:prstGeom>
            <a:solidFill>
              <a:schemeClr val="accent6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48" name="矩形 47">
            <a:extLst>
              <a:ext uri="{FF2B5EF4-FFF2-40B4-BE49-F238E27FC236}">
                <a16:creationId xmlns:a16="http://schemas.microsoft.com/office/drawing/2014/main" id="{6516847B-B0CF-37F7-8B60-CE6FFFD922FA}"/>
              </a:ext>
            </a:extLst>
          </p:cNvPr>
          <p:cNvSpPr/>
          <p:nvPr userDrawn="1"/>
        </p:nvSpPr>
        <p:spPr>
          <a:xfrm>
            <a:off x="6461039" y="5829064"/>
            <a:ext cx="1444101" cy="205740"/>
          </a:xfrm>
          <a:prstGeom prst="rect">
            <a:avLst/>
          </a:prstGeom>
          <a:solidFill>
            <a:schemeClr val="accent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9" name="矩形 48">
            <a:extLst>
              <a:ext uri="{FF2B5EF4-FFF2-40B4-BE49-F238E27FC236}">
                <a16:creationId xmlns:a16="http://schemas.microsoft.com/office/drawing/2014/main" id="{9F1C0584-03AF-0C4C-30DD-1E3864C0120E}"/>
              </a:ext>
            </a:extLst>
          </p:cNvPr>
          <p:cNvSpPr/>
          <p:nvPr userDrawn="1"/>
        </p:nvSpPr>
        <p:spPr>
          <a:xfrm>
            <a:off x="7906787" y="6189228"/>
            <a:ext cx="1500912" cy="20574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50" name="矩形 49">
            <a:extLst>
              <a:ext uri="{FF2B5EF4-FFF2-40B4-BE49-F238E27FC236}">
                <a16:creationId xmlns:a16="http://schemas.microsoft.com/office/drawing/2014/main" id="{81175A7F-1BF7-FCD5-432D-A08F2B1EE099}"/>
              </a:ext>
            </a:extLst>
          </p:cNvPr>
          <p:cNvSpPr/>
          <p:nvPr userDrawn="1"/>
        </p:nvSpPr>
        <p:spPr>
          <a:xfrm>
            <a:off x="9409346" y="6549391"/>
            <a:ext cx="1500912" cy="205740"/>
          </a:xfrm>
          <a:prstGeom prst="rect">
            <a:avLst/>
          </a:prstGeom>
          <a:solidFill>
            <a:schemeClr val="accent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/>
          </a:p>
        </p:txBody>
      </p:sp>
      <p:grpSp>
        <p:nvGrpSpPr>
          <p:cNvPr id="51" name="组合 50">
            <a:extLst>
              <a:ext uri="{FF2B5EF4-FFF2-40B4-BE49-F238E27FC236}">
                <a16:creationId xmlns:a16="http://schemas.microsoft.com/office/drawing/2014/main" id="{ADC003AF-CC45-B819-6C87-2E22A0A798EA}"/>
              </a:ext>
            </a:extLst>
          </p:cNvPr>
          <p:cNvGrpSpPr/>
          <p:nvPr userDrawn="1"/>
        </p:nvGrpSpPr>
        <p:grpSpPr>
          <a:xfrm>
            <a:off x="128670" y="6145532"/>
            <a:ext cx="1151427" cy="366898"/>
            <a:chOff x="8892533" y="1481595"/>
            <a:chExt cx="1151427" cy="366898"/>
          </a:xfrm>
        </p:grpSpPr>
        <p:sp>
          <p:nvSpPr>
            <p:cNvPr id="52" name="任意多边形: 形状 51">
              <a:extLst>
                <a:ext uri="{FF2B5EF4-FFF2-40B4-BE49-F238E27FC236}">
                  <a16:creationId xmlns:a16="http://schemas.microsoft.com/office/drawing/2014/main" id="{B9B46B2C-2D5A-E346-9662-86D90333B402}"/>
                </a:ext>
              </a:extLst>
            </p:cNvPr>
            <p:cNvSpPr/>
            <p:nvPr userDrawn="1"/>
          </p:nvSpPr>
          <p:spPr>
            <a:xfrm>
              <a:off x="8892533" y="1481595"/>
              <a:ext cx="789534" cy="226698"/>
            </a:xfrm>
            <a:custGeom>
              <a:avLst/>
              <a:gdLst>
                <a:gd name="connsiteX0" fmla="*/ 0 w 1539240"/>
                <a:gd name="connsiteY0" fmla="*/ 15240 h 441960"/>
                <a:gd name="connsiteX1" fmla="*/ 426720 w 1539240"/>
                <a:gd name="connsiteY1" fmla="*/ 441960 h 441960"/>
                <a:gd name="connsiteX2" fmla="*/ 807720 w 1539240"/>
                <a:gd name="connsiteY2" fmla="*/ 60960 h 441960"/>
                <a:gd name="connsiteX3" fmla="*/ 1143000 w 1539240"/>
                <a:gd name="connsiteY3" fmla="*/ 396240 h 441960"/>
                <a:gd name="connsiteX4" fmla="*/ 1539240 w 1539240"/>
                <a:gd name="connsiteY4" fmla="*/ 0 h 441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39240" h="441960">
                  <a:moveTo>
                    <a:pt x="0" y="15240"/>
                  </a:moveTo>
                  <a:lnTo>
                    <a:pt x="426720" y="441960"/>
                  </a:lnTo>
                  <a:lnTo>
                    <a:pt x="807720" y="60960"/>
                  </a:lnTo>
                  <a:lnTo>
                    <a:pt x="1143000" y="396240"/>
                  </a:lnTo>
                  <a:lnTo>
                    <a:pt x="1539240" y="0"/>
                  </a:ln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53" name="任意多边形: 形状 52">
              <a:extLst>
                <a:ext uri="{FF2B5EF4-FFF2-40B4-BE49-F238E27FC236}">
                  <a16:creationId xmlns:a16="http://schemas.microsoft.com/office/drawing/2014/main" id="{84932043-CC0E-4E65-8C35-4C2DF89DBA78}"/>
                </a:ext>
              </a:extLst>
            </p:cNvPr>
            <p:cNvSpPr/>
            <p:nvPr userDrawn="1"/>
          </p:nvSpPr>
          <p:spPr>
            <a:xfrm>
              <a:off x="9254426" y="1621795"/>
              <a:ext cx="789534" cy="226698"/>
            </a:xfrm>
            <a:custGeom>
              <a:avLst/>
              <a:gdLst>
                <a:gd name="connsiteX0" fmla="*/ 0 w 1539240"/>
                <a:gd name="connsiteY0" fmla="*/ 15240 h 441960"/>
                <a:gd name="connsiteX1" fmla="*/ 426720 w 1539240"/>
                <a:gd name="connsiteY1" fmla="*/ 441960 h 441960"/>
                <a:gd name="connsiteX2" fmla="*/ 807720 w 1539240"/>
                <a:gd name="connsiteY2" fmla="*/ 60960 h 441960"/>
                <a:gd name="connsiteX3" fmla="*/ 1143000 w 1539240"/>
                <a:gd name="connsiteY3" fmla="*/ 396240 h 441960"/>
                <a:gd name="connsiteX4" fmla="*/ 1539240 w 1539240"/>
                <a:gd name="connsiteY4" fmla="*/ 0 h 441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39240" h="441960">
                  <a:moveTo>
                    <a:pt x="0" y="15240"/>
                  </a:moveTo>
                  <a:lnTo>
                    <a:pt x="426720" y="441960"/>
                  </a:lnTo>
                  <a:lnTo>
                    <a:pt x="807720" y="60960"/>
                  </a:lnTo>
                  <a:lnTo>
                    <a:pt x="1143000" y="396240"/>
                  </a:lnTo>
                  <a:lnTo>
                    <a:pt x="1539240" y="0"/>
                  </a:ln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54" name="箭头: 下 53">
            <a:extLst>
              <a:ext uri="{FF2B5EF4-FFF2-40B4-BE49-F238E27FC236}">
                <a16:creationId xmlns:a16="http://schemas.microsoft.com/office/drawing/2014/main" id="{319A0680-712C-8404-B771-C64A55AC8ECD}"/>
              </a:ext>
            </a:extLst>
          </p:cNvPr>
          <p:cNvSpPr/>
          <p:nvPr userDrawn="1"/>
        </p:nvSpPr>
        <p:spPr>
          <a:xfrm rot="13673793">
            <a:off x="3840890" y="6038325"/>
            <a:ext cx="363305" cy="696847"/>
          </a:xfrm>
          <a:prstGeom prst="downArrow">
            <a:avLst/>
          </a:prstGeom>
          <a:solidFill>
            <a:schemeClr val="accent4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F0F99BA1-59F3-F5D3-7B3B-1561938A04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8471"/>
          <a:stretch/>
        </p:blipFill>
        <p:spPr>
          <a:xfrm>
            <a:off x="6888707" y="-15057"/>
            <a:ext cx="2456901" cy="1266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1467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7" userDrawn="1">
          <p15:clr>
            <a:srgbClr val="FBAE40"/>
          </p15:clr>
        </p15:guide>
        <p15:guide id="2" pos="302" userDrawn="1">
          <p15:clr>
            <a:srgbClr val="FBAE40"/>
          </p15:clr>
        </p15:guide>
        <p15:guide id="3" pos="545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8130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62" r:id="rId2"/>
    <p:sldLayoutId id="2147483663" r:id="rId3"/>
    <p:sldLayoutId id="2147483664" r:id="rId4"/>
    <p:sldLayoutId id="2147483665" r:id="rId5"/>
    <p:sldLayoutId id="2147483667" r:id="rId6"/>
    <p:sldLayoutId id="2147483668" r:id="rId7"/>
    <p:sldLayoutId id="2147483676" r:id="rId8"/>
    <p:sldLayoutId id="2147483666" r:id="rId9"/>
    <p:sldLayoutId id="2147483673" r:id="rId10"/>
    <p:sldLayoutId id="2147483674" r:id="rId11"/>
    <p:sldLayoutId id="2147483675" r:id="rId12"/>
    <p:sldLayoutId id="2147483669" r:id="rId13"/>
    <p:sldLayoutId id="2147483680" r:id="rId14"/>
    <p:sldLayoutId id="2147483682" r:id="rId15"/>
    <p:sldLayoutId id="2147483677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3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8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07DA3ACE-0332-8A51-434F-9B9F1A8EE37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zh-CN" altLang="en-US" dirty="0"/>
              <a:t>汇报人：</a:t>
            </a:r>
            <a:r>
              <a:rPr lang="en-US" altLang="zh-CN" dirty="0" err="1"/>
              <a:t>OfficePLUS</a:t>
            </a:r>
            <a:endParaRPr lang="en-US" altLang="zh-CN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594D229-1F0D-BF72-2FB9-270F63DAE19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17358" y="2944019"/>
            <a:ext cx="7336225" cy="969962"/>
          </a:xfrm>
        </p:spPr>
        <p:txBody>
          <a:bodyPr>
            <a:noAutofit/>
          </a:bodyPr>
          <a:lstStyle/>
          <a:p>
            <a:r>
              <a:rPr lang="zh-CN" altLang="en-US" dirty="0"/>
              <a:t>孟菲斯创意风项目介绍</a:t>
            </a:r>
            <a:r>
              <a:rPr lang="en-US" altLang="zh-CN" dirty="0"/>
              <a:t>PPT</a:t>
            </a:r>
            <a:r>
              <a:rPr lang="zh-CN" altLang="en-US" dirty="0"/>
              <a:t>模板</a:t>
            </a:r>
          </a:p>
        </p:txBody>
      </p:sp>
    </p:spTree>
    <p:extLst>
      <p:ext uri="{BB962C8B-B14F-4D97-AF65-F5344CB8AC3E}">
        <p14:creationId xmlns:p14="http://schemas.microsoft.com/office/powerpoint/2010/main" val="40374833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C85B1B7-41A2-B5F3-86BE-0ADB74CAF8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-1447800" y="2522558"/>
            <a:ext cx="9663866" cy="1461978"/>
          </a:xfrm>
        </p:spPr>
        <p:txBody>
          <a:bodyPr/>
          <a:lstStyle/>
          <a:p>
            <a:pPr algn="ctr"/>
            <a:r>
              <a:rPr lang="en-US" altLang="zh-CN" dirty="0"/>
              <a:t>PART 1</a:t>
            </a:r>
            <a:endParaRPr lang="zh-CN" altLang="en-US" dirty="0"/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7E1143E-EB07-368D-B996-1EE4B3C3152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algn="ctr"/>
            <a:r>
              <a:rPr lang="en-US" altLang="zh-CN" dirty="0"/>
              <a:t>3.</a:t>
            </a:r>
            <a:r>
              <a:rPr lang="zh-CN" altLang="en-US" dirty="0"/>
              <a:t>行业痛点</a:t>
            </a:r>
          </a:p>
        </p:txBody>
      </p:sp>
    </p:spTree>
    <p:extLst>
      <p:ext uri="{BB962C8B-B14F-4D97-AF65-F5344CB8AC3E}">
        <p14:creationId xmlns:p14="http://schemas.microsoft.com/office/powerpoint/2010/main" val="20312994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文本占位符 27">
            <a:extLst>
              <a:ext uri="{FF2B5EF4-FFF2-40B4-BE49-F238E27FC236}">
                <a16:creationId xmlns:a16="http://schemas.microsoft.com/office/drawing/2014/main" id="{1693ADEA-5E62-5736-D700-7A2D2C8D866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algn="ctr"/>
            <a:r>
              <a:rPr lang="en-US" altLang="zh-CN" dirty="0"/>
              <a:t>3.</a:t>
            </a:r>
            <a:r>
              <a:rPr lang="zh-CN" altLang="en-US" dirty="0"/>
              <a:t>行业痛点</a:t>
            </a:r>
          </a:p>
        </p:txBody>
      </p:sp>
      <p:sp>
        <p:nvSpPr>
          <p:cNvPr id="29" name="文本占位符 28">
            <a:extLst>
              <a:ext uri="{FF2B5EF4-FFF2-40B4-BE49-F238E27FC236}">
                <a16:creationId xmlns:a16="http://schemas.microsoft.com/office/drawing/2014/main" id="{ACC3B593-5FC7-A4F8-6092-DFEE33C8177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zh-CN" altLang="en-US" dirty="0"/>
              <a:t>没有群众基础</a:t>
            </a:r>
          </a:p>
        </p:txBody>
      </p:sp>
      <p:sp>
        <p:nvSpPr>
          <p:cNvPr id="30" name="文本占位符 29">
            <a:extLst>
              <a:ext uri="{FF2B5EF4-FFF2-40B4-BE49-F238E27FC236}">
                <a16:creationId xmlns:a16="http://schemas.microsoft.com/office/drawing/2014/main" id="{39422BE7-88FB-42EF-1F1D-CDF69D50680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zh-CN" altLang="en-US" dirty="0"/>
              <a:t>没有吸人的媒介</a:t>
            </a:r>
          </a:p>
        </p:txBody>
      </p:sp>
      <p:sp>
        <p:nvSpPr>
          <p:cNvPr id="31" name="文本占位符 30">
            <a:extLst>
              <a:ext uri="{FF2B5EF4-FFF2-40B4-BE49-F238E27FC236}">
                <a16:creationId xmlns:a16="http://schemas.microsoft.com/office/drawing/2014/main" id="{D934764E-3803-13B6-E6F8-73132583573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zh-CN" altLang="en-US" dirty="0"/>
              <a:t>只强调知识</a:t>
            </a:r>
          </a:p>
        </p:txBody>
      </p:sp>
      <p:sp>
        <p:nvSpPr>
          <p:cNvPr id="32" name="文本占位符 31">
            <a:extLst>
              <a:ext uri="{FF2B5EF4-FFF2-40B4-BE49-F238E27FC236}">
                <a16:creationId xmlns:a16="http://schemas.microsoft.com/office/drawing/2014/main" id="{9D1B7762-CF11-48EE-C182-E9569236113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15938" y="3843567"/>
            <a:ext cx="3014340" cy="2332207"/>
          </a:xfrm>
        </p:spPr>
        <p:txBody>
          <a:bodyPr/>
          <a:lstStyle/>
          <a:p>
            <a:r>
              <a:rPr lang="zh-CN" altLang="en-US" dirty="0"/>
              <a:t>部分项目没有资深</a:t>
            </a:r>
            <a:r>
              <a:rPr lang="en-US" altLang="zh-CN" dirty="0"/>
              <a:t>PPT</a:t>
            </a:r>
            <a:r>
              <a:rPr lang="zh-CN" altLang="en-US" dirty="0"/>
              <a:t>设计者参与，他们不知道</a:t>
            </a:r>
            <a:r>
              <a:rPr lang="en-US" altLang="zh-CN" dirty="0"/>
              <a:t>PPT</a:t>
            </a:r>
            <a:r>
              <a:rPr lang="zh-CN" altLang="en-US" dirty="0"/>
              <a:t>设计者到底需要什么，为什么这是一场危机。</a:t>
            </a:r>
          </a:p>
        </p:txBody>
      </p:sp>
      <p:sp>
        <p:nvSpPr>
          <p:cNvPr id="33" name="文本占位符 32">
            <a:extLst>
              <a:ext uri="{FF2B5EF4-FFF2-40B4-BE49-F238E27FC236}">
                <a16:creationId xmlns:a16="http://schemas.microsoft.com/office/drawing/2014/main" id="{3ACEB8AA-6BF5-097E-C0E4-413842E4265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590902" y="3843567"/>
            <a:ext cx="3014340" cy="2332207"/>
          </a:xfrm>
        </p:spPr>
        <p:txBody>
          <a:bodyPr/>
          <a:lstStyle/>
          <a:p>
            <a:r>
              <a:rPr lang="zh-CN" altLang="en-US" dirty="0"/>
              <a:t>部分项目采用传统课堂、团建活动、聚餐等的方式，并不能有效解决，反而徒增焦虑，玩也玩不好。</a:t>
            </a:r>
          </a:p>
        </p:txBody>
      </p:sp>
      <p:sp>
        <p:nvSpPr>
          <p:cNvPr id="34" name="文本占位符 33">
            <a:extLst>
              <a:ext uri="{FF2B5EF4-FFF2-40B4-BE49-F238E27FC236}">
                <a16:creationId xmlns:a16="http://schemas.microsoft.com/office/drawing/2014/main" id="{D1F2A27E-E85A-0D71-D1C0-5BBD976634F8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653982" y="3843567"/>
            <a:ext cx="3014340" cy="2332207"/>
          </a:xfrm>
        </p:spPr>
        <p:txBody>
          <a:bodyPr/>
          <a:lstStyle/>
          <a:p>
            <a:r>
              <a:rPr lang="zh-CN" altLang="en-US" dirty="0"/>
              <a:t>部分项目知识强调对知识的学习，而忽视了并不是由于知识的缺乏而引起的这一场危机</a:t>
            </a:r>
          </a:p>
        </p:txBody>
      </p:sp>
      <p:pic>
        <p:nvPicPr>
          <p:cNvPr id="35" name="图片 34" descr="灯光下的人群&#10;&#10;描述已自动生成">
            <a:extLst>
              <a:ext uri="{FF2B5EF4-FFF2-40B4-BE49-F238E27FC236}">
                <a16:creationId xmlns:a16="http://schemas.microsoft.com/office/drawing/2014/main" id="{3D4B642C-B9A7-0F29-B091-1B6E4C53BD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571" y="2267066"/>
            <a:ext cx="2221310" cy="1481008"/>
          </a:xfrm>
          <a:prstGeom prst="rect">
            <a:avLst/>
          </a:prstGeom>
        </p:spPr>
      </p:pic>
      <p:pic>
        <p:nvPicPr>
          <p:cNvPr id="36" name="图片 35" descr="黑板上写着字&#10;&#10;描述已自动生成">
            <a:extLst>
              <a:ext uri="{FF2B5EF4-FFF2-40B4-BE49-F238E27FC236}">
                <a16:creationId xmlns:a16="http://schemas.microsoft.com/office/drawing/2014/main" id="{36AE16C4-921F-C4E8-6906-15B200C23DD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7" r="7562"/>
          <a:stretch/>
        </p:blipFill>
        <p:spPr>
          <a:xfrm>
            <a:off x="4697651" y="2267066"/>
            <a:ext cx="2221310" cy="1481008"/>
          </a:xfrm>
          <a:prstGeom prst="rect">
            <a:avLst/>
          </a:prstGeom>
        </p:spPr>
      </p:pic>
      <p:pic>
        <p:nvPicPr>
          <p:cNvPr id="37" name="图片 36" descr="盒子上写着字&#10;&#10;中度可信度描述已自动生成">
            <a:extLst>
              <a:ext uri="{FF2B5EF4-FFF2-40B4-BE49-F238E27FC236}">
                <a16:creationId xmlns:a16="http://schemas.microsoft.com/office/drawing/2014/main" id="{A517ADD7-12BD-EFA6-60FC-0B6A6C9DB8B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6" b="5545"/>
          <a:stretch/>
        </p:blipFill>
        <p:spPr>
          <a:xfrm>
            <a:off x="8766731" y="2267066"/>
            <a:ext cx="2221310" cy="1481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6528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文本占位符 27">
            <a:extLst>
              <a:ext uri="{FF2B5EF4-FFF2-40B4-BE49-F238E27FC236}">
                <a16:creationId xmlns:a16="http://schemas.microsoft.com/office/drawing/2014/main" id="{1693ADEA-5E62-5736-D700-7A2D2C8D866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algn="ctr"/>
            <a:r>
              <a:rPr lang="en-US" altLang="zh-CN" dirty="0"/>
              <a:t>3.</a:t>
            </a:r>
            <a:r>
              <a:rPr lang="zh-CN" altLang="en-US" dirty="0"/>
              <a:t>行业痛点</a:t>
            </a:r>
          </a:p>
        </p:txBody>
      </p:sp>
      <p:sp>
        <p:nvSpPr>
          <p:cNvPr id="29" name="文本占位符 28">
            <a:extLst>
              <a:ext uri="{FF2B5EF4-FFF2-40B4-BE49-F238E27FC236}">
                <a16:creationId xmlns:a16="http://schemas.microsoft.com/office/drawing/2014/main" id="{ACC3B593-5FC7-A4F8-6092-DFEE33C817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2286" y="4114799"/>
            <a:ext cx="2989728" cy="554880"/>
          </a:xfrm>
        </p:spPr>
        <p:txBody>
          <a:bodyPr/>
          <a:lstStyle/>
          <a:p>
            <a:r>
              <a:rPr lang="zh-CN" altLang="en-US" dirty="0"/>
              <a:t>没有群众基础</a:t>
            </a:r>
          </a:p>
        </p:txBody>
      </p:sp>
      <p:sp>
        <p:nvSpPr>
          <p:cNvPr id="30" name="文本占位符 29">
            <a:extLst>
              <a:ext uri="{FF2B5EF4-FFF2-40B4-BE49-F238E27FC236}">
                <a16:creationId xmlns:a16="http://schemas.microsoft.com/office/drawing/2014/main" id="{39422BE7-88FB-42EF-1F1D-CDF69D50680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575730" y="4114799"/>
            <a:ext cx="3227150" cy="554880"/>
          </a:xfrm>
        </p:spPr>
        <p:txBody>
          <a:bodyPr/>
          <a:lstStyle/>
          <a:p>
            <a:r>
              <a:rPr lang="zh-CN" altLang="en-US" dirty="0"/>
              <a:t>没有吸人的媒介</a:t>
            </a:r>
          </a:p>
        </p:txBody>
      </p:sp>
      <p:sp>
        <p:nvSpPr>
          <p:cNvPr id="31" name="文本占位符 30">
            <a:extLst>
              <a:ext uri="{FF2B5EF4-FFF2-40B4-BE49-F238E27FC236}">
                <a16:creationId xmlns:a16="http://schemas.microsoft.com/office/drawing/2014/main" id="{D934764E-3803-13B6-E6F8-73132583573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644810" y="4114799"/>
            <a:ext cx="2989728" cy="554880"/>
          </a:xfrm>
        </p:spPr>
        <p:txBody>
          <a:bodyPr/>
          <a:lstStyle/>
          <a:p>
            <a:r>
              <a:rPr lang="zh-CN" altLang="en-US" dirty="0"/>
              <a:t>只强调知识</a:t>
            </a:r>
          </a:p>
        </p:txBody>
      </p:sp>
      <p:sp>
        <p:nvSpPr>
          <p:cNvPr id="32" name="文本占位符 31">
            <a:extLst>
              <a:ext uri="{FF2B5EF4-FFF2-40B4-BE49-F238E27FC236}">
                <a16:creationId xmlns:a16="http://schemas.microsoft.com/office/drawing/2014/main" id="{9D1B7762-CF11-48EE-C182-E9569236113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02286" y="4669679"/>
            <a:ext cx="2989728" cy="396241"/>
          </a:xfrm>
        </p:spPr>
        <p:txBody>
          <a:bodyPr/>
          <a:lstStyle/>
          <a:p>
            <a:r>
              <a:rPr lang="zh-CN" altLang="en-US" dirty="0"/>
              <a:t>部分项目没有资深</a:t>
            </a:r>
            <a:r>
              <a:rPr lang="en-US" altLang="zh-CN" dirty="0"/>
              <a:t>PPT</a:t>
            </a:r>
            <a:r>
              <a:rPr lang="zh-CN" altLang="en-US" dirty="0"/>
              <a:t>设计者参与，他们不知道</a:t>
            </a:r>
            <a:r>
              <a:rPr lang="en-US" altLang="zh-CN" dirty="0"/>
              <a:t>PPT</a:t>
            </a:r>
            <a:r>
              <a:rPr lang="zh-CN" altLang="en-US" dirty="0"/>
              <a:t>设计者到底需要什么，为什么这是一场危机。</a:t>
            </a:r>
          </a:p>
        </p:txBody>
      </p:sp>
      <p:sp>
        <p:nvSpPr>
          <p:cNvPr id="33" name="文本占位符 32">
            <a:extLst>
              <a:ext uri="{FF2B5EF4-FFF2-40B4-BE49-F238E27FC236}">
                <a16:creationId xmlns:a16="http://schemas.microsoft.com/office/drawing/2014/main" id="{3ACEB8AA-6BF5-097E-C0E4-413842E4265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575730" y="4669679"/>
            <a:ext cx="2989728" cy="396241"/>
          </a:xfrm>
        </p:spPr>
        <p:txBody>
          <a:bodyPr/>
          <a:lstStyle/>
          <a:p>
            <a:r>
              <a:rPr lang="zh-CN" altLang="en-US" dirty="0"/>
              <a:t>部分项目采用传统课堂、团建活动、聚餐等的方式，并不能有效解决，反而徒增焦虑，玩也玩不好。</a:t>
            </a:r>
          </a:p>
        </p:txBody>
      </p:sp>
      <p:sp>
        <p:nvSpPr>
          <p:cNvPr id="34" name="文本占位符 33">
            <a:extLst>
              <a:ext uri="{FF2B5EF4-FFF2-40B4-BE49-F238E27FC236}">
                <a16:creationId xmlns:a16="http://schemas.microsoft.com/office/drawing/2014/main" id="{D1F2A27E-E85A-0D71-D1C0-5BBD976634F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644810" y="4669679"/>
            <a:ext cx="2989728" cy="396241"/>
          </a:xfrm>
        </p:spPr>
        <p:txBody>
          <a:bodyPr/>
          <a:lstStyle/>
          <a:p>
            <a:r>
              <a:rPr lang="zh-CN" altLang="en-US" dirty="0"/>
              <a:t>部分项目知识强调对知识的学习，而忽视了并不是由于知识的缺乏而引起的这一场危机</a:t>
            </a:r>
          </a:p>
        </p:txBody>
      </p:sp>
      <p:pic>
        <p:nvPicPr>
          <p:cNvPr id="3" name="图片 2" descr="灯光下的人群&#10;&#10;描述已自动生成">
            <a:extLst>
              <a:ext uri="{FF2B5EF4-FFF2-40B4-BE49-F238E27FC236}">
                <a16:creationId xmlns:a16="http://schemas.microsoft.com/office/drawing/2014/main" id="{98E24D96-3D0A-C43B-21B7-24878A6FE7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650" y="1306946"/>
            <a:ext cx="3242915" cy="2162140"/>
          </a:xfrm>
          <a:prstGeom prst="rect">
            <a:avLst/>
          </a:prstGeom>
        </p:spPr>
      </p:pic>
      <p:pic>
        <p:nvPicPr>
          <p:cNvPr id="13" name="图片 12" descr="黑板上写着字&#10;&#10;描述已自动生成">
            <a:extLst>
              <a:ext uri="{FF2B5EF4-FFF2-40B4-BE49-F238E27FC236}">
                <a16:creationId xmlns:a16="http://schemas.microsoft.com/office/drawing/2014/main" id="{688195FF-148E-73BB-E172-03F32926868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7" r="7562"/>
          <a:stretch/>
        </p:blipFill>
        <p:spPr>
          <a:xfrm>
            <a:off x="4575730" y="1306946"/>
            <a:ext cx="3242915" cy="2162140"/>
          </a:xfrm>
          <a:prstGeom prst="rect">
            <a:avLst/>
          </a:prstGeom>
        </p:spPr>
      </p:pic>
      <p:pic>
        <p:nvPicPr>
          <p:cNvPr id="14" name="图片 13" descr="盒子上写着字&#10;&#10;中度可信度描述已自动生成">
            <a:extLst>
              <a:ext uri="{FF2B5EF4-FFF2-40B4-BE49-F238E27FC236}">
                <a16:creationId xmlns:a16="http://schemas.microsoft.com/office/drawing/2014/main" id="{36CDDA95-4137-D0F2-986D-E7AB52953D5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6" b="5545"/>
          <a:stretch/>
        </p:blipFill>
        <p:spPr>
          <a:xfrm>
            <a:off x="8644810" y="1306946"/>
            <a:ext cx="3242915" cy="2162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0657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3780564F-A244-C8CD-84D6-5F4DD278395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-1447800" y="2201264"/>
            <a:ext cx="9663866" cy="2089712"/>
          </a:xfrm>
        </p:spPr>
        <p:txBody>
          <a:bodyPr/>
          <a:lstStyle/>
          <a:p>
            <a:pPr algn="ctr"/>
            <a:r>
              <a:rPr lang="en-US" altLang="zh-CN" dirty="0"/>
              <a:t>PART 2</a:t>
            </a:r>
            <a:endParaRPr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8F80F6-9CBF-A98F-0E07-5A5F706EAD4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algn="ctr"/>
            <a:r>
              <a:rPr lang="en-US" altLang="zh-CN" dirty="0"/>
              <a:t>1.</a:t>
            </a:r>
            <a:r>
              <a:rPr lang="zh-CN" altLang="en-US" dirty="0"/>
              <a:t>项目历程</a:t>
            </a:r>
          </a:p>
        </p:txBody>
      </p:sp>
    </p:spTree>
    <p:extLst>
      <p:ext uri="{BB962C8B-B14F-4D97-AF65-F5344CB8AC3E}">
        <p14:creationId xmlns:p14="http://schemas.microsoft.com/office/powerpoint/2010/main" val="16099394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CD402A-507F-8267-EF91-63A9DA33320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Autofit/>
          </a:bodyPr>
          <a:lstStyle/>
          <a:p>
            <a:pPr algn="ctr"/>
            <a:r>
              <a:rPr lang="en-US" altLang="zh-CN" dirty="0"/>
              <a:t>3.</a:t>
            </a:r>
            <a:r>
              <a:rPr lang="zh-CN" altLang="en-US" dirty="0"/>
              <a:t>项目历程</a:t>
            </a: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9811CCDD-B026-1435-E8FA-36BDB725BA08}"/>
              </a:ext>
            </a:extLst>
          </p:cNvPr>
          <p:cNvGrpSpPr/>
          <p:nvPr/>
        </p:nvGrpSpPr>
        <p:grpSpPr>
          <a:xfrm>
            <a:off x="592866" y="1685128"/>
            <a:ext cx="3353789" cy="1250172"/>
            <a:chOff x="375760" y="355830"/>
            <a:chExt cx="1866749" cy="721512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AF8A1AA-C541-E6C9-96E1-3AB3763A2106}"/>
                </a:ext>
              </a:extLst>
            </p:cNvPr>
            <p:cNvSpPr/>
            <p:nvPr userDrawn="1"/>
          </p:nvSpPr>
          <p:spPr>
            <a:xfrm>
              <a:off x="455341" y="355830"/>
              <a:ext cx="1787168" cy="595291"/>
            </a:xfrm>
            <a:prstGeom prst="rect">
              <a:avLst/>
            </a:prstGeom>
            <a:solidFill>
              <a:schemeClr val="accent4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4DA11626-E1FB-F130-157C-9A6D3674990C}"/>
                </a:ext>
              </a:extLst>
            </p:cNvPr>
            <p:cNvGrpSpPr/>
            <p:nvPr userDrawn="1"/>
          </p:nvGrpSpPr>
          <p:grpSpPr>
            <a:xfrm>
              <a:off x="375760" y="482051"/>
              <a:ext cx="1787168" cy="595291"/>
              <a:chOff x="375760" y="482051"/>
              <a:chExt cx="1787168" cy="595291"/>
            </a:xfrm>
          </p:grpSpPr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6D76A30F-0F97-CC7D-09BF-A8F9FDE468D7}"/>
                  </a:ext>
                </a:extLst>
              </p:cNvPr>
              <p:cNvSpPr/>
              <p:nvPr userDrawn="1"/>
            </p:nvSpPr>
            <p:spPr>
              <a:xfrm>
                <a:off x="375760" y="482051"/>
                <a:ext cx="1787168" cy="595291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9" name="直接连接符 8">
                <a:extLst>
                  <a:ext uri="{FF2B5EF4-FFF2-40B4-BE49-F238E27FC236}">
                    <a16:creationId xmlns:a16="http://schemas.microsoft.com/office/drawing/2014/main" id="{CF612CD5-BF69-1EFB-9651-42D39C7590B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776177" y="482051"/>
                <a:ext cx="0" cy="595291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0" name="组合 9">
            <a:extLst>
              <a:ext uri="{FF2B5EF4-FFF2-40B4-BE49-F238E27FC236}">
                <a16:creationId xmlns:a16="http://schemas.microsoft.com/office/drawing/2014/main" id="{ED4D0340-8160-1100-65BA-D2BEC634CA40}"/>
              </a:ext>
            </a:extLst>
          </p:cNvPr>
          <p:cNvGrpSpPr/>
          <p:nvPr/>
        </p:nvGrpSpPr>
        <p:grpSpPr>
          <a:xfrm>
            <a:off x="3193306" y="4376632"/>
            <a:ext cx="3353789" cy="1250172"/>
            <a:chOff x="375760" y="355830"/>
            <a:chExt cx="1866749" cy="721512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7049E0F6-50AD-A724-DDCF-D4DD8106C1C0}"/>
                </a:ext>
              </a:extLst>
            </p:cNvPr>
            <p:cNvSpPr/>
            <p:nvPr userDrawn="1"/>
          </p:nvSpPr>
          <p:spPr>
            <a:xfrm>
              <a:off x="455341" y="355830"/>
              <a:ext cx="1787168" cy="595291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9CD1C4B0-4231-A1C1-6D51-AC2E972069A6}"/>
                </a:ext>
              </a:extLst>
            </p:cNvPr>
            <p:cNvGrpSpPr/>
            <p:nvPr userDrawn="1"/>
          </p:nvGrpSpPr>
          <p:grpSpPr>
            <a:xfrm>
              <a:off x="375760" y="482051"/>
              <a:ext cx="1787168" cy="595291"/>
              <a:chOff x="375760" y="482051"/>
              <a:chExt cx="1787168" cy="595291"/>
            </a:xfrm>
          </p:grpSpPr>
          <p:sp>
            <p:nvSpPr>
              <p:cNvPr id="13" name="矩形 12">
                <a:extLst>
                  <a:ext uri="{FF2B5EF4-FFF2-40B4-BE49-F238E27FC236}">
                    <a16:creationId xmlns:a16="http://schemas.microsoft.com/office/drawing/2014/main" id="{A35687F4-2C72-2301-98E1-FA0D2E7D18D2}"/>
                  </a:ext>
                </a:extLst>
              </p:cNvPr>
              <p:cNvSpPr/>
              <p:nvPr userDrawn="1"/>
            </p:nvSpPr>
            <p:spPr>
              <a:xfrm>
                <a:off x="375760" y="482051"/>
                <a:ext cx="1787168" cy="595291"/>
              </a:xfrm>
              <a:prstGeom prst="rect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14" name="直接连接符 13">
                <a:extLst>
                  <a:ext uri="{FF2B5EF4-FFF2-40B4-BE49-F238E27FC236}">
                    <a16:creationId xmlns:a16="http://schemas.microsoft.com/office/drawing/2014/main" id="{F6EC1993-868C-87F8-60C2-4353B580C2A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776177" y="482051"/>
                <a:ext cx="0" cy="595291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3D09C844-156F-8BB8-6655-E6251F3F7B2E}"/>
              </a:ext>
            </a:extLst>
          </p:cNvPr>
          <p:cNvGrpSpPr/>
          <p:nvPr/>
        </p:nvGrpSpPr>
        <p:grpSpPr>
          <a:xfrm>
            <a:off x="5793746" y="1685128"/>
            <a:ext cx="3353789" cy="1250172"/>
            <a:chOff x="375760" y="355830"/>
            <a:chExt cx="1866749" cy="721512"/>
          </a:xfrm>
        </p:grpSpPr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E3570F08-09DF-6734-1D62-22EE208FB254}"/>
                </a:ext>
              </a:extLst>
            </p:cNvPr>
            <p:cNvSpPr/>
            <p:nvPr userDrawn="1"/>
          </p:nvSpPr>
          <p:spPr>
            <a:xfrm>
              <a:off x="455341" y="355830"/>
              <a:ext cx="1787168" cy="595291"/>
            </a:xfrm>
            <a:prstGeom prst="rect">
              <a:avLst/>
            </a:prstGeom>
            <a:solidFill>
              <a:schemeClr val="accent5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C133F86D-51C1-999B-B0E8-458A4FB51C91}"/>
                </a:ext>
              </a:extLst>
            </p:cNvPr>
            <p:cNvGrpSpPr/>
            <p:nvPr userDrawn="1"/>
          </p:nvGrpSpPr>
          <p:grpSpPr>
            <a:xfrm>
              <a:off x="375760" y="482051"/>
              <a:ext cx="1787168" cy="595291"/>
              <a:chOff x="375760" y="482051"/>
              <a:chExt cx="1787168" cy="595291"/>
            </a:xfrm>
          </p:grpSpPr>
          <p:sp>
            <p:nvSpPr>
              <p:cNvPr id="18" name="矩形 17">
                <a:extLst>
                  <a:ext uri="{FF2B5EF4-FFF2-40B4-BE49-F238E27FC236}">
                    <a16:creationId xmlns:a16="http://schemas.microsoft.com/office/drawing/2014/main" id="{356910F0-2DAA-310A-83F8-79E73E91C2CE}"/>
                  </a:ext>
                </a:extLst>
              </p:cNvPr>
              <p:cNvSpPr/>
              <p:nvPr userDrawn="1"/>
            </p:nvSpPr>
            <p:spPr>
              <a:xfrm>
                <a:off x="375760" y="482051"/>
                <a:ext cx="1787168" cy="595291"/>
              </a:xfrm>
              <a:prstGeom prst="rect">
                <a:avLst/>
              </a:prstGeom>
              <a:solidFill>
                <a:schemeClr val="accent4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19" name="直接连接符 18">
                <a:extLst>
                  <a:ext uri="{FF2B5EF4-FFF2-40B4-BE49-F238E27FC236}">
                    <a16:creationId xmlns:a16="http://schemas.microsoft.com/office/drawing/2014/main" id="{6894BA07-256E-932B-8AF7-50277E3D682C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776177" y="482051"/>
                <a:ext cx="0" cy="595291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512FFB94-CCB3-E6EF-FC44-7BCCC3335E2C}"/>
              </a:ext>
            </a:extLst>
          </p:cNvPr>
          <p:cNvGrpSpPr/>
          <p:nvPr/>
        </p:nvGrpSpPr>
        <p:grpSpPr>
          <a:xfrm>
            <a:off x="8394186" y="4376632"/>
            <a:ext cx="3353789" cy="1250172"/>
            <a:chOff x="375760" y="355830"/>
            <a:chExt cx="1866749" cy="721512"/>
          </a:xfrm>
        </p:grpSpPr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06EA522C-62BE-432B-AC51-E12F6C05FD9C}"/>
                </a:ext>
              </a:extLst>
            </p:cNvPr>
            <p:cNvSpPr/>
            <p:nvPr userDrawn="1"/>
          </p:nvSpPr>
          <p:spPr>
            <a:xfrm>
              <a:off x="455341" y="355830"/>
              <a:ext cx="1787168" cy="595291"/>
            </a:xfrm>
            <a:prstGeom prst="rect">
              <a:avLst/>
            </a:prstGeom>
            <a:solidFill>
              <a:schemeClr val="accent4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  <p:grpSp>
          <p:nvGrpSpPr>
            <p:cNvPr id="22" name="组合 21">
              <a:extLst>
                <a:ext uri="{FF2B5EF4-FFF2-40B4-BE49-F238E27FC236}">
                  <a16:creationId xmlns:a16="http://schemas.microsoft.com/office/drawing/2014/main" id="{5572ED2F-F7A5-5776-B54A-1ADE80C7DEB1}"/>
                </a:ext>
              </a:extLst>
            </p:cNvPr>
            <p:cNvGrpSpPr/>
            <p:nvPr userDrawn="1"/>
          </p:nvGrpSpPr>
          <p:grpSpPr>
            <a:xfrm>
              <a:off x="375760" y="482051"/>
              <a:ext cx="1787168" cy="595291"/>
              <a:chOff x="375760" y="482051"/>
              <a:chExt cx="1787168" cy="595291"/>
            </a:xfrm>
          </p:grpSpPr>
          <p:sp>
            <p:nvSpPr>
              <p:cNvPr id="23" name="矩形 22">
                <a:extLst>
                  <a:ext uri="{FF2B5EF4-FFF2-40B4-BE49-F238E27FC236}">
                    <a16:creationId xmlns:a16="http://schemas.microsoft.com/office/drawing/2014/main" id="{3472D7CC-35F7-064F-AF1A-3D92C862D002}"/>
                  </a:ext>
                </a:extLst>
              </p:cNvPr>
              <p:cNvSpPr/>
              <p:nvPr userDrawn="1"/>
            </p:nvSpPr>
            <p:spPr>
              <a:xfrm>
                <a:off x="375760" y="482051"/>
                <a:ext cx="1787168" cy="595291"/>
              </a:xfrm>
              <a:prstGeom prst="rect">
                <a:avLst/>
              </a:prstGeom>
              <a:solidFill>
                <a:schemeClr val="accent2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24" name="直接连接符 23">
                <a:extLst>
                  <a:ext uri="{FF2B5EF4-FFF2-40B4-BE49-F238E27FC236}">
                    <a16:creationId xmlns:a16="http://schemas.microsoft.com/office/drawing/2014/main" id="{DC0144A6-E318-358B-A83A-D697F1C66E3E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776177" y="482051"/>
                <a:ext cx="0" cy="595291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5" name="文本框 24">
            <a:extLst>
              <a:ext uri="{FF2B5EF4-FFF2-40B4-BE49-F238E27FC236}">
                <a16:creationId xmlns:a16="http://schemas.microsoft.com/office/drawing/2014/main" id="{6102B21D-4CF9-690D-C5CA-21F49B903B3D}"/>
              </a:ext>
            </a:extLst>
          </p:cNvPr>
          <p:cNvSpPr txBox="1"/>
          <p:nvPr/>
        </p:nvSpPr>
        <p:spPr>
          <a:xfrm>
            <a:off x="592867" y="2112479"/>
            <a:ext cx="846066" cy="6463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/>
            <a:r>
              <a:rPr lang="en-US" altLang="zh-CN" dirty="0">
                <a:latin typeface="+mj-ea"/>
                <a:ea typeface="+mj-ea"/>
              </a:rPr>
              <a:t>20xx</a:t>
            </a:r>
          </a:p>
          <a:p>
            <a:pPr algn="just"/>
            <a:r>
              <a:rPr lang="en-US" altLang="zh-CN" dirty="0">
                <a:latin typeface="+mj-ea"/>
                <a:ea typeface="+mj-ea"/>
              </a:rPr>
              <a:t>01.01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F1DB9CE5-2F15-4DA2-C048-6F7D550E47A9}"/>
              </a:ext>
            </a:extLst>
          </p:cNvPr>
          <p:cNvSpPr txBox="1"/>
          <p:nvPr/>
        </p:nvSpPr>
        <p:spPr>
          <a:xfrm>
            <a:off x="5806588" y="2107396"/>
            <a:ext cx="846066" cy="6463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/>
            <a:r>
              <a:rPr lang="en-US" altLang="zh-CN" dirty="0">
                <a:latin typeface="+mj-ea"/>
                <a:ea typeface="+mj-ea"/>
              </a:rPr>
              <a:t>20xx</a:t>
            </a:r>
          </a:p>
          <a:p>
            <a:pPr algn="just"/>
            <a:r>
              <a:rPr lang="en-US" altLang="zh-CN" dirty="0">
                <a:latin typeface="+mj-ea"/>
                <a:ea typeface="+mj-ea"/>
              </a:rPr>
              <a:t>01.01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44309F8C-38EE-8277-4382-3A68B7D05ED7}"/>
              </a:ext>
            </a:extLst>
          </p:cNvPr>
          <p:cNvSpPr txBox="1"/>
          <p:nvPr/>
        </p:nvSpPr>
        <p:spPr>
          <a:xfrm>
            <a:off x="3193307" y="4786868"/>
            <a:ext cx="846066" cy="6463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/>
            <a:r>
              <a:rPr lang="en-US" altLang="zh-CN" dirty="0">
                <a:latin typeface="+mj-ea"/>
                <a:ea typeface="+mj-ea"/>
              </a:rPr>
              <a:t>20xx</a:t>
            </a:r>
          </a:p>
          <a:p>
            <a:pPr algn="just"/>
            <a:r>
              <a:rPr lang="en-US" altLang="zh-CN" dirty="0">
                <a:latin typeface="+mj-ea"/>
                <a:ea typeface="+mj-ea"/>
              </a:rPr>
              <a:t>01.01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66148666-7AE0-43B5-0D7A-CD86F98BDF20}"/>
              </a:ext>
            </a:extLst>
          </p:cNvPr>
          <p:cNvSpPr txBox="1"/>
          <p:nvPr/>
        </p:nvSpPr>
        <p:spPr>
          <a:xfrm>
            <a:off x="8394187" y="4774836"/>
            <a:ext cx="846066" cy="6463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/>
            <a:r>
              <a:rPr lang="en-US" altLang="zh-CN" dirty="0">
                <a:latin typeface="+mj-ea"/>
                <a:ea typeface="+mj-ea"/>
              </a:rPr>
              <a:t>20xx</a:t>
            </a:r>
          </a:p>
          <a:p>
            <a:pPr algn="just"/>
            <a:r>
              <a:rPr lang="en-US" altLang="zh-CN" dirty="0">
                <a:latin typeface="+mj-ea"/>
                <a:ea typeface="+mj-ea"/>
              </a:rPr>
              <a:t>01.01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F237C729-3F8C-10B7-7C68-0E5B01AA68B8}"/>
              </a:ext>
            </a:extLst>
          </p:cNvPr>
          <p:cNvSpPr txBox="1"/>
          <p:nvPr/>
        </p:nvSpPr>
        <p:spPr>
          <a:xfrm>
            <a:off x="1318614" y="2250978"/>
            <a:ext cx="2254758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dirty="0">
                <a:latin typeface="+mj-ea"/>
                <a:ea typeface="+mj-ea"/>
              </a:rPr>
              <a:t>完成队伍组建</a:t>
            </a: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BDEA211C-659A-92A6-064E-9E37C7E3FAC0}"/>
              </a:ext>
            </a:extLst>
          </p:cNvPr>
          <p:cNvSpPr txBox="1"/>
          <p:nvPr/>
        </p:nvSpPr>
        <p:spPr>
          <a:xfrm>
            <a:off x="3928255" y="4925367"/>
            <a:ext cx="2254758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dirty="0">
                <a:latin typeface="+mj-ea"/>
                <a:ea typeface="+mj-ea"/>
              </a:rPr>
              <a:t>完成项目开发</a:t>
            </a: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426B065D-0C53-0EDC-2606-FC5C2EED110A}"/>
              </a:ext>
            </a:extLst>
          </p:cNvPr>
          <p:cNvSpPr txBox="1"/>
          <p:nvPr/>
        </p:nvSpPr>
        <p:spPr>
          <a:xfrm>
            <a:off x="6521648" y="2245895"/>
            <a:ext cx="2254758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dirty="0">
                <a:latin typeface="+mj-ea"/>
                <a:ea typeface="+mj-ea"/>
              </a:rPr>
              <a:t>完成试运营</a:t>
            </a: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BECD7FB2-5614-F8CD-53B3-6DA06DEE3366}"/>
              </a:ext>
            </a:extLst>
          </p:cNvPr>
          <p:cNvSpPr txBox="1"/>
          <p:nvPr/>
        </p:nvSpPr>
        <p:spPr>
          <a:xfrm>
            <a:off x="9118508" y="4913335"/>
            <a:ext cx="2254758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dirty="0">
                <a:latin typeface="+mj-ea"/>
                <a:ea typeface="+mj-ea"/>
              </a:rPr>
              <a:t>寻求合作与投资</a:t>
            </a:r>
          </a:p>
        </p:txBody>
      </p:sp>
    </p:spTree>
    <p:extLst>
      <p:ext uri="{BB962C8B-B14F-4D97-AF65-F5344CB8AC3E}">
        <p14:creationId xmlns:p14="http://schemas.microsoft.com/office/powerpoint/2010/main" val="17295154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占位符 7">
            <a:extLst>
              <a:ext uri="{FF2B5EF4-FFF2-40B4-BE49-F238E27FC236}">
                <a16:creationId xmlns:a16="http://schemas.microsoft.com/office/drawing/2014/main" id="{0D1B57EC-D9DA-6B4A-ED95-9C27C7CF394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zh-CN" dirty="0"/>
              <a:t>PART 2</a:t>
            </a:r>
            <a:endParaRPr lang="zh-CN" altLang="en-US" dirty="0"/>
          </a:p>
        </p:txBody>
      </p:sp>
      <p:sp>
        <p:nvSpPr>
          <p:cNvPr id="9" name="文本占位符 8">
            <a:extLst>
              <a:ext uri="{FF2B5EF4-FFF2-40B4-BE49-F238E27FC236}">
                <a16:creationId xmlns:a16="http://schemas.microsoft.com/office/drawing/2014/main" id="{BE1245BF-9186-366D-AA98-15CE6893D30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algn="ctr"/>
            <a:r>
              <a:rPr lang="en-US" altLang="zh-CN" dirty="0"/>
              <a:t>2.</a:t>
            </a:r>
            <a:r>
              <a:rPr lang="zh-CN" altLang="en-US" dirty="0"/>
              <a:t>项目分析</a:t>
            </a:r>
          </a:p>
        </p:txBody>
      </p:sp>
    </p:spTree>
    <p:extLst>
      <p:ext uri="{BB962C8B-B14F-4D97-AF65-F5344CB8AC3E}">
        <p14:creationId xmlns:p14="http://schemas.microsoft.com/office/powerpoint/2010/main" val="9713618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094FC0D-723F-9E70-965C-ED694821CC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9600" b="1" i="0" u="none" strike="noStrike" kern="0" cap="none" spc="600" normalizeH="0" baseline="0" noProof="0" dirty="0">
                <a:ln w="1905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outerShdw dist="63500" dir="3000000" algn="ctr" rotWithShape="0">
                    <a:srgbClr val="0F4CC5"/>
                  </a:outerShdw>
                </a:effectLst>
                <a:uLnTx/>
                <a:uFillTx/>
                <a:latin typeface="Arial"/>
                <a:ea typeface="微软雅黑"/>
                <a:cs typeface="+mn-cs"/>
              </a:rPr>
              <a:t>S</a:t>
            </a:r>
            <a:endParaRPr kumimoji="0" lang="zh-CN" altLang="en-US" sz="9600" b="1" i="0" u="none" strike="noStrike" kern="0" cap="none" spc="600" normalizeH="0" baseline="0" noProof="0" dirty="0">
              <a:ln w="19050">
                <a:solidFill>
                  <a:prstClr val="black"/>
                </a:solidFill>
              </a:ln>
              <a:solidFill>
                <a:prstClr val="white"/>
              </a:solidFill>
              <a:effectLst>
                <a:outerShdw dist="63500" dir="3000000" algn="ctr" rotWithShape="0">
                  <a:srgbClr val="0F4CC5"/>
                </a:outerShdw>
              </a:effectLst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文本占位符 5">
            <a:extLst>
              <a:ext uri="{FF2B5EF4-FFF2-40B4-BE49-F238E27FC236}">
                <a16:creationId xmlns:a16="http://schemas.microsoft.com/office/drawing/2014/main" id="{EDDE851A-44BE-7561-7BC5-C11F0E1494A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9600" b="1" i="0" u="none" strike="noStrike" kern="0" cap="none" spc="600" normalizeH="0" baseline="0" noProof="0" dirty="0">
                <a:ln w="1905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outerShdw dist="63500" dir="3000000" algn="ctr" rotWithShape="0">
                    <a:srgbClr val="0F4CC5"/>
                  </a:outerShdw>
                </a:effectLst>
                <a:uLnTx/>
                <a:uFillTx/>
                <a:latin typeface="Arial"/>
                <a:ea typeface="微软雅黑"/>
                <a:cs typeface="+mn-cs"/>
              </a:rPr>
              <a:t>W</a:t>
            </a:r>
            <a:endParaRPr kumimoji="0" lang="zh-CN" altLang="en-US" sz="9600" b="1" i="0" u="none" strike="noStrike" kern="0" cap="none" spc="600" normalizeH="0" baseline="0" noProof="0" dirty="0">
              <a:ln w="19050">
                <a:solidFill>
                  <a:prstClr val="black"/>
                </a:solidFill>
              </a:ln>
              <a:solidFill>
                <a:prstClr val="white"/>
              </a:solidFill>
              <a:effectLst>
                <a:outerShdw dist="63500" dir="3000000" algn="ctr" rotWithShape="0">
                  <a:srgbClr val="0F4CC5"/>
                </a:outerShdw>
              </a:effectLst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8" name="文本占位符 7">
            <a:extLst>
              <a:ext uri="{FF2B5EF4-FFF2-40B4-BE49-F238E27FC236}">
                <a16:creationId xmlns:a16="http://schemas.microsoft.com/office/drawing/2014/main" id="{E21CCF96-D4F2-93FA-4A9C-56BBCA6C4C4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9600" b="1" i="0" u="none" strike="noStrike" kern="0" cap="none" spc="600" normalizeH="0" baseline="0" noProof="0" dirty="0">
                <a:ln w="1905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outerShdw dist="63500" dir="3000000" algn="ctr" rotWithShape="0">
                    <a:srgbClr val="0F4CC5"/>
                  </a:outerShdw>
                </a:effectLst>
                <a:uLnTx/>
                <a:uFillTx/>
                <a:latin typeface="Arial"/>
                <a:ea typeface="微软雅黑"/>
                <a:cs typeface="+mn-cs"/>
              </a:rPr>
              <a:t>T</a:t>
            </a:r>
            <a:endParaRPr kumimoji="0" lang="zh-CN" altLang="en-US" sz="9600" b="1" i="0" u="none" strike="noStrike" kern="0" cap="none" spc="600" normalizeH="0" baseline="0" noProof="0" dirty="0">
              <a:ln w="19050">
                <a:solidFill>
                  <a:prstClr val="black"/>
                </a:solidFill>
              </a:ln>
              <a:solidFill>
                <a:prstClr val="white"/>
              </a:solidFill>
              <a:effectLst>
                <a:outerShdw dist="63500" dir="3000000" algn="ctr" rotWithShape="0">
                  <a:srgbClr val="0F4CC5"/>
                </a:outerShdw>
              </a:effectLst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0" name="文本占位符 9">
            <a:extLst>
              <a:ext uri="{FF2B5EF4-FFF2-40B4-BE49-F238E27FC236}">
                <a16:creationId xmlns:a16="http://schemas.microsoft.com/office/drawing/2014/main" id="{1EE1F0F3-7A1B-B0D7-E722-67521E3155A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900606" y="1285540"/>
            <a:ext cx="3099657" cy="1652572"/>
          </a:xfrm>
        </p:spPr>
        <p:txBody>
          <a:bodyPr/>
          <a:lstStyle/>
          <a:p>
            <a:pPr algn="just"/>
            <a:r>
              <a:rPr lang="zh-CN" altLang="en-US" sz="2000" dirty="0"/>
              <a:t>我们的团队由极为有丰富</a:t>
            </a:r>
            <a:r>
              <a:rPr lang="en-US" altLang="zh-CN" sz="2000" dirty="0"/>
              <a:t>PPT</a:t>
            </a:r>
            <a:r>
              <a:rPr lang="zh-CN" altLang="en-US" sz="2000" dirty="0"/>
              <a:t>制作经验的人员组成，并且有户外专家精心设计路线。</a:t>
            </a:r>
          </a:p>
        </p:txBody>
      </p:sp>
      <p:sp>
        <p:nvSpPr>
          <p:cNvPr id="12" name="文本占位符 11">
            <a:extLst>
              <a:ext uri="{FF2B5EF4-FFF2-40B4-BE49-F238E27FC236}">
                <a16:creationId xmlns:a16="http://schemas.microsoft.com/office/drawing/2014/main" id="{88A04EE4-9D31-313B-DDC5-D45181500A3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124594" y="1285540"/>
            <a:ext cx="3099658" cy="1425956"/>
          </a:xfrm>
        </p:spPr>
        <p:txBody>
          <a:bodyPr/>
          <a:lstStyle/>
          <a:p>
            <a:pPr algn="just"/>
            <a:r>
              <a:rPr lang="zh-CN" altLang="en-US" sz="2000" dirty="0">
                <a:solidFill>
                  <a:schemeClr val="bg1"/>
                </a:solidFill>
              </a:rPr>
              <a:t>我们的资金不够，团队成员依靠爱好维持现有的运转，市场竞争激烈</a:t>
            </a:r>
          </a:p>
        </p:txBody>
      </p:sp>
      <p:sp>
        <p:nvSpPr>
          <p:cNvPr id="14" name="文本占位符 13">
            <a:extLst>
              <a:ext uri="{FF2B5EF4-FFF2-40B4-BE49-F238E27FC236}">
                <a16:creationId xmlns:a16="http://schemas.microsoft.com/office/drawing/2014/main" id="{E3B0B713-794C-F586-57E7-9BD03771E9C2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900606" y="4713542"/>
            <a:ext cx="3099657" cy="1142936"/>
          </a:xfrm>
        </p:spPr>
        <p:txBody>
          <a:bodyPr/>
          <a:lstStyle/>
          <a:p>
            <a:pPr algn="just"/>
            <a:r>
              <a:rPr lang="zh-CN" altLang="en-US" sz="2000" dirty="0">
                <a:solidFill>
                  <a:schemeClr val="bg1"/>
                </a:solidFill>
              </a:rPr>
              <a:t>现在大部分项目运转效果不佳，而群众对其需要量很大。</a:t>
            </a:r>
          </a:p>
        </p:txBody>
      </p:sp>
      <p:sp>
        <p:nvSpPr>
          <p:cNvPr id="16" name="文本占位符 15">
            <a:extLst>
              <a:ext uri="{FF2B5EF4-FFF2-40B4-BE49-F238E27FC236}">
                <a16:creationId xmlns:a16="http://schemas.microsoft.com/office/drawing/2014/main" id="{7A39DCF7-C0E5-F661-5B75-C05AFDC7069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8124594" y="4713542"/>
            <a:ext cx="3099658" cy="1425956"/>
          </a:xfrm>
        </p:spPr>
        <p:txBody>
          <a:bodyPr/>
          <a:lstStyle/>
          <a:p>
            <a:r>
              <a:rPr lang="zh-CN" altLang="en-US" sz="2000" dirty="0"/>
              <a:t>大公司很有可能在短时间内模仿我们，运用自身庞大的财力压垮我们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39C6EFE-F833-164C-FCE3-FE93073CAD1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algn="ctr"/>
            <a:r>
              <a:rPr lang="en-US" altLang="zh-CN" dirty="0"/>
              <a:t>2.</a:t>
            </a:r>
            <a:r>
              <a:rPr lang="zh-CN" altLang="en-US" dirty="0"/>
              <a:t>项目分析</a:t>
            </a:r>
          </a:p>
        </p:txBody>
      </p:sp>
      <p:sp>
        <p:nvSpPr>
          <p:cNvPr id="7" name="文本占位符 6">
            <a:extLst>
              <a:ext uri="{FF2B5EF4-FFF2-40B4-BE49-F238E27FC236}">
                <a16:creationId xmlns:a16="http://schemas.microsoft.com/office/drawing/2014/main" id="{68FB43A8-006A-647A-956C-F03BCBC2779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CN" sz="9600" b="1" kern="0" spc="600" dirty="0">
                <a:ln w="1905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outerShdw dist="63500" dir="3000000" algn="ctr" rotWithShape="0">
                    <a:srgbClr val="0F4CC5"/>
                  </a:outerShdw>
                </a:effectLst>
                <a:latin typeface="Arial"/>
                <a:ea typeface="微软雅黑"/>
              </a:rPr>
              <a:t>O</a:t>
            </a:r>
            <a:endParaRPr kumimoji="0" lang="zh-CN" altLang="en-US" sz="9600" b="1" i="0" u="none" strike="noStrike" kern="0" cap="none" spc="600" normalizeH="0" baseline="0" noProof="0" dirty="0">
              <a:ln w="19050">
                <a:solidFill>
                  <a:prstClr val="black"/>
                </a:solidFill>
              </a:ln>
              <a:solidFill>
                <a:prstClr val="white"/>
              </a:solidFill>
              <a:effectLst>
                <a:outerShdw dist="63500" dir="3000000" algn="ctr" rotWithShape="0">
                  <a:srgbClr val="0F4CC5"/>
                </a:outerShdw>
              </a:effectLst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17833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占位符 14">
            <a:extLst>
              <a:ext uri="{FF2B5EF4-FFF2-40B4-BE49-F238E27FC236}">
                <a16:creationId xmlns:a16="http://schemas.microsoft.com/office/drawing/2014/main" id="{3D7399F8-54BF-0F12-F1BF-EEE53EDD547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Autofit/>
          </a:bodyPr>
          <a:lstStyle/>
          <a:p>
            <a:pPr algn="ctr"/>
            <a:r>
              <a:rPr lang="en-US" altLang="zh-CN" dirty="0"/>
              <a:t>2.</a:t>
            </a:r>
            <a:r>
              <a:rPr lang="zh-CN" altLang="en-US" dirty="0"/>
              <a:t>项目分析</a:t>
            </a:r>
          </a:p>
        </p:txBody>
      </p:sp>
      <p:sp>
        <p:nvSpPr>
          <p:cNvPr id="16" name="文本占位符 15">
            <a:extLst>
              <a:ext uri="{FF2B5EF4-FFF2-40B4-BE49-F238E27FC236}">
                <a16:creationId xmlns:a16="http://schemas.microsoft.com/office/drawing/2014/main" id="{E9BA5D96-AB35-8D54-E99B-01E953C5CF7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>
            <a:noAutofit/>
          </a:bodyPr>
          <a:lstStyle/>
          <a:p>
            <a:r>
              <a:rPr lang="zh-CN" altLang="en-US" dirty="0"/>
              <a:t>我们很有前途</a:t>
            </a:r>
          </a:p>
        </p:txBody>
      </p:sp>
      <p:sp>
        <p:nvSpPr>
          <p:cNvPr id="17" name="文本占位符 16">
            <a:extLst>
              <a:ext uri="{FF2B5EF4-FFF2-40B4-BE49-F238E27FC236}">
                <a16:creationId xmlns:a16="http://schemas.microsoft.com/office/drawing/2014/main" id="{DAADDD9E-1B3A-F2E0-1D21-6B2137A1117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>
            <a:noAutofit/>
          </a:bodyPr>
          <a:lstStyle/>
          <a:p>
            <a:r>
              <a:rPr lang="en-US" altLang="zh-CN" sz="2000" dirty="0"/>
              <a:t>5</a:t>
            </a:r>
            <a:r>
              <a:rPr lang="zh-CN" altLang="en-US" sz="2000" dirty="0"/>
              <a:t>次报名参与的人数屡创新高，甚至出现了供不应求的情况，以至于越来越多的人要求增加每次活动的参与人数。相关企业也与我们达成了稳定合作。</a:t>
            </a:r>
          </a:p>
        </p:txBody>
      </p:sp>
      <p:graphicFrame>
        <p:nvGraphicFramePr>
          <p:cNvPr id="20" name="图表 19">
            <a:extLst>
              <a:ext uri="{FF2B5EF4-FFF2-40B4-BE49-F238E27FC236}">
                <a16:creationId xmlns:a16="http://schemas.microsoft.com/office/drawing/2014/main" id="{6EDD703A-941F-BBEA-B9A2-43A3C78FE27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18939278"/>
              </p:ext>
            </p:extLst>
          </p:nvPr>
        </p:nvGraphicFramePr>
        <p:xfrm>
          <a:off x="623888" y="2201458"/>
          <a:ext cx="4800600" cy="33170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9605677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5F06014-0263-1111-303E-A1EE6486BE3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algn="ctr"/>
            <a:r>
              <a:rPr lang="en-US" altLang="zh-CN" dirty="0"/>
              <a:t>2.</a:t>
            </a:r>
            <a:r>
              <a:rPr lang="zh-CN" altLang="en-US" dirty="0"/>
              <a:t>项目分析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BA57DAA-EB82-6369-0130-C80B3DCD497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137349" y="287952"/>
            <a:ext cx="4557613" cy="712644"/>
          </a:xfrm>
        </p:spPr>
        <p:txBody>
          <a:bodyPr/>
          <a:lstStyle/>
          <a:p>
            <a:r>
              <a:rPr lang="zh-CN" altLang="en-US" dirty="0"/>
              <a:t>参与人数逐次增多</a:t>
            </a:r>
          </a:p>
        </p:txBody>
      </p:sp>
      <p:sp>
        <p:nvSpPr>
          <p:cNvPr id="6" name="文本占位符 5">
            <a:extLst>
              <a:ext uri="{FF2B5EF4-FFF2-40B4-BE49-F238E27FC236}">
                <a16:creationId xmlns:a16="http://schemas.microsoft.com/office/drawing/2014/main" id="{D2468CE8-166F-CCB3-6C20-24A2EA86497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137349" y="2459907"/>
            <a:ext cx="4557613" cy="712644"/>
          </a:xfrm>
        </p:spPr>
        <p:txBody>
          <a:bodyPr/>
          <a:lstStyle/>
          <a:p>
            <a:r>
              <a:rPr lang="zh-CN" altLang="en-US" dirty="0"/>
              <a:t>组团越来越多</a:t>
            </a:r>
          </a:p>
        </p:txBody>
      </p:sp>
      <p:sp>
        <p:nvSpPr>
          <p:cNvPr id="7" name="文本占位符 6">
            <a:extLst>
              <a:ext uri="{FF2B5EF4-FFF2-40B4-BE49-F238E27FC236}">
                <a16:creationId xmlns:a16="http://schemas.microsoft.com/office/drawing/2014/main" id="{0A89D06E-70BC-5EE2-EDA4-078CA794427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137349" y="4595694"/>
            <a:ext cx="4557613" cy="712644"/>
          </a:xfrm>
        </p:spPr>
        <p:txBody>
          <a:bodyPr/>
          <a:lstStyle/>
          <a:p>
            <a:r>
              <a:rPr lang="zh-CN" altLang="en-US" dirty="0"/>
              <a:t>供不应求</a:t>
            </a:r>
          </a:p>
        </p:txBody>
      </p:sp>
      <p:sp>
        <p:nvSpPr>
          <p:cNvPr id="8" name="文本占位符 7">
            <a:extLst>
              <a:ext uri="{FF2B5EF4-FFF2-40B4-BE49-F238E27FC236}">
                <a16:creationId xmlns:a16="http://schemas.microsoft.com/office/drawing/2014/main" id="{E412B2CD-7EFE-BF49-AD06-E511D1CBF46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zh-CN" altLang="en-US" dirty="0"/>
              <a:t>参与活动的人员越来越多，其中不乏已经参与过的成员。而他们又带着更多的新成员到来</a:t>
            </a:r>
            <a:endParaRPr lang="en-US" altLang="zh-CN" dirty="0"/>
          </a:p>
        </p:txBody>
      </p:sp>
      <p:sp>
        <p:nvSpPr>
          <p:cNvPr id="9" name="文本占位符 8">
            <a:extLst>
              <a:ext uri="{FF2B5EF4-FFF2-40B4-BE49-F238E27FC236}">
                <a16:creationId xmlns:a16="http://schemas.microsoft.com/office/drawing/2014/main" id="{6071B999-619E-6EBC-AA8E-381437C9402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zh-CN" altLang="en-US" dirty="0"/>
              <a:t>大部分都是</a:t>
            </a:r>
            <a:r>
              <a:rPr lang="en-US" altLang="zh-CN" dirty="0"/>
              <a:t>3</a:t>
            </a:r>
            <a:r>
              <a:rPr lang="zh-CN" altLang="en-US" dirty="0"/>
              <a:t>、</a:t>
            </a:r>
            <a:r>
              <a:rPr lang="en-US" altLang="zh-CN" dirty="0"/>
              <a:t>4</a:t>
            </a:r>
            <a:r>
              <a:rPr lang="zh-CN" altLang="en-US" dirty="0"/>
              <a:t>人组团报名，说明这个集体更加的团结，更加具有相同的志趣。</a:t>
            </a:r>
          </a:p>
        </p:txBody>
      </p:sp>
      <p:sp>
        <p:nvSpPr>
          <p:cNvPr id="10" name="文本占位符 9">
            <a:extLst>
              <a:ext uri="{FF2B5EF4-FFF2-40B4-BE49-F238E27FC236}">
                <a16:creationId xmlns:a16="http://schemas.microsoft.com/office/drawing/2014/main" id="{4B3DC144-985D-D929-7CD9-76D38F3DB2F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zh-CN" altLang="en-US" dirty="0"/>
              <a:t>为了保证质量，我们活动能容纳的人数有限，在最后两次活动中，我们都出现了名额已满，有人报名报不上的情况。</a:t>
            </a:r>
          </a:p>
        </p:txBody>
      </p:sp>
      <p:graphicFrame>
        <p:nvGraphicFramePr>
          <p:cNvPr id="11" name="图表 10">
            <a:extLst>
              <a:ext uri="{FF2B5EF4-FFF2-40B4-BE49-F238E27FC236}">
                <a16:creationId xmlns:a16="http://schemas.microsoft.com/office/drawing/2014/main" id="{15AD6DB0-EBD4-5FD6-7B0A-7F0186F95F7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47432562"/>
              </p:ext>
            </p:extLst>
          </p:nvPr>
        </p:nvGraphicFramePr>
        <p:xfrm>
          <a:off x="6812499" y="1770463"/>
          <a:ext cx="4800600" cy="33170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9683518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占位符 7">
            <a:extLst>
              <a:ext uri="{FF2B5EF4-FFF2-40B4-BE49-F238E27FC236}">
                <a16:creationId xmlns:a16="http://schemas.microsoft.com/office/drawing/2014/main" id="{0D1B57EC-D9DA-6B4A-ED95-9C27C7CF394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zh-CN" dirty="0"/>
              <a:t>PART 2</a:t>
            </a:r>
            <a:endParaRPr lang="zh-CN" altLang="en-US" dirty="0"/>
          </a:p>
        </p:txBody>
      </p:sp>
      <p:sp>
        <p:nvSpPr>
          <p:cNvPr id="9" name="文本占位符 8">
            <a:extLst>
              <a:ext uri="{FF2B5EF4-FFF2-40B4-BE49-F238E27FC236}">
                <a16:creationId xmlns:a16="http://schemas.microsoft.com/office/drawing/2014/main" id="{BE1245BF-9186-366D-AA98-15CE6893D30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algn="ctr"/>
            <a:r>
              <a:rPr lang="en-US" altLang="zh-CN" dirty="0"/>
              <a:t>3.</a:t>
            </a:r>
            <a:r>
              <a:rPr lang="zh-CN" altLang="en-US" dirty="0"/>
              <a:t>项目成员</a:t>
            </a:r>
          </a:p>
        </p:txBody>
      </p:sp>
    </p:spTree>
    <p:extLst>
      <p:ext uri="{BB962C8B-B14F-4D97-AF65-F5344CB8AC3E}">
        <p14:creationId xmlns:p14="http://schemas.microsoft.com/office/powerpoint/2010/main" val="28356024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D1D3CEF-7327-5EB8-37D5-8E6F9319924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zh-CN" dirty="0"/>
              <a:t>PART 1</a:t>
            </a:r>
            <a:endParaRPr lang="zh-CN" altLang="en-US" dirty="0"/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4DF73CE-4E59-9ED5-A417-940431523D3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zh-CN" dirty="0"/>
              <a:t>PART 2</a:t>
            </a:r>
            <a:endParaRPr lang="zh-CN" altLang="en-US" dirty="0"/>
          </a:p>
        </p:txBody>
      </p:sp>
      <p:sp>
        <p:nvSpPr>
          <p:cNvPr id="6" name="文本占位符 5">
            <a:extLst>
              <a:ext uri="{FF2B5EF4-FFF2-40B4-BE49-F238E27FC236}">
                <a16:creationId xmlns:a16="http://schemas.microsoft.com/office/drawing/2014/main" id="{74F08FD6-69B1-BA8D-D858-DA74BCB2A69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altLang="zh-CN" dirty="0"/>
              <a:t>PART 3</a:t>
            </a:r>
            <a:endParaRPr lang="zh-CN" altLang="en-US" dirty="0"/>
          </a:p>
        </p:txBody>
      </p:sp>
      <p:sp>
        <p:nvSpPr>
          <p:cNvPr id="7" name="文本占位符 6">
            <a:extLst>
              <a:ext uri="{FF2B5EF4-FFF2-40B4-BE49-F238E27FC236}">
                <a16:creationId xmlns:a16="http://schemas.microsoft.com/office/drawing/2014/main" id="{2DC7348F-D6EC-C15E-F8BD-C5095FD81AF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altLang="zh-CN" dirty="0"/>
              <a:t>1.</a:t>
            </a:r>
            <a:r>
              <a:rPr lang="zh-CN" altLang="en-US" dirty="0"/>
              <a:t>项目介绍</a:t>
            </a:r>
          </a:p>
          <a:p>
            <a:r>
              <a:rPr lang="en-US" altLang="zh-CN" dirty="0"/>
              <a:t>2.</a:t>
            </a:r>
            <a:r>
              <a:rPr lang="zh-CN" altLang="en-US" dirty="0"/>
              <a:t>项目背景</a:t>
            </a:r>
          </a:p>
          <a:p>
            <a:r>
              <a:rPr lang="en-US" altLang="zh-CN" dirty="0"/>
              <a:t>3.</a:t>
            </a:r>
            <a:r>
              <a:rPr lang="zh-CN" altLang="en-US" dirty="0"/>
              <a:t>行业痛点</a:t>
            </a:r>
          </a:p>
        </p:txBody>
      </p:sp>
      <p:sp>
        <p:nvSpPr>
          <p:cNvPr id="8" name="文本占位符 7">
            <a:extLst>
              <a:ext uri="{FF2B5EF4-FFF2-40B4-BE49-F238E27FC236}">
                <a16:creationId xmlns:a16="http://schemas.microsoft.com/office/drawing/2014/main" id="{918E270E-1A49-026D-879D-106EF54DAAC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altLang="zh-CN" dirty="0"/>
              <a:t>1.</a:t>
            </a:r>
            <a:r>
              <a:rPr lang="zh-CN" altLang="en-US" dirty="0"/>
              <a:t>项目历程</a:t>
            </a:r>
          </a:p>
          <a:p>
            <a:r>
              <a:rPr lang="en-US" altLang="zh-CN" dirty="0"/>
              <a:t>2.</a:t>
            </a:r>
            <a:r>
              <a:rPr lang="zh-CN" altLang="en-US" dirty="0"/>
              <a:t>项目分析</a:t>
            </a:r>
          </a:p>
          <a:p>
            <a:r>
              <a:rPr lang="en-US" altLang="zh-CN" dirty="0"/>
              <a:t>3.</a:t>
            </a:r>
            <a:r>
              <a:rPr lang="zh-CN" altLang="en-US" dirty="0"/>
              <a:t>项目成员</a:t>
            </a:r>
          </a:p>
        </p:txBody>
      </p:sp>
      <p:sp>
        <p:nvSpPr>
          <p:cNvPr id="9" name="文本占位符 8">
            <a:extLst>
              <a:ext uri="{FF2B5EF4-FFF2-40B4-BE49-F238E27FC236}">
                <a16:creationId xmlns:a16="http://schemas.microsoft.com/office/drawing/2014/main" id="{D9A70BAA-D158-E1FD-1B35-B8CD214BCA4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altLang="zh-CN" dirty="0"/>
              <a:t>1.</a:t>
            </a:r>
            <a:r>
              <a:rPr lang="zh-CN" altLang="en-US" dirty="0"/>
              <a:t>商业模式</a:t>
            </a:r>
          </a:p>
          <a:p>
            <a:r>
              <a:rPr lang="en-US" altLang="zh-CN" dirty="0"/>
              <a:t>2.</a:t>
            </a:r>
            <a:r>
              <a:rPr lang="zh-CN" altLang="en-US" dirty="0"/>
              <a:t>拓展应用</a:t>
            </a:r>
          </a:p>
          <a:p>
            <a:r>
              <a:rPr lang="en-US" altLang="zh-CN" dirty="0"/>
              <a:t>3.</a:t>
            </a:r>
            <a:r>
              <a:rPr lang="zh-CN" altLang="en-US" dirty="0"/>
              <a:t>发展规划</a:t>
            </a:r>
          </a:p>
        </p:txBody>
      </p:sp>
    </p:spTree>
    <p:extLst>
      <p:ext uri="{BB962C8B-B14F-4D97-AF65-F5344CB8AC3E}">
        <p14:creationId xmlns:p14="http://schemas.microsoft.com/office/powerpoint/2010/main" val="20480286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 descr="男人站在镜子前&#10;&#10;描述已自动生成">
            <a:extLst>
              <a:ext uri="{FF2B5EF4-FFF2-40B4-BE49-F238E27FC236}">
                <a16:creationId xmlns:a16="http://schemas.microsoft.com/office/drawing/2014/main" id="{DD4D3EE2-751F-6102-F7EB-8DA9BFED85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48" t="3071" r="13188" b="533"/>
          <a:stretch>
            <a:fillRect/>
          </a:stretch>
        </p:blipFill>
        <p:spPr>
          <a:xfrm>
            <a:off x="8980958" y="1204329"/>
            <a:ext cx="2317432" cy="2317432"/>
          </a:xfrm>
          <a:custGeom>
            <a:avLst/>
            <a:gdLst>
              <a:gd name="connsiteX0" fmla="*/ 1158716 w 2317432"/>
              <a:gd name="connsiteY0" fmla="*/ 0 h 2317432"/>
              <a:gd name="connsiteX1" fmla="*/ 2317432 w 2317432"/>
              <a:gd name="connsiteY1" fmla="*/ 1158716 h 2317432"/>
              <a:gd name="connsiteX2" fmla="*/ 1158716 w 2317432"/>
              <a:gd name="connsiteY2" fmla="*/ 2317432 h 2317432"/>
              <a:gd name="connsiteX3" fmla="*/ 0 w 2317432"/>
              <a:gd name="connsiteY3" fmla="*/ 1158716 h 2317432"/>
              <a:gd name="connsiteX4" fmla="*/ 1158716 w 2317432"/>
              <a:gd name="connsiteY4" fmla="*/ 0 h 231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7432" h="2317432">
                <a:moveTo>
                  <a:pt x="1158716" y="0"/>
                </a:moveTo>
                <a:cubicBezTo>
                  <a:pt x="1798657" y="0"/>
                  <a:pt x="2317432" y="518775"/>
                  <a:pt x="2317432" y="1158716"/>
                </a:cubicBezTo>
                <a:cubicBezTo>
                  <a:pt x="2317432" y="1798657"/>
                  <a:pt x="1798657" y="2317432"/>
                  <a:pt x="1158716" y="2317432"/>
                </a:cubicBezTo>
                <a:cubicBezTo>
                  <a:pt x="518775" y="2317432"/>
                  <a:pt x="0" y="1798657"/>
                  <a:pt x="0" y="1158716"/>
                </a:cubicBezTo>
                <a:cubicBezTo>
                  <a:pt x="0" y="518775"/>
                  <a:pt x="518775" y="0"/>
                  <a:pt x="1158716" y="0"/>
                </a:cubicBezTo>
                <a:close/>
              </a:path>
            </a:pathLst>
          </a:custGeom>
        </p:spPr>
      </p:pic>
      <p:pic>
        <p:nvPicPr>
          <p:cNvPr id="26" name="图片 25" descr="男人戴着帽子&#10;&#10;描述已自动生成">
            <a:extLst>
              <a:ext uri="{FF2B5EF4-FFF2-40B4-BE49-F238E27FC236}">
                <a16:creationId xmlns:a16="http://schemas.microsoft.com/office/drawing/2014/main" id="{2D908F07-71AD-1E93-87C8-BDD4CAD6BA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84" t="1067" r="24584" b="18700"/>
          <a:stretch>
            <a:fillRect/>
          </a:stretch>
        </p:blipFill>
        <p:spPr>
          <a:xfrm>
            <a:off x="4937284" y="1204329"/>
            <a:ext cx="2317432" cy="2317432"/>
          </a:xfrm>
          <a:custGeom>
            <a:avLst/>
            <a:gdLst>
              <a:gd name="connsiteX0" fmla="*/ 1158716 w 2317432"/>
              <a:gd name="connsiteY0" fmla="*/ 0 h 2317432"/>
              <a:gd name="connsiteX1" fmla="*/ 2317432 w 2317432"/>
              <a:gd name="connsiteY1" fmla="*/ 1158716 h 2317432"/>
              <a:gd name="connsiteX2" fmla="*/ 1158716 w 2317432"/>
              <a:gd name="connsiteY2" fmla="*/ 2317432 h 2317432"/>
              <a:gd name="connsiteX3" fmla="*/ 0 w 2317432"/>
              <a:gd name="connsiteY3" fmla="*/ 1158716 h 2317432"/>
              <a:gd name="connsiteX4" fmla="*/ 1158716 w 2317432"/>
              <a:gd name="connsiteY4" fmla="*/ 0 h 231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7432" h="2317432">
                <a:moveTo>
                  <a:pt x="1158716" y="0"/>
                </a:moveTo>
                <a:cubicBezTo>
                  <a:pt x="1798657" y="0"/>
                  <a:pt x="2317432" y="518775"/>
                  <a:pt x="2317432" y="1158716"/>
                </a:cubicBezTo>
                <a:cubicBezTo>
                  <a:pt x="2317432" y="1798657"/>
                  <a:pt x="1798657" y="2317432"/>
                  <a:pt x="1158716" y="2317432"/>
                </a:cubicBezTo>
                <a:cubicBezTo>
                  <a:pt x="518775" y="2317432"/>
                  <a:pt x="0" y="1798657"/>
                  <a:pt x="0" y="1158716"/>
                </a:cubicBezTo>
                <a:cubicBezTo>
                  <a:pt x="0" y="518775"/>
                  <a:pt x="518775" y="0"/>
                  <a:pt x="1158716" y="0"/>
                </a:cubicBezTo>
                <a:close/>
              </a:path>
            </a:pathLst>
          </a:custGeom>
        </p:spPr>
      </p:pic>
      <p:pic>
        <p:nvPicPr>
          <p:cNvPr id="21" name="图片 20" descr="图片包含 人, 户外, 女人, 建筑&#10;&#10;描述已自动生成">
            <a:extLst>
              <a:ext uri="{FF2B5EF4-FFF2-40B4-BE49-F238E27FC236}">
                <a16:creationId xmlns:a16="http://schemas.microsoft.com/office/drawing/2014/main" id="{23BEBEA6-D7F1-781F-7438-083BC581AE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0" t="815" r="55927" b="37885"/>
          <a:stretch>
            <a:fillRect/>
          </a:stretch>
        </p:blipFill>
        <p:spPr>
          <a:xfrm>
            <a:off x="838434" y="1204329"/>
            <a:ext cx="2317432" cy="2317432"/>
          </a:xfrm>
          <a:custGeom>
            <a:avLst/>
            <a:gdLst>
              <a:gd name="connsiteX0" fmla="*/ 1158716 w 2317432"/>
              <a:gd name="connsiteY0" fmla="*/ 0 h 2317432"/>
              <a:gd name="connsiteX1" fmla="*/ 2317432 w 2317432"/>
              <a:gd name="connsiteY1" fmla="*/ 1158716 h 2317432"/>
              <a:gd name="connsiteX2" fmla="*/ 1158716 w 2317432"/>
              <a:gd name="connsiteY2" fmla="*/ 2317432 h 2317432"/>
              <a:gd name="connsiteX3" fmla="*/ 0 w 2317432"/>
              <a:gd name="connsiteY3" fmla="*/ 1158716 h 2317432"/>
              <a:gd name="connsiteX4" fmla="*/ 1158716 w 2317432"/>
              <a:gd name="connsiteY4" fmla="*/ 0 h 231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7432" h="2317432">
                <a:moveTo>
                  <a:pt x="1158716" y="0"/>
                </a:moveTo>
                <a:cubicBezTo>
                  <a:pt x="1798657" y="0"/>
                  <a:pt x="2317432" y="518775"/>
                  <a:pt x="2317432" y="1158716"/>
                </a:cubicBezTo>
                <a:cubicBezTo>
                  <a:pt x="2317432" y="1798657"/>
                  <a:pt x="1798657" y="2317432"/>
                  <a:pt x="1158716" y="2317432"/>
                </a:cubicBezTo>
                <a:cubicBezTo>
                  <a:pt x="518775" y="2317432"/>
                  <a:pt x="0" y="1798657"/>
                  <a:pt x="0" y="1158716"/>
                </a:cubicBezTo>
                <a:cubicBezTo>
                  <a:pt x="0" y="518775"/>
                  <a:pt x="518775" y="0"/>
                  <a:pt x="1158716" y="0"/>
                </a:cubicBezTo>
                <a:close/>
              </a:path>
            </a:pathLst>
          </a:custGeom>
        </p:spPr>
      </p:pic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D8AE207-2E60-20E2-C4E1-202A2A9E447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Autofit/>
          </a:bodyPr>
          <a:lstStyle/>
          <a:p>
            <a:pPr algn="ctr"/>
            <a:r>
              <a:rPr lang="en-US" altLang="zh-CN" dirty="0"/>
              <a:t>3.</a:t>
            </a:r>
            <a:r>
              <a:rPr lang="zh-CN" altLang="en-US" dirty="0"/>
              <a:t>项目成员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5ABF0D1-50C6-0E12-9AAF-27DD226011C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2286" y="4160519"/>
            <a:ext cx="2989728" cy="554880"/>
          </a:xfrm>
        </p:spPr>
        <p:txBody>
          <a:bodyPr>
            <a:noAutofit/>
          </a:bodyPr>
          <a:lstStyle/>
          <a:p>
            <a:r>
              <a:rPr lang="zh-CN" altLang="en-US" dirty="0"/>
              <a:t>王小明</a:t>
            </a:r>
          </a:p>
        </p:txBody>
      </p:sp>
      <p:sp>
        <p:nvSpPr>
          <p:cNvPr id="6" name="文本占位符 5">
            <a:extLst>
              <a:ext uri="{FF2B5EF4-FFF2-40B4-BE49-F238E27FC236}">
                <a16:creationId xmlns:a16="http://schemas.microsoft.com/office/drawing/2014/main" id="{E0C84E3E-2C73-F03B-1293-47A31ABE01C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575730" y="4160519"/>
            <a:ext cx="2989728" cy="554880"/>
          </a:xfrm>
        </p:spPr>
        <p:txBody>
          <a:bodyPr>
            <a:noAutofit/>
          </a:bodyPr>
          <a:lstStyle/>
          <a:p>
            <a:r>
              <a:rPr lang="zh-CN" altLang="en-US" dirty="0"/>
              <a:t>李小刚</a:t>
            </a:r>
          </a:p>
        </p:txBody>
      </p:sp>
      <p:sp>
        <p:nvSpPr>
          <p:cNvPr id="7" name="文本占位符 6">
            <a:extLst>
              <a:ext uri="{FF2B5EF4-FFF2-40B4-BE49-F238E27FC236}">
                <a16:creationId xmlns:a16="http://schemas.microsoft.com/office/drawing/2014/main" id="{D1BC31EB-114F-E9EF-A0B7-F31675D68A7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644810" y="4160519"/>
            <a:ext cx="2989728" cy="554880"/>
          </a:xfrm>
        </p:spPr>
        <p:txBody>
          <a:bodyPr>
            <a:noAutofit/>
          </a:bodyPr>
          <a:lstStyle/>
          <a:p>
            <a:r>
              <a:rPr lang="zh-CN" altLang="en-US" dirty="0"/>
              <a:t>张小红</a:t>
            </a:r>
          </a:p>
        </p:txBody>
      </p:sp>
      <p:sp>
        <p:nvSpPr>
          <p:cNvPr id="8" name="文本占位符 7">
            <a:extLst>
              <a:ext uri="{FF2B5EF4-FFF2-40B4-BE49-F238E27FC236}">
                <a16:creationId xmlns:a16="http://schemas.microsoft.com/office/drawing/2014/main" id="{7179B978-F65C-B49C-4433-EB545DAF5C4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02286" y="4715399"/>
            <a:ext cx="2989728" cy="396241"/>
          </a:xfrm>
        </p:spPr>
        <p:txBody>
          <a:bodyPr>
            <a:noAutofit/>
          </a:bodyPr>
          <a:lstStyle/>
          <a:p>
            <a:r>
              <a:rPr lang="zh-CN" altLang="en-US" dirty="0"/>
              <a:t>主理人</a:t>
            </a:r>
          </a:p>
        </p:txBody>
      </p:sp>
      <p:sp>
        <p:nvSpPr>
          <p:cNvPr id="9" name="文本占位符 8">
            <a:extLst>
              <a:ext uri="{FF2B5EF4-FFF2-40B4-BE49-F238E27FC236}">
                <a16:creationId xmlns:a16="http://schemas.microsoft.com/office/drawing/2014/main" id="{A18BFAF6-6B39-B1A1-2670-329FF17BA3A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575730" y="4715399"/>
            <a:ext cx="2989728" cy="396241"/>
          </a:xfrm>
        </p:spPr>
        <p:txBody>
          <a:bodyPr>
            <a:noAutofit/>
          </a:bodyPr>
          <a:lstStyle/>
          <a:p>
            <a:r>
              <a:rPr lang="zh-CN" altLang="en-US" dirty="0"/>
              <a:t>营销总监</a:t>
            </a:r>
          </a:p>
        </p:txBody>
      </p:sp>
      <p:sp>
        <p:nvSpPr>
          <p:cNvPr id="10" name="文本占位符 9">
            <a:extLst>
              <a:ext uri="{FF2B5EF4-FFF2-40B4-BE49-F238E27FC236}">
                <a16:creationId xmlns:a16="http://schemas.microsoft.com/office/drawing/2014/main" id="{30C22531-674B-6B93-19B9-BB2712A851A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644810" y="4715399"/>
            <a:ext cx="2989728" cy="396241"/>
          </a:xfrm>
        </p:spPr>
        <p:txBody>
          <a:bodyPr>
            <a:noAutofit/>
          </a:bodyPr>
          <a:lstStyle/>
          <a:p>
            <a:r>
              <a:rPr lang="zh-CN" altLang="en-US" dirty="0"/>
              <a:t>运营总监</a:t>
            </a:r>
          </a:p>
        </p:txBody>
      </p:sp>
      <p:sp>
        <p:nvSpPr>
          <p:cNvPr id="14" name="文本占位符 7">
            <a:extLst>
              <a:ext uri="{FF2B5EF4-FFF2-40B4-BE49-F238E27FC236}">
                <a16:creationId xmlns:a16="http://schemas.microsoft.com/office/drawing/2014/main" id="{7D50C22C-EBB6-0283-44CC-9FEB5CB641F9}"/>
              </a:ext>
            </a:extLst>
          </p:cNvPr>
          <p:cNvSpPr txBox="1">
            <a:spLocks/>
          </p:cNvSpPr>
          <p:nvPr/>
        </p:nvSpPr>
        <p:spPr>
          <a:xfrm>
            <a:off x="502286" y="5143916"/>
            <a:ext cx="2989728" cy="39624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400" dirty="0">
                <a:latin typeface="+mj-ea"/>
                <a:ea typeface="+mj-ea"/>
              </a:rPr>
              <a:t>资深</a:t>
            </a:r>
            <a:r>
              <a:rPr lang="en-US" altLang="zh-CN" sz="2400" dirty="0">
                <a:latin typeface="+mj-ea"/>
                <a:ea typeface="+mj-ea"/>
              </a:rPr>
              <a:t>PPT</a:t>
            </a:r>
            <a:r>
              <a:rPr lang="zh-CN" altLang="en-US" sz="2400" dirty="0">
                <a:latin typeface="+mj-ea"/>
                <a:ea typeface="+mj-ea"/>
              </a:rPr>
              <a:t>设计师</a:t>
            </a:r>
          </a:p>
        </p:txBody>
      </p:sp>
      <p:sp>
        <p:nvSpPr>
          <p:cNvPr id="17" name="文本占位符 8">
            <a:extLst>
              <a:ext uri="{FF2B5EF4-FFF2-40B4-BE49-F238E27FC236}">
                <a16:creationId xmlns:a16="http://schemas.microsoft.com/office/drawing/2014/main" id="{85699FFF-0FC5-A360-1512-6E3B77A41736}"/>
              </a:ext>
            </a:extLst>
          </p:cNvPr>
          <p:cNvSpPr txBox="1">
            <a:spLocks/>
          </p:cNvSpPr>
          <p:nvPr/>
        </p:nvSpPr>
        <p:spPr>
          <a:xfrm>
            <a:off x="4575730" y="5143916"/>
            <a:ext cx="2989728" cy="118068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400" dirty="0">
                <a:latin typeface="+mj-ea"/>
                <a:ea typeface="+mj-ea"/>
              </a:rPr>
              <a:t>户外专家</a:t>
            </a:r>
            <a:endParaRPr lang="en-US" altLang="zh-CN" sz="2400" dirty="0">
              <a:latin typeface="+mj-ea"/>
              <a:ea typeface="+mj-ea"/>
            </a:endParaRPr>
          </a:p>
          <a:p>
            <a:r>
              <a:rPr lang="zh-CN" altLang="en-US" sz="2400" dirty="0">
                <a:latin typeface="+mj-ea"/>
                <a:ea typeface="+mj-ea"/>
              </a:rPr>
              <a:t>野外生存高手</a:t>
            </a:r>
          </a:p>
        </p:txBody>
      </p:sp>
      <p:sp>
        <p:nvSpPr>
          <p:cNvPr id="18" name="文本占位符 9">
            <a:extLst>
              <a:ext uri="{FF2B5EF4-FFF2-40B4-BE49-F238E27FC236}">
                <a16:creationId xmlns:a16="http://schemas.microsoft.com/office/drawing/2014/main" id="{DCC67851-D912-BD03-FCBB-3F809730C57C}"/>
              </a:ext>
            </a:extLst>
          </p:cNvPr>
          <p:cNvSpPr txBox="1">
            <a:spLocks/>
          </p:cNvSpPr>
          <p:nvPr/>
        </p:nvSpPr>
        <p:spPr>
          <a:xfrm>
            <a:off x="8644810" y="5143916"/>
            <a:ext cx="2989728" cy="39624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400" dirty="0">
                <a:latin typeface="+mj-ea"/>
                <a:ea typeface="+mj-ea"/>
              </a:rPr>
              <a:t>前</a:t>
            </a:r>
            <a:r>
              <a:rPr lang="en-US" altLang="zh-CN" sz="2400" dirty="0">
                <a:latin typeface="+mj-ea"/>
                <a:ea typeface="+mj-ea"/>
              </a:rPr>
              <a:t>XX</a:t>
            </a:r>
            <a:r>
              <a:rPr lang="zh-CN" altLang="en-US" sz="2400" dirty="0">
                <a:latin typeface="+mj-ea"/>
                <a:ea typeface="+mj-ea"/>
              </a:rPr>
              <a:t>公司运营主管</a:t>
            </a:r>
          </a:p>
        </p:txBody>
      </p:sp>
    </p:spTree>
    <p:extLst>
      <p:ext uri="{BB962C8B-B14F-4D97-AF65-F5344CB8AC3E}">
        <p14:creationId xmlns:p14="http://schemas.microsoft.com/office/powerpoint/2010/main" val="16653269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 descr="图片包含 人, 男人, 窗户, 手机&#10;&#10;描述已自动生成">
            <a:extLst>
              <a:ext uri="{FF2B5EF4-FFF2-40B4-BE49-F238E27FC236}">
                <a16:creationId xmlns:a16="http://schemas.microsoft.com/office/drawing/2014/main" id="{F31EBBD1-CB6B-7401-9D5A-01E33CFE62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47" r="23572" b="11937"/>
          <a:stretch>
            <a:fillRect/>
          </a:stretch>
        </p:blipFill>
        <p:spPr>
          <a:xfrm>
            <a:off x="6425428" y="4215573"/>
            <a:ext cx="1783390" cy="1781751"/>
          </a:xfrm>
          <a:custGeom>
            <a:avLst/>
            <a:gdLst>
              <a:gd name="connsiteX0" fmla="*/ 859237 w 1783390"/>
              <a:gd name="connsiteY0" fmla="*/ 0 h 1781751"/>
              <a:gd name="connsiteX1" fmla="*/ 924153 w 1783390"/>
              <a:gd name="connsiteY1" fmla="*/ 0 h 1781751"/>
              <a:gd name="connsiteX2" fmla="*/ 982866 w 1783390"/>
              <a:gd name="connsiteY2" fmla="*/ 2965 h 1781751"/>
              <a:gd name="connsiteX3" fmla="*/ 1783390 w 1783390"/>
              <a:gd name="connsiteY3" fmla="*/ 890056 h 1781751"/>
              <a:gd name="connsiteX4" fmla="*/ 891695 w 1783390"/>
              <a:gd name="connsiteY4" fmla="*/ 1781751 h 1781751"/>
              <a:gd name="connsiteX5" fmla="*/ 0 w 1783390"/>
              <a:gd name="connsiteY5" fmla="*/ 890056 h 1781751"/>
              <a:gd name="connsiteX6" fmla="*/ 800525 w 1783390"/>
              <a:gd name="connsiteY6" fmla="*/ 2965 h 1781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83390" h="1781751">
                <a:moveTo>
                  <a:pt x="859237" y="0"/>
                </a:moveTo>
                <a:lnTo>
                  <a:pt x="924153" y="0"/>
                </a:lnTo>
                <a:lnTo>
                  <a:pt x="982866" y="2965"/>
                </a:lnTo>
                <a:cubicBezTo>
                  <a:pt x="1432509" y="48629"/>
                  <a:pt x="1783390" y="428366"/>
                  <a:pt x="1783390" y="890056"/>
                </a:cubicBezTo>
                <a:cubicBezTo>
                  <a:pt x="1783390" y="1382526"/>
                  <a:pt x="1384165" y="1781751"/>
                  <a:pt x="891695" y="1781751"/>
                </a:cubicBezTo>
                <a:cubicBezTo>
                  <a:pt x="399225" y="1781751"/>
                  <a:pt x="0" y="1382526"/>
                  <a:pt x="0" y="890056"/>
                </a:cubicBezTo>
                <a:cubicBezTo>
                  <a:pt x="0" y="428366"/>
                  <a:pt x="350882" y="48629"/>
                  <a:pt x="800525" y="2965"/>
                </a:cubicBezTo>
                <a:close/>
              </a:path>
            </a:pathLst>
          </a:custGeom>
        </p:spPr>
      </p:pic>
      <p:sp>
        <p:nvSpPr>
          <p:cNvPr id="14" name="文本占位符 13">
            <a:extLst>
              <a:ext uri="{FF2B5EF4-FFF2-40B4-BE49-F238E27FC236}">
                <a16:creationId xmlns:a16="http://schemas.microsoft.com/office/drawing/2014/main" id="{A44F16F1-9B55-043B-724C-7246262FC0A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37108" y="1197492"/>
            <a:ext cx="3338513" cy="554880"/>
          </a:xfrm>
        </p:spPr>
        <p:txBody>
          <a:bodyPr>
            <a:noAutofit/>
          </a:bodyPr>
          <a:lstStyle/>
          <a:p>
            <a:pPr algn="r"/>
            <a:r>
              <a:rPr lang="zh-CN" altLang="en-US" dirty="0"/>
              <a:t>王小明</a:t>
            </a:r>
          </a:p>
        </p:txBody>
      </p:sp>
      <p:sp>
        <p:nvSpPr>
          <p:cNvPr id="15" name="文本占位符 14">
            <a:extLst>
              <a:ext uri="{FF2B5EF4-FFF2-40B4-BE49-F238E27FC236}">
                <a16:creationId xmlns:a16="http://schemas.microsoft.com/office/drawing/2014/main" id="{48C42785-0C51-DA67-FF96-8B74E519E06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37108" y="1752372"/>
            <a:ext cx="3338513" cy="396241"/>
          </a:xfrm>
        </p:spPr>
        <p:txBody>
          <a:bodyPr>
            <a:noAutofit/>
          </a:bodyPr>
          <a:lstStyle/>
          <a:p>
            <a:pPr algn="r"/>
            <a:r>
              <a:rPr lang="zh-CN" altLang="en-US" sz="2000" dirty="0"/>
              <a:t>主理人</a:t>
            </a:r>
          </a:p>
        </p:txBody>
      </p:sp>
      <p:sp>
        <p:nvSpPr>
          <p:cNvPr id="9" name="文本占位符 8">
            <a:extLst>
              <a:ext uri="{FF2B5EF4-FFF2-40B4-BE49-F238E27FC236}">
                <a16:creationId xmlns:a16="http://schemas.microsoft.com/office/drawing/2014/main" id="{9BA59269-56AA-0F5E-716E-8CBE2D5EB01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Autofit/>
          </a:bodyPr>
          <a:lstStyle/>
          <a:p>
            <a:pPr algn="ctr"/>
            <a:r>
              <a:rPr lang="en-US" altLang="zh-CN" dirty="0"/>
              <a:t>3.</a:t>
            </a:r>
            <a:r>
              <a:rPr lang="zh-CN" altLang="en-US" dirty="0"/>
              <a:t>项目成员</a:t>
            </a:r>
          </a:p>
        </p:txBody>
      </p:sp>
      <p:sp>
        <p:nvSpPr>
          <p:cNvPr id="22" name="椭圆 21">
            <a:extLst>
              <a:ext uri="{FF2B5EF4-FFF2-40B4-BE49-F238E27FC236}">
                <a16:creationId xmlns:a16="http://schemas.microsoft.com/office/drawing/2014/main" id="{D7C4CC6B-AF9D-EECD-29C1-7522E70607AA}"/>
              </a:ext>
            </a:extLst>
          </p:cNvPr>
          <p:cNvSpPr/>
          <p:nvPr/>
        </p:nvSpPr>
        <p:spPr>
          <a:xfrm>
            <a:off x="3983184" y="1058797"/>
            <a:ext cx="1783390" cy="1783390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3" name="文本占位符 7">
            <a:extLst>
              <a:ext uri="{FF2B5EF4-FFF2-40B4-BE49-F238E27FC236}">
                <a16:creationId xmlns:a16="http://schemas.microsoft.com/office/drawing/2014/main" id="{653EA2F3-D9B2-53F2-65AA-B7A8879E7966}"/>
              </a:ext>
            </a:extLst>
          </p:cNvPr>
          <p:cNvSpPr txBox="1">
            <a:spLocks/>
          </p:cNvSpPr>
          <p:nvPr/>
        </p:nvSpPr>
        <p:spPr>
          <a:xfrm>
            <a:off x="885893" y="2084328"/>
            <a:ext cx="2989728" cy="39624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zh-CN" altLang="en-US" sz="2400" dirty="0">
                <a:latin typeface="+mj-ea"/>
                <a:ea typeface="+mj-ea"/>
              </a:rPr>
              <a:t>资深</a:t>
            </a:r>
            <a:r>
              <a:rPr lang="en-US" altLang="zh-CN" sz="2400" dirty="0">
                <a:latin typeface="+mj-ea"/>
                <a:ea typeface="+mj-ea"/>
              </a:rPr>
              <a:t>PPT</a:t>
            </a:r>
            <a:r>
              <a:rPr lang="zh-CN" altLang="en-US" sz="2400" dirty="0">
                <a:latin typeface="+mj-ea"/>
                <a:ea typeface="+mj-ea"/>
              </a:rPr>
              <a:t>设计师</a:t>
            </a:r>
          </a:p>
        </p:txBody>
      </p:sp>
      <p:sp>
        <p:nvSpPr>
          <p:cNvPr id="24" name="文本占位符 13">
            <a:extLst>
              <a:ext uri="{FF2B5EF4-FFF2-40B4-BE49-F238E27FC236}">
                <a16:creationId xmlns:a16="http://schemas.microsoft.com/office/drawing/2014/main" id="{2E4EEE15-2541-13EE-E78B-B324C04EA846}"/>
              </a:ext>
            </a:extLst>
          </p:cNvPr>
          <p:cNvSpPr txBox="1">
            <a:spLocks/>
          </p:cNvSpPr>
          <p:nvPr/>
        </p:nvSpPr>
        <p:spPr>
          <a:xfrm>
            <a:off x="537108" y="4352629"/>
            <a:ext cx="3338513" cy="55488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j-ea"/>
                <a:ea typeface="+mj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zh-CN" altLang="en-US" dirty="0"/>
              <a:t>张小红</a:t>
            </a:r>
          </a:p>
        </p:txBody>
      </p:sp>
      <p:sp>
        <p:nvSpPr>
          <p:cNvPr id="25" name="文本占位符 14">
            <a:extLst>
              <a:ext uri="{FF2B5EF4-FFF2-40B4-BE49-F238E27FC236}">
                <a16:creationId xmlns:a16="http://schemas.microsoft.com/office/drawing/2014/main" id="{B185FA7E-F33B-8D4D-109A-A107D940AD93}"/>
              </a:ext>
            </a:extLst>
          </p:cNvPr>
          <p:cNvSpPr txBox="1">
            <a:spLocks/>
          </p:cNvSpPr>
          <p:nvPr/>
        </p:nvSpPr>
        <p:spPr>
          <a:xfrm>
            <a:off x="537108" y="4907509"/>
            <a:ext cx="3338513" cy="39624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zh-CN" altLang="en-US" sz="2000" dirty="0">
                <a:latin typeface="+mj-ea"/>
                <a:ea typeface="+mj-ea"/>
              </a:rPr>
              <a:t>运营总监</a:t>
            </a:r>
          </a:p>
        </p:txBody>
      </p:sp>
      <p:sp>
        <p:nvSpPr>
          <p:cNvPr id="26" name="椭圆 25">
            <a:extLst>
              <a:ext uri="{FF2B5EF4-FFF2-40B4-BE49-F238E27FC236}">
                <a16:creationId xmlns:a16="http://schemas.microsoft.com/office/drawing/2014/main" id="{F4AB99B7-2F60-B378-848B-84E13163FEE2}"/>
              </a:ext>
            </a:extLst>
          </p:cNvPr>
          <p:cNvSpPr/>
          <p:nvPr/>
        </p:nvSpPr>
        <p:spPr>
          <a:xfrm>
            <a:off x="3983184" y="4213934"/>
            <a:ext cx="1783390" cy="1783390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7" name="文本占位符 7">
            <a:extLst>
              <a:ext uri="{FF2B5EF4-FFF2-40B4-BE49-F238E27FC236}">
                <a16:creationId xmlns:a16="http://schemas.microsoft.com/office/drawing/2014/main" id="{3ECB334C-5018-5324-E323-EA000A8E4706}"/>
              </a:ext>
            </a:extLst>
          </p:cNvPr>
          <p:cNvSpPr txBox="1">
            <a:spLocks/>
          </p:cNvSpPr>
          <p:nvPr/>
        </p:nvSpPr>
        <p:spPr>
          <a:xfrm>
            <a:off x="885893" y="5239465"/>
            <a:ext cx="2989728" cy="39624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zh-CN" altLang="en-US" sz="2400" dirty="0">
                <a:latin typeface="+mj-ea"/>
                <a:ea typeface="+mj-ea"/>
              </a:rPr>
              <a:t>前</a:t>
            </a:r>
            <a:r>
              <a:rPr lang="en-US" altLang="zh-CN" sz="2400" dirty="0">
                <a:latin typeface="+mj-ea"/>
                <a:ea typeface="+mj-ea"/>
              </a:rPr>
              <a:t>XX</a:t>
            </a:r>
            <a:r>
              <a:rPr lang="zh-CN" altLang="en-US" sz="2400" dirty="0">
                <a:latin typeface="+mj-ea"/>
                <a:ea typeface="+mj-ea"/>
              </a:rPr>
              <a:t>公司运营主管</a:t>
            </a:r>
          </a:p>
        </p:txBody>
      </p:sp>
      <p:sp>
        <p:nvSpPr>
          <p:cNvPr id="28" name="椭圆 27">
            <a:extLst>
              <a:ext uri="{FF2B5EF4-FFF2-40B4-BE49-F238E27FC236}">
                <a16:creationId xmlns:a16="http://schemas.microsoft.com/office/drawing/2014/main" id="{F59B9A6C-59DF-5862-9102-AF7DD0C47A06}"/>
              </a:ext>
            </a:extLst>
          </p:cNvPr>
          <p:cNvSpPr/>
          <p:nvPr/>
        </p:nvSpPr>
        <p:spPr>
          <a:xfrm>
            <a:off x="6425596" y="1058797"/>
            <a:ext cx="1783390" cy="1783390"/>
          </a:xfrm>
          <a:prstGeom prst="ellipse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9" name="文本占位符 13">
            <a:extLst>
              <a:ext uri="{FF2B5EF4-FFF2-40B4-BE49-F238E27FC236}">
                <a16:creationId xmlns:a16="http://schemas.microsoft.com/office/drawing/2014/main" id="{90244FD6-9ABA-272F-5BEE-712EDC158AA1}"/>
              </a:ext>
            </a:extLst>
          </p:cNvPr>
          <p:cNvSpPr txBox="1">
            <a:spLocks/>
          </p:cNvSpPr>
          <p:nvPr/>
        </p:nvSpPr>
        <p:spPr>
          <a:xfrm>
            <a:off x="8270147" y="1197492"/>
            <a:ext cx="3338513" cy="55488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j-ea"/>
                <a:ea typeface="+mj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/>
              <a:t>李小刚</a:t>
            </a:r>
          </a:p>
        </p:txBody>
      </p:sp>
      <p:sp>
        <p:nvSpPr>
          <p:cNvPr id="30" name="文本占位符 14">
            <a:extLst>
              <a:ext uri="{FF2B5EF4-FFF2-40B4-BE49-F238E27FC236}">
                <a16:creationId xmlns:a16="http://schemas.microsoft.com/office/drawing/2014/main" id="{F53042E1-EFCC-8FFA-5278-6C609778A433}"/>
              </a:ext>
            </a:extLst>
          </p:cNvPr>
          <p:cNvSpPr txBox="1">
            <a:spLocks/>
          </p:cNvSpPr>
          <p:nvPr/>
        </p:nvSpPr>
        <p:spPr>
          <a:xfrm>
            <a:off x="8270147" y="1752372"/>
            <a:ext cx="3338513" cy="39624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dirty="0">
                <a:latin typeface="+mj-ea"/>
                <a:ea typeface="+mj-ea"/>
              </a:rPr>
              <a:t>营销总监</a:t>
            </a:r>
          </a:p>
        </p:txBody>
      </p:sp>
      <p:sp>
        <p:nvSpPr>
          <p:cNvPr id="31" name="文本占位符 7">
            <a:extLst>
              <a:ext uri="{FF2B5EF4-FFF2-40B4-BE49-F238E27FC236}">
                <a16:creationId xmlns:a16="http://schemas.microsoft.com/office/drawing/2014/main" id="{B86A193C-DD5F-02D9-3627-4056D45CD6F9}"/>
              </a:ext>
            </a:extLst>
          </p:cNvPr>
          <p:cNvSpPr txBox="1">
            <a:spLocks/>
          </p:cNvSpPr>
          <p:nvPr/>
        </p:nvSpPr>
        <p:spPr>
          <a:xfrm>
            <a:off x="8270147" y="2084328"/>
            <a:ext cx="2989728" cy="39624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400" dirty="0">
                <a:latin typeface="+mj-ea"/>
                <a:ea typeface="+mj-ea"/>
              </a:rPr>
              <a:t>户外专家</a:t>
            </a:r>
          </a:p>
        </p:txBody>
      </p:sp>
      <p:sp>
        <p:nvSpPr>
          <p:cNvPr id="33" name="文本占位符 13">
            <a:extLst>
              <a:ext uri="{FF2B5EF4-FFF2-40B4-BE49-F238E27FC236}">
                <a16:creationId xmlns:a16="http://schemas.microsoft.com/office/drawing/2014/main" id="{1615D139-1FC0-EE6F-C786-B7DEA4B78C3B}"/>
              </a:ext>
            </a:extLst>
          </p:cNvPr>
          <p:cNvSpPr txBox="1">
            <a:spLocks/>
          </p:cNvSpPr>
          <p:nvPr/>
        </p:nvSpPr>
        <p:spPr>
          <a:xfrm>
            <a:off x="8269979" y="4352629"/>
            <a:ext cx="3338513" cy="55488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j-ea"/>
                <a:ea typeface="+mj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/>
              <a:t>王小美</a:t>
            </a:r>
          </a:p>
        </p:txBody>
      </p:sp>
      <p:sp>
        <p:nvSpPr>
          <p:cNvPr id="34" name="文本占位符 14">
            <a:extLst>
              <a:ext uri="{FF2B5EF4-FFF2-40B4-BE49-F238E27FC236}">
                <a16:creationId xmlns:a16="http://schemas.microsoft.com/office/drawing/2014/main" id="{6DA5B0D7-61EF-AACC-2CB8-6916F1AD357D}"/>
              </a:ext>
            </a:extLst>
          </p:cNvPr>
          <p:cNvSpPr txBox="1">
            <a:spLocks/>
          </p:cNvSpPr>
          <p:nvPr/>
        </p:nvSpPr>
        <p:spPr>
          <a:xfrm>
            <a:off x="8269979" y="4907509"/>
            <a:ext cx="3338513" cy="39624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dirty="0">
                <a:latin typeface="+mj-ea"/>
                <a:ea typeface="+mj-ea"/>
              </a:rPr>
              <a:t>安全顾问</a:t>
            </a:r>
          </a:p>
        </p:txBody>
      </p:sp>
      <p:sp>
        <p:nvSpPr>
          <p:cNvPr id="35" name="文本占位符 7">
            <a:extLst>
              <a:ext uri="{FF2B5EF4-FFF2-40B4-BE49-F238E27FC236}">
                <a16:creationId xmlns:a16="http://schemas.microsoft.com/office/drawing/2014/main" id="{412629B6-FD59-8072-C935-62DF0A5851C1}"/>
              </a:ext>
            </a:extLst>
          </p:cNvPr>
          <p:cNvSpPr txBox="1">
            <a:spLocks/>
          </p:cNvSpPr>
          <p:nvPr/>
        </p:nvSpPr>
        <p:spPr>
          <a:xfrm>
            <a:off x="8269978" y="5239465"/>
            <a:ext cx="3384913" cy="39624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400" dirty="0">
                <a:latin typeface="+mj-ea"/>
                <a:ea typeface="+mj-ea"/>
              </a:rPr>
              <a:t>前</a:t>
            </a:r>
            <a:r>
              <a:rPr lang="en-US" altLang="zh-CN" sz="2400" dirty="0">
                <a:latin typeface="+mj-ea"/>
                <a:ea typeface="+mj-ea"/>
              </a:rPr>
              <a:t>XX</a:t>
            </a:r>
            <a:r>
              <a:rPr lang="zh-CN" altLang="en-US" sz="2400" dirty="0">
                <a:latin typeface="+mj-ea"/>
                <a:ea typeface="+mj-ea"/>
              </a:rPr>
              <a:t>安保公司资深员工</a:t>
            </a:r>
          </a:p>
        </p:txBody>
      </p:sp>
    </p:spTree>
    <p:extLst>
      <p:ext uri="{BB962C8B-B14F-4D97-AF65-F5344CB8AC3E}">
        <p14:creationId xmlns:p14="http://schemas.microsoft.com/office/powerpoint/2010/main" val="31408235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占位符 7">
            <a:extLst>
              <a:ext uri="{FF2B5EF4-FFF2-40B4-BE49-F238E27FC236}">
                <a16:creationId xmlns:a16="http://schemas.microsoft.com/office/drawing/2014/main" id="{0D1B57EC-D9DA-6B4A-ED95-9C27C7CF394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zh-CN" dirty="0"/>
              <a:t>PART 3</a:t>
            </a:r>
            <a:endParaRPr lang="zh-CN" altLang="en-US" dirty="0"/>
          </a:p>
        </p:txBody>
      </p:sp>
      <p:sp>
        <p:nvSpPr>
          <p:cNvPr id="9" name="文本占位符 8">
            <a:extLst>
              <a:ext uri="{FF2B5EF4-FFF2-40B4-BE49-F238E27FC236}">
                <a16:creationId xmlns:a16="http://schemas.microsoft.com/office/drawing/2014/main" id="{BE1245BF-9186-366D-AA98-15CE6893D30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algn="ctr"/>
            <a:r>
              <a:rPr lang="en-US" altLang="zh-CN" dirty="0"/>
              <a:t>1.</a:t>
            </a:r>
            <a:r>
              <a:rPr lang="zh-CN" altLang="en-US" dirty="0"/>
              <a:t>商业模式</a:t>
            </a:r>
          </a:p>
        </p:txBody>
      </p:sp>
    </p:spTree>
    <p:extLst>
      <p:ext uri="{BB962C8B-B14F-4D97-AF65-F5344CB8AC3E}">
        <p14:creationId xmlns:p14="http://schemas.microsoft.com/office/powerpoint/2010/main" val="32902736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11B62FD-C724-A7CC-5AEE-29533AEAF18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Autofit/>
          </a:bodyPr>
          <a:lstStyle/>
          <a:p>
            <a:pPr algn="ctr"/>
            <a:r>
              <a:rPr lang="en-US" altLang="zh-CN" dirty="0"/>
              <a:t>1.</a:t>
            </a:r>
            <a:r>
              <a:rPr lang="zh-CN" altLang="en-US" dirty="0"/>
              <a:t>商业模式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CC0783C7-80B9-6DCC-CA0F-81E921FD00A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910555" y="2747444"/>
            <a:ext cx="8370888" cy="2906596"/>
          </a:xfrm>
        </p:spPr>
        <p:txBody>
          <a:bodyPr>
            <a:noAutofit/>
          </a:bodyPr>
          <a:lstStyle/>
          <a:p>
            <a:r>
              <a:rPr lang="zh-CN" altLang="en-US" dirty="0"/>
              <a:t>我们将带领一群</a:t>
            </a:r>
            <a:r>
              <a:rPr lang="en-US" altLang="zh-CN" dirty="0"/>
              <a:t>PPT</a:t>
            </a:r>
            <a:r>
              <a:rPr lang="zh-CN" altLang="en-US" dirty="0"/>
              <a:t>设计师从北方兵分两路向南方进军。出发之前我们会布置一项任务：以此次活动为基础创作</a:t>
            </a:r>
            <a:r>
              <a:rPr lang="en-US" altLang="zh-CN" dirty="0"/>
              <a:t>PPT</a:t>
            </a:r>
            <a:r>
              <a:rPr lang="zh-CN" altLang="en-US" dirty="0"/>
              <a:t>，并且只能使用这一路上的所见所闻为素材进行设计，直到到达我们的目的地。</a:t>
            </a:r>
          </a:p>
          <a:p>
            <a:r>
              <a:rPr lang="zh-CN" altLang="en-US" dirty="0"/>
              <a:t>活动结束之后我们会搜集完成的作品进行交流，并邀请</a:t>
            </a:r>
            <a:r>
              <a:rPr lang="en-US" altLang="zh-CN" dirty="0"/>
              <a:t>PPT</a:t>
            </a:r>
            <a:r>
              <a:rPr lang="zh-CN" altLang="en-US" dirty="0"/>
              <a:t>专家进行点评，通过这样的方式与优秀的</a:t>
            </a:r>
            <a:r>
              <a:rPr lang="en-US" altLang="zh-CN" dirty="0"/>
              <a:t>PPT</a:t>
            </a:r>
            <a:r>
              <a:rPr lang="zh-CN" altLang="en-US" dirty="0"/>
              <a:t>设计者签约，在需求间牵线搭桥。</a:t>
            </a:r>
          </a:p>
          <a:p>
            <a:endParaRPr lang="zh-CN" altLang="en-US" dirty="0"/>
          </a:p>
        </p:txBody>
      </p:sp>
      <p:sp>
        <p:nvSpPr>
          <p:cNvPr id="6" name="文本占位符 5">
            <a:extLst>
              <a:ext uri="{FF2B5EF4-FFF2-40B4-BE49-F238E27FC236}">
                <a16:creationId xmlns:a16="http://schemas.microsoft.com/office/drawing/2014/main" id="{ACA83557-84DB-DB58-F4B2-33703D0C32B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910555" y="2095500"/>
            <a:ext cx="8370888" cy="712644"/>
          </a:xfrm>
        </p:spPr>
        <p:txBody>
          <a:bodyPr>
            <a:noAutofit/>
          </a:bodyPr>
          <a:lstStyle/>
          <a:p>
            <a:r>
              <a:rPr lang="zh-CN" altLang="en-US" dirty="0"/>
              <a:t>肉体与灵魂上的拷打</a:t>
            </a:r>
          </a:p>
        </p:txBody>
      </p:sp>
    </p:spTree>
    <p:extLst>
      <p:ext uri="{BB962C8B-B14F-4D97-AF65-F5344CB8AC3E}">
        <p14:creationId xmlns:p14="http://schemas.microsoft.com/office/powerpoint/2010/main" val="13376858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>
            <a:extLst>
              <a:ext uri="{FF2B5EF4-FFF2-40B4-BE49-F238E27FC236}">
                <a16:creationId xmlns:a16="http://schemas.microsoft.com/office/drawing/2014/main" id="{CBC34D6C-BD8A-9D35-F57A-AEA24133618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algn="ctr"/>
            <a:r>
              <a:rPr lang="en-US" altLang="zh-CN" dirty="0"/>
              <a:t>1.</a:t>
            </a:r>
            <a:r>
              <a:rPr lang="zh-CN" altLang="en-US" dirty="0"/>
              <a:t>商业模式</a:t>
            </a:r>
          </a:p>
        </p:txBody>
      </p:sp>
      <p:sp>
        <p:nvSpPr>
          <p:cNvPr id="6" name="文本占位符 5">
            <a:extLst>
              <a:ext uri="{FF2B5EF4-FFF2-40B4-BE49-F238E27FC236}">
                <a16:creationId xmlns:a16="http://schemas.microsoft.com/office/drawing/2014/main" id="{F610FB3C-EABA-3704-41DD-57FA0C89890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15938" y="2420331"/>
            <a:ext cx="2807226" cy="692225"/>
          </a:xfrm>
        </p:spPr>
        <p:txBody>
          <a:bodyPr/>
          <a:lstStyle/>
          <a:p>
            <a:r>
              <a:rPr lang="zh-CN" altLang="en-US" dirty="0"/>
              <a:t>盈利渠道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7" name="文本占位符 6">
            <a:extLst>
              <a:ext uri="{FF2B5EF4-FFF2-40B4-BE49-F238E27FC236}">
                <a16:creationId xmlns:a16="http://schemas.microsoft.com/office/drawing/2014/main" id="{FCF95CB1-E57A-E831-6B37-8A3E68B5C2F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590103" y="2420331"/>
            <a:ext cx="2807226" cy="692225"/>
          </a:xfrm>
        </p:spPr>
        <p:txBody>
          <a:bodyPr/>
          <a:lstStyle/>
          <a:p>
            <a:r>
              <a:rPr lang="zh-CN" altLang="en-US" dirty="0"/>
              <a:t>盈利渠道</a:t>
            </a:r>
            <a:r>
              <a:rPr lang="en-US" altLang="zh-CN" dirty="0"/>
              <a:t>2</a:t>
            </a:r>
            <a:endParaRPr lang="zh-CN" altLang="en-US" dirty="0"/>
          </a:p>
        </p:txBody>
      </p:sp>
      <p:sp>
        <p:nvSpPr>
          <p:cNvPr id="8" name="文本占位符 7">
            <a:extLst>
              <a:ext uri="{FF2B5EF4-FFF2-40B4-BE49-F238E27FC236}">
                <a16:creationId xmlns:a16="http://schemas.microsoft.com/office/drawing/2014/main" id="{609CDA58-C23E-370A-971B-FFAAE79EB32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644583" y="2420331"/>
            <a:ext cx="2807226" cy="692225"/>
          </a:xfrm>
        </p:spPr>
        <p:txBody>
          <a:bodyPr/>
          <a:lstStyle/>
          <a:p>
            <a:r>
              <a:rPr lang="zh-CN" altLang="en-US" dirty="0"/>
              <a:t>盈利渠道</a:t>
            </a:r>
            <a:r>
              <a:rPr lang="en-US" altLang="zh-CN" dirty="0"/>
              <a:t>3</a:t>
            </a:r>
            <a:endParaRPr lang="zh-CN" altLang="en-US" dirty="0"/>
          </a:p>
        </p:txBody>
      </p:sp>
      <p:sp>
        <p:nvSpPr>
          <p:cNvPr id="9" name="文本占位符 8">
            <a:extLst>
              <a:ext uri="{FF2B5EF4-FFF2-40B4-BE49-F238E27FC236}">
                <a16:creationId xmlns:a16="http://schemas.microsoft.com/office/drawing/2014/main" id="{66B76C62-AB17-5913-8C9A-EC713B7E57D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15938" y="3426105"/>
            <a:ext cx="3014340" cy="2332207"/>
          </a:xfrm>
        </p:spPr>
        <p:txBody>
          <a:bodyPr/>
          <a:lstStyle/>
          <a:p>
            <a:r>
              <a:rPr lang="zh-CN" altLang="en-US" dirty="0"/>
              <a:t>通过对参与活动的人员收取报名费，并与户外与电脑厂商合作，出售合适的产品以帮助大家完成这项活动。</a:t>
            </a:r>
          </a:p>
        </p:txBody>
      </p:sp>
      <p:sp>
        <p:nvSpPr>
          <p:cNvPr id="10" name="文本占位符 9">
            <a:extLst>
              <a:ext uri="{FF2B5EF4-FFF2-40B4-BE49-F238E27FC236}">
                <a16:creationId xmlns:a16="http://schemas.microsoft.com/office/drawing/2014/main" id="{A0F994FC-BAFC-39A2-300E-A93771C1DAE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590902" y="3426105"/>
            <a:ext cx="3014340" cy="2332207"/>
          </a:xfrm>
        </p:spPr>
        <p:txBody>
          <a:bodyPr/>
          <a:lstStyle/>
          <a:p>
            <a:r>
              <a:rPr lang="zh-CN" altLang="en-US" dirty="0"/>
              <a:t>随着活动的壮大，吸引大量公司进行广告投放。最终我们将以活动为载体，打造</a:t>
            </a:r>
            <a:r>
              <a:rPr lang="en-US" altLang="zh-CN" dirty="0"/>
              <a:t>PPT</a:t>
            </a:r>
            <a:r>
              <a:rPr lang="zh-CN" altLang="en-US" dirty="0"/>
              <a:t>设计师们的真人秀节目。</a:t>
            </a:r>
          </a:p>
        </p:txBody>
      </p:sp>
      <p:sp>
        <p:nvSpPr>
          <p:cNvPr id="11" name="文本占位符 10">
            <a:extLst>
              <a:ext uri="{FF2B5EF4-FFF2-40B4-BE49-F238E27FC236}">
                <a16:creationId xmlns:a16="http://schemas.microsoft.com/office/drawing/2014/main" id="{C2710F72-B678-1CBA-15B7-186D7CADD7B2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653982" y="3426105"/>
            <a:ext cx="3014340" cy="2332207"/>
          </a:xfrm>
        </p:spPr>
        <p:txBody>
          <a:bodyPr/>
          <a:lstStyle/>
          <a:p>
            <a:r>
              <a:rPr lang="zh-CN" altLang="en-US" dirty="0"/>
              <a:t>最终与优秀</a:t>
            </a:r>
            <a:r>
              <a:rPr lang="en-US" altLang="zh-CN" dirty="0"/>
              <a:t>PPT</a:t>
            </a:r>
            <a:r>
              <a:rPr lang="zh-CN" altLang="en-US" dirty="0"/>
              <a:t>设计师签约，与有需求的大厂合作互利共赢。成立</a:t>
            </a:r>
            <a:r>
              <a:rPr lang="en-US" altLang="zh-CN" dirty="0"/>
              <a:t>PPT</a:t>
            </a:r>
            <a:r>
              <a:rPr lang="zh-CN" altLang="en-US" dirty="0"/>
              <a:t>培训学校，扩大影响力。</a:t>
            </a:r>
          </a:p>
        </p:txBody>
      </p:sp>
    </p:spTree>
    <p:extLst>
      <p:ext uri="{BB962C8B-B14F-4D97-AF65-F5344CB8AC3E}">
        <p14:creationId xmlns:p14="http://schemas.microsoft.com/office/powerpoint/2010/main" val="13283564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3CA11E7-951D-A90D-F4FA-E39E6EAF8C4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algn="ctr"/>
            <a:r>
              <a:rPr lang="en-US" altLang="zh-CN" dirty="0"/>
              <a:t>1</a:t>
            </a:r>
            <a:r>
              <a:rPr lang="zh-CN" altLang="en-US" dirty="0"/>
              <a:t>。商业模式</a:t>
            </a:r>
          </a:p>
        </p:txBody>
      </p:sp>
      <p:sp>
        <p:nvSpPr>
          <p:cNvPr id="6" name="文本占位符 5">
            <a:extLst>
              <a:ext uri="{FF2B5EF4-FFF2-40B4-BE49-F238E27FC236}">
                <a16:creationId xmlns:a16="http://schemas.microsoft.com/office/drawing/2014/main" id="{C0D08CA6-BA27-8FCC-4F17-0393A424513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51719" y="4591139"/>
            <a:ext cx="4557613" cy="712644"/>
          </a:xfrm>
        </p:spPr>
        <p:txBody>
          <a:bodyPr/>
          <a:lstStyle/>
          <a:p>
            <a:pPr algn="ctr"/>
            <a:r>
              <a:rPr lang="zh-CN" altLang="en-US" dirty="0"/>
              <a:t>预计本年度扭亏为盈</a:t>
            </a:r>
          </a:p>
        </p:txBody>
      </p:sp>
      <p:sp>
        <p:nvSpPr>
          <p:cNvPr id="8" name="文本占位符 7">
            <a:extLst>
              <a:ext uri="{FF2B5EF4-FFF2-40B4-BE49-F238E27FC236}">
                <a16:creationId xmlns:a16="http://schemas.microsoft.com/office/drawing/2014/main" id="{F6ACFA5C-F5DA-2072-E845-C35ABC02DD4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573163" y="4591139"/>
            <a:ext cx="4557613" cy="712644"/>
          </a:xfrm>
        </p:spPr>
        <p:txBody>
          <a:bodyPr/>
          <a:lstStyle/>
          <a:p>
            <a:pPr algn="ctr"/>
            <a:r>
              <a:rPr lang="zh-CN" altLang="en-US" dirty="0"/>
              <a:t>各股东占股比例</a:t>
            </a:r>
          </a:p>
        </p:txBody>
      </p:sp>
      <p:graphicFrame>
        <p:nvGraphicFramePr>
          <p:cNvPr id="11" name="图表 10">
            <a:extLst>
              <a:ext uri="{FF2B5EF4-FFF2-40B4-BE49-F238E27FC236}">
                <a16:creationId xmlns:a16="http://schemas.microsoft.com/office/drawing/2014/main" id="{2605E601-0C77-3146-E13B-01CDE8839DA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20551476"/>
              </p:ext>
            </p:extLst>
          </p:nvPr>
        </p:nvGraphicFramePr>
        <p:xfrm>
          <a:off x="919462" y="1403538"/>
          <a:ext cx="4713934" cy="31876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6" name="图表 15">
            <a:extLst>
              <a:ext uri="{FF2B5EF4-FFF2-40B4-BE49-F238E27FC236}">
                <a16:creationId xmlns:a16="http://schemas.microsoft.com/office/drawing/2014/main" id="{C1FE03ED-FDB7-B43B-EC9D-44D1D3AC926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86406843"/>
              </p:ext>
            </p:extLst>
          </p:nvPr>
        </p:nvGraphicFramePr>
        <p:xfrm>
          <a:off x="6309360" y="1147880"/>
          <a:ext cx="5135880" cy="34432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8778674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占位符 7">
            <a:extLst>
              <a:ext uri="{FF2B5EF4-FFF2-40B4-BE49-F238E27FC236}">
                <a16:creationId xmlns:a16="http://schemas.microsoft.com/office/drawing/2014/main" id="{0D1B57EC-D9DA-6B4A-ED95-9C27C7CF394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zh-CN" dirty="0"/>
              <a:t>PART 3</a:t>
            </a:r>
            <a:endParaRPr lang="zh-CN" altLang="en-US" dirty="0"/>
          </a:p>
        </p:txBody>
      </p:sp>
      <p:sp>
        <p:nvSpPr>
          <p:cNvPr id="9" name="文本占位符 8">
            <a:extLst>
              <a:ext uri="{FF2B5EF4-FFF2-40B4-BE49-F238E27FC236}">
                <a16:creationId xmlns:a16="http://schemas.microsoft.com/office/drawing/2014/main" id="{BE1245BF-9186-366D-AA98-15CE6893D30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algn="ctr"/>
            <a:r>
              <a:rPr lang="en-US" altLang="zh-CN" dirty="0"/>
              <a:t>2.</a:t>
            </a:r>
            <a:r>
              <a:rPr lang="zh-CN" altLang="en-US" dirty="0"/>
              <a:t>拓展应用</a:t>
            </a:r>
          </a:p>
        </p:txBody>
      </p:sp>
    </p:spTree>
    <p:extLst>
      <p:ext uri="{BB962C8B-B14F-4D97-AF65-F5344CB8AC3E}">
        <p14:creationId xmlns:p14="http://schemas.microsoft.com/office/powerpoint/2010/main" val="13257904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1E86FB6-AF55-4D68-4358-AB30D565FD4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algn="ctr"/>
            <a:r>
              <a:rPr lang="en-US" altLang="zh-CN" dirty="0"/>
              <a:t>2.</a:t>
            </a:r>
            <a:r>
              <a:rPr lang="zh-CN" altLang="en-US" dirty="0"/>
              <a:t>拓展应用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39650852-01E4-94ED-6B20-1E28D64EA36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15938" y="2061518"/>
            <a:ext cx="2807226" cy="692225"/>
          </a:xfrm>
        </p:spPr>
        <p:txBody>
          <a:bodyPr/>
          <a:lstStyle/>
          <a:p>
            <a:r>
              <a:rPr lang="zh-CN" altLang="en-US" dirty="0"/>
              <a:t>真人秀</a:t>
            </a:r>
          </a:p>
        </p:txBody>
      </p:sp>
      <p:sp>
        <p:nvSpPr>
          <p:cNvPr id="6" name="文本占位符 5">
            <a:extLst>
              <a:ext uri="{FF2B5EF4-FFF2-40B4-BE49-F238E27FC236}">
                <a16:creationId xmlns:a16="http://schemas.microsoft.com/office/drawing/2014/main" id="{7923F96F-7A07-9A45-949D-C4AFD9AE7D4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590103" y="2061518"/>
            <a:ext cx="2807226" cy="692225"/>
          </a:xfrm>
        </p:spPr>
        <p:txBody>
          <a:bodyPr/>
          <a:lstStyle/>
          <a:p>
            <a:r>
              <a:rPr lang="zh-CN" altLang="en-US" dirty="0"/>
              <a:t>发展旅行社</a:t>
            </a:r>
          </a:p>
        </p:txBody>
      </p:sp>
      <p:sp>
        <p:nvSpPr>
          <p:cNvPr id="7" name="文本占位符 6">
            <a:extLst>
              <a:ext uri="{FF2B5EF4-FFF2-40B4-BE49-F238E27FC236}">
                <a16:creationId xmlns:a16="http://schemas.microsoft.com/office/drawing/2014/main" id="{5D002F27-4424-3DEE-BEC1-3869314A8CF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644583" y="2061518"/>
            <a:ext cx="2807226" cy="692225"/>
          </a:xfrm>
        </p:spPr>
        <p:txBody>
          <a:bodyPr/>
          <a:lstStyle/>
          <a:p>
            <a:r>
              <a:rPr lang="zh-CN" altLang="en-US" dirty="0"/>
              <a:t>成立培训学校</a:t>
            </a:r>
          </a:p>
        </p:txBody>
      </p:sp>
      <p:sp>
        <p:nvSpPr>
          <p:cNvPr id="8" name="文本占位符 7">
            <a:extLst>
              <a:ext uri="{FF2B5EF4-FFF2-40B4-BE49-F238E27FC236}">
                <a16:creationId xmlns:a16="http://schemas.microsoft.com/office/drawing/2014/main" id="{121CD9C1-FD65-0CD4-24DD-A30B0CD4ED1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15938" y="3310364"/>
            <a:ext cx="3014340" cy="2332207"/>
          </a:xfrm>
        </p:spPr>
        <p:txBody>
          <a:bodyPr/>
          <a:lstStyle/>
          <a:p>
            <a:r>
              <a:rPr lang="zh-CN" altLang="en-US" dirty="0"/>
              <a:t>随着活动的壮大，吸引大量公司进行广告投放。最终我们将以活动为载体，打造</a:t>
            </a:r>
            <a:r>
              <a:rPr lang="en-US" altLang="zh-CN" dirty="0"/>
              <a:t>PPT</a:t>
            </a:r>
            <a:r>
              <a:rPr lang="zh-CN" altLang="en-US" dirty="0"/>
              <a:t>设计师们的真人秀节目。</a:t>
            </a:r>
          </a:p>
        </p:txBody>
      </p:sp>
      <p:sp>
        <p:nvSpPr>
          <p:cNvPr id="9" name="文本占位符 8">
            <a:extLst>
              <a:ext uri="{FF2B5EF4-FFF2-40B4-BE49-F238E27FC236}">
                <a16:creationId xmlns:a16="http://schemas.microsoft.com/office/drawing/2014/main" id="{385C9CA0-3704-4740-9F03-2D3A2601CA0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590902" y="3310364"/>
            <a:ext cx="3014340" cy="2332207"/>
          </a:xfrm>
        </p:spPr>
        <p:txBody>
          <a:bodyPr/>
          <a:lstStyle/>
          <a:p>
            <a:r>
              <a:rPr lang="zh-CN" altLang="en-US" dirty="0"/>
              <a:t>我们与旅行社合作，形成不同档位的“修炼活动”，根据不同人群需要量身打造。</a:t>
            </a:r>
          </a:p>
        </p:txBody>
      </p:sp>
      <p:sp>
        <p:nvSpPr>
          <p:cNvPr id="10" name="文本占位符 9">
            <a:extLst>
              <a:ext uri="{FF2B5EF4-FFF2-40B4-BE49-F238E27FC236}">
                <a16:creationId xmlns:a16="http://schemas.microsoft.com/office/drawing/2014/main" id="{1D66C8E8-CDF7-4601-555A-68C08F06A50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653982" y="3310364"/>
            <a:ext cx="3014340" cy="2332207"/>
          </a:xfrm>
        </p:spPr>
        <p:txBody>
          <a:bodyPr/>
          <a:lstStyle/>
          <a:p>
            <a:r>
              <a:rPr lang="zh-CN" altLang="en-US" dirty="0"/>
              <a:t>最终我们将与优秀</a:t>
            </a:r>
            <a:r>
              <a:rPr lang="en-US" altLang="zh-CN" dirty="0"/>
              <a:t>PPT</a:t>
            </a:r>
            <a:r>
              <a:rPr lang="zh-CN" altLang="en-US" dirty="0"/>
              <a:t>设计师签约，与有需求的大厂合作互利共赢。成立</a:t>
            </a:r>
            <a:r>
              <a:rPr lang="en-US" altLang="zh-CN" dirty="0"/>
              <a:t>PPT</a:t>
            </a:r>
            <a:r>
              <a:rPr lang="zh-CN" altLang="en-US" dirty="0"/>
              <a:t>培训学校，扩大影响力。</a:t>
            </a:r>
          </a:p>
        </p:txBody>
      </p:sp>
    </p:spTree>
    <p:extLst>
      <p:ext uri="{BB962C8B-B14F-4D97-AF65-F5344CB8AC3E}">
        <p14:creationId xmlns:p14="http://schemas.microsoft.com/office/powerpoint/2010/main" val="4789296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3780564F-A244-C8CD-84D6-5F4DD278395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-1447800" y="2196576"/>
            <a:ext cx="9663866" cy="2089712"/>
          </a:xfrm>
        </p:spPr>
        <p:txBody>
          <a:bodyPr/>
          <a:lstStyle/>
          <a:p>
            <a:pPr algn="ctr"/>
            <a:r>
              <a:rPr lang="en-US" altLang="zh-CN" dirty="0"/>
              <a:t>PART 3</a:t>
            </a:r>
            <a:endParaRPr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8F80F6-9CBF-A98F-0E07-5A5F706EAD4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198561" y="2627673"/>
            <a:ext cx="4886760" cy="1461978"/>
          </a:xfrm>
        </p:spPr>
        <p:txBody>
          <a:bodyPr/>
          <a:lstStyle/>
          <a:p>
            <a:pPr algn="ctr"/>
            <a:r>
              <a:rPr lang="en-US" altLang="zh-CN" dirty="0"/>
              <a:t>3.</a:t>
            </a:r>
            <a:r>
              <a:rPr lang="zh-CN" altLang="en-US" dirty="0"/>
              <a:t>发展规划</a:t>
            </a:r>
          </a:p>
        </p:txBody>
      </p:sp>
    </p:spTree>
    <p:extLst>
      <p:ext uri="{BB962C8B-B14F-4D97-AF65-F5344CB8AC3E}">
        <p14:creationId xmlns:p14="http://schemas.microsoft.com/office/powerpoint/2010/main" val="8294577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CD402A-507F-8267-EF91-63A9DA33320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Autofit/>
          </a:bodyPr>
          <a:lstStyle/>
          <a:p>
            <a:pPr algn="ctr"/>
            <a:r>
              <a:rPr lang="en-US" altLang="zh-CN" dirty="0"/>
              <a:t>3.</a:t>
            </a:r>
            <a:r>
              <a:rPr lang="zh-CN" altLang="en-US" dirty="0"/>
              <a:t>发展规划</a:t>
            </a: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9811CCDD-B026-1435-E8FA-36BDB725BA08}"/>
              </a:ext>
            </a:extLst>
          </p:cNvPr>
          <p:cNvGrpSpPr/>
          <p:nvPr/>
        </p:nvGrpSpPr>
        <p:grpSpPr>
          <a:xfrm>
            <a:off x="592866" y="1685128"/>
            <a:ext cx="3353789" cy="1250172"/>
            <a:chOff x="375760" y="355830"/>
            <a:chExt cx="1866749" cy="721512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AF8A1AA-C541-E6C9-96E1-3AB3763A2106}"/>
                </a:ext>
              </a:extLst>
            </p:cNvPr>
            <p:cNvSpPr/>
            <p:nvPr userDrawn="1"/>
          </p:nvSpPr>
          <p:spPr>
            <a:xfrm>
              <a:off x="455341" y="355830"/>
              <a:ext cx="1787168" cy="595291"/>
            </a:xfrm>
            <a:prstGeom prst="rect">
              <a:avLst/>
            </a:prstGeom>
            <a:solidFill>
              <a:schemeClr val="accent4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4DA11626-E1FB-F130-157C-9A6D3674990C}"/>
                </a:ext>
              </a:extLst>
            </p:cNvPr>
            <p:cNvGrpSpPr/>
            <p:nvPr userDrawn="1"/>
          </p:nvGrpSpPr>
          <p:grpSpPr>
            <a:xfrm>
              <a:off x="375760" y="482051"/>
              <a:ext cx="1787168" cy="595291"/>
              <a:chOff x="375760" y="482051"/>
              <a:chExt cx="1787168" cy="595291"/>
            </a:xfrm>
          </p:grpSpPr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6D76A30F-0F97-CC7D-09BF-A8F9FDE468D7}"/>
                  </a:ext>
                </a:extLst>
              </p:cNvPr>
              <p:cNvSpPr/>
              <p:nvPr userDrawn="1"/>
            </p:nvSpPr>
            <p:spPr>
              <a:xfrm>
                <a:off x="375760" y="482051"/>
                <a:ext cx="1787168" cy="595291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9" name="直接连接符 8">
                <a:extLst>
                  <a:ext uri="{FF2B5EF4-FFF2-40B4-BE49-F238E27FC236}">
                    <a16:creationId xmlns:a16="http://schemas.microsoft.com/office/drawing/2014/main" id="{CF612CD5-BF69-1EFB-9651-42D39C7590B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776177" y="482051"/>
                <a:ext cx="0" cy="595291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0" name="组合 9">
            <a:extLst>
              <a:ext uri="{FF2B5EF4-FFF2-40B4-BE49-F238E27FC236}">
                <a16:creationId xmlns:a16="http://schemas.microsoft.com/office/drawing/2014/main" id="{ED4D0340-8160-1100-65BA-D2BEC634CA40}"/>
              </a:ext>
            </a:extLst>
          </p:cNvPr>
          <p:cNvGrpSpPr/>
          <p:nvPr/>
        </p:nvGrpSpPr>
        <p:grpSpPr>
          <a:xfrm>
            <a:off x="3193306" y="4376632"/>
            <a:ext cx="3353789" cy="1250172"/>
            <a:chOff x="375760" y="355830"/>
            <a:chExt cx="1866749" cy="721512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7049E0F6-50AD-A724-DDCF-D4DD8106C1C0}"/>
                </a:ext>
              </a:extLst>
            </p:cNvPr>
            <p:cNvSpPr/>
            <p:nvPr userDrawn="1"/>
          </p:nvSpPr>
          <p:spPr>
            <a:xfrm>
              <a:off x="455341" y="355830"/>
              <a:ext cx="1787168" cy="595291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9CD1C4B0-4231-A1C1-6D51-AC2E972069A6}"/>
                </a:ext>
              </a:extLst>
            </p:cNvPr>
            <p:cNvGrpSpPr/>
            <p:nvPr userDrawn="1"/>
          </p:nvGrpSpPr>
          <p:grpSpPr>
            <a:xfrm>
              <a:off x="375760" y="482051"/>
              <a:ext cx="1787168" cy="595291"/>
              <a:chOff x="375760" y="482051"/>
              <a:chExt cx="1787168" cy="595291"/>
            </a:xfrm>
          </p:grpSpPr>
          <p:sp>
            <p:nvSpPr>
              <p:cNvPr id="13" name="矩形 12">
                <a:extLst>
                  <a:ext uri="{FF2B5EF4-FFF2-40B4-BE49-F238E27FC236}">
                    <a16:creationId xmlns:a16="http://schemas.microsoft.com/office/drawing/2014/main" id="{A35687F4-2C72-2301-98E1-FA0D2E7D18D2}"/>
                  </a:ext>
                </a:extLst>
              </p:cNvPr>
              <p:cNvSpPr/>
              <p:nvPr userDrawn="1"/>
            </p:nvSpPr>
            <p:spPr>
              <a:xfrm>
                <a:off x="375760" y="482051"/>
                <a:ext cx="1787168" cy="595291"/>
              </a:xfrm>
              <a:prstGeom prst="rect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14" name="直接连接符 13">
                <a:extLst>
                  <a:ext uri="{FF2B5EF4-FFF2-40B4-BE49-F238E27FC236}">
                    <a16:creationId xmlns:a16="http://schemas.microsoft.com/office/drawing/2014/main" id="{F6EC1993-868C-87F8-60C2-4353B580C2A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776177" y="482051"/>
                <a:ext cx="0" cy="595291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3D09C844-156F-8BB8-6655-E6251F3F7B2E}"/>
              </a:ext>
            </a:extLst>
          </p:cNvPr>
          <p:cNvGrpSpPr/>
          <p:nvPr/>
        </p:nvGrpSpPr>
        <p:grpSpPr>
          <a:xfrm>
            <a:off x="5793746" y="1685128"/>
            <a:ext cx="3353789" cy="1250172"/>
            <a:chOff x="375760" y="355830"/>
            <a:chExt cx="1866749" cy="721512"/>
          </a:xfrm>
        </p:grpSpPr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E3570F08-09DF-6734-1D62-22EE208FB254}"/>
                </a:ext>
              </a:extLst>
            </p:cNvPr>
            <p:cNvSpPr/>
            <p:nvPr userDrawn="1"/>
          </p:nvSpPr>
          <p:spPr>
            <a:xfrm>
              <a:off x="455341" y="355830"/>
              <a:ext cx="1787168" cy="595291"/>
            </a:xfrm>
            <a:prstGeom prst="rect">
              <a:avLst/>
            </a:prstGeom>
            <a:solidFill>
              <a:schemeClr val="accent5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C133F86D-51C1-999B-B0E8-458A4FB51C91}"/>
                </a:ext>
              </a:extLst>
            </p:cNvPr>
            <p:cNvGrpSpPr/>
            <p:nvPr userDrawn="1"/>
          </p:nvGrpSpPr>
          <p:grpSpPr>
            <a:xfrm>
              <a:off x="375760" y="482051"/>
              <a:ext cx="1787168" cy="595291"/>
              <a:chOff x="375760" y="482051"/>
              <a:chExt cx="1787168" cy="595291"/>
            </a:xfrm>
          </p:grpSpPr>
          <p:sp>
            <p:nvSpPr>
              <p:cNvPr id="18" name="矩形 17">
                <a:extLst>
                  <a:ext uri="{FF2B5EF4-FFF2-40B4-BE49-F238E27FC236}">
                    <a16:creationId xmlns:a16="http://schemas.microsoft.com/office/drawing/2014/main" id="{356910F0-2DAA-310A-83F8-79E73E91C2CE}"/>
                  </a:ext>
                </a:extLst>
              </p:cNvPr>
              <p:cNvSpPr/>
              <p:nvPr userDrawn="1"/>
            </p:nvSpPr>
            <p:spPr>
              <a:xfrm>
                <a:off x="375760" y="482051"/>
                <a:ext cx="1787168" cy="595291"/>
              </a:xfrm>
              <a:prstGeom prst="rect">
                <a:avLst/>
              </a:prstGeom>
              <a:solidFill>
                <a:schemeClr val="accent4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19" name="直接连接符 18">
                <a:extLst>
                  <a:ext uri="{FF2B5EF4-FFF2-40B4-BE49-F238E27FC236}">
                    <a16:creationId xmlns:a16="http://schemas.microsoft.com/office/drawing/2014/main" id="{6894BA07-256E-932B-8AF7-50277E3D682C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776177" y="482051"/>
                <a:ext cx="0" cy="595291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512FFB94-CCB3-E6EF-FC44-7BCCC3335E2C}"/>
              </a:ext>
            </a:extLst>
          </p:cNvPr>
          <p:cNvGrpSpPr/>
          <p:nvPr/>
        </p:nvGrpSpPr>
        <p:grpSpPr>
          <a:xfrm>
            <a:off x="8394186" y="4376632"/>
            <a:ext cx="3353789" cy="1250172"/>
            <a:chOff x="375760" y="355830"/>
            <a:chExt cx="1866749" cy="721512"/>
          </a:xfrm>
        </p:grpSpPr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06EA522C-62BE-432B-AC51-E12F6C05FD9C}"/>
                </a:ext>
              </a:extLst>
            </p:cNvPr>
            <p:cNvSpPr/>
            <p:nvPr userDrawn="1"/>
          </p:nvSpPr>
          <p:spPr>
            <a:xfrm>
              <a:off x="455341" y="355830"/>
              <a:ext cx="1787168" cy="595291"/>
            </a:xfrm>
            <a:prstGeom prst="rect">
              <a:avLst/>
            </a:prstGeom>
            <a:solidFill>
              <a:schemeClr val="accent4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  <p:grpSp>
          <p:nvGrpSpPr>
            <p:cNvPr id="22" name="组合 21">
              <a:extLst>
                <a:ext uri="{FF2B5EF4-FFF2-40B4-BE49-F238E27FC236}">
                  <a16:creationId xmlns:a16="http://schemas.microsoft.com/office/drawing/2014/main" id="{5572ED2F-F7A5-5776-B54A-1ADE80C7DEB1}"/>
                </a:ext>
              </a:extLst>
            </p:cNvPr>
            <p:cNvGrpSpPr/>
            <p:nvPr userDrawn="1"/>
          </p:nvGrpSpPr>
          <p:grpSpPr>
            <a:xfrm>
              <a:off x="375760" y="482051"/>
              <a:ext cx="1787168" cy="595291"/>
              <a:chOff x="375760" y="482051"/>
              <a:chExt cx="1787168" cy="595291"/>
            </a:xfrm>
          </p:grpSpPr>
          <p:sp>
            <p:nvSpPr>
              <p:cNvPr id="23" name="矩形 22">
                <a:extLst>
                  <a:ext uri="{FF2B5EF4-FFF2-40B4-BE49-F238E27FC236}">
                    <a16:creationId xmlns:a16="http://schemas.microsoft.com/office/drawing/2014/main" id="{3472D7CC-35F7-064F-AF1A-3D92C862D002}"/>
                  </a:ext>
                </a:extLst>
              </p:cNvPr>
              <p:cNvSpPr/>
              <p:nvPr userDrawn="1"/>
            </p:nvSpPr>
            <p:spPr>
              <a:xfrm>
                <a:off x="375760" y="482051"/>
                <a:ext cx="1787168" cy="595291"/>
              </a:xfrm>
              <a:prstGeom prst="rect">
                <a:avLst/>
              </a:prstGeom>
              <a:solidFill>
                <a:schemeClr val="accent2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24" name="直接连接符 23">
                <a:extLst>
                  <a:ext uri="{FF2B5EF4-FFF2-40B4-BE49-F238E27FC236}">
                    <a16:creationId xmlns:a16="http://schemas.microsoft.com/office/drawing/2014/main" id="{DC0144A6-E318-358B-A83A-D697F1C66E3E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776177" y="482051"/>
                <a:ext cx="0" cy="595291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5" name="文本框 24">
            <a:extLst>
              <a:ext uri="{FF2B5EF4-FFF2-40B4-BE49-F238E27FC236}">
                <a16:creationId xmlns:a16="http://schemas.microsoft.com/office/drawing/2014/main" id="{6102B21D-4CF9-690D-C5CA-21F49B903B3D}"/>
              </a:ext>
            </a:extLst>
          </p:cNvPr>
          <p:cNvSpPr txBox="1"/>
          <p:nvPr/>
        </p:nvSpPr>
        <p:spPr>
          <a:xfrm>
            <a:off x="592867" y="2112479"/>
            <a:ext cx="846066" cy="6463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/>
            <a:r>
              <a:rPr lang="en-US" altLang="zh-CN" dirty="0">
                <a:latin typeface="+mj-ea"/>
                <a:ea typeface="+mj-ea"/>
              </a:rPr>
              <a:t>20xx</a:t>
            </a:r>
          </a:p>
          <a:p>
            <a:pPr algn="just"/>
            <a:r>
              <a:rPr lang="en-US" altLang="zh-CN" dirty="0">
                <a:latin typeface="+mj-ea"/>
                <a:ea typeface="+mj-ea"/>
              </a:rPr>
              <a:t>01.01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F1DB9CE5-2F15-4DA2-C048-6F7D550E47A9}"/>
              </a:ext>
            </a:extLst>
          </p:cNvPr>
          <p:cNvSpPr txBox="1"/>
          <p:nvPr/>
        </p:nvSpPr>
        <p:spPr>
          <a:xfrm>
            <a:off x="5806588" y="2107396"/>
            <a:ext cx="846066" cy="6463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/>
            <a:r>
              <a:rPr lang="en-US" altLang="zh-CN" dirty="0">
                <a:latin typeface="+mj-ea"/>
                <a:ea typeface="+mj-ea"/>
              </a:rPr>
              <a:t>20xx</a:t>
            </a:r>
          </a:p>
          <a:p>
            <a:pPr algn="just"/>
            <a:r>
              <a:rPr lang="en-US" altLang="zh-CN" dirty="0">
                <a:latin typeface="+mj-ea"/>
                <a:ea typeface="+mj-ea"/>
              </a:rPr>
              <a:t>01.01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44309F8C-38EE-8277-4382-3A68B7D05ED7}"/>
              </a:ext>
            </a:extLst>
          </p:cNvPr>
          <p:cNvSpPr txBox="1"/>
          <p:nvPr/>
        </p:nvSpPr>
        <p:spPr>
          <a:xfrm>
            <a:off x="3193307" y="4786868"/>
            <a:ext cx="846066" cy="6463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/>
            <a:r>
              <a:rPr lang="en-US" altLang="zh-CN" dirty="0">
                <a:latin typeface="+mj-ea"/>
                <a:ea typeface="+mj-ea"/>
              </a:rPr>
              <a:t>20xx</a:t>
            </a:r>
          </a:p>
          <a:p>
            <a:pPr algn="just"/>
            <a:r>
              <a:rPr lang="en-US" altLang="zh-CN" dirty="0">
                <a:latin typeface="+mj-ea"/>
                <a:ea typeface="+mj-ea"/>
              </a:rPr>
              <a:t>01.01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66148666-7AE0-43B5-0D7A-CD86F98BDF20}"/>
              </a:ext>
            </a:extLst>
          </p:cNvPr>
          <p:cNvSpPr txBox="1"/>
          <p:nvPr/>
        </p:nvSpPr>
        <p:spPr>
          <a:xfrm>
            <a:off x="8394187" y="4774836"/>
            <a:ext cx="846066" cy="6463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/>
            <a:r>
              <a:rPr lang="en-US" altLang="zh-CN" dirty="0">
                <a:latin typeface="+mj-ea"/>
                <a:ea typeface="+mj-ea"/>
              </a:rPr>
              <a:t>20xx</a:t>
            </a:r>
          </a:p>
          <a:p>
            <a:pPr algn="just"/>
            <a:r>
              <a:rPr lang="en-US" altLang="zh-CN" dirty="0">
                <a:latin typeface="+mj-ea"/>
                <a:ea typeface="+mj-ea"/>
              </a:rPr>
              <a:t>01.01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F237C729-3F8C-10B7-7C68-0E5B01AA68B8}"/>
              </a:ext>
            </a:extLst>
          </p:cNvPr>
          <p:cNvSpPr txBox="1"/>
          <p:nvPr/>
        </p:nvSpPr>
        <p:spPr>
          <a:xfrm>
            <a:off x="1318614" y="2250978"/>
            <a:ext cx="2254758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dirty="0">
                <a:latin typeface="+mj-ea"/>
                <a:ea typeface="+mj-ea"/>
              </a:rPr>
              <a:t>完成</a:t>
            </a:r>
            <a:r>
              <a:rPr lang="en-US" altLang="zh-CN" dirty="0">
                <a:latin typeface="+mj-ea"/>
                <a:ea typeface="+mj-ea"/>
              </a:rPr>
              <a:t>A</a:t>
            </a:r>
            <a:r>
              <a:rPr lang="zh-CN" altLang="en-US" dirty="0">
                <a:latin typeface="+mj-ea"/>
                <a:ea typeface="+mj-ea"/>
              </a:rPr>
              <a:t>轮融资</a:t>
            </a: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BDEA211C-659A-92A6-064E-9E37C7E3FAC0}"/>
              </a:ext>
            </a:extLst>
          </p:cNvPr>
          <p:cNvSpPr txBox="1"/>
          <p:nvPr/>
        </p:nvSpPr>
        <p:spPr>
          <a:xfrm>
            <a:off x="3928255" y="4925367"/>
            <a:ext cx="2254758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dirty="0">
                <a:latin typeface="+mj-ea"/>
                <a:ea typeface="+mj-ea"/>
              </a:rPr>
              <a:t>完成新项目开发</a:t>
            </a: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426B065D-0C53-0EDC-2606-FC5C2EED110A}"/>
              </a:ext>
            </a:extLst>
          </p:cNvPr>
          <p:cNvSpPr txBox="1"/>
          <p:nvPr/>
        </p:nvSpPr>
        <p:spPr>
          <a:xfrm>
            <a:off x="6521648" y="2245895"/>
            <a:ext cx="2254758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dirty="0">
                <a:latin typeface="+mj-ea"/>
                <a:ea typeface="+mj-ea"/>
              </a:rPr>
              <a:t>拍摄真人秀</a:t>
            </a: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BECD7FB2-5614-F8CD-53B3-6DA06DEE3366}"/>
              </a:ext>
            </a:extLst>
          </p:cNvPr>
          <p:cNvSpPr txBox="1"/>
          <p:nvPr/>
        </p:nvSpPr>
        <p:spPr>
          <a:xfrm>
            <a:off x="9118508" y="4913335"/>
            <a:ext cx="2254758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dirty="0">
                <a:latin typeface="+mj-ea"/>
                <a:ea typeface="+mj-ea"/>
              </a:rPr>
              <a:t>成立培训学校</a:t>
            </a:r>
          </a:p>
        </p:txBody>
      </p:sp>
    </p:spTree>
    <p:extLst>
      <p:ext uri="{BB962C8B-B14F-4D97-AF65-F5344CB8AC3E}">
        <p14:creationId xmlns:p14="http://schemas.microsoft.com/office/powerpoint/2010/main" val="24403507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占位符 7">
            <a:extLst>
              <a:ext uri="{FF2B5EF4-FFF2-40B4-BE49-F238E27FC236}">
                <a16:creationId xmlns:a16="http://schemas.microsoft.com/office/drawing/2014/main" id="{0D1B57EC-D9DA-6B4A-ED95-9C27C7CF394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zh-CN" dirty="0"/>
              <a:t>PART 1</a:t>
            </a:r>
            <a:endParaRPr lang="zh-CN" altLang="en-US" dirty="0"/>
          </a:p>
        </p:txBody>
      </p:sp>
      <p:sp>
        <p:nvSpPr>
          <p:cNvPr id="9" name="文本占位符 8">
            <a:extLst>
              <a:ext uri="{FF2B5EF4-FFF2-40B4-BE49-F238E27FC236}">
                <a16:creationId xmlns:a16="http://schemas.microsoft.com/office/drawing/2014/main" id="{BE1245BF-9186-366D-AA98-15CE6893D30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algn="ctr"/>
            <a:r>
              <a:rPr lang="en-US" altLang="zh-CN" dirty="0"/>
              <a:t>1.</a:t>
            </a:r>
            <a:r>
              <a:rPr lang="zh-CN" altLang="en-US" dirty="0"/>
              <a:t>项目介绍</a:t>
            </a:r>
          </a:p>
        </p:txBody>
      </p:sp>
    </p:spTree>
    <p:extLst>
      <p:ext uri="{BB962C8B-B14F-4D97-AF65-F5344CB8AC3E}">
        <p14:creationId xmlns:p14="http://schemas.microsoft.com/office/powerpoint/2010/main" val="12717482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07DA3ACE-0332-8A51-434F-9B9F1A8EE37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zh-CN" altLang="en-US" dirty="0"/>
              <a:t>汇报人：</a:t>
            </a:r>
            <a:r>
              <a:rPr lang="en-US" altLang="zh-CN" dirty="0" err="1"/>
              <a:t>OfficePLUS</a:t>
            </a:r>
            <a:endParaRPr lang="en-US" altLang="zh-CN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594D229-1F0D-BF72-2FB9-270F63DAE19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Autofit/>
          </a:bodyPr>
          <a:lstStyle/>
          <a:p>
            <a:r>
              <a:rPr lang="zh-CN" altLang="en-US" spc="100" dirty="0"/>
              <a:t>敬请批评指正</a:t>
            </a:r>
            <a:r>
              <a:rPr lang="en-US" altLang="zh-CN" spc="100" dirty="0"/>
              <a:t>!</a:t>
            </a:r>
            <a:endParaRPr lang="zh-CN" altLang="en-US" spc="100" dirty="0"/>
          </a:p>
        </p:txBody>
      </p:sp>
    </p:spTree>
    <p:extLst>
      <p:ext uri="{BB962C8B-B14F-4D97-AF65-F5344CB8AC3E}">
        <p14:creationId xmlns:p14="http://schemas.microsoft.com/office/powerpoint/2010/main" val="29952496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: 形状 7">
            <a:extLst>
              <a:ext uri="{FF2B5EF4-FFF2-40B4-BE49-F238E27FC236}">
                <a16:creationId xmlns:a16="http://schemas.microsoft.com/office/drawing/2014/main" id="{997D9192-E312-783F-B55D-84E5A49B3725}"/>
              </a:ext>
            </a:extLst>
          </p:cNvPr>
          <p:cNvSpPr/>
          <p:nvPr/>
        </p:nvSpPr>
        <p:spPr>
          <a:xfrm>
            <a:off x="3242300" y="4203542"/>
            <a:ext cx="3597572" cy="2286941"/>
          </a:xfrm>
          <a:custGeom>
            <a:avLst/>
            <a:gdLst>
              <a:gd name="connsiteX0" fmla="*/ 1960281 w 3597572"/>
              <a:gd name="connsiteY0" fmla="*/ 0 h 2286941"/>
              <a:gd name="connsiteX1" fmla="*/ 3597572 w 3597572"/>
              <a:gd name="connsiteY1" fmla="*/ 0 h 2286941"/>
              <a:gd name="connsiteX2" fmla="*/ 1433812 w 3597572"/>
              <a:gd name="connsiteY2" fmla="*/ 2286941 h 2286941"/>
              <a:gd name="connsiteX3" fmla="*/ 0 w 3597572"/>
              <a:gd name="connsiteY3" fmla="*/ 2286941 h 2286941"/>
              <a:gd name="connsiteX4" fmla="*/ 0 w 3597572"/>
              <a:gd name="connsiteY4" fmla="*/ 2071878 h 22869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97572" h="2286941">
                <a:moveTo>
                  <a:pt x="1960281" y="0"/>
                </a:moveTo>
                <a:lnTo>
                  <a:pt x="3597572" y="0"/>
                </a:lnTo>
                <a:lnTo>
                  <a:pt x="1433812" y="2286941"/>
                </a:lnTo>
                <a:lnTo>
                  <a:pt x="0" y="2286941"/>
                </a:lnTo>
                <a:lnTo>
                  <a:pt x="0" y="2071878"/>
                </a:lnTo>
                <a:close/>
              </a:path>
            </a:pathLst>
          </a:custGeom>
          <a:solidFill>
            <a:schemeClr val="accent2"/>
          </a:solidFill>
          <a:ln w="1905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9" name="直角三角形 8">
            <a:extLst>
              <a:ext uri="{FF2B5EF4-FFF2-40B4-BE49-F238E27FC236}">
                <a16:creationId xmlns:a16="http://schemas.microsoft.com/office/drawing/2014/main" id="{E50966E3-E9DE-07E9-244C-96B490A044EE}"/>
              </a:ext>
            </a:extLst>
          </p:cNvPr>
          <p:cNvSpPr/>
          <p:nvPr/>
        </p:nvSpPr>
        <p:spPr>
          <a:xfrm>
            <a:off x="7850721" y="1017646"/>
            <a:ext cx="3246120" cy="4054773"/>
          </a:xfrm>
          <a:prstGeom prst="rtTriangle">
            <a:avLst/>
          </a:prstGeom>
          <a:pattFill prst="pct90">
            <a:fgClr>
              <a:schemeClr val="accent4"/>
            </a:fgClr>
            <a:bgClr>
              <a:schemeClr val="tx1"/>
            </a:bgClr>
          </a:pattFill>
          <a:ln w="19050"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直角三角形 9">
            <a:extLst>
              <a:ext uri="{FF2B5EF4-FFF2-40B4-BE49-F238E27FC236}">
                <a16:creationId xmlns:a16="http://schemas.microsoft.com/office/drawing/2014/main" id="{7BE0CAB3-1879-59F9-DEC1-AB4B96ECC063}"/>
              </a:ext>
            </a:extLst>
          </p:cNvPr>
          <p:cNvSpPr/>
          <p:nvPr/>
        </p:nvSpPr>
        <p:spPr>
          <a:xfrm rot="5400000">
            <a:off x="1151116" y="4273400"/>
            <a:ext cx="2286932" cy="2147233"/>
          </a:xfrm>
          <a:prstGeom prst="rtTriangle">
            <a:avLst/>
          </a:prstGeom>
          <a:pattFill prst="lgGrid">
            <a:fgClr>
              <a:schemeClr val="bg1"/>
            </a:fgClr>
            <a:bgClr>
              <a:schemeClr val="accent4"/>
            </a:bgClr>
          </a:pattFill>
          <a:ln w="19050"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C0B7FC05-E758-1D1B-B278-3C9F0FFAA0E2}"/>
              </a:ext>
            </a:extLst>
          </p:cNvPr>
          <p:cNvGrpSpPr/>
          <p:nvPr/>
        </p:nvGrpSpPr>
        <p:grpSpPr>
          <a:xfrm>
            <a:off x="1220965" y="1093895"/>
            <a:ext cx="5664645" cy="1802852"/>
            <a:chOff x="6088300" y="404058"/>
            <a:chExt cx="5664645" cy="1802852"/>
          </a:xfrm>
        </p:grpSpPr>
        <p:sp>
          <p:nvSpPr>
            <p:cNvPr id="12" name="梯形 11">
              <a:extLst>
                <a:ext uri="{FF2B5EF4-FFF2-40B4-BE49-F238E27FC236}">
                  <a16:creationId xmlns:a16="http://schemas.microsoft.com/office/drawing/2014/main" id="{EB70FFC7-0771-3BFF-C379-E4CCC7E5E33D}"/>
                </a:ext>
              </a:extLst>
            </p:cNvPr>
            <p:cNvSpPr/>
            <p:nvPr userDrawn="1"/>
          </p:nvSpPr>
          <p:spPr>
            <a:xfrm>
              <a:off x="6725920" y="1307862"/>
              <a:ext cx="4381844" cy="899048"/>
            </a:xfrm>
            <a:prstGeom prst="trapezoid">
              <a:avLst>
                <a:gd name="adj" fmla="val 99455"/>
              </a:avLst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梯形 12">
              <a:extLst>
                <a:ext uri="{FF2B5EF4-FFF2-40B4-BE49-F238E27FC236}">
                  <a16:creationId xmlns:a16="http://schemas.microsoft.com/office/drawing/2014/main" id="{CEBCEAAD-2C74-3E93-6035-2063BBE6A64C}"/>
                </a:ext>
              </a:extLst>
            </p:cNvPr>
            <p:cNvSpPr/>
            <p:nvPr userDrawn="1"/>
          </p:nvSpPr>
          <p:spPr>
            <a:xfrm rot="10800000">
              <a:off x="6738964" y="404058"/>
              <a:ext cx="4368800" cy="904685"/>
            </a:xfrm>
            <a:prstGeom prst="trapezoid">
              <a:avLst>
                <a:gd name="adj" fmla="val 99455"/>
              </a:avLst>
            </a:prstGeom>
            <a:solidFill>
              <a:schemeClr val="bg2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CBB2BD2E-B418-823D-065D-465FFD0CC734}"/>
                </a:ext>
              </a:extLst>
            </p:cNvPr>
            <p:cNvSpPr/>
            <p:nvPr userDrawn="1"/>
          </p:nvSpPr>
          <p:spPr>
            <a:xfrm rot="18900000">
              <a:off x="6088300" y="668777"/>
              <a:ext cx="1278169" cy="1278169"/>
            </a:xfrm>
            <a:prstGeom prst="rect">
              <a:avLst/>
            </a:prstGeom>
            <a:solidFill>
              <a:schemeClr val="accent6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00A91EF9-A5D2-5777-3A60-22D9C2D7DAB3}"/>
                </a:ext>
              </a:extLst>
            </p:cNvPr>
            <p:cNvSpPr/>
            <p:nvPr userDrawn="1"/>
          </p:nvSpPr>
          <p:spPr>
            <a:xfrm rot="18900000">
              <a:off x="10474776" y="668777"/>
              <a:ext cx="1278169" cy="1278169"/>
            </a:xfrm>
            <a:prstGeom prst="rect">
              <a:avLst/>
            </a:prstGeom>
            <a:solidFill>
              <a:schemeClr val="accent4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6" name="椭圆 15">
            <a:extLst>
              <a:ext uri="{FF2B5EF4-FFF2-40B4-BE49-F238E27FC236}">
                <a16:creationId xmlns:a16="http://schemas.microsoft.com/office/drawing/2014/main" id="{C43B7550-94E3-6864-910F-A0094B53A50F}"/>
              </a:ext>
            </a:extLst>
          </p:cNvPr>
          <p:cNvSpPr/>
          <p:nvPr/>
        </p:nvSpPr>
        <p:spPr>
          <a:xfrm>
            <a:off x="9467999" y="944617"/>
            <a:ext cx="2106161" cy="2106161"/>
          </a:xfrm>
          <a:prstGeom prst="ellipse">
            <a:avLst/>
          </a:prstGeom>
          <a:solidFill>
            <a:schemeClr val="accent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AFBE349C-FB15-54DA-0C69-565B8F824D78}"/>
              </a:ext>
            </a:extLst>
          </p:cNvPr>
          <p:cNvSpPr/>
          <p:nvPr/>
        </p:nvSpPr>
        <p:spPr>
          <a:xfrm>
            <a:off x="6321572" y="6011154"/>
            <a:ext cx="1444101" cy="205740"/>
          </a:xfrm>
          <a:prstGeom prst="rect">
            <a:avLst/>
          </a:prstGeom>
          <a:solidFill>
            <a:schemeClr val="accent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2EEB02D3-C225-30F0-F4A9-3353DD57DB1D}"/>
              </a:ext>
            </a:extLst>
          </p:cNvPr>
          <p:cNvGrpSpPr/>
          <p:nvPr/>
        </p:nvGrpSpPr>
        <p:grpSpPr>
          <a:xfrm>
            <a:off x="1435412" y="3450185"/>
            <a:ext cx="562559" cy="545806"/>
            <a:chOff x="790608" y="1560145"/>
            <a:chExt cx="562559" cy="545806"/>
          </a:xfrm>
        </p:grpSpPr>
        <p:sp>
          <p:nvSpPr>
            <p:cNvPr id="19" name="十字形 18">
              <a:extLst>
                <a:ext uri="{FF2B5EF4-FFF2-40B4-BE49-F238E27FC236}">
                  <a16:creationId xmlns:a16="http://schemas.microsoft.com/office/drawing/2014/main" id="{7920850F-9793-7C9E-CBB7-87629DA45AC7}"/>
                </a:ext>
              </a:extLst>
            </p:cNvPr>
            <p:cNvSpPr/>
            <p:nvPr userDrawn="1"/>
          </p:nvSpPr>
          <p:spPr>
            <a:xfrm>
              <a:off x="847614" y="1560145"/>
              <a:ext cx="505553" cy="505553"/>
            </a:xfrm>
            <a:prstGeom prst="plus">
              <a:avLst>
                <a:gd name="adj" fmla="val 35618"/>
              </a:avLst>
            </a:prstGeom>
            <a:solidFill>
              <a:schemeClr val="accent4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0" name="十字形 19">
              <a:extLst>
                <a:ext uri="{FF2B5EF4-FFF2-40B4-BE49-F238E27FC236}">
                  <a16:creationId xmlns:a16="http://schemas.microsoft.com/office/drawing/2014/main" id="{87AECF45-457A-8B0D-A75A-72D983D1E3EF}"/>
                </a:ext>
              </a:extLst>
            </p:cNvPr>
            <p:cNvSpPr/>
            <p:nvPr userDrawn="1"/>
          </p:nvSpPr>
          <p:spPr>
            <a:xfrm>
              <a:off x="790608" y="1600398"/>
              <a:ext cx="505553" cy="505553"/>
            </a:xfrm>
            <a:prstGeom prst="plus">
              <a:avLst>
                <a:gd name="adj" fmla="val 35618"/>
              </a:avLst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1120D389-1D1E-BF10-B9B9-114210C66AB7}"/>
              </a:ext>
            </a:extLst>
          </p:cNvPr>
          <p:cNvGrpSpPr/>
          <p:nvPr/>
        </p:nvGrpSpPr>
        <p:grpSpPr>
          <a:xfrm>
            <a:off x="4706725" y="3411623"/>
            <a:ext cx="625581" cy="622931"/>
            <a:chOff x="3593240" y="1208247"/>
            <a:chExt cx="726553" cy="723475"/>
          </a:xfrm>
        </p:grpSpPr>
        <p:sp>
          <p:nvSpPr>
            <p:cNvPr id="22" name="圆: 空心 21">
              <a:extLst>
                <a:ext uri="{FF2B5EF4-FFF2-40B4-BE49-F238E27FC236}">
                  <a16:creationId xmlns:a16="http://schemas.microsoft.com/office/drawing/2014/main" id="{68BF96A1-21C1-5188-A510-C6A69633BCA4}"/>
                </a:ext>
              </a:extLst>
            </p:cNvPr>
            <p:cNvSpPr/>
            <p:nvPr userDrawn="1"/>
          </p:nvSpPr>
          <p:spPr>
            <a:xfrm>
              <a:off x="3657463" y="1208247"/>
              <a:ext cx="662330" cy="662330"/>
            </a:xfrm>
            <a:prstGeom prst="donut">
              <a:avLst/>
            </a:prstGeom>
            <a:solidFill>
              <a:schemeClr val="bg2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3" name="圆: 空心 22">
              <a:extLst>
                <a:ext uri="{FF2B5EF4-FFF2-40B4-BE49-F238E27FC236}">
                  <a16:creationId xmlns:a16="http://schemas.microsoft.com/office/drawing/2014/main" id="{964698F1-44B5-167F-018B-040B4A87F6C6}"/>
                </a:ext>
              </a:extLst>
            </p:cNvPr>
            <p:cNvSpPr/>
            <p:nvPr userDrawn="1"/>
          </p:nvSpPr>
          <p:spPr>
            <a:xfrm>
              <a:off x="3593240" y="1269392"/>
              <a:ext cx="662330" cy="662330"/>
            </a:xfrm>
            <a:prstGeom prst="donut">
              <a:avLst/>
            </a:prstGeom>
            <a:solidFill>
              <a:schemeClr val="accent2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A43B4B99-DC2C-464F-8231-3B63C6B4C581}"/>
              </a:ext>
            </a:extLst>
          </p:cNvPr>
          <p:cNvGrpSpPr/>
          <p:nvPr/>
        </p:nvGrpSpPr>
        <p:grpSpPr>
          <a:xfrm rot="16200000">
            <a:off x="3651564" y="3468667"/>
            <a:ext cx="605310" cy="491222"/>
            <a:chOff x="8081170" y="-64866"/>
            <a:chExt cx="1936724" cy="1226769"/>
          </a:xfrm>
        </p:grpSpPr>
        <p:sp>
          <p:nvSpPr>
            <p:cNvPr id="25" name="等腰三角形 24">
              <a:extLst>
                <a:ext uri="{FF2B5EF4-FFF2-40B4-BE49-F238E27FC236}">
                  <a16:creationId xmlns:a16="http://schemas.microsoft.com/office/drawing/2014/main" id="{CB7450BC-48B1-F3C6-26F1-0A2708A78EC6}"/>
                </a:ext>
              </a:extLst>
            </p:cNvPr>
            <p:cNvSpPr/>
            <p:nvPr userDrawn="1"/>
          </p:nvSpPr>
          <p:spPr>
            <a:xfrm rot="10800000">
              <a:off x="8294519" y="-64866"/>
              <a:ext cx="1723375" cy="1161905"/>
            </a:xfrm>
            <a:prstGeom prst="triangle">
              <a:avLst/>
            </a:prstGeom>
            <a:solidFill>
              <a:schemeClr val="bg2">
                <a:lumMod val="5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6" name="等腰三角形 25">
              <a:extLst>
                <a:ext uri="{FF2B5EF4-FFF2-40B4-BE49-F238E27FC236}">
                  <a16:creationId xmlns:a16="http://schemas.microsoft.com/office/drawing/2014/main" id="{59D801D0-E6C2-450F-03E0-74F6684E206E}"/>
                </a:ext>
              </a:extLst>
            </p:cNvPr>
            <p:cNvSpPr/>
            <p:nvPr userDrawn="1"/>
          </p:nvSpPr>
          <p:spPr>
            <a:xfrm rot="10800000">
              <a:off x="8081170" y="-2"/>
              <a:ext cx="1723375" cy="1161905"/>
            </a:xfrm>
            <a:prstGeom prst="triangle">
              <a:avLst/>
            </a:prstGeom>
            <a:solidFill>
              <a:schemeClr val="accent6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27" name="箭头: 下 26">
            <a:extLst>
              <a:ext uri="{FF2B5EF4-FFF2-40B4-BE49-F238E27FC236}">
                <a16:creationId xmlns:a16="http://schemas.microsoft.com/office/drawing/2014/main" id="{C3416388-B60E-3F68-7FBD-8589C6B372C9}"/>
              </a:ext>
            </a:extLst>
          </p:cNvPr>
          <p:cNvSpPr/>
          <p:nvPr/>
        </p:nvSpPr>
        <p:spPr>
          <a:xfrm rot="13673793">
            <a:off x="2671637" y="3352552"/>
            <a:ext cx="363305" cy="696847"/>
          </a:xfrm>
          <a:prstGeom prst="downArrow">
            <a:avLst/>
          </a:prstGeom>
          <a:solidFill>
            <a:schemeClr val="accent4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47DB7216-BC15-5A73-AF87-0FF92A70094F}"/>
              </a:ext>
            </a:extLst>
          </p:cNvPr>
          <p:cNvGrpSpPr/>
          <p:nvPr/>
        </p:nvGrpSpPr>
        <p:grpSpPr>
          <a:xfrm>
            <a:off x="5839201" y="3569645"/>
            <a:ext cx="1151427" cy="366898"/>
            <a:chOff x="8892533" y="1481595"/>
            <a:chExt cx="1151427" cy="366898"/>
          </a:xfrm>
        </p:grpSpPr>
        <p:sp>
          <p:nvSpPr>
            <p:cNvPr id="29" name="任意多边形: 形状 28">
              <a:extLst>
                <a:ext uri="{FF2B5EF4-FFF2-40B4-BE49-F238E27FC236}">
                  <a16:creationId xmlns:a16="http://schemas.microsoft.com/office/drawing/2014/main" id="{CC4D3592-E4E4-D6AA-6EBC-4312FBFAD744}"/>
                </a:ext>
              </a:extLst>
            </p:cNvPr>
            <p:cNvSpPr/>
            <p:nvPr userDrawn="1"/>
          </p:nvSpPr>
          <p:spPr>
            <a:xfrm>
              <a:off x="8892533" y="1481595"/>
              <a:ext cx="789534" cy="226698"/>
            </a:xfrm>
            <a:custGeom>
              <a:avLst/>
              <a:gdLst>
                <a:gd name="connsiteX0" fmla="*/ 0 w 1539240"/>
                <a:gd name="connsiteY0" fmla="*/ 15240 h 441960"/>
                <a:gd name="connsiteX1" fmla="*/ 426720 w 1539240"/>
                <a:gd name="connsiteY1" fmla="*/ 441960 h 441960"/>
                <a:gd name="connsiteX2" fmla="*/ 807720 w 1539240"/>
                <a:gd name="connsiteY2" fmla="*/ 60960 h 441960"/>
                <a:gd name="connsiteX3" fmla="*/ 1143000 w 1539240"/>
                <a:gd name="connsiteY3" fmla="*/ 396240 h 441960"/>
                <a:gd name="connsiteX4" fmla="*/ 1539240 w 1539240"/>
                <a:gd name="connsiteY4" fmla="*/ 0 h 441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39240" h="441960">
                  <a:moveTo>
                    <a:pt x="0" y="15240"/>
                  </a:moveTo>
                  <a:lnTo>
                    <a:pt x="426720" y="441960"/>
                  </a:lnTo>
                  <a:lnTo>
                    <a:pt x="807720" y="60960"/>
                  </a:lnTo>
                  <a:lnTo>
                    <a:pt x="1143000" y="396240"/>
                  </a:lnTo>
                  <a:lnTo>
                    <a:pt x="1539240" y="0"/>
                  </a:ln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0" name="任意多边形: 形状 29">
              <a:extLst>
                <a:ext uri="{FF2B5EF4-FFF2-40B4-BE49-F238E27FC236}">
                  <a16:creationId xmlns:a16="http://schemas.microsoft.com/office/drawing/2014/main" id="{B02E1A17-C937-3CAD-99C3-591FB886A41F}"/>
                </a:ext>
              </a:extLst>
            </p:cNvPr>
            <p:cNvSpPr/>
            <p:nvPr userDrawn="1"/>
          </p:nvSpPr>
          <p:spPr>
            <a:xfrm>
              <a:off x="9254426" y="1621795"/>
              <a:ext cx="789534" cy="226698"/>
            </a:xfrm>
            <a:custGeom>
              <a:avLst/>
              <a:gdLst>
                <a:gd name="connsiteX0" fmla="*/ 0 w 1539240"/>
                <a:gd name="connsiteY0" fmla="*/ 15240 h 441960"/>
                <a:gd name="connsiteX1" fmla="*/ 426720 w 1539240"/>
                <a:gd name="connsiteY1" fmla="*/ 441960 h 441960"/>
                <a:gd name="connsiteX2" fmla="*/ 807720 w 1539240"/>
                <a:gd name="connsiteY2" fmla="*/ 60960 h 441960"/>
                <a:gd name="connsiteX3" fmla="*/ 1143000 w 1539240"/>
                <a:gd name="connsiteY3" fmla="*/ 396240 h 441960"/>
                <a:gd name="connsiteX4" fmla="*/ 1539240 w 1539240"/>
                <a:gd name="connsiteY4" fmla="*/ 0 h 441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39240" h="441960">
                  <a:moveTo>
                    <a:pt x="0" y="15240"/>
                  </a:moveTo>
                  <a:lnTo>
                    <a:pt x="426720" y="441960"/>
                  </a:lnTo>
                  <a:lnTo>
                    <a:pt x="807720" y="60960"/>
                  </a:lnTo>
                  <a:lnTo>
                    <a:pt x="1143000" y="396240"/>
                  </a:lnTo>
                  <a:lnTo>
                    <a:pt x="1539240" y="0"/>
                  </a:ln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6EC86409-729C-BE9B-18DE-2B4B7C6820A5}"/>
              </a:ext>
            </a:extLst>
          </p:cNvPr>
          <p:cNvGrpSpPr/>
          <p:nvPr/>
        </p:nvGrpSpPr>
        <p:grpSpPr>
          <a:xfrm>
            <a:off x="9230092" y="5440114"/>
            <a:ext cx="1866749" cy="721512"/>
            <a:chOff x="375760" y="355830"/>
            <a:chExt cx="1866749" cy="721512"/>
          </a:xfrm>
        </p:grpSpPr>
        <p:sp>
          <p:nvSpPr>
            <p:cNvPr id="32" name="矩形 31">
              <a:extLst>
                <a:ext uri="{FF2B5EF4-FFF2-40B4-BE49-F238E27FC236}">
                  <a16:creationId xmlns:a16="http://schemas.microsoft.com/office/drawing/2014/main" id="{34AA096F-1B6F-0F72-1726-875F01E0BD53}"/>
                </a:ext>
              </a:extLst>
            </p:cNvPr>
            <p:cNvSpPr/>
            <p:nvPr userDrawn="1"/>
          </p:nvSpPr>
          <p:spPr>
            <a:xfrm>
              <a:off x="455341" y="355830"/>
              <a:ext cx="1787168" cy="595291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  <p:grpSp>
          <p:nvGrpSpPr>
            <p:cNvPr id="33" name="组合 32">
              <a:extLst>
                <a:ext uri="{FF2B5EF4-FFF2-40B4-BE49-F238E27FC236}">
                  <a16:creationId xmlns:a16="http://schemas.microsoft.com/office/drawing/2014/main" id="{55F935C9-6CAF-CB56-724F-202D4264792C}"/>
                </a:ext>
              </a:extLst>
            </p:cNvPr>
            <p:cNvGrpSpPr/>
            <p:nvPr userDrawn="1"/>
          </p:nvGrpSpPr>
          <p:grpSpPr>
            <a:xfrm>
              <a:off x="375760" y="482051"/>
              <a:ext cx="1787168" cy="595291"/>
              <a:chOff x="375760" y="482051"/>
              <a:chExt cx="1787168" cy="595291"/>
            </a:xfrm>
          </p:grpSpPr>
          <p:sp>
            <p:nvSpPr>
              <p:cNvPr id="34" name="矩形 33">
                <a:extLst>
                  <a:ext uri="{FF2B5EF4-FFF2-40B4-BE49-F238E27FC236}">
                    <a16:creationId xmlns:a16="http://schemas.microsoft.com/office/drawing/2014/main" id="{2E8D2201-885E-CAD6-BF35-85B8D9127495}"/>
                  </a:ext>
                </a:extLst>
              </p:cNvPr>
              <p:cNvSpPr/>
              <p:nvPr userDrawn="1"/>
            </p:nvSpPr>
            <p:spPr>
              <a:xfrm>
                <a:off x="375760" y="482051"/>
                <a:ext cx="1787168" cy="595291"/>
              </a:xfrm>
              <a:prstGeom prst="rect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35" name="直接连接符 34">
                <a:extLst>
                  <a:ext uri="{FF2B5EF4-FFF2-40B4-BE49-F238E27FC236}">
                    <a16:creationId xmlns:a16="http://schemas.microsoft.com/office/drawing/2014/main" id="{89A0260C-50D8-4250-E7FF-272C9DD6DE6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776177" y="482051"/>
                <a:ext cx="0" cy="595291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6569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68987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7B250E3-3C26-A4D8-75B3-02D8FD82463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algn="ctr"/>
            <a:r>
              <a:rPr lang="en-US" altLang="zh-CN" dirty="0"/>
              <a:t>2.</a:t>
            </a:r>
            <a:r>
              <a:rPr lang="zh-CN" altLang="en-US" dirty="0"/>
              <a:t>项目背景</a:t>
            </a:r>
          </a:p>
        </p:txBody>
      </p:sp>
      <p:pic>
        <p:nvPicPr>
          <p:cNvPr id="11" name="图片 10" descr="雪地上有人在水里&#10;&#10;描述已自动生成">
            <a:extLst>
              <a:ext uri="{FF2B5EF4-FFF2-40B4-BE49-F238E27FC236}">
                <a16:creationId xmlns:a16="http://schemas.microsoft.com/office/drawing/2014/main" id="{E9771AE7-C012-857C-BA4C-EED6C16D99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9790" y="1198007"/>
            <a:ext cx="7932420" cy="4461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4314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38C6BFB-9A9D-C874-8CD2-88229AF2A31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algn="ctr"/>
            <a:r>
              <a:rPr lang="en-US" altLang="zh-CN" dirty="0"/>
              <a:t>1.</a:t>
            </a:r>
            <a:r>
              <a:rPr lang="zh-CN" altLang="en-US" dirty="0"/>
              <a:t>项目介绍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5E0D1DF-2604-57BE-50EC-5A1AA3BC72A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zh-CN" altLang="en-US" dirty="0"/>
              <a:t>我们要干什么？</a:t>
            </a:r>
          </a:p>
        </p:txBody>
      </p:sp>
      <p:sp>
        <p:nvSpPr>
          <p:cNvPr id="6" name="文本占位符 5">
            <a:extLst>
              <a:ext uri="{FF2B5EF4-FFF2-40B4-BE49-F238E27FC236}">
                <a16:creationId xmlns:a16="http://schemas.microsoft.com/office/drawing/2014/main" id="{3180ADCC-0392-5888-D48C-69490F40513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zh-CN" altLang="en-US" dirty="0"/>
              <a:t>我们当下的目标？</a:t>
            </a:r>
          </a:p>
        </p:txBody>
      </p:sp>
      <p:sp>
        <p:nvSpPr>
          <p:cNvPr id="7" name="文本占位符 6">
            <a:extLst>
              <a:ext uri="{FF2B5EF4-FFF2-40B4-BE49-F238E27FC236}">
                <a16:creationId xmlns:a16="http://schemas.microsoft.com/office/drawing/2014/main" id="{533B57D2-27F1-649C-1A0E-452932914E2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zh-CN" altLang="en-US" dirty="0"/>
              <a:t>我们的愿景？</a:t>
            </a:r>
          </a:p>
        </p:txBody>
      </p:sp>
      <p:sp>
        <p:nvSpPr>
          <p:cNvPr id="8" name="文本占位符 7">
            <a:extLst>
              <a:ext uri="{FF2B5EF4-FFF2-40B4-BE49-F238E27FC236}">
                <a16:creationId xmlns:a16="http://schemas.microsoft.com/office/drawing/2014/main" id="{56CC62BE-AE19-F04B-C2C4-CE2A771C608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zh-CN" altLang="en-US" dirty="0"/>
              <a:t>我们将带领一群</a:t>
            </a:r>
            <a:r>
              <a:rPr lang="en-US" altLang="zh-CN" dirty="0"/>
              <a:t>PPT</a:t>
            </a:r>
            <a:r>
              <a:rPr lang="zh-CN" altLang="en-US" dirty="0"/>
              <a:t>设计师从北方兵分两路向南方进军。出发之前我们会布置一项任务：以此次活动为基础创作</a:t>
            </a:r>
            <a:r>
              <a:rPr lang="en-US" altLang="zh-CN" dirty="0"/>
              <a:t>PPT</a:t>
            </a:r>
            <a:r>
              <a:rPr lang="zh-CN" altLang="en-US" dirty="0"/>
              <a:t>，并且只能使用这一路上的所见所闻为素材进行设计，直到到达我们的目的地。</a:t>
            </a:r>
          </a:p>
          <a:p>
            <a:endParaRPr lang="zh-CN" altLang="en-US" dirty="0"/>
          </a:p>
        </p:txBody>
      </p:sp>
      <p:sp>
        <p:nvSpPr>
          <p:cNvPr id="9" name="文本占位符 8">
            <a:extLst>
              <a:ext uri="{FF2B5EF4-FFF2-40B4-BE49-F238E27FC236}">
                <a16:creationId xmlns:a16="http://schemas.microsoft.com/office/drawing/2014/main" id="{FB1D815B-0B6B-0D9E-5DAC-C0DDEEEE69DC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zh-CN" altLang="en-US" dirty="0"/>
              <a:t>我们将带领一群</a:t>
            </a:r>
            <a:r>
              <a:rPr lang="en-US" altLang="zh-CN" dirty="0"/>
              <a:t>PPT</a:t>
            </a:r>
            <a:r>
              <a:rPr lang="zh-CN" altLang="en-US" dirty="0"/>
              <a:t>设计师从北方兵分两路向南方进军。出发之前我们会布置一项任务：以此次活动为基础创作</a:t>
            </a:r>
            <a:r>
              <a:rPr lang="en-US" altLang="zh-CN" dirty="0"/>
              <a:t>PPT</a:t>
            </a:r>
            <a:r>
              <a:rPr lang="zh-CN" altLang="en-US" dirty="0"/>
              <a:t>，并且只能使用这一路上的所见所闻为素材进行设计，直到到达我们的目的地。</a:t>
            </a:r>
          </a:p>
          <a:p>
            <a:endParaRPr lang="zh-CN" altLang="en-US" dirty="0"/>
          </a:p>
        </p:txBody>
      </p:sp>
      <p:sp>
        <p:nvSpPr>
          <p:cNvPr id="10" name="文本占位符 9">
            <a:extLst>
              <a:ext uri="{FF2B5EF4-FFF2-40B4-BE49-F238E27FC236}">
                <a16:creationId xmlns:a16="http://schemas.microsoft.com/office/drawing/2014/main" id="{DDBAC958-B406-69FF-C663-2E1785F05657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zh-CN" altLang="en-US" dirty="0"/>
              <a:t>我们将带领一群</a:t>
            </a:r>
            <a:r>
              <a:rPr lang="en-US" altLang="zh-CN" dirty="0"/>
              <a:t>PPT</a:t>
            </a:r>
            <a:r>
              <a:rPr lang="zh-CN" altLang="en-US" dirty="0"/>
              <a:t>设计师从北方兵分两路向南方进军。出发之前我们会布置一项任务：以此次活动为基础创作</a:t>
            </a:r>
            <a:r>
              <a:rPr lang="en-US" altLang="zh-CN" dirty="0"/>
              <a:t>PPT</a:t>
            </a:r>
            <a:r>
              <a:rPr lang="zh-CN" altLang="en-US" dirty="0"/>
              <a:t>，并且只能使用这一路上的所见所闻为素材进行设计，直到到达我们的目的地。</a:t>
            </a:r>
          </a:p>
          <a:p>
            <a:endParaRPr lang="zh-CN" altLang="en-US" dirty="0"/>
          </a:p>
        </p:txBody>
      </p:sp>
      <p:pic>
        <p:nvPicPr>
          <p:cNvPr id="12" name="图片 11" descr="人站在山上的风景&#10;&#10;中度可信度描述已自动生成">
            <a:extLst>
              <a:ext uri="{FF2B5EF4-FFF2-40B4-BE49-F238E27FC236}">
                <a16:creationId xmlns:a16="http://schemas.microsoft.com/office/drawing/2014/main" id="{73A1EC99-FA2B-FDDB-0272-FAD94E181E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4350" r="-2" b="16497"/>
          <a:stretch/>
        </p:blipFill>
        <p:spPr>
          <a:xfrm>
            <a:off x="624250" y="2159000"/>
            <a:ext cx="2807226" cy="1481328"/>
          </a:xfrm>
          <a:prstGeom prst="rect">
            <a:avLst/>
          </a:prstGeom>
        </p:spPr>
      </p:pic>
      <p:pic>
        <p:nvPicPr>
          <p:cNvPr id="13" name="图片 12" descr="人站在山上的风景&#10;&#10;中度可信度描述已自动生成">
            <a:extLst>
              <a:ext uri="{FF2B5EF4-FFF2-40B4-BE49-F238E27FC236}">
                <a16:creationId xmlns:a16="http://schemas.microsoft.com/office/drawing/2014/main" id="{A0043E69-29DB-EEBC-83C7-39673E981B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4350" r="-2" b="16497"/>
          <a:stretch/>
        </p:blipFill>
        <p:spPr>
          <a:xfrm>
            <a:off x="4688458" y="2159000"/>
            <a:ext cx="2807226" cy="1481328"/>
          </a:xfrm>
          <a:prstGeom prst="rect">
            <a:avLst/>
          </a:prstGeom>
        </p:spPr>
      </p:pic>
      <p:pic>
        <p:nvPicPr>
          <p:cNvPr id="14" name="图片 13" descr="人站在山上的风景&#10;&#10;中度可信度描述已自动生成">
            <a:extLst>
              <a:ext uri="{FF2B5EF4-FFF2-40B4-BE49-F238E27FC236}">
                <a16:creationId xmlns:a16="http://schemas.microsoft.com/office/drawing/2014/main" id="{1C23D631-F0CA-EAF4-5327-6A0559D284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4350" r="-2" b="16497"/>
          <a:stretch/>
        </p:blipFill>
        <p:spPr>
          <a:xfrm>
            <a:off x="8752666" y="2159000"/>
            <a:ext cx="2807226" cy="148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2967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占位符 7">
            <a:extLst>
              <a:ext uri="{FF2B5EF4-FFF2-40B4-BE49-F238E27FC236}">
                <a16:creationId xmlns:a16="http://schemas.microsoft.com/office/drawing/2014/main" id="{0D1B57EC-D9DA-6B4A-ED95-9C27C7CF394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zh-CN" dirty="0"/>
              <a:t>PART 1</a:t>
            </a:r>
            <a:endParaRPr lang="zh-CN" altLang="en-US" dirty="0"/>
          </a:p>
        </p:txBody>
      </p:sp>
      <p:sp>
        <p:nvSpPr>
          <p:cNvPr id="9" name="文本占位符 8">
            <a:extLst>
              <a:ext uri="{FF2B5EF4-FFF2-40B4-BE49-F238E27FC236}">
                <a16:creationId xmlns:a16="http://schemas.microsoft.com/office/drawing/2014/main" id="{BE1245BF-9186-366D-AA98-15CE6893D30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algn="ctr"/>
            <a:r>
              <a:rPr lang="en-US" altLang="zh-CN" dirty="0"/>
              <a:t>2.</a:t>
            </a:r>
            <a:r>
              <a:rPr lang="zh-CN" altLang="en-US" dirty="0"/>
              <a:t>项目背景</a:t>
            </a:r>
          </a:p>
        </p:txBody>
      </p:sp>
    </p:spTree>
    <p:extLst>
      <p:ext uri="{BB962C8B-B14F-4D97-AF65-F5344CB8AC3E}">
        <p14:creationId xmlns:p14="http://schemas.microsoft.com/office/powerpoint/2010/main" val="16003637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7B250E3-3C26-A4D8-75B3-02D8FD82463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algn="ctr"/>
            <a:r>
              <a:rPr lang="en-US" altLang="zh-CN" dirty="0"/>
              <a:t>2.</a:t>
            </a:r>
            <a:r>
              <a:rPr lang="zh-CN" altLang="en-US" dirty="0"/>
              <a:t>项目背景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EEE31CD7-8F06-0B0F-72E4-735915AD4AC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910555" y="3692323"/>
            <a:ext cx="8370888" cy="1565477"/>
          </a:xfrm>
        </p:spPr>
        <p:txBody>
          <a:bodyPr>
            <a:noAutofit/>
          </a:bodyPr>
          <a:lstStyle/>
          <a:p>
            <a:pPr algn="just"/>
            <a:r>
              <a:rPr lang="zh-CN" altLang="en-US" sz="1800" dirty="0"/>
              <a:t>在浩瀚的宇宙中有一颗</a:t>
            </a:r>
            <a:r>
              <a:rPr lang="en-US" altLang="zh-CN" sz="1800" dirty="0"/>
              <a:t>PPT</a:t>
            </a:r>
            <a:r>
              <a:rPr lang="zh-CN" altLang="en-US" sz="1800" dirty="0"/>
              <a:t>星球，星球上的子民们浪漫、诗意、富有创造力，这里出产的</a:t>
            </a:r>
            <a:r>
              <a:rPr lang="en-US" altLang="zh-CN" sz="1800" dirty="0"/>
              <a:t>PPT</a:t>
            </a:r>
            <a:r>
              <a:rPr lang="zh-CN" altLang="en-US" sz="1800" dirty="0"/>
              <a:t>堪称极富美感的艺术品。但是好景不长，一夜之间人们似乎失去了灵感，制作出的</a:t>
            </a:r>
            <a:r>
              <a:rPr lang="en-US" altLang="zh-CN" sz="1800" dirty="0"/>
              <a:t>PPT</a:t>
            </a:r>
            <a:r>
              <a:rPr lang="zh-CN" altLang="en-US" sz="1800" dirty="0"/>
              <a:t>只是一味地对过去的模仿，创作停滞不前，</a:t>
            </a:r>
            <a:r>
              <a:rPr lang="en-US" altLang="zh-CN" sz="1800" dirty="0"/>
              <a:t>PPT</a:t>
            </a:r>
            <a:r>
              <a:rPr lang="zh-CN" altLang="en-US" sz="1800" dirty="0"/>
              <a:t>星球到了生死存亡的关头。</a:t>
            </a:r>
          </a:p>
        </p:txBody>
      </p:sp>
      <p:sp>
        <p:nvSpPr>
          <p:cNvPr id="6" name="文本占位符 5">
            <a:extLst>
              <a:ext uri="{FF2B5EF4-FFF2-40B4-BE49-F238E27FC236}">
                <a16:creationId xmlns:a16="http://schemas.microsoft.com/office/drawing/2014/main" id="{3A020415-C9DD-F194-FFEE-10884CC4C10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altLang="zh-CN" dirty="0"/>
              <a:t>PPT</a:t>
            </a:r>
            <a:r>
              <a:rPr lang="zh-CN" altLang="en-US" dirty="0"/>
              <a:t>星球急缺优秀的</a:t>
            </a:r>
            <a:r>
              <a:rPr lang="en-US" altLang="zh-CN" dirty="0"/>
              <a:t>PPT</a:t>
            </a:r>
            <a:r>
              <a:rPr lang="zh-CN" altLang="en-US" dirty="0"/>
              <a:t>设计师！</a:t>
            </a:r>
          </a:p>
        </p:txBody>
      </p:sp>
      <p:pic>
        <p:nvPicPr>
          <p:cNvPr id="8" name="图片 7" descr="图片包含 游戏机, 山, 星星, 蓝色&#10;&#10;描述已自动生成">
            <a:extLst>
              <a:ext uri="{FF2B5EF4-FFF2-40B4-BE49-F238E27FC236}">
                <a16:creationId xmlns:a16="http://schemas.microsoft.com/office/drawing/2014/main" id="{F60EC195-544F-71C8-F237-5405402299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475" y="1348061"/>
            <a:ext cx="5182726" cy="1692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2188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 descr="卡通人物&#10;&#10;中度可信度描述已自动生成">
            <a:extLst>
              <a:ext uri="{FF2B5EF4-FFF2-40B4-BE49-F238E27FC236}">
                <a16:creationId xmlns:a16="http://schemas.microsoft.com/office/drawing/2014/main" id="{BB8B37C5-2265-2756-F52F-00EE2A8934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953" y="1319395"/>
            <a:ext cx="4381353" cy="2092324"/>
          </a:xfrm>
          <a:prstGeom prst="rect">
            <a:avLst/>
          </a:prstGeom>
        </p:spPr>
      </p:pic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13DCA2A-9167-6091-A6CD-1B8A00F4D21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Autofit/>
          </a:bodyPr>
          <a:lstStyle/>
          <a:p>
            <a:pPr algn="ctr"/>
            <a:r>
              <a:rPr lang="en-US" altLang="zh-CN" dirty="0"/>
              <a:t>2.</a:t>
            </a:r>
            <a:r>
              <a:rPr lang="zh-CN" altLang="en-US" dirty="0"/>
              <a:t>项目背景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F8704B1-D06D-0F55-8BE1-AD6493407EAE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051719" y="4170125"/>
            <a:ext cx="4557613" cy="2954215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just">
              <a:lnSpc>
                <a:spcPct val="130000"/>
              </a:lnSpc>
              <a:buNone/>
            </a:pPr>
            <a:r>
              <a:rPr lang="en-US" altLang="zh-CN" sz="2000" dirty="0">
                <a:latin typeface="+mj-ea"/>
                <a:ea typeface="+mj-ea"/>
              </a:rPr>
              <a:t>PPT</a:t>
            </a:r>
            <a:r>
              <a:rPr lang="zh-CN" altLang="en-US" sz="2000" dirty="0">
                <a:latin typeface="+mj-ea"/>
                <a:ea typeface="+mj-ea"/>
              </a:rPr>
              <a:t>星球政府已经发出红头文件，要求各部门对此问题进行解决。并且在民间进行了号召，号召大家提供解决方案。</a:t>
            </a:r>
          </a:p>
        </p:txBody>
      </p:sp>
      <p:sp>
        <p:nvSpPr>
          <p:cNvPr id="6" name="文本占位符 5">
            <a:extLst>
              <a:ext uri="{FF2B5EF4-FFF2-40B4-BE49-F238E27FC236}">
                <a16:creationId xmlns:a16="http://schemas.microsoft.com/office/drawing/2014/main" id="{F47384C1-3CD9-E449-B17F-0C584C9B8854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051719" y="3659893"/>
            <a:ext cx="4557613" cy="712644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zh-CN" b="1" dirty="0">
                <a:latin typeface="+mj-ea"/>
                <a:ea typeface="+mj-ea"/>
              </a:rPr>
              <a:t>PPT</a:t>
            </a:r>
            <a:r>
              <a:rPr lang="zh-CN" altLang="en-US" b="1" dirty="0">
                <a:latin typeface="+mj-ea"/>
                <a:ea typeface="+mj-ea"/>
              </a:rPr>
              <a:t>星球政府发出文件</a:t>
            </a:r>
          </a:p>
        </p:txBody>
      </p:sp>
      <p:sp>
        <p:nvSpPr>
          <p:cNvPr id="7" name="文本占位符 6">
            <a:extLst>
              <a:ext uri="{FF2B5EF4-FFF2-40B4-BE49-F238E27FC236}">
                <a16:creationId xmlns:a16="http://schemas.microsoft.com/office/drawing/2014/main" id="{2EF3DB0B-26C4-F693-1DD6-6136DDC93836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573162" y="4170125"/>
            <a:ext cx="4557613" cy="1732964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just">
              <a:lnSpc>
                <a:spcPct val="130000"/>
              </a:lnSpc>
              <a:buNone/>
            </a:pPr>
            <a:r>
              <a:rPr lang="zh-CN" altLang="en-US" sz="2000" dirty="0">
                <a:latin typeface="+mj-ea"/>
                <a:ea typeface="+mj-ea"/>
              </a:rPr>
              <a:t>缺乏更好的学习途径，缺乏与行业领军人物的交流已经令众多</a:t>
            </a:r>
            <a:r>
              <a:rPr lang="en-US" altLang="zh-CN" sz="2000" dirty="0">
                <a:latin typeface="+mj-ea"/>
                <a:ea typeface="+mj-ea"/>
              </a:rPr>
              <a:t>PPT</a:t>
            </a:r>
            <a:r>
              <a:rPr lang="zh-CN" altLang="en-US" sz="2000" dirty="0">
                <a:latin typeface="+mj-ea"/>
                <a:ea typeface="+mj-ea"/>
              </a:rPr>
              <a:t>设计师头疼。</a:t>
            </a:r>
            <a:r>
              <a:rPr lang="en-US" altLang="zh-CN" sz="2000" dirty="0">
                <a:latin typeface="+mj-ea"/>
                <a:ea typeface="+mj-ea"/>
              </a:rPr>
              <a:t>PPT</a:t>
            </a:r>
            <a:r>
              <a:rPr lang="zh-CN" altLang="en-US" sz="2000" dirty="0">
                <a:latin typeface="+mj-ea"/>
                <a:ea typeface="+mj-ea"/>
              </a:rPr>
              <a:t>星球政府网已经收到</a:t>
            </a:r>
            <a:r>
              <a:rPr lang="en-US" altLang="zh-CN" sz="2000" dirty="0">
                <a:latin typeface="+mj-ea"/>
                <a:ea typeface="+mj-ea"/>
              </a:rPr>
              <a:t>10</a:t>
            </a:r>
            <a:r>
              <a:rPr lang="zh-CN" altLang="en-US" sz="2000" dirty="0">
                <a:latin typeface="+mj-ea"/>
                <a:ea typeface="+mj-ea"/>
              </a:rPr>
              <a:t>万份请愿签名。</a:t>
            </a:r>
          </a:p>
        </p:txBody>
      </p:sp>
      <p:sp>
        <p:nvSpPr>
          <p:cNvPr id="8" name="文本占位符 7">
            <a:extLst>
              <a:ext uri="{FF2B5EF4-FFF2-40B4-BE49-F238E27FC236}">
                <a16:creationId xmlns:a16="http://schemas.microsoft.com/office/drawing/2014/main" id="{3A7F3EA1-8686-4371-3C6C-B262A0135716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573163" y="3659893"/>
            <a:ext cx="4933037" cy="712644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zh-CN" altLang="en-US" b="1" dirty="0">
                <a:latin typeface="+mj-ea"/>
                <a:ea typeface="+mj-ea"/>
              </a:rPr>
              <a:t>众多</a:t>
            </a:r>
            <a:r>
              <a:rPr lang="en-US" altLang="zh-CN" b="1" dirty="0">
                <a:latin typeface="+mj-ea"/>
                <a:ea typeface="+mj-ea"/>
              </a:rPr>
              <a:t>PPT</a:t>
            </a:r>
            <a:r>
              <a:rPr lang="zh-CN" altLang="en-US" b="1" dirty="0">
                <a:latin typeface="+mj-ea"/>
                <a:ea typeface="+mj-ea"/>
              </a:rPr>
              <a:t>设计师寻求解决方案</a:t>
            </a:r>
          </a:p>
        </p:txBody>
      </p:sp>
      <p:pic>
        <p:nvPicPr>
          <p:cNvPr id="16" name="图片 15" descr="黑板上写着字&#10;&#10;描述已自动生成">
            <a:extLst>
              <a:ext uri="{FF2B5EF4-FFF2-40B4-BE49-F238E27FC236}">
                <a16:creationId xmlns:a16="http://schemas.microsoft.com/office/drawing/2014/main" id="{6E3288B0-7A9C-FB91-D82D-490C2644DF3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0" b="7805"/>
          <a:stretch/>
        </p:blipFill>
        <p:spPr>
          <a:xfrm>
            <a:off x="6663695" y="1319395"/>
            <a:ext cx="4381352" cy="2092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1187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C66790A-0CC4-A9E1-B7B5-893AEC43D78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Autofit/>
          </a:bodyPr>
          <a:lstStyle/>
          <a:p>
            <a:pPr algn="ctr"/>
            <a:r>
              <a:rPr lang="en-US" altLang="zh-CN" dirty="0"/>
              <a:t>2.</a:t>
            </a:r>
            <a:r>
              <a:rPr lang="zh-CN" altLang="en-US" dirty="0"/>
              <a:t>项目背景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0AE27F9-732A-8248-5E4E-30F36908F10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Autofit/>
          </a:bodyPr>
          <a:lstStyle/>
          <a:p>
            <a:r>
              <a:rPr lang="en-US" altLang="zh-CN" dirty="0"/>
              <a:t>PPT</a:t>
            </a:r>
            <a:r>
              <a:rPr lang="zh-CN" altLang="en-US" dirty="0"/>
              <a:t>设计者因失业痛苦</a:t>
            </a:r>
          </a:p>
        </p:txBody>
      </p:sp>
      <p:sp>
        <p:nvSpPr>
          <p:cNvPr id="6" name="文本占位符 5">
            <a:extLst>
              <a:ext uri="{FF2B5EF4-FFF2-40B4-BE49-F238E27FC236}">
                <a16:creationId xmlns:a16="http://schemas.microsoft.com/office/drawing/2014/main" id="{5F284129-0F99-4BB7-EB64-9575C4D4E67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>
            <a:noAutofit/>
          </a:bodyPr>
          <a:lstStyle/>
          <a:p>
            <a:r>
              <a:rPr lang="en-US" altLang="zh-CN" dirty="0"/>
              <a:t>PPT</a:t>
            </a:r>
            <a:r>
              <a:rPr lang="zh-CN" altLang="en-US" dirty="0"/>
              <a:t>大学人满为患</a:t>
            </a:r>
          </a:p>
        </p:txBody>
      </p:sp>
      <p:sp>
        <p:nvSpPr>
          <p:cNvPr id="7" name="文本占位符 6">
            <a:extLst>
              <a:ext uri="{FF2B5EF4-FFF2-40B4-BE49-F238E27FC236}">
                <a16:creationId xmlns:a16="http://schemas.microsoft.com/office/drawing/2014/main" id="{62EE12E2-D417-EC89-0331-10CBCFADB56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>
            <a:noAutofit/>
          </a:bodyPr>
          <a:lstStyle/>
          <a:p>
            <a:r>
              <a:rPr lang="en-US" altLang="zh-CN" dirty="0"/>
              <a:t>PPT</a:t>
            </a:r>
            <a:r>
              <a:rPr lang="zh-CN" altLang="en-US" dirty="0"/>
              <a:t>订单堆积如山</a:t>
            </a:r>
          </a:p>
        </p:txBody>
      </p:sp>
      <p:pic>
        <p:nvPicPr>
          <p:cNvPr id="12" name="图片 11" descr="人骑着马走在路上&#10;&#10;中度可信度描述已自动生成">
            <a:extLst>
              <a:ext uri="{FF2B5EF4-FFF2-40B4-BE49-F238E27FC236}">
                <a16:creationId xmlns:a16="http://schemas.microsoft.com/office/drawing/2014/main" id="{D801519C-5CE4-1658-82A0-0BA39C280E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421" y="468659"/>
            <a:ext cx="3147856" cy="1770787"/>
          </a:xfrm>
          <a:prstGeom prst="rect">
            <a:avLst/>
          </a:prstGeom>
        </p:spPr>
      </p:pic>
      <p:pic>
        <p:nvPicPr>
          <p:cNvPr id="14" name="图片 13" descr="灯光下的人群&#10;&#10;描述已自动生成">
            <a:extLst>
              <a:ext uri="{FF2B5EF4-FFF2-40B4-BE49-F238E27FC236}">
                <a16:creationId xmlns:a16="http://schemas.microsoft.com/office/drawing/2014/main" id="{52D0305A-91FA-A0CE-C0CD-ACC9A6BC90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1" b="7806"/>
          <a:stretch/>
        </p:blipFill>
        <p:spPr>
          <a:xfrm>
            <a:off x="563421" y="2645297"/>
            <a:ext cx="3147856" cy="1770787"/>
          </a:xfrm>
          <a:prstGeom prst="rect">
            <a:avLst/>
          </a:prstGeom>
        </p:spPr>
      </p:pic>
      <p:pic>
        <p:nvPicPr>
          <p:cNvPr id="16" name="图片 15" descr="盒子上写着字&#10;&#10;中度可信度描述已自动生成">
            <a:extLst>
              <a:ext uri="{FF2B5EF4-FFF2-40B4-BE49-F238E27FC236}">
                <a16:creationId xmlns:a16="http://schemas.microsoft.com/office/drawing/2014/main" id="{6C1EEC90-EAAE-2498-192C-DF39B789077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9" b="12485"/>
          <a:stretch/>
        </p:blipFill>
        <p:spPr>
          <a:xfrm>
            <a:off x="563421" y="4776401"/>
            <a:ext cx="3147856" cy="1770787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288EAC32-468C-CFAF-F7CE-F631F4714E2B}"/>
              </a:ext>
            </a:extLst>
          </p:cNvPr>
          <p:cNvSpPr txBox="1"/>
          <p:nvPr/>
        </p:nvSpPr>
        <p:spPr>
          <a:xfrm>
            <a:off x="7133494" y="2346960"/>
            <a:ext cx="4098758" cy="25844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dirty="0">
                <a:latin typeface="+mj-ea"/>
                <a:ea typeface="+mj-ea"/>
              </a:rPr>
              <a:t>在浩瀚的宇宙中有一颗</a:t>
            </a:r>
            <a:r>
              <a:rPr lang="en-US" altLang="zh-CN" dirty="0">
                <a:latin typeface="+mj-ea"/>
                <a:ea typeface="+mj-ea"/>
              </a:rPr>
              <a:t>PPT</a:t>
            </a:r>
            <a:r>
              <a:rPr lang="zh-CN" altLang="en-US" dirty="0">
                <a:latin typeface="+mj-ea"/>
                <a:ea typeface="+mj-ea"/>
              </a:rPr>
              <a:t>星球，星球上的子民们浪漫、诗意、富有创造力，这里出产的</a:t>
            </a:r>
            <a:r>
              <a:rPr lang="en-US" altLang="zh-CN" dirty="0">
                <a:latin typeface="+mj-ea"/>
                <a:ea typeface="+mj-ea"/>
              </a:rPr>
              <a:t>PPT</a:t>
            </a:r>
            <a:r>
              <a:rPr lang="zh-CN" altLang="en-US" dirty="0">
                <a:latin typeface="+mj-ea"/>
                <a:ea typeface="+mj-ea"/>
              </a:rPr>
              <a:t>堪称极富美感的艺术品。但是好景不长，一夜之间人们似乎失去了灵感，制作出的</a:t>
            </a:r>
            <a:r>
              <a:rPr lang="en-US" altLang="zh-CN" dirty="0">
                <a:latin typeface="+mj-ea"/>
                <a:ea typeface="+mj-ea"/>
              </a:rPr>
              <a:t>PPT</a:t>
            </a:r>
            <a:r>
              <a:rPr lang="zh-CN" altLang="en-US" dirty="0">
                <a:latin typeface="+mj-ea"/>
                <a:ea typeface="+mj-ea"/>
              </a:rPr>
              <a:t>只是一味地对过去的模仿，创作停滞不前，</a:t>
            </a:r>
            <a:r>
              <a:rPr lang="en-US" altLang="zh-CN" dirty="0">
                <a:latin typeface="+mj-ea"/>
                <a:ea typeface="+mj-ea"/>
              </a:rPr>
              <a:t>PPT</a:t>
            </a:r>
            <a:r>
              <a:rPr lang="zh-CN" altLang="en-US" dirty="0">
                <a:latin typeface="+mj-ea"/>
                <a:ea typeface="+mj-ea"/>
              </a:rPr>
              <a:t>星球到了生死存亡的关头。</a:t>
            </a:r>
          </a:p>
        </p:txBody>
      </p:sp>
    </p:spTree>
    <p:extLst>
      <p:ext uri="{BB962C8B-B14F-4D97-AF65-F5344CB8AC3E}">
        <p14:creationId xmlns:p14="http://schemas.microsoft.com/office/powerpoint/2010/main" val="9006524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微软雅黑"/>
        <a:ea typeface="微软雅黑"/>
        <a:cs typeface=""/>
      </a:majorFont>
      <a:minorFont>
        <a:latin typeface="微软雅黑 Light"/>
        <a:ea typeface="微软雅黑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1922</TotalTime>
  <Words>1348</Words>
  <Application>Microsoft Office PowerPoint</Application>
  <PresentationFormat>宽屏</PresentationFormat>
  <Paragraphs>163</Paragraphs>
  <Slides>32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32</vt:i4>
      </vt:variant>
    </vt:vector>
  </HeadingPairs>
  <TitlesOfParts>
    <vt:vector size="38" baseType="lpstr">
      <vt:lpstr>Arial</vt:lpstr>
      <vt:lpstr>Microsoft YaHei Light</vt:lpstr>
      <vt:lpstr>微软雅黑</vt:lpstr>
      <vt:lpstr>微软雅黑 Light</vt:lpstr>
      <vt:lpstr>微软雅黑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Yao Mudong</dc:creator>
  <cp:lastModifiedBy>Yao Mudong</cp:lastModifiedBy>
  <cp:revision>56</cp:revision>
  <dcterms:created xsi:type="dcterms:W3CDTF">2022-06-08T14:16:22Z</dcterms:created>
  <dcterms:modified xsi:type="dcterms:W3CDTF">2022-07-30T07:52:55Z</dcterms:modified>
</cp:coreProperties>
</file>