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838" r:id="rId2"/>
    <p:sldId id="839" r:id="rId3"/>
    <p:sldId id="840" r:id="rId4"/>
    <p:sldId id="841" r:id="rId5"/>
    <p:sldId id="842" r:id="rId6"/>
    <p:sldId id="843" r:id="rId7"/>
    <p:sldId id="844" r:id="rId8"/>
    <p:sldId id="845" r:id="rId9"/>
    <p:sldId id="846" r:id="rId10"/>
    <p:sldId id="847" r:id="rId11"/>
    <p:sldId id="848" r:id="rId12"/>
    <p:sldId id="849" r:id="rId13"/>
    <p:sldId id="869" r:id="rId14"/>
    <p:sldId id="871" r:id="rId15"/>
    <p:sldId id="870" r:id="rId16"/>
    <p:sldId id="853" r:id="rId17"/>
    <p:sldId id="854" r:id="rId18"/>
    <p:sldId id="861" r:id="rId19"/>
    <p:sldId id="862" r:id="rId20"/>
    <p:sldId id="863" r:id="rId21"/>
    <p:sldId id="864" r:id="rId22"/>
    <p:sldId id="865" r:id="rId23"/>
    <p:sldId id="866" r:id="rId24"/>
    <p:sldId id="867" r:id="rId25"/>
    <p:sldId id="856" r:id="rId26"/>
    <p:sldId id="857" r:id="rId27"/>
    <p:sldId id="858" r:id="rId28"/>
    <p:sldId id="859" r:id="rId29"/>
    <p:sldId id="860" r:id="rId30"/>
    <p:sldId id="868" r:id="rId31"/>
    <p:sldId id="837" r:id="rId32"/>
  </p:sldIdLst>
  <p:sldSz cx="12192000" cy="6858000"/>
  <p:notesSz cx="6858000" cy="9144000"/>
  <p:embeddedFontLst>
    <p:embeddedFont>
      <p:font typeface="Bahnschrift" panose="020B0502040204020203" pitchFamily="34" charset="0"/>
      <p:regular r:id="rId33"/>
      <p:bold r:id="rId34"/>
    </p:embeddedFont>
    <p:embeddedFont>
      <p:font typeface="Microsoft YaHei Light" panose="020B0502040204020203" pitchFamily="34" charset="-122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微软雅黑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B3C37A84-FD1D-43CC-8F41-93A35E4809B2}">
          <p14:sldIdLst>
            <p14:sldId id="838"/>
          </p14:sldIdLst>
        </p14:section>
        <p14:section name="目录页" id="{E83E66BA-4ECC-4E39-856C-A2D90A1EB638}">
          <p14:sldIdLst>
            <p14:sldId id="839"/>
          </p14:sldIdLst>
        </p14:section>
        <p14:section name="Part 1" id="{CA5260B4-3F01-4DCE-9381-BA9382E3DB49}">
          <p14:sldIdLst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</p14:sldIdLst>
        </p14:section>
        <p14:section name="Part2" id="{3569F459-005F-4702-89D2-BEBC2E85E398}">
          <p14:sldIdLst>
            <p14:sldId id="849"/>
            <p14:sldId id="869"/>
            <p14:sldId id="871"/>
            <p14:sldId id="870"/>
            <p14:sldId id="853"/>
          </p14:sldIdLst>
        </p14:section>
        <p14:section name="Part3" id="{125A89F1-DA17-4528-A1CD-78A91972C8D4}">
          <p14:sldIdLst>
            <p14:sldId id="854"/>
            <p14:sldId id="861"/>
            <p14:sldId id="862"/>
            <p14:sldId id="863"/>
            <p14:sldId id="864"/>
            <p14:sldId id="865"/>
            <p14:sldId id="866"/>
            <p14:sldId id="867"/>
          </p14:sldIdLst>
        </p14:section>
        <p14:section name="Part4" id="{38984B54-5D95-4918-B7CC-DC48560C96A4}">
          <p14:sldIdLst>
            <p14:sldId id="856"/>
            <p14:sldId id="857"/>
            <p14:sldId id="858"/>
            <p14:sldId id="859"/>
            <p14:sldId id="860"/>
          </p14:sldIdLst>
        </p14:section>
        <p14:section name="致谢页" id="{11BD6D33-8677-486D-A51F-277D2824AD8C}">
          <p14:sldIdLst>
            <p14:sldId id="868"/>
          </p14:sldIdLst>
        </p14:section>
        <p14:section name="标注页" id="{14D8D06C-A454-4B87-BE77-FAA11F578D15}">
          <p14:sldIdLst>
            <p14:sldId id="837"/>
          </p14:sldIdLst>
        </p14:section>
      </p14:sectionLst>
    </p:ex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3" orient="horz" pos="640" userDrawn="1">
          <p15:clr>
            <a:srgbClr val="A4A3A4"/>
          </p15:clr>
        </p15:guide>
        <p15:guide id="4" orient="horz" pos="709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pos="892" userDrawn="1">
          <p15:clr>
            <a:srgbClr val="A4A3A4"/>
          </p15:clr>
        </p15:guide>
        <p15:guide id="8" pos="6788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6" pos="3999" userDrawn="1">
          <p15:clr>
            <a:srgbClr val="A4A3A4"/>
          </p15:clr>
        </p15:guide>
        <p15:guide id="17" orient="horz" pos="3294" userDrawn="1">
          <p15:clr>
            <a:srgbClr val="A4A3A4"/>
          </p15:clr>
        </p15:guide>
        <p15:guide id="18" orient="horz" pos="346" userDrawn="1">
          <p15:clr>
            <a:srgbClr val="A4A3A4"/>
          </p15:clr>
        </p15:guide>
        <p15:guide id="19" pos="3681" userDrawn="1">
          <p15:clr>
            <a:srgbClr val="A4A3A4"/>
          </p15:clr>
        </p15:guide>
        <p15:guide id="20" orient="horz" pos="4315" userDrawn="1">
          <p15:clr>
            <a:srgbClr val="A4A3A4"/>
          </p15:clr>
        </p15:guide>
        <p15:guide id="22" orient="horz" pos="1616" userDrawn="1">
          <p15:clr>
            <a:srgbClr val="A4A3A4"/>
          </p15:clr>
        </p15:guide>
        <p15:guide id="23" pos="1935" userDrawn="1">
          <p15:clr>
            <a:srgbClr val="A4A3A4"/>
          </p15:clr>
        </p15:guide>
        <p15:guide id="24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9DC6"/>
    <a:srgbClr val="878787"/>
    <a:srgbClr val="737373"/>
    <a:srgbClr val="F3F3EC"/>
    <a:srgbClr val="FFFFFF"/>
    <a:srgbClr val="E3D5C4"/>
    <a:srgbClr val="2F2F2F"/>
    <a:srgbClr val="7E8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6" y="60"/>
      </p:cViewPr>
      <p:guideLst>
        <p:guide pos="415"/>
        <p:guide orient="horz" pos="640"/>
        <p:guide orient="horz" pos="709"/>
        <p:guide orient="horz" pos="3928"/>
        <p:guide orient="horz" pos="3884"/>
        <p:guide pos="892"/>
        <p:guide pos="6788"/>
        <p:guide pos="3840"/>
        <p:guide orient="horz" pos="2160"/>
        <p:guide pos="3999"/>
        <p:guide orient="horz" pos="3294"/>
        <p:guide orient="horz" pos="346"/>
        <p:guide pos="3681"/>
        <p:guide orient="horz" pos="4315"/>
        <p:guide orient="horz" pos="1616"/>
        <p:guide pos="1935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-4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A水晶</c:v>
                </c:pt>
              </c:strCache>
            </c:strRef>
          </c:tx>
          <c:spPr>
            <a:gradFill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89-4AEE-92B2-3A23F405F4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B水晶</c:v>
                </c:pt>
              </c:strCache>
            </c:strRef>
          </c:tx>
          <c:spPr>
            <a:gradFill rotWithShape="1">
              <a:gsLst>
                <a:gs pos="100000">
                  <a:schemeClr val="accent3">
                    <a:alpha val="0"/>
                  </a:schemeClr>
                </a:gs>
                <a:gs pos="0">
                  <a:schemeClr val="accent3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089-4AEE-92B2-3A23F405F4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89-4AEE-92B2-3A23F405F4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C水晶</c:v>
                </c:pt>
              </c:strCache>
            </c:strRef>
          </c:tx>
          <c:spPr>
            <a:gradFill rotWithShape="1">
              <a:gsLst>
                <a:gs pos="100000">
                  <a:schemeClr val="accent4">
                    <a:alpha val="0"/>
                  </a:schemeClr>
                </a:gs>
                <a:gs pos="0">
                  <a:schemeClr val="accent4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89-4AEE-92B2-3A23F405F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63931967"/>
        <c:axId val="1763933631"/>
      </c:barChart>
      <c:catAx>
        <c:axId val="176393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63933631"/>
        <c:crosses val="autoZero"/>
        <c:auto val="1"/>
        <c:lblAlgn val="ctr"/>
        <c:lblOffset val="100"/>
        <c:noMultiLvlLbl val="0"/>
      </c:catAx>
      <c:valAx>
        <c:axId val="1763933631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A99DC6">
                  <a:alpha val="1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6393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>
      <a:outerShdw blurRad="355600" dist="38100" dir="2700000" algn="tl" rotWithShape="0">
        <a:prstClr val="black">
          <a:alpha val="10000"/>
        </a:prstClr>
      </a:outerShdw>
    </a:effectLst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B02ABD86-3419-92E3-A51F-F48829EA84EA}"/>
              </a:ext>
            </a:extLst>
          </p:cNvPr>
          <p:cNvSpPr/>
          <p:nvPr userDrawn="1"/>
        </p:nvSpPr>
        <p:spPr>
          <a:xfrm>
            <a:off x="-2229763" y="-1206500"/>
            <a:ext cx="6654433" cy="4848783"/>
          </a:xfrm>
          <a:custGeom>
            <a:avLst/>
            <a:gdLst>
              <a:gd name="connsiteX0" fmla="*/ 896263 w 6654433"/>
              <a:gd name="connsiteY0" fmla="*/ 0 h 4848783"/>
              <a:gd name="connsiteX1" fmla="*/ 6595739 w 6654433"/>
              <a:gd name="connsiteY1" fmla="*/ 0 h 4848783"/>
              <a:gd name="connsiteX2" fmla="*/ 6606554 w 6654433"/>
              <a:gd name="connsiteY2" fmla="*/ 60557 h 4848783"/>
              <a:gd name="connsiteX3" fmla="*/ 6654433 w 6654433"/>
              <a:gd name="connsiteY3" fmla="*/ 693383 h 4848783"/>
              <a:gd name="connsiteX4" fmla="*/ 2499033 w 6654433"/>
              <a:gd name="connsiteY4" fmla="*/ 4848783 h 4848783"/>
              <a:gd name="connsiteX5" fmla="*/ 12791 w 6654433"/>
              <a:gd name="connsiteY5" fmla="*/ 4023252 h 4848783"/>
              <a:gd name="connsiteX6" fmla="*/ 0 w 6654433"/>
              <a:gd name="connsiteY6" fmla="*/ 4013200 h 4848783"/>
              <a:gd name="connsiteX7" fmla="*/ 896263 w 6654433"/>
              <a:gd name="connsiteY7" fmla="*/ 4013200 h 48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433" h="4848783">
                <a:moveTo>
                  <a:pt x="896263" y="0"/>
                </a:moveTo>
                <a:lnTo>
                  <a:pt x="6595739" y="0"/>
                </a:lnTo>
                <a:lnTo>
                  <a:pt x="6606554" y="60557"/>
                </a:lnTo>
                <a:cubicBezTo>
                  <a:pt x="6638082" y="266896"/>
                  <a:pt x="6654433" y="478230"/>
                  <a:pt x="6654433" y="693383"/>
                </a:cubicBezTo>
                <a:cubicBezTo>
                  <a:pt x="6654433" y="2988347"/>
                  <a:pt x="4793997" y="4848783"/>
                  <a:pt x="2499033" y="4848783"/>
                </a:cubicBezTo>
                <a:cubicBezTo>
                  <a:pt x="1566704" y="4848783"/>
                  <a:pt x="706089" y="4541738"/>
                  <a:pt x="12791" y="4023252"/>
                </a:cubicBezTo>
                <a:lnTo>
                  <a:pt x="0" y="4013200"/>
                </a:lnTo>
                <a:lnTo>
                  <a:pt x="896263" y="40132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E4884E4C-C02D-5276-310E-06FF31DED672}"/>
              </a:ext>
            </a:extLst>
          </p:cNvPr>
          <p:cNvSpPr/>
          <p:nvPr userDrawn="1"/>
        </p:nvSpPr>
        <p:spPr>
          <a:xfrm>
            <a:off x="3308005" y="4886742"/>
            <a:ext cx="9084132" cy="2973207"/>
          </a:xfrm>
          <a:custGeom>
            <a:avLst/>
            <a:gdLst>
              <a:gd name="connsiteX0" fmla="*/ 4542066 w 9084132"/>
              <a:gd name="connsiteY0" fmla="*/ 0 h 2973207"/>
              <a:gd name="connsiteX1" fmla="*/ 9072509 w 9084132"/>
              <a:gd name="connsiteY1" fmla="*/ 2943856 h 2973207"/>
              <a:gd name="connsiteX2" fmla="*/ 9084132 w 9084132"/>
              <a:gd name="connsiteY2" fmla="*/ 2973207 h 2973207"/>
              <a:gd name="connsiteX3" fmla="*/ 0 w 9084132"/>
              <a:gd name="connsiteY3" fmla="*/ 2973207 h 2973207"/>
              <a:gd name="connsiteX4" fmla="*/ 11623 w 9084132"/>
              <a:gd name="connsiteY4" fmla="*/ 2943856 h 2973207"/>
              <a:gd name="connsiteX5" fmla="*/ 4542066 w 9084132"/>
              <a:gd name="connsiteY5" fmla="*/ 0 h 29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4132" h="2973207">
                <a:moveTo>
                  <a:pt x="4542066" y="0"/>
                </a:moveTo>
                <a:cubicBezTo>
                  <a:pt x="6562794" y="0"/>
                  <a:pt x="8301053" y="1209397"/>
                  <a:pt x="9072509" y="2943856"/>
                </a:cubicBezTo>
                <a:lnTo>
                  <a:pt x="9084132" y="2973207"/>
                </a:lnTo>
                <a:lnTo>
                  <a:pt x="0" y="2973207"/>
                </a:lnTo>
                <a:lnTo>
                  <a:pt x="11623" y="2943856"/>
                </a:lnTo>
                <a:cubicBezTo>
                  <a:pt x="783080" y="1209397"/>
                  <a:pt x="2521339" y="0"/>
                  <a:pt x="45420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40000"/>
                </a:schemeClr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347222D-2EB9-384E-F891-9BA3226E03A7}"/>
              </a:ext>
            </a:extLst>
          </p:cNvPr>
          <p:cNvSpPr/>
          <p:nvPr userDrawn="1"/>
        </p:nvSpPr>
        <p:spPr>
          <a:xfrm>
            <a:off x="9690100" y="-1308100"/>
            <a:ext cx="3746500" cy="3549800"/>
          </a:xfrm>
          <a:custGeom>
            <a:avLst/>
            <a:gdLst>
              <a:gd name="connsiteX0" fmla="*/ 103177 w 3746500"/>
              <a:gd name="connsiteY0" fmla="*/ 0 h 3549800"/>
              <a:gd name="connsiteX1" fmla="*/ 3746500 w 3746500"/>
              <a:gd name="connsiteY1" fmla="*/ 0 h 3549800"/>
              <a:gd name="connsiteX2" fmla="*/ 3746500 w 3746500"/>
              <a:gd name="connsiteY2" fmla="*/ 3384338 h 3549800"/>
              <a:gd name="connsiteX3" fmla="*/ 3638959 w 3746500"/>
              <a:gd name="connsiteY3" fmla="*/ 3423698 h 3549800"/>
              <a:gd name="connsiteX4" fmla="*/ 2804875 w 3746500"/>
              <a:gd name="connsiteY4" fmla="*/ 3549800 h 3549800"/>
              <a:gd name="connsiteX5" fmla="*/ 0 w 3746500"/>
              <a:gd name="connsiteY5" fmla="*/ 744925 h 3549800"/>
              <a:gd name="connsiteX6" fmla="*/ 56985 w 3746500"/>
              <a:gd name="connsiteY6" fmla="*/ 179645 h 3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6500" h="3549800">
                <a:moveTo>
                  <a:pt x="103177" y="0"/>
                </a:moveTo>
                <a:lnTo>
                  <a:pt x="3746500" y="0"/>
                </a:lnTo>
                <a:lnTo>
                  <a:pt x="3746500" y="3384338"/>
                </a:lnTo>
                <a:lnTo>
                  <a:pt x="3638959" y="3423698"/>
                </a:lnTo>
                <a:cubicBezTo>
                  <a:pt x="3375472" y="3505651"/>
                  <a:pt x="3095329" y="3549800"/>
                  <a:pt x="2804875" y="3549800"/>
                </a:cubicBezTo>
                <a:cubicBezTo>
                  <a:pt x="1255785" y="3549800"/>
                  <a:pt x="0" y="2294015"/>
                  <a:pt x="0" y="744925"/>
                </a:cubicBezTo>
                <a:cubicBezTo>
                  <a:pt x="0" y="551289"/>
                  <a:pt x="19622" y="362235"/>
                  <a:pt x="56985" y="17964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0984B471-E923-2126-343C-425B5543BB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84860"/>
            <a:ext cx="1828800" cy="243840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282158DF-FF4C-535F-8C32-580214FD9B7F}"/>
              </a:ext>
            </a:extLst>
          </p:cNvPr>
          <p:cNvSpPr/>
          <p:nvPr userDrawn="1"/>
        </p:nvSpPr>
        <p:spPr>
          <a:xfrm>
            <a:off x="11104881" y="5720080"/>
            <a:ext cx="414019" cy="414020"/>
          </a:xfrm>
          <a:custGeom>
            <a:avLst/>
            <a:gdLst>
              <a:gd name="connsiteX0" fmla="*/ 899999 w 1799999"/>
              <a:gd name="connsiteY0" fmla="*/ 0 h 1800000"/>
              <a:gd name="connsiteX1" fmla="*/ 1799999 w 1799999"/>
              <a:gd name="connsiteY1" fmla="*/ 900000 h 1800000"/>
              <a:gd name="connsiteX2" fmla="*/ 899999 w 1799999"/>
              <a:gd name="connsiteY2" fmla="*/ 1800000 h 1800000"/>
              <a:gd name="connsiteX3" fmla="*/ 92019 w 1799999"/>
              <a:gd name="connsiteY3" fmla="*/ 904647 h 1800000"/>
              <a:gd name="connsiteX4" fmla="*/ 0 w 1799999"/>
              <a:gd name="connsiteY4" fmla="*/ 900000 h 1800000"/>
              <a:gd name="connsiteX5" fmla="*/ 86341 w 1799999"/>
              <a:gd name="connsiteY5" fmla="*/ 895912 h 1800000"/>
              <a:gd name="connsiteX6" fmla="*/ 895353 w 1799999"/>
              <a:gd name="connsiteY6" fmla="*/ 9202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999" h="1800000">
                <a:moveTo>
                  <a:pt x="899999" y="0"/>
                </a:moveTo>
                <a:cubicBezTo>
                  <a:pt x="899999" y="497056"/>
                  <a:pt x="1302943" y="900000"/>
                  <a:pt x="1799999" y="900000"/>
                </a:cubicBezTo>
                <a:cubicBezTo>
                  <a:pt x="1302943" y="900000"/>
                  <a:pt x="899999" y="1302944"/>
                  <a:pt x="899999" y="1800000"/>
                </a:cubicBezTo>
                <a:cubicBezTo>
                  <a:pt x="899999" y="1334010"/>
                  <a:pt x="545849" y="950736"/>
                  <a:pt x="92019" y="904647"/>
                </a:cubicBezTo>
                <a:lnTo>
                  <a:pt x="0" y="900000"/>
                </a:lnTo>
                <a:lnTo>
                  <a:pt x="86341" y="895912"/>
                </a:lnTo>
                <a:cubicBezTo>
                  <a:pt x="512581" y="855342"/>
                  <a:pt x="852144" y="517486"/>
                  <a:pt x="895353" y="920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EEEE4DC-3870-1F2E-0000-60C873E6C027}"/>
              </a:ext>
            </a:extLst>
          </p:cNvPr>
          <p:cNvGrpSpPr/>
          <p:nvPr userDrawn="1"/>
        </p:nvGrpSpPr>
        <p:grpSpPr>
          <a:xfrm>
            <a:off x="673101" y="640897"/>
            <a:ext cx="886460" cy="387802"/>
            <a:chOff x="673100" y="624438"/>
            <a:chExt cx="924083" cy="404261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FDA48B3C-2217-430F-EA9B-2073F14F5018}"/>
                </a:ext>
              </a:extLst>
            </p:cNvPr>
            <p:cNvSpPr/>
            <p:nvPr/>
          </p:nvSpPr>
          <p:spPr>
            <a:xfrm>
              <a:off x="673100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25598D1-0F6C-EDFD-2539-B60A8583754E}"/>
                </a:ext>
              </a:extLst>
            </p:cNvPr>
            <p:cNvSpPr/>
            <p:nvPr/>
          </p:nvSpPr>
          <p:spPr>
            <a:xfrm>
              <a:off x="933011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BC22817-F01C-C754-8E15-70B776ACEA18}"/>
                </a:ext>
              </a:extLst>
            </p:cNvPr>
            <p:cNvSpPr/>
            <p:nvPr/>
          </p:nvSpPr>
          <p:spPr>
            <a:xfrm>
              <a:off x="1192922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椭圆 49">
            <a:extLst>
              <a:ext uri="{FF2B5EF4-FFF2-40B4-BE49-F238E27FC236}">
                <a16:creationId xmlns:a16="http://schemas.microsoft.com/office/drawing/2014/main" id="{8CF0E625-01E7-AF4D-9885-83B4C22BED96}"/>
              </a:ext>
            </a:extLst>
          </p:cNvPr>
          <p:cNvSpPr/>
          <p:nvPr userDrawn="1"/>
        </p:nvSpPr>
        <p:spPr>
          <a:xfrm rot="20306834">
            <a:off x="6265572" y="2661974"/>
            <a:ext cx="4653328" cy="1900458"/>
          </a:xfrm>
          <a:prstGeom prst="ellipse">
            <a:avLst/>
          </a:prstGeom>
          <a:noFill/>
          <a:ln>
            <a:gradFill>
              <a:gsLst>
                <a:gs pos="6000">
                  <a:schemeClr val="accent5">
                    <a:alpha val="0"/>
                  </a:schemeClr>
                </a:gs>
                <a:gs pos="0">
                  <a:schemeClr val="accent5">
                    <a:alpha val="0"/>
                  </a:schemeClr>
                </a:gs>
                <a:gs pos="19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DFD7860-C231-9164-DBBA-65DF6821A043}"/>
              </a:ext>
            </a:extLst>
          </p:cNvPr>
          <p:cNvSpPr/>
          <p:nvPr userDrawn="1"/>
        </p:nvSpPr>
        <p:spPr>
          <a:xfrm>
            <a:off x="7063445" y="4589125"/>
            <a:ext cx="495974" cy="495976"/>
          </a:xfrm>
          <a:custGeom>
            <a:avLst/>
            <a:gdLst>
              <a:gd name="connsiteX0" fmla="*/ 899999 w 1799999"/>
              <a:gd name="connsiteY0" fmla="*/ 0 h 1800000"/>
              <a:gd name="connsiteX1" fmla="*/ 1799999 w 1799999"/>
              <a:gd name="connsiteY1" fmla="*/ 900000 h 1800000"/>
              <a:gd name="connsiteX2" fmla="*/ 899999 w 1799999"/>
              <a:gd name="connsiteY2" fmla="*/ 1800000 h 1800000"/>
              <a:gd name="connsiteX3" fmla="*/ 92019 w 1799999"/>
              <a:gd name="connsiteY3" fmla="*/ 904647 h 1800000"/>
              <a:gd name="connsiteX4" fmla="*/ 0 w 1799999"/>
              <a:gd name="connsiteY4" fmla="*/ 900000 h 1800000"/>
              <a:gd name="connsiteX5" fmla="*/ 86341 w 1799999"/>
              <a:gd name="connsiteY5" fmla="*/ 895912 h 1800000"/>
              <a:gd name="connsiteX6" fmla="*/ 895353 w 1799999"/>
              <a:gd name="connsiteY6" fmla="*/ 9202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999" h="1800000">
                <a:moveTo>
                  <a:pt x="899999" y="0"/>
                </a:moveTo>
                <a:cubicBezTo>
                  <a:pt x="899999" y="497056"/>
                  <a:pt x="1302943" y="900000"/>
                  <a:pt x="1799999" y="900000"/>
                </a:cubicBezTo>
                <a:cubicBezTo>
                  <a:pt x="1302943" y="900000"/>
                  <a:pt x="899999" y="1302944"/>
                  <a:pt x="899999" y="1800000"/>
                </a:cubicBezTo>
                <a:cubicBezTo>
                  <a:pt x="899999" y="1334010"/>
                  <a:pt x="545849" y="950736"/>
                  <a:pt x="92019" y="904647"/>
                </a:cubicBezTo>
                <a:lnTo>
                  <a:pt x="0" y="900000"/>
                </a:lnTo>
                <a:lnTo>
                  <a:pt x="86341" y="895912"/>
                </a:lnTo>
                <a:cubicBezTo>
                  <a:pt x="512581" y="855342"/>
                  <a:pt x="852144" y="517486"/>
                  <a:pt x="895353" y="920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640FD75C-D963-ADFD-15AF-EF702EEC3C25}"/>
              </a:ext>
            </a:extLst>
          </p:cNvPr>
          <p:cNvSpPr/>
          <p:nvPr userDrawn="1"/>
        </p:nvSpPr>
        <p:spPr>
          <a:xfrm>
            <a:off x="10527963" y="2526989"/>
            <a:ext cx="495974" cy="495976"/>
          </a:xfrm>
          <a:custGeom>
            <a:avLst/>
            <a:gdLst>
              <a:gd name="connsiteX0" fmla="*/ 899999 w 1799999"/>
              <a:gd name="connsiteY0" fmla="*/ 0 h 1800000"/>
              <a:gd name="connsiteX1" fmla="*/ 1799999 w 1799999"/>
              <a:gd name="connsiteY1" fmla="*/ 900000 h 1800000"/>
              <a:gd name="connsiteX2" fmla="*/ 899999 w 1799999"/>
              <a:gd name="connsiteY2" fmla="*/ 1800000 h 1800000"/>
              <a:gd name="connsiteX3" fmla="*/ 92019 w 1799999"/>
              <a:gd name="connsiteY3" fmla="*/ 904647 h 1800000"/>
              <a:gd name="connsiteX4" fmla="*/ 0 w 1799999"/>
              <a:gd name="connsiteY4" fmla="*/ 900000 h 1800000"/>
              <a:gd name="connsiteX5" fmla="*/ 86341 w 1799999"/>
              <a:gd name="connsiteY5" fmla="*/ 895912 h 1800000"/>
              <a:gd name="connsiteX6" fmla="*/ 895353 w 1799999"/>
              <a:gd name="connsiteY6" fmla="*/ 9202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999" h="1800000">
                <a:moveTo>
                  <a:pt x="899999" y="0"/>
                </a:moveTo>
                <a:cubicBezTo>
                  <a:pt x="899999" y="497056"/>
                  <a:pt x="1302943" y="900000"/>
                  <a:pt x="1799999" y="900000"/>
                </a:cubicBezTo>
                <a:cubicBezTo>
                  <a:pt x="1302943" y="900000"/>
                  <a:pt x="899999" y="1302944"/>
                  <a:pt x="899999" y="1800000"/>
                </a:cubicBezTo>
                <a:cubicBezTo>
                  <a:pt x="899999" y="1334010"/>
                  <a:pt x="545849" y="950736"/>
                  <a:pt x="92019" y="904647"/>
                </a:cubicBezTo>
                <a:lnTo>
                  <a:pt x="0" y="900000"/>
                </a:lnTo>
                <a:lnTo>
                  <a:pt x="86341" y="895912"/>
                </a:lnTo>
                <a:cubicBezTo>
                  <a:pt x="512581" y="855342"/>
                  <a:pt x="852144" y="517486"/>
                  <a:pt x="895353" y="920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59EBAEA-DD87-53C2-5E48-1C0C8724A2A6}"/>
              </a:ext>
            </a:extLst>
          </p:cNvPr>
          <p:cNvSpPr/>
          <p:nvPr userDrawn="1"/>
        </p:nvSpPr>
        <p:spPr>
          <a:xfrm>
            <a:off x="6829077" y="1353278"/>
            <a:ext cx="2743209" cy="2743209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1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7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8C7B4D3-0446-4ED7-DC06-CCE26DCEC76D}"/>
              </a:ext>
            </a:extLst>
          </p:cNvPr>
          <p:cNvSpPr/>
          <p:nvPr userDrawn="1"/>
        </p:nvSpPr>
        <p:spPr>
          <a:xfrm>
            <a:off x="-2229763" y="-1206500"/>
            <a:ext cx="6654433" cy="4848783"/>
          </a:xfrm>
          <a:custGeom>
            <a:avLst/>
            <a:gdLst>
              <a:gd name="connsiteX0" fmla="*/ 896263 w 6654433"/>
              <a:gd name="connsiteY0" fmla="*/ 0 h 4848783"/>
              <a:gd name="connsiteX1" fmla="*/ 6595739 w 6654433"/>
              <a:gd name="connsiteY1" fmla="*/ 0 h 4848783"/>
              <a:gd name="connsiteX2" fmla="*/ 6606554 w 6654433"/>
              <a:gd name="connsiteY2" fmla="*/ 60557 h 4848783"/>
              <a:gd name="connsiteX3" fmla="*/ 6654433 w 6654433"/>
              <a:gd name="connsiteY3" fmla="*/ 693383 h 4848783"/>
              <a:gd name="connsiteX4" fmla="*/ 2499033 w 6654433"/>
              <a:gd name="connsiteY4" fmla="*/ 4848783 h 4848783"/>
              <a:gd name="connsiteX5" fmla="*/ 12791 w 6654433"/>
              <a:gd name="connsiteY5" fmla="*/ 4023252 h 4848783"/>
              <a:gd name="connsiteX6" fmla="*/ 0 w 6654433"/>
              <a:gd name="connsiteY6" fmla="*/ 4013200 h 4848783"/>
              <a:gd name="connsiteX7" fmla="*/ 896263 w 6654433"/>
              <a:gd name="connsiteY7" fmla="*/ 4013200 h 48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433" h="4848783">
                <a:moveTo>
                  <a:pt x="896263" y="0"/>
                </a:moveTo>
                <a:lnTo>
                  <a:pt x="6595739" y="0"/>
                </a:lnTo>
                <a:lnTo>
                  <a:pt x="6606554" y="60557"/>
                </a:lnTo>
                <a:cubicBezTo>
                  <a:pt x="6638082" y="266896"/>
                  <a:pt x="6654433" y="478230"/>
                  <a:pt x="6654433" y="693383"/>
                </a:cubicBezTo>
                <a:cubicBezTo>
                  <a:pt x="6654433" y="2988347"/>
                  <a:pt x="4793997" y="4848783"/>
                  <a:pt x="2499033" y="4848783"/>
                </a:cubicBezTo>
                <a:cubicBezTo>
                  <a:pt x="1566704" y="4848783"/>
                  <a:pt x="706089" y="4541738"/>
                  <a:pt x="12791" y="4023252"/>
                </a:cubicBezTo>
                <a:lnTo>
                  <a:pt x="0" y="4013200"/>
                </a:lnTo>
                <a:lnTo>
                  <a:pt x="896263" y="40132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00447CA-C2E0-F6BA-1F7B-F9C3946A47D4}"/>
              </a:ext>
            </a:extLst>
          </p:cNvPr>
          <p:cNvSpPr/>
          <p:nvPr userDrawn="1"/>
        </p:nvSpPr>
        <p:spPr>
          <a:xfrm>
            <a:off x="3308005" y="4886742"/>
            <a:ext cx="9084132" cy="2973207"/>
          </a:xfrm>
          <a:custGeom>
            <a:avLst/>
            <a:gdLst>
              <a:gd name="connsiteX0" fmla="*/ 4542066 w 9084132"/>
              <a:gd name="connsiteY0" fmla="*/ 0 h 2973207"/>
              <a:gd name="connsiteX1" fmla="*/ 9072509 w 9084132"/>
              <a:gd name="connsiteY1" fmla="*/ 2943856 h 2973207"/>
              <a:gd name="connsiteX2" fmla="*/ 9084132 w 9084132"/>
              <a:gd name="connsiteY2" fmla="*/ 2973207 h 2973207"/>
              <a:gd name="connsiteX3" fmla="*/ 0 w 9084132"/>
              <a:gd name="connsiteY3" fmla="*/ 2973207 h 2973207"/>
              <a:gd name="connsiteX4" fmla="*/ 11623 w 9084132"/>
              <a:gd name="connsiteY4" fmla="*/ 2943856 h 2973207"/>
              <a:gd name="connsiteX5" fmla="*/ 4542066 w 9084132"/>
              <a:gd name="connsiteY5" fmla="*/ 0 h 29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4132" h="2973207">
                <a:moveTo>
                  <a:pt x="4542066" y="0"/>
                </a:moveTo>
                <a:cubicBezTo>
                  <a:pt x="6562794" y="0"/>
                  <a:pt x="8301053" y="1209397"/>
                  <a:pt x="9072509" y="2943856"/>
                </a:cubicBezTo>
                <a:lnTo>
                  <a:pt x="9084132" y="2973207"/>
                </a:lnTo>
                <a:lnTo>
                  <a:pt x="0" y="2973207"/>
                </a:lnTo>
                <a:lnTo>
                  <a:pt x="11623" y="2943856"/>
                </a:lnTo>
                <a:cubicBezTo>
                  <a:pt x="783080" y="1209397"/>
                  <a:pt x="2521339" y="0"/>
                  <a:pt x="45420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40000"/>
                </a:schemeClr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D2B3987-2EEC-D554-25EE-74DE6E32D5E6}"/>
              </a:ext>
            </a:extLst>
          </p:cNvPr>
          <p:cNvSpPr/>
          <p:nvPr userDrawn="1"/>
        </p:nvSpPr>
        <p:spPr>
          <a:xfrm>
            <a:off x="9690100" y="-1308100"/>
            <a:ext cx="3746500" cy="3549800"/>
          </a:xfrm>
          <a:custGeom>
            <a:avLst/>
            <a:gdLst>
              <a:gd name="connsiteX0" fmla="*/ 103177 w 3746500"/>
              <a:gd name="connsiteY0" fmla="*/ 0 h 3549800"/>
              <a:gd name="connsiteX1" fmla="*/ 3746500 w 3746500"/>
              <a:gd name="connsiteY1" fmla="*/ 0 h 3549800"/>
              <a:gd name="connsiteX2" fmla="*/ 3746500 w 3746500"/>
              <a:gd name="connsiteY2" fmla="*/ 3384338 h 3549800"/>
              <a:gd name="connsiteX3" fmla="*/ 3638959 w 3746500"/>
              <a:gd name="connsiteY3" fmla="*/ 3423698 h 3549800"/>
              <a:gd name="connsiteX4" fmla="*/ 2804875 w 3746500"/>
              <a:gd name="connsiteY4" fmla="*/ 3549800 h 3549800"/>
              <a:gd name="connsiteX5" fmla="*/ 0 w 3746500"/>
              <a:gd name="connsiteY5" fmla="*/ 744925 h 3549800"/>
              <a:gd name="connsiteX6" fmla="*/ 56985 w 3746500"/>
              <a:gd name="connsiteY6" fmla="*/ 179645 h 3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6500" h="3549800">
                <a:moveTo>
                  <a:pt x="103177" y="0"/>
                </a:moveTo>
                <a:lnTo>
                  <a:pt x="3746500" y="0"/>
                </a:lnTo>
                <a:lnTo>
                  <a:pt x="3746500" y="3384338"/>
                </a:lnTo>
                <a:lnTo>
                  <a:pt x="3638959" y="3423698"/>
                </a:lnTo>
                <a:cubicBezTo>
                  <a:pt x="3375472" y="3505651"/>
                  <a:pt x="3095329" y="3549800"/>
                  <a:pt x="2804875" y="3549800"/>
                </a:cubicBezTo>
                <a:cubicBezTo>
                  <a:pt x="1255785" y="3549800"/>
                  <a:pt x="0" y="2294015"/>
                  <a:pt x="0" y="744925"/>
                </a:cubicBezTo>
                <a:cubicBezTo>
                  <a:pt x="0" y="551289"/>
                  <a:pt x="19622" y="362235"/>
                  <a:pt x="56985" y="17964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94EA97D4-0835-4D72-348F-BF4EF3D77FA6}"/>
              </a:ext>
            </a:extLst>
          </p:cNvPr>
          <p:cNvSpPr/>
          <p:nvPr userDrawn="1"/>
        </p:nvSpPr>
        <p:spPr>
          <a:xfrm rot="5400000">
            <a:off x="10688907" y="807675"/>
            <a:ext cx="327807" cy="150099"/>
          </a:xfrm>
          <a:custGeom>
            <a:avLst/>
            <a:gdLst>
              <a:gd name="connsiteX0" fmla="*/ 207010 w 414019"/>
              <a:gd name="connsiteY0" fmla="*/ 0 h 207356"/>
              <a:gd name="connsiteX1" fmla="*/ 414019 w 414019"/>
              <a:gd name="connsiteY1" fmla="*/ 207010 h 207356"/>
              <a:gd name="connsiteX2" fmla="*/ 410593 w 414019"/>
              <a:gd name="connsiteY2" fmla="*/ 207356 h 207356"/>
              <a:gd name="connsiteX3" fmla="*/ 410593 w 414019"/>
              <a:gd name="connsiteY3" fmla="*/ 207010 h 207356"/>
              <a:gd name="connsiteX4" fmla="*/ 0 w 414019"/>
              <a:gd name="connsiteY4" fmla="*/ 207010 h 207356"/>
              <a:gd name="connsiteX5" fmla="*/ 19860 w 414019"/>
              <a:gd name="connsiteY5" fmla="*/ 206070 h 207356"/>
              <a:gd name="connsiteX6" fmla="*/ 205941 w 414019"/>
              <a:gd name="connsiteY6" fmla="*/ 21166 h 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019" h="207356">
                <a:moveTo>
                  <a:pt x="207010" y="0"/>
                </a:moveTo>
                <a:cubicBezTo>
                  <a:pt x="207010" y="114329"/>
                  <a:pt x="299691" y="207010"/>
                  <a:pt x="414019" y="207010"/>
                </a:cubicBezTo>
                <a:lnTo>
                  <a:pt x="410593" y="207356"/>
                </a:lnTo>
                <a:lnTo>
                  <a:pt x="410593" y="207010"/>
                </a:lnTo>
                <a:lnTo>
                  <a:pt x="0" y="207010"/>
                </a:lnTo>
                <a:lnTo>
                  <a:pt x="19860" y="206070"/>
                </a:lnTo>
                <a:cubicBezTo>
                  <a:pt x="117899" y="196738"/>
                  <a:pt x="196002" y="119028"/>
                  <a:pt x="205941" y="21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1A518FBF-EDB4-BFE2-4D92-6DBD236D4754}"/>
              </a:ext>
            </a:extLst>
          </p:cNvPr>
          <p:cNvSpPr/>
          <p:nvPr userDrawn="1"/>
        </p:nvSpPr>
        <p:spPr>
          <a:xfrm rot="5400000">
            <a:off x="10991683" y="807676"/>
            <a:ext cx="327807" cy="150099"/>
          </a:xfrm>
          <a:custGeom>
            <a:avLst/>
            <a:gdLst>
              <a:gd name="connsiteX0" fmla="*/ 207010 w 414019"/>
              <a:gd name="connsiteY0" fmla="*/ 0 h 207356"/>
              <a:gd name="connsiteX1" fmla="*/ 414019 w 414019"/>
              <a:gd name="connsiteY1" fmla="*/ 207010 h 207356"/>
              <a:gd name="connsiteX2" fmla="*/ 410593 w 414019"/>
              <a:gd name="connsiteY2" fmla="*/ 207356 h 207356"/>
              <a:gd name="connsiteX3" fmla="*/ 410593 w 414019"/>
              <a:gd name="connsiteY3" fmla="*/ 207010 h 207356"/>
              <a:gd name="connsiteX4" fmla="*/ 0 w 414019"/>
              <a:gd name="connsiteY4" fmla="*/ 207010 h 207356"/>
              <a:gd name="connsiteX5" fmla="*/ 19860 w 414019"/>
              <a:gd name="connsiteY5" fmla="*/ 206070 h 207356"/>
              <a:gd name="connsiteX6" fmla="*/ 205941 w 414019"/>
              <a:gd name="connsiteY6" fmla="*/ 21166 h 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019" h="207356">
                <a:moveTo>
                  <a:pt x="207010" y="0"/>
                </a:moveTo>
                <a:cubicBezTo>
                  <a:pt x="207010" y="114329"/>
                  <a:pt x="299691" y="207010"/>
                  <a:pt x="414019" y="207010"/>
                </a:cubicBezTo>
                <a:lnTo>
                  <a:pt x="410593" y="207356"/>
                </a:lnTo>
                <a:lnTo>
                  <a:pt x="410593" y="207010"/>
                </a:lnTo>
                <a:lnTo>
                  <a:pt x="0" y="207010"/>
                </a:lnTo>
                <a:lnTo>
                  <a:pt x="19860" y="206070"/>
                </a:lnTo>
                <a:cubicBezTo>
                  <a:pt x="117899" y="196738"/>
                  <a:pt x="196002" y="119028"/>
                  <a:pt x="205941" y="21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D20FCA07-195B-81B1-0E69-19889A63F8E3}"/>
              </a:ext>
            </a:extLst>
          </p:cNvPr>
          <p:cNvSpPr/>
          <p:nvPr userDrawn="1"/>
        </p:nvSpPr>
        <p:spPr>
          <a:xfrm rot="5400000">
            <a:off x="11294458" y="807676"/>
            <a:ext cx="327807" cy="150099"/>
          </a:xfrm>
          <a:custGeom>
            <a:avLst/>
            <a:gdLst>
              <a:gd name="connsiteX0" fmla="*/ 207010 w 414019"/>
              <a:gd name="connsiteY0" fmla="*/ 0 h 207356"/>
              <a:gd name="connsiteX1" fmla="*/ 414019 w 414019"/>
              <a:gd name="connsiteY1" fmla="*/ 207010 h 207356"/>
              <a:gd name="connsiteX2" fmla="*/ 410593 w 414019"/>
              <a:gd name="connsiteY2" fmla="*/ 207356 h 207356"/>
              <a:gd name="connsiteX3" fmla="*/ 410593 w 414019"/>
              <a:gd name="connsiteY3" fmla="*/ 207010 h 207356"/>
              <a:gd name="connsiteX4" fmla="*/ 0 w 414019"/>
              <a:gd name="connsiteY4" fmla="*/ 207010 h 207356"/>
              <a:gd name="connsiteX5" fmla="*/ 19860 w 414019"/>
              <a:gd name="connsiteY5" fmla="*/ 206070 h 207356"/>
              <a:gd name="connsiteX6" fmla="*/ 205941 w 414019"/>
              <a:gd name="connsiteY6" fmla="*/ 21166 h 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019" h="207356">
                <a:moveTo>
                  <a:pt x="207010" y="0"/>
                </a:moveTo>
                <a:cubicBezTo>
                  <a:pt x="207010" y="114329"/>
                  <a:pt x="299691" y="207010"/>
                  <a:pt x="414019" y="207010"/>
                </a:cubicBezTo>
                <a:lnTo>
                  <a:pt x="410593" y="207356"/>
                </a:lnTo>
                <a:lnTo>
                  <a:pt x="410593" y="207010"/>
                </a:lnTo>
                <a:lnTo>
                  <a:pt x="0" y="207010"/>
                </a:lnTo>
                <a:lnTo>
                  <a:pt x="19860" y="206070"/>
                </a:lnTo>
                <a:cubicBezTo>
                  <a:pt x="117899" y="196738"/>
                  <a:pt x="196002" y="119028"/>
                  <a:pt x="205941" y="21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353C3DB5-9022-F45F-A270-A225EC3430B9}"/>
              </a:ext>
            </a:extLst>
          </p:cNvPr>
          <p:cNvSpPr/>
          <p:nvPr userDrawn="1"/>
        </p:nvSpPr>
        <p:spPr>
          <a:xfrm>
            <a:off x="-22424" y="1146484"/>
            <a:ext cx="2162812" cy="4565671"/>
          </a:xfrm>
          <a:custGeom>
            <a:avLst/>
            <a:gdLst>
              <a:gd name="connsiteX0" fmla="*/ 0 w 2150548"/>
              <a:gd name="connsiteY0" fmla="*/ 0 h 4565671"/>
              <a:gd name="connsiteX1" fmla="*/ 148448 w 2150548"/>
              <a:gd name="connsiteY1" fmla="*/ 3901 h 4565671"/>
              <a:gd name="connsiteX2" fmla="*/ 2130253 w 2150548"/>
              <a:gd name="connsiteY2" fmla="*/ 1461049 h 4565671"/>
              <a:gd name="connsiteX3" fmla="*/ 2150548 w 2150548"/>
              <a:gd name="connsiteY3" fmla="*/ 3049283 h 4565671"/>
              <a:gd name="connsiteX4" fmla="*/ 31633 w 2150548"/>
              <a:gd name="connsiteY4" fmla="*/ 4565671 h 4565671"/>
              <a:gd name="connsiteX5" fmla="*/ 0 w 2150548"/>
              <a:gd name="connsiteY5" fmla="*/ 4564686 h 4565671"/>
              <a:gd name="connsiteX0" fmla="*/ 0 w 2150548"/>
              <a:gd name="connsiteY0" fmla="*/ 0 h 4565671"/>
              <a:gd name="connsiteX1" fmla="*/ 148448 w 2150548"/>
              <a:gd name="connsiteY1" fmla="*/ 3901 h 4565671"/>
              <a:gd name="connsiteX2" fmla="*/ 2130253 w 2150548"/>
              <a:gd name="connsiteY2" fmla="*/ 1461049 h 4565671"/>
              <a:gd name="connsiteX3" fmla="*/ 2138680 w 2150548"/>
              <a:gd name="connsiteY3" fmla="*/ 2216476 h 4565671"/>
              <a:gd name="connsiteX4" fmla="*/ 2150548 w 2150548"/>
              <a:gd name="connsiteY4" fmla="*/ 3049283 h 4565671"/>
              <a:gd name="connsiteX5" fmla="*/ 31633 w 2150548"/>
              <a:gd name="connsiteY5" fmla="*/ 4565671 h 4565671"/>
              <a:gd name="connsiteX6" fmla="*/ 0 w 2150548"/>
              <a:gd name="connsiteY6" fmla="*/ 4564686 h 4565671"/>
              <a:gd name="connsiteX7" fmla="*/ 0 w 2150548"/>
              <a:gd name="connsiteY7" fmla="*/ 0 h 4565671"/>
              <a:gd name="connsiteX0" fmla="*/ 0 w 2150548"/>
              <a:gd name="connsiteY0" fmla="*/ 0 h 4565671"/>
              <a:gd name="connsiteX1" fmla="*/ 148448 w 2150548"/>
              <a:gd name="connsiteY1" fmla="*/ 3901 h 4565671"/>
              <a:gd name="connsiteX2" fmla="*/ 2130253 w 2150548"/>
              <a:gd name="connsiteY2" fmla="*/ 1461049 h 4565671"/>
              <a:gd name="connsiteX3" fmla="*/ 2150548 w 2150548"/>
              <a:gd name="connsiteY3" fmla="*/ 3049283 h 4565671"/>
              <a:gd name="connsiteX4" fmla="*/ 31633 w 2150548"/>
              <a:gd name="connsiteY4" fmla="*/ 4565671 h 4565671"/>
              <a:gd name="connsiteX5" fmla="*/ 0 w 2150548"/>
              <a:gd name="connsiteY5" fmla="*/ 4564686 h 4565671"/>
              <a:gd name="connsiteX6" fmla="*/ 0 w 2150548"/>
              <a:gd name="connsiteY6" fmla="*/ 0 h 4565671"/>
              <a:gd name="connsiteX0" fmla="*/ 0 w 2150548"/>
              <a:gd name="connsiteY0" fmla="*/ 0 h 4565671"/>
              <a:gd name="connsiteX1" fmla="*/ 148448 w 2150548"/>
              <a:gd name="connsiteY1" fmla="*/ 3901 h 4565671"/>
              <a:gd name="connsiteX2" fmla="*/ 2130253 w 2150548"/>
              <a:gd name="connsiteY2" fmla="*/ 1461049 h 4565671"/>
              <a:gd name="connsiteX3" fmla="*/ 2133600 w 2150548"/>
              <a:gd name="connsiteY3" fmla="*/ 2175836 h 4565671"/>
              <a:gd name="connsiteX4" fmla="*/ 2150548 w 2150548"/>
              <a:gd name="connsiteY4" fmla="*/ 3049283 h 4565671"/>
              <a:gd name="connsiteX5" fmla="*/ 31633 w 2150548"/>
              <a:gd name="connsiteY5" fmla="*/ 4565671 h 4565671"/>
              <a:gd name="connsiteX6" fmla="*/ 0 w 2150548"/>
              <a:gd name="connsiteY6" fmla="*/ 4564686 h 4565671"/>
              <a:gd name="connsiteX7" fmla="*/ 0 w 2150548"/>
              <a:gd name="connsiteY7" fmla="*/ 0 h 4565671"/>
              <a:gd name="connsiteX0" fmla="*/ 2133600 w 2225040"/>
              <a:gd name="connsiteY0" fmla="*/ 2175836 h 4565671"/>
              <a:gd name="connsiteX1" fmla="*/ 2150548 w 2225040"/>
              <a:gd name="connsiteY1" fmla="*/ 3049283 h 4565671"/>
              <a:gd name="connsiteX2" fmla="*/ 31633 w 2225040"/>
              <a:gd name="connsiteY2" fmla="*/ 4565671 h 4565671"/>
              <a:gd name="connsiteX3" fmla="*/ 0 w 2225040"/>
              <a:gd name="connsiteY3" fmla="*/ 4564686 h 4565671"/>
              <a:gd name="connsiteX4" fmla="*/ 0 w 2225040"/>
              <a:gd name="connsiteY4" fmla="*/ 0 h 4565671"/>
              <a:gd name="connsiteX5" fmla="*/ 148448 w 2225040"/>
              <a:gd name="connsiteY5" fmla="*/ 3901 h 4565671"/>
              <a:gd name="connsiteX6" fmla="*/ 2130253 w 2225040"/>
              <a:gd name="connsiteY6" fmla="*/ 1461049 h 4565671"/>
              <a:gd name="connsiteX7" fmla="*/ 2225040 w 2225040"/>
              <a:gd name="connsiteY7" fmla="*/ 2267276 h 4565671"/>
              <a:gd name="connsiteX0" fmla="*/ 2133600 w 2150548"/>
              <a:gd name="connsiteY0" fmla="*/ 2175836 h 4565671"/>
              <a:gd name="connsiteX1" fmla="*/ 2150548 w 2150548"/>
              <a:gd name="connsiteY1" fmla="*/ 3049283 h 4565671"/>
              <a:gd name="connsiteX2" fmla="*/ 31633 w 2150548"/>
              <a:gd name="connsiteY2" fmla="*/ 4565671 h 4565671"/>
              <a:gd name="connsiteX3" fmla="*/ 0 w 2150548"/>
              <a:gd name="connsiteY3" fmla="*/ 4564686 h 4565671"/>
              <a:gd name="connsiteX4" fmla="*/ 0 w 2150548"/>
              <a:gd name="connsiteY4" fmla="*/ 0 h 4565671"/>
              <a:gd name="connsiteX5" fmla="*/ 148448 w 2150548"/>
              <a:gd name="connsiteY5" fmla="*/ 3901 h 4565671"/>
              <a:gd name="connsiteX6" fmla="*/ 2130253 w 2150548"/>
              <a:gd name="connsiteY6" fmla="*/ 1461049 h 4565671"/>
              <a:gd name="connsiteX0" fmla="*/ 2150548 w 2150548"/>
              <a:gd name="connsiteY0" fmla="*/ 3049283 h 4565671"/>
              <a:gd name="connsiteX1" fmla="*/ 31633 w 2150548"/>
              <a:gd name="connsiteY1" fmla="*/ 4565671 h 4565671"/>
              <a:gd name="connsiteX2" fmla="*/ 0 w 2150548"/>
              <a:gd name="connsiteY2" fmla="*/ 4564686 h 4565671"/>
              <a:gd name="connsiteX3" fmla="*/ 0 w 2150548"/>
              <a:gd name="connsiteY3" fmla="*/ 0 h 4565671"/>
              <a:gd name="connsiteX4" fmla="*/ 148448 w 2150548"/>
              <a:gd name="connsiteY4" fmla="*/ 3901 h 4565671"/>
              <a:gd name="connsiteX5" fmla="*/ 2130253 w 2150548"/>
              <a:gd name="connsiteY5" fmla="*/ 1461049 h 4565671"/>
              <a:gd name="connsiteX0" fmla="*/ 2160708 w 2160708"/>
              <a:gd name="connsiteY0" fmla="*/ 3049283 h 4565671"/>
              <a:gd name="connsiteX1" fmla="*/ 41793 w 2160708"/>
              <a:gd name="connsiteY1" fmla="*/ 4565671 h 4565671"/>
              <a:gd name="connsiteX2" fmla="*/ 10160 w 2160708"/>
              <a:gd name="connsiteY2" fmla="*/ 4564686 h 4565671"/>
              <a:gd name="connsiteX3" fmla="*/ 0 w 2160708"/>
              <a:gd name="connsiteY3" fmla="*/ 2282516 h 4565671"/>
              <a:gd name="connsiteX4" fmla="*/ 10160 w 2160708"/>
              <a:gd name="connsiteY4" fmla="*/ 0 h 4565671"/>
              <a:gd name="connsiteX5" fmla="*/ 158608 w 2160708"/>
              <a:gd name="connsiteY5" fmla="*/ 3901 h 4565671"/>
              <a:gd name="connsiteX6" fmla="*/ 2140413 w 2160708"/>
              <a:gd name="connsiteY6" fmla="*/ 1461049 h 4565671"/>
              <a:gd name="connsiteX0" fmla="*/ 2162954 w 2162954"/>
              <a:gd name="connsiteY0" fmla="*/ 3049283 h 4565671"/>
              <a:gd name="connsiteX1" fmla="*/ 44039 w 2162954"/>
              <a:gd name="connsiteY1" fmla="*/ 4565671 h 4565671"/>
              <a:gd name="connsiteX2" fmla="*/ 12406 w 2162954"/>
              <a:gd name="connsiteY2" fmla="*/ 4564686 h 4565671"/>
              <a:gd name="connsiteX3" fmla="*/ 2246 w 2162954"/>
              <a:gd name="connsiteY3" fmla="*/ 2282516 h 4565671"/>
              <a:gd name="connsiteX4" fmla="*/ 7326 w 2162954"/>
              <a:gd name="connsiteY4" fmla="*/ 1210636 h 4565671"/>
              <a:gd name="connsiteX5" fmla="*/ 12406 w 2162954"/>
              <a:gd name="connsiteY5" fmla="*/ 0 h 4565671"/>
              <a:gd name="connsiteX6" fmla="*/ 160854 w 2162954"/>
              <a:gd name="connsiteY6" fmla="*/ 3901 h 4565671"/>
              <a:gd name="connsiteX7" fmla="*/ 2142659 w 2162954"/>
              <a:gd name="connsiteY7" fmla="*/ 1461049 h 4565671"/>
              <a:gd name="connsiteX0" fmla="*/ 2165664 w 2165664"/>
              <a:gd name="connsiteY0" fmla="*/ 3049283 h 4565671"/>
              <a:gd name="connsiteX1" fmla="*/ 46749 w 2165664"/>
              <a:gd name="connsiteY1" fmla="*/ 4565671 h 4565671"/>
              <a:gd name="connsiteX2" fmla="*/ 15116 w 2165664"/>
              <a:gd name="connsiteY2" fmla="*/ 4564686 h 4565671"/>
              <a:gd name="connsiteX3" fmla="*/ 4956 w 2165664"/>
              <a:gd name="connsiteY3" fmla="*/ 2282516 h 4565671"/>
              <a:gd name="connsiteX4" fmla="*/ 15116 w 2165664"/>
              <a:gd name="connsiteY4" fmla="*/ 0 h 4565671"/>
              <a:gd name="connsiteX5" fmla="*/ 163564 w 2165664"/>
              <a:gd name="connsiteY5" fmla="*/ 3901 h 4565671"/>
              <a:gd name="connsiteX6" fmla="*/ 2145369 w 2165664"/>
              <a:gd name="connsiteY6" fmla="*/ 1461049 h 4565671"/>
              <a:gd name="connsiteX0" fmla="*/ 2162812 w 2162812"/>
              <a:gd name="connsiteY0" fmla="*/ 3049283 h 4565671"/>
              <a:gd name="connsiteX1" fmla="*/ 43897 w 2162812"/>
              <a:gd name="connsiteY1" fmla="*/ 4565671 h 4565671"/>
              <a:gd name="connsiteX2" fmla="*/ 12264 w 2162812"/>
              <a:gd name="connsiteY2" fmla="*/ 4564686 h 4565671"/>
              <a:gd name="connsiteX3" fmla="*/ 12264 w 2162812"/>
              <a:gd name="connsiteY3" fmla="*/ 0 h 4565671"/>
              <a:gd name="connsiteX4" fmla="*/ 160712 w 2162812"/>
              <a:gd name="connsiteY4" fmla="*/ 3901 h 4565671"/>
              <a:gd name="connsiteX5" fmla="*/ 2142517 w 2162812"/>
              <a:gd name="connsiteY5" fmla="*/ 1461049 h 456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2812" h="4565671">
                <a:moveTo>
                  <a:pt x="2162812" y="3049283"/>
                </a:moveTo>
                <a:cubicBezTo>
                  <a:pt x="1838004" y="3960272"/>
                  <a:pt x="983013" y="4553196"/>
                  <a:pt x="43897" y="4565671"/>
                </a:cubicBezTo>
                <a:lnTo>
                  <a:pt x="12264" y="4564686"/>
                </a:lnTo>
                <a:cubicBezTo>
                  <a:pt x="6992" y="3803741"/>
                  <a:pt x="-12477" y="760131"/>
                  <a:pt x="12264" y="0"/>
                </a:cubicBezTo>
                <a:lnTo>
                  <a:pt x="160712" y="3901"/>
                </a:lnTo>
                <a:cubicBezTo>
                  <a:pt x="1031370" y="60428"/>
                  <a:pt x="1816286" y="615057"/>
                  <a:pt x="2142517" y="146104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菱形 67">
            <a:extLst>
              <a:ext uri="{FF2B5EF4-FFF2-40B4-BE49-F238E27FC236}">
                <a16:creationId xmlns:a16="http://schemas.microsoft.com/office/drawing/2014/main" id="{587E8087-2AFF-1F4B-7C85-E41CBCECDCBA}"/>
              </a:ext>
            </a:extLst>
          </p:cNvPr>
          <p:cNvSpPr/>
          <p:nvPr userDrawn="1"/>
        </p:nvSpPr>
        <p:spPr>
          <a:xfrm rot="19812287">
            <a:off x="3844070" y="1041029"/>
            <a:ext cx="1692275" cy="1692275"/>
          </a:xfrm>
          <a:custGeom>
            <a:avLst/>
            <a:gdLst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846138 w 1692275"/>
              <a:gd name="connsiteY3" fmla="*/ 1692275 h 1692275"/>
              <a:gd name="connsiteX4" fmla="*/ 0 w 1692275"/>
              <a:gd name="connsiteY4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261592 w 1692275"/>
              <a:gd name="connsiteY3" fmla="*/ 1276103 h 1692275"/>
              <a:gd name="connsiteX4" fmla="*/ 846138 w 1692275"/>
              <a:gd name="connsiteY4" fmla="*/ 1692275 h 1692275"/>
              <a:gd name="connsiteX5" fmla="*/ 0 w 1692275"/>
              <a:gd name="connsiteY5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846138 w 1692275"/>
              <a:gd name="connsiteY5" fmla="*/ 1692275 h 1692275"/>
              <a:gd name="connsiteX6" fmla="*/ 0 w 1692275"/>
              <a:gd name="connsiteY6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1116937 w 1692275"/>
              <a:gd name="connsiteY5" fmla="*/ 1420111 h 1692275"/>
              <a:gd name="connsiteX6" fmla="*/ 846138 w 1692275"/>
              <a:gd name="connsiteY6" fmla="*/ 1692275 h 1692275"/>
              <a:gd name="connsiteX7" fmla="*/ 0 w 1692275"/>
              <a:gd name="connsiteY7" fmla="*/ 846138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7" fmla="*/ 1353032 w 1692275"/>
              <a:gd name="connsiteY7" fmla="*/ 1367543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0" fmla="*/ 1116937 w 1692275"/>
              <a:gd name="connsiteY0" fmla="*/ 1420111 h 1692275"/>
              <a:gd name="connsiteX1" fmla="*/ 846138 w 1692275"/>
              <a:gd name="connsiteY1" fmla="*/ 1692275 h 1692275"/>
              <a:gd name="connsiteX2" fmla="*/ 0 w 1692275"/>
              <a:gd name="connsiteY2" fmla="*/ 846138 h 1692275"/>
              <a:gd name="connsiteX3" fmla="*/ 846138 w 1692275"/>
              <a:gd name="connsiteY3" fmla="*/ 0 h 1692275"/>
              <a:gd name="connsiteX4" fmla="*/ 1692275 w 1692275"/>
              <a:gd name="connsiteY4" fmla="*/ 846138 h 1692275"/>
              <a:gd name="connsiteX5" fmla="*/ 1561145 w 1692275"/>
              <a:gd name="connsiteY5" fmla="*/ 982978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2275" h="1692275">
                <a:moveTo>
                  <a:pt x="1116937" y="1420111"/>
                </a:moveTo>
                <a:lnTo>
                  <a:pt x="846138" y="1692275"/>
                </a:lnTo>
                <a:lnTo>
                  <a:pt x="0" y="846138"/>
                </a:lnTo>
                <a:lnTo>
                  <a:pt x="846138" y="0"/>
                </a:lnTo>
                <a:lnTo>
                  <a:pt x="1692275" y="846138"/>
                </a:lnTo>
                <a:lnTo>
                  <a:pt x="1561145" y="982978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422E6E26-06DB-95F0-A4F1-5282D9022844}"/>
              </a:ext>
            </a:extLst>
          </p:cNvPr>
          <p:cNvSpPr/>
          <p:nvPr userDrawn="1"/>
        </p:nvSpPr>
        <p:spPr>
          <a:xfrm>
            <a:off x="5122352" y="1320161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lumMod val="40000"/>
                <a:lumOff val="60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菱形 67">
            <a:extLst>
              <a:ext uri="{FF2B5EF4-FFF2-40B4-BE49-F238E27FC236}">
                <a16:creationId xmlns:a16="http://schemas.microsoft.com/office/drawing/2014/main" id="{1E71A027-670A-BF0A-D355-6B00EBB895C1}"/>
              </a:ext>
            </a:extLst>
          </p:cNvPr>
          <p:cNvSpPr/>
          <p:nvPr userDrawn="1"/>
        </p:nvSpPr>
        <p:spPr>
          <a:xfrm rot="19812287">
            <a:off x="6854963" y="1830342"/>
            <a:ext cx="1692275" cy="1692275"/>
          </a:xfrm>
          <a:custGeom>
            <a:avLst/>
            <a:gdLst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846138 w 1692275"/>
              <a:gd name="connsiteY3" fmla="*/ 1692275 h 1692275"/>
              <a:gd name="connsiteX4" fmla="*/ 0 w 1692275"/>
              <a:gd name="connsiteY4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261592 w 1692275"/>
              <a:gd name="connsiteY3" fmla="*/ 1276103 h 1692275"/>
              <a:gd name="connsiteX4" fmla="*/ 846138 w 1692275"/>
              <a:gd name="connsiteY4" fmla="*/ 1692275 h 1692275"/>
              <a:gd name="connsiteX5" fmla="*/ 0 w 1692275"/>
              <a:gd name="connsiteY5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846138 w 1692275"/>
              <a:gd name="connsiteY5" fmla="*/ 1692275 h 1692275"/>
              <a:gd name="connsiteX6" fmla="*/ 0 w 1692275"/>
              <a:gd name="connsiteY6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1116937 w 1692275"/>
              <a:gd name="connsiteY5" fmla="*/ 1420111 h 1692275"/>
              <a:gd name="connsiteX6" fmla="*/ 846138 w 1692275"/>
              <a:gd name="connsiteY6" fmla="*/ 1692275 h 1692275"/>
              <a:gd name="connsiteX7" fmla="*/ 0 w 1692275"/>
              <a:gd name="connsiteY7" fmla="*/ 846138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7" fmla="*/ 1353032 w 1692275"/>
              <a:gd name="connsiteY7" fmla="*/ 1367543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0" fmla="*/ 1116937 w 1692275"/>
              <a:gd name="connsiteY0" fmla="*/ 1420111 h 1692275"/>
              <a:gd name="connsiteX1" fmla="*/ 846138 w 1692275"/>
              <a:gd name="connsiteY1" fmla="*/ 1692275 h 1692275"/>
              <a:gd name="connsiteX2" fmla="*/ 0 w 1692275"/>
              <a:gd name="connsiteY2" fmla="*/ 846138 h 1692275"/>
              <a:gd name="connsiteX3" fmla="*/ 846138 w 1692275"/>
              <a:gd name="connsiteY3" fmla="*/ 0 h 1692275"/>
              <a:gd name="connsiteX4" fmla="*/ 1692275 w 1692275"/>
              <a:gd name="connsiteY4" fmla="*/ 846138 h 1692275"/>
              <a:gd name="connsiteX5" fmla="*/ 1561145 w 1692275"/>
              <a:gd name="connsiteY5" fmla="*/ 982978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2275" h="1692275">
                <a:moveTo>
                  <a:pt x="1116937" y="1420111"/>
                </a:moveTo>
                <a:lnTo>
                  <a:pt x="846138" y="1692275"/>
                </a:lnTo>
                <a:lnTo>
                  <a:pt x="0" y="846138"/>
                </a:lnTo>
                <a:lnTo>
                  <a:pt x="846138" y="0"/>
                </a:lnTo>
                <a:lnTo>
                  <a:pt x="1692275" y="846138"/>
                </a:lnTo>
                <a:lnTo>
                  <a:pt x="1561145" y="982978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E24EE84-4440-2694-5E90-7FA3F62A5F9A}"/>
              </a:ext>
            </a:extLst>
          </p:cNvPr>
          <p:cNvSpPr/>
          <p:nvPr userDrawn="1"/>
        </p:nvSpPr>
        <p:spPr>
          <a:xfrm>
            <a:off x="8133245" y="2109474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lumMod val="40000"/>
                <a:lumOff val="60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菱形 67">
            <a:extLst>
              <a:ext uri="{FF2B5EF4-FFF2-40B4-BE49-F238E27FC236}">
                <a16:creationId xmlns:a16="http://schemas.microsoft.com/office/drawing/2014/main" id="{5198AAF7-A657-309D-787B-FF87E7A7C83D}"/>
              </a:ext>
            </a:extLst>
          </p:cNvPr>
          <p:cNvSpPr/>
          <p:nvPr userDrawn="1"/>
        </p:nvSpPr>
        <p:spPr>
          <a:xfrm rot="19812287">
            <a:off x="4742503" y="3861703"/>
            <a:ext cx="1692275" cy="1692275"/>
          </a:xfrm>
          <a:custGeom>
            <a:avLst/>
            <a:gdLst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846138 w 1692275"/>
              <a:gd name="connsiteY3" fmla="*/ 1692275 h 1692275"/>
              <a:gd name="connsiteX4" fmla="*/ 0 w 1692275"/>
              <a:gd name="connsiteY4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261592 w 1692275"/>
              <a:gd name="connsiteY3" fmla="*/ 1276103 h 1692275"/>
              <a:gd name="connsiteX4" fmla="*/ 846138 w 1692275"/>
              <a:gd name="connsiteY4" fmla="*/ 1692275 h 1692275"/>
              <a:gd name="connsiteX5" fmla="*/ 0 w 1692275"/>
              <a:gd name="connsiteY5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846138 w 1692275"/>
              <a:gd name="connsiteY5" fmla="*/ 1692275 h 1692275"/>
              <a:gd name="connsiteX6" fmla="*/ 0 w 1692275"/>
              <a:gd name="connsiteY6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1116937 w 1692275"/>
              <a:gd name="connsiteY5" fmla="*/ 1420111 h 1692275"/>
              <a:gd name="connsiteX6" fmla="*/ 846138 w 1692275"/>
              <a:gd name="connsiteY6" fmla="*/ 1692275 h 1692275"/>
              <a:gd name="connsiteX7" fmla="*/ 0 w 1692275"/>
              <a:gd name="connsiteY7" fmla="*/ 846138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7" fmla="*/ 1353032 w 1692275"/>
              <a:gd name="connsiteY7" fmla="*/ 1367543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0" fmla="*/ 1116937 w 1692275"/>
              <a:gd name="connsiteY0" fmla="*/ 1420111 h 1692275"/>
              <a:gd name="connsiteX1" fmla="*/ 846138 w 1692275"/>
              <a:gd name="connsiteY1" fmla="*/ 1692275 h 1692275"/>
              <a:gd name="connsiteX2" fmla="*/ 0 w 1692275"/>
              <a:gd name="connsiteY2" fmla="*/ 846138 h 1692275"/>
              <a:gd name="connsiteX3" fmla="*/ 846138 w 1692275"/>
              <a:gd name="connsiteY3" fmla="*/ 0 h 1692275"/>
              <a:gd name="connsiteX4" fmla="*/ 1692275 w 1692275"/>
              <a:gd name="connsiteY4" fmla="*/ 846138 h 1692275"/>
              <a:gd name="connsiteX5" fmla="*/ 1561145 w 1692275"/>
              <a:gd name="connsiteY5" fmla="*/ 982978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2275" h="1692275">
                <a:moveTo>
                  <a:pt x="1116937" y="1420111"/>
                </a:moveTo>
                <a:lnTo>
                  <a:pt x="846138" y="1692275"/>
                </a:lnTo>
                <a:lnTo>
                  <a:pt x="0" y="846138"/>
                </a:lnTo>
                <a:lnTo>
                  <a:pt x="846138" y="0"/>
                </a:lnTo>
                <a:lnTo>
                  <a:pt x="1692275" y="846138"/>
                </a:lnTo>
                <a:lnTo>
                  <a:pt x="1561145" y="982978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06BE9E0-FA85-991E-5FDE-F20C9B57349E}"/>
              </a:ext>
            </a:extLst>
          </p:cNvPr>
          <p:cNvSpPr/>
          <p:nvPr userDrawn="1"/>
        </p:nvSpPr>
        <p:spPr>
          <a:xfrm>
            <a:off x="6020785" y="4140835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lumMod val="40000"/>
                <a:lumOff val="60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菱形 67">
            <a:extLst>
              <a:ext uri="{FF2B5EF4-FFF2-40B4-BE49-F238E27FC236}">
                <a16:creationId xmlns:a16="http://schemas.microsoft.com/office/drawing/2014/main" id="{F638E327-33F3-DC73-6013-E7B333668C82}"/>
              </a:ext>
            </a:extLst>
          </p:cNvPr>
          <p:cNvSpPr/>
          <p:nvPr userDrawn="1"/>
        </p:nvSpPr>
        <p:spPr>
          <a:xfrm rot="19812287">
            <a:off x="7498306" y="4543425"/>
            <a:ext cx="1692275" cy="1692275"/>
          </a:xfrm>
          <a:custGeom>
            <a:avLst/>
            <a:gdLst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846138 w 1692275"/>
              <a:gd name="connsiteY3" fmla="*/ 1692275 h 1692275"/>
              <a:gd name="connsiteX4" fmla="*/ 0 w 1692275"/>
              <a:gd name="connsiteY4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261592 w 1692275"/>
              <a:gd name="connsiteY3" fmla="*/ 1276103 h 1692275"/>
              <a:gd name="connsiteX4" fmla="*/ 846138 w 1692275"/>
              <a:gd name="connsiteY4" fmla="*/ 1692275 h 1692275"/>
              <a:gd name="connsiteX5" fmla="*/ 0 w 1692275"/>
              <a:gd name="connsiteY5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846138 w 1692275"/>
              <a:gd name="connsiteY5" fmla="*/ 1692275 h 1692275"/>
              <a:gd name="connsiteX6" fmla="*/ 0 w 1692275"/>
              <a:gd name="connsiteY6" fmla="*/ 846138 h 1692275"/>
              <a:gd name="connsiteX0" fmla="*/ 0 w 1692275"/>
              <a:gd name="connsiteY0" fmla="*/ 846138 h 1692275"/>
              <a:gd name="connsiteX1" fmla="*/ 846138 w 1692275"/>
              <a:gd name="connsiteY1" fmla="*/ 0 h 1692275"/>
              <a:gd name="connsiteX2" fmla="*/ 1692275 w 1692275"/>
              <a:gd name="connsiteY2" fmla="*/ 846138 h 1692275"/>
              <a:gd name="connsiteX3" fmla="*/ 1561145 w 1692275"/>
              <a:gd name="connsiteY3" fmla="*/ 982978 h 1692275"/>
              <a:gd name="connsiteX4" fmla="*/ 1261592 w 1692275"/>
              <a:gd name="connsiteY4" fmla="*/ 1276103 h 1692275"/>
              <a:gd name="connsiteX5" fmla="*/ 1116937 w 1692275"/>
              <a:gd name="connsiteY5" fmla="*/ 1420111 h 1692275"/>
              <a:gd name="connsiteX6" fmla="*/ 846138 w 1692275"/>
              <a:gd name="connsiteY6" fmla="*/ 1692275 h 1692275"/>
              <a:gd name="connsiteX7" fmla="*/ 0 w 1692275"/>
              <a:gd name="connsiteY7" fmla="*/ 846138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7" fmla="*/ 1353032 w 1692275"/>
              <a:gd name="connsiteY7" fmla="*/ 1367543 h 1692275"/>
              <a:gd name="connsiteX0" fmla="*/ 1261592 w 1692275"/>
              <a:gd name="connsiteY0" fmla="*/ 1276103 h 1692275"/>
              <a:gd name="connsiteX1" fmla="*/ 1116937 w 1692275"/>
              <a:gd name="connsiteY1" fmla="*/ 1420111 h 1692275"/>
              <a:gd name="connsiteX2" fmla="*/ 846138 w 1692275"/>
              <a:gd name="connsiteY2" fmla="*/ 1692275 h 1692275"/>
              <a:gd name="connsiteX3" fmla="*/ 0 w 1692275"/>
              <a:gd name="connsiteY3" fmla="*/ 846138 h 1692275"/>
              <a:gd name="connsiteX4" fmla="*/ 846138 w 1692275"/>
              <a:gd name="connsiteY4" fmla="*/ 0 h 1692275"/>
              <a:gd name="connsiteX5" fmla="*/ 1692275 w 1692275"/>
              <a:gd name="connsiteY5" fmla="*/ 846138 h 1692275"/>
              <a:gd name="connsiteX6" fmla="*/ 1561145 w 1692275"/>
              <a:gd name="connsiteY6" fmla="*/ 982978 h 1692275"/>
              <a:gd name="connsiteX0" fmla="*/ 1116937 w 1692275"/>
              <a:gd name="connsiteY0" fmla="*/ 1420111 h 1692275"/>
              <a:gd name="connsiteX1" fmla="*/ 846138 w 1692275"/>
              <a:gd name="connsiteY1" fmla="*/ 1692275 h 1692275"/>
              <a:gd name="connsiteX2" fmla="*/ 0 w 1692275"/>
              <a:gd name="connsiteY2" fmla="*/ 846138 h 1692275"/>
              <a:gd name="connsiteX3" fmla="*/ 846138 w 1692275"/>
              <a:gd name="connsiteY3" fmla="*/ 0 h 1692275"/>
              <a:gd name="connsiteX4" fmla="*/ 1692275 w 1692275"/>
              <a:gd name="connsiteY4" fmla="*/ 846138 h 1692275"/>
              <a:gd name="connsiteX5" fmla="*/ 1561145 w 1692275"/>
              <a:gd name="connsiteY5" fmla="*/ 982978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2275" h="1692275">
                <a:moveTo>
                  <a:pt x="1116937" y="1420111"/>
                </a:moveTo>
                <a:lnTo>
                  <a:pt x="846138" y="1692275"/>
                </a:lnTo>
                <a:lnTo>
                  <a:pt x="0" y="846138"/>
                </a:lnTo>
                <a:lnTo>
                  <a:pt x="846138" y="0"/>
                </a:lnTo>
                <a:lnTo>
                  <a:pt x="1692275" y="846138"/>
                </a:lnTo>
                <a:lnTo>
                  <a:pt x="1561145" y="982978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F8D00433-63D8-8CF3-13C1-263291E2FBD8}"/>
              </a:ext>
            </a:extLst>
          </p:cNvPr>
          <p:cNvSpPr/>
          <p:nvPr userDrawn="1"/>
        </p:nvSpPr>
        <p:spPr>
          <a:xfrm>
            <a:off x="8776588" y="4822557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lumMod val="40000"/>
                <a:lumOff val="60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938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FBBCD51-BF85-312B-A014-ABB7D3C87E96}"/>
              </a:ext>
            </a:extLst>
          </p:cNvPr>
          <p:cNvSpPr/>
          <p:nvPr userDrawn="1"/>
        </p:nvSpPr>
        <p:spPr>
          <a:xfrm>
            <a:off x="-2229763" y="-1206500"/>
            <a:ext cx="6654433" cy="4848783"/>
          </a:xfrm>
          <a:custGeom>
            <a:avLst/>
            <a:gdLst>
              <a:gd name="connsiteX0" fmla="*/ 896263 w 6654433"/>
              <a:gd name="connsiteY0" fmla="*/ 0 h 4848783"/>
              <a:gd name="connsiteX1" fmla="*/ 6595739 w 6654433"/>
              <a:gd name="connsiteY1" fmla="*/ 0 h 4848783"/>
              <a:gd name="connsiteX2" fmla="*/ 6606554 w 6654433"/>
              <a:gd name="connsiteY2" fmla="*/ 60557 h 4848783"/>
              <a:gd name="connsiteX3" fmla="*/ 6654433 w 6654433"/>
              <a:gd name="connsiteY3" fmla="*/ 693383 h 4848783"/>
              <a:gd name="connsiteX4" fmla="*/ 2499033 w 6654433"/>
              <a:gd name="connsiteY4" fmla="*/ 4848783 h 4848783"/>
              <a:gd name="connsiteX5" fmla="*/ 12791 w 6654433"/>
              <a:gd name="connsiteY5" fmla="*/ 4023252 h 4848783"/>
              <a:gd name="connsiteX6" fmla="*/ 0 w 6654433"/>
              <a:gd name="connsiteY6" fmla="*/ 4013200 h 4848783"/>
              <a:gd name="connsiteX7" fmla="*/ 896263 w 6654433"/>
              <a:gd name="connsiteY7" fmla="*/ 4013200 h 48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433" h="4848783">
                <a:moveTo>
                  <a:pt x="896263" y="0"/>
                </a:moveTo>
                <a:lnTo>
                  <a:pt x="6595739" y="0"/>
                </a:lnTo>
                <a:lnTo>
                  <a:pt x="6606554" y="60557"/>
                </a:lnTo>
                <a:cubicBezTo>
                  <a:pt x="6638082" y="266896"/>
                  <a:pt x="6654433" y="478230"/>
                  <a:pt x="6654433" y="693383"/>
                </a:cubicBezTo>
                <a:cubicBezTo>
                  <a:pt x="6654433" y="2988347"/>
                  <a:pt x="4793997" y="4848783"/>
                  <a:pt x="2499033" y="4848783"/>
                </a:cubicBezTo>
                <a:cubicBezTo>
                  <a:pt x="1566704" y="4848783"/>
                  <a:pt x="706089" y="4541738"/>
                  <a:pt x="12791" y="4023252"/>
                </a:cubicBezTo>
                <a:lnTo>
                  <a:pt x="0" y="4013200"/>
                </a:lnTo>
                <a:lnTo>
                  <a:pt x="896263" y="40132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28253AD-F975-5046-3B6F-BB868A7936EC}"/>
              </a:ext>
            </a:extLst>
          </p:cNvPr>
          <p:cNvSpPr/>
          <p:nvPr userDrawn="1"/>
        </p:nvSpPr>
        <p:spPr>
          <a:xfrm>
            <a:off x="3308005" y="4886742"/>
            <a:ext cx="9084132" cy="2973207"/>
          </a:xfrm>
          <a:custGeom>
            <a:avLst/>
            <a:gdLst>
              <a:gd name="connsiteX0" fmla="*/ 4542066 w 9084132"/>
              <a:gd name="connsiteY0" fmla="*/ 0 h 2973207"/>
              <a:gd name="connsiteX1" fmla="*/ 9072509 w 9084132"/>
              <a:gd name="connsiteY1" fmla="*/ 2943856 h 2973207"/>
              <a:gd name="connsiteX2" fmla="*/ 9084132 w 9084132"/>
              <a:gd name="connsiteY2" fmla="*/ 2973207 h 2973207"/>
              <a:gd name="connsiteX3" fmla="*/ 0 w 9084132"/>
              <a:gd name="connsiteY3" fmla="*/ 2973207 h 2973207"/>
              <a:gd name="connsiteX4" fmla="*/ 11623 w 9084132"/>
              <a:gd name="connsiteY4" fmla="*/ 2943856 h 2973207"/>
              <a:gd name="connsiteX5" fmla="*/ 4542066 w 9084132"/>
              <a:gd name="connsiteY5" fmla="*/ 0 h 29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4132" h="2973207">
                <a:moveTo>
                  <a:pt x="4542066" y="0"/>
                </a:moveTo>
                <a:cubicBezTo>
                  <a:pt x="6562794" y="0"/>
                  <a:pt x="8301053" y="1209397"/>
                  <a:pt x="9072509" y="2943856"/>
                </a:cubicBezTo>
                <a:lnTo>
                  <a:pt x="9084132" y="2973207"/>
                </a:lnTo>
                <a:lnTo>
                  <a:pt x="0" y="2973207"/>
                </a:lnTo>
                <a:lnTo>
                  <a:pt x="11623" y="2943856"/>
                </a:lnTo>
                <a:cubicBezTo>
                  <a:pt x="783080" y="1209397"/>
                  <a:pt x="2521339" y="0"/>
                  <a:pt x="45420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40000"/>
                </a:schemeClr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B2950D94-57DE-A948-EE1F-7BB423B2E77B}"/>
              </a:ext>
            </a:extLst>
          </p:cNvPr>
          <p:cNvSpPr/>
          <p:nvPr userDrawn="1"/>
        </p:nvSpPr>
        <p:spPr>
          <a:xfrm>
            <a:off x="9690100" y="-1308100"/>
            <a:ext cx="3746500" cy="3549800"/>
          </a:xfrm>
          <a:custGeom>
            <a:avLst/>
            <a:gdLst>
              <a:gd name="connsiteX0" fmla="*/ 103177 w 3746500"/>
              <a:gd name="connsiteY0" fmla="*/ 0 h 3549800"/>
              <a:gd name="connsiteX1" fmla="*/ 3746500 w 3746500"/>
              <a:gd name="connsiteY1" fmla="*/ 0 h 3549800"/>
              <a:gd name="connsiteX2" fmla="*/ 3746500 w 3746500"/>
              <a:gd name="connsiteY2" fmla="*/ 3384338 h 3549800"/>
              <a:gd name="connsiteX3" fmla="*/ 3638959 w 3746500"/>
              <a:gd name="connsiteY3" fmla="*/ 3423698 h 3549800"/>
              <a:gd name="connsiteX4" fmla="*/ 2804875 w 3746500"/>
              <a:gd name="connsiteY4" fmla="*/ 3549800 h 3549800"/>
              <a:gd name="connsiteX5" fmla="*/ 0 w 3746500"/>
              <a:gd name="connsiteY5" fmla="*/ 744925 h 3549800"/>
              <a:gd name="connsiteX6" fmla="*/ 56985 w 3746500"/>
              <a:gd name="connsiteY6" fmla="*/ 179645 h 3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6500" h="3549800">
                <a:moveTo>
                  <a:pt x="103177" y="0"/>
                </a:moveTo>
                <a:lnTo>
                  <a:pt x="3746500" y="0"/>
                </a:lnTo>
                <a:lnTo>
                  <a:pt x="3746500" y="3384338"/>
                </a:lnTo>
                <a:lnTo>
                  <a:pt x="3638959" y="3423698"/>
                </a:lnTo>
                <a:cubicBezTo>
                  <a:pt x="3375472" y="3505651"/>
                  <a:pt x="3095329" y="3549800"/>
                  <a:pt x="2804875" y="3549800"/>
                </a:cubicBezTo>
                <a:cubicBezTo>
                  <a:pt x="1255785" y="3549800"/>
                  <a:pt x="0" y="2294015"/>
                  <a:pt x="0" y="744925"/>
                </a:cubicBezTo>
                <a:cubicBezTo>
                  <a:pt x="0" y="551289"/>
                  <a:pt x="19622" y="362235"/>
                  <a:pt x="56985" y="17964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F33CD9D-94C5-61BC-07BF-DDDD9F031F86}"/>
              </a:ext>
            </a:extLst>
          </p:cNvPr>
          <p:cNvGrpSpPr/>
          <p:nvPr userDrawn="1"/>
        </p:nvGrpSpPr>
        <p:grpSpPr>
          <a:xfrm>
            <a:off x="673101" y="640897"/>
            <a:ext cx="886460" cy="387802"/>
            <a:chOff x="673100" y="624438"/>
            <a:chExt cx="924083" cy="404261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78D2170-89C4-9890-1D3A-475F6355C02A}"/>
                </a:ext>
              </a:extLst>
            </p:cNvPr>
            <p:cNvSpPr/>
            <p:nvPr/>
          </p:nvSpPr>
          <p:spPr>
            <a:xfrm>
              <a:off x="673100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0631CFFB-2DC5-CAB1-5469-06D0432A9CB2}"/>
                </a:ext>
              </a:extLst>
            </p:cNvPr>
            <p:cNvSpPr/>
            <p:nvPr/>
          </p:nvSpPr>
          <p:spPr>
            <a:xfrm>
              <a:off x="933011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5827EA4E-DD51-6034-91C3-137DA95BCCDC}"/>
                </a:ext>
              </a:extLst>
            </p:cNvPr>
            <p:cNvSpPr/>
            <p:nvPr/>
          </p:nvSpPr>
          <p:spPr>
            <a:xfrm>
              <a:off x="1192922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F29F248-AEFB-50BB-0B77-4BAF0F996162}"/>
              </a:ext>
            </a:extLst>
          </p:cNvPr>
          <p:cNvGrpSpPr/>
          <p:nvPr userDrawn="1"/>
        </p:nvGrpSpPr>
        <p:grpSpPr>
          <a:xfrm rot="16200000" flipV="1">
            <a:off x="10924264" y="5640916"/>
            <a:ext cx="446745" cy="986367"/>
            <a:chOff x="107950" y="3604798"/>
            <a:chExt cx="1108513" cy="215275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F9196CB4-8E5A-8C82-E9B0-D20AA0B7BEB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82846" y="4814305"/>
              <a:ext cx="188649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弧形 42">
              <a:extLst>
                <a:ext uri="{FF2B5EF4-FFF2-40B4-BE49-F238E27FC236}">
                  <a16:creationId xmlns:a16="http://schemas.microsoft.com/office/drawing/2014/main" id="{DEF5F1C6-B8BB-E621-047F-A2E26ABA4A38}"/>
                </a:ext>
              </a:extLst>
            </p:cNvPr>
            <p:cNvSpPr/>
            <p:nvPr/>
          </p:nvSpPr>
          <p:spPr>
            <a:xfrm rot="16200000" flipH="1">
              <a:off x="673977" y="3594834"/>
              <a:ext cx="532522" cy="552450"/>
            </a:xfrm>
            <a:prstGeom prst="arc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弧形 43">
              <a:extLst>
                <a:ext uri="{FF2B5EF4-FFF2-40B4-BE49-F238E27FC236}">
                  <a16:creationId xmlns:a16="http://schemas.microsoft.com/office/drawing/2014/main" id="{FD3C7B0F-56EB-2D9A-5B3E-E2AB6802E22C}"/>
                </a:ext>
              </a:extLst>
            </p:cNvPr>
            <p:cNvSpPr/>
            <p:nvPr/>
          </p:nvSpPr>
          <p:spPr>
            <a:xfrm rot="5400000">
              <a:off x="117914" y="3594834"/>
              <a:ext cx="532522" cy="552450"/>
            </a:xfrm>
            <a:prstGeom prst="arc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35D333E-E7B8-24BE-B2A6-6F42B46B63A2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2985" y="899597"/>
            <a:ext cx="2409264" cy="2409264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菱形 48">
            <a:extLst>
              <a:ext uri="{FF2B5EF4-FFF2-40B4-BE49-F238E27FC236}">
                <a16:creationId xmlns:a16="http://schemas.microsoft.com/office/drawing/2014/main" id="{703543A5-3FAB-026E-56A3-1732944E1CBF}"/>
              </a:ext>
            </a:extLst>
          </p:cNvPr>
          <p:cNvSpPr/>
          <p:nvPr userDrawn="1"/>
        </p:nvSpPr>
        <p:spPr>
          <a:xfrm>
            <a:off x="3594198" y="3275262"/>
            <a:ext cx="52388" cy="5238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424ABE9D-5C49-1FDD-596F-3375C0BDA85B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3594199" y="3530353"/>
            <a:ext cx="2409264" cy="2409264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菱形 50">
            <a:extLst>
              <a:ext uri="{FF2B5EF4-FFF2-40B4-BE49-F238E27FC236}">
                <a16:creationId xmlns:a16="http://schemas.microsoft.com/office/drawing/2014/main" id="{72AD8826-03C0-E07C-E6D9-151EE5EDE7C8}"/>
              </a:ext>
            </a:extLst>
          </p:cNvPr>
          <p:cNvSpPr/>
          <p:nvPr userDrawn="1"/>
        </p:nvSpPr>
        <p:spPr>
          <a:xfrm rot="16200000">
            <a:off x="5967485" y="5901785"/>
            <a:ext cx="52388" cy="5238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ED1E3A73-A247-7BA9-8C00-014552851341}"/>
              </a:ext>
            </a:extLst>
          </p:cNvPr>
          <p:cNvCxnSpPr>
            <a:cxnSpLocks/>
          </p:cNvCxnSpPr>
          <p:nvPr userDrawn="1"/>
        </p:nvCxnSpPr>
        <p:spPr>
          <a:xfrm flipV="1">
            <a:off x="6169751" y="3549140"/>
            <a:ext cx="2409264" cy="2409264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菱形 52">
            <a:extLst>
              <a:ext uri="{FF2B5EF4-FFF2-40B4-BE49-F238E27FC236}">
                <a16:creationId xmlns:a16="http://schemas.microsoft.com/office/drawing/2014/main" id="{68BFD863-60B0-E446-FD38-DD29F870FA93}"/>
              </a:ext>
            </a:extLst>
          </p:cNvPr>
          <p:cNvSpPr/>
          <p:nvPr userDrawn="1"/>
        </p:nvSpPr>
        <p:spPr>
          <a:xfrm flipH="1" flipV="1">
            <a:off x="8541181" y="3532732"/>
            <a:ext cx="52388" cy="5238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74C1187A-6914-3B6C-E94E-E069AEE2433B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188539" y="918386"/>
            <a:ext cx="2409264" cy="2409264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菱形 54">
            <a:extLst>
              <a:ext uri="{FF2B5EF4-FFF2-40B4-BE49-F238E27FC236}">
                <a16:creationId xmlns:a16="http://schemas.microsoft.com/office/drawing/2014/main" id="{0CE051FB-41FE-0DBD-C12E-504668E92F5D}"/>
              </a:ext>
            </a:extLst>
          </p:cNvPr>
          <p:cNvSpPr/>
          <p:nvPr userDrawn="1"/>
        </p:nvSpPr>
        <p:spPr>
          <a:xfrm rot="16200000" flipH="1" flipV="1">
            <a:off x="6171072" y="899598"/>
            <a:ext cx="52388" cy="5238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582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554E278-5321-FC8B-1302-20987EFA5002}"/>
              </a:ext>
            </a:extLst>
          </p:cNvPr>
          <p:cNvSpPr/>
          <p:nvPr userDrawn="1"/>
        </p:nvSpPr>
        <p:spPr>
          <a:xfrm>
            <a:off x="9690100" y="-1308100"/>
            <a:ext cx="3746500" cy="3549800"/>
          </a:xfrm>
          <a:custGeom>
            <a:avLst/>
            <a:gdLst>
              <a:gd name="connsiteX0" fmla="*/ 103177 w 3746500"/>
              <a:gd name="connsiteY0" fmla="*/ 0 h 3549800"/>
              <a:gd name="connsiteX1" fmla="*/ 3746500 w 3746500"/>
              <a:gd name="connsiteY1" fmla="*/ 0 h 3549800"/>
              <a:gd name="connsiteX2" fmla="*/ 3746500 w 3746500"/>
              <a:gd name="connsiteY2" fmla="*/ 3384338 h 3549800"/>
              <a:gd name="connsiteX3" fmla="*/ 3638959 w 3746500"/>
              <a:gd name="connsiteY3" fmla="*/ 3423698 h 3549800"/>
              <a:gd name="connsiteX4" fmla="*/ 2804875 w 3746500"/>
              <a:gd name="connsiteY4" fmla="*/ 3549800 h 3549800"/>
              <a:gd name="connsiteX5" fmla="*/ 0 w 3746500"/>
              <a:gd name="connsiteY5" fmla="*/ 744925 h 3549800"/>
              <a:gd name="connsiteX6" fmla="*/ 56985 w 3746500"/>
              <a:gd name="connsiteY6" fmla="*/ 179645 h 3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6500" h="3549800">
                <a:moveTo>
                  <a:pt x="103177" y="0"/>
                </a:moveTo>
                <a:lnTo>
                  <a:pt x="3746500" y="0"/>
                </a:lnTo>
                <a:lnTo>
                  <a:pt x="3746500" y="3384338"/>
                </a:lnTo>
                <a:lnTo>
                  <a:pt x="3638959" y="3423698"/>
                </a:lnTo>
                <a:cubicBezTo>
                  <a:pt x="3375472" y="3505651"/>
                  <a:pt x="3095329" y="3549800"/>
                  <a:pt x="2804875" y="3549800"/>
                </a:cubicBezTo>
                <a:cubicBezTo>
                  <a:pt x="1255785" y="3549800"/>
                  <a:pt x="0" y="2294015"/>
                  <a:pt x="0" y="744925"/>
                </a:cubicBezTo>
                <a:cubicBezTo>
                  <a:pt x="0" y="551289"/>
                  <a:pt x="19622" y="362235"/>
                  <a:pt x="56985" y="17964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D5F05C8-08C9-5EFE-A319-EB116293FC15}"/>
              </a:ext>
            </a:extLst>
          </p:cNvPr>
          <p:cNvSpPr/>
          <p:nvPr userDrawn="1"/>
        </p:nvSpPr>
        <p:spPr>
          <a:xfrm>
            <a:off x="-2229763" y="-1206500"/>
            <a:ext cx="6654433" cy="4848783"/>
          </a:xfrm>
          <a:custGeom>
            <a:avLst/>
            <a:gdLst>
              <a:gd name="connsiteX0" fmla="*/ 896263 w 6654433"/>
              <a:gd name="connsiteY0" fmla="*/ 0 h 4848783"/>
              <a:gd name="connsiteX1" fmla="*/ 6595739 w 6654433"/>
              <a:gd name="connsiteY1" fmla="*/ 0 h 4848783"/>
              <a:gd name="connsiteX2" fmla="*/ 6606554 w 6654433"/>
              <a:gd name="connsiteY2" fmla="*/ 60557 h 4848783"/>
              <a:gd name="connsiteX3" fmla="*/ 6654433 w 6654433"/>
              <a:gd name="connsiteY3" fmla="*/ 693383 h 4848783"/>
              <a:gd name="connsiteX4" fmla="*/ 2499033 w 6654433"/>
              <a:gd name="connsiteY4" fmla="*/ 4848783 h 4848783"/>
              <a:gd name="connsiteX5" fmla="*/ 12791 w 6654433"/>
              <a:gd name="connsiteY5" fmla="*/ 4023252 h 4848783"/>
              <a:gd name="connsiteX6" fmla="*/ 0 w 6654433"/>
              <a:gd name="connsiteY6" fmla="*/ 4013200 h 4848783"/>
              <a:gd name="connsiteX7" fmla="*/ 896263 w 6654433"/>
              <a:gd name="connsiteY7" fmla="*/ 4013200 h 48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433" h="4848783">
                <a:moveTo>
                  <a:pt x="896263" y="0"/>
                </a:moveTo>
                <a:lnTo>
                  <a:pt x="6595739" y="0"/>
                </a:lnTo>
                <a:lnTo>
                  <a:pt x="6606554" y="60557"/>
                </a:lnTo>
                <a:cubicBezTo>
                  <a:pt x="6638082" y="266896"/>
                  <a:pt x="6654433" y="478230"/>
                  <a:pt x="6654433" y="693383"/>
                </a:cubicBezTo>
                <a:cubicBezTo>
                  <a:pt x="6654433" y="2988347"/>
                  <a:pt x="4793997" y="4848783"/>
                  <a:pt x="2499033" y="4848783"/>
                </a:cubicBezTo>
                <a:cubicBezTo>
                  <a:pt x="1566704" y="4848783"/>
                  <a:pt x="706089" y="4541738"/>
                  <a:pt x="12791" y="4023252"/>
                </a:cubicBezTo>
                <a:lnTo>
                  <a:pt x="0" y="4013200"/>
                </a:lnTo>
                <a:lnTo>
                  <a:pt x="896263" y="40132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7D17CDD-D698-58BE-8309-8E28592091C0}"/>
              </a:ext>
            </a:extLst>
          </p:cNvPr>
          <p:cNvSpPr/>
          <p:nvPr userDrawn="1"/>
        </p:nvSpPr>
        <p:spPr>
          <a:xfrm>
            <a:off x="3308005" y="4886742"/>
            <a:ext cx="9084132" cy="2973207"/>
          </a:xfrm>
          <a:custGeom>
            <a:avLst/>
            <a:gdLst>
              <a:gd name="connsiteX0" fmla="*/ 4542066 w 9084132"/>
              <a:gd name="connsiteY0" fmla="*/ 0 h 2973207"/>
              <a:gd name="connsiteX1" fmla="*/ 9072509 w 9084132"/>
              <a:gd name="connsiteY1" fmla="*/ 2943856 h 2973207"/>
              <a:gd name="connsiteX2" fmla="*/ 9084132 w 9084132"/>
              <a:gd name="connsiteY2" fmla="*/ 2973207 h 2973207"/>
              <a:gd name="connsiteX3" fmla="*/ 0 w 9084132"/>
              <a:gd name="connsiteY3" fmla="*/ 2973207 h 2973207"/>
              <a:gd name="connsiteX4" fmla="*/ 11623 w 9084132"/>
              <a:gd name="connsiteY4" fmla="*/ 2943856 h 2973207"/>
              <a:gd name="connsiteX5" fmla="*/ 4542066 w 9084132"/>
              <a:gd name="connsiteY5" fmla="*/ 0 h 29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4132" h="2973207">
                <a:moveTo>
                  <a:pt x="4542066" y="0"/>
                </a:moveTo>
                <a:cubicBezTo>
                  <a:pt x="6562794" y="0"/>
                  <a:pt x="8301053" y="1209397"/>
                  <a:pt x="9072509" y="2943856"/>
                </a:cubicBezTo>
                <a:lnTo>
                  <a:pt x="9084132" y="2973207"/>
                </a:lnTo>
                <a:lnTo>
                  <a:pt x="0" y="2973207"/>
                </a:lnTo>
                <a:lnTo>
                  <a:pt x="11623" y="2943856"/>
                </a:lnTo>
                <a:cubicBezTo>
                  <a:pt x="783080" y="1209397"/>
                  <a:pt x="2521339" y="0"/>
                  <a:pt x="45420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40000"/>
                </a:schemeClr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23BAE2A-9624-9656-DD3E-071C07923F52}"/>
              </a:ext>
            </a:extLst>
          </p:cNvPr>
          <p:cNvGrpSpPr/>
          <p:nvPr userDrawn="1"/>
        </p:nvGrpSpPr>
        <p:grpSpPr>
          <a:xfrm>
            <a:off x="10775950" y="374705"/>
            <a:ext cx="742950" cy="653065"/>
            <a:chOff x="1528145" y="2564345"/>
            <a:chExt cx="581703" cy="511326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2D430B5-D241-25A2-34C8-D7C0D1902DBD}"/>
                </a:ext>
              </a:extLst>
            </p:cNvPr>
            <p:cNvSpPr/>
            <p:nvPr/>
          </p:nvSpPr>
          <p:spPr>
            <a:xfrm>
              <a:off x="1528145" y="2564345"/>
              <a:ext cx="387802" cy="38780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A0BA02D-C102-9A00-CA5C-C95F12696A2D}"/>
                </a:ext>
              </a:extLst>
            </p:cNvPr>
            <p:cNvSpPr/>
            <p:nvPr/>
          </p:nvSpPr>
          <p:spPr>
            <a:xfrm>
              <a:off x="1722046" y="2687869"/>
              <a:ext cx="387802" cy="38780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83190E7-894E-8B11-9D85-6F9DE7427368}"/>
              </a:ext>
            </a:extLst>
          </p:cNvPr>
          <p:cNvCxnSpPr>
            <a:cxnSpLocks/>
          </p:cNvCxnSpPr>
          <p:nvPr userDrawn="1"/>
        </p:nvCxnSpPr>
        <p:spPr>
          <a:xfrm>
            <a:off x="10775950" y="6134827"/>
            <a:ext cx="742872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9D41FD04-6025-6E47-C08D-3D337153A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01529"/>
            <a:ext cx="10389038" cy="13255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lang="zh-CN" altLang="en-US"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278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致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598A45C-F991-6953-F007-7E7E154BBB23}"/>
              </a:ext>
            </a:extLst>
          </p:cNvPr>
          <p:cNvSpPr/>
          <p:nvPr userDrawn="1"/>
        </p:nvSpPr>
        <p:spPr>
          <a:xfrm>
            <a:off x="-2229763" y="-1206500"/>
            <a:ext cx="6654433" cy="4848783"/>
          </a:xfrm>
          <a:custGeom>
            <a:avLst/>
            <a:gdLst>
              <a:gd name="connsiteX0" fmla="*/ 896263 w 6654433"/>
              <a:gd name="connsiteY0" fmla="*/ 0 h 4848783"/>
              <a:gd name="connsiteX1" fmla="*/ 6595739 w 6654433"/>
              <a:gd name="connsiteY1" fmla="*/ 0 h 4848783"/>
              <a:gd name="connsiteX2" fmla="*/ 6606554 w 6654433"/>
              <a:gd name="connsiteY2" fmla="*/ 60557 h 4848783"/>
              <a:gd name="connsiteX3" fmla="*/ 6654433 w 6654433"/>
              <a:gd name="connsiteY3" fmla="*/ 693383 h 4848783"/>
              <a:gd name="connsiteX4" fmla="*/ 2499033 w 6654433"/>
              <a:gd name="connsiteY4" fmla="*/ 4848783 h 4848783"/>
              <a:gd name="connsiteX5" fmla="*/ 12791 w 6654433"/>
              <a:gd name="connsiteY5" fmla="*/ 4023252 h 4848783"/>
              <a:gd name="connsiteX6" fmla="*/ 0 w 6654433"/>
              <a:gd name="connsiteY6" fmla="*/ 4013200 h 4848783"/>
              <a:gd name="connsiteX7" fmla="*/ 896263 w 6654433"/>
              <a:gd name="connsiteY7" fmla="*/ 4013200 h 48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433" h="4848783">
                <a:moveTo>
                  <a:pt x="896263" y="0"/>
                </a:moveTo>
                <a:lnTo>
                  <a:pt x="6595739" y="0"/>
                </a:lnTo>
                <a:lnTo>
                  <a:pt x="6606554" y="60557"/>
                </a:lnTo>
                <a:cubicBezTo>
                  <a:pt x="6638082" y="266896"/>
                  <a:pt x="6654433" y="478230"/>
                  <a:pt x="6654433" y="693383"/>
                </a:cubicBezTo>
                <a:cubicBezTo>
                  <a:pt x="6654433" y="2988347"/>
                  <a:pt x="4793997" y="4848783"/>
                  <a:pt x="2499033" y="4848783"/>
                </a:cubicBezTo>
                <a:cubicBezTo>
                  <a:pt x="1566704" y="4848783"/>
                  <a:pt x="706089" y="4541738"/>
                  <a:pt x="12791" y="4023252"/>
                </a:cubicBezTo>
                <a:lnTo>
                  <a:pt x="0" y="4013200"/>
                </a:lnTo>
                <a:lnTo>
                  <a:pt x="896263" y="40132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AE8449F-B934-D2B5-D5F7-71A5FFF2F27C}"/>
              </a:ext>
            </a:extLst>
          </p:cNvPr>
          <p:cNvSpPr/>
          <p:nvPr userDrawn="1"/>
        </p:nvSpPr>
        <p:spPr>
          <a:xfrm>
            <a:off x="3308005" y="4886742"/>
            <a:ext cx="9084132" cy="2973207"/>
          </a:xfrm>
          <a:custGeom>
            <a:avLst/>
            <a:gdLst>
              <a:gd name="connsiteX0" fmla="*/ 4542066 w 9084132"/>
              <a:gd name="connsiteY0" fmla="*/ 0 h 2973207"/>
              <a:gd name="connsiteX1" fmla="*/ 9072509 w 9084132"/>
              <a:gd name="connsiteY1" fmla="*/ 2943856 h 2973207"/>
              <a:gd name="connsiteX2" fmla="*/ 9084132 w 9084132"/>
              <a:gd name="connsiteY2" fmla="*/ 2973207 h 2973207"/>
              <a:gd name="connsiteX3" fmla="*/ 0 w 9084132"/>
              <a:gd name="connsiteY3" fmla="*/ 2973207 h 2973207"/>
              <a:gd name="connsiteX4" fmla="*/ 11623 w 9084132"/>
              <a:gd name="connsiteY4" fmla="*/ 2943856 h 2973207"/>
              <a:gd name="connsiteX5" fmla="*/ 4542066 w 9084132"/>
              <a:gd name="connsiteY5" fmla="*/ 0 h 29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4132" h="2973207">
                <a:moveTo>
                  <a:pt x="4542066" y="0"/>
                </a:moveTo>
                <a:cubicBezTo>
                  <a:pt x="6562794" y="0"/>
                  <a:pt x="8301053" y="1209397"/>
                  <a:pt x="9072509" y="2943856"/>
                </a:cubicBezTo>
                <a:lnTo>
                  <a:pt x="9084132" y="2973207"/>
                </a:lnTo>
                <a:lnTo>
                  <a:pt x="0" y="2973207"/>
                </a:lnTo>
                <a:lnTo>
                  <a:pt x="11623" y="2943856"/>
                </a:lnTo>
                <a:cubicBezTo>
                  <a:pt x="783080" y="1209397"/>
                  <a:pt x="2521339" y="0"/>
                  <a:pt x="45420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40000"/>
                </a:schemeClr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7B4739A-9620-C346-C77D-D75CF3DB74BB}"/>
              </a:ext>
            </a:extLst>
          </p:cNvPr>
          <p:cNvSpPr/>
          <p:nvPr userDrawn="1"/>
        </p:nvSpPr>
        <p:spPr>
          <a:xfrm>
            <a:off x="9690100" y="-1308100"/>
            <a:ext cx="3746500" cy="3549800"/>
          </a:xfrm>
          <a:custGeom>
            <a:avLst/>
            <a:gdLst>
              <a:gd name="connsiteX0" fmla="*/ 103177 w 3746500"/>
              <a:gd name="connsiteY0" fmla="*/ 0 h 3549800"/>
              <a:gd name="connsiteX1" fmla="*/ 3746500 w 3746500"/>
              <a:gd name="connsiteY1" fmla="*/ 0 h 3549800"/>
              <a:gd name="connsiteX2" fmla="*/ 3746500 w 3746500"/>
              <a:gd name="connsiteY2" fmla="*/ 3384338 h 3549800"/>
              <a:gd name="connsiteX3" fmla="*/ 3638959 w 3746500"/>
              <a:gd name="connsiteY3" fmla="*/ 3423698 h 3549800"/>
              <a:gd name="connsiteX4" fmla="*/ 2804875 w 3746500"/>
              <a:gd name="connsiteY4" fmla="*/ 3549800 h 3549800"/>
              <a:gd name="connsiteX5" fmla="*/ 0 w 3746500"/>
              <a:gd name="connsiteY5" fmla="*/ 744925 h 3549800"/>
              <a:gd name="connsiteX6" fmla="*/ 56985 w 3746500"/>
              <a:gd name="connsiteY6" fmla="*/ 179645 h 3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6500" h="3549800">
                <a:moveTo>
                  <a:pt x="103177" y="0"/>
                </a:moveTo>
                <a:lnTo>
                  <a:pt x="3746500" y="0"/>
                </a:lnTo>
                <a:lnTo>
                  <a:pt x="3746500" y="3384338"/>
                </a:lnTo>
                <a:lnTo>
                  <a:pt x="3638959" y="3423698"/>
                </a:lnTo>
                <a:cubicBezTo>
                  <a:pt x="3375472" y="3505651"/>
                  <a:pt x="3095329" y="3549800"/>
                  <a:pt x="2804875" y="3549800"/>
                </a:cubicBezTo>
                <a:cubicBezTo>
                  <a:pt x="1255785" y="3549800"/>
                  <a:pt x="0" y="2294015"/>
                  <a:pt x="0" y="744925"/>
                </a:cubicBezTo>
                <a:cubicBezTo>
                  <a:pt x="0" y="551289"/>
                  <a:pt x="19622" y="362235"/>
                  <a:pt x="56985" y="17964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7DC3F6-3263-BFEA-6004-71B0BF19C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84860"/>
            <a:ext cx="1828800" cy="24384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37E31A3-F323-4BEA-66DC-9CCA6B776001}"/>
              </a:ext>
            </a:extLst>
          </p:cNvPr>
          <p:cNvSpPr/>
          <p:nvPr userDrawn="1"/>
        </p:nvSpPr>
        <p:spPr>
          <a:xfrm>
            <a:off x="11104881" y="5720080"/>
            <a:ext cx="414019" cy="414020"/>
          </a:xfrm>
          <a:custGeom>
            <a:avLst/>
            <a:gdLst>
              <a:gd name="connsiteX0" fmla="*/ 899999 w 1799999"/>
              <a:gd name="connsiteY0" fmla="*/ 0 h 1800000"/>
              <a:gd name="connsiteX1" fmla="*/ 1799999 w 1799999"/>
              <a:gd name="connsiteY1" fmla="*/ 900000 h 1800000"/>
              <a:gd name="connsiteX2" fmla="*/ 899999 w 1799999"/>
              <a:gd name="connsiteY2" fmla="*/ 1800000 h 1800000"/>
              <a:gd name="connsiteX3" fmla="*/ 92019 w 1799999"/>
              <a:gd name="connsiteY3" fmla="*/ 904647 h 1800000"/>
              <a:gd name="connsiteX4" fmla="*/ 0 w 1799999"/>
              <a:gd name="connsiteY4" fmla="*/ 900000 h 1800000"/>
              <a:gd name="connsiteX5" fmla="*/ 86341 w 1799999"/>
              <a:gd name="connsiteY5" fmla="*/ 895912 h 1800000"/>
              <a:gd name="connsiteX6" fmla="*/ 895353 w 1799999"/>
              <a:gd name="connsiteY6" fmla="*/ 9202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999" h="1800000">
                <a:moveTo>
                  <a:pt x="899999" y="0"/>
                </a:moveTo>
                <a:cubicBezTo>
                  <a:pt x="899999" y="497056"/>
                  <a:pt x="1302943" y="900000"/>
                  <a:pt x="1799999" y="900000"/>
                </a:cubicBezTo>
                <a:cubicBezTo>
                  <a:pt x="1302943" y="900000"/>
                  <a:pt x="899999" y="1302944"/>
                  <a:pt x="899999" y="1800000"/>
                </a:cubicBezTo>
                <a:cubicBezTo>
                  <a:pt x="899999" y="1334010"/>
                  <a:pt x="545849" y="950736"/>
                  <a:pt x="92019" y="904647"/>
                </a:cubicBezTo>
                <a:lnTo>
                  <a:pt x="0" y="900000"/>
                </a:lnTo>
                <a:lnTo>
                  <a:pt x="86341" y="895912"/>
                </a:lnTo>
                <a:cubicBezTo>
                  <a:pt x="512581" y="855342"/>
                  <a:pt x="852144" y="517486"/>
                  <a:pt x="895353" y="920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2EAFFFD-16C8-B8F4-941B-9CC1E39B85EF}"/>
              </a:ext>
            </a:extLst>
          </p:cNvPr>
          <p:cNvGrpSpPr/>
          <p:nvPr userDrawn="1"/>
        </p:nvGrpSpPr>
        <p:grpSpPr>
          <a:xfrm>
            <a:off x="673101" y="640897"/>
            <a:ext cx="886460" cy="387802"/>
            <a:chOff x="673100" y="624438"/>
            <a:chExt cx="924083" cy="404261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B99B2CA-D5B4-F6EA-E081-AE673982D63C}"/>
                </a:ext>
              </a:extLst>
            </p:cNvPr>
            <p:cNvSpPr/>
            <p:nvPr/>
          </p:nvSpPr>
          <p:spPr>
            <a:xfrm>
              <a:off x="673100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42DE468-69CC-13E6-68D6-E89B20FE0C73}"/>
                </a:ext>
              </a:extLst>
            </p:cNvPr>
            <p:cNvSpPr/>
            <p:nvPr/>
          </p:nvSpPr>
          <p:spPr>
            <a:xfrm>
              <a:off x="933011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0B4500E-8EC6-CCD9-C9D2-83D67822118F}"/>
                </a:ext>
              </a:extLst>
            </p:cNvPr>
            <p:cNvSpPr/>
            <p:nvPr/>
          </p:nvSpPr>
          <p:spPr>
            <a:xfrm>
              <a:off x="1192922" y="624438"/>
              <a:ext cx="404261" cy="40426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29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598A45C-F991-6953-F007-7E7E154BBB23}"/>
              </a:ext>
            </a:extLst>
          </p:cNvPr>
          <p:cNvSpPr/>
          <p:nvPr userDrawn="1"/>
        </p:nvSpPr>
        <p:spPr>
          <a:xfrm>
            <a:off x="-2229763" y="-1206500"/>
            <a:ext cx="6654433" cy="4848783"/>
          </a:xfrm>
          <a:custGeom>
            <a:avLst/>
            <a:gdLst>
              <a:gd name="connsiteX0" fmla="*/ 896263 w 6654433"/>
              <a:gd name="connsiteY0" fmla="*/ 0 h 4848783"/>
              <a:gd name="connsiteX1" fmla="*/ 6595739 w 6654433"/>
              <a:gd name="connsiteY1" fmla="*/ 0 h 4848783"/>
              <a:gd name="connsiteX2" fmla="*/ 6606554 w 6654433"/>
              <a:gd name="connsiteY2" fmla="*/ 60557 h 4848783"/>
              <a:gd name="connsiteX3" fmla="*/ 6654433 w 6654433"/>
              <a:gd name="connsiteY3" fmla="*/ 693383 h 4848783"/>
              <a:gd name="connsiteX4" fmla="*/ 2499033 w 6654433"/>
              <a:gd name="connsiteY4" fmla="*/ 4848783 h 4848783"/>
              <a:gd name="connsiteX5" fmla="*/ 12791 w 6654433"/>
              <a:gd name="connsiteY5" fmla="*/ 4023252 h 4848783"/>
              <a:gd name="connsiteX6" fmla="*/ 0 w 6654433"/>
              <a:gd name="connsiteY6" fmla="*/ 4013200 h 4848783"/>
              <a:gd name="connsiteX7" fmla="*/ 896263 w 6654433"/>
              <a:gd name="connsiteY7" fmla="*/ 4013200 h 48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433" h="4848783">
                <a:moveTo>
                  <a:pt x="896263" y="0"/>
                </a:moveTo>
                <a:lnTo>
                  <a:pt x="6595739" y="0"/>
                </a:lnTo>
                <a:lnTo>
                  <a:pt x="6606554" y="60557"/>
                </a:lnTo>
                <a:cubicBezTo>
                  <a:pt x="6638082" y="266896"/>
                  <a:pt x="6654433" y="478230"/>
                  <a:pt x="6654433" y="693383"/>
                </a:cubicBezTo>
                <a:cubicBezTo>
                  <a:pt x="6654433" y="2988347"/>
                  <a:pt x="4793997" y="4848783"/>
                  <a:pt x="2499033" y="4848783"/>
                </a:cubicBezTo>
                <a:cubicBezTo>
                  <a:pt x="1566704" y="4848783"/>
                  <a:pt x="706089" y="4541738"/>
                  <a:pt x="12791" y="4023252"/>
                </a:cubicBezTo>
                <a:lnTo>
                  <a:pt x="0" y="4013200"/>
                </a:lnTo>
                <a:lnTo>
                  <a:pt x="896263" y="40132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AE8449F-B934-D2B5-D5F7-71A5FFF2F27C}"/>
              </a:ext>
            </a:extLst>
          </p:cNvPr>
          <p:cNvSpPr/>
          <p:nvPr userDrawn="1"/>
        </p:nvSpPr>
        <p:spPr>
          <a:xfrm>
            <a:off x="3308005" y="4886742"/>
            <a:ext cx="9084132" cy="2973207"/>
          </a:xfrm>
          <a:custGeom>
            <a:avLst/>
            <a:gdLst>
              <a:gd name="connsiteX0" fmla="*/ 4542066 w 9084132"/>
              <a:gd name="connsiteY0" fmla="*/ 0 h 2973207"/>
              <a:gd name="connsiteX1" fmla="*/ 9072509 w 9084132"/>
              <a:gd name="connsiteY1" fmla="*/ 2943856 h 2973207"/>
              <a:gd name="connsiteX2" fmla="*/ 9084132 w 9084132"/>
              <a:gd name="connsiteY2" fmla="*/ 2973207 h 2973207"/>
              <a:gd name="connsiteX3" fmla="*/ 0 w 9084132"/>
              <a:gd name="connsiteY3" fmla="*/ 2973207 h 2973207"/>
              <a:gd name="connsiteX4" fmla="*/ 11623 w 9084132"/>
              <a:gd name="connsiteY4" fmla="*/ 2943856 h 2973207"/>
              <a:gd name="connsiteX5" fmla="*/ 4542066 w 9084132"/>
              <a:gd name="connsiteY5" fmla="*/ 0 h 29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4132" h="2973207">
                <a:moveTo>
                  <a:pt x="4542066" y="0"/>
                </a:moveTo>
                <a:cubicBezTo>
                  <a:pt x="6562794" y="0"/>
                  <a:pt x="8301053" y="1209397"/>
                  <a:pt x="9072509" y="2943856"/>
                </a:cubicBezTo>
                <a:lnTo>
                  <a:pt x="9084132" y="2973207"/>
                </a:lnTo>
                <a:lnTo>
                  <a:pt x="0" y="2973207"/>
                </a:lnTo>
                <a:lnTo>
                  <a:pt x="11623" y="2943856"/>
                </a:lnTo>
                <a:cubicBezTo>
                  <a:pt x="783080" y="1209397"/>
                  <a:pt x="2521339" y="0"/>
                  <a:pt x="45420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40000"/>
                </a:schemeClr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7B4739A-9620-C346-C77D-D75CF3DB74BB}"/>
              </a:ext>
            </a:extLst>
          </p:cNvPr>
          <p:cNvSpPr/>
          <p:nvPr userDrawn="1"/>
        </p:nvSpPr>
        <p:spPr>
          <a:xfrm>
            <a:off x="9690100" y="-1308100"/>
            <a:ext cx="3746500" cy="3549800"/>
          </a:xfrm>
          <a:custGeom>
            <a:avLst/>
            <a:gdLst>
              <a:gd name="connsiteX0" fmla="*/ 103177 w 3746500"/>
              <a:gd name="connsiteY0" fmla="*/ 0 h 3549800"/>
              <a:gd name="connsiteX1" fmla="*/ 3746500 w 3746500"/>
              <a:gd name="connsiteY1" fmla="*/ 0 h 3549800"/>
              <a:gd name="connsiteX2" fmla="*/ 3746500 w 3746500"/>
              <a:gd name="connsiteY2" fmla="*/ 3384338 h 3549800"/>
              <a:gd name="connsiteX3" fmla="*/ 3638959 w 3746500"/>
              <a:gd name="connsiteY3" fmla="*/ 3423698 h 3549800"/>
              <a:gd name="connsiteX4" fmla="*/ 2804875 w 3746500"/>
              <a:gd name="connsiteY4" fmla="*/ 3549800 h 3549800"/>
              <a:gd name="connsiteX5" fmla="*/ 0 w 3746500"/>
              <a:gd name="connsiteY5" fmla="*/ 744925 h 3549800"/>
              <a:gd name="connsiteX6" fmla="*/ 56985 w 3746500"/>
              <a:gd name="connsiteY6" fmla="*/ 179645 h 3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6500" h="3549800">
                <a:moveTo>
                  <a:pt x="103177" y="0"/>
                </a:moveTo>
                <a:lnTo>
                  <a:pt x="3746500" y="0"/>
                </a:lnTo>
                <a:lnTo>
                  <a:pt x="3746500" y="3384338"/>
                </a:lnTo>
                <a:lnTo>
                  <a:pt x="3638959" y="3423698"/>
                </a:lnTo>
                <a:cubicBezTo>
                  <a:pt x="3375472" y="3505651"/>
                  <a:pt x="3095329" y="3549800"/>
                  <a:pt x="2804875" y="3549800"/>
                </a:cubicBezTo>
                <a:cubicBezTo>
                  <a:pt x="1255785" y="3549800"/>
                  <a:pt x="0" y="2294015"/>
                  <a:pt x="0" y="744925"/>
                </a:cubicBezTo>
                <a:cubicBezTo>
                  <a:pt x="0" y="551289"/>
                  <a:pt x="19622" y="362235"/>
                  <a:pt x="56985" y="17964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43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8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209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49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72" r:id="rId6"/>
    <p:sldLayoutId id="2147483671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microsoft.com/office/2007/relationships/hdphoto" Target="../media/hdphoto10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17" Type="http://schemas.microsoft.com/office/2007/relationships/hdphoto" Target="../media/hdphoto12.wdp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FFD3815-1633-18E4-8648-8DA7CBA5FCD2}"/>
              </a:ext>
            </a:extLst>
          </p:cNvPr>
          <p:cNvSpPr txBox="1"/>
          <p:nvPr/>
        </p:nvSpPr>
        <p:spPr>
          <a:xfrm>
            <a:off x="563116" y="5823064"/>
            <a:ext cx="222945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20XX/12/31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5C14F96-8FBF-259A-5CDA-28C5FD7961C8}"/>
              </a:ext>
            </a:extLst>
          </p:cNvPr>
          <p:cNvGrpSpPr/>
          <p:nvPr/>
        </p:nvGrpSpPr>
        <p:grpSpPr>
          <a:xfrm rot="16200000" flipH="1" flipV="1">
            <a:off x="2569193" y="1207630"/>
            <a:ext cx="446745" cy="1329890"/>
            <a:chOff x="107950" y="3604798"/>
            <a:chExt cx="1108513" cy="2152753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4D1CD33C-FECC-BAB2-33AA-5A095CB7FD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82846" y="4814305"/>
              <a:ext cx="188649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18B88D79-C9F9-4029-FC0D-BA1E7C98A278}"/>
                </a:ext>
              </a:extLst>
            </p:cNvPr>
            <p:cNvSpPr/>
            <p:nvPr/>
          </p:nvSpPr>
          <p:spPr>
            <a:xfrm rot="16200000" flipH="1">
              <a:off x="673977" y="3594834"/>
              <a:ext cx="532522" cy="552450"/>
            </a:xfrm>
            <a:prstGeom prst="arc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226B9665-9131-41C4-431E-108EA3FC15CE}"/>
                </a:ext>
              </a:extLst>
            </p:cNvPr>
            <p:cNvSpPr/>
            <p:nvPr/>
          </p:nvSpPr>
          <p:spPr>
            <a:xfrm rot="5400000">
              <a:off x="117914" y="3594834"/>
              <a:ext cx="532522" cy="552450"/>
            </a:xfrm>
            <a:prstGeom prst="arc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F566D2A-2640-D61D-840A-31476A07F46A}"/>
              </a:ext>
            </a:extLst>
          </p:cNvPr>
          <p:cNvGrpSpPr/>
          <p:nvPr/>
        </p:nvGrpSpPr>
        <p:grpSpPr>
          <a:xfrm>
            <a:off x="1416050" y="4390369"/>
            <a:ext cx="2269197" cy="446744"/>
            <a:chOff x="1425724" y="3698661"/>
            <a:chExt cx="2269197" cy="446744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BB83AFF-801E-1A27-B470-E663FD24F96D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51A689B-2527-28DB-E0B9-B1C9B0A43FD6}"/>
                </a:ext>
              </a:extLst>
            </p:cNvPr>
            <p:cNvSpPr txBox="1"/>
            <p:nvPr/>
          </p:nvSpPr>
          <p:spPr>
            <a:xfrm>
              <a:off x="1425724" y="3752756"/>
              <a:ext cx="2269197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</a:t>
              </a:r>
              <a:r>
                <a:rPr lang="en-US" altLang="zh-CN" sz="16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OfficePLUS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E6EEB679-ABD6-5F9B-C0F1-2A98AD60B9E0}"/>
              </a:ext>
            </a:extLst>
          </p:cNvPr>
          <p:cNvSpPr txBox="1"/>
          <p:nvPr/>
        </p:nvSpPr>
        <p:spPr>
          <a:xfrm>
            <a:off x="1318620" y="1672520"/>
            <a:ext cx="97290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占位符 47">
            <a:extLst>
              <a:ext uri="{FF2B5EF4-FFF2-40B4-BE49-F238E27FC236}">
                <a16:creationId xmlns:a16="http://schemas.microsoft.com/office/drawing/2014/main" id="{339A23B1-5C69-1BF2-F866-7F9B214C2B92}"/>
              </a:ext>
            </a:extLst>
          </p:cNvPr>
          <p:cNvSpPr txBox="1">
            <a:spLocks/>
          </p:cNvSpPr>
          <p:nvPr/>
        </p:nvSpPr>
        <p:spPr>
          <a:xfrm>
            <a:off x="1318620" y="2219213"/>
            <a:ext cx="3257464" cy="6155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紫色弥散风</a:t>
            </a:r>
          </a:p>
        </p:txBody>
      </p:sp>
      <p:sp>
        <p:nvSpPr>
          <p:cNvPr id="12" name="文本占位符 47">
            <a:extLst>
              <a:ext uri="{FF2B5EF4-FFF2-40B4-BE49-F238E27FC236}">
                <a16:creationId xmlns:a16="http://schemas.microsoft.com/office/drawing/2014/main" id="{A676B7CD-DA94-A2DE-C976-82C0A5268F4F}"/>
              </a:ext>
            </a:extLst>
          </p:cNvPr>
          <p:cNvSpPr txBox="1">
            <a:spLocks/>
          </p:cNvSpPr>
          <p:nvPr/>
        </p:nvSpPr>
        <p:spPr>
          <a:xfrm>
            <a:off x="1318620" y="2957795"/>
            <a:ext cx="325746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产品介绍模板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90C70B-8AD4-4DB7-C340-960D88E230FC}"/>
              </a:ext>
            </a:extLst>
          </p:cNvPr>
          <p:cNvSpPr txBox="1"/>
          <p:nvPr/>
        </p:nvSpPr>
        <p:spPr>
          <a:xfrm>
            <a:off x="1318620" y="3696377"/>
            <a:ext cx="3725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INTRODUCTION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400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8BCB97-6295-361D-8541-EF4C273CA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050" y="1736724"/>
            <a:ext cx="2940290" cy="4410831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2D88CC23-5A5A-418F-4FC5-9F54D782777A}"/>
              </a:ext>
            </a:extLst>
          </p:cNvPr>
          <p:cNvSpPr/>
          <p:nvPr/>
        </p:nvSpPr>
        <p:spPr>
          <a:xfrm>
            <a:off x="3388670" y="4810410"/>
            <a:ext cx="2707329" cy="1074628"/>
          </a:xfrm>
          <a:prstGeom prst="roundRect">
            <a:avLst>
              <a:gd name="adj" fmla="val 973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682407-5FF7-C10D-1C9F-9B89F0F3ECE3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 斜 晶 系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C5D156-D77E-7964-BDEB-DB723CE1B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413" y="3574873"/>
            <a:ext cx="4427537" cy="2559227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8EB65D7-6361-A21D-0CAA-053AC058F220}"/>
              </a:ext>
            </a:extLst>
          </p:cNvPr>
          <p:cNvSpPr txBox="1"/>
          <p:nvPr/>
        </p:nvSpPr>
        <p:spPr>
          <a:xfrm>
            <a:off x="5731935" y="1644741"/>
            <a:ext cx="517197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r"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MONOCLINIC CRYSTAL SYSTEM</a:t>
            </a:r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ADD1401-03E6-BD79-767A-ED9C5F0908E6}"/>
              </a:ext>
            </a:extLst>
          </p:cNvPr>
          <p:cNvCxnSpPr>
            <a:cxnSpLocks/>
          </p:cNvCxnSpPr>
          <p:nvPr/>
        </p:nvCxnSpPr>
        <p:spPr>
          <a:xfrm>
            <a:off x="10299276" y="229246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F5B9E55-ED0E-7490-9C23-D57CF874B8AD}"/>
              </a:ext>
            </a:extLst>
          </p:cNvPr>
          <p:cNvSpPr txBox="1"/>
          <p:nvPr/>
        </p:nvSpPr>
        <p:spPr>
          <a:xfrm>
            <a:off x="3565562" y="4814958"/>
            <a:ext cx="2440185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轴长：</a:t>
            </a:r>
            <a:r>
              <a:rPr lang="en-US" altLang="zh-CN" dirty="0" err="1"/>
              <a:t>a≠b≠c</a:t>
            </a:r>
            <a:endParaRPr lang="en-US" altLang="zh-CN" dirty="0"/>
          </a:p>
          <a:p>
            <a:r>
              <a:rPr lang="zh-CN" altLang="en-US" dirty="0"/>
              <a:t>轴角：</a:t>
            </a:r>
            <a:r>
              <a:rPr lang="el-GR" altLang="zh-CN" dirty="0"/>
              <a:t>α=β=90°≠γ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E19F375-209F-EE4C-C15E-EC8BFD00A7CC}"/>
              </a:ext>
            </a:extLst>
          </p:cNvPr>
          <p:cNvGrpSpPr/>
          <p:nvPr/>
        </p:nvGrpSpPr>
        <p:grpSpPr>
          <a:xfrm>
            <a:off x="7564524" y="2609730"/>
            <a:ext cx="914823" cy="446744"/>
            <a:chOff x="1425724" y="3698661"/>
            <a:chExt cx="2269197" cy="446744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034F33B-D405-C7F6-B34A-77D2760A002C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FC894B4-5C43-F4CB-07B1-33035A84EF9B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孔雀石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68319FD-43F3-A976-1649-DEA5B22DEB86}"/>
              </a:ext>
            </a:extLst>
          </p:cNvPr>
          <p:cNvGrpSpPr/>
          <p:nvPr/>
        </p:nvGrpSpPr>
        <p:grpSpPr>
          <a:xfrm>
            <a:off x="8712826" y="2609730"/>
            <a:ext cx="914823" cy="446744"/>
            <a:chOff x="1425724" y="3698661"/>
            <a:chExt cx="2269197" cy="446744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ED6253C-E1AB-B391-6786-FD6FF34686F9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31B3957-A751-6A8D-6F61-30304217340F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月光石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5CC5FFC-A6C7-13E8-E909-A7011A26AE34}"/>
              </a:ext>
            </a:extLst>
          </p:cNvPr>
          <p:cNvGrpSpPr/>
          <p:nvPr/>
        </p:nvGrpSpPr>
        <p:grpSpPr>
          <a:xfrm>
            <a:off x="9861127" y="2609730"/>
            <a:ext cx="914823" cy="446744"/>
            <a:chOff x="1425724" y="3698661"/>
            <a:chExt cx="2269197" cy="446744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64744B1F-3A44-E8CD-72EC-3A20DEBBA474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0F609A5-4134-7CD2-749F-FC5B5876C0F3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紫锂辉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581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991354-F352-2878-62D8-5B044F165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0001B19-D390-4B66-20FB-144E1BCE73F2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 斜 晶 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1D6B46-046E-F067-0B88-B9CBDFE6ED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0544" y="4806830"/>
            <a:ext cx="1558506" cy="132727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A38B60-EB5A-7636-7932-0319E65F8F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6" r="-9361"/>
          <a:stretch/>
        </p:blipFill>
        <p:spPr>
          <a:xfrm>
            <a:off x="6361113" y="4806830"/>
            <a:ext cx="1558506" cy="1314989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DD1ADA-F037-DDEC-5AD1-DD2F6A255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682" y="4806830"/>
            <a:ext cx="1558506" cy="132727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2615AC0-D790-CA68-52D0-62202479E753}"/>
              </a:ext>
            </a:extLst>
          </p:cNvPr>
          <p:cNvCxnSpPr>
            <a:cxnSpLocks/>
          </p:cNvCxnSpPr>
          <p:nvPr/>
        </p:nvCxnSpPr>
        <p:spPr>
          <a:xfrm>
            <a:off x="6353726" y="2223210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B410E575-FE1A-6F6B-9333-BC32B84F1272}"/>
              </a:ext>
            </a:extLst>
          </p:cNvPr>
          <p:cNvGrpSpPr/>
          <p:nvPr/>
        </p:nvGrpSpPr>
        <p:grpSpPr>
          <a:xfrm>
            <a:off x="4152632" y="1736725"/>
            <a:ext cx="914823" cy="446744"/>
            <a:chOff x="1425724" y="3698661"/>
            <a:chExt cx="2269197" cy="44674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10D4987-B4E5-3F6A-FBF8-356056948658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675C561-B8C4-09ED-1B24-5C5EAA9E534E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日光石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6ECFC0D-E26D-B8BD-3D91-A3709BCC123D}"/>
              </a:ext>
            </a:extLst>
          </p:cNvPr>
          <p:cNvGrpSpPr/>
          <p:nvPr/>
        </p:nvGrpSpPr>
        <p:grpSpPr>
          <a:xfrm>
            <a:off x="4152632" y="2460141"/>
            <a:ext cx="914823" cy="446744"/>
            <a:chOff x="1425724" y="3698661"/>
            <a:chExt cx="2269197" cy="446744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6170DF94-5CB8-5BAB-A3BB-AAA3E4FC4F4F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CA97156-8542-7954-9053-51E9192B41BE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天河石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70BFF74-A68F-8368-7A37-2840B15D5D3F}"/>
              </a:ext>
            </a:extLst>
          </p:cNvPr>
          <p:cNvGrpSpPr/>
          <p:nvPr/>
        </p:nvGrpSpPr>
        <p:grpSpPr>
          <a:xfrm>
            <a:off x="4152632" y="3183557"/>
            <a:ext cx="914823" cy="446744"/>
            <a:chOff x="1425724" y="3698661"/>
            <a:chExt cx="2269197" cy="446744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B9E3E00-0662-0174-85EB-CE03DD6EC9AD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932A3EB-ADE5-08B9-190D-406C1B87EDDB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拉长石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CB95098-CF0D-9F41-C1C0-E31732DF0543}"/>
              </a:ext>
            </a:extLst>
          </p:cNvPr>
          <p:cNvSpPr txBox="1"/>
          <p:nvPr/>
        </p:nvSpPr>
        <p:spPr>
          <a:xfrm>
            <a:off x="6264089" y="2738598"/>
            <a:ext cx="3894456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轴</a:t>
            </a:r>
            <a:r>
              <a:rPr lang="zh-CN" altLang="en-US"/>
              <a:t>长：</a:t>
            </a:r>
            <a:r>
              <a:rPr lang="en-US" altLang="zh-CN" dirty="0" err="1"/>
              <a:t>a≠b</a:t>
            </a:r>
            <a:r>
              <a:rPr lang="en-US" altLang="zh-CN" err="1"/>
              <a:t>≠</a:t>
            </a:r>
            <a:r>
              <a:rPr lang="en-US" altLang="zh-CN"/>
              <a:t>c</a:t>
            </a:r>
            <a:endParaRPr lang="en-US" altLang="zh-CN" dirty="0"/>
          </a:p>
          <a:p>
            <a:r>
              <a:rPr lang="zh-CN" altLang="en-US"/>
              <a:t>轴角：</a:t>
            </a:r>
            <a:r>
              <a:rPr lang="el-GR" altLang="zh-CN" dirty="0"/>
              <a:t>α≠β≠γ≠90°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DCAF9C3-F3BC-B95E-1FAE-4B4337E25EF5}"/>
              </a:ext>
            </a:extLst>
          </p:cNvPr>
          <p:cNvCxnSpPr>
            <a:cxnSpLocks/>
          </p:cNvCxnSpPr>
          <p:nvPr/>
        </p:nvCxnSpPr>
        <p:spPr>
          <a:xfrm flipV="1">
            <a:off x="5728585" y="1736725"/>
            <a:ext cx="0" cy="1893576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23394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6CB77BF-5A80-E4D7-28B0-28B4307FCD08}"/>
              </a:ext>
            </a:extLst>
          </p:cNvPr>
          <p:cNvSpPr txBox="1"/>
          <p:nvPr/>
        </p:nvSpPr>
        <p:spPr>
          <a:xfrm>
            <a:off x="4821163" y="443821"/>
            <a:ext cx="2549675" cy="53860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34400" dirty="0">
                <a:ln w="63500">
                  <a:solidFill>
                    <a:schemeClr val="accent1">
                      <a:alpha val="10000"/>
                    </a:schemeClr>
                  </a:solidFill>
                </a:ln>
                <a:noFill/>
                <a:latin typeface="Bahnschrift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4400" dirty="0">
              <a:ln w="63500">
                <a:solidFill>
                  <a:schemeClr val="accent1">
                    <a:alpha val="10000"/>
                  </a:schemeClr>
                </a:solidFill>
              </a:ln>
              <a:noFill/>
              <a:latin typeface="Bahnschrift" panose="020B0502040204020203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F6E186-7C8A-9B26-545C-62E8E3739116}"/>
              </a:ext>
            </a:extLst>
          </p:cNvPr>
          <p:cNvSpPr txBox="1"/>
          <p:nvPr/>
        </p:nvSpPr>
        <p:spPr>
          <a:xfrm>
            <a:off x="4603774" y="2884021"/>
            <a:ext cx="298445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 晶 性 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762D46-FED4-E952-1A52-E50EDD9B2B51}"/>
              </a:ext>
            </a:extLst>
          </p:cNvPr>
          <p:cNvSpPr txBox="1"/>
          <p:nvPr/>
        </p:nvSpPr>
        <p:spPr>
          <a:xfrm>
            <a:off x="4765435" y="3604648"/>
            <a:ext cx="26611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CRYSTAL QUALITY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9882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: 空心 39">
            <a:extLst>
              <a:ext uri="{FF2B5EF4-FFF2-40B4-BE49-F238E27FC236}">
                <a16:creationId xmlns:a16="http://schemas.microsoft.com/office/drawing/2014/main" id="{DAD55778-6BBA-65B0-5FDD-0A6B63E47EDF}"/>
              </a:ext>
            </a:extLst>
          </p:cNvPr>
          <p:cNvSpPr/>
          <p:nvPr/>
        </p:nvSpPr>
        <p:spPr>
          <a:xfrm>
            <a:off x="4133850" y="1610784"/>
            <a:ext cx="3924300" cy="3924300"/>
          </a:xfrm>
          <a:prstGeom prst="donut">
            <a:avLst>
              <a:gd name="adj" fmla="val 558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6FE6C9-138D-F27C-CC13-374FE02C79D4}"/>
              </a:ext>
            </a:extLst>
          </p:cNvPr>
          <p:cNvSpPr txBox="1"/>
          <p:nvPr/>
        </p:nvSpPr>
        <p:spPr>
          <a:xfrm>
            <a:off x="546538" y="410368"/>
            <a:ext cx="2750707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水 晶 形 成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D98B014-44B4-83D5-BFB5-CCE8C1AF3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35" t="21333" r="26640" b="12140"/>
          <a:stretch/>
        </p:blipFill>
        <p:spPr>
          <a:xfrm>
            <a:off x="4560006" y="2193832"/>
            <a:ext cx="3324303" cy="3095716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41E54340-ABA6-ECA2-CC7B-742D7B0AAC9A}"/>
              </a:ext>
            </a:extLst>
          </p:cNvPr>
          <p:cNvGrpSpPr/>
          <p:nvPr/>
        </p:nvGrpSpPr>
        <p:grpSpPr>
          <a:xfrm>
            <a:off x="7436600" y="2277843"/>
            <a:ext cx="161090" cy="2565802"/>
            <a:chOff x="7436600" y="2277843"/>
            <a:chExt cx="161090" cy="2565802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BED03AD4-E425-0A90-2447-CA9D218BC3C5}"/>
                </a:ext>
              </a:extLst>
            </p:cNvPr>
            <p:cNvSpPr/>
            <p:nvPr/>
          </p:nvSpPr>
          <p:spPr>
            <a:xfrm>
              <a:off x="7436600" y="2277843"/>
              <a:ext cx="161090" cy="161091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127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640E83E2-7867-7221-5E8A-9613EB0E4182}"/>
                </a:ext>
              </a:extLst>
            </p:cNvPr>
            <p:cNvSpPr/>
            <p:nvPr/>
          </p:nvSpPr>
          <p:spPr>
            <a:xfrm>
              <a:off x="7436600" y="4682554"/>
              <a:ext cx="161090" cy="161091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127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36F5255-AD94-689D-50BE-FD78A315B393}"/>
              </a:ext>
            </a:extLst>
          </p:cNvPr>
          <p:cNvCxnSpPr>
            <a:cxnSpLocks/>
          </p:cNvCxnSpPr>
          <p:nvPr/>
        </p:nvCxnSpPr>
        <p:spPr>
          <a:xfrm>
            <a:off x="7673890" y="2358388"/>
            <a:ext cx="2076848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C2049DA-78E3-FB19-C438-0E7F24A03D3B}"/>
              </a:ext>
            </a:extLst>
          </p:cNvPr>
          <p:cNvCxnSpPr>
            <a:cxnSpLocks/>
          </p:cNvCxnSpPr>
          <p:nvPr/>
        </p:nvCxnSpPr>
        <p:spPr>
          <a:xfrm>
            <a:off x="7673890" y="4763099"/>
            <a:ext cx="2076848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>
            <a:extLst>
              <a:ext uri="{FF2B5EF4-FFF2-40B4-BE49-F238E27FC236}">
                <a16:creationId xmlns:a16="http://schemas.microsoft.com/office/drawing/2014/main" id="{A8CB4E98-3722-47A9-E920-3D4D989C1CDC}"/>
              </a:ext>
            </a:extLst>
          </p:cNvPr>
          <p:cNvSpPr/>
          <p:nvPr/>
        </p:nvSpPr>
        <p:spPr>
          <a:xfrm>
            <a:off x="4610803" y="2277843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76822B5A-3A93-22BE-23E0-7C405876756C}"/>
              </a:ext>
            </a:extLst>
          </p:cNvPr>
          <p:cNvSpPr/>
          <p:nvPr/>
        </p:nvSpPr>
        <p:spPr>
          <a:xfrm>
            <a:off x="4610803" y="4682554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F46418AF-71E9-AAF0-2C47-7E8785BFF53F}"/>
              </a:ext>
            </a:extLst>
          </p:cNvPr>
          <p:cNvGrpSpPr/>
          <p:nvPr/>
        </p:nvGrpSpPr>
        <p:grpSpPr>
          <a:xfrm>
            <a:off x="2478448" y="2358388"/>
            <a:ext cx="2085776" cy="2404711"/>
            <a:chOff x="2912546" y="2358388"/>
            <a:chExt cx="1672858" cy="2404711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035718D5-F3BB-AF3C-072E-7C865D8E9291}"/>
                </a:ext>
              </a:extLst>
            </p:cNvPr>
            <p:cNvCxnSpPr>
              <a:cxnSpLocks/>
            </p:cNvCxnSpPr>
            <p:nvPr/>
          </p:nvCxnSpPr>
          <p:spPr>
            <a:xfrm>
              <a:off x="2912546" y="2358388"/>
              <a:ext cx="1672858" cy="0"/>
            </a:xfrm>
            <a:prstGeom prst="line">
              <a:avLst/>
            </a:prstGeom>
            <a:ln w="19050">
              <a:solidFill>
                <a:schemeClr val="accent2"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A14E6E49-1429-2F02-4584-3E0203C829B1}"/>
                </a:ext>
              </a:extLst>
            </p:cNvPr>
            <p:cNvCxnSpPr>
              <a:cxnSpLocks/>
            </p:cNvCxnSpPr>
            <p:nvPr/>
          </p:nvCxnSpPr>
          <p:spPr>
            <a:xfrm>
              <a:off x="2912546" y="4763099"/>
              <a:ext cx="1672858" cy="0"/>
            </a:xfrm>
            <a:prstGeom prst="line">
              <a:avLst/>
            </a:prstGeom>
            <a:ln w="19050">
              <a:solidFill>
                <a:schemeClr val="accent2"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菱形 54">
            <a:extLst>
              <a:ext uri="{FF2B5EF4-FFF2-40B4-BE49-F238E27FC236}">
                <a16:creationId xmlns:a16="http://schemas.microsoft.com/office/drawing/2014/main" id="{2FD5D78E-C2B3-2EC6-519F-B20254AE8C44}"/>
              </a:ext>
            </a:extLst>
          </p:cNvPr>
          <p:cNvSpPr/>
          <p:nvPr/>
        </p:nvSpPr>
        <p:spPr>
          <a:xfrm>
            <a:off x="1424068" y="1878823"/>
            <a:ext cx="959130" cy="959130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4E77352-37F8-E2BF-6550-8BAFB2B2DA46}"/>
              </a:ext>
            </a:extLst>
          </p:cNvPr>
          <p:cNvSpPr txBox="1"/>
          <p:nvPr/>
        </p:nvSpPr>
        <p:spPr>
          <a:xfrm>
            <a:off x="1527797" y="2162837"/>
            <a:ext cx="751672" cy="391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</a:t>
            </a:r>
          </a:p>
        </p:txBody>
      </p:sp>
      <p:sp>
        <p:nvSpPr>
          <p:cNvPr id="59" name="菱形 58">
            <a:extLst>
              <a:ext uri="{FF2B5EF4-FFF2-40B4-BE49-F238E27FC236}">
                <a16:creationId xmlns:a16="http://schemas.microsoft.com/office/drawing/2014/main" id="{32E786A4-52A5-5B8F-FCE8-9A329C55BD21}"/>
              </a:ext>
            </a:extLst>
          </p:cNvPr>
          <p:cNvSpPr/>
          <p:nvPr/>
        </p:nvSpPr>
        <p:spPr>
          <a:xfrm>
            <a:off x="1424068" y="4283534"/>
            <a:ext cx="959130" cy="959130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27A10D4-F1D2-8C01-EC8C-9AEDC6436F9D}"/>
              </a:ext>
            </a:extLst>
          </p:cNvPr>
          <p:cNvSpPr txBox="1"/>
          <p:nvPr/>
        </p:nvSpPr>
        <p:spPr>
          <a:xfrm>
            <a:off x="1527797" y="4567548"/>
            <a:ext cx="751672" cy="391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石英</a:t>
            </a:r>
          </a:p>
        </p:txBody>
      </p:sp>
      <p:sp>
        <p:nvSpPr>
          <p:cNvPr id="62" name="菱形 61">
            <a:extLst>
              <a:ext uri="{FF2B5EF4-FFF2-40B4-BE49-F238E27FC236}">
                <a16:creationId xmlns:a16="http://schemas.microsoft.com/office/drawing/2014/main" id="{D2ACB73C-F5A5-5B7F-66F0-47FEC2CD1B5B}"/>
              </a:ext>
            </a:extLst>
          </p:cNvPr>
          <p:cNvSpPr/>
          <p:nvPr/>
        </p:nvSpPr>
        <p:spPr>
          <a:xfrm>
            <a:off x="9816367" y="1878823"/>
            <a:ext cx="959130" cy="959130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E8D61EB-BE0A-9E22-FDC5-6A9554B3545B}"/>
              </a:ext>
            </a:extLst>
          </p:cNvPr>
          <p:cNvSpPr txBox="1"/>
          <p:nvPr/>
        </p:nvSpPr>
        <p:spPr>
          <a:xfrm>
            <a:off x="9920096" y="2162837"/>
            <a:ext cx="751672" cy="391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玛瑙</a:t>
            </a:r>
          </a:p>
        </p:txBody>
      </p:sp>
      <p:sp>
        <p:nvSpPr>
          <p:cNvPr id="65" name="菱形 64">
            <a:extLst>
              <a:ext uri="{FF2B5EF4-FFF2-40B4-BE49-F238E27FC236}">
                <a16:creationId xmlns:a16="http://schemas.microsoft.com/office/drawing/2014/main" id="{BE086749-4610-2732-2161-CFCAD3B0A468}"/>
              </a:ext>
            </a:extLst>
          </p:cNvPr>
          <p:cNvSpPr/>
          <p:nvPr/>
        </p:nvSpPr>
        <p:spPr>
          <a:xfrm>
            <a:off x="9816367" y="4283534"/>
            <a:ext cx="959130" cy="959130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FFDB292-6B72-4412-A19E-7CE0DB94C494}"/>
              </a:ext>
            </a:extLst>
          </p:cNvPr>
          <p:cNvSpPr txBox="1"/>
          <p:nvPr/>
        </p:nvSpPr>
        <p:spPr>
          <a:xfrm>
            <a:off x="9920096" y="4567548"/>
            <a:ext cx="751672" cy="391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玉髓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857334F-85BB-E9F9-9E79-5595C8EB35E8}"/>
              </a:ext>
            </a:extLst>
          </p:cNvPr>
          <p:cNvSpPr txBox="1"/>
          <p:nvPr/>
        </p:nvSpPr>
        <p:spPr>
          <a:xfrm>
            <a:off x="2387054" y="4835696"/>
            <a:ext cx="1500337" cy="400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结晶不完美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FDCFAE5-E8BC-7B8A-C655-275F88C5AE86}"/>
              </a:ext>
            </a:extLst>
          </p:cNvPr>
          <p:cNvSpPr txBox="1"/>
          <p:nvPr/>
        </p:nvSpPr>
        <p:spPr>
          <a:xfrm>
            <a:off x="8533290" y="2430985"/>
            <a:ext cx="13186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胶化脱水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15A30079-76C7-CFAE-A0D4-359D92FB6B1D}"/>
              </a:ext>
            </a:extLst>
          </p:cNvPr>
          <p:cNvSpPr txBox="1"/>
          <p:nvPr/>
        </p:nvSpPr>
        <p:spPr>
          <a:xfrm>
            <a:off x="8179093" y="4835696"/>
            <a:ext cx="1672858" cy="400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晶粒＜</a:t>
            </a:r>
            <a:r>
              <a:rPr lang="en-US" altLang="zh-CN" sz="2000" dirty="0" err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μm</a:t>
            </a:r>
            <a:endParaRPr lang="zh-CN" altLang="en-US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08E6534-B1AF-82E9-3DC4-ECA8B0EAF7C0}"/>
              </a:ext>
            </a:extLst>
          </p:cNvPr>
          <p:cNvSpPr txBox="1"/>
          <p:nvPr/>
        </p:nvSpPr>
        <p:spPr>
          <a:xfrm>
            <a:off x="2387054" y="2430985"/>
            <a:ext cx="13186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结晶完美</a:t>
            </a:r>
          </a:p>
        </p:txBody>
      </p:sp>
    </p:spTree>
    <p:extLst>
      <p:ext uri="{BB962C8B-B14F-4D97-AF65-F5344CB8AC3E}">
        <p14:creationId xmlns:p14="http://schemas.microsoft.com/office/powerpoint/2010/main" val="29925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796A79B-0479-95BC-53C9-B6E5685ECEAE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光 学 性 质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444C85BA-D873-907A-CDCA-27246FFAF075}"/>
              </a:ext>
            </a:extLst>
          </p:cNvPr>
          <p:cNvCxnSpPr>
            <a:cxnSpLocks/>
          </p:cNvCxnSpPr>
          <p:nvPr/>
        </p:nvCxnSpPr>
        <p:spPr>
          <a:xfrm>
            <a:off x="1416050" y="1742293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4D2CF269-2BA9-82F8-F38E-3386A402E94F}"/>
              </a:ext>
            </a:extLst>
          </p:cNvPr>
          <p:cNvSpPr/>
          <p:nvPr/>
        </p:nvSpPr>
        <p:spPr>
          <a:xfrm rot="16200000">
            <a:off x="3096691" y="83284"/>
            <a:ext cx="1200151" cy="454543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D6378D8-5605-4F14-7409-F90FBCE2EC84}"/>
              </a:ext>
            </a:extLst>
          </p:cNvPr>
          <p:cNvSpPr txBox="1"/>
          <p:nvPr/>
        </p:nvSpPr>
        <p:spPr>
          <a:xfrm>
            <a:off x="2747123" y="1927240"/>
            <a:ext cx="2619682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无色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浅至深的紫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褐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050E7A8-F0ED-5123-6FA6-1DAD6F9BC98F}"/>
              </a:ext>
            </a:extLst>
          </p:cNvPr>
          <p:cNvSpPr txBox="1"/>
          <p:nvPr/>
        </p:nvSpPr>
        <p:spPr>
          <a:xfrm>
            <a:off x="1419229" y="2002058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B60C3409-2D8D-C0A1-DFB9-60FCC5D8257F}"/>
              </a:ext>
            </a:extLst>
          </p:cNvPr>
          <p:cNvCxnSpPr>
            <a:cxnSpLocks/>
          </p:cNvCxnSpPr>
          <p:nvPr/>
        </p:nvCxnSpPr>
        <p:spPr>
          <a:xfrm rot="5400000">
            <a:off x="2292157" y="2356000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21BBD07-778A-B103-2D52-49AF3A106631}"/>
              </a:ext>
            </a:extLst>
          </p:cNvPr>
          <p:cNvCxnSpPr>
            <a:cxnSpLocks/>
          </p:cNvCxnSpPr>
          <p:nvPr/>
        </p:nvCxnSpPr>
        <p:spPr>
          <a:xfrm>
            <a:off x="1416050" y="3200411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709CD68A-5950-6681-83EB-E2C864C2FAAB}"/>
              </a:ext>
            </a:extLst>
          </p:cNvPr>
          <p:cNvSpPr/>
          <p:nvPr/>
        </p:nvSpPr>
        <p:spPr>
          <a:xfrm rot="16200000">
            <a:off x="3096690" y="1541401"/>
            <a:ext cx="1200151" cy="4545433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E8288CE-DEE1-1279-B0C1-BD915B3F8E38}"/>
              </a:ext>
            </a:extLst>
          </p:cNvPr>
          <p:cNvSpPr txBox="1"/>
          <p:nvPr/>
        </p:nvSpPr>
        <p:spPr>
          <a:xfrm>
            <a:off x="2747123" y="3385358"/>
            <a:ext cx="2619682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玻璃光泽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断口处为油脂光泽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06BF939-C92B-FCE4-5D04-C169077692B6}"/>
              </a:ext>
            </a:extLst>
          </p:cNvPr>
          <p:cNvSpPr txBox="1"/>
          <p:nvPr/>
        </p:nvSpPr>
        <p:spPr>
          <a:xfrm>
            <a:off x="1419229" y="3460176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泽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60242316-CE88-026F-45C7-A8035FD0272E}"/>
              </a:ext>
            </a:extLst>
          </p:cNvPr>
          <p:cNvCxnSpPr>
            <a:cxnSpLocks/>
          </p:cNvCxnSpPr>
          <p:nvPr/>
        </p:nvCxnSpPr>
        <p:spPr>
          <a:xfrm rot="5400000">
            <a:off x="2292157" y="3814118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D58A5E8-C3E0-00A4-EC6C-B92E63322C03}"/>
              </a:ext>
            </a:extLst>
          </p:cNvPr>
          <p:cNvCxnSpPr>
            <a:cxnSpLocks/>
          </p:cNvCxnSpPr>
          <p:nvPr/>
        </p:nvCxnSpPr>
        <p:spPr>
          <a:xfrm>
            <a:off x="1416050" y="4658528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A1C479F7-79C0-8B37-7003-9B6BB716FD48}"/>
              </a:ext>
            </a:extLst>
          </p:cNvPr>
          <p:cNvSpPr/>
          <p:nvPr/>
        </p:nvSpPr>
        <p:spPr>
          <a:xfrm rot="16200000">
            <a:off x="3096691" y="2999519"/>
            <a:ext cx="1200151" cy="454543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9B4114F-BAAF-BED9-0A43-DDA88F79800C}"/>
              </a:ext>
            </a:extLst>
          </p:cNvPr>
          <p:cNvSpPr txBox="1"/>
          <p:nvPr/>
        </p:nvSpPr>
        <p:spPr>
          <a:xfrm>
            <a:off x="2747123" y="4843475"/>
            <a:ext cx="2238946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与透过光的质与量有关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仅见轮廓为半透明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5AD5D8B-194B-914C-FA40-9C65FB296BDD}"/>
              </a:ext>
            </a:extLst>
          </p:cNvPr>
          <p:cNvSpPr txBox="1"/>
          <p:nvPr/>
        </p:nvSpPr>
        <p:spPr>
          <a:xfrm>
            <a:off x="1419229" y="4918293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</a:t>
            </a:r>
          </a:p>
          <a:p>
            <a:pPr algn="ctr"/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AF2F55DB-8E40-688D-B92A-0A81E10DC4EC}"/>
              </a:ext>
            </a:extLst>
          </p:cNvPr>
          <p:cNvCxnSpPr>
            <a:cxnSpLocks/>
          </p:cNvCxnSpPr>
          <p:nvPr/>
        </p:nvCxnSpPr>
        <p:spPr>
          <a:xfrm rot="5400000">
            <a:off x="2292157" y="5272235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456EEEC-4474-572C-A351-69E51C999430}"/>
              </a:ext>
            </a:extLst>
          </p:cNvPr>
          <p:cNvCxnSpPr>
            <a:cxnSpLocks/>
          </p:cNvCxnSpPr>
          <p:nvPr/>
        </p:nvCxnSpPr>
        <p:spPr>
          <a:xfrm>
            <a:off x="6347484" y="1742293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F242E4A5-7682-2C84-E61B-4D9AFB8F7751}"/>
              </a:ext>
            </a:extLst>
          </p:cNvPr>
          <p:cNvSpPr/>
          <p:nvPr/>
        </p:nvSpPr>
        <p:spPr>
          <a:xfrm rot="16200000">
            <a:off x="8028125" y="83284"/>
            <a:ext cx="1200151" cy="454543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8D46B5A-C13D-790D-44FA-0D7C0B04234A}"/>
              </a:ext>
            </a:extLst>
          </p:cNvPr>
          <p:cNvSpPr txBox="1"/>
          <p:nvPr/>
        </p:nvSpPr>
        <p:spPr>
          <a:xfrm>
            <a:off x="7678557" y="1927240"/>
            <a:ext cx="2619682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1.544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－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1.553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几乎不超出此范围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E3436833-9C43-6C5C-B0C9-F2214969D835}"/>
              </a:ext>
            </a:extLst>
          </p:cNvPr>
          <p:cNvSpPr txBox="1"/>
          <p:nvPr/>
        </p:nvSpPr>
        <p:spPr>
          <a:xfrm>
            <a:off x="6350663" y="2002058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8CCC7BB-A1A7-433B-9C2D-FB42F7081271}"/>
              </a:ext>
            </a:extLst>
          </p:cNvPr>
          <p:cNvCxnSpPr>
            <a:cxnSpLocks/>
          </p:cNvCxnSpPr>
          <p:nvPr/>
        </p:nvCxnSpPr>
        <p:spPr>
          <a:xfrm rot="5400000">
            <a:off x="7223591" y="2356000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45C101B8-2624-98A9-1144-4566091EBF75}"/>
              </a:ext>
            </a:extLst>
          </p:cNvPr>
          <p:cNvCxnSpPr>
            <a:cxnSpLocks/>
          </p:cNvCxnSpPr>
          <p:nvPr/>
        </p:nvCxnSpPr>
        <p:spPr>
          <a:xfrm>
            <a:off x="6347484" y="3200411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E3C57CA0-E6BB-B5DE-E0CB-3DE6A301B4FA}"/>
              </a:ext>
            </a:extLst>
          </p:cNvPr>
          <p:cNvSpPr/>
          <p:nvPr/>
        </p:nvSpPr>
        <p:spPr>
          <a:xfrm rot="16200000">
            <a:off x="8028125" y="1541401"/>
            <a:ext cx="1200151" cy="454543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7253234-9A1D-4595-A89E-8A8E22A7AB5F}"/>
              </a:ext>
            </a:extLst>
          </p:cNvPr>
          <p:cNvSpPr txBox="1"/>
          <p:nvPr/>
        </p:nvSpPr>
        <p:spPr>
          <a:xfrm>
            <a:off x="7678557" y="3385358"/>
            <a:ext cx="2619682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0.013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随照明光的不同而变化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F74E42C-49C6-53D4-62BB-D77E9D014D56}"/>
              </a:ext>
            </a:extLst>
          </p:cNvPr>
          <p:cNvSpPr txBox="1"/>
          <p:nvPr/>
        </p:nvSpPr>
        <p:spPr>
          <a:xfrm>
            <a:off x="6350663" y="3460176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72ACD749-3DC1-7627-6048-C9495CD5E07E}"/>
              </a:ext>
            </a:extLst>
          </p:cNvPr>
          <p:cNvCxnSpPr>
            <a:cxnSpLocks/>
          </p:cNvCxnSpPr>
          <p:nvPr/>
        </p:nvCxnSpPr>
        <p:spPr>
          <a:xfrm rot="5400000">
            <a:off x="7223591" y="3814118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5F574B4A-92E2-963B-2A8D-4A1625812EBF}"/>
              </a:ext>
            </a:extLst>
          </p:cNvPr>
          <p:cNvCxnSpPr>
            <a:cxnSpLocks/>
          </p:cNvCxnSpPr>
          <p:nvPr/>
        </p:nvCxnSpPr>
        <p:spPr>
          <a:xfrm>
            <a:off x="6347484" y="4658528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A07BBC80-2C3F-E56C-A0B5-F7AF15AC9B16}"/>
              </a:ext>
            </a:extLst>
          </p:cNvPr>
          <p:cNvSpPr/>
          <p:nvPr/>
        </p:nvSpPr>
        <p:spPr>
          <a:xfrm rot="16200000">
            <a:off x="8028125" y="2999519"/>
            <a:ext cx="1200151" cy="454543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8016580-9DE2-E910-6AA2-EEBDA3049287}"/>
              </a:ext>
            </a:extLst>
          </p:cNvPr>
          <p:cNvSpPr txBox="1"/>
          <p:nvPr/>
        </p:nvSpPr>
        <p:spPr>
          <a:xfrm>
            <a:off x="7678557" y="4843475"/>
            <a:ext cx="2619682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一轴晶正光性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中心常为淡绿或淡粉色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F130F0A-4C85-AA68-C1ED-13D7A3E20EB0}"/>
              </a:ext>
            </a:extLst>
          </p:cNvPr>
          <p:cNvSpPr txBox="1"/>
          <p:nvPr/>
        </p:nvSpPr>
        <p:spPr>
          <a:xfrm>
            <a:off x="6350663" y="4918293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75FDFAEC-765A-661C-B2E5-15D75290D8A9}"/>
              </a:ext>
            </a:extLst>
          </p:cNvPr>
          <p:cNvCxnSpPr>
            <a:cxnSpLocks/>
          </p:cNvCxnSpPr>
          <p:nvPr/>
        </p:nvCxnSpPr>
        <p:spPr>
          <a:xfrm rot="5400000">
            <a:off x="7223591" y="5272235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8BCFA664-91DB-EF11-F17F-2442C31E7C14}"/>
              </a:ext>
            </a:extLst>
          </p:cNvPr>
          <p:cNvSpPr txBox="1"/>
          <p:nvPr/>
        </p:nvSpPr>
        <p:spPr>
          <a:xfrm>
            <a:off x="4880374" y="2028552"/>
            <a:ext cx="963214" cy="113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51F5931-2B64-3618-601A-A7E96055FD3A}"/>
              </a:ext>
            </a:extLst>
          </p:cNvPr>
          <p:cNvSpPr txBox="1"/>
          <p:nvPr/>
        </p:nvSpPr>
        <p:spPr>
          <a:xfrm>
            <a:off x="4880374" y="3469733"/>
            <a:ext cx="963214" cy="113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2F3713A9-C667-0BF4-EB05-B89D82D77D83}"/>
              </a:ext>
            </a:extLst>
          </p:cNvPr>
          <p:cNvSpPr txBox="1"/>
          <p:nvPr/>
        </p:nvSpPr>
        <p:spPr>
          <a:xfrm>
            <a:off x="4880374" y="4910914"/>
            <a:ext cx="963214" cy="113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31B853D3-0A81-B809-C231-C4E5F7D08535}"/>
              </a:ext>
            </a:extLst>
          </p:cNvPr>
          <p:cNvSpPr txBox="1"/>
          <p:nvPr/>
        </p:nvSpPr>
        <p:spPr>
          <a:xfrm>
            <a:off x="9781109" y="2028552"/>
            <a:ext cx="963214" cy="113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7712D870-98FE-418B-A128-BA0768FDB546}"/>
              </a:ext>
            </a:extLst>
          </p:cNvPr>
          <p:cNvSpPr txBox="1"/>
          <p:nvPr/>
        </p:nvSpPr>
        <p:spPr>
          <a:xfrm>
            <a:off x="9781109" y="3469733"/>
            <a:ext cx="963214" cy="113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⑤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702D4456-3DA1-5881-C8DA-9D5F21769A19}"/>
              </a:ext>
            </a:extLst>
          </p:cNvPr>
          <p:cNvSpPr txBox="1"/>
          <p:nvPr/>
        </p:nvSpPr>
        <p:spPr>
          <a:xfrm>
            <a:off x="9781109" y="4910914"/>
            <a:ext cx="963214" cy="113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⑥</a:t>
            </a:r>
          </a:p>
        </p:txBody>
      </p:sp>
    </p:spTree>
    <p:extLst>
      <p:ext uri="{BB962C8B-B14F-4D97-AF65-F5344CB8AC3E}">
        <p14:creationId xmlns:p14="http://schemas.microsoft.com/office/powerpoint/2010/main" val="1221782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D3810355-05F7-A249-5AE5-5218D28172F5}"/>
              </a:ext>
            </a:extLst>
          </p:cNvPr>
          <p:cNvSpPr/>
          <p:nvPr/>
        </p:nvSpPr>
        <p:spPr>
          <a:xfrm>
            <a:off x="2806700" y="3587750"/>
            <a:ext cx="6578600" cy="3289300"/>
          </a:xfrm>
          <a:custGeom>
            <a:avLst/>
            <a:gdLst>
              <a:gd name="connsiteX0" fmla="*/ 3822700 w 7645400"/>
              <a:gd name="connsiteY0" fmla="*/ 0 h 3822700"/>
              <a:gd name="connsiteX1" fmla="*/ 7645400 w 7645400"/>
              <a:gd name="connsiteY1" fmla="*/ 3822700 h 3822700"/>
              <a:gd name="connsiteX2" fmla="*/ 0 w 7645400"/>
              <a:gd name="connsiteY2" fmla="*/ 3822700 h 3822700"/>
              <a:gd name="connsiteX3" fmla="*/ 3822700 w 7645400"/>
              <a:gd name="connsiteY3" fmla="*/ 0 h 382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5400" h="3822700">
                <a:moveTo>
                  <a:pt x="3822700" y="0"/>
                </a:moveTo>
                <a:cubicBezTo>
                  <a:pt x="5933919" y="0"/>
                  <a:pt x="7645400" y="1711481"/>
                  <a:pt x="7645400" y="3822700"/>
                </a:cubicBezTo>
                <a:lnTo>
                  <a:pt x="0" y="3822700"/>
                </a:lnTo>
                <a:cubicBezTo>
                  <a:pt x="0" y="1711481"/>
                  <a:pt x="1711481" y="0"/>
                  <a:pt x="382270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CDDB28F-D0FA-905B-BE23-4EC2B7702CA7}"/>
              </a:ext>
            </a:extLst>
          </p:cNvPr>
          <p:cNvSpPr/>
          <p:nvPr/>
        </p:nvSpPr>
        <p:spPr>
          <a:xfrm rot="5400000">
            <a:off x="4612105" y="2409391"/>
            <a:ext cx="2967790" cy="5935578"/>
          </a:xfrm>
          <a:custGeom>
            <a:avLst/>
            <a:gdLst>
              <a:gd name="connsiteX0" fmla="*/ 0 w 3327400"/>
              <a:gd name="connsiteY0" fmla="*/ 3327400 h 6654800"/>
              <a:gd name="connsiteX1" fmla="*/ 3327400 w 3327400"/>
              <a:gd name="connsiteY1" fmla="*/ 0 h 6654800"/>
              <a:gd name="connsiteX2" fmla="*/ 3327400 w 3327400"/>
              <a:gd name="connsiteY2" fmla="*/ 6654800 h 6654800"/>
              <a:gd name="connsiteX3" fmla="*/ 0 w 3327400"/>
              <a:gd name="connsiteY3" fmla="*/ 3327400 h 66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7400" h="6654800">
                <a:moveTo>
                  <a:pt x="0" y="3327400"/>
                </a:moveTo>
                <a:cubicBezTo>
                  <a:pt x="0" y="1489728"/>
                  <a:pt x="1489728" y="0"/>
                  <a:pt x="3327400" y="0"/>
                </a:cubicBezTo>
                <a:lnTo>
                  <a:pt x="3327400" y="6654800"/>
                </a:lnTo>
                <a:cubicBezTo>
                  <a:pt x="1489728" y="6654800"/>
                  <a:pt x="0" y="5165072"/>
                  <a:pt x="0" y="3327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35D033-071D-5D67-359E-6F2D10136831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力 学 性 质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8C13FBEE-DF51-88EA-FE9F-F3692501B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6765" r="2562"/>
          <a:stretch/>
        </p:blipFill>
        <p:spPr>
          <a:xfrm>
            <a:off x="4140200" y="3759510"/>
            <a:ext cx="3911600" cy="3097372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67EACA49-3720-3517-D68C-7B996452A250}"/>
              </a:ext>
            </a:extLst>
          </p:cNvPr>
          <p:cNvSpPr txBox="1"/>
          <p:nvPr/>
        </p:nvSpPr>
        <p:spPr>
          <a:xfrm>
            <a:off x="5867885" y="2427846"/>
            <a:ext cx="139564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摩氏硬度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8984460-8D80-3DDE-5416-5F2AA844624B}"/>
              </a:ext>
            </a:extLst>
          </p:cNvPr>
          <p:cNvSpPr txBox="1"/>
          <p:nvPr/>
        </p:nvSpPr>
        <p:spPr>
          <a:xfrm>
            <a:off x="5849443" y="1831835"/>
            <a:ext cx="1061932" cy="558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 度</a:t>
            </a:r>
          </a:p>
        </p:txBody>
      </p:sp>
      <p:sp>
        <p:nvSpPr>
          <p:cNvPr id="62" name="菱形 61">
            <a:extLst>
              <a:ext uri="{FF2B5EF4-FFF2-40B4-BE49-F238E27FC236}">
                <a16:creationId xmlns:a16="http://schemas.microsoft.com/office/drawing/2014/main" id="{80D14C98-B557-97CE-6805-3A4A16D551D7}"/>
              </a:ext>
            </a:extLst>
          </p:cNvPr>
          <p:cNvSpPr/>
          <p:nvPr/>
        </p:nvSpPr>
        <p:spPr>
          <a:xfrm rot="20831411">
            <a:off x="5022789" y="1919156"/>
            <a:ext cx="792969" cy="792969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page" title="Icon of a rectangle with a dotted line in the middle, an arrow on the right side pointing to the right">
            <a:extLst>
              <a:ext uri="{FF2B5EF4-FFF2-40B4-BE49-F238E27FC236}">
                <a16:creationId xmlns:a16="http://schemas.microsoft.com/office/drawing/2014/main" id="{D058C14C-1CE3-697C-B468-D2136C0C257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47962" y="2176523"/>
            <a:ext cx="365099" cy="263350"/>
          </a:xfrm>
          <a:custGeom>
            <a:avLst/>
            <a:gdLst>
              <a:gd name="T0" fmla="*/ 244 w 244"/>
              <a:gd name="T1" fmla="*/ 80 h 176"/>
              <a:gd name="T2" fmla="*/ 244 w 244"/>
              <a:gd name="T3" fmla="*/ 176 h 176"/>
              <a:gd name="T4" fmla="*/ 0 w 244"/>
              <a:gd name="T5" fmla="*/ 176 h 176"/>
              <a:gd name="T6" fmla="*/ 0 w 244"/>
              <a:gd name="T7" fmla="*/ 0 h 176"/>
              <a:gd name="T8" fmla="*/ 244 w 244"/>
              <a:gd name="T9" fmla="*/ 0 h 176"/>
              <a:gd name="T10" fmla="*/ 244 w 244"/>
              <a:gd name="T11" fmla="*/ 80 h 176"/>
              <a:gd name="T12" fmla="*/ 122 w 244"/>
              <a:gd name="T13" fmla="*/ 0 h 176"/>
              <a:gd name="T14" fmla="*/ 122 w 244"/>
              <a:gd name="T15" fmla="*/ 26 h 176"/>
              <a:gd name="T16" fmla="*/ 122 w 244"/>
              <a:gd name="T17" fmla="*/ 44 h 176"/>
              <a:gd name="T18" fmla="*/ 122 w 244"/>
              <a:gd name="T19" fmla="*/ 79 h 176"/>
              <a:gd name="T20" fmla="*/ 122 w 244"/>
              <a:gd name="T21" fmla="*/ 95 h 176"/>
              <a:gd name="T22" fmla="*/ 122 w 244"/>
              <a:gd name="T23" fmla="*/ 130 h 176"/>
              <a:gd name="T24" fmla="*/ 122 w 244"/>
              <a:gd name="T25" fmla="*/ 148 h 176"/>
              <a:gd name="T26" fmla="*/ 122 w 244"/>
              <a:gd name="T27" fmla="*/ 176 h 176"/>
              <a:gd name="T28" fmla="*/ 182 w 244"/>
              <a:gd name="T29" fmla="*/ 114 h 176"/>
              <a:gd name="T30" fmla="*/ 207 w 244"/>
              <a:gd name="T31" fmla="*/ 88 h 176"/>
              <a:gd name="T32" fmla="*/ 182 w 244"/>
              <a:gd name="T33" fmla="*/ 62 h 176"/>
              <a:gd name="T34" fmla="*/ 207 w 244"/>
              <a:gd name="T35" fmla="*/ 88 h 176"/>
              <a:gd name="T36" fmla="*/ 147 w 244"/>
              <a:gd name="T37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4" h="176">
                <a:moveTo>
                  <a:pt x="244" y="80"/>
                </a:moveTo>
                <a:lnTo>
                  <a:pt x="244" y="176"/>
                </a:lnTo>
                <a:lnTo>
                  <a:pt x="0" y="176"/>
                </a:lnTo>
                <a:lnTo>
                  <a:pt x="0" y="0"/>
                </a:lnTo>
                <a:lnTo>
                  <a:pt x="244" y="0"/>
                </a:lnTo>
                <a:lnTo>
                  <a:pt x="244" y="80"/>
                </a:lnTo>
                <a:moveTo>
                  <a:pt x="122" y="0"/>
                </a:moveTo>
                <a:lnTo>
                  <a:pt x="122" y="26"/>
                </a:lnTo>
                <a:moveTo>
                  <a:pt x="122" y="44"/>
                </a:moveTo>
                <a:lnTo>
                  <a:pt x="122" y="79"/>
                </a:lnTo>
                <a:moveTo>
                  <a:pt x="122" y="95"/>
                </a:moveTo>
                <a:lnTo>
                  <a:pt x="122" y="130"/>
                </a:lnTo>
                <a:moveTo>
                  <a:pt x="122" y="148"/>
                </a:moveTo>
                <a:lnTo>
                  <a:pt x="122" y="176"/>
                </a:lnTo>
                <a:moveTo>
                  <a:pt x="182" y="114"/>
                </a:moveTo>
                <a:lnTo>
                  <a:pt x="207" y="88"/>
                </a:lnTo>
                <a:lnTo>
                  <a:pt x="182" y="62"/>
                </a:lnTo>
                <a:moveTo>
                  <a:pt x="207" y="88"/>
                </a:moveTo>
                <a:lnTo>
                  <a:pt x="147" y="88"/>
                </a:lnTo>
              </a:path>
            </a:pathLst>
          </a:custGeom>
          <a:solidFill>
            <a:schemeClr val="bg1"/>
          </a:solidFill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latin typeface="微软雅黑" panose="020B0503020204020204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DD96076-4F61-76C2-66C6-E5E773D1DE81}"/>
              </a:ext>
            </a:extLst>
          </p:cNvPr>
          <p:cNvSpPr txBox="1"/>
          <p:nvPr/>
        </p:nvSpPr>
        <p:spPr>
          <a:xfrm>
            <a:off x="3466634" y="3134675"/>
            <a:ext cx="13186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贝壳状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3FDFBA1-D402-8BC5-83DF-CD13AA0AD764}"/>
              </a:ext>
            </a:extLst>
          </p:cNvPr>
          <p:cNvSpPr txBox="1"/>
          <p:nvPr/>
        </p:nvSpPr>
        <p:spPr>
          <a:xfrm>
            <a:off x="3448192" y="2572529"/>
            <a:ext cx="1061932" cy="558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断 口</a:t>
            </a: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75566CCC-2C92-A6CC-C276-DA67111604E0}"/>
              </a:ext>
            </a:extLst>
          </p:cNvPr>
          <p:cNvSpPr/>
          <p:nvPr/>
        </p:nvSpPr>
        <p:spPr>
          <a:xfrm rot="20831411">
            <a:off x="2621538" y="2659850"/>
            <a:ext cx="792969" cy="792969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rim_video" title="Icon of a video timeline with trim marks">
            <a:extLst>
              <a:ext uri="{FF2B5EF4-FFF2-40B4-BE49-F238E27FC236}">
                <a16:creationId xmlns:a16="http://schemas.microsoft.com/office/drawing/2014/main" id="{D051E808-035B-527C-1CD7-C5F0AFD2E1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830290" y="2881527"/>
            <a:ext cx="403045" cy="320454"/>
          </a:xfrm>
          <a:custGeom>
            <a:avLst/>
            <a:gdLst>
              <a:gd name="T0" fmla="*/ 182 w 244"/>
              <a:gd name="T1" fmla="*/ 95 h 194"/>
              <a:gd name="T2" fmla="*/ 182 w 244"/>
              <a:gd name="T3" fmla="*/ 124 h 194"/>
              <a:gd name="T4" fmla="*/ 63 w 244"/>
              <a:gd name="T5" fmla="*/ 124 h 194"/>
              <a:gd name="T6" fmla="*/ 63 w 244"/>
              <a:gd name="T7" fmla="*/ 69 h 194"/>
              <a:gd name="T8" fmla="*/ 182 w 244"/>
              <a:gd name="T9" fmla="*/ 69 h 194"/>
              <a:gd name="T10" fmla="*/ 182 w 244"/>
              <a:gd name="T11" fmla="*/ 95 h 194"/>
              <a:gd name="T12" fmla="*/ 33 w 244"/>
              <a:gd name="T13" fmla="*/ 129 h 194"/>
              <a:gd name="T14" fmla="*/ 33 w 244"/>
              <a:gd name="T15" fmla="*/ 64 h 194"/>
              <a:gd name="T16" fmla="*/ 0 w 244"/>
              <a:gd name="T17" fmla="*/ 64 h 194"/>
              <a:gd name="T18" fmla="*/ 0 w 244"/>
              <a:gd name="T19" fmla="*/ 129 h 194"/>
              <a:gd name="T20" fmla="*/ 211 w 244"/>
              <a:gd name="T21" fmla="*/ 64 h 194"/>
              <a:gd name="T22" fmla="*/ 211 w 244"/>
              <a:gd name="T23" fmla="*/ 129 h 194"/>
              <a:gd name="T24" fmla="*/ 179 w 244"/>
              <a:gd name="T25" fmla="*/ 32 h 194"/>
              <a:gd name="T26" fmla="*/ 179 w 244"/>
              <a:gd name="T27" fmla="*/ 48 h 194"/>
              <a:gd name="T28" fmla="*/ 179 w 244"/>
              <a:gd name="T29" fmla="*/ 0 h 194"/>
              <a:gd name="T30" fmla="*/ 179 w 244"/>
              <a:gd name="T31" fmla="*/ 16 h 194"/>
              <a:gd name="T32" fmla="*/ 66 w 244"/>
              <a:gd name="T33" fmla="*/ 32 h 194"/>
              <a:gd name="T34" fmla="*/ 66 w 244"/>
              <a:gd name="T35" fmla="*/ 48 h 194"/>
              <a:gd name="T36" fmla="*/ 66 w 244"/>
              <a:gd name="T37" fmla="*/ 0 h 194"/>
              <a:gd name="T38" fmla="*/ 66 w 244"/>
              <a:gd name="T39" fmla="*/ 16 h 194"/>
              <a:gd name="T40" fmla="*/ 179 w 244"/>
              <a:gd name="T41" fmla="*/ 178 h 194"/>
              <a:gd name="T42" fmla="*/ 179 w 244"/>
              <a:gd name="T43" fmla="*/ 194 h 194"/>
              <a:gd name="T44" fmla="*/ 179 w 244"/>
              <a:gd name="T45" fmla="*/ 146 h 194"/>
              <a:gd name="T46" fmla="*/ 179 w 244"/>
              <a:gd name="T47" fmla="*/ 162 h 194"/>
              <a:gd name="T48" fmla="*/ 66 w 244"/>
              <a:gd name="T49" fmla="*/ 178 h 194"/>
              <a:gd name="T50" fmla="*/ 66 w 244"/>
              <a:gd name="T51" fmla="*/ 194 h 194"/>
              <a:gd name="T52" fmla="*/ 66 w 244"/>
              <a:gd name="T53" fmla="*/ 145 h 194"/>
              <a:gd name="T54" fmla="*/ 66 w 244"/>
              <a:gd name="T55" fmla="*/ 161 h 194"/>
              <a:gd name="T56" fmla="*/ 244 w 244"/>
              <a:gd name="T57" fmla="*/ 64 h 194"/>
              <a:gd name="T58" fmla="*/ 244 w 244"/>
              <a:gd name="T59" fmla="*/ 12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4" h="194">
                <a:moveTo>
                  <a:pt x="182" y="95"/>
                </a:moveTo>
                <a:lnTo>
                  <a:pt x="182" y="124"/>
                </a:lnTo>
                <a:lnTo>
                  <a:pt x="63" y="124"/>
                </a:lnTo>
                <a:lnTo>
                  <a:pt x="63" y="69"/>
                </a:lnTo>
                <a:lnTo>
                  <a:pt x="182" y="69"/>
                </a:lnTo>
                <a:lnTo>
                  <a:pt x="182" y="95"/>
                </a:lnTo>
                <a:moveTo>
                  <a:pt x="33" y="129"/>
                </a:moveTo>
                <a:lnTo>
                  <a:pt x="33" y="64"/>
                </a:lnTo>
                <a:moveTo>
                  <a:pt x="0" y="64"/>
                </a:moveTo>
                <a:lnTo>
                  <a:pt x="0" y="129"/>
                </a:lnTo>
                <a:moveTo>
                  <a:pt x="211" y="64"/>
                </a:moveTo>
                <a:lnTo>
                  <a:pt x="211" y="129"/>
                </a:lnTo>
                <a:moveTo>
                  <a:pt x="179" y="32"/>
                </a:moveTo>
                <a:lnTo>
                  <a:pt x="179" y="48"/>
                </a:lnTo>
                <a:moveTo>
                  <a:pt x="179" y="0"/>
                </a:moveTo>
                <a:lnTo>
                  <a:pt x="179" y="16"/>
                </a:lnTo>
                <a:moveTo>
                  <a:pt x="66" y="32"/>
                </a:moveTo>
                <a:lnTo>
                  <a:pt x="66" y="48"/>
                </a:lnTo>
                <a:moveTo>
                  <a:pt x="66" y="0"/>
                </a:moveTo>
                <a:lnTo>
                  <a:pt x="66" y="16"/>
                </a:lnTo>
                <a:moveTo>
                  <a:pt x="179" y="178"/>
                </a:moveTo>
                <a:lnTo>
                  <a:pt x="179" y="194"/>
                </a:lnTo>
                <a:moveTo>
                  <a:pt x="179" y="146"/>
                </a:moveTo>
                <a:lnTo>
                  <a:pt x="179" y="162"/>
                </a:lnTo>
                <a:moveTo>
                  <a:pt x="66" y="178"/>
                </a:moveTo>
                <a:lnTo>
                  <a:pt x="66" y="194"/>
                </a:lnTo>
                <a:moveTo>
                  <a:pt x="66" y="145"/>
                </a:moveTo>
                <a:lnTo>
                  <a:pt x="66" y="161"/>
                </a:lnTo>
                <a:moveTo>
                  <a:pt x="244" y="64"/>
                </a:moveTo>
                <a:lnTo>
                  <a:pt x="244" y="129"/>
                </a:lnTo>
              </a:path>
            </a:pathLst>
          </a:custGeom>
          <a:solidFill>
            <a:schemeClr val="accent1"/>
          </a:solidFill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latin typeface="微软雅黑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2467F90-2A48-C864-5D37-33D32D6C1269}"/>
              </a:ext>
            </a:extLst>
          </p:cNvPr>
          <p:cNvSpPr txBox="1"/>
          <p:nvPr/>
        </p:nvSpPr>
        <p:spPr>
          <a:xfrm>
            <a:off x="8508781" y="3134675"/>
            <a:ext cx="11560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1713℃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21D44AD-4B4F-16CE-2F70-67F205A29D3C}"/>
              </a:ext>
            </a:extLst>
          </p:cNvPr>
          <p:cNvSpPr txBox="1"/>
          <p:nvPr/>
        </p:nvSpPr>
        <p:spPr>
          <a:xfrm>
            <a:off x="8508781" y="2572529"/>
            <a:ext cx="1027049" cy="558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熔 点</a:t>
            </a:r>
          </a:p>
        </p:txBody>
      </p:sp>
      <p:sp>
        <p:nvSpPr>
          <p:cNvPr id="66" name="菱形 65">
            <a:extLst>
              <a:ext uri="{FF2B5EF4-FFF2-40B4-BE49-F238E27FC236}">
                <a16:creationId xmlns:a16="http://schemas.microsoft.com/office/drawing/2014/main" id="{1B41437D-AAF4-3B3D-5C82-8048FA6CC43A}"/>
              </a:ext>
            </a:extLst>
          </p:cNvPr>
          <p:cNvSpPr/>
          <p:nvPr/>
        </p:nvSpPr>
        <p:spPr>
          <a:xfrm rot="20831411">
            <a:off x="7716502" y="2674320"/>
            <a:ext cx="792969" cy="792969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mperature_med" title="Icon of a thermometer showing medium temperature">
            <a:extLst>
              <a:ext uri="{FF2B5EF4-FFF2-40B4-BE49-F238E27FC236}">
                <a16:creationId xmlns:a16="http://schemas.microsoft.com/office/drawing/2014/main" id="{712C2EF5-1CF2-FBD5-E98E-C1A14EC2010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40902" y="2890549"/>
            <a:ext cx="144170" cy="360510"/>
          </a:xfrm>
          <a:custGeom>
            <a:avLst/>
            <a:gdLst>
              <a:gd name="T0" fmla="*/ 748 w 1496"/>
              <a:gd name="T1" fmla="*/ 3274 h 3743"/>
              <a:gd name="T2" fmla="*/ 469 w 1496"/>
              <a:gd name="T3" fmla="*/ 2995 h 3743"/>
              <a:gd name="T4" fmla="*/ 748 w 1496"/>
              <a:gd name="T5" fmla="*/ 2716 h 3743"/>
              <a:gd name="T6" fmla="*/ 1027 w 1496"/>
              <a:gd name="T7" fmla="*/ 2995 h 3743"/>
              <a:gd name="T8" fmla="*/ 748 w 1496"/>
              <a:gd name="T9" fmla="*/ 3274 h 3743"/>
              <a:gd name="T10" fmla="*/ 1248 w 1496"/>
              <a:gd name="T11" fmla="*/ 2439 h 3743"/>
              <a:gd name="T12" fmla="*/ 1248 w 1496"/>
              <a:gd name="T13" fmla="*/ 500 h 3743"/>
              <a:gd name="T14" fmla="*/ 748 w 1496"/>
              <a:gd name="T15" fmla="*/ 0 h 3743"/>
              <a:gd name="T16" fmla="*/ 748 w 1496"/>
              <a:gd name="T17" fmla="*/ 0 h 3743"/>
              <a:gd name="T18" fmla="*/ 248 w 1496"/>
              <a:gd name="T19" fmla="*/ 500 h 3743"/>
              <a:gd name="T20" fmla="*/ 248 w 1496"/>
              <a:gd name="T21" fmla="*/ 2439 h 3743"/>
              <a:gd name="T22" fmla="*/ 0 w 1496"/>
              <a:gd name="T23" fmla="*/ 2995 h 3743"/>
              <a:gd name="T24" fmla="*/ 748 w 1496"/>
              <a:gd name="T25" fmla="*/ 3743 h 3743"/>
              <a:gd name="T26" fmla="*/ 1496 w 1496"/>
              <a:gd name="T27" fmla="*/ 2995 h 3743"/>
              <a:gd name="T28" fmla="*/ 1248 w 1496"/>
              <a:gd name="T29" fmla="*/ 2439 h 3743"/>
              <a:gd name="T30" fmla="*/ 748 w 1496"/>
              <a:gd name="T31" fmla="*/ 1371 h 3743"/>
              <a:gd name="T32" fmla="*/ 748 w 1496"/>
              <a:gd name="T33" fmla="*/ 2716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96" h="3743">
                <a:moveTo>
                  <a:pt x="748" y="3274"/>
                </a:moveTo>
                <a:cubicBezTo>
                  <a:pt x="594" y="3274"/>
                  <a:pt x="469" y="3149"/>
                  <a:pt x="469" y="2995"/>
                </a:cubicBezTo>
                <a:cubicBezTo>
                  <a:pt x="469" y="2841"/>
                  <a:pt x="594" y="2716"/>
                  <a:pt x="748" y="2716"/>
                </a:cubicBezTo>
                <a:cubicBezTo>
                  <a:pt x="902" y="2716"/>
                  <a:pt x="1027" y="2841"/>
                  <a:pt x="1027" y="2995"/>
                </a:cubicBezTo>
                <a:cubicBezTo>
                  <a:pt x="1027" y="3149"/>
                  <a:pt x="902" y="3274"/>
                  <a:pt x="748" y="3274"/>
                </a:cubicBezTo>
                <a:close/>
                <a:moveTo>
                  <a:pt x="1248" y="2439"/>
                </a:moveTo>
                <a:cubicBezTo>
                  <a:pt x="1248" y="500"/>
                  <a:pt x="1248" y="500"/>
                  <a:pt x="1248" y="500"/>
                </a:cubicBezTo>
                <a:cubicBezTo>
                  <a:pt x="1248" y="224"/>
                  <a:pt x="1024" y="0"/>
                  <a:pt x="748" y="0"/>
                </a:cubicBezTo>
                <a:cubicBezTo>
                  <a:pt x="748" y="0"/>
                  <a:pt x="748" y="0"/>
                  <a:pt x="748" y="0"/>
                </a:cubicBezTo>
                <a:cubicBezTo>
                  <a:pt x="472" y="0"/>
                  <a:pt x="248" y="224"/>
                  <a:pt x="248" y="500"/>
                </a:cubicBezTo>
                <a:cubicBezTo>
                  <a:pt x="248" y="2439"/>
                  <a:pt x="248" y="2439"/>
                  <a:pt x="248" y="2439"/>
                </a:cubicBezTo>
                <a:cubicBezTo>
                  <a:pt x="96" y="2576"/>
                  <a:pt x="0" y="2774"/>
                  <a:pt x="0" y="2995"/>
                </a:cubicBezTo>
                <a:cubicBezTo>
                  <a:pt x="0" y="3408"/>
                  <a:pt x="335" y="3743"/>
                  <a:pt x="748" y="3743"/>
                </a:cubicBezTo>
                <a:cubicBezTo>
                  <a:pt x="1161" y="3743"/>
                  <a:pt x="1496" y="3408"/>
                  <a:pt x="1496" y="2995"/>
                </a:cubicBezTo>
                <a:cubicBezTo>
                  <a:pt x="1496" y="2774"/>
                  <a:pt x="1400" y="2576"/>
                  <a:pt x="1248" y="2439"/>
                </a:cubicBezTo>
                <a:close/>
                <a:moveTo>
                  <a:pt x="748" y="1371"/>
                </a:moveTo>
                <a:cubicBezTo>
                  <a:pt x="748" y="2716"/>
                  <a:pt x="748" y="2716"/>
                  <a:pt x="748" y="2716"/>
                </a:cubicBezTo>
              </a:path>
            </a:pathLst>
          </a:custGeom>
          <a:solidFill>
            <a:schemeClr val="accent1"/>
          </a:solidFill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latin typeface="微软雅黑" panose="020B0503020204020204" pitchFamily="34" charset="-122"/>
            </a:endParaRPr>
          </a:p>
        </p:txBody>
      </p:sp>
      <p:sp>
        <p:nvSpPr>
          <p:cNvPr id="51" name="菱形 50">
            <a:extLst>
              <a:ext uri="{FF2B5EF4-FFF2-40B4-BE49-F238E27FC236}">
                <a16:creationId xmlns:a16="http://schemas.microsoft.com/office/drawing/2014/main" id="{104A4D91-6014-75EE-0D39-2D0FD98B3D95}"/>
              </a:ext>
            </a:extLst>
          </p:cNvPr>
          <p:cNvSpPr/>
          <p:nvPr/>
        </p:nvSpPr>
        <p:spPr>
          <a:xfrm rot="20831411">
            <a:off x="1174281" y="4163691"/>
            <a:ext cx="792969" cy="792969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Gravity" title="Icon of a solar system">
            <a:extLst>
              <a:ext uri="{FF2B5EF4-FFF2-40B4-BE49-F238E27FC236}">
                <a16:creationId xmlns:a16="http://schemas.microsoft.com/office/drawing/2014/main" id="{9204922F-8342-91DE-BA18-ED6197DAF2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06653" y="4379466"/>
            <a:ext cx="359840" cy="359269"/>
          </a:xfrm>
          <a:custGeom>
            <a:avLst/>
            <a:gdLst>
              <a:gd name="T0" fmla="*/ 96 w 356"/>
              <a:gd name="T1" fmla="*/ 178 h 356"/>
              <a:gd name="T2" fmla="*/ 178 w 356"/>
              <a:gd name="T3" fmla="*/ 96 h 356"/>
              <a:gd name="T4" fmla="*/ 260 w 356"/>
              <a:gd name="T5" fmla="*/ 178 h 356"/>
              <a:gd name="T6" fmla="*/ 178 w 356"/>
              <a:gd name="T7" fmla="*/ 260 h 356"/>
              <a:gd name="T8" fmla="*/ 96 w 356"/>
              <a:gd name="T9" fmla="*/ 178 h 356"/>
              <a:gd name="T10" fmla="*/ 310 w 356"/>
              <a:gd name="T11" fmla="*/ 185 h 356"/>
              <a:gd name="T12" fmla="*/ 310 w 356"/>
              <a:gd name="T13" fmla="*/ 178 h 356"/>
              <a:gd name="T14" fmla="*/ 178 w 356"/>
              <a:gd name="T15" fmla="*/ 46 h 356"/>
              <a:gd name="T16" fmla="*/ 46 w 356"/>
              <a:gd name="T17" fmla="*/ 178 h 356"/>
              <a:gd name="T18" fmla="*/ 178 w 356"/>
              <a:gd name="T19" fmla="*/ 310 h 356"/>
              <a:gd name="T20" fmla="*/ 297 w 356"/>
              <a:gd name="T21" fmla="*/ 235 h 356"/>
              <a:gd name="T22" fmla="*/ 44 w 356"/>
              <a:gd name="T23" fmla="*/ 60 h 356"/>
              <a:gd name="T24" fmla="*/ 0 w 356"/>
              <a:gd name="T25" fmla="*/ 178 h 356"/>
              <a:gd name="T26" fmla="*/ 178 w 356"/>
              <a:gd name="T27" fmla="*/ 356 h 356"/>
              <a:gd name="T28" fmla="*/ 356 w 356"/>
              <a:gd name="T29" fmla="*/ 178 h 356"/>
              <a:gd name="T30" fmla="*/ 178 w 356"/>
              <a:gd name="T31" fmla="*/ 0 h 356"/>
              <a:gd name="T32" fmla="*/ 80 w 356"/>
              <a:gd name="T33" fmla="*/ 29 h 356"/>
              <a:gd name="T34" fmla="*/ 64 w 356"/>
              <a:gd name="T35" fmla="*/ 17 h 356"/>
              <a:gd name="T36" fmla="*/ 41 w 356"/>
              <a:gd name="T37" fmla="*/ 40 h 356"/>
              <a:gd name="T38" fmla="*/ 64 w 356"/>
              <a:gd name="T39" fmla="*/ 63 h 356"/>
              <a:gd name="T40" fmla="*/ 87 w 356"/>
              <a:gd name="T41" fmla="*/ 40 h 356"/>
              <a:gd name="T42" fmla="*/ 64 w 356"/>
              <a:gd name="T43" fmla="*/ 17 h 356"/>
              <a:gd name="T44" fmla="*/ 306 w 356"/>
              <a:gd name="T45" fmla="*/ 189 h 356"/>
              <a:gd name="T46" fmla="*/ 283 w 356"/>
              <a:gd name="T47" fmla="*/ 212 h 356"/>
              <a:gd name="T48" fmla="*/ 306 w 356"/>
              <a:gd name="T49" fmla="*/ 235 h 356"/>
              <a:gd name="T50" fmla="*/ 329 w 356"/>
              <a:gd name="T51" fmla="*/ 212 h 356"/>
              <a:gd name="T52" fmla="*/ 306 w 356"/>
              <a:gd name="T53" fmla="*/ 189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56" h="356">
                <a:moveTo>
                  <a:pt x="96" y="178"/>
                </a:moveTo>
                <a:cubicBezTo>
                  <a:pt x="96" y="133"/>
                  <a:pt x="133" y="96"/>
                  <a:pt x="178" y="96"/>
                </a:cubicBezTo>
                <a:cubicBezTo>
                  <a:pt x="223" y="96"/>
                  <a:pt x="260" y="133"/>
                  <a:pt x="260" y="178"/>
                </a:cubicBezTo>
                <a:cubicBezTo>
                  <a:pt x="260" y="223"/>
                  <a:pt x="223" y="260"/>
                  <a:pt x="178" y="260"/>
                </a:cubicBezTo>
                <a:cubicBezTo>
                  <a:pt x="133" y="260"/>
                  <a:pt x="96" y="223"/>
                  <a:pt x="96" y="178"/>
                </a:cubicBezTo>
                <a:close/>
                <a:moveTo>
                  <a:pt x="310" y="185"/>
                </a:moveTo>
                <a:cubicBezTo>
                  <a:pt x="310" y="183"/>
                  <a:pt x="310" y="180"/>
                  <a:pt x="310" y="178"/>
                </a:cubicBezTo>
                <a:cubicBezTo>
                  <a:pt x="310" y="105"/>
                  <a:pt x="251" y="46"/>
                  <a:pt x="178" y="46"/>
                </a:cubicBezTo>
                <a:cubicBezTo>
                  <a:pt x="105" y="46"/>
                  <a:pt x="46" y="105"/>
                  <a:pt x="46" y="178"/>
                </a:cubicBezTo>
                <a:cubicBezTo>
                  <a:pt x="46" y="251"/>
                  <a:pt x="105" y="310"/>
                  <a:pt x="178" y="310"/>
                </a:cubicBezTo>
                <a:cubicBezTo>
                  <a:pt x="230" y="310"/>
                  <a:pt x="276" y="279"/>
                  <a:pt x="297" y="235"/>
                </a:cubicBezTo>
                <a:moveTo>
                  <a:pt x="44" y="60"/>
                </a:moveTo>
                <a:cubicBezTo>
                  <a:pt x="17" y="92"/>
                  <a:pt x="0" y="133"/>
                  <a:pt x="0" y="178"/>
                </a:cubicBezTo>
                <a:cubicBezTo>
                  <a:pt x="0" y="276"/>
                  <a:pt x="80" y="356"/>
                  <a:pt x="178" y="356"/>
                </a:cubicBezTo>
                <a:cubicBezTo>
                  <a:pt x="276" y="356"/>
                  <a:pt x="356" y="276"/>
                  <a:pt x="356" y="178"/>
                </a:cubicBezTo>
                <a:cubicBezTo>
                  <a:pt x="356" y="80"/>
                  <a:pt x="276" y="0"/>
                  <a:pt x="178" y="0"/>
                </a:cubicBezTo>
                <a:cubicBezTo>
                  <a:pt x="142" y="0"/>
                  <a:pt x="108" y="11"/>
                  <a:pt x="80" y="29"/>
                </a:cubicBezTo>
                <a:moveTo>
                  <a:pt x="64" y="17"/>
                </a:moveTo>
                <a:cubicBezTo>
                  <a:pt x="51" y="17"/>
                  <a:pt x="41" y="27"/>
                  <a:pt x="41" y="40"/>
                </a:cubicBezTo>
                <a:cubicBezTo>
                  <a:pt x="41" y="53"/>
                  <a:pt x="51" y="63"/>
                  <a:pt x="64" y="63"/>
                </a:cubicBezTo>
                <a:cubicBezTo>
                  <a:pt x="77" y="63"/>
                  <a:pt x="87" y="53"/>
                  <a:pt x="87" y="40"/>
                </a:cubicBezTo>
                <a:cubicBezTo>
                  <a:pt x="87" y="27"/>
                  <a:pt x="77" y="17"/>
                  <a:pt x="64" y="17"/>
                </a:cubicBezTo>
                <a:close/>
                <a:moveTo>
                  <a:pt x="306" y="189"/>
                </a:moveTo>
                <a:cubicBezTo>
                  <a:pt x="293" y="189"/>
                  <a:pt x="283" y="199"/>
                  <a:pt x="283" y="212"/>
                </a:cubicBezTo>
                <a:cubicBezTo>
                  <a:pt x="283" y="225"/>
                  <a:pt x="293" y="235"/>
                  <a:pt x="306" y="235"/>
                </a:cubicBezTo>
                <a:cubicBezTo>
                  <a:pt x="319" y="235"/>
                  <a:pt x="329" y="225"/>
                  <a:pt x="329" y="212"/>
                </a:cubicBezTo>
                <a:cubicBezTo>
                  <a:pt x="329" y="199"/>
                  <a:pt x="319" y="189"/>
                  <a:pt x="306" y="189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latin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6532E4A-BD64-C6D4-7813-231603A0B097}"/>
              </a:ext>
            </a:extLst>
          </p:cNvPr>
          <p:cNvSpPr txBox="1"/>
          <p:nvPr/>
        </p:nvSpPr>
        <p:spPr>
          <a:xfrm>
            <a:off x="2010751" y="4622059"/>
            <a:ext cx="102641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无解理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B8B57A3-978A-FDBC-7FD3-0EDC1BA0EE13}"/>
              </a:ext>
            </a:extLst>
          </p:cNvPr>
          <p:cNvSpPr txBox="1"/>
          <p:nvPr/>
        </p:nvSpPr>
        <p:spPr>
          <a:xfrm>
            <a:off x="2000935" y="4076370"/>
            <a:ext cx="1036233" cy="558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 理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D807D8D5-02A2-4F6C-0314-C34EF494C9F3}"/>
              </a:ext>
            </a:extLst>
          </p:cNvPr>
          <p:cNvSpPr txBox="1"/>
          <p:nvPr/>
        </p:nvSpPr>
        <p:spPr>
          <a:xfrm>
            <a:off x="10042790" y="4622059"/>
            <a:ext cx="80923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无色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4A7B9E9-CF01-3821-6179-6C12393F7AA8}"/>
              </a:ext>
            </a:extLst>
          </p:cNvPr>
          <p:cNvSpPr txBox="1"/>
          <p:nvPr/>
        </p:nvSpPr>
        <p:spPr>
          <a:xfrm>
            <a:off x="10042790" y="4076370"/>
            <a:ext cx="1069248" cy="558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 痕</a:t>
            </a:r>
          </a:p>
        </p:txBody>
      </p:sp>
      <p:sp>
        <p:nvSpPr>
          <p:cNvPr id="73" name="菱形 72">
            <a:extLst>
              <a:ext uri="{FF2B5EF4-FFF2-40B4-BE49-F238E27FC236}">
                <a16:creationId xmlns:a16="http://schemas.microsoft.com/office/drawing/2014/main" id="{DECCD0F4-0B0C-65F2-B745-748772021FF3}"/>
              </a:ext>
            </a:extLst>
          </p:cNvPr>
          <p:cNvSpPr/>
          <p:nvPr/>
        </p:nvSpPr>
        <p:spPr>
          <a:xfrm rot="20831411">
            <a:off x="9216035" y="4165529"/>
            <a:ext cx="792969" cy="792969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BulletedList_E8FD" title="Icon of a bulleted list">
            <a:extLst>
              <a:ext uri="{FF2B5EF4-FFF2-40B4-BE49-F238E27FC236}">
                <a16:creationId xmlns:a16="http://schemas.microsoft.com/office/drawing/2014/main" id="{C6DFE3BF-7D31-5D9C-3BC2-638BD63C3C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29391" y="4455390"/>
            <a:ext cx="370239" cy="208418"/>
          </a:xfrm>
          <a:custGeom>
            <a:avLst/>
            <a:gdLst>
              <a:gd name="T0" fmla="*/ 1321 w 7040"/>
              <a:gd name="T1" fmla="*/ 0 h 3963"/>
              <a:gd name="T2" fmla="*/ 7040 w 7040"/>
              <a:gd name="T3" fmla="*/ 0 h 3963"/>
              <a:gd name="T4" fmla="*/ 0 w 7040"/>
              <a:gd name="T5" fmla="*/ 0 h 3963"/>
              <a:gd name="T6" fmla="*/ 442 w 7040"/>
              <a:gd name="T7" fmla="*/ 0 h 3963"/>
              <a:gd name="T8" fmla="*/ 1321 w 7040"/>
              <a:gd name="T9" fmla="*/ 1321 h 3963"/>
              <a:gd name="T10" fmla="*/ 7040 w 7040"/>
              <a:gd name="T11" fmla="*/ 1321 h 3963"/>
              <a:gd name="T12" fmla="*/ 0 w 7040"/>
              <a:gd name="T13" fmla="*/ 1321 h 3963"/>
              <a:gd name="T14" fmla="*/ 442 w 7040"/>
              <a:gd name="T15" fmla="*/ 1321 h 3963"/>
              <a:gd name="T16" fmla="*/ 1321 w 7040"/>
              <a:gd name="T17" fmla="*/ 2643 h 3963"/>
              <a:gd name="T18" fmla="*/ 7040 w 7040"/>
              <a:gd name="T19" fmla="*/ 2643 h 3963"/>
              <a:gd name="T20" fmla="*/ 0 w 7040"/>
              <a:gd name="T21" fmla="*/ 2643 h 3963"/>
              <a:gd name="T22" fmla="*/ 442 w 7040"/>
              <a:gd name="T23" fmla="*/ 2643 h 3963"/>
              <a:gd name="T24" fmla="*/ 1321 w 7040"/>
              <a:gd name="T25" fmla="*/ 3963 h 3963"/>
              <a:gd name="T26" fmla="*/ 7040 w 7040"/>
              <a:gd name="T27" fmla="*/ 3963 h 3963"/>
              <a:gd name="T28" fmla="*/ 0 w 7040"/>
              <a:gd name="T29" fmla="*/ 3963 h 3963"/>
              <a:gd name="T30" fmla="*/ 442 w 7040"/>
              <a:gd name="T31" fmla="*/ 3963 h 3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40" h="3963">
                <a:moveTo>
                  <a:pt x="1321" y="0"/>
                </a:moveTo>
                <a:lnTo>
                  <a:pt x="7040" y="0"/>
                </a:lnTo>
                <a:moveTo>
                  <a:pt x="0" y="0"/>
                </a:moveTo>
                <a:lnTo>
                  <a:pt x="442" y="0"/>
                </a:lnTo>
                <a:moveTo>
                  <a:pt x="1321" y="1321"/>
                </a:moveTo>
                <a:lnTo>
                  <a:pt x="7040" y="1321"/>
                </a:lnTo>
                <a:moveTo>
                  <a:pt x="0" y="1321"/>
                </a:moveTo>
                <a:lnTo>
                  <a:pt x="442" y="1321"/>
                </a:lnTo>
                <a:moveTo>
                  <a:pt x="1321" y="2643"/>
                </a:moveTo>
                <a:lnTo>
                  <a:pt x="7040" y="2643"/>
                </a:lnTo>
                <a:moveTo>
                  <a:pt x="0" y="2643"/>
                </a:moveTo>
                <a:lnTo>
                  <a:pt x="442" y="2643"/>
                </a:lnTo>
                <a:moveTo>
                  <a:pt x="1321" y="3963"/>
                </a:moveTo>
                <a:lnTo>
                  <a:pt x="7040" y="3963"/>
                </a:lnTo>
                <a:moveTo>
                  <a:pt x="0" y="3963"/>
                </a:moveTo>
                <a:lnTo>
                  <a:pt x="442" y="3963"/>
                </a:lnTo>
              </a:path>
            </a:pathLst>
          </a:custGeom>
          <a:solidFill>
            <a:schemeClr val="accent1"/>
          </a:solidFill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71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B8ED5D3-072B-18C1-C325-4F4DD1A9E363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水 晶 颜 色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4AA1408-052C-BC42-AEE6-1FCA00AAB8B6}"/>
              </a:ext>
            </a:extLst>
          </p:cNvPr>
          <p:cNvSpPr/>
          <p:nvPr/>
        </p:nvSpPr>
        <p:spPr>
          <a:xfrm>
            <a:off x="1810118" y="1632321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D561C5-98E8-D2B3-FAE4-744ABD919A2B}"/>
              </a:ext>
            </a:extLst>
          </p:cNvPr>
          <p:cNvSpPr/>
          <p:nvPr/>
        </p:nvSpPr>
        <p:spPr>
          <a:xfrm>
            <a:off x="1810118" y="3090134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892493-F26F-5CD3-BB62-008566C8183B}"/>
              </a:ext>
            </a:extLst>
          </p:cNvPr>
          <p:cNvSpPr/>
          <p:nvPr/>
        </p:nvSpPr>
        <p:spPr>
          <a:xfrm>
            <a:off x="1810118" y="4547947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1F36B7-D852-1F41-53C8-73ECFBC813A1}"/>
              </a:ext>
            </a:extLst>
          </p:cNvPr>
          <p:cNvSpPr/>
          <p:nvPr/>
        </p:nvSpPr>
        <p:spPr>
          <a:xfrm>
            <a:off x="4801971" y="1632321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56F11F-2F36-8AD8-BB56-682F17AA6C97}"/>
              </a:ext>
            </a:extLst>
          </p:cNvPr>
          <p:cNvSpPr/>
          <p:nvPr/>
        </p:nvSpPr>
        <p:spPr>
          <a:xfrm>
            <a:off x="4801971" y="3090134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EC7D94-80F6-170F-1A42-0102955C3915}"/>
              </a:ext>
            </a:extLst>
          </p:cNvPr>
          <p:cNvSpPr/>
          <p:nvPr/>
        </p:nvSpPr>
        <p:spPr>
          <a:xfrm>
            <a:off x="4801971" y="4547947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9AAC61-D1ED-A921-B97D-EB31C0EBADC1}"/>
              </a:ext>
            </a:extLst>
          </p:cNvPr>
          <p:cNvSpPr/>
          <p:nvPr/>
        </p:nvSpPr>
        <p:spPr>
          <a:xfrm>
            <a:off x="7793824" y="1632321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635069-67E2-B708-B5BD-CA1399042623}"/>
              </a:ext>
            </a:extLst>
          </p:cNvPr>
          <p:cNvSpPr/>
          <p:nvPr/>
        </p:nvSpPr>
        <p:spPr>
          <a:xfrm>
            <a:off x="7793824" y="3090134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3C1CEC-ABDB-71E3-423A-899D71F1FBB2}"/>
              </a:ext>
            </a:extLst>
          </p:cNvPr>
          <p:cNvSpPr/>
          <p:nvPr/>
        </p:nvSpPr>
        <p:spPr>
          <a:xfrm>
            <a:off x="7793824" y="4547947"/>
            <a:ext cx="2588059" cy="1095164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7746A8-3FE6-DEF0-C304-4A23B75FC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259" y="3276641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8FAA8DD-E68C-830B-13FB-61A8BAD6D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259" y="1818828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5D2DEC1-F00F-3D1C-D38F-E1B8EC4B203D}"/>
              </a:ext>
            </a:extLst>
          </p:cNvPr>
          <p:cNvSpPr txBox="1"/>
          <p:nvPr/>
        </p:nvSpPr>
        <p:spPr>
          <a:xfrm>
            <a:off x="3028768" y="2256996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纯洁 和谐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943013A-7FE5-BAE6-E61A-AB8E50F74340}"/>
              </a:ext>
            </a:extLst>
          </p:cNvPr>
          <p:cNvSpPr txBox="1"/>
          <p:nvPr/>
        </p:nvSpPr>
        <p:spPr>
          <a:xfrm>
            <a:off x="2993843" y="1774416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   色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F94B95-1A41-00AD-9BD9-A929EE1E8C78}"/>
              </a:ext>
            </a:extLst>
          </p:cNvPr>
          <p:cNvSpPr txBox="1"/>
          <p:nvPr/>
        </p:nvSpPr>
        <p:spPr>
          <a:xfrm>
            <a:off x="3028768" y="3699569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落地 净化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ACF0B99-FA27-F1C4-3DE9-5CF0F45FAD1D}"/>
              </a:ext>
            </a:extLst>
          </p:cNvPr>
          <p:cNvSpPr txBox="1"/>
          <p:nvPr/>
        </p:nvSpPr>
        <p:spPr>
          <a:xfrm>
            <a:off x="2993843" y="3227149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   色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D06B444-CE3C-A52C-2C7D-5CDD7CD69C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259" y="4734454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0A70000-207E-8B47-709D-4C5CCF563AD1}"/>
              </a:ext>
            </a:extLst>
          </p:cNvPr>
          <p:cNvSpPr txBox="1"/>
          <p:nvPr/>
        </p:nvSpPr>
        <p:spPr>
          <a:xfrm>
            <a:off x="3028768" y="5152302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爱情 浪漫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64E94D7-E36D-7654-E5BD-8E2803AAE382}"/>
              </a:ext>
            </a:extLst>
          </p:cNvPr>
          <p:cNvSpPr txBox="1"/>
          <p:nvPr/>
        </p:nvSpPr>
        <p:spPr>
          <a:xfrm>
            <a:off x="2993843" y="4679882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   色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EC79CD-F7FE-3DF9-0914-E475B121902E}"/>
              </a:ext>
            </a:extLst>
          </p:cNvPr>
          <p:cNvSpPr txBox="1"/>
          <p:nvPr/>
        </p:nvSpPr>
        <p:spPr>
          <a:xfrm>
            <a:off x="6020621" y="2256996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财富 收获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9CEB230-A105-606E-0D84-B14BC2FB0D99}"/>
              </a:ext>
            </a:extLst>
          </p:cNvPr>
          <p:cNvSpPr txBox="1"/>
          <p:nvPr/>
        </p:nvSpPr>
        <p:spPr>
          <a:xfrm>
            <a:off x="5985696" y="1774416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   色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DB38A12-5EF1-01A7-55BA-D800603BB83B}"/>
              </a:ext>
            </a:extLst>
          </p:cNvPr>
          <p:cNvSpPr txBox="1"/>
          <p:nvPr/>
        </p:nvSpPr>
        <p:spPr>
          <a:xfrm>
            <a:off x="6020621" y="3699569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活力 权力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E1E77A1-91BA-6C0B-1BC2-9CD9F94C4D95}"/>
              </a:ext>
            </a:extLst>
          </p:cNvPr>
          <p:cNvSpPr txBox="1"/>
          <p:nvPr/>
        </p:nvSpPr>
        <p:spPr>
          <a:xfrm>
            <a:off x="5985696" y="3227149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橙   色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0C033BE-012A-ED8A-CFED-FDDDF54DD71B}"/>
              </a:ext>
            </a:extLst>
          </p:cNvPr>
          <p:cNvSpPr txBox="1"/>
          <p:nvPr/>
        </p:nvSpPr>
        <p:spPr>
          <a:xfrm>
            <a:off x="6020621" y="5152302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热情 勇气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1356456-E71E-E66D-F998-90F2A58F0413}"/>
              </a:ext>
            </a:extLst>
          </p:cNvPr>
          <p:cNvSpPr txBox="1"/>
          <p:nvPr/>
        </p:nvSpPr>
        <p:spPr>
          <a:xfrm>
            <a:off x="5985696" y="4679882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   色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5ED630B-DC1D-6C77-E898-9971DEB99E93}"/>
              </a:ext>
            </a:extLst>
          </p:cNvPr>
          <p:cNvSpPr txBox="1"/>
          <p:nvPr/>
        </p:nvSpPr>
        <p:spPr>
          <a:xfrm>
            <a:off x="9012474" y="2256996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疗愈 沟通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5B741B8-51F9-9ABC-A41D-C373AEC958BB}"/>
              </a:ext>
            </a:extLst>
          </p:cNvPr>
          <p:cNvSpPr txBox="1"/>
          <p:nvPr/>
        </p:nvSpPr>
        <p:spPr>
          <a:xfrm>
            <a:off x="8977549" y="1774416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   色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27443D9-AEEC-50C8-D780-BF00282B1020}"/>
              </a:ext>
            </a:extLst>
          </p:cNvPr>
          <p:cNvSpPr txBox="1"/>
          <p:nvPr/>
        </p:nvSpPr>
        <p:spPr>
          <a:xfrm>
            <a:off x="9012474" y="3699569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冥想 平衡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B7E3D7F-3E3D-B0C9-3D4A-902B5C903E82}"/>
              </a:ext>
            </a:extLst>
          </p:cNvPr>
          <p:cNvSpPr txBox="1"/>
          <p:nvPr/>
        </p:nvSpPr>
        <p:spPr>
          <a:xfrm>
            <a:off x="8977549" y="3227149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   色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B8BE156-0795-BA25-D6EA-50AF7E6643A2}"/>
              </a:ext>
            </a:extLst>
          </p:cNvPr>
          <p:cNvSpPr txBox="1"/>
          <p:nvPr/>
        </p:nvSpPr>
        <p:spPr>
          <a:xfrm>
            <a:off x="9012474" y="5152302"/>
            <a:ext cx="1117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神秘 直觉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6DDAF5D-A648-B135-23CE-D2CF03862419}"/>
              </a:ext>
            </a:extLst>
          </p:cNvPr>
          <p:cNvSpPr txBox="1"/>
          <p:nvPr/>
        </p:nvSpPr>
        <p:spPr>
          <a:xfrm>
            <a:off x="8977549" y="4679882"/>
            <a:ext cx="1117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   色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BE2C955-E974-B4C5-BAC5-0D6F5C10CE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112" y="1818828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B996EC7-51B9-42E2-2EC7-EF39EE0E36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965" y="1818828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751B5EA-9266-7908-FFBF-F276171513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965" y="3276641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04EA70-AE31-E04A-118A-45018B35E2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965" y="4734454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009C9D3-363E-2B14-D56E-87B76EC1026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112" y="4734454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A424F21-F8D3-372E-79C4-1313C682C0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112" y="3276641"/>
            <a:ext cx="722150" cy="72215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82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35177B2-A610-0AB7-8C0F-7339AB66B557}"/>
              </a:ext>
            </a:extLst>
          </p:cNvPr>
          <p:cNvSpPr txBox="1"/>
          <p:nvPr/>
        </p:nvSpPr>
        <p:spPr>
          <a:xfrm>
            <a:off x="4821163" y="443821"/>
            <a:ext cx="2549675" cy="53860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34400" dirty="0">
                <a:ln w="63500">
                  <a:solidFill>
                    <a:schemeClr val="accent1">
                      <a:alpha val="10000"/>
                    </a:schemeClr>
                  </a:solidFill>
                </a:ln>
                <a:noFill/>
                <a:latin typeface="Bahnschrift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4400" dirty="0">
              <a:ln w="63500">
                <a:solidFill>
                  <a:schemeClr val="accent1">
                    <a:alpha val="10000"/>
                  </a:schemeClr>
                </a:solidFill>
              </a:ln>
              <a:noFill/>
              <a:latin typeface="Bahnschrift" panose="020B0502040204020203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885B32-6C9A-377A-A6AF-4BC1569F92FF}"/>
              </a:ext>
            </a:extLst>
          </p:cNvPr>
          <p:cNvSpPr txBox="1"/>
          <p:nvPr/>
        </p:nvSpPr>
        <p:spPr>
          <a:xfrm>
            <a:off x="4603774" y="2884021"/>
            <a:ext cx="298445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 晶 种 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01A451-476D-9912-67B0-39499E4518E6}"/>
              </a:ext>
            </a:extLst>
          </p:cNvPr>
          <p:cNvSpPr txBox="1"/>
          <p:nvPr/>
        </p:nvSpPr>
        <p:spPr>
          <a:xfrm>
            <a:off x="4765435" y="3604648"/>
            <a:ext cx="26611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CRYSTAL VARIETY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3991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E34D1F8-5E69-7C7A-D9FF-47BAB4B2BF07}"/>
              </a:ext>
            </a:extLst>
          </p:cNvPr>
          <p:cNvSpPr/>
          <p:nvPr/>
        </p:nvSpPr>
        <p:spPr>
          <a:xfrm>
            <a:off x="1800484" y="1665289"/>
            <a:ext cx="2588059" cy="4468811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F13CD2-0908-4B4B-4C2C-57006560A1B4}"/>
              </a:ext>
            </a:extLst>
          </p:cNvPr>
          <p:cNvSpPr/>
          <p:nvPr/>
        </p:nvSpPr>
        <p:spPr>
          <a:xfrm>
            <a:off x="7803457" y="1665289"/>
            <a:ext cx="2588059" cy="4468811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88AEBA-5862-746B-1E31-D5B19886B49B}"/>
              </a:ext>
            </a:extLst>
          </p:cNvPr>
          <p:cNvSpPr/>
          <p:nvPr/>
        </p:nvSpPr>
        <p:spPr>
          <a:xfrm>
            <a:off x="4801970" y="1665289"/>
            <a:ext cx="2588059" cy="4468811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C54DFC-A6D3-F713-B609-3A3996403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15" y="1665289"/>
            <a:ext cx="2571197" cy="17141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B7CCF1E-0F2D-0914-914F-4EB1775EC496}"/>
              </a:ext>
            </a:extLst>
          </p:cNvPr>
          <p:cNvSpPr txBox="1"/>
          <p:nvPr/>
        </p:nvSpPr>
        <p:spPr>
          <a:xfrm>
            <a:off x="1892086" y="4501981"/>
            <a:ext cx="2353148" cy="1289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由多条六角形水晶柱（六方晶系）生成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一簇的水晶簇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4CE443-1E5A-CD55-D89C-B1196BAFACE9}"/>
              </a:ext>
            </a:extLst>
          </p:cNvPr>
          <p:cNvSpPr txBox="1"/>
          <p:nvPr/>
        </p:nvSpPr>
        <p:spPr>
          <a:xfrm>
            <a:off x="1875804" y="3600199"/>
            <a:ext cx="1181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显晶类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E0E694C-743F-E638-CB50-85F8090AC2A7}"/>
              </a:ext>
            </a:extLst>
          </p:cNvPr>
          <p:cNvCxnSpPr>
            <a:cxnSpLocks/>
          </p:cNvCxnSpPr>
          <p:nvPr/>
        </p:nvCxnSpPr>
        <p:spPr>
          <a:xfrm>
            <a:off x="1983526" y="4269222"/>
            <a:ext cx="575148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2F03049B-14AE-79F6-8E0A-D08C727FC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970" y="1665289"/>
            <a:ext cx="2588058" cy="172537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72523BD-136B-EF98-9F72-4332AF6D4E77}"/>
              </a:ext>
            </a:extLst>
          </p:cNvPr>
          <p:cNvSpPr txBox="1"/>
          <p:nvPr/>
        </p:nvSpPr>
        <p:spPr>
          <a:xfrm>
            <a:off x="4927567" y="4501981"/>
            <a:ext cx="2353148" cy="1289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非常平滑，肉眼不能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观察到六角形结晶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需以显微镜协助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5FC15B3-BB18-DDDA-516C-63C73506CCB7}"/>
              </a:ext>
            </a:extLst>
          </p:cNvPr>
          <p:cNvSpPr txBox="1"/>
          <p:nvPr/>
        </p:nvSpPr>
        <p:spPr>
          <a:xfrm>
            <a:off x="4911285" y="3600199"/>
            <a:ext cx="1181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隐晶类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0171C71-51FC-B9AE-BF53-E6EEFEDD9141}"/>
              </a:ext>
            </a:extLst>
          </p:cNvPr>
          <p:cNvCxnSpPr>
            <a:cxnSpLocks/>
          </p:cNvCxnSpPr>
          <p:nvPr/>
        </p:nvCxnSpPr>
        <p:spPr>
          <a:xfrm>
            <a:off x="5019007" y="4269222"/>
            <a:ext cx="575148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B85ECD07-6B4D-EFD6-0235-1A212A7DAC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456" y="1664562"/>
            <a:ext cx="2588061" cy="171485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2D01D76-E864-AFF4-37C5-633DBE5B8E76}"/>
              </a:ext>
            </a:extLst>
          </p:cNvPr>
          <p:cNvSpPr txBox="1"/>
          <p:nvPr/>
        </p:nvSpPr>
        <p:spPr>
          <a:xfrm>
            <a:off x="7946766" y="4501981"/>
            <a:ext cx="2353148" cy="1289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水晶分别很大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难以归类为显晶类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或隐晶类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89CF2F-959E-8CBA-4DE9-22208621A265}"/>
              </a:ext>
            </a:extLst>
          </p:cNvPr>
          <p:cNvSpPr txBox="1"/>
          <p:nvPr/>
        </p:nvSpPr>
        <p:spPr>
          <a:xfrm>
            <a:off x="7930484" y="3600199"/>
            <a:ext cx="1181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特别类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47380D6-A622-1165-0EE2-3C0CACCBF80E}"/>
              </a:ext>
            </a:extLst>
          </p:cNvPr>
          <p:cNvCxnSpPr>
            <a:cxnSpLocks/>
          </p:cNvCxnSpPr>
          <p:nvPr/>
        </p:nvCxnSpPr>
        <p:spPr>
          <a:xfrm>
            <a:off x="8038206" y="4269222"/>
            <a:ext cx="575148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7C85618-C0BC-FC0C-8F53-B9C4882AE90F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水 晶 分 类</a:t>
            </a:r>
          </a:p>
        </p:txBody>
      </p:sp>
    </p:spTree>
    <p:extLst>
      <p:ext uri="{BB962C8B-B14F-4D97-AF65-F5344CB8AC3E}">
        <p14:creationId xmlns:p14="http://schemas.microsoft.com/office/powerpoint/2010/main" val="29816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77B5E4-CE2B-7034-A60D-D8CE6E9E108F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白 水 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4E75BD-3632-AA38-4350-9483E1891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023" y="0"/>
            <a:ext cx="418698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D6BBEDB-725D-655D-B1B8-8E33020854EC}"/>
              </a:ext>
            </a:extLst>
          </p:cNvPr>
          <p:cNvSpPr txBox="1"/>
          <p:nvPr/>
        </p:nvSpPr>
        <p:spPr>
          <a:xfrm>
            <a:off x="1296569" y="1533506"/>
            <a:ext cx="505184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ROCK CRYSTAL 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A573EF9-D58E-AFED-2937-F7F65CDB1E96}"/>
              </a:ext>
            </a:extLst>
          </p:cNvPr>
          <p:cNvCxnSpPr>
            <a:cxnSpLocks/>
          </p:cNvCxnSpPr>
          <p:nvPr/>
        </p:nvCxnSpPr>
        <p:spPr>
          <a:xfrm>
            <a:off x="1419225" y="221390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17F84460-3EB0-71A4-8F6C-2D083CF16136}"/>
              </a:ext>
            </a:extLst>
          </p:cNvPr>
          <p:cNvSpPr txBox="1"/>
          <p:nvPr/>
        </p:nvSpPr>
        <p:spPr>
          <a:xfrm>
            <a:off x="1322183" y="2532309"/>
            <a:ext cx="3894456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在整个水晶族群中分布最广</a:t>
            </a:r>
            <a:endParaRPr lang="en-US" altLang="zh-CN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数量最多 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“水晶之王”</a:t>
            </a:r>
            <a:endParaRPr lang="en-US" altLang="zh-CN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D1A2EC9-DBBF-1A3D-6DDF-13C6DF0DD0A5}"/>
              </a:ext>
            </a:extLst>
          </p:cNvPr>
          <p:cNvGrpSpPr/>
          <p:nvPr/>
        </p:nvGrpSpPr>
        <p:grpSpPr>
          <a:xfrm>
            <a:off x="1416050" y="4258371"/>
            <a:ext cx="914823" cy="446744"/>
            <a:chOff x="1416050" y="4258371"/>
            <a:chExt cx="914823" cy="4467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3C82740-451C-3833-814A-AFDEE4E9D4E2}"/>
                </a:ext>
              </a:extLst>
            </p:cNvPr>
            <p:cNvSpPr/>
            <p:nvPr/>
          </p:nvSpPr>
          <p:spPr>
            <a:xfrm>
              <a:off x="1416050" y="4258371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E921C5C-6D04-4B90-087B-B0BD10A97484}"/>
                </a:ext>
              </a:extLst>
            </p:cNvPr>
            <p:cNvSpPr txBox="1"/>
            <p:nvPr/>
          </p:nvSpPr>
          <p:spPr>
            <a:xfrm>
              <a:off x="1459442" y="4314408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晶 系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EE646B2-ABBF-195E-7A62-F8268FBEDBB2}"/>
              </a:ext>
            </a:extLst>
          </p:cNvPr>
          <p:cNvSpPr/>
          <p:nvPr/>
        </p:nvSpPr>
        <p:spPr>
          <a:xfrm>
            <a:off x="2332834" y="4258371"/>
            <a:ext cx="3763166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8CFE1CA-59B2-5205-2AB3-3B11F3E0D693}"/>
              </a:ext>
            </a:extLst>
          </p:cNvPr>
          <p:cNvSpPr txBox="1"/>
          <p:nvPr/>
        </p:nvSpPr>
        <p:spPr>
          <a:xfrm>
            <a:off x="3525391" y="4312466"/>
            <a:ext cx="137805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三方晶系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97EFB6-1047-60B1-A642-F90F0B833389}"/>
              </a:ext>
            </a:extLst>
          </p:cNvPr>
          <p:cNvGrpSpPr/>
          <p:nvPr/>
        </p:nvGrpSpPr>
        <p:grpSpPr>
          <a:xfrm>
            <a:off x="1416050" y="5685340"/>
            <a:ext cx="914823" cy="446744"/>
            <a:chOff x="1416050" y="5685340"/>
            <a:chExt cx="914823" cy="44674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71F98E-F031-73AD-79C0-6A9D3F4D0055}"/>
                </a:ext>
              </a:extLst>
            </p:cNvPr>
            <p:cNvSpPr/>
            <p:nvPr/>
          </p:nvSpPr>
          <p:spPr>
            <a:xfrm>
              <a:off x="1416050" y="5685340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CF7B0CE-C5E3-3681-F7BE-072308FEB429}"/>
                </a:ext>
              </a:extLst>
            </p:cNvPr>
            <p:cNvSpPr txBox="1"/>
            <p:nvPr/>
          </p:nvSpPr>
          <p:spPr>
            <a:xfrm>
              <a:off x="1459442" y="5741377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 地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E8C9EBAE-1BD5-3E2D-CB36-0271A38E74F6}"/>
              </a:ext>
            </a:extLst>
          </p:cNvPr>
          <p:cNvSpPr/>
          <p:nvPr/>
        </p:nvSpPr>
        <p:spPr>
          <a:xfrm>
            <a:off x="2332834" y="5685340"/>
            <a:ext cx="3763166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7ABF7C-94A5-AB52-9AD4-295DD29F458F}"/>
              </a:ext>
            </a:extLst>
          </p:cNvPr>
          <p:cNvSpPr txBox="1"/>
          <p:nvPr/>
        </p:nvSpPr>
        <p:spPr>
          <a:xfrm>
            <a:off x="2377166" y="5739435"/>
            <a:ext cx="367450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中国、巴西、非洲、美国、乌拉圭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9DC8AB0-E252-DC6F-D804-1DF5F138722F}"/>
              </a:ext>
            </a:extLst>
          </p:cNvPr>
          <p:cNvGrpSpPr/>
          <p:nvPr/>
        </p:nvGrpSpPr>
        <p:grpSpPr>
          <a:xfrm>
            <a:off x="1416050" y="4971855"/>
            <a:ext cx="914823" cy="446744"/>
            <a:chOff x="1416050" y="4971855"/>
            <a:chExt cx="914823" cy="44674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322F5F3-E0EF-CB73-0D2B-2C049136403D}"/>
                </a:ext>
              </a:extLst>
            </p:cNvPr>
            <p:cNvSpPr/>
            <p:nvPr/>
          </p:nvSpPr>
          <p:spPr>
            <a:xfrm>
              <a:off x="1416050" y="4971855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6C68282-AD28-33D6-7F67-CA740D087E01}"/>
                </a:ext>
              </a:extLst>
            </p:cNvPr>
            <p:cNvSpPr txBox="1"/>
            <p:nvPr/>
          </p:nvSpPr>
          <p:spPr>
            <a:xfrm>
              <a:off x="1459442" y="5027892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 重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05A0F206-5096-365C-290C-931118BA4D5C}"/>
              </a:ext>
            </a:extLst>
          </p:cNvPr>
          <p:cNvSpPr/>
          <p:nvPr/>
        </p:nvSpPr>
        <p:spPr>
          <a:xfrm>
            <a:off x="2332834" y="4971855"/>
            <a:ext cx="3763166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9387D94-B2B6-CF6D-1A57-41B49115E3A5}"/>
              </a:ext>
            </a:extLst>
          </p:cNvPr>
          <p:cNvSpPr txBox="1"/>
          <p:nvPr/>
        </p:nvSpPr>
        <p:spPr>
          <a:xfrm>
            <a:off x="3525391" y="5025950"/>
            <a:ext cx="137805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2.55 - 2.65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055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47">
            <a:extLst>
              <a:ext uri="{FF2B5EF4-FFF2-40B4-BE49-F238E27FC236}">
                <a16:creationId xmlns:a16="http://schemas.microsoft.com/office/drawing/2014/main" id="{B9D42F1B-833C-A989-E69F-342D2D68016A}"/>
              </a:ext>
            </a:extLst>
          </p:cNvPr>
          <p:cNvSpPr txBox="1">
            <a:spLocks/>
          </p:cNvSpPr>
          <p:nvPr/>
        </p:nvSpPr>
        <p:spPr>
          <a:xfrm>
            <a:off x="1432796" y="2889735"/>
            <a:ext cx="160250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FAD292F-1D29-207D-4ACE-038F3948B2C3}"/>
              </a:ext>
            </a:extLst>
          </p:cNvPr>
          <p:cNvSpPr txBox="1"/>
          <p:nvPr/>
        </p:nvSpPr>
        <p:spPr>
          <a:xfrm>
            <a:off x="1474295" y="3528000"/>
            <a:ext cx="16592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1ED36D-63A3-8028-CEB0-BC6715D45676}"/>
              </a:ext>
            </a:extLst>
          </p:cNvPr>
          <p:cNvSpPr txBox="1"/>
          <p:nvPr/>
        </p:nvSpPr>
        <p:spPr>
          <a:xfrm>
            <a:off x="4157380" y="1640041"/>
            <a:ext cx="736987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E9E01A-331D-65F8-F22F-8FE4410D2591}"/>
              </a:ext>
            </a:extLst>
          </p:cNvPr>
          <p:cNvSpPr txBox="1"/>
          <p:nvPr/>
        </p:nvSpPr>
        <p:spPr>
          <a:xfrm>
            <a:off x="4843174" y="1624352"/>
            <a:ext cx="1954663" cy="5847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水晶晶系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5ABD6A-7828-60C7-EAC2-432DB915FD63}"/>
              </a:ext>
            </a:extLst>
          </p:cNvPr>
          <p:cNvSpPr txBox="1"/>
          <p:nvPr/>
        </p:nvSpPr>
        <p:spPr>
          <a:xfrm>
            <a:off x="7168273" y="2429354"/>
            <a:ext cx="736987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TWO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F6EB927-2CEE-BCFC-5138-77CA0AFC5E2B}"/>
              </a:ext>
            </a:extLst>
          </p:cNvPr>
          <p:cNvSpPr txBox="1"/>
          <p:nvPr/>
        </p:nvSpPr>
        <p:spPr>
          <a:xfrm>
            <a:off x="7854067" y="2413665"/>
            <a:ext cx="1954663" cy="5847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水晶性质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1AAD1F-7390-8CDB-E70C-FB9211E66924}"/>
              </a:ext>
            </a:extLst>
          </p:cNvPr>
          <p:cNvSpPr txBox="1"/>
          <p:nvPr/>
        </p:nvSpPr>
        <p:spPr>
          <a:xfrm>
            <a:off x="5055813" y="4460715"/>
            <a:ext cx="849687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442C1D-824B-9A25-4F89-C4E8A1B47604}"/>
              </a:ext>
            </a:extLst>
          </p:cNvPr>
          <p:cNvSpPr txBox="1"/>
          <p:nvPr/>
        </p:nvSpPr>
        <p:spPr>
          <a:xfrm>
            <a:off x="5741607" y="4445026"/>
            <a:ext cx="1954663" cy="5847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水晶种类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F4CE1A3-E0AA-FADC-21AE-8ABEFD8A56ED}"/>
              </a:ext>
            </a:extLst>
          </p:cNvPr>
          <p:cNvSpPr txBox="1"/>
          <p:nvPr/>
        </p:nvSpPr>
        <p:spPr>
          <a:xfrm>
            <a:off x="7811617" y="5142437"/>
            <a:ext cx="949306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FOUR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8229A6-B116-A632-9F8D-2209C731CF10}"/>
              </a:ext>
            </a:extLst>
          </p:cNvPr>
          <p:cNvSpPr txBox="1"/>
          <p:nvPr/>
        </p:nvSpPr>
        <p:spPr>
          <a:xfrm>
            <a:off x="8497410" y="5126748"/>
            <a:ext cx="1954663" cy="5847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水晶工艺</a:t>
            </a:r>
          </a:p>
        </p:txBody>
      </p:sp>
    </p:spTree>
    <p:extLst>
      <p:ext uri="{BB962C8B-B14F-4D97-AF65-F5344CB8AC3E}">
        <p14:creationId xmlns:p14="http://schemas.microsoft.com/office/powerpoint/2010/main" val="53212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AFE316-5687-3889-2422-F2713C7105DE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紫 水 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3E9CBE-F55A-5C80-A51E-D2C8C04FE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1"/>
          <a:stretch/>
        </p:blipFill>
        <p:spPr>
          <a:xfrm>
            <a:off x="1416050" y="2233687"/>
            <a:ext cx="3829050" cy="2621627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68BF9D-63DA-214F-795F-E8E924F9FD5D}"/>
              </a:ext>
            </a:extLst>
          </p:cNvPr>
          <p:cNvSpPr txBox="1"/>
          <p:nvPr/>
        </p:nvSpPr>
        <p:spPr>
          <a:xfrm>
            <a:off x="1315849" y="1527356"/>
            <a:ext cx="505184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AMETHYST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6C16553-F0B7-FD01-360C-E90437909233}"/>
              </a:ext>
            </a:extLst>
          </p:cNvPr>
          <p:cNvCxnSpPr>
            <a:cxnSpLocks/>
          </p:cNvCxnSpPr>
          <p:nvPr/>
        </p:nvCxnSpPr>
        <p:spPr>
          <a:xfrm>
            <a:off x="1415298" y="5229225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010D075D-4291-E378-0771-4D47CD4470CA}"/>
              </a:ext>
            </a:extLst>
          </p:cNvPr>
          <p:cNvSpPr txBox="1"/>
          <p:nvPr/>
        </p:nvSpPr>
        <p:spPr>
          <a:xfrm>
            <a:off x="1306224" y="5343880"/>
            <a:ext cx="4039089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因含有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Mn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Fe3+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而呈现紫色</a:t>
            </a:r>
            <a:endParaRPr lang="en-US" altLang="zh-CN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在二色镜下观察具有明显的多色性</a:t>
            </a:r>
            <a:endParaRPr lang="en-US" altLang="zh-CN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0F69C0D-C7A3-54DA-994B-F1AC96DB69DC}"/>
              </a:ext>
            </a:extLst>
          </p:cNvPr>
          <p:cNvGrpSpPr/>
          <p:nvPr/>
        </p:nvGrpSpPr>
        <p:grpSpPr>
          <a:xfrm>
            <a:off x="4620239" y="4034613"/>
            <a:ext cx="914823" cy="446744"/>
            <a:chOff x="4620239" y="4034613"/>
            <a:chExt cx="914823" cy="4467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E58344C-1985-B2FD-1018-B6843150CEFA}"/>
                </a:ext>
              </a:extLst>
            </p:cNvPr>
            <p:cNvSpPr/>
            <p:nvPr/>
          </p:nvSpPr>
          <p:spPr>
            <a:xfrm>
              <a:off x="4620239" y="4034613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01E2C58-C0CD-1489-A3B5-876DFB654FC8}"/>
                </a:ext>
              </a:extLst>
            </p:cNvPr>
            <p:cNvSpPr txBox="1"/>
            <p:nvPr/>
          </p:nvSpPr>
          <p:spPr>
            <a:xfrm>
              <a:off x="4663631" y="4090650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 地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AEF7C8E9-E838-13C8-94C5-E662C0830935}"/>
              </a:ext>
            </a:extLst>
          </p:cNvPr>
          <p:cNvSpPr/>
          <p:nvPr/>
        </p:nvSpPr>
        <p:spPr>
          <a:xfrm>
            <a:off x="5537022" y="4034613"/>
            <a:ext cx="5238928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ADCFA6-E163-B808-9187-F00AA10B9FE5}"/>
              </a:ext>
            </a:extLst>
          </p:cNvPr>
          <p:cNvSpPr txBox="1"/>
          <p:nvPr/>
        </p:nvSpPr>
        <p:spPr>
          <a:xfrm>
            <a:off x="5740163" y="4088708"/>
            <a:ext cx="483264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巴西、俄罗斯、南非、马达加斯加、阿肯色州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6EC64C-8606-078F-5DFF-7EF3227C3B1C}"/>
              </a:ext>
            </a:extLst>
          </p:cNvPr>
          <p:cNvGrpSpPr/>
          <p:nvPr/>
        </p:nvGrpSpPr>
        <p:grpSpPr>
          <a:xfrm>
            <a:off x="4620239" y="2607644"/>
            <a:ext cx="914823" cy="446744"/>
            <a:chOff x="4620239" y="2607644"/>
            <a:chExt cx="914823" cy="44674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AC5710-99E4-7CE8-877E-A684D9A36BD1}"/>
                </a:ext>
              </a:extLst>
            </p:cNvPr>
            <p:cNvSpPr/>
            <p:nvPr/>
          </p:nvSpPr>
          <p:spPr>
            <a:xfrm>
              <a:off x="4620239" y="2607644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71E91E0-C209-E445-3D60-58043B9FFEF9}"/>
                </a:ext>
              </a:extLst>
            </p:cNvPr>
            <p:cNvSpPr txBox="1"/>
            <p:nvPr/>
          </p:nvSpPr>
          <p:spPr>
            <a:xfrm>
              <a:off x="4663631" y="2663681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晶 系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F7D8142-F0FB-7920-323D-DD573024F1DE}"/>
              </a:ext>
            </a:extLst>
          </p:cNvPr>
          <p:cNvSpPr/>
          <p:nvPr/>
        </p:nvSpPr>
        <p:spPr>
          <a:xfrm>
            <a:off x="5537023" y="2607644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2728EE1-36E0-A949-CDB1-09F969E00F9C}"/>
              </a:ext>
            </a:extLst>
          </p:cNvPr>
          <p:cNvSpPr txBox="1"/>
          <p:nvPr/>
        </p:nvSpPr>
        <p:spPr>
          <a:xfrm>
            <a:off x="5934122" y="2661739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三方晶系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A4E78F-A19B-B6C6-6058-3785C99A53E0}"/>
              </a:ext>
            </a:extLst>
          </p:cNvPr>
          <p:cNvGrpSpPr/>
          <p:nvPr/>
        </p:nvGrpSpPr>
        <p:grpSpPr>
          <a:xfrm>
            <a:off x="4620239" y="3321128"/>
            <a:ext cx="914823" cy="446744"/>
            <a:chOff x="4620239" y="3321128"/>
            <a:chExt cx="914823" cy="44674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F09C831-9CD8-0E04-3107-C5818D031300}"/>
                </a:ext>
              </a:extLst>
            </p:cNvPr>
            <p:cNvSpPr/>
            <p:nvPr/>
          </p:nvSpPr>
          <p:spPr>
            <a:xfrm>
              <a:off x="4620239" y="3321128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45C03DB-F97D-E192-636A-468620A81BB8}"/>
                </a:ext>
              </a:extLst>
            </p:cNvPr>
            <p:cNvSpPr txBox="1"/>
            <p:nvPr/>
          </p:nvSpPr>
          <p:spPr>
            <a:xfrm>
              <a:off x="4663631" y="3377165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 度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9CB7FE8-AFF4-7F0E-95AC-46FDD6E3AF61}"/>
              </a:ext>
            </a:extLst>
          </p:cNvPr>
          <p:cNvSpPr/>
          <p:nvPr/>
        </p:nvSpPr>
        <p:spPr>
          <a:xfrm>
            <a:off x="5537023" y="3321128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096AA3-162E-E212-DE24-088B1E492E91}"/>
              </a:ext>
            </a:extLst>
          </p:cNvPr>
          <p:cNvSpPr txBox="1"/>
          <p:nvPr/>
        </p:nvSpPr>
        <p:spPr>
          <a:xfrm>
            <a:off x="5934122" y="3375223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2.56 - 2.66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58EE3D7-F56E-FF6C-9609-66C8B0D7F82D}"/>
              </a:ext>
            </a:extLst>
          </p:cNvPr>
          <p:cNvGrpSpPr/>
          <p:nvPr/>
        </p:nvGrpSpPr>
        <p:grpSpPr>
          <a:xfrm>
            <a:off x="7818522" y="2607644"/>
            <a:ext cx="914823" cy="446744"/>
            <a:chOff x="7818522" y="2607644"/>
            <a:chExt cx="914823" cy="44674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706E09F-E3F0-9A35-39A3-FE7040A3A69E}"/>
                </a:ext>
              </a:extLst>
            </p:cNvPr>
            <p:cNvSpPr/>
            <p:nvPr/>
          </p:nvSpPr>
          <p:spPr>
            <a:xfrm>
              <a:off x="7818522" y="2607644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47222A3-B1AE-C386-4AC5-72592EDDFA37}"/>
                </a:ext>
              </a:extLst>
            </p:cNvPr>
            <p:cNvSpPr txBox="1"/>
            <p:nvPr/>
          </p:nvSpPr>
          <p:spPr>
            <a:xfrm>
              <a:off x="7861914" y="2663681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硬 度</a:t>
              </a: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40E1C741-B462-96EF-F8B6-8C5CCD3FA8C7}"/>
              </a:ext>
            </a:extLst>
          </p:cNvPr>
          <p:cNvSpPr/>
          <p:nvPr/>
        </p:nvSpPr>
        <p:spPr>
          <a:xfrm>
            <a:off x="8735306" y="2607644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D077FF1-C8A4-FCCC-718E-0F99557F4D7E}"/>
              </a:ext>
            </a:extLst>
          </p:cNvPr>
          <p:cNvSpPr txBox="1"/>
          <p:nvPr/>
        </p:nvSpPr>
        <p:spPr>
          <a:xfrm>
            <a:off x="9132405" y="2661739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00069B-E71F-D1F6-6CF6-D36209EF2E80}"/>
              </a:ext>
            </a:extLst>
          </p:cNvPr>
          <p:cNvGrpSpPr/>
          <p:nvPr/>
        </p:nvGrpSpPr>
        <p:grpSpPr>
          <a:xfrm>
            <a:off x="7818522" y="3321128"/>
            <a:ext cx="914823" cy="446744"/>
            <a:chOff x="7818522" y="3321128"/>
            <a:chExt cx="914823" cy="446744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C7029F0-624A-15CB-BEDE-A92364FE38C9}"/>
                </a:ext>
              </a:extLst>
            </p:cNvPr>
            <p:cNvSpPr/>
            <p:nvPr/>
          </p:nvSpPr>
          <p:spPr>
            <a:xfrm>
              <a:off x="7818522" y="3321128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9D0E4AA-A362-3EF8-852D-470328A17000}"/>
                </a:ext>
              </a:extLst>
            </p:cNvPr>
            <p:cNvSpPr txBox="1"/>
            <p:nvPr/>
          </p:nvSpPr>
          <p:spPr>
            <a:xfrm>
              <a:off x="7861914" y="3377165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 重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80C3F484-FC1B-ED99-E709-8B5516B08467}"/>
              </a:ext>
            </a:extLst>
          </p:cNvPr>
          <p:cNvSpPr/>
          <p:nvPr/>
        </p:nvSpPr>
        <p:spPr>
          <a:xfrm>
            <a:off x="8735306" y="3321128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B1F8935-36EE-43C3-E540-0F5871824ED8}"/>
              </a:ext>
            </a:extLst>
          </p:cNvPr>
          <p:cNvSpPr txBox="1"/>
          <p:nvPr/>
        </p:nvSpPr>
        <p:spPr>
          <a:xfrm>
            <a:off x="9132405" y="3375223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2.65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99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B49CF8F-4F4C-2538-E36D-11C7A687AE4E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黄 水 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A7A78B-E02D-F68F-9747-7003B7B07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5475" y="1628776"/>
            <a:ext cx="5790475" cy="3600450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8B0B30A-0925-9EF1-2D96-DAB5376DF0B7}"/>
              </a:ext>
            </a:extLst>
          </p:cNvPr>
          <p:cNvSpPr txBox="1"/>
          <p:nvPr/>
        </p:nvSpPr>
        <p:spPr>
          <a:xfrm>
            <a:off x="4871694" y="5454096"/>
            <a:ext cx="505184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CITRINE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973A5EA-5F62-615F-D240-9E4E8EB3DBD1}"/>
              </a:ext>
            </a:extLst>
          </p:cNvPr>
          <p:cNvCxnSpPr>
            <a:cxnSpLocks/>
          </p:cNvCxnSpPr>
          <p:nvPr/>
        </p:nvCxnSpPr>
        <p:spPr>
          <a:xfrm>
            <a:off x="4994350" y="613449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777EFBE3-AFDB-C2E2-A15B-1CA3E340135B}"/>
              </a:ext>
            </a:extLst>
          </p:cNvPr>
          <p:cNvGrpSpPr/>
          <p:nvPr/>
        </p:nvGrpSpPr>
        <p:grpSpPr>
          <a:xfrm>
            <a:off x="1416050" y="1632768"/>
            <a:ext cx="914823" cy="446744"/>
            <a:chOff x="1416050" y="1632768"/>
            <a:chExt cx="914823" cy="44674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F4E00D7-F591-3C99-8765-5DFDF230D47C}"/>
                </a:ext>
              </a:extLst>
            </p:cNvPr>
            <p:cNvSpPr/>
            <p:nvPr/>
          </p:nvSpPr>
          <p:spPr>
            <a:xfrm>
              <a:off x="1416050" y="1632768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65A72A3-F8C2-4C25-A67D-C47C00185EF9}"/>
                </a:ext>
              </a:extLst>
            </p:cNvPr>
            <p:cNvSpPr txBox="1"/>
            <p:nvPr/>
          </p:nvSpPr>
          <p:spPr>
            <a:xfrm>
              <a:off x="1459442" y="1688805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晶 系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90303EA9-5F34-EA97-BFC6-065256D669C7}"/>
              </a:ext>
            </a:extLst>
          </p:cNvPr>
          <p:cNvSpPr/>
          <p:nvPr/>
        </p:nvSpPr>
        <p:spPr>
          <a:xfrm>
            <a:off x="2332834" y="1632768"/>
            <a:ext cx="351075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1596AF-FD0B-A938-E9EF-A13F55DD37E5}"/>
              </a:ext>
            </a:extLst>
          </p:cNvPr>
          <p:cNvSpPr txBox="1"/>
          <p:nvPr/>
        </p:nvSpPr>
        <p:spPr>
          <a:xfrm>
            <a:off x="3525391" y="1686863"/>
            <a:ext cx="128562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三方晶系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836D06-DF33-BAF5-72FD-C611C69EFE07}"/>
              </a:ext>
            </a:extLst>
          </p:cNvPr>
          <p:cNvGrpSpPr/>
          <p:nvPr/>
        </p:nvGrpSpPr>
        <p:grpSpPr>
          <a:xfrm>
            <a:off x="1416050" y="3059737"/>
            <a:ext cx="914823" cy="446744"/>
            <a:chOff x="1416050" y="3059737"/>
            <a:chExt cx="914823" cy="44674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950CE56-0B45-0BA9-008A-54058703E52E}"/>
                </a:ext>
              </a:extLst>
            </p:cNvPr>
            <p:cNvSpPr/>
            <p:nvPr/>
          </p:nvSpPr>
          <p:spPr>
            <a:xfrm>
              <a:off x="1416050" y="3059737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49A90FD-93DB-E3DA-4F50-D26D82C823F6}"/>
                </a:ext>
              </a:extLst>
            </p:cNvPr>
            <p:cNvSpPr txBox="1"/>
            <p:nvPr/>
          </p:nvSpPr>
          <p:spPr>
            <a:xfrm>
              <a:off x="1459442" y="3115774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 散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97D2B2F-05E7-D235-6BC3-A4E2AD0A3C4D}"/>
              </a:ext>
            </a:extLst>
          </p:cNvPr>
          <p:cNvSpPr/>
          <p:nvPr/>
        </p:nvSpPr>
        <p:spPr>
          <a:xfrm>
            <a:off x="2332834" y="3059737"/>
            <a:ext cx="351075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D26469-4E8D-61A6-157C-1F6917CB1D2F}"/>
              </a:ext>
            </a:extLst>
          </p:cNvPr>
          <p:cNvSpPr txBox="1"/>
          <p:nvPr/>
        </p:nvSpPr>
        <p:spPr>
          <a:xfrm>
            <a:off x="2377166" y="3113832"/>
            <a:ext cx="342803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0.013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0F1C087-B977-C676-D804-9C464D397566}"/>
              </a:ext>
            </a:extLst>
          </p:cNvPr>
          <p:cNvGrpSpPr/>
          <p:nvPr/>
        </p:nvGrpSpPr>
        <p:grpSpPr>
          <a:xfrm>
            <a:off x="1416050" y="2346252"/>
            <a:ext cx="914823" cy="446744"/>
            <a:chOff x="1416050" y="2346252"/>
            <a:chExt cx="914823" cy="4467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45E0454-6080-89C4-EA1E-469836BAC65A}"/>
                </a:ext>
              </a:extLst>
            </p:cNvPr>
            <p:cNvSpPr/>
            <p:nvPr/>
          </p:nvSpPr>
          <p:spPr>
            <a:xfrm>
              <a:off x="1416050" y="2346252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1411CB0-B104-3B6A-5783-4275E2AB15A6}"/>
                </a:ext>
              </a:extLst>
            </p:cNvPr>
            <p:cNvSpPr txBox="1"/>
            <p:nvPr/>
          </p:nvSpPr>
          <p:spPr>
            <a:xfrm>
              <a:off x="1459442" y="2402289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硬 度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1A79235B-809E-F96B-3207-6908EAE7291C}"/>
              </a:ext>
            </a:extLst>
          </p:cNvPr>
          <p:cNvSpPr/>
          <p:nvPr/>
        </p:nvSpPr>
        <p:spPr>
          <a:xfrm>
            <a:off x="2332834" y="2346252"/>
            <a:ext cx="351075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F9DC42D-D625-2E45-E513-FF70B5663F71}"/>
              </a:ext>
            </a:extLst>
          </p:cNvPr>
          <p:cNvSpPr txBox="1"/>
          <p:nvPr/>
        </p:nvSpPr>
        <p:spPr>
          <a:xfrm>
            <a:off x="3525391" y="2400347"/>
            <a:ext cx="128562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D3CFD83-03BF-3386-8A4D-38507CB801B8}"/>
              </a:ext>
            </a:extLst>
          </p:cNvPr>
          <p:cNvGrpSpPr/>
          <p:nvPr/>
        </p:nvGrpSpPr>
        <p:grpSpPr>
          <a:xfrm>
            <a:off x="1416050" y="4525707"/>
            <a:ext cx="914823" cy="446744"/>
            <a:chOff x="1416050" y="4525707"/>
            <a:chExt cx="914823" cy="44674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CD23BC4-CFA1-2D87-FEC4-ABD1D4404581}"/>
                </a:ext>
              </a:extLst>
            </p:cNvPr>
            <p:cNvSpPr/>
            <p:nvPr/>
          </p:nvSpPr>
          <p:spPr>
            <a:xfrm>
              <a:off x="1416050" y="4525707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2767A5D-6127-2FC9-64BE-D4EFDD3FEB81}"/>
                </a:ext>
              </a:extLst>
            </p:cNvPr>
            <p:cNvSpPr txBox="1"/>
            <p:nvPr/>
          </p:nvSpPr>
          <p:spPr>
            <a:xfrm>
              <a:off x="1459442" y="4581744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 地</a:t>
              </a: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F18CA5C8-65FB-889C-3D03-824B242A7C9C}"/>
              </a:ext>
            </a:extLst>
          </p:cNvPr>
          <p:cNvSpPr/>
          <p:nvPr/>
        </p:nvSpPr>
        <p:spPr>
          <a:xfrm>
            <a:off x="2332834" y="4525707"/>
            <a:ext cx="351075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0EE92C1-05AE-F7A7-C5FF-D21DB4711590}"/>
              </a:ext>
            </a:extLst>
          </p:cNvPr>
          <p:cNvSpPr txBox="1"/>
          <p:nvPr/>
        </p:nvSpPr>
        <p:spPr>
          <a:xfrm>
            <a:off x="2377166" y="4579802"/>
            <a:ext cx="342803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巴西、马达加斯加 、乌拉圭等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AAF3637-9C37-292C-8496-57A4F5580B1F}"/>
              </a:ext>
            </a:extLst>
          </p:cNvPr>
          <p:cNvGrpSpPr/>
          <p:nvPr/>
        </p:nvGrpSpPr>
        <p:grpSpPr>
          <a:xfrm>
            <a:off x="1416050" y="3812222"/>
            <a:ext cx="914823" cy="446744"/>
            <a:chOff x="1416050" y="3812222"/>
            <a:chExt cx="914823" cy="446744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BF5B6C-99F9-ED4A-571B-AB551D59A4D5}"/>
                </a:ext>
              </a:extLst>
            </p:cNvPr>
            <p:cNvSpPr/>
            <p:nvPr/>
          </p:nvSpPr>
          <p:spPr>
            <a:xfrm>
              <a:off x="1416050" y="3812222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5790592-A280-B493-AEB8-07FFF93D1F75}"/>
                </a:ext>
              </a:extLst>
            </p:cNvPr>
            <p:cNvSpPr txBox="1"/>
            <p:nvPr/>
          </p:nvSpPr>
          <p:spPr>
            <a:xfrm>
              <a:off x="1459442" y="3868259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 重</a:t>
              </a: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458B0676-E9D4-1537-0CFD-27E4E1686482}"/>
              </a:ext>
            </a:extLst>
          </p:cNvPr>
          <p:cNvSpPr/>
          <p:nvPr/>
        </p:nvSpPr>
        <p:spPr>
          <a:xfrm>
            <a:off x="2332834" y="3812222"/>
            <a:ext cx="351075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18D50BA-9446-BEEE-014F-C0AF55F3177C}"/>
              </a:ext>
            </a:extLst>
          </p:cNvPr>
          <p:cNvSpPr txBox="1"/>
          <p:nvPr/>
        </p:nvSpPr>
        <p:spPr>
          <a:xfrm>
            <a:off x="3525391" y="3866317"/>
            <a:ext cx="128562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2.56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－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2.66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5746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324E10-A77B-C874-D3A1-79CCCC7EE362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萤 石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05AC9A-495F-9E1A-5DC1-47C43AA70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714" y="2714311"/>
            <a:ext cx="4427538" cy="2951692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E7A65B1-7D73-FFFF-604E-4D97A7CEE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873" y="2279509"/>
            <a:ext cx="4427538" cy="2951692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B7BAC314-4FF9-F478-112F-B35D4B413D64}"/>
              </a:ext>
            </a:extLst>
          </p:cNvPr>
          <p:cNvGrpSpPr/>
          <p:nvPr/>
        </p:nvGrpSpPr>
        <p:grpSpPr>
          <a:xfrm>
            <a:off x="1431930" y="4064623"/>
            <a:ext cx="914823" cy="446744"/>
            <a:chOff x="1431930" y="4064623"/>
            <a:chExt cx="914823" cy="44674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03D5790-BB8E-8380-DDCD-E65CE75D99A7}"/>
                </a:ext>
              </a:extLst>
            </p:cNvPr>
            <p:cNvSpPr/>
            <p:nvPr/>
          </p:nvSpPr>
          <p:spPr>
            <a:xfrm>
              <a:off x="1431930" y="4064623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EB02FE8-0E2E-8F38-F4AA-53F650E8B437}"/>
                </a:ext>
              </a:extLst>
            </p:cNvPr>
            <p:cNvSpPr txBox="1"/>
            <p:nvPr/>
          </p:nvSpPr>
          <p:spPr>
            <a:xfrm>
              <a:off x="1475322" y="4120660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晶 系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C1C08C9F-68CE-F80D-8714-E1BEDB90B7FC}"/>
              </a:ext>
            </a:extLst>
          </p:cNvPr>
          <p:cNvSpPr/>
          <p:nvPr/>
        </p:nvSpPr>
        <p:spPr>
          <a:xfrm>
            <a:off x="2348714" y="4064623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308AC8-5B92-03EE-754C-957D97B4EF88}"/>
              </a:ext>
            </a:extLst>
          </p:cNvPr>
          <p:cNvSpPr txBox="1"/>
          <p:nvPr/>
        </p:nvSpPr>
        <p:spPr>
          <a:xfrm>
            <a:off x="2745813" y="4118718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等轴晶系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48D5E6-94D6-DEF1-2E87-9E5B08FCD868}"/>
              </a:ext>
            </a:extLst>
          </p:cNvPr>
          <p:cNvGrpSpPr/>
          <p:nvPr/>
        </p:nvGrpSpPr>
        <p:grpSpPr>
          <a:xfrm>
            <a:off x="1431930" y="4778107"/>
            <a:ext cx="914823" cy="446744"/>
            <a:chOff x="1431930" y="4778107"/>
            <a:chExt cx="914823" cy="44674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4BCCE5F-9F93-331A-855C-D850D71000FE}"/>
                </a:ext>
              </a:extLst>
            </p:cNvPr>
            <p:cNvSpPr/>
            <p:nvPr/>
          </p:nvSpPr>
          <p:spPr>
            <a:xfrm>
              <a:off x="1431930" y="4778107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695328D-5A9C-0825-88D6-0C340B2BC736}"/>
                </a:ext>
              </a:extLst>
            </p:cNvPr>
            <p:cNvSpPr txBox="1"/>
            <p:nvPr/>
          </p:nvSpPr>
          <p:spPr>
            <a:xfrm>
              <a:off x="1475322" y="4834144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 度</a:t>
              </a: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176A91F8-526B-438D-6D05-21431B52EAB2}"/>
              </a:ext>
            </a:extLst>
          </p:cNvPr>
          <p:cNvSpPr/>
          <p:nvPr/>
        </p:nvSpPr>
        <p:spPr>
          <a:xfrm>
            <a:off x="2348714" y="4778107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8D5D7F-5B54-14BA-CB03-F50B06E80B15}"/>
              </a:ext>
            </a:extLst>
          </p:cNvPr>
          <p:cNvSpPr txBox="1"/>
          <p:nvPr/>
        </p:nvSpPr>
        <p:spPr>
          <a:xfrm>
            <a:off x="2530481" y="4832202"/>
            <a:ext cx="1677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3.175 - 3.184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4A27A76-FCF6-5CBE-151A-7D8557F20D5C}"/>
              </a:ext>
            </a:extLst>
          </p:cNvPr>
          <p:cNvGrpSpPr/>
          <p:nvPr/>
        </p:nvGrpSpPr>
        <p:grpSpPr>
          <a:xfrm>
            <a:off x="6358567" y="4506450"/>
            <a:ext cx="914823" cy="446744"/>
            <a:chOff x="6358567" y="4506450"/>
            <a:chExt cx="914823" cy="44674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7CE50B2-6AC0-1F95-DAB4-D83B1E8E0229}"/>
                </a:ext>
              </a:extLst>
            </p:cNvPr>
            <p:cNvSpPr/>
            <p:nvPr/>
          </p:nvSpPr>
          <p:spPr>
            <a:xfrm>
              <a:off x="6358567" y="4506450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682B592-71D8-0697-4A5C-4736C845358B}"/>
                </a:ext>
              </a:extLst>
            </p:cNvPr>
            <p:cNvSpPr txBox="1"/>
            <p:nvPr/>
          </p:nvSpPr>
          <p:spPr>
            <a:xfrm>
              <a:off x="6401959" y="4562487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硬 度</a:t>
              </a: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CC62F53A-C33D-7DD4-0726-9019BEBF58B2}"/>
              </a:ext>
            </a:extLst>
          </p:cNvPr>
          <p:cNvSpPr/>
          <p:nvPr/>
        </p:nvSpPr>
        <p:spPr>
          <a:xfrm>
            <a:off x="7275351" y="4506450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F45483F-616B-5CE8-29B2-5EB735EDAF7C}"/>
              </a:ext>
            </a:extLst>
          </p:cNvPr>
          <p:cNvSpPr txBox="1"/>
          <p:nvPr/>
        </p:nvSpPr>
        <p:spPr>
          <a:xfrm>
            <a:off x="7672450" y="4560545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D3B422-1670-9BFF-88BB-EB888ACD6DF5}"/>
              </a:ext>
            </a:extLst>
          </p:cNvPr>
          <p:cNvGrpSpPr/>
          <p:nvPr/>
        </p:nvGrpSpPr>
        <p:grpSpPr>
          <a:xfrm>
            <a:off x="6358567" y="5219934"/>
            <a:ext cx="914823" cy="446744"/>
            <a:chOff x="6358567" y="5219934"/>
            <a:chExt cx="914823" cy="44674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A9AC572-9A46-7A37-7076-CE87971C71DB}"/>
                </a:ext>
              </a:extLst>
            </p:cNvPr>
            <p:cNvSpPr/>
            <p:nvPr/>
          </p:nvSpPr>
          <p:spPr>
            <a:xfrm>
              <a:off x="6358567" y="5219934"/>
              <a:ext cx="914823" cy="4467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DF6E505-A9F1-7CB1-B277-E6E4BB2D8980}"/>
                </a:ext>
              </a:extLst>
            </p:cNvPr>
            <p:cNvSpPr txBox="1"/>
            <p:nvPr/>
          </p:nvSpPr>
          <p:spPr>
            <a:xfrm>
              <a:off x="6401959" y="5275971"/>
              <a:ext cx="828039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 重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FB1EA41A-D371-7BD1-797C-62F7406D4C39}"/>
              </a:ext>
            </a:extLst>
          </p:cNvPr>
          <p:cNvSpPr/>
          <p:nvPr/>
        </p:nvSpPr>
        <p:spPr>
          <a:xfrm>
            <a:off x="7275351" y="5219934"/>
            <a:ext cx="2040644" cy="4467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2059679-75FE-AA84-AADC-7F85A3BD57F1}"/>
              </a:ext>
            </a:extLst>
          </p:cNvPr>
          <p:cNvSpPr txBox="1"/>
          <p:nvPr/>
        </p:nvSpPr>
        <p:spPr>
          <a:xfrm>
            <a:off x="7672450" y="5274029"/>
            <a:ext cx="124644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3.00 - 3.25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0D6023B-1C6F-5D19-5475-FDEB14350D43}"/>
              </a:ext>
            </a:extLst>
          </p:cNvPr>
          <p:cNvSpPr txBox="1"/>
          <p:nvPr/>
        </p:nvSpPr>
        <p:spPr>
          <a:xfrm>
            <a:off x="4287682" y="1523279"/>
            <a:ext cx="163328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/>
              <a:t>FLUORITE</a:t>
            </a:r>
            <a:endParaRPr lang="zh-CN" altLang="en-US" dirty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BFA3370-E665-8012-06EB-9726ABE7AB79}"/>
              </a:ext>
            </a:extLst>
          </p:cNvPr>
          <p:cNvCxnSpPr>
            <a:cxnSpLocks/>
          </p:cNvCxnSpPr>
          <p:nvPr/>
        </p:nvCxnSpPr>
        <p:spPr>
          <a:xfrm>
            <a:off x="6105505" y="1626189"/>
            <a:ext cx="0" cy="255845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1EF3ECD-5ED6-84EB-5A73-85D6D292C4CC}"/>
              </a:ext>
            </a:extLst>
          </p:cNvPr>
          <p:cNvSpPr txBox="1"/>
          <p:nvPr/>
        </p:nvSpPr>
        <p:spPr>
          <a:xfrm>
            <a:off x="6290041" y="1554056"/>
            <a:ext cx="252866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世界上最鲜艳的宝石</a:t>
            </a:r>
            <a:endParaRPr lang="en-US" altLang="zh-CN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3780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DEDF787-BA79-0A45-731B-0C3C85F35EF0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人 气 排 名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558618E-6402-E9C2-D2CE-0FC1BD43B30F}"/>
              </a:ext>
            </a:extLst>
          </p:cNvPr>
          <p:cNvSpPr/>
          <p:nvPr/>
        </p:nvSpPr>
        <p:spPr>
          <a:xfrm>
            <a:off x="1416051" y="1628775"/>
            <a:ext cx="1526882" cy="2502958"/>
          </a:xfrm>
          <a:prstGeom prst="roundRect">
            <a:avLst>
              <a:gd name="adj" fmla="val 5246"/>
            </a:avLst>
          </a:prstGeom>
          <a:noFill/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rgbClr val="A99DC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AE5E5F11-EB76-0B06-E038-78FA96C44D11}"/>
              </a:ext>
            </a:extLst>
          </p:cNvPr>
          <p:cNvSpPr/>
          <p:nvPr/>
        </p:nvSpPr>
        <p:spPr>
          <a:xfrm>
            <a:off x="1803656" y="1830408"/>
            <a:ext cx="751672" cy="751672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F2CAC2-8C3A-9601-8054-16FFF51D7B14}"/>
              </a:ext>
            </a:extLst>
          </p:cNvPr>
          <p:cNvSpPr txBox="1"/>
          <p:nvPr/>
        </p:nvSpPr>
        <p:spPr>
          <a:xfrm>
            <a:off x="1907457" y="2010693"/>
            <a:ext cx="544069" cy="391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529A33-F07B-8692-A081-8F4A7FC9B17F}"/>
              </a:ext>
            </a:extLst>
          </p:cNvPr>
          <p:cNvSpPr txBox="1"/>
          <p:nvPr/>
        </p:nvSpPr>
        <p:spPr>
          <a:xfrm>
            <a:off x="1438952" y="3575804"/>
            <a:ext cx="148108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爱情守护石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20524-504A-E400-9894-C8F7F5CEB2EC}"/>
              </a:ext>
            </a:extLst>
          </p:cNvPr>
          <p:cNvSpPr txBox="1"/>
          <p:nvPr/>
        </p:nvSpPr>
        <p:spPr>
          <a:xfrm>
            <a:off x="1588615" y="2817833"/>
            <a:ext cx="11817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紫黄晶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DE21932-A665-0C30-36E3-F99A2E24CDE8}"/>
              </a:ext>
            </a:extLst>
          </p:cNvPr>
          <p:cNvCxnSpPr>
            <a:cxnSpLocks/>
          </p:cNvCxnSpPr>
          <p:nvPr/>
        </p:nvCxnSpPr>
        <p:spPr>
          <a:xfrm>
            <a:off x="1955040" y="3396873"/>
            <a:ext cx="448904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C8E59E3-A0D2-940C-8B7E-1A0A4B3716A4}"/>
              </a:ext>
            </a:extLst>
          </p:cNvPr>
          <p:cNvSpPr/>
          <p:nvPr/>
        </p:nvSpPr>
        <p:spPr>
          <a:xfrm>
            <a:off x="3375144" y="3017888"/>
            <a:ext cx="1526882" cy="2502958"/>
          </a:xfrm>
          <a:prstGeom prst="roundRect">
            <a:avLst>
              <a:gd name="adj" fmla="val 5246"/>
            </a:avLst>
          </a:prstGeom>
          <a:noFill/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rgbClr val="A99DC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E9808281-9720-7D23-66C3-C2072BFCF524}"/>
              </a:ext>
            </a:extLst>
          </p:cNvPr>
          <p:cNvSpPr/>
          <p:nvPr/>
        </p:nvSpPr>
        <p:spPr>
          <a:xfrm>
            <a:off x="3762749" y="3219521"/>
            <a:ext cx="751672" cy="751672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1FFB6E-127A-4264-0528-981C55D56532}"/>
              </a:ext>
            </a:extLst>
          </p:cNvPr>
          <p:cNvSpPr txBox="1"/>
          <p:nvPr/>
        </p:nvSpPr>
        <p:spPr>
          <a:xfrm>
            <a:off x="3866550" y="3399806"/>
            <a:ext cx="5440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CC3553-E478-76FD-B511-166E001F41A1}"/>
              </a:ext>
            </a:extLst>
          </p:cNvPr>
          <p:cNvSpPr txBox="1"/>
          <p:nvPr/>
        </p:nvSpPr>
        <p:spPr>
          <a:xfrm>
            <a:off x="3398045" y="4964917"/>
            <a:ext cx="148108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水晶黄宝石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4899BEF-2654-B8A0-FC6A-39874F829602}"/>
              </a:ext>
            </a:extLst>
          </p:cNvPr>
          <p:cNvSpPr txBox="1"/>
          <p:nvPr/>
        </p:nvSpPr>
        <p:spPr>
          <a:xfrm>
            <a:off x="3547708" y="4206946"/>
            <a:ext cx="11817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黄水晶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BDD5337-F326-8467-A889-9DC9A70AEE6A}"/>
              </a:ext>
            </a:extLst>
          </p:cNvPr>
          <p:cNvCxnSpPr>
            <a:cxnSpLocks/>
          </p:cNvCxnSpPr>
          <p:nvPr/>
        </p:nvCxnSpPr>
        <p:spPr>
          <a:xfrm>
            <a:off x="3914133" y="4785986"/>
            <a:ext cx="448904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7670E52-3278-E2E4-1970-B08A8E742C16}"/>
              </a:ext>
            </a:extLst>
          </p:cNvPr>
          <p:cNvSpPr/>
          <p:nvPr/>
        </p:nvSpPr>
        <p:spPr>
          <a:xfrm>
            <a:off x="5334237" y="1628775"/>
            <a:ext cx="1526882" cy="2502958"/>
          </a:xfrm>
          <a:prstGeom prst="roundRect">
            <a:avLst>
              <a:gd name="adj" fmla="val 5246"/>
            </a:avLst>
          </a:prstGeom>
          <a:noFill/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rgbClr val="A99DC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菱形 15">
            <a:extLst>
              <a:ext uri="{FF2B5EF4-FFF2-40B4-BE49-F238E27FC236}">
                <a16:creationId xmlns:a16="http://schemas.microsoft.com/office/drawing/2014/main" id="{A7C70302-782D-ECF8-31FD-12749AC1298D}"/>
              </a:ext>
            </a:extLst>
          </p:cNvPr>
          <p:cNvSpPr/>
          <p:nvPr/>
        </p:nvSpPr>
        <p:spPr>
          <a:xfrm>
            <a:off x="5721842" y="1830408"/>
            <a:ext cx="751672" cy="751672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9CF4C01-1100-AF7F-C835-4311F7AA48C5}"/>
              </a:ext>
            </a:extLst>
          </p:cNvPr>
          <p:cNvSpPr txBox="1"/>
          <p:nvPr/>
        </p:nvSpPr>
        <p:spPr>
          <a:xfrm>
            <a:off x="5825643" y="2010693"/>
            <a:ext cx="5440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2EC12A-73B2-A000-745F-DCF4677FA968}"/>
              </a:ext>
            </a:extLst>
          </p:cNvPr>
          <p:cNvSpPr txBox="1"/>
          <p:nvPr/>
        </p:nvSpPr>
        <p:spPr>
          <a:xfrm>
            <a:off x="5357138" y="3575804"/>
            <a:ext cx="148108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最鲜艳宝石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3BFCB7-3092-21FA-F8D7-886ADCF55C4C}"/>
              </a:ext>
            </a:extLst>
          </p:cNvPr>
          <p:cNvSpPr txBox="1"/>
          <p:nvPr/>
        </p:nvSpPr>
        <p:spPr>
          <a:xfrm>
            <a:off x="5506801" y="2817833"/>
            <a:ext cx="11817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萤石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1D60017-3DC4-0FFD-4AB6-CCA2A6BA9A6D}"/>
              </a:ext>
            </a:extLst>
          </p:cNvPr>
          <p:cNvCxnSpPr>
            <a:cxnSpLocks/>
          </p:cNvCxnSpPr>
          <p:nvPr/>
        </p:nvCxnSpPr>
        <p:spPr>
          <a:xfrm>
            <a:off x="5873226" y="3396873"/>
            <a:ext cx="448904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673FA34-0322-DBF1-EAAE-6CABED0F943F}"/>
              </a:ext>
            </a:extLst>
          </p:cNvPr>
          <p:cNvSpPr/>
          <p:nvPr/>
        </p:nvSpPr>
        <p:spPr>
          <a:xfrm>
            <a:off x="7293330" y="3017888"/>
            <a:ext cx="1526882" cy="2502958"/>
          </a:xfrm>
          <a:prstGeom prst="roundRect">
            <a:avLst>
              <a:gd name="adj" fmla="val 5246"/>
            </a:avLst>
          </a:prstGeom>
          <a:noFill/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rgbClr val="A99DC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88207E83-6105-76CE-C316-C674E3B80C34}"/>
              </a:ext>
            </a:extLst>
          </p:cNvPr>
          <p:cNvSpPr/>
          <p:nvPr/>
        </p:nvSpPr>
        <p:spPr>
          <a:xfrm>
            <a:off x="7680935" y="3219521"/>
            <a:ext cx="751672" cy="751672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C5F84A4-FF3C-410C-FF30-099880781DBC}"/>
              </a:ext>
            </a:extLst>
          </p:cNvPr>
          <p:cNvSpPr txBox="1"/>
          <p:nvPr/>
        </p:nvSpPr>
        <p:spPr>
          <a:xfrm>
            <a:off x="7784736" y="3399806"/>
            <a:ext cx="5440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5027A6E-62F2-2C7B-7AC0-38A9DE43D962}"/>
              </a:ext>
            </a:extLst>
          </p:cNvPr>
          <p:cNvSpPr txBox="1"/>
          <p:nvPr/>
        </p:nvSpPr>
        <p:spPr>
          <a:xfrm>
            <a:off x="7316231" y="4964917"/>
            <a:ext cx="148108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勇敢者之石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ECC3D47-A300-23B3-A523-9051BB936849}"/>
              </a:ext>
            </a:extLst>
          </p:cNvPr>
          <p:cNvSpPr txBox="1"/>
          <p:nvPr/>
        </p:nvSpPr>
        <p:spPr>
          <a:xfrm>
            <a:off x="7465894" y="4206946"/>
            <a:ext cx="11817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海蓝宝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63FB609-7407-B02E-A8A0-35433585FEFE}"/>
              </a:ext>
            </a:extLst>
          </p:cNvPr>
          <p:cNvCxnSpPr>
            <a:cxnSpLocks/>
          </p:cNvCxnSpPr>
          <p:nvPr/>
        </p:nvCxnSpPr>
        <p:spPr>
          <a:xfrm>
            <a:off x="7832319" y="4785986"/>
            <a:ext cx="448904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EECEAFE-F73E-0C8B-506A-571A013B2A13}"/>
              </a:ext>
            </a:extLst>
          </p:cNvPr>
          <p:cNvSpPr/>
          <p:nvPr/>
        </p:nvSpPr>
        <p:spPr>
          <a:xfrm>
            <a:off x="9252424" y="1628775"/>
            <a:ext cx="1526882" cy="2502958"/>
          </a:xfrm>
          <a:prstGeom prst="roundRect">
            <a:avLst>
              <a:gd name="adj" fmla="val 5246"/>
            </a:avLst>
          </a:prstGeom>
          <a:noFill/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rgbClr val="A99DC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菱形 27">
            <a:extLst>
              <a:ext uri="{FF2B5EF4-FFF2-40B4-BE49-F238E27FC236}">
                <a16:creationId xmlns:a16="http://schemas.microsoft.com/office/drawing/2014/main" id="{451337B9-1E19-FB8D-DEC6-D286D21091AB}"/>
              </a:ext>
            </a:extLst>
          </p:cNvPr>
          <p:cNvSpPr/>
          <p:nvPr/>
        </p:nvSpPr>
        <p:spPr>
          <a:xfrm>
            <a:off x="9640029" y="1830408"/>
            <a:ext cx="751672" cy="751672"/>
          </a:xfrm>
          <a:prstGeom prst="diamond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FA42F9-9ECE-C914-2326-80FD593E568F}"/>
              </a:ext>
            </a:extLst>
          </p:cNvPr>
          <p:cNvSpPr txBox="1"/>
          <p:nvPr/>
        </p:nvSpPr>
        <p:spPr>
          <a:xfrm>
            <a:off x="9743830" y="2010693"/>
            <a:ext cx="5440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46AFA47-1E93-26E8-90E5-F2BB055FBA34}"/>
              </a:ext>
            </a:extLst>
          </p:cNvPr>
          <p:cNvSpPr txBox="1"/>
          <p:nvPr/>
        </p:nvSpPr>
        <p:spPr>
          <a:xfrm>
            <a:off x="9275325" y="3575804"/>
            <a:ext cx="148108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财富事业石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2FD64FA-7EDA-F6CD-5F89-F5407A16DC4F}"/>
              </a:ext>
            </a:extLst>
          </p:cNvPr>
          <p:cNvSpPr txBox="1"/>
          <p:nvPr/>
        </p:nvSpPr>
        <p:spPr>
          <a:xfrm>
            <a:off x="9424988" y="2817833"/>
            <a:ext cx="11817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绿幽灵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3705379-4221-E738-C629-358402D15CDB}"/>
              </a:ext>
            </a:extLst>
          </p:cNvPr>
          <p:cNvCxnSpPr>
            <a:cxnSpLocks/>
          </p:cNvCxnSpPr>
          <p:nvPr/>
        </p:nvCxnSpPr>
        <p:spPr>
          <a:xfrm>
            <a:off x="9791413" y="3396873"/>
            <a:ext cx="448904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93000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37315ED-FB09-FD91-98CE-007BDEEB84F7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销 量 排 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DAE6C5-6E64-DE20-ECD9-62B440BFB3A3}"/>
              </a:ext>
            </a:extLst>
          </p:cNvPr>
          <p:cNvSpPr txBox="1"/>
          <p:nvPr/>
        </p:nvSpPr>
        <p:spPr>
          <a:xfrm>
            <a:off x="1296569" y="1533506"/>
            <a:ext cx="505184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年水晶品类销量汇总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D16242-C93A-465D-8EBD-B79C9905692C}"/>
              </a:ext>
            </a:extLst>
          </p:cNvPr>
          <p:cNvCxnSpPr>
            <a:cxnSpLocks/>
          </p:cNvCxnSpPr>
          <p:nvPr/>
        </p:nvCxnSpPr>
        <p:spPr>
          <a:xfrm>
            <a:off x="1419225" y="221390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1E68108-E7A0-FEAA-724D-80D0C8BC2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777854"/>
              </p:ext>
            </p:extLst>
          </p:nvPr>
        </p:nvGraphicFramePr>
        <p:xfrm>
          <a:off x="1419224" y="2596092"/>
          <a:ext cx="9356725" cy="353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4474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D61FD2-2989-7505-BACA-AFB1B093E9B5}"/>
              </a:ext>
            </a:extLst>
          </p:cNvPr>
          <p:cNvSpPr txBox="1"/>
          <p:nvPr/>
        </p:nvSpPr>
        <p:spPr>
          <a:xfrm>
            <a:off x="4532407" y="443821"/>
            <a:ext cx="2549675" cy="53860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34400" dirty="0">
                <a:ln w="63500">
                  <a:solidFill>
                    <a:schemeClr val="accent1">
                      <a:alpha val="10000"/>
                    </a:schemeClr>
                  </a:solidFill>
                </a:ln>
                <a:noFill/>
                <a:latin typeface="Bahnschrift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4400" dirty="0">
              <a:ln w="63500">
                <a:solidFill>
                  <a:schemeClr val="accent1">
                    <a:alpha val="10000"/>
                  </a:schemeClr>
                </a:solidFill>
              </a:ln>
              <a:noFill/>
              <a:latin typeface="Bahnschrift" panose="020B0502040204020203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99A1B1-B5AB-B0B6-FC92-73EF3B8F7372}"/>
              </a:ext>
            </a:extLst>
          </p:cNvPr>
          <p:cNvSpPr txBox="1"/>
          <p:nvPr/>
        </p:nvSpPr>
        <p:spPr>
          <a:xfrm>
            <a:off x="4603774" y="2884021"/>
            <a:ext cx="298445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 晶 工 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13938D-96B2-07D8-BCD4-C67CD923B9FA}"/>
              </a:ext>
            </a:extLst>
          </p:cNvPr>
          <p:cNvSpPr txBox="1"/>
          <p:nvPr/>
        </p:nvSpPr>
        <p:spPr>
          <a:xfrm>
            <a:off x="4765435" y="3604648"/>
            <a:ext cx="26611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CRYSTAL PROCESS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606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9129E7A7-25F5-3972-D742-E10E385FA64E}"/>
              </a:ext>
            </a:extLst>
          </p:cNvPr>
          <p:cNvSpPr/>
          <p:nvPr/>
        </p:nvSpPr>
        <p:spPr>
          <a:xfrm>
            <a:off x="3153833" y="2502542"/>
            <a:ext cx="1954458" cy="3326757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1F13B9A-1CE3-CDDE-4C6C-F31FFE5CC8DB}"/>
              </a:ext>
            </a:extLst>
          </p:cNvPr>
          <p:cNvSpPr/>
          <p:nvPr/>
        </p:nvSpPr>
        <p:spPr>
          <a:xfrm>
            <a:off x="5761127" y="2502542"/>
            <a:ext cx="1954458" cy="3326757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1CA0F8C-048E-6E12-A17A-E9FE6421885E}"/>
              </a:ext>
            </a:extLst>
          </p:cNvPr>
          <p:cNvSpPr/>
          <p:nvPr/>
        </p:nvSpPr>
        <p:spPr>
          <a:xfrm>
            <a:off x="8368421" y="2496029"/>
            <a:ext cx="1954458" cy="3326757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2682F78-A2C8-DFDF-DFAB-F75F181B3EF6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加 工 工 序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ED8AF5C-780C-E7FD-8ED1-1CC1E134B0DD}"/>
              </a:ext>
            </a:extLst>
          </p:cNvPr>
          <p:cNvGrpSpPr/>
          <p:nvPr/>
        </p:nvGrpSpPr>
        <p:grpSpPr>
          <a:xfrm>
            <a:off x="1423914" y="2118766"/>
            <a:ext cx="751672" cy="751672"/>
            <a:chOff x="2301364" y="2310942"/>
            <a:chExt cx="1318660" cy="131866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8623399D-7087-AB27-DFB1-AFE2DC0B0186}"/>
                </a:ext>
              </a:extLst>
            </p:cNvPr>
            <p:cNvSpPr/>
            <p:nvPr/>
          </p:nvSpPr>
          <p:spPr>
            <a:xfrm>
              <a:off x="2301364" y="2310942"/>
              <a:ext cx="1318660" cy="13186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E6281CC-3BFC-BBC0-E923-70912AE1C946}"/>
                </a:ext>
              </a:extLst>
            </p:cNvPr>
            <p:cNvSpPr txBox="1"/>
            <p:nvPr/>
          </p:nvSpPr>
          <p:spPr>
            <a:xfrm>
              <a:off x="2301364" y="2619315"/>
              <a:ext cx="1318660" cy="7019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原石</a:t>
              </a:r>
            </a:p>
          </p:txBody>
        </p:sp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A0BF371-DA78-79CB-4D57-752F0A39DEA0}"/>
              </a:ext>
            </a:extLst>
          </p:cNvPr>
          <p:cNvCxnSpPr>
            <a:cxnSpLocks/>
          </p:cNvCxnSpPr>
          <p:nvPr/>
        </p:nvCxnSpPr>
        <p:spPr>
          <a:xfrm>
            <a:off x="2160505" y="2496029"/>
            <a:ext cx="1613108" cy="2009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918D01B-67F2-587F-C7F5-2675804D31F2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506898" y="2497033"/>
            <a:ext cx="2162316" cy="1005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55522A9-1E23-2BE9-4746-3F1EE1B7C0E9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7114192" y="2498038"/>
            <a:ext cx="185562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6611C53-100A-0F1C-252F-57ADDB5005C1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9721486" y="2498038"/>
            <a:ext cx="2470514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3D29F9AE-BB67-C7D3-6551-044EC56DFB5E}"/>
              </a:ext>
            </a:extLst>
          </p:cNvPr>
          <p:cNvSpPr txBox="1"/>
          <p:nvPr/>
        </p:nvSpPr>
        <p:spPr>
          <a:xfrm>
            <a:off x="3582644" y="3931724"/>
            <a:ext cx="1096837" cy="1526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整块材料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以大锯片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高速锯出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标准压胚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3B8C63-7424-9F4C-AAE1-BB0110A2761F}"/>
              </a:ext>
            </a:extLst>
          </p:cNvPr>
          <p:cNvSpPr txBox="1"/>
          <p:nvPr/>
        </p:nvSpPr>
        <p:spPr>
          <a:xfrm>
            <a:off x="3637311" y="3171325"/>
            <a:ext cx="9875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开料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0330B4-D34A-00C3-0BBD-CA2FD30E09EE}"/>
              </a:ext>
            </a:extLst>
          </p:cNvPr>
          <p:cNvCxnSpPr>
            <a:cxnSpLocks/>
          </p:cNvCxnSpPr>
          <p:nvPr/>
        </p:nvCxnSpPr>
        <p:spPr>
          <a:xfrm>
            <a:off x="3963643" y="3758831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C5B242-41BE-8727-861A-4FB034DEF64E}"/>
              </a:ext>
            </a:extLst>
          </p:cNvPr>
          <p:cNvGrpSpPr/>
          <p:nvPr/>
        </p:nvGrpSpPr>
        <p:grpSpPr>
          <a:xfrm>
            <a:off x="3755226" y="2122202"/>
            <a:ext cx="751672" cy="751672"/>
            <a:chOff x="1416050" y="2399752"/>
            <a:chExt cx="751672" cy="751672"/>
          </a:xfrm>
        </p:grpSpPr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C65D136A-DAF4-9571-5AA4-9FC0E533C681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8D6BC18-9933-0E15-2998-3E2CD81EE894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3911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18BA0597-228A-F4F0-2042-709163AD06F9}"/>
              </a:ext>
            </a:extLst>
          </p:cNvPr>
          <p:cNvSpPr txBox="1"/>
          <p:nvPr/>
        </p:nvSpPr>
        <p:spPr>
          <a:xfrm>
            <a:off x="6196068" y="3931724"/>
            <a:ext cx="1084577" cy="1526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制作模具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熔化原料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流入模具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压铸而成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AB588F5-56BF-2E2B-395D-2BC075C8DD75}"/>
              </a:ext>
            </a:extLst>
          </p:cNvPr>
          <p:cNvSpPr txBox="1"/>
          <p:nvPr/>
        </p:nvSpPr>
        <p:spPr>
          <a:xfrm>
            <a:off x="6244605" y="3171325"/>
            <a:ext cx="9875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压胚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916FD1F-0179-B623-7CB1-E7F0A8192A0B}"/>
              </a:ext>
            </a:extLst>
          </p:cNvPr>
          <p:cNvCxnSpPr>
            <a:cxnSpLocks/>
          </p:cNvCxnSpPr>
          <p:nvPr/>
        </p:nvCxnSpPr>
        <p:spPr>
          <a:xfrm>
            <a:off x="6570937" y="3758831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02E197F-89C8-6CEA-B5ED-D005CF16DFEC}"/>
              </a:ext>
            </a:extLst>
          </p:cNvPr>
          <p:cNvGrpSpPr/>
          <p:nvPr/>
        </p:nvGrpSpPr>
        <p:grpSpPr>
          <a:xfrm>
            <a:off x="6362520" y="2122202"/>
            <a:ext cx="751672" cy="751672"/>
            <a:chOff x="1416050" y="2399752"/>
            <a:chExt cx="751672" cy="751672"/>
          </a:xfrm>
        </p:grpSpPr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E73C0B90-1F76-ED26-13F1-C537D921F098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EB3E5CA-3B8C-8198-5469-B366BAA43468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9B714C0-2871-649A-92A8-BCA0A3D84088}"/>
              </a:ext>
            </a:extLst>
          </p:cNvPr>
          <p:cNvSpPr txBox="1"/>
          <p:nvPr/>
        </p:nvSpPr>
        <p:spPr>
          <a:xfrm>
            <a:off x="8767159" y="3925211"/>
            <a:ext cx="1156983" cy="1526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压出毛胚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金刚石盘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直接磨出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成品刻线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70FBB62-8EF2-A837-2EDB-99E42D93267D}"/>
              </a:ext>
            </a:extLst>
          </p:cNvPr>
          <p:cNvSpPr txBox="1"/>
          <p:nvPr/>
        </p:nvSpPr>
        <p:spPr>
          <a:xfrm>
            <a:off x="8851899" y="3164812"/>
            <a:ext cx="9875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粗抛光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4DC9840-5005-2AFC-D7D8-4040A32EE79D}"/>
              </a:ext>
            </a:extLst>
          </p:cNvPr>
          <p:cNvCxnSpPr>
            <a:cxnSpLocks/>
          </p:cNvCxnSpPr>
          <p:nvPr/>
        </p:nvCxnSpPr>
        <p:spPr>
          <a:xfrm>
            <a:off x="9178231" y="3752318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76319A-26BA-874B-D6EB-AF27AC138C11}"/>
              </a:ext>
            </a:extLst>
          </p:cNvPr>
          <p:cNvGrpSpPr/>
          <p:nvPr/>
        </p:nvGrpSpPr>
        <p:grpSpPr>
          <a:xfrm>
            <a:off x="8969814" y="2122202"/>
            <a:ext cx="751672" cy="751672"/>
            <a:chOff x="1416050" y="2399752"/>
            <a:chExt cx="751672" cy="751672"/>
          </a:xfrm>
        </p:grpSpPr>
        <p:sp>
          <p:nvSpPr>
            <p:cNvPr id="27" name="菱形 26">
              <a:extLst>
                <a:ext uri="{FF2B5EF4-FFF2-40B4-BE49-F238E27FC236}">
                  <a16:creationId xmlns:a16="http://schemas.microsoft.com/office/drawing/2014/main" id="{77F67285-C48E-44FE-ACFF-C6B945AA34BF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DCA6A14-B33D-1722-8C2E-44CCB67CD253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979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95F93B9-F41F-BCC9-20D1-653D714481F8}"/>
              </a:ext>
            </a:extLst>
          </p:cNvPr>
          <p:cNvSpPr/>
          <p:nvPr/>
        </p:nvSpPr>
        <p:spPr>
          <a:xfrm flipV="1">
            <a:off x="5435359" y="2496221"/>
            <a:ext cx="1954458" cy="2733002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AAF947-28E6-BE00-CB0F-198BEB8BFD6B}"/>
              </a:ext>
            </a:extLst>
          </p:cNvPr>
          <p:cNvSpPr/>
          <p:nvPr/>
        </p:nvSpPr>
        <p:spPr>
          <a:xfrm flipV="1">
            <a:off x="8513771" y="2515144"/>
            <a:ext cx="1954458" cy="2733002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98475A-BF1B-51E0-9531-8774A3732D1A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加 工 工 序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977B731-0D27-1129-0D72-CFB84F4A0E7B}"/>
              </a:ext>
            </a:extLst>
          </p:cNvPr>
          <p:cNvCxnSpPr>
            <a:cxnSpLocks/>
          </p:cNvCxnSpPr>
          <p:nvPr/>
        </p:nvCxnSpPr>
        <p:spPr>
          <a:xfrm>
            <a:off x="0" y="2498038"/>
            <a:ext cx="2470514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5D84D69-DD43-5031-8B56-A794320E8F84}"/>
              </a:ext>
            </a:extLst>
          </p:cNvPr>
          <p:cNvCxnSpPr>
            <a:cxnSpLocks/>
          </p:cNvCxnSpPr>
          <p:nvPr/>
        </p:nvCxnSpPr>
        <p:spPr>
          <a:xfrm>
            <a:off x="2786577" y="2498038"/>
            <a:ext cx="1543883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B6D68B4B-DF79-DEB0-B729-F73E9D28CEFD}"/>
              </a:ext>
            </a:extLst>
          </p:cNvPr>
          <p:cNvSpPr/>
          <p:nvPr/>
        </p:nvSpPr>
        <p:spPr>
          <a:xfrm>
            <a:off x="1438279" y="2496225"/>
            <a:ext cx="1954458" cy="2751922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69CFFD-9350-CEC6-132A-1FD52FA5978C}"/>
              </a:ext>
            </a:extLst>
          </p:cNvPr>
          <p:cNvSpPr txBox="1"/>
          <p:nvPr/>
        </p:nvSpPr>
        <p:spPr>
          <a:xfrm>
            <a:off x="1837017" y="3868501"/>
            <a:ext cx="1156983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以抛光粉打磨成品直至剔透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82366C-6C5B-5DCD-B754-DC7024C3937A}"/>
              </a:ext>
            </a:extLst>
          </p:cNvPr>
          <p:cNvSpPr txBox="1"/>
          <p:nvPr/>
        </p:nvSpPr>
        <p:spPr>
          <a:xfrm>
            <a:off x="1921757" y="3108102"/>
            <a:ext cx="9875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细抛光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99BC07-7B4B-DF08-0E26-9A72A677B47B}"/>
              </a:ext>
            </a:extLst>
          </p:cNvPr>
          <p:cNvCxnSpPr>
            <a:cxnSpLocks/>
          </p:cNvCxnSpPr>
          <p:nvPr/>
        </p:nvCxnSpPr>
        <p:spPr>
          <a:xfrm>
            <a:off x="2248089" y="3695608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AB98793-ECCA-A2A3-61EC-6F39F41D991B}"/>
              </a:ext>
            </a:extLst>
          </p:cNvPr>
          <p:cNvGrpSpPr/>
          <p:nvPr/>
        </p:nvGrpSpPr>
        <p:grpSpPr>
          <a:xfrm>
            <a:off x="2039672" y="2122397"/>
            <a:ext cx="751672" cy="751672"/>
            <a:chOff x="1416050" y="2399752"/>
            <a:chExt cx="751672" cy="751672"/>
          </a:xfrm>
        </p:grpSpPr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83957084-3B01-008F-53B0-6F2FC58BF2D8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95EA061-4B63-2E80-2A1E-6426502DE83E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CEB353C-79EB-AA0D-292E-D82B77CD193F}"/>
              </a:ext>
            </a:extLst>
          </p:cNvPr>
          <p:cNvCxnSpPr/>
          <p:nvPr/>
        </p:nvCxnSpPr>
        <p:spPr>
          <a:xfrm>
            <a:off x="4321751" y="2496224"/>
            <a:ext cx="0" cy="2733001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B8FDB34-B86D-2094-FB10-64BA0E777475}"/>
              </a:ext>
            </a:extLst>
          </p:cNvPr>
          <p:cNvCxnSpPr>
            <a:cxnSpLocks/>
          </p:cNvCxnSpPr>
          <p:nvPr/>
        </p:nvCxnSpPr>
        <p:spPr>
          <a:xfrm>
            <a:off x="4311405" y="5229225"/>
            <a:ext cx="7861540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70B6F3F-3C36-6A06-3EBB-172A14A58494}"/>
              </a:ext>
            </a:extLst>
          </p:cNvPr>
          <p:cNvSpPr txBox="1"/>
          <p:nvPr/>
        </p:nvSpPr>
        <p:spPr>
          <a:xfrm>
            <a:off x="5834097" y="3469379"/>
            <a:ext cx="1156983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根据打孔尺寸位置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钻头加工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4BB094F-7B1B-9EAE-B2C2-20E382FBA782}"/>
              </a:ext>
            </a:extLst>
          </p:cNvPr>
          <p:cNvSpPr txBox="1"/>
          <p:nvPr/>
        </p:nvSpPr>
        <p:spPr>
          <a:xfrm>
            <a:off x="5918837" y="2708980"/>
            <a:ext cx="9875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打孔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28EB9B6-9D00-9AD2-3441-DC423E2C8175}"/>
              </a:ext>
            </a:extLst>
          </p:cNvPr>
          <p:cNvCxnSpPr>
            <a:cxnSpLocks/>
          </p:cNvCxnSpPr>
          <p:nvPr/>
        </p:nvCxnSpPr>
        <p:spPr>
          <a:xfrm>
            <a:off x="6245169" y="3296486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D05F17C-7584-D354-07DD-0071AA225091}"/>
              </a:ext>
            </a:extLst>
          </p:cNvPr>
          <p:cNvGrpSpPr/>
          <p:nvPr/>
        </p:nvGrpSpPr>
        <p:grpSpPr>
          <a:xfrm>
            <a:off x="6036752" y="4853390"/>
            <a:ext cx="751672" cy="751672"/>
            <a:chOff x="1416050" y="2399752"/>
            <a:chExt cx="751672" cy="751672"/>
          </a:xfrm>
        </p:grpSpPr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1D7AE773-F872-6E7C-A61C-000394FE9E3C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B5DDBF5-32BC-6952-D156-B2858ED4346F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3846167-D9F3-2718-C0C6-EE45B6320F4B}"/>
              </a:ext>
            </a:extLst>
          </p:cNvPr>
          <p:cNvSpPr txBox="1"/>
          <p:nvPr/>
        </p:nvSpPr>
        <p:spPr>
          <a:xfrm>
            <a:off x="8912509" y="3488302"/>
            <a:ext cx="1156983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表面色料效果处理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着力脱落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AD124B7-F277-DBF4-7149-A39ADB457106}"/>
              </a:ext>
            </a:extLst>
          </p:cNvPr>
          <p:cNvSpPr txBox="1"/>
          <p:nvPr/>
        </p:nvSpPr>
        <p:spPr>
          <a:xfrm>
            <a:off x="8997249" y="2727903"/>
            <a:ext cx="9875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丝印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D5E5B1F-4310-0EC2-7F89-DA1CA1F3F0BE}"/>
              </a:ext>
            </a:extLst>
          </p:cNvPr>
          <p:cNvCxnSpPr>
            <a:cxnSpLocks/>
          </p:cNvCxnSpPr>
          <p:nvPr/>
        </p:nvCxnSpPr>
        <p:spPr>
          <a:xfrm>
            <a:off x="9323581" y="3315409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29722A-C716-F1F8-1E6C-FBAB60348260}"/>
              </a:ext>
            </a:extLst>
          </p:cNvPr>
          <p:cNvGrpSpPr/>
          <p:nvPr/>
        </p:nvGrpSpPr>
        <p:grpSpPr>
          <a:xfrm>
            <a:off x="9115164" y="4872313"/>
            <a:ext cx="751672" cy="751672"/>
            <a:chOff x="1416050" y="2399752"/>
            <a:chExt cx="751672" cy="751672"/>
          </a:xfrm>
        </p:grpSpPr>
        <p:sp>
          <p:nvSpPr>
            <p:cNvPr id="27" name="菱形 26">
              <a:extLst>
                <a:ext uri="{FF2B5EF4-FFF2-40B4-BE49-F238E27FC236}">
                  <a16:creationId xmlns:a16="http://schemas.microsoft.com/office/drawing/2014/main" id="{39D67EB7-E252-CD37-6CE6-083703964AA9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2E83A53-CDE2-C687-6A4A-8CDFC7D655F0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262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155A1E0-DD77-DC4C-7AD8-7494AB1793E7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加 工 工 序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FF0EB48-BE75-2F86-AEFA-ACF03E51D573}"/>
              </a:ext>
            </a:extLst>
          </p:cNvPr>
          <p:cNvCxnSpPr>
            <a:cxnSpLocks/>
          </p:cNvCxnSpPr>
          <p:nvPr/>
        </p:nvCxnSpPr>
        <p:spPr>
          <a:xfrm>
            <a:off x="0" y="5229225"/>
            <a:ext cx="1416050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FFB041D-E1A4-A047-8093-7AC41AFF1246}"/>
              </a:ext>
            </a:extLst>
          </p:cNvPr>
          <p:cNvCxnSpPr>
            <a:cxnSpLocks/>
          </p:cNvCxnSpPr>
          <p:nvPr/>
        </p:nvCxnSpPr>
        <p:spPr>
          <a:xfrm>
            <a:off x="1416050" y="4029075"/>
            <a:ext cx="3520017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B6EB13F-F0E3-53AD-1877-B87D240DA278}"/>
              </a:ext>
            </a:extLst>
          </p:cNvPr>
          <p:cNvCxnSpPr>
            <a:cxnSpLocks/>
          </p:cNvCxnSpPr>
          <p:nvPr/>
        </p:nvCxnSpPr>
        <p:spPr>
          <a:xfrm>
            <a:off x="8269818" y="1628775"/>
            <a:ext cx="392218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7E8B182-15FE-FA06-5310-C87042A1EE22}"/>
              </a:ext>
            </a:extLst>
          </p:cNvPr>
          <p:cNvCxnSpPr>
            <a:cxnSpLocks/>
          </p:cNvCxnSpPr>
          <p:nvPr/>
        </p:nvCxnSpPr>
        <p:spPr>
          <a:xfrm>
            <a:off x="4936067" y="2837392"/>
            <a:ext cx="3333751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2D33E75-913D-E46C-971A-EA240480BDFF}"/>
              </a:ext>
            </a:extLst>
          </p:cNvPr>
          <p:cNvCxnSpPr>
            <a:cxnSpLocks/>
          </p:cNvCxnSpPr>
          <p:nvPr/>
        </p:nvCxnSpPr>
        <p:spPr>
          <a:xfrm>
            <a:off x="1416050" y="4029075"/>
            <a:ext cx="0" cy="120015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E98C188-B3E7-50FE-B87E-F6741007052F}"/>
              </a:ext>
            </a:extLst>
          </p:cNvPr>
          <p:cNvCxnSpPr>
            <a:cxnSpLocks/>
          </p:cNvCxnSpPr>
          <p:nvPr/>
        </p:nvCxnSpPr>
        <p:spPr>
          <a:xfrm>
            <a:off x="4936067" y="2837392"/>
            <a:ext cx="0" cy="1191683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0373BD1-B554-2BF7-C02C-F106A4E8B45A}"/>
              </a:ext>
            </a:extLst>
          </p:cNvPr>
          <p:cNvCxnSpPr>
            <a:cxnSpLocks/>
          </p:cNvCxnSpPr>
          <p:nvPr/>
        </p:nvCxnSpPr>
        <p:spPr>
          <a:xfrm>
            <a:off x="8269818" y="1628775"/>
            <a:ext cx="0" cy="1208617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666AFFDE-D51E-9CB2-F0B6-D9DBAA1A8FD2}"/>
              </a:ext>
            </a:extLst>
          </p:cNvPr>
          <p:cNvSpPr/>
          <p:nvPr/>
        </p:nvSpPr>
        <p:spPr>
          <a:xfrm rot="16200000">
            <a:off x="2591898" y="2869141"/>
            <a:ext cx="1200151" cy="3520018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7EA3724-93D4-0DA5-3E60-A84EDD82B26D}"/>
              </a:ext>
            </a:extLst>
          </p:cNvPr>
          <p:cNvGrpSpPr/>
          <p:nvPr/>
        </p:nvGrpSpPr>
        <p:grpSpPr>
          <a:xfrm>
            <a:off x="1040214" y="4253313"/>
            <a:ext cx="751672" cy="751672"/>
            <a:chOff x="1416050" y="2399752"/>
            <a:chExt cx="751672" cy="751672"/>
          </a:xfrm>
        </p:grpSpPr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AEC28FD2-2A49-3B24-FF46-3D834DDD77C3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9A350FA-8CEA-1510-A446-359BF4ECE177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5FF485D-0885-6EF2-5DEC-1CD0AAF2FCFF}"/>
              </a:ext>
            </a:extLst>
          </p:cNvPr>
          <p:cNvSpPr txBox="1"/>
          <p:nvPr/>
        </p:nvSpPr>
        <p:spPr>
          <a:xfrm>
            <a:off x="3221766" y="4200389"/>
            <a:ext cx="1156983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表面着色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底部附着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12768F-8112-4CC3-5324-21A07338B8FF}"/>
              </a:ext>
            </a:extLst>
          </p:cNvPr>
          <p:cNvSpPr txBox="1"/>
          <p:nvPr/>
        </p:nvSpPr>
        <p:spPr>
          <a:xfrm>
            <a:off x="1893872" y="4275207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5454AB1-2CEB-8F53-A2E7-03357EBA7AD1}"/>
              </a:ext>
            </a:extLst>
          </p:cNvPr>
          <p:cNvCxnSpPr>
            <a:cxnSpLocks/>
          </p:cNvCxnSpPr>
          <p:nvPr/>
        </p:nvCxnSpPr>
        <p:spPr>
          <a:xfrm rot="5400000">
            <a:off x="2766800" y="4629149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C52DE7D5-9757-350D-406A-6AC5E049A6C6}"/>
              </a:ext>
            </a:extLst>
          </p:cNvPr>
          <p:cNvSpPr/>
          <p:nvPr/>
        </p:nvSpPr>
        <p:spPr>
          <a:xfrm rot="16200000">
            <a:off x="6103449" y="1685924"/>
            <a:ext cx="1200151" cy="3520018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54CCBB6-3D95-CDBA-DBD3-7228825AAA62}"/>
              </a:ext>
            </a:extLst>
          </p:cNvPr>
          <p:cNvGrpSpPr/>
          <p:nvPr/>
        </p:nvGrpSpPr>
        <p:grpSpPr>
          <a:xfrm>
            <a:off x="4560231" y="3070096"/>
            <a:ext cx="751672" cy="751672"/>
            <a:chOff x="1416050" y="2399752"/>
            <a:chExt cx="751672" cy="751672"/>
          </a:xfrm>
        </p:grpSpPr>
        <p:sp>
          <p:nvSpPr>
            <p:cNvPr id="20" name="菱形 19">
              <a:extLst>
                <a:ext uri="{FF2B5EF4-FFF2-40B4-BE49-F238E27FC236}">
                  <a16:creationId xmlns:a16="http://schemas.microsoft.com/office/drawing/2014/main" id="{E2A83D56-1328-AC06-856F-827B37224286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22800B0-1782-6A70-8FDD-017BAFCE9682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08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2F9599CD-3176-8B18-51F7-3731C73B3B93}"/>
              </a:ext>
            </a:extLst>
          </p:cNvPr>
          <p:cNvSpPr txBox="1"/>
          <p:nvPr/>
        </p:nvSpPr>
        <p:spPr>
          <a:xfrm>
            <a:off x="6741783" y="3017172"/>
            <a:ext cx="1156983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手雕图形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机雕文字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65EF67D-8C29-C556-FF84-28639841C9F7}"/>
              </a:ext>
            </a:extLst>
          </p:cNvPr>
          <p:cNvSpPr txBox="1"/>
          <p:nvPr/>
        </p:nvSpPr>
        <p:spPr>
          <a:xfrm>
            <a:off x="5413889" y="3091990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雕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刻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BFB0873E-950F-DCE0-8313-EBD799701EC0}"/>
              </a:ext>
            </a:extLst>
          </p:cNvPr>
          <p:cNvCxnSpPr>
            <a:cxnSpLocks/>
          </p:cNvCxnSpPr>
          <p:nvPr/>
        </p:nvCxnSpPr>
        <p:spPr>
          <a:xfrm rot="5400000">
            <a:off x="6286817" y="3445932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DB239C4E-DAD2-22F1-15E1-9DB972215494}"/>
              </a:ext>
            </a:extLst>
          </p:cNvPr>
          <p:cNvSpPr/>
          <p:nvPr/>
        </p:nvSpPr>
        <p:spPr>
          <a:xfrm rot="16200000">
            <a:off x="9437751" y="482474"/>
            <a:ext cx="1200151" cy="3520018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84F4016-24C3-3271-D31C-634B61D9140B}"/>
              </a:ext>
            </a:extLst>
          </p:cNvPr>
          <p:cNvGrpSpPr/>
          <p:nvPr/>
        </p:nvGrpSpPr>
        <p:grpSpPr>
          <a:xfrm>
            <a:off x="7907232" y="1866646"/>
            <a:ext cx="751672" cy="751672"/>
            <a:chOff x="1416050" y="2399752"/>
            <a:chExt cx="751672" cy="751672"/>
          </a:xfrm>
        </p:grpSpPr>
        <p:sp>
          <p:nvSpPr>
            <p:cNvPr id="27" name="菱形 26">
              <a:extLst>
                <a:ext uri="{FF2B5EF4-FFF2-40B4-BE49-F238E27FC236}">
                  <a16:creationId xmlns:a16="http://schemas.microsoft.com/office/drawing/2014/main" id="{4D7CF11F-A67E-878F-E1E6-6BB5C1F64D4E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180E6D6-EA95-0825-5229-54D73B6EBDF4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09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8F671ECB-32DD-72C4-8B9A-9F8BC16C8D13}"/>
              </a:ext>
            </a:extLst>
          </p:cNvPr>
          <p:cNvSpPr txBox="1"/>
          <p:nvPr/>
        </p:nvSpPr>
        <p:spPr>
          <a:xfrm>
            <a:off x="10088784" y="1813722"/>
            <a:ext cx="1156983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效果处理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无凹凸感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F424235-5677-67A7-511D-217642ECB33D}"/>
              </a:ext>
            </a:extLst>
          </p:cNvPr>
          <p:cNvSpPr txBox="1"/>
          <p:nvPr/>
        </p:nvSpPr>
        <p:spPr>
          <a:xfrm>
            <a:off x="8760890" y="1888540"/>
            <a:ext cx="98750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砂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91327E83-6980-7236-E89E-B8476A5D3800}"/>
              </a:ext>
            </a:extLst>
          </p:cNvPr>
          <p:cNvCxnSpPr>
            <a:cxnSpLocks/>
          </p:cNvCxnSpPr>
          <p:nvPr/>
        </p:nvCxnSpPr>
        <p:spPr>
          <a:xfrm rot="5400000">
            <a:off x="9633818" y="2242482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86642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FE5DCC-AF54-AB88-72F0-4F7AC2121E8C}"/>
              </a:ext>
            </a:extLst>
          </p:cNvPr>
          <p:cNvSpPr/>
          <p:nvPr/>
        </p:nvSpPr>
        <p:spPr>
          <a:xfrm rot="5400000" flipH="1">
            <a:off x="2931667" y="2543807"/>
            <a:ext cx="1200151" cy="3520018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5CDC95-656A-8696-2976-D469CB6A8A22}"/>
              </a:ext>
            </a:extLst>
          </p:cNvPr>
          <p:cNvSpPr/>
          <p:nvPr/>
        </p:nvSpPr>
        <p:spPr>
          <a:xfrm rot="16200000">
            <a:off x="6451686" y="875451"/>
            <a:ext cx="1200151" cy="3520018"/>
          </a:xfrm>
          <a:prstGeom prst="rect">
            <a:avLst/>
          </a:prstGeom>
          <a:gradFill>
            <a:gsLst>
              <a:gs pos="0">
                <a:srgbClr val="A99DC6">
                  <a:alpha val="10000"/>
                </a:srgbClr>
              </a:gs>
              <a:gs pos="100000">
                <a:srgbClr val="A99DC6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431FAA-A8D0-59AA-190E-D471F143B69B}"/>
              </a:ext>
            </a:extLst>
          </p:cNvPr>
          <p:cNvSpPr txBox="1"/>
          <p:nvPr/>
        </p:nvSpPr>
        <p:spPr>
          <a:xfrm>
            <a:off x="546538" y="410368"/>
            <a:ext cx="272287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加 工 工 序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B8968EB-EF29-267C-954B-C8F57520FC39}"/>
              </a:ext>
            </a:extLst>
          </p:cNvPr>
          <p:cNvCxnSpPr>
            <a:cxnSpLocks/>
          </p:cNvCxnSpPr>
          <p:nvPr/>
        </p:nvCxnSpPr>
        <p:spPr>
          <a:xfrm>
            <a:off x="0" y="1628775"/>
            <a:ext cx="529175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6A7BA71-2A08-9CBF-4F77-543023F28CE8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5291753" y="1628775"/>
            <a:ext cx="0" cy="369028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1114B353-AED6-ACD3-55A4-7FA3A5D07B9F}"/>
              </a:ext>
            </a:extLst>
          </p:cNvPr>
          <p:cNvGrpSpPr/>
          <p:nvPr/>
        </p:nvGrpSpPr>
        <p:grpSpPr>
          <a:xfrm>
            <a:off x="4915917" y="5319055"/>
            <a:ext cx="751672" cy="751672"/>
            <a:chOff x="2301364" y="2310942"/>
            <a:chExt cx="1318660" cy="131866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62F090F-C89C-0A5F-592A-75356D1BB2CE}"/>
                </a:ext>
              </a:extLst>
            </p:cNvPr>
            <p:cNvSpPr/>
            <p:nvPr/>
          </p:nvSpPr>
          <p:spPr>
            <a:xfrm>
              <a:off x="2301364" y="2310942"/>
              <a:ext cx="1318660" cy="13186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16D4EDC-5760-BE89-C468-248FB488539F}"/>
                </a:ext>
              </a:extLst>
            </p:cNvPr>
            <p:cNvSpPr txBox="1"/>
            <p:nvPr/>
          </p:nvSpPr>
          <p:spPr>
            <a:xfrm>
              <a:off x="2301364" y="2619315"/>
              <a:ext cx="1318660" cy="7019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A1EBB19-CB3D-FAB0-1A25-C52DD1D83723}"/>
              </a:ext>
            </a:extLst>
          </p:cNvPr>
          <p:cNvGrpSpPr/>
          <p:nvPr/>
        </p:nvGrpSpPr>
        <p:grpSpPr>
          <a:xfrm>
            <a:off x="4921213" y="2259624"/>
            <a:ext cx="751672" cy="751672"/>
            <a:chOff x="1416050" y="2399752"/>
            <a:chExt cx="751672" cy="751672"/>
          </a:xfrm>
        </p:grpSpPr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1C7C274D-62F2-F1FB-3EA7-D49B419D0A0C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rgbClr val="2F2F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C7049AB-9FDC-042D-7F30-760EB53B83CD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AB01452-DF8C-EC97-0C92-F1BE649887EA}"/>
              </a:ext>
            </a:extLst>
          </p:cNvPr>
          <p:cNvGrpSpPr/>
          <p:nvPr/>
        </p:nvGrpSpPr>
        <p:grpSpPr>
          <a:xfrm>
            <a:off x="4915917" y="3927980"/>
            <a:ext cx="751672" cy="751672"/>
            <a:chOff x="1416050" y="2399752"/>
            <a:chExt cx="751672" cy="751672"/>
          </a:xfrm>
        </p:grpSpPr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8148C815-6C2C-1A88-B4B3-34C7A9BB9C75}"/>
                </a:ext>
              </a:extLst>
            </p:cNvPr>
            <p:cNvSpPr/>
            <p:nvPr/>
          </p:nvSpPr>
          <p:spPr>
            <a:xfrm>
              <a:off x="1416050" y="2399752"/>
              <a:ext cx="751672" cy="751672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rgbClr val="2F2F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03D75A2-7E12-42A4-B060-265EC7E08A86}"/>
                </a:ext>
              </a:extLst>
            </p:cNvPr>
            <p:cNvSpPr txBox="1"/>
            <p:nvPr/>
          </p:nvSpPr>
          <p:spPr>
            <a:xfrm>
              <a:off x="1519851" y="2580037"/>
              <a:ext cx="54406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9AB3905-57A8-C1C9-D929-70E31565060E}"/>
              </a:ext>
            </a:extLst>
          </p:cNvPr>
          <p:cNvSpPr txBox="1"/>
          <p:nvPr/>
        </p:nvSpPr>
        <p:spPr>
          <a:xfrm>
            <a:off x="5953213" y="2281517"/>
            <a:ext cx="41625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C34D5F5-B109-E830-9815-0363B12B992B}"/>
              </a:ext>
            </a:extLst>
          </p:cNvPr>
          <p:cNvCxnSpPr>
            <a:cxnSpLocks/>
          </p:cNvCxnSpPr>
          <p:nvPr/>
        </p:nvCxnSpPr>
        <p:spPr>
          <a:xfrm rot="5400000">
            <a:off x="6392614" y="2635460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A795F8A6-DA9C-13B3-1B2E-1772F72B1776}"/>
              </a:ext>
            </a:extLst>
          </p:cNvPr>
          <p:cNvSpPr txBox="1"/>
          <p:nvPr/>
        </p:nvSpPr>
        <p:spPr>
          <a:xfrm>
            <a:off x="4203183" y="3949873"/>
            <a:ext cx="44353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353333E-30BC-402E-24EE-904BB5AF4BD4}"/>
              </a:ext>
            </a:extLst>
          </p:cNvPr>
          <p:cNvCxnSpPr>
            <a:cxnSpLocks/>
          </p:cNvCxnSpPr>
          <p:nvPr/>
        </p:nvCxnSpPr>
        <p:spPr>
          <a:xfrm rot="5400000">
            <a:off x="3847845" y="4303816"/>
            <a:ext cx="334839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F661F83-F4A1-34D4-4C47-B204567D9A0D}"/>
              </a:ext>
            </a:extLst>
          </p:cNvPr>
          <p:cNvSpPr txBox="1"/>
          <p:nvPr/>
        </p:nvSpPr>
        <p:spPr>
          <a:xfrm>
            <a:off x="2670363" y="3870236"/>
            <a:ext cx="1156983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擦拭干净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打包封装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FCDE01-7070-F3B1-037C-AC2DDC73F0B9}"/>
              </a:ext>
            </a:extLst>
          </p:cNvPr>
          <p:cNvSpPr txBox="1"/>
          <p:nvPr/>
        </p:nvSpPr>
        <p:spPr>
          <a:xfrm>
            <a:off x="6750600" y="2201880"/>
            <a:ext cx="1156983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剔除残次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分级归类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0916F87-D8D5-DB26-3113-D9EDC952B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60" y="2395344"/>
            <a:ext cx="3091681" cy="206112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6BF5735-7DAE-3152-470A-A37A370A4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60" y="4793414"/>
            <a:ext cx="3100282" cy="20668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FEBC98E-DBCB-73A0-2685-01527BA2A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60" y="-2855"/>
            <a:ext cx="3091680" cy="20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1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BA1E5F6-D04C-804D-8562-24FE16D790F5}"/>
              </a:ext>
            </a:extLst>
          </p:cNvPr>
          <p:cNvSpPr txBox="1"/>
          <p:nvPr/>
        </p:nvSpPr>
        <p:spPr>
          <a:xfrm>
            <a:off x="4821163" y="443821"/>
            <a:ext cx="2549675" cy="53860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34400" dirty="0">
                <a:ln w="63500">
                  <a:solidFill>
                    <a:schemeClr val="accent1">
                      <a:alpha val="10000"/>
                    </a:schemeClr>
                  </a:solidFill>
                </a:ln>
                <a:noFill/>
                <a:latin typeface="Bahnschrift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4400" dirty="0">
              <a:ln w="63500">
                <a:solidFill>
                  <a:schemeClr val="accent1">
                    <a:alpha val="10000"/>
                  </a:schemeClr>
                </a:solidFill>
              </a:ln>
              <a:noFill/>
              <a:latin typeface="Bahnschrift" panose="020B0502040204020203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8F731E-4C12-CA35-4D17-5EA11409A69F}"/>
              </a:ext>
            </a:extLst>
          </p:cNvPr>
          <p:cNvSpPr txBox="1"/>
          <p:nvPr/>
        </p:nvSpPr>
        <p:spPr>
          <a:xfrm>
            <a:off x="4603774" y="2884021"/>
            <a:ext cx="298445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 晶 晶 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5AB4AC-9263-3772-B5E3-A06E94898BB3}"/>
              </a:ext>
            </a:extLst>
          </p:cNvPr>
          <p:cNvSpPr txBox="1"/>
          <p:nvPr/>
        </p:nvSpPr>
        <p:spPr>
          <a:xfrm>
            <a:off x="4765435" y="3604648"/>
            <a:ext cx="26611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CRYSTAL SYSTEM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08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47">
            <a:extLst>
              <a:ext uri="{FF2B5EF4-FFF2-40B4-BE49-F238E27FC236}">
                <a16:creationId xmlns:a16="http://schemas.microsoft.com/office/drawing/2014/main" id="{8DCC921F-9D0F-C07B-29CC-410FF5C18BB0}"/>
              </a:ext>
            </a:extLst>
          </p:cNvPr>
          <p:cNvSpPr txBox="1">
            <a:spLocks/>
          </p:cNvSpPr>
          <p:nvPr/>
        </p:nvSpPr>
        <p:spPr>
          <a:xfrm>
            <a:off x="1312490" y="2409422"/>
            <a:ext cx="325746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4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FB08DF-6DE8-89A5-0574-8119B0FB5EB0}"/>
              </a:ext>
            </a:extLst>
          </p:cNvPr>
          <p:cNvSpPr txBox="1"/>
          <p:nvPr/>
        </p:nvSpPr>
        <p:spPr>
          <a:xfrm>
            <a:off x="1304023" y="3142571"/>
            <a:ext cx="3725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YOUR ATTENTION</a:t>
            </a:r>
            <a:endParaRPr lang="zh-CN" altLang="en-US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E4CE29D-1111-AE01-D3C5-CA90B9062D01}"/>
              </a:ext>
            </a:extLst>
          </p:cNvPr>
          <p:cNvGrpSpPr/>
          <p:nvPr/>
        </p:nvGrpSpPr>
        <p:grpSpPr>
          <a:xfrm rot="16200000" flipH="1" flipV="1">
            <a:off x="2008520" y="3076575"/>
            <a:ext cx="599410" cy="1784350"/>
            <a:chOff x="107950" y="3604798"/>
            <a:chExt cx="1108513" cy="2152753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3A2A604-F546-8963-25DA-D0E96646EA5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82846" y="4814305"/>
              <a:ext cx="188649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C0D098DE-DD0E-5B61-30AC-66447E1BE472}"/>
                </a:ext>
              </a:extLst>
            </p:cNvPr>
            <p:cNvSpPr/>
            <p:nvPr/>
          </p:nvSpPr>
          <p:spPr>
            <a:xfrm rot="16200000" flipH="1">
              <a:off x="673977" y="3594834"/>
              <a:ext cx="532522" cy="552450"/>
            </a:xfrm>
            <a:prstGeom prst="arc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弧形 6">
              <a:extLst>
                <a:ext uri="{FF2B5EF4-FFF2-40B4-BE49-F238E27FC236}">
                  <a16:creationId xmlns:a16="http://schemas.microsoft.com/office/drawing/2014/main" id="{4462E70E-830E-52D5-F5D5-43A41DA6BA8E}"/>
                </a:ext>
              </a:extLst>
            </p:cNvPr>
            <p:cNvSpPr/>
            <p:nvPr/>
          </p:nvSpPr>
          <p:spPr>
            <a:xfrm rot="5400000">
              <a:off x="117914" y="3594834"/>
              <a:ext cx="532522" cy="552450"/>
            </a:xfrm>
            <a:prstGeom prst="arc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F5082640-9F69-ABC1-9B41-D2D34BE900EA}"/>
              </a:ext>
            </a:extLst>
          </p:cNvPr>
          <p:cNvSpPr txBox="1"/>
          <p:nvPr/>
        </p:nvSpPr>
        <p:spPr>
          <a:xfrm>
            <a:off x="563116" y="5823064"/>
            <a:ext cx="222945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20XX/12/31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6159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</a:t>
            </a:r>
            <a:r>
              <a:rPr kumimoji="1" lang="en-GB" altLang="zh-CN" dirty="0"/>
              <a:t>Arial/</a:t>
            </a:r>
            <a:r>
              <a:rPr kumimoji="1" lang="en-GB" altLang="zh-CN" dirty="0" err="1"/>
              <a:t>Bahnschrift</a:t>
            </a:r>
            <a:r>
              <a:rPr kumimoji="1" lang="en-GB" altLang="zh-CN" dirty="0"/>
              <a:t>/</a:t>
            </a:r>
            <a:r>
              <a:rPr kumimoji="1" lang="zh-CN" altLang="en-US" dirty="0"/>
              <a:t>微软雅黑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Freepik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Pexels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管莺莺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99884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0184D05-70BF-2F76-C182-D65F1D670DE3}"/>
              </a:ext>
            </a:extLst>
          </p:cNvPr>
          <p:cNvSpPr txBox="1"/>
          <p:nvPr/>
        </p:nvSpPr>
        <p:spPr>
          <a:xfrm>
            <a:off x="546538" y="410368"/>
            <a:ext cx="1954663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4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  系</a:t>
            </a:r>
          </a:p>
        </p:txBody>
      </p:sp>
      <p:sp>
        <p:nvSpPr>
          <p:cNvPr id="4" name="弧形 3">
            <a:extLst>
              <a:ext uri="{FF2B5EF4-FFF2-40B4-BE49-F238E27FC236}">
                <a16:creationId xmlns:a16="http://schemas.microsoft.com/office/drawing/2014/main" id="{B76CDB44-E047-F107-C4AF-C8B92A3C8366}"/>
              </a:ext>
            </a:extLst>
          </p:cNvPr>
          <p:cNvSpPr/>
          <p:nvPr/>
        </p:nvSpPr>
        <p:spPr>
          <a:xfrm>
            <a:off x="739509" y="1130300"/>
            <a:ext cx="4749651" cy="5003799"/>
          </a:xfrm>
          <a:prstGeom prst="arc">
            <a:avLst>
              <a:gd name="adj1" fmla="val 16521976"/>
              <a:gd name="adj2" fmla="val 4965874"/>
            </a:avLst>
          </a:prstGeom>
          <a:ln w="19050"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Data &amp; AI" title="Icon of several circles connected to eachother by lines">
            <a:extLst>
              <a:ext uri="{FF2B5EF4-FFF2-40B4-BE49-F238E27FC236}">
                <a16:creationId xmlns:a16="http://schemas.microsoft.com/office/drawing/2014/main" id="{7407E35E-709A-B814-48F1-3117163B4F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43446" y="2320634"/>
            <a:ext cx="1741777" cy="1392738"/>
          </a:xfrm>
          <a:custGeom>
            <a:avLst/>
            <a:gdLst>
              <a:gd name="T0" fmla="*/ 465 w 706"/>
              <a:gd name="T1" fmla="*/ 76 h 564"/>
              <a:gd name="T2" fmla="*/ 465 w 706"/>
              <a:gd name="T3" fmla="*/ 0 h 564"/>
              <a:gd name="T4" fmla="*/ 668 w 706"/>
              <a:gd name="T5" fmla="*/ 138 h 564"/>
              <a:gd name="T6" fmla="*/ 668 w 706"/>
              <a:gd name="T7" fmla="*/ 214 h 564"/>
              <a:gd name="T8" fmla="*/ 668 w 706"/>
              <a:gd name="T9" fmla="*/ 138 h 564"/>
              <a:gd name="T10" fmla="*/ 454 w 706"/>
              <a:gd name="T11" fmla="*/ 314 h 564"/>
              <a:gd name="T12" fmla="*/ 530 w 706"/>
              <a:gd name="T13" fmla="*/ 314 h 564"/>
              <a:gd name="T14" fmla="*/ 637 w 706"/>
              <a:gd name="T15" fmla="*/ 422 h 564"/>
              <a:gd name="T16" fmla="*/ 637 w 706"/>
              <a:gd name="T17" fmla="*/ 499 h 564"/>
              <a:gd name="T18" fmla="*/ 637 w 706"/>
              <a:gd name="T19" fmla="*/ 422 h 564"/>
              <a:gd name="T20" fmla="*/ 282 w 706"/>
              <a:gd name="T21" fmla="*/ 526 h 564"/>
              <a:gd name="T22" fmla="*/ 358 w 706"/>
              <a:gd name="T23" fmla="*/ 526 h 564"/>
              <a:gd name="T24" fmla="*/ 38 w 706"/>
              <a:gd name="T25" fmla="*/ 338 h 564"/>
              <a:gd name="T26" fmla="*/ 38 w 706"/>
              <a:gd name="T27" fmla="*/ 415 h 564"/>
              <a:gd name="T28" fmla="*/ 38 w 706"/>
              <a:gd name="T29" fmla="*/ 338 h 564"/>
              <a:gd name="T30" fmla="*/ 258 w 706"/>
              <a:gd name="T31" fmla="*/ 205 h 564"/>
              <a:gd name="T32" fmla="*/ 334 w 706"/>
              <a:gd name="T33" fmla="*/ 205 h 564"/>
              <a:gd name="T34" fmla="*/ 120 w 706"/>
              <a:gd name="T35" fmla="*/ 75 h 564"/>
              <a:gd name="T36" fmla="*/ 120 w 706"/>
              <a:gd name="T37" fmla="*/ 152 h 564"/>
              <a:gd name="T38" fmla="*/ 120 w 706"/>
              <a:gd name="T39" fmla="*/ 75 h 564"/>
              <a:gd name="T40" fmla="*/ 258 w 706"/>
              <a:gd name="T41" fmla="*/ 188 h 564"/>
              <a:gd name="T42" fmla="*/ 460 w 706"/>
              <a:gd name="T43" fmla="*/ 294 h 564"/>
              <a:gd name="T44" fmla="*/ 76 w 706"/>
              <a:gd name="T45" fmla="*/ 376 h 564"/>
              <a:gd name="T46" fmla="*/ 288 w 706"/>
              <a:gd name="T47" fmla="*/ 505 h 564"/>
              <a:gd name="T48" fmla="*/ 603 w 706"/>
              <a:gd name="T49" fmla="*/ 479 h 564"/>
              <a:gd name="T50" fmla="*/ 159 w 706"/>
              <a:gd name="T51" fmla="*/ 104 h 564"/>
              <a:gd name="T52" fmla="*/ 637 w 706"/>
              <a:gd name="T53" fmla="*/ 151 h 564"/>
              <a:gd name="T54" fmla="*/ 523 w 706"/>
              <a:gd name="T55" fmla="*/ 291 h 564"/>
              <a:gd name="T56" fmla="*/ 465 w 706"/>
              <a:gd name="T57" fmla="*/ 347 h 564"/>
              <a:gd name="T58" fmla="*/ 334 w 706"/>
              <a:gd name="T59" fmla="*/ 490 h 564"/>
              <a:gd name="T60" fmla="*/ 320 w 706"/>
              <a:gd name="T61" fmla="*/ 488 h 564"/>
              <a:gd name="T62" fmla="*/ 134 w 706"/>
              <a:gd name="T63" fmla="*/ 149 h 564"/>
              <a:gd name="T64" fmla="*/ 438 w 706"/>
              <a:gd name="T65" fmla="*/ 65 h 564"/>
              <a:gd name="T66" fmla="*/ 624 w 706"/>
              <a:gd name="T67" fmla="*/ 425 h 564"/>
              <a:gd name="T68" fmla="*/ 603 w 706"/>
              <a:gd name="T69" fmla="*/ 434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6" h="564">
                <a:moveTo>
                  <a:pt x="503" y="38"/>
                </a:moveTo>
                <a:cubicBezTo>
                  <a:pt x="503" y="59"/>
                  <a:pt x="486" y="76"/>
                  <a:pt x="465" y="76"/>
                </a:cubicBezTo>
                <a:cubicBezTo>
                  <a:pt x="444" y="76"/>
                  <a:pt x="427" y="59"/>
                  <a:pt x="427" y="38"/>
                </a:cubicBezTo>
                <a:cubicBezTo>
                  <a:pt x="427" y="17"/>
                  <a:pt x="444" y="0"/>
                  <a:pt x="465" y="0"/>
                </a:cubicBezTo>
                <a:cubicBezTo>
                  <a:pt x="486" y="0"/>
                  <a:pt x="503" y="17"/>
                  <a:pt x="503" y="38"/>
                </a:cubicBezTo>
                <a:close/>
                <a:moveTo>
                  <a:pt x="668" y="138"/>
                </a:moveTo>
                <a:cubicBezTo>
                  <a:pt x="647" y="138"/>
                  <a:pt x="630" y="155"/>
                  <a:pt x="630" y="176"/>
                </a:cubicBezTo>
                <a:cubicBezTo>
                  <a:pt x="630" y="197"/>
                  <a:pt x="647" y="214"/>
                  <a:pt x="668" y="214"/>
                </a:cubicBezTo>
                <a:cubicBezTo>
                  <a:pt x="689" y="214"/>
                  <a:pt x="706" y="197"/>
                  <a:pt x="706" y="176"/>
                </a:cubicBezTo>
                <a:cubicBezTo>
                  <a:pt x="706" y="155"/>
                  <a:pt x="689" y="138"/>
                  <a:pt x="668" y="138"/>
                </a:cubicBezTo>
                <a:close/>
                <a:moveTo>
                  <a:pt x="492" y="276"/>
                </a:moveTo>
                <a:cubicBezTo>
                  <a:pt x="471" y="276"/>
                  <a:pt x="454" y="293"/>
                  <a:pt x="454" y="314"/>
                </a:cubicBezTo>
                <a:cubicBezTo>
                  <a:pt x="454" y="335"/>
                  <a:pt x="471" y="352"/>
                  <a:pt x="492" y="352"/>
                </a:cubicBezTo>
                <a:cubicBezTo>
                  <a:pt x="513" y="352"/>
                  <a:pt x="530" y="335"/>
                  <a:pt x="530" y="314"/>
                </a:cubicBezTo>
                <a:cubicBezTo>
                  <a:pt x="530" y="293"/>
                  <a:pt x="513" y="276"/>
                  <a:pt x="492" y="276"/>
                </a:cubicBezTo>
                <a:close/>
                <a:moveTo>
                  <a:pt x="637" y="422"/>
                </a:moveTo>
                <a:cubicBezTo>
                  <a:pt x="616" y="422"/>
                  <a:pt x="599" y="440"/>
                  <a:pt x="599" y="461"/>
                </a:cubicBezTo>
                <a:cubicBezTo>
                  <a:pt x="599" y="482"/>
                  <a:pt x="616" y="499"/>
                  <a:pt x="637" y="499"/>
                </a:cubicBezTo>
                <a:cubicBezTo>
                  <a:pt x="658" y="499"/>
                  <a:pt x="675" y="482"/>
                  <a:pt x="675" y="461"/>
                </a:cubicBezTo>
                <a:cubicBezTo>
                  <a:pt x="675" y="440"/>
                  <a:pt x="658" y="422"/>
                  <a:pt x="637" y="422"/>
                </a:cubicBezTo>
                <a:close/>
                <a:moveTo>
                  <a:pt x="320" y="488"/>
                </a:moveTo>
                <a:cubicBezTo>
                  <a:pt x="299" y="488"/>
                  <a:pt x="282" y="505"/>
                  <a:pt x="282" y="526"/>
                </a:cubicBezTo>
                <a:cubicBezTo>
                  <a:pt x="282" y="547"/>
                  <a:pt x="299" y="564"/>
                  <a:pt x="320" y="564"/>
                </a:cubicBezTo>
                <a:cubicBezTo>
                  <a:pt x="341" y="564"/>
                  <a:pt x="358" y="547"/>
                  <a:pt x="358" y="526"/>
                </a:cubicBezTo>
                <a:cubicBezTo>
                  <a:pt x="358" y="505"/>
                  <a:pt x="341" y="488"/>
                  <a:pt x="320" y="488"/>
                </a:cubicBezTo>
                <a:close/>
                <a:moveTo>
                  <a:pt x="38" y="338"/>
                </a:moveTo>
                <a:cubicBezTo>
                  <a:pt x="17" y="338"/>
                  <a:pt x="0" y="355"/>
                  <a:pt x="0" y="376"/>
                </a:cubicBezTo>
                <a:cubicBezTo>
                  <a:pt x="0" y="398"/>
                  <a:pt x="17" y="415"/>
                  <a:pt x="38" y="415"/>
                </a:cubicBezTo>
                <a:cubicBezTo>
                  <a:pt x="59" y="415"/>
                  <a:pt x="76" y="398"/>
                  <a:pt x="76" y="376"/>
                </a:cubicBezTo>
                <a:cubicBezTo>
                  <a:pt x="76" y="355"/>
                  <a:pt x="59" y="338"/>
                  <a:pt x="38" y="338"/>
                </a:cubicBezTo>
                <a:close/>
                <a:moveTo>
                  <a:pt x="296" y="167"/>
                </a:moveTo>
                <a:cubicBezTo>
                  <a:pt x="275" y="167"/>
                  <a:pt x="258" y="184"/>
                  <a:pt x="258" y="205"/>
                </a:cubicBezTo>
                <a:cubicBezTo>
                  <a:pt x="258" y="226"/>
                  <a:pt x="275" y="243"/>
                  <a:pt x="296" y="243"/>
                </a:cubicBezTo>
                <a:cubicBezTo>
                  <a:pt x="317" y="243"/>
                  <a:pt x="334" y="226"/>
                  <a:pt x="334" y="205"/>
                </a:cubicBezTo>
                <a:cubicBezTo>
                  <a:pt x="334" y="184"/>
                  <a:pt x="317" y="167"/>
                  <a:pt x="296" y="167"/>
                </a:cubicBezTo>
                <a:close/>
                <a:moveTo>
                  <a:pt x="120" y="75"/>
                </a:moveTo>
                <a:cubicBezTo>
                  <a:pt x="99" y="75"/>
                  <a:pt x="82" y="93"/>
                  <a:pt x="82" y="114"/>
                </a:cubicBezTo>
                <a:cubicBezTo>
                  <a:pt x="82" y="135"/>
                  <a:pt x="99" y="152"/>
                  <a:pt x="120" y="152"/>
                </a:cubicBezTo>
                <a:cubicBezTo>
                  <a:pt x="142" y="152"/>
                  <a:pt x="159" y="135"/>
                  <a:pt x="159" y="114"/>
                </a:cubicBezTo>
                <a:cubicBezTo>
                  <a:pt x="159" y="93"/>
                  <a:pt x="142" y="75"/>
                  <a:pt x="120" y="75"/>
                </a:cubicBezTo>
                <a:close/>
                <a:moveTo>
                  <a:pt x="153" y="133"/>
                </a:moveTo>
                <a:cubicBezTo>
                  <a:pt x="258" y="188"/>
                  <a:pt x="258" y="188"/>
                  <a:pt x="258" y="188"/>
                </a:cubicBezTo>
                <a:moveTo>
                  <a:pt x="328" y="225"/>
                </a:moveTo>
                <a:cubicBezTo>
                  <a:pt x="460" y="294"/>
                  <a:pt x="460" y="294"/>
                  <a:pt x="460" y="294"/>
                </a:cubicBezTo>
                <a:moveTo>
                  <a:pt x="454" y="314"/>
                </a:moveTo>
                <a:cubicBezTo>
                  <a:pt x="76" y="376"/>
                  <a:pt x="76" y="376"/>
                  <a:pt x="76" y="376"/>
                </a:cubicBezTo>
                <a:moveTo>
                  <a:pt x="71" y="395"/>
                </a:moveTo>
                <a:cubicBezTo>
                  <a:pt x="288" y="505"/>
                  <a:pt x="288" y="505"/>
                  <a:pt x="288" y="505"/>
                </a:cubicBezTo>
                <a:moveTo>
                  <a:pt x="358" y="526"/>
                </a:moveTo>
                <a:cubicBezTo>
                  <a:pt x="603" y="479"/>
                  <a:pt x="603" y="479"/>
                  <a:pt x="603" y="479"/>
                </a:cubicBezTo>
                <a:moveTo>
                  <a:pt x="427" y="38"/>
                </a:moveTo>
                <a:cubicBezTo>
                  <a:pt x="159" y="104"/>
                  <a:pt x="159" y="104"/>
                  <a:pt x="159" y="104"/>
                </a:cubicBezTo>
                <a:moveTo>
                  <a:pt x="497" y="59"/>
                </a:moveTo>
                <a:cubicBezTo>
                  <a:pt x="637" y="151"/>
                  <a:pt x="637" y="151"/>
                  <a:pt x="637" y="151"/>
                </a:cubicBezTo>
                <a:moveTo>
                  <a:pt x="637" y="198"/>
                </a:moveTo>
                <a:cubicBezTo>
                  <a:pt x="523" y="291"/>
                  <a:pt x="523" y="291"/>
                  <a:pt x="523" y="291"/>
                </a:cubicBezTo>
                <a:moveTo>
                  <a:pt x="346" y="497"/>
                </a:moveTo>
                <a:cubicBezTo>
                  <a:pt x="465" y="347"/>
                  <a:pt x="465" y="347"/>
                  <a:pt x="465" y="347"/>
                </a:cubicBezTo>
                <a:moveTo>
                  <a:pt x="447" y="76"/>
                </a:moveTo>
                <a:cubicBezTo>
                  <a:pt x="334" y="490"/>
                  <a:pt x="334" y="490"/>
                  <a:pt x="334" y="490"/>
                </a:cubicBezTo>
                <a:moveTo>
                  <a:pt x="296" y="243"/>
                </a:moveTo>
                <a:cubicBezTo>
                  <a:pt x="320" y="488"/>
                  <a:pt x="320" y="488"/>
                  <a:pt x="320" y="488"/>
                </a:cubicBezTo>
                <a:moveTo>
                  <a:pt x="305" y="488"/>
                </a:moveTo>
                <a:cubicBezTo>
                  <a:pt x="134" y="149"/>
                  <a:pt x="134" y="149"/>
                  <a:pt x="134" y="149"/>
                </a:cubicBezTo>
                <a:moveTo>
                  <a:pt x="323" y="179"/>
                </a:moveTo>
                <a:cubicBezTo>
                  <a:pt x="438" y="65"/>
                  <a:pt x="438" y="65"/>
                  <a:pt x="438" y="65"/>
                </a:cubicBezTo>
                <a:moveTo>
                  <a:pt x="481" y="76"/>
                </a:moveTo>
                <a:cubicBezTo>
                  <a:pt x="624" y="425"/>
                  <a:pt x="624" y="425"/>
                  <a:pt x="624" y="425"/>
                </a:cubicBezTo>
                <a:moveTo>
                  <a:pt x="514" y="347"/>
                </a:moveTo>
                <a:cubicBezTo>
                  <a:pt x="603" y="434"/>
                  <a:pt x="603" y="434"/>
                  <a:pt x="603" y="434"/>
                </a:cubicBezTo>
              </a:path>
            </a:pathLst>
          </a:custGeom>
          <a:solidFill>
            <a:schemeClr val="accent1"/>
          </a:solidFill>
          <a:ln w="15875" cap="sq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33ACEA-EDE2-BEED-7F2F-A4053EB304F0}"/>
              </a:ext>
            </a:extLst>
          </p:cNvPr>
          <p:cNvSpPr txBox="1"/>
          <p:nvPr/>
        </p:nvSpPr>
        <p:spPr>
          <a:xfrm>
            <a:off x="1863584" y="3866975"/>
            <a:ext cx="2501500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按晶体几何形态的</a:t>
            </a:r>
            <a:endParaRPr lang="en-US" altLang="zh-CN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对称程度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划分为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48A2D6-85BF-B374-2036-C98F44C83E97}"/>
              </a:ext>
            </a:extLst>
          </p:cNvPr>
          <p:cNvSpPr/>
          <p:nvPr/>
        </p:nvSpPr>
        <p:spPr>
          <a:xfrm>
            <a:off x="4212137" y="1382693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7135CE0-FC3D-8C04-2C83-FE14F171B25B}"/>
              </a:ext>
            </a:extLst>
          </p:cNvPr>
          <p:cNvSpPr/>
          <p:nvPr/>
        </p:nvSpPr>
        <p:spPr>
          <a:xfrm>
            <a:off x="4958798" y="2102393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34EFCB8-0C4E-3EBB-6EA4-4E4A9B551B59}"/>
              </a:ext>
            </a:extLst>
          </p:cNvPr>
          <p:cNvSpPr/>
          <p:nvPr/>
        </p:nvSpPr>
        <p:spPr>
          <a:xfrm>
            <a:off x="5302670" y="2811462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E2FA762-27B6-F014-E705-08EA782FBB42}"/>
              </a:ext>
            </a:extLst>
          </p:cNvPr>
          <p:cNvSpPr/>
          <p:nvPr/>
        </p:nvSpPr>
        <p:spPr>
          <a:xfrm>
            <a:off x="5408615" y="3551654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9D51ACC-8185-18D7-8D0E-B60F10AC8C5B}"/>
              </a:ext>
            </a:extLst>
          </p:cNvPr>
          <p:cNvSpPr/>
          <p:nvPr/>
        </p:nvSpPr>
        <p:spPr>
          <a:xfrm>
            <a:off x="5315370" y="4248734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E4BDA2E-22A2-A855-F3A6-446B8848A819}"/>
              </a:ext>
            </a:extLst>
          </p:cNvPr>
          <p:cNvSpPr/>
          <p:nvPr/>
        </p:nvSpPr>
        <p:spPr>
          <a:xfrm>
            <a:off x="4990548" y="4971214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39E34C4-40A9-DCAB-FAF6-41200E5B2AA3}"/>
              </a:ext>
            </a:extLst>
          </p:cNvPr>
          <p:cNvSpPr/>
          <p:nvPr/>
        </p:nvSpPr>
        <p:spPr>
          <a:xfrm>
            <a:off x="4250237" y="5689194"/>
            <a:ext cx="161090" cy="161091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7E424D8-4371-A64C-A02A-71917F7D56C6}"/>
              </a:ext>
            </a:extLst>
          </p:cNvPr>
          <p:cNvCxnSpPr>
            <a:cxnSpLocks/>
          </p:cNvCxnSpPr>
          <p:nvPr/>
        </p:nvCxnSpPr>
        <p:spPr>
          <a:xfrm>
            <a:off x="4411327" y="1463238"/>
            <a:ext cx="1672858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D245798-6C7B-0C75-560A-78C6EAB21B3D}"/>
              </a:ext>
            </a:extLst>
          </p:cNvPr>
          <p:cNvCxnSpPr>
            <a:cxnSpLocks/>
          </p:cNvCxnSpPr>
          <p:nvPr/>
        </p:nvCxnSpPr>
        <p:spPr>
          <a:xfrm>
            <a:off x="4497222" y="5769739"/>
            <a:ext cx="1586963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DB7DE66-5915-7DD6-F647-42F3E1D70D43}"/>
              </a:ext>
            </a:extLst>
          </p:cNvPr>
          <p:cNvCxnSpPr>
            <a:cxnSpLocks/>
          </p:cNvCxnSpPr>
          <p:nvPr/>
        </p:nvCxnSpPr>
        <p:spPr>
          <a:xfrm>
            <a:off x="5151638" y="2180988"/>
            <a:ext cx="932547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BF31974-600C-E7AC-0A7B-8BF392AB0B21}"/>
              </a:ext>
            </a:extLst>
          </p:cNvPr>
          <p:cNvCxnSpPr>
            <a:cxnSpLocks/>
          </p:cNvCxnSpPr>
          <p:nvPr/>
        </p:nvCxnSpPr>
        <p:spPr>
          <a:xfrm>
            <a:off x="5227472" y="5051988"/>
            <a:ext cx="856713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259625A-E756-D91E-90FD-6CC6C15AA7D4}"/>
              </a:ext>
            </a:extLst>
          </p:cNvPr>
          <p:cNvCxnSpPr>
            <a:cxnSpLocks/>
          </p:cNvCxnSpPr>
          <p:nvPr/>
        </p:nvCxnSpPr>
        <p:spPr>
          <a:xfrm>
            <a:off x="5489160" y="2898738"/>
            <a:ext cx="595025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7973EC1-93B8-AF8B-6C1B-A63368CA6D3D}"/>
              </a:ext>
            </a:extLst>
          </p:cNvPr>
          <p:cNvCxnSpPr>
            <a:cxnSpLocks/>
          </p:cNvCxnSpPr>
          <p:nvPr/>
        </p:nvCxnSpPr>
        <p:spPr>
          <a:xfrm>
            <a:off x="5569705" y="4334238"/>
            <a:ext cx="514480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0BED0B7-89DE-1A57-D80D-CD361ED3CB27}"/>
              </a:ext>
            </a:extLst>
          </p:cNvPr>
          <p:cNvCxnSpPr>
            <a:cxnSpLocks/>
          </p:cNvCxnSpPr>
          <p:nvPr/>
        </p:nvCxnSpPr>
        <p:spPr>
          <a:xfrm>
            <a:off x="5621172" y="3616488"/>
            <a:ext cx="463013" cy="0"/>
          </a:xfrm>
          <a:prstGeom prst="line">
            <a:avLst/>
          </a:prstGeom>
          <a:ln w="19050">
            <a:solidFill>
              <a:schemeClr val="accent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9D3FFC71-A3F1-E216-13D7-2A03CC69CE7E}"/>
              </a:ext>
            </a:extLst>
          </p:cNvPr>
          <p:cNvSpPr txBox="1"/>
          <p:nvPr/>
        </p:nvSpPr>
        <p:spPr>
          <a:xfrm>
            <a:off x="6307274" y="1232407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等轴晶系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F7761D-7BDC-C099-F612-F609FAB99DEE}"/>
              </a:ext>
            </a:extLst>
          </p:cNvPr>
          <p:cNvSpPr txBox="1"/>
          <p:nvPr/>
        </p:nvSpPr>
        <p:spPr>
          <a:xfrm>
            <a:off x="6307274" y="1950155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六方晶系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5084056-169A-38F5-6AEC-65C4EEC409F5}"/>
              </a:ext>
            </a:extLst>
          </p:cNvPr>
          <p:cNvSpPr txBox="1"/>
          <p:nvPr/>
        </p:nvSpPr>
        <p:spPr>
          <a:xfrm>
            <a:off x="6307274" y="2667903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四方晶系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511012E-0E15-FD09-33FF-6469BB4F8918}"/>
              </a:ext>
            </a:extLst>
          </p:cNvPr>
          <p:cNvSpPr txBox="1"/>
          <p:nvPr/>
        </p:nvSpPr>
        <p:spPr>
          <a:xfrm>
            <a:off x="6307274" y="3385651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三方晶系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CFF5FB5-9716-5C3F-DE6E-B980E11AD72F}"/>
              </a:ext>
            </a:extLst>
          </p:cNvPr>
          <p:cNvSpPr txBox="1"/>
          <p:nvPr/>
        </p:nvSpPr>
        <p:spPr>
          <a:xfrm>
            <a:off x="6307274" y="4103399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斜方晶系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A08EEC7-7B32-0597-7269-31DA1CA82B29}"/>
              </a:ext>
            </a:extLst>
          </p:cNvPr>
          <p:cNvSpPr txBox="1"/>
          <p:nvPr/>
        </p:nvSpPr>
        <p:spPr>
          <a:xfrm>
            <a:off x="6307274" y="4821037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单斜晶系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845D16-CE28-F69D-63B1-CE204EA00DC3}"/>
              </a:ext>
            </a:extLst>
          </p:cNvPr>
          <p:cNvSpPr txBox="1"/>
          <p:nvPr/>
        </p:nvSpPr>
        <p:spPr>
          <a:xfrm>
            <a:off x="6307274" y="5538895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三斜晶系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E4A873B-AA3C-594B-F9B7-853852307D27}"/>
              </a:ext>
            </a:extLst>
          </p:cNvPr>
          <p:cNvSpPr txBox="1"/>
          <p:nvPr/>
        </p:nvSpPr>
        <p:spPr>
          <a:xfrm>
            <a:off x="2900698" y="982583"/>
            <a:ext cx="42727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4FC118C-1459-ED61-8DB7-D7746D369E0A}"/>
              </a:ext>
            </a:extLst>
          </p:cNvPr>
          <p:cNvSpPr txBox="1"/>
          <p:nvPr/>
        </p:nvSpPr>
        <p:spPr>
          <a:xfrm>
            <a:off x="2900698" y="5800505"/>
            <a:ext cx="42727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F3237A7-EB0D-A7C2-46B0-F69FB178DBD8}"/>
              </a:ext>
            </a:extLst>
          </p:cNvPr>
          <p:cNvSpPr txBox="1"/>
          <p:nvPr/>
        </p:nvSpPr>
        <p:spPr>
          <a:xfrm>
            <a:off x="8398373" y="1232407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高级晶族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F2988ED-5209-B18A-B5B4-17055120B16D}"/>
              </a:ext>
            </a:extLst>
          </p:cNvPr>
          <p:cNvSpPr txBox="1"/>
          <p:nvPr/>
        </p:nvSpPr>
        <p:spPr>
          <a:xfrm>
            <a:off x="8398373" y="2667903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中级晶族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7F34B5C-CF1C-4937-5306-9B8364CA2FBB}"/>
              </a:ext>
            </a:extLst>
          </p:cNvPr>
          <p:cNvSpPr txBox="1"/>
          <p:nvPr/>
        </p:nvSpPr>
        <p:spPr>
          <a:xfrm>
            <a:off x="8398373" y="4821037"/>
            <a:ext cx="1533323" cy="4616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低级晶族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8B18BA58-C025-A4F7-54E6-C369AE3A7B87}"/>
              </a:ext>
            </a:extLst>
          </p:cNvPr>
          <p:cNvCxnSpPr>
            <a:cxnSpLocks/>
          </p:cNvCxnSpPr>
          <p:nvPr/>
        </p:nvCxnSpPr>
        <p:spPr>
          <a:xfrm>
            <a:off x="8119485" y="1277384"/>
            <a:ext cx="0" cy="37171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43057C2-8D42-5788-F0DE-D24B7405B116}"/>
              </a:ext>
            </a:extLst>
          </p:cNvPr>
          <p:cNvCxnSpPr>
            <a:cxnSpLocks/>
          </p:cNvCxnSpPr>
          <p:nvPr/>
        </p:nvCxnSpPr>
        <p:spPr>
          <a:xfrm>
            <a:off x="8119485" y="2040108"/>
            <a:ext cx="0" cy="173179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FFD5CA10-267C-E65A-B3BC-337C857A4290}"/>
              </a:ext>
            </a:extLst>
          </p:cNvPr>
          <p:cNvCxnSpPr>
            <a:cxnSpLocks/>
          </p:cNvCxnSpPr>
          <p:nvPr/>
        </p:nvCxnSpPr>
        <p:spPr>
          <a:xfrm>
            <a:off x="8119485" y="4177217"/>
            <a:ext cx="0" cy="173179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01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AAE2FCB-862D-3F1F-1919-0ED61EF5D276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等 轴 晶 系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19C476-BDF2-07B9-9D27-84549E7A4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58" y="1738525"/>
            <a:ext cx="4085033" cy="3380950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7FBF71-2440-D587-A20E-B5D3D233A882}"/>
              </a:ext>
            </a:extLst>
          </p:cNvPr>
          <p:cNvSpPr txBox="1"/>
          <p:nvPr/>
        </p:nvSpPr>
        <p:spPr>
          <a:xfrm>
            <a:off x="6231155" y="1635329"/>
            <a:ext cx="32501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ISOMETRIC SYSTEM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2A9C0EE-45A5-ADBF-6843-20216C57E6A1}"/>
              </a:ext>
            </a:extLst>
          </p:cNvPr>
          <p:cNvCxnSpPr>
            <a:cxnSpLocks/>
          </p:cNvCxnSpPr>
          <p:nvPr/>
        </p:nvCxnSpPr>
        <p:spPr>
          <a:xfrm>
            <a:off x="6353810" y="2229470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278A602E-DB29-5BCC-0D96-CFF17F5E7775}"/>
              </a:ext>
            </a:extLst>
          </p:cNvPr>
          <p:cNvGrpSpPr/>
          <p:nvPr/>
        </p:nvGrpSpPr>
        <p:grpSpPr>
          <a:xfrm>
            <a:off x="6350635" y="4672731"/>
            <a:ext cx="914823" cy="446744"/>
            <a:chOff x="1425724" y="3698661"/>
            <a:chExt cx="2269197" cy="446744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791429C-654F-2C9A-E59D-D91D7E8CCC19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25AA911-131F-AEBC-F7B4-55DB62270257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黄铁矿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F393C77-B026-DA75-101C-D1A4D81E5430}"/>
              </a:ext>
            </a:extLst>
          </p:cNvPr>
          <p:cNvGrpSpPr/>
          <p:nvPr/>
        </p:nvGrpSpPr>
        <p:grpSpPr>
          <a:xfrm>
            <a:off x="7498937" y="4672731"/>
            <a:ext cx="914823" cy="446744"/>
            <a:chOff x="1425724" y="3698661"/>
            <a:chExt cx="2269197" cy="44674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F92D89A-2F6F-A7E3-125A-42D44586085B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A97947E-3DA1-F01C-75C3-3A8E11B437F1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萤石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76E62AE-E7E4-ECEB-F034-18C3DBD18065}"/>
              </a:ext>
            </a:extLst>
          </p:cNvPr>
          <p:cNvGrpSpPr/>
          <p:nvPr/>
        </p:nvGrpSpPr>
        <p:grpSpPr>
          <a:xfrm>
            <a:off x="8647238" y="4672731"/>
            <a:ext cx="914823" cy="446744"/>
            <a:chOff x="1425724" y="3698661"/>
            <a:chExt cx="2269197" cy="446744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88C3BB74-F528-3675-0800-EAF62D1F9DC8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4211FAC-CF1F-3D80-8FAE-87DBFD833DA4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闪锌矿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A0A415E-9F1C-0650-862A-A56030EF262D}"/>
              </a:ext>
            </a:extLst>
          </p:cNvPr>
          <p:cNvSpPr txBox="1"/>
          <p:nvPr/>
        </p:nvSpPr>
        <p:spPr>
          <a:xfrm>
            <a:off x="6259829" y="2948355"/>
            <a:ext cx="2501500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轴长：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a=b=c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轴角：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α=β=γ=90°</a:t>
            </a:r>
            <a:endParaRPr lang="zh-CN" altLang="en-US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77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F20E9D9-F923-E6C3-0D47-F33E9E189EC8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六 方 晶 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4BABAD-29B1-5CCB-CD4E-51C38AA5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412" y="1736727"/>
            <a:ext cx="5843587" cy="3393065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BD14E06-FF1E-CC51-722E-A1FC4F51BAF6}"/>
              </a:ext>
            </a:extLst>
          </p:cNvPr>
          <p:cNvSpPr txBox="1"/>
          <p:nvPr/>
        </p:nvSpPr>
        <p:spPr>
          <a:xfrm>
            <a:off x="1296569" y="1645646"/>
            <a:ext cx="505184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HEXAGONAL CRYSTAL SYSTEM</a:t>
            </a:r>
            <a:endParaRPr lang="zh-CN" altLang="en-US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3425B10-36E3-1045-6A77-84C7A8E21795}"/>
              </a:ext>
            </a:extLst>
          </p:cNvPr>
          <p:cNvCxnSpPr>
            <a:cxnSpLocks/>
          </p:cNvCxnSpPr>
          <p:nvPr/>
        </p:nvCxnSpPr>
        <p:spPr>
          <a:xfrm>
            <a:off x="1419225" y="223978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04879550-49B7-0456-BEBD-3E940BC5192C}"/>
              </a:ext>
            </a:extLst>
          </p:cNvPr>
          <p:cNvGrpSpPr/>
          <p:nvPr/>
        </p:nvGrpSpPr>
        <p:grpSpPr>
          <a:xfrm>
            <a:off x="1416050" y="4683048"/>
            <a:ext cx="914823" cy="446744"/>
            <a:chOff x="1425724" y="3698661"/>
            <a:chExt cx="2269197" cy="446744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C82FB0B-4F9C-AFBA-66D2-41E6BFBD67EF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0A9CB83-4257-22AC-0032-D6EEF6540B6E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东陵玉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4C2AB33-1ED8-332D-8EE4-83AF30408963}"/>
              </a:ext>
            </a:extLst>
          </p:cNvPr>
          <p:cNvGrpSpPr/>
          <p:nvPr/>
        </p:nvGrpSpPr>
        <p:grpSpPr>
          <a:xfrm>
            <a:off x="2564352" y="4683048"/>
            <a:ext cx="914823" cy="446744"/>
            <a:chOff x="1425724" y="3698661"/>
            <a:chExt cx="2269197" cy="446744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B52DE5D-F59E-D021-8146-4E4C7936FC68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86498FD-1D55-51C5-275E-9FD3C8FCA616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磷灰石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DDC08EE-7676-9791-E754-E3FE67ED7973}"/>
              </a:ext>
            </a:extLst>
          </p:cNvPr>
          <p:cNvGrpSpPr/>
          <p:nvPr/>
        </p:nvGrpSpPr>
        <p:grpSpPr>
          <a:xfrm>
            <a:off x="3712653" y="4683048"/>
            <a:ext cx="914823" cy="446744"/>
            <a:chOff x="1425724" y="3698661"/>
            <a:chExt cx="2269197" cy="446744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6ECFDBB6-3A79-C3A6-7373-8AAFBC50183B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3369B71-0EE4-C9FD-D8D2-81A75805A33D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海蓝宝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6C2BD85-8241-DE67-A598-1BC78BD6875D}"/>
              </a:ext>
            </a:extLst>
          </p:cNvPr>
          <p:cNvSpPr txBox="1"/>
          <p:nvPr/>
        </p:nvSpPr>
        <p:spPr>
          <a:xfrm>
            <a:off x="1325244" y="2958672"/>
            <a:ext cx="3894456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轴长：</a:t>
            </a:r>
            <a:r>
              <a:rPr lang="en-US" altLang="zh-CN" dirty="0"/>
              <a:t>a=</a:t>
            </a:r>
            <a:r>
              <a:rPr lang="en-US" altLang="zh-CN" dirty="0" err="1"/>
              <a:t>b≠c</a:t>
            </a:r>
            <a:endParaRPr lang="en-US" altLang="zh-CN" dirty="0"/>
          </a:p>
          <a:p>
            <a:r>
              <a:rPr lang="zh-CN" altLang="en-US" dirty="0"/>
              <a:t>轴角：</a:t>
            </a:r>
            <a:r>
              <a:rPr lang="el-GR" altLang="zh-CN" dirty="0"/>
              <a:t>α=β=90°</a:t>
            </a:r>
            <a:r>
              <a:rPr lang="zh-CN" altLang="el-GR" dirty="0"/>
              <a:t>，</a:t>
            </a:r>
            <a:r>
              <a:rPr lang="el-GR" altLang="zh-CN" dirty="0"/>
              <a:t>γ=120°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420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66BC14E-5254-B2C2-83E8-600FF6A9A48E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 方 晶 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1065EE-17E0-B4C9-62F8-5387865A4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213" y="0"/>
            <a:ext cx="4579678" cy="5129792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2AD3E82-5177-1FF5-29D8-E969379BB2E2}"/>
              </a:ext>
            </a:extLst>
          </p:cNvPr>
          <p:cNvSpPr txBox="1"/>
          <p:nvPr/>
        </p:nvSpPr>
        <p:spPr>
          <a:xfrm>
            <a:off x="1296569" y="1645646"/>
            <a:ext cx="505184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TETRAGONAL SYSTEM</a:t>
            </a:r>
            <a:endParaRPr lang="zh-CN" altLang="en-US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E0BEC94-0CEF-547C-C320-C99EC53A3296}"/>
              </a:ext>
            </a:extLst>
          </p:cNvPr>
          <p:cNvCxnSpPr>
            <a:cxnSpLocks/>
          </p:cNvCxnSpPr>
          <p:nvPr/>
        </p:nvCxnSpPr>
        <p:spPr>
          <a:xfrm>
            <a:off x="1419225" y="223978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BCA3FC70-0078-11CE-26A3-B3F9D4B0289E}"/>
              </a:ext>
            </a:extLst>
          </p:cNvPr>
          <p:cNvGrpSpPr/>
          <p:nvPr/>
        </p:nvGrpSpPr>
        <p:grpSpPr>
          <a:xfrm>
            <a:off x="1416050" y="4683048"/>
            <a:ext cx="914823" cy="446744"/>
            <a:chOff x="1425724" y="3698661"/>
            <a:chExt cx="2269197" cy="446744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E47D2CE-12EA-F9C2-F532-6DB2FFCE7BB1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8A31560-4A0C-8717-80C4-050FB91D84E1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金红石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4C6F3AA-CDCF-FBE1-3B21-DB9A7B1D5EEA}"/>
              </a:ext>
            </a:extLst>
          </p:cNvPr>
          <p:cNvGrpSpPr/>
          <p:nvPr/>
        </p:nvGrpSpPr>
        <p:grpSpPr>
          <a:xfrm>
            <a:off x="2564352" y="4683048"/>
            <a:ext cx="914823" cy="446744"/>
            <a:chOff x="1425724" y="3698661"/>
            <a:chExt cx="2269197" cy="446744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01FD5FD-61F2-964C-3DF5-3FEAEB8958FA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857AE60-64B1-A4E3-26A1-FFEC63756109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鱼眼石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A86118E-6EF8-CE13-A0F4-4A2A755B803C}"/>
              </a:ext>
            </a:extLst>
          </p:cNvPr>
          <p:cNvGrpSpPr/>
          <p:nvPr/>
        </p:nvGrpSpPr>
        <p:grpSpPr>
          <a:xfrm>
            <a:off x="3712653" y="4683048"/>
            <a:ext cx="914823" cy="446744"/>
            <a:chOff x="1425724" y="3698661"/>
            <a:chExt cx="2269197" cy="446744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474DB1BB-5974-C971-F2D3-DCDD635BC11C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4A41B32-FB37-2B3D-C1B6-A57CEE3DE86B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锡石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675DF1A-09B8-5A4E-96BF-E7A5A5ED8798}"/>
              </a:ext>
            </a:extLst>
          </p:cNvPr>
          <p:cNvSpPr txBox="1"/>
          <p:nvPr/>
        </p:nvSpPr>
        <p:spPr>
          <a:xfrm>
            <a:off x="1325244" y="2958672"/>
            <a:ext cx="3894456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轴</a:t>
            </a:r>
            <a:r>
              <a:rPr lang="zh-CN" altLang="en-US"/>
              <a:t>长：</a:t>
            </a:r>
            <a:r>
              <a:rPr lang="en-US" altLang="zh-CN"/>
              <a:t>a=</a:t>
            </a:r>
            <a:r>
              <a:rPr lang="en-US" altLang="zh-CN" dirty="0" err="1"/>
              <a:t>b</a:t>
            </a:r>
            <a:r>
              <a:rPr lang="en-US" altLang="zh-CN" err="1"/>
              <a:t>≠</a:t>
            </a:r>
            <a:r>
              <a:rPr lang="en-US" altLang="zh-CN"/>
              <a:t>c</a:t>
            </a:r>
            <a:endParaRPr lang="en-US" altLang="zh-CN" dirty="0"/>
          </a:p>
          <a:p>
            <a:r>
              <a:rPr lang="zh-CN" altLang="en-US"/>
              <a:t>轴角：</a:t>
            </a:r>
            <a:r>
              <a:rPr lang="el-GR" altLang="zh-CN" dirty="0"/>
              <a:t>α=β=γ=90°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74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9258C12-8C72-3F07-93BA-CE93F2C4923E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 方 晶 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318126-4681-52CD-BCE6-646D45315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736725"/>
            <a:ext cx="4438366" cy="2710033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4B6397-BDFE-7F53-C24F-513D6E6B3D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666" y="2411242"/>
            <a:ext cx="1722922" cy="2710033"/>
          </a:xfrm>
          <a:prstGeom prst="rect">
            <a:avLst/>
          </a:prstGeom>
          <a:ln>
            <a:noFill/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1D16FA6-769A-9BE9-37F9-4F4881230129}"/>
              </a:ext>
            </a:extLst>
          </p:cNvPr>
          <p:cNvSpPr txBox="1"/>
          <p:nvPr/>
        </p:nvSpPr>
        <p:spPr>
          <a:xfrm>
            <a:off x="7655691" y="1635329"/>
            <a:ext cx="32501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/>
              <a:t>TRIGONAL SYSTEM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5CB54CA-02B3-D9B7-69A5-74B6B4E38AB8}"/>
              </a:ext>
            </a:extLst>
          </p:cNvPr>
          <p:cNvCxnSpPr>
            <a:cxnSpLocks/>
          </p:cNvCxnSpPr>
          <p:nvPr/>
        </p:nvCxnSpPr>
        <p:spPr>
          <a:xfrm>
            <a:off x="10300177" y="2229470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A70EC7DC-6BE6-289C-DCFC-9255B643B36B}"/>
              </a:ext>
            </a:extLst>
          </p:cNvPr>
          <p:cNvGrpSpPr/>
          <p:nvPr/>
        </p:nvGrpSpPr>
        <p:grpSpPr>
          <a:xfrm>
            <a:off x="7582669" y="4672731"/>
            <a:ext cx="914823" cy="446744"/>
            <a:chOff x="1425724" y="3698661"/>
            <a:chExt cx="2269197" cy="446744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49EF1C6F-FA89-3E18-1C9E-2596976AA20D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289382B-1B2E-15EB-53B2-E1276661AAFF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白水晶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A8741EA-A942-4A31-5250-4D2F8310F8FD}"/>
              </a:ext>
            </a:extLst>
          </p:cNvPr>
          <p:cNvGrpSpPr/>
          <p:nvPr/>
        </p:nvGrpSpPr>
        <p:grpSpPr>
          <a:xfrm>
            <a:off x="8730971" y="4672731"/>
            <a:ext cx="914823" cy="446744"/>
            <a:chOff x="1425724" y="3698661"/>
            <a:chExt cx="2269197" cy="446744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19636B9-24AF-0CEE-BFE6-175192FD4011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D61CA85-8FD5-7313-D9A6-7AB4793153F9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紫水晶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84B974-E858-07DE-8701-CD740EB33747}"/>
              </a:ext>
            </a:extLst>
          </p:cNvPr>
          <p:cNvGrpSpPr/>
          <p:nvPr/>
        </p:nvGrpSpPr>
        <p:grpSpPr>
          <a:xfrm>
            <a:off x="9879272" y="4672731"/>
            <a:ext cx="914823" cy="446744"/>
            <a:chOff x="1425724" y="3698661"/>
            <a:chExt cx="2269197" cy="446744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24FCCE5-F306-1B42-39CD-27EE3B5BD1DF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02644F5-351B-DCC8-9A0F-0D497D4CC0CF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碧玺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F04E78B-BD61-0AE7-D957-AB696D4AC6C5}"/>
              </a:ext>
            </a:extLst>
          </p:cNvPr>
          <p:cNvSpPr txBox="1"/>
          <p:nvPr/>
        </p:nvSpPr>
        <p:spPr>
          <a:xfrm>
            <a:off x="7588115" y="2948355"/>
            <a:ext cx="3302232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dirty="0"/>
              <a:t>轴</a:t>
            </a:r>
            <a:r>
              <a:rPr lang="zh-CN" altLang="en-US"/>
              <a:t>长：</a:t>
            </a:r>
            <a:r>
              <a:rPr lang="en-US" altLang="zh-CN" dirty="0"/>
              <a:t>a=b=c</a:t>
            </a:r>
          </a:p>
          <a:p>
            <a:pPr algn="r"/>
            <a:r>
              <a:rPr lang="zh-CN" altLang="en-US"/>
              <a:t>轴角：</a:t>
            </a:r>
            <a:r>
              <a:rPr lang="en-US" altLang="zh-CN" dirty="0"/>
              <a:t>α=β=γ&lt;120°≠90°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995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93064CE-5BFF-BE37-BC46-AAE192629134}"/>
              </a:ext>
            </a:extLst>
          </p:cNvPr>
          <p:cNvSpPr txBox="1"/>
          <p:nvPr/>
        </p:nvSpPr>
        <p:spPr>
          <a:xfrm>
            <a:off x="546538" y="410368"/>
            <a:ext cx="267974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4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斜 方 晶 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E9E175-443C-4B0C-DE85-13803965D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t="26397" r="10842" b="29343"/>
          <a:stretch/>
        </p:blipFill>
        <p:spPr>
          <a:xfrm>
            <a:off x="6363250" y="3443571"/>
            <a:ext cx="4412700" cy="209097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713A0B-4998-665D-6CE9-5D84065756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6071" r="14348" b="16179"/>
          <a:stretch/>
        </p:blipFill>
        <p:spPr>
          <a:xfrm>
            <a:off x="1416050" y="1438863"/>
            <a:ext cx="4412700" cy="1990137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4953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B1D35D8-9FE4-4D32-7B2B-E0C5A23D3724}"/>
              </a:ext>
            </a:extLst>
          </p:cNvPr>
          <p:cNvSpPr txBox="1"/>
          <p:nvPr/>
        </p:nvSpPr>
        <p:spPr>
          <a:xfrm>
            <a:off x="6363250" y="1191545"/>
            <a:ext cx="4521631" cy="11350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ORTHORHOMBIC </a:t>
            </a:r>
          </a:p>
          <a:p>
            <a:pPr algn="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5CD8FD9-F5D2-5393-B73B-B3320C860B13}"/>
              </a:ext>
            </a:extLst>
          </p:cNvPr>
          <p:cNvCxnSpPr>
            <a:cxnSpLocks/>
          </p:cNvCxnSpPr>
          <p:nvPr/>
        </p:nvCxnSpPr>
        <p:spPr>
          <a:xfrm>
            <a:off x="10295043" y="2559167"/>
            <a:ext cx="480907" cy="0"/>
          </a:xfrm>
          <a:prstGeom prst="lin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21BBEBE6-B94A-AB23-04CC-E1CC1465F019}"/>
              </a:ext>
            </a:extLst>
          </p:cNvPr>
          <p:cNvGrpSpPr/>
          <p:nvPr/>
        </p:nvGrpSpPr>
        <p:grpSpPr>
          <a:xfrm>
            <a:off x="1411690" y="5117213"/>
            <a:ext cx="914823" cy="446744"/>
            <a:chOff x="1425724" y="3698661"/>
            <a:chExt cx="2269197" cy="446744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DF10C57-4DC5-DFDE-F5EA-C7ED56405559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4F55D44-A092-901C-C1AE-10272784AB2C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黄玉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FA8301-1C80-5770-04A2-DEFD9725413C}"/>
              </a:ext>
            </a:extLst>
          </p:cNvPr>
          <p:cNvGrpSpPr/>
          <p:nvPr/>
        </p:nvGrpSpPr>
        <p:grpSpPr>
          <a:xfrm>
            <a:off x="2559992" y="5117213"/>
            <a:ext cx="914823" cy="446744"/>
            <a:chOff x="1425724" y="3698661"/>
            <a:chExt cx="2269197" cy="446744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9E2F6382-FE5E-3473-83D0-C142CC3BEB92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CA8C4F4-0045-3E29-AC04-C2875AF11348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橄榄石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92BEC64-AF63-B4B9-EFCE-DC82104A6E8B}"/>
              </a:ext>
            </a:extLst>
          </p:cNvPr>
          <p:cNvGrpSpPr/>
          <p:nvPr/>
        </p:nvGrpSpPr>
        <p:grpSpPr>
          <a:xfrm>
            <a:off x="3708293" y="5117213"/>
            <a:ext cx="914823" cy="446744"/>
            <a:chOff x="1425724" y="3698661"/>
            <a:chExt cx="2269197" cy="446744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7B07FB85-75FA-6347-D4FF-599B37F0B69E}"/>
                </a:ext>
              </a:extLst>
            </p:cNvPr>
            <p:cNvSpPr/>
            <p:nvPr/>
          </p:nvSpPr>
          <p:spPr>
            <a:xfrm>
              <a:off x="1425724" y="3698661"/>
              <a:ext cx="2269197" cy="446744"/>
            </a:xfrm>
            <a:prstGeom prst="roundRect">
              <a:avLst>
                <a:gd name="adj" fmla="val 116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D5408E2-9463-8DDE-B87D-3B255B6F08B2}"/>
                </a:ext>
              </a:extLst>
            </p:cNvPr>
            <p:cNvSpPr txBox="1"/>
            <p:nvPr/>
          </p:nvSpPr>
          <p:spPr>
            <a:xfrm>
              <a:off x="1533357" y="3752756"/>
              <a:ext cx="20539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氯铜矿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D45E474-C882-73A1-A8D7-7A6EA6F279F3}"/>
              </a:ext>
            </a:extLst>
          </p:cNvPr>
          <p:cNvSpPr txBox="1"/>
          <p:nvPr/>
        </p:nvSpPr>
        <p:spPr>
          <a:xfrm>
            <a:off x="1326043" y="3939739"/>
            <a:ext cx="3894456" cy="961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轴长：</a:t>
            </a:r>
            <a:r>
              <a:rPr lang="en-US" altLang="zh-CN" dirty="0" err="1"/>
              <a:t>a≠b≠c</a:t>
            </a:r>
            <a:endParaRPr lang="en-US" altLang="zh-CN" dirty="0"/>
          </a:p>
          <a:p>
            <a:r>
              <a:rPr lang="zh-CN" altLang="en-US" dirty="0"/>
              <a:t>轴角：</a:t>
            </a:r>
            <a:r>
              <a:rPr lang="el-GR" altLang="zh-CN" dirty="0"/>
              <a:t>α=β=γ=90°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9536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99DC6"/>
      </a:accent1>
      <a:accent2>
        <a:srgbClr val="2F2F2F"/>
      </a:accent2>
      <a:accent3>
        <a:srgbClr val="E3D5C4"/>
      </a:accent3>
      <a:accent4>
        <a:srgbClr val="7E87B0"/>
      </a:accent4>
      <a:accent5>
        <a:srgbClr val="F3F3EC"/>
      </a:accent5>
      <a:accent6>
        <a:srgbClr val="737373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noFill/>
        <a:ln w="19050">
          <a:solidFill>
            <a:srgbClr val="A99DC6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1986</TotalTime>
  <Words>951</Words>
  <Application>Microsoft Office PowerPoint</Application>
  <PresentationFormat>宽屏</PresentationFormat>
  <Paragraphs>331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Bahnschrift</vt:lpstr>
      <vt:lpstr>微软雅黑</vt:lpstr>
      <vt:lpstr>微软雅黑</vt:lpstr>
      <vt:lpstr>Microsoft YaHei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管 莺莺</dc:creator>
  <cp:lastModifiedBy>管 莺莺</cp:lastModifiedBy>
  <cp:revision>256</cp:revision>
  <dcterms:created xsi:type="dcterms:W3CDTF">2022-06-11T06:31:05Z</dcterms:created>
  <dcterms:modified xsi:type="dcterms:W3CDTF">2022-06-29T12:50:05Z</dcterms:modified>
</cp:coreProperties>
</file>